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65" r:id="rId5"/>
    <p:sldId id="266" r:id="rId6"/>
    <p:sldId id="269" r:id="rId7"/>
    <p:sldId id="261" r:id="rId8"/>
    <p:sldId id="267" r:id="rId9"/>
    <p:sldId id="268" r:id="rId10"/>
    <p:sldId id="258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94701"/>
  </p:normalViewPr>
  <p:slideViewPr>
    <p:cSldViewPr snapToGrid="0" snapToObjects="1">
      <p:cViewPr varScale="1">
        <p:scale>
          <a:sx n="77" d="100"/>
          <a:sy n="77" d="100"/>
        </p:scale>
        <p:origin x="21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2902F-7B01-EA44-B4E5-1742EB0CCEA4}" type="doc">
      <dgm:prSet loTypeId="urn:microsoft.com/office/officeart/2005/8/layout/hierarchy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EE496E-F1DD-2C40-A463-2CBC2264B376}">
      <dgm:prSet phldrT="[Text]" custT="1"/>
      <dgm:spPr/>
      <dgm:t>
        <a:bodyPr/>
        <a:lstStyle/>
        <a:p>
          <a:r>
            <a:rPr lang="en-US" sz="1600" b="0" i="0" dirty="0" smtClean="0">
              <a:latin typeface="Century Gothic" charset="0"/>
              <a:ea typeface="Century Gothic" charset="0"/>
              <a:cs typeface="Century Gothic" charset="0"/>
            </a:rPr>
            <a:t>There are three essential components must be in consideration in case of fluid and electrolyte replacement (Pre/intra/post Operatively) which are:</a:t>
          </a:r>
          <a:endParaRPr lang="en-US" sz="16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592035A-40E6-0F4E-B46D-1D5BD21DA731}" type="parTrans" cxnId="{E020F53B-C88F-6F48-B9F3-7A449927B89D}">
      <dgm:prSet/>
      <dgm:spPr/>
      <dgm:t>
        <a:bodyPr/>
        <a:lstStyle/>
        <a:p>
          <a:endParaRPr lang="en-US"/>
        </a:p>
      </dgm:t>
    </dgm:pt>
    <dgm:pt modelId="{31F13D91-9C4B-7043-B084-7C2E1914C055}" type="sibTrans" cxnId="{E020F53B-C88F-6F48-B9F3-7A449927B89D}">
      <dgm:prSet/>
      <dgm:spPr/>
      <dgm:t>
        <a:bodyPr/>
        <a:lstStyle/>
        <a:p>
          <a:endParaRPr lang="en-US"/>
        </a:p>
      </dgm:t>
    </dgm:pt>
    <dgm:pt modelId="{A8AEDBE7-4112-8646-A358-8E8C5F163FA0}">
      <dgm:prSet phldrT="[Text]" custT="1"/>
      <dgm:spPr/>
      <dgm:t>
        <a:bodyPr/>
        <a:lstStyle/>
        <a:p>
          <a:r>
            <a:rPr lang="en-US" sz="1600" b="0" i="0" dirty="0" smtClean="0">
              <a:latin typeface="Century Gothic" charset="0"/>
              <a:ea typeface="Century Gothic" charset="0"/>
              <a:cs typeface="Century Gothic" charset="0"/>
            </a:rPr>
            <a:t>Maintenance</a:t>
          </a:r>
          <a:endParaRPr lang="en-US" sz="16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7B9D8E09-13EA-034E-9EBF-33EA19DBF6D5}" type="parTrans" cxnId="{57FFCE0E-FEF3-8C46-A357-27EA98ED3369}">
      <dgm:prSet/>
      <dgm:spPr/>
      <dgm:t>
        <a:bodyPr/>
        <a:lstStyle/>
        <a:p>
          <a:endParaRPr lang="en-US" sz="2000"/>
        </a:p>
      </dgm:t>
    </dgm:pt>
    <dgm:pt modelId="{AC3491AB-E23B-4C4C-8569-A5EE3FE0F982}" type="sibTrans" cxnId="{57FFCE0E-FEF3-8C46-A357-27EA98ED3369}">
      <dgm:prSet/>
      <dgm:spPr/>
      <dgm:t>
        <a:bodyPr/>
        <a:lstStyle/>
        <a:p>
          <a:endParaRPr lang="en-US"/>
        </a:p>
      </dgm:t>
    </dgm:pt>
    <dgm:pt modelId="{9C4B292C-AE45-3B41-BD70-A25B07024096}">
      <dgm:prSet phldrT="[Text]" custT="1"/>
      <dgm:spPr/>
      <dgm:t>
        <a:bodyPr/>
        <a:lstStyle/>
        <a:p>
          <a:r>
            <a:rPr lang="en-US" sz="1600" b="0" i="0" dirty="0" smtClean="0">
              <a:latin typeface="Century Gothic" charset="0"/>
              <a:ea typeface="Century Gothic" charset="0"/>
              <a:cs typeface="Century Gothic" charset="0"/>
            </a:rPr>
            <a:t>Resuscitation</a:t>
          </a:r>
          <a:endParaRPr lang="en-US" sz="16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7B1D1045-B8BD-7441-822C-EA726A72B25C}" type="parTrans" cxnId="{56E99CE4-408A-4A4F-9B79-BFEE2F6B7BCA}">
      <dgm:prSet/>
      <dgm:spPr/>
      <dgm:t>
        <a:bodyPr/>
        <a:lstStyle/>
        <a:p>
          <a:endParaRPr lang="en-US" sz="2000"/>
        </a:p>
      </dgm:t>
    </dgm:pt>
    <dgm:pt modelId="{9C2C1D1C-77C5-844F-B266-398F33DCE2A1}" type="sibTrans" cxnId="{56E99CE4-408A-4A4F-9B79-BFEE2F6B7BCA}">
      <dgm:prSet/>
      <dgm:spPr/>
      <dgm:t>
        <a:bodyPr/>
        <a:lstStyle/>
        <a:p>
          <a:endParaRPr lang="en-US"/>
        </a:p>
      </dgm:t>
    </dgm:pt>
    <dgm:pt modelId="{C843181C-DA6F-9242-8A12-FDC36CD82F31}">
      <dgm:prSet phldrT="[Text]" custT="1"/>
      <dgm:spPr/>
      <dgm:t>
        <a:bodyPr/>
        <a:lstStyle/>
        <a:p>
          <a:r>
            <a:rPr lang="en-US" sz="1600" b="0" i="0" dirty="0" smtClean="0">
              <a:latin typeface="Century Gothic" charset="0"/>
              <a:ea typeface="Century Gothic" charset="0"/>
              <a:cs typeface="Century Gothic" charset="0"/>
            </a:rPr>
            <a:t>Replacement</a:t>
          </a:r>
          <a:endParaRPr lang="en-US" sz="16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F22179F1-9E6A-F744-B546-87D23390C014}" type="parTrans" cxnId="{204816E0-4268-1842-A510-1AEDFEE31209}">
      <dgm:prSet/>
      <dgm:spPr/>
      <dgm:t>
        <a:bodyPr/>
        <a:lstStyle/>
        <a:p>
          <a:endParaRPr lang="en-US" sz="2000"/>
        </a:p>
      </dgm:t>
    </dgm:pt>
    <dgm:pt modelId="{4B0416EB-0E13-FC4D-8FF4-5B0D439CF36E}" type="sibTrans" cxnId="{204816E0-4268-1842-A510-1AEDFEE31209}">
      <dgm:prSet/>
      <dgm:spPr/>
      <dgm:t>
        <a:bodyPr/>
        <a:lstStyle/>
        <a:p>
          <a:endParaRPr lang="en-US"/>
        </a:p>
      </dgm:t>
    </dgm:pt>
    <dgm:pt modelId="{E4BE67D7-B769-CD40-BFA2-BE843F1CEBEC}">
      <dgm:prSet custT="1"/>
      <dgm:spPr/>
      <dgm:t>
        <a:bodyPr/>
        <a:lstStyle/>
        <a:p>
          <a:r>
            <a:rPr lang="en-US" sz="1200" b="0" i="0" dirty="0" smtClean="0">
              <a:latin typeface="Century Gothic" charset="0"/>
              <a:ea typeface="Century Gothic" charset="0"/>
              <a:cs typeface="Century Gothic" charset="0"/>
            </a:rPr>
            <a:t>involves meeting the requirements for fluid and electrolyte intake and the deficit that are present</a:t>
          </a:r>
          <a:endParaRPr lang="en-US" sz="12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DF1944F-3626-804E-8EA0-A6E8C2AF9E81}" type="parTrans" cxnId="{94D54670-2F49-B544-B0EE-BAC780DB28E1}">
      <dgm:prSet/>
      <dgm:spPr/>
      <dgm:t>
        <a:bodyPr/>
        <a:lstStyle/>
        <a:p>
          <a:endParaRPr lang="en-US" sz="2000"/>
        </a:p>
      </dgm:t>
    </dgm:pt>
    <dgm:pt modelId="{3DA90488-0FB3-814C-A0F7-6C7091A3929E}" type="sibTrans" cxnId="{94D54670-2F49-B544-B0EE-BAC780DB28E1}">
      <dgm:prSet/>
      <dgm:spPr/>
      <dgm:t>
        <a:bodyPr/>
        <a:lstStyle/>
        <a:p>
          <a:endParaRPr lang="en-US"/>
        </a:p>
      </dgm:t>
    </dgm:pt>
    <dgm:pt modelId="{1447D138-11A7-774F-A559-1B5668A509E1}">
      <dgm:prSet custT="1"/>
      <dgm:spPr/>
      <dgm:t>
        <a:bodyPr/>
        <a:lstStyle/>
        <a:p>
          <a:r>
            <a:rPr lang="en-US" sz="1400" b="0" i="0" dirty="0" smtClean="0">
              <a:latin typeface="Century Gothic" charset="0"/>
              <a:ea typeface="Century Gothic" charset="0"/>
              <a:cs typeface="Century Gothic" charset="0"/>
            </a:rPr>
            <a:t>provision for ongoing and additional losses that occur during the therapy   </a:t>
          </a:r>
          <a:endParaRPr lang="en-US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F34875F-62D4-444B-988E-4051E119E709}" type="parTrans" cxnId="{2C81BD2C-D244-D84C-B6F1-B27998DDAA62}">
      <dgm:prSet/>
      <dgm:spPr/>
      <dgm:t>
        <a:bodyPr/>
        <a:lstStyle/>
        <a:p>
          <a:endParaRPr lang="en-US" sz="2000"/>
        </a:p>
      </dgm:t>
    </dgm:pt>
    <dgm:pt modelId="{49855641-0097-E14F-83DB-5DF5ED5D418A}" type="sibTrans" cxnId="{2C81BD2C-D244-D84C-B6F1-B27998DDAA62}">
      <dgm:prSet/>
      <dgm:spPr/>
      <dgm:t>
        <a:bodyPr/>
        <a:lstStyle/>
        <a:p>
          <a:endParaRPr lang="en-US"/>
        </a:p>
      </dgm:t>
    </dgm:pt>
    <dgm:pt modelId="{7BEDF033-5636-7643-8340-AC33183A4F85}" type="pres">
      <dgm:prSet presAssocID="{9592902F-7B01-EA44-B4E5-1742EB0CCE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641749E-03FB-014A-8D53-4C585728B8AD}" type="pres">
      <dgm:prSet presAssocID="{45EE496E-F1DD-2C40-A463-2CBC2264B376}" presName="hierRoot1" presStyleCnt="0"/>
      <dgm:spPr/>
      <dgm:t>
        <a:bodyPr/>
        <a:lstStyle/>
        <a:p>
          <a:endParaRPr lang="en-US"/>
        </a:p>
      </dgm:t>
    </dgm:pt>
    <dgm:pt modelId="{6AEFDF62-99B2-9B40-82A7-7EB251D479BD}" type="pres">
      <dgm:prSet presAssocID="{45EE496E-F1DD-2C40-A463-2CBC2264B376}" presName="composite" presStyleCnt="0"/>
      <dgm:spPr/>
      <dgm:t>
        <a:bodyPr/>
        <a:lstStyle/>
        <a:p>
          <a:endParaRPr lang="en-US"/>
        </a:p>
      </dgm:t>
    </dgm:pt>
    <dgm:pt modelId="{B8AE5337-0AE2-084F-948B-7D81A4D93008}" type="pres">
      <dgm:prSet presAssocID="{45EE496E-F1DD-2C40-A463-2CBC2264B376}" presName="background" presStyleLbl="node0" presStyleIdx="0" presStyleCnt="1"/>
      <dgm:spPr/>
      <dgm:t>
        <a:bodyPr/>
        <a:lstStyle/>
        <a:p>
          <a:endParaRPr lang="en-US"/>
        </a:p>
      </dgm:t>
    </dgm:pt>
    <dgm:pt modelId="{AFBEF513-E795-7344-9049-EB95EDDFDB3B}" type="pres">
      <dgm:prSet presAssocID="{45EE496E-F1DD-2C40-A463-2CBC2264B376}" presName="text" presStyleLbl="fgAcc0" presStyleIdx="0" presStyleCnt="1" custScaleX="4100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A5D9B6-A645-6844-81EA-561E59240CED}" type="pres">
      <dgm:prSet presAssocID="{45EE496E-F1DD-2C40-A463-2CBC2264B376}" presName="hierChild2" presStyleCnt="0"/>
      <dgm:spPr/>
      <dgm:t>
        <a:bodyPr/>
        <a:lstStyle/>
        <a:p>
          <a:endParaRPr lang="en-US"/>
        </a:p>
      </dgm:t>
    </dgm:pt>
    <dgm:pt modelId="{9125FEEA-3B18-BC4A-BE3D-9E654E74D45D}" type="pres">
      <dgm:prSet presAssocID="{7B9D8E09-13EA-034E-9EBF-33EA19DBF6D5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9B7F9CC-8B8D-7448-94A5-20DF4E39332D}" type="pres">
      <dgm:prSet presAssocID="{A8AEDBE7-4112-8646-A358-8E8C5F163FA0}" presName="hierRoot2" presStyleCnt="0"/>
      <dgm:spPr/>
      <dgm:t>
        <a:bodyPr/>
        <a:lstStyle/>
        <a:p>
          <a:endParaRPr lang="en-US"/>
        </a:p>
      </dgm:t>
    </dgm:pt>
    <dgm:pt modelId="{2DCBA32D-27AD-E94E-9850-828C7EE4C273}" type="pres">
      <dgm:prSet presAssocID="{A8AEDBE7-4112-8646-A358-8E8C5F163FA0}" presName="composite2" presStyleCnt="0"/>
      <dgm:spPr/>
      <dgm:t>
        <a:bodyPr/>
        <a:lstStyle/>
        <a:p>
          <a:endParaRPr lang="en-US"/>
        </a:p>
      </dgm:t>
    </dgm:pt>
    <dgm:pt modelId="{B358AD89-3705-4341-AE31-DAF96044E786}" type="pres">
      <dgm:prSet presAssocID="{A8AEDBE7-4112-8646-A358-8E8C5F163FA0}" presName="background2" presStyleLbl="node2" presStyleIdx="0" presStyleCnt="3"/>
      <dgm:spPr/>
      <dgm:t>
        <a:bodyPr/>
        <a:lstStyle/>
        <a:p>
          <a:endParaRPr lang="en-US"/>
        </a:p>
      </dgm:t>
    </dgm:pt>
    <dgm:pt modelId="{08A551FE-E462-6941-BCB1-5D07E5DB81B7}" type="pres">
      <dgm:prSet presAssocID="{A8AEDBE7-4112-8646-A358-8E8C5F163FA0}" presName="text2" presStyleLbl="fgAcc2" presStyleIdx="0" presStyleCnt="3" custScaleX="1221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17ABDB-20A9-A642-BCF4-CD7898FA65E8}" type="pres">
      <dgm:prSet presAssocID="{A8AEDBE7-4112-8646-A358-8E8C5F163FA0}" presName="hierChild3" presStyleCnt="0"/>
      <dgm:spPr/>
      <dgm:t>
        <a:bodyPr/>
        <a:lstStyle/>
        <a:p>
          <a:endParaRPr lang="en-US"/>
        </a:p>
      </dgm:t>
    </dgm:pt>
    <dgm:pt modelId="{006A30B6-8854-214D-AFA0-62493DE1CB0D}" type="pres">
      <dgm:prSet presAssocID="{0DF1944F-3626-804E-8EA0-A6E8C2AF9E81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6295D6D-6DC9-BB4B-9CE4-CC075C7466E8}" type="pres">
      <dgm:prSet presAssocID="{E4BE67D7-B769-CD40-BFA2-BE843F1CEBEC}" presName="hierRoot3" presStyleCnt="0"/>
      <dgm:spPr/>
      <dgm:t>
        <a:bodyPr/>
        <a:lstStyle/>
        <a:p>
          <a:endParaRPr lang="en-US"/>
        </a:p>
      </dgm:t>
    </dgm:pt>
    <dgm:pt modelId="{C17CA947-B72D-7E4A-B873-E15C67314141}" type="pres">
      <dgm:prSet presAssocID="{E4BE67D7-B769-CD40-BFA2-BE843F1CEBEC}" presName="composite3" presStyleCnt="0"/>
      <dgm:spPr/>
      <dgm:t>
        <a:bodyPr/>
        <a:lstStyle/>
        <a:p>
          <a:endParaRPr lang="en-US"/>
        </a:p>
      </dgm:t>
    </dgm:pt>
    <dgm:pt modelId="{C1D7262D-CFF2-9149-ACE3-1621E0F50F0B}" type="pres">
      <dgm:prSet presAssocID="{E4BE67D7-B769-CD40-BFA2-BE843F1CEBEC}" presName="background3" presStyleLbl="node3" presStyleIdx="0" presStyleCnt="2"/>
      <dgm:spPr/>
      <dgm:t>
        <a:bodyPr/>
        <a:lstStyle/>
        <a:p>
          <a:endParaRPr lang="en-US"/>
        </a:p>
      </dgm:t>
    </dgm:pt>
    <dgm:pt modelId="{25002F96-9B59-7F4D-AFC4-ED27F407FEA0}" type="pres">
      <dgm:prSet presAssocID="{E4BE67D7-B769-CD40-BFA2-BE843F1CEBEC}" presName="text3" presStyleLbl="fgAcc3" presStyleIdx="0" presStyleCnt="2" custScaleX="148419" custLinFactX="-59482" custLinFactY="-47537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BACF36-BFC0-7E41-80AA-26662CD97B63}" type="pres">
      <dgm:prSet presAssocID="{E4BE67D7-B769-CD40-BFA2-BE843F1CEBEC}" presName="hierChild4" presStyleCnt="0"/>
      <dgm:spPr/>
      <dgm:t>
        <a:bodyPr/>
        <a:lstStyle/>
        <a:p>
          <a:endParaRPr lang="en-US"/>
        </a:p>
      </dgm:t>
    </dgm:pt>
    <dgm:pt modelId="{CB6852AB-5204-544F-9FB8-ACE853D2E43F}" type="pres">
      <dgm:prSet presAssocID="{7B1D1045-B8BD-7441-822C-EA726A72B25C}" presName="Name10" presStyleLbl="parChTrans1D2" presStyleIdx="1" presStyleCnt="3"/>
      <dgm:spPr/>
      <dgm:t>
        <a:bodyPr/>
        <a:lstStyle/>
        <a:p>
          <a:endParaRPr lang="en-US"/>
        </a:p>
      </dgm:t>
    </dgm:pt>
    <dgm:pt modelId="{B70F4B19-9289-AF46-B868-3A6EC1EAD043}" type="pres">
      <dgm:prSet presAssocID="{9C4B292C-AE45-3B41-BD70-A25B07024096}" presName="hierRoot2" presStyleCnt="0"/>
      <dgm:spPr/>
      <dgm:t>
        <a:bodyPr/>
        <a:lstStyle/>
        <a:p>
          <a:endParaRPr lang="en-US"/>
        </a:p>
      </dgm:t>
    </dgm:pt>
    <dgm:pt modelId="{6849A09E-52DC-1541-9F7F-51D608CCACDC}" type="pres">
      <dgm:prSet presAssocID="{9C4B292C-AE45-3B41-BD70-A25B07024096}" presName="composite2" presStyleCnt="0"/>
      <dgm:spPr/>
      <dgm:t>
        <a:bodyPr/>
        <a:lstStyle/>
        <a:p>
          <a:endParaRPr lang="en-US"/>
        </a:p>
      </dgm:t>
    </dgm:pt>
    <dgm:pt modelId="{AAD6B663-5651-7143-85DC-5D14FE2DE017}" type="pres">
      <dgm:prSet presAssocID="{9C4B292C-AE45-3B41-BD70-A25B07024096}" presName="background2" presStyleLbl="node2" presStyleIdx="1" presStyleCnt="3"/>
      <dgm:spPr/>
      <dgm:t>
        <a:bodyPr/>
        <a:lstStyle/>
        <a:p>
          <a:endParaRPr lang="en-US"/>
        </a:p>
      </dgm:t>
    </dgm:pt>
    <dgm:pt modelId="{B3898C84-F5F6-FA43-AB3A-CAD823926ECB}" type="pres">
      <dgm:prSet presAssocID="{9C4B292C-AE45-3B41-BD70-A25B07024096}" presName="text2" presStyleLbl="fgAcc2" presStyleIdx="1" presStyleCnt="3" custScaleX="1311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0A62B3-5190-4042-A234-6064A1775FE4}" type="pres">
      <dgm:prSet presAssocID="{9C4B292C-AE45-3B41-BD70-A25B07024096}" presName="hierChild3" presStyleCnt="0"/>
      <dgm:spPr/>
      <dgm:t>
        <a:bodyPr/>
        <a:lstStyle/>
        <a:p>
          <a:endParaRPr lang="en-US"/>
        </a:p>
      </dgm:t>
    </dgm:pt>
    <dgm:pt modelId="{959392A7-7C38-9F4C-9575-955DF2B9D01C}" type="pres">
      <dgm:prSet presAssocID="{F22179F1-9E6A-F744-B546-87D23390C014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A965814-5268-1746-A687-D7EB4F539AF6}" type="pres">
      <dgm:prSet presAssocID="{C843181C-DA6F-9242-8A12-FDC36CD82F31}" presName="hierRoot2" presStyleCnt="0"/>
      <dgm:spPr/>
      <dgm:t>
        <a:bodyPr/>
        <a:lstStyle/>
        <a:p>
          <a:endParaRPr lang="en-US"/>
        </a:p>
      </dgm:t>
    </dgm:pt>
    <dgm:pt modelId="{35E5C55D-DA66-F94A-BB07-92581B2258B6}" type="pres">
      <dgm:prSet presAssocID="{C843181C-DA6F-9242-8A12-FDC36CD82F31}" presName="composite2" presStyleCnt="0"/>
      <dgm:spPr/>
      <dgm:t>
        <a:bodyPr/>
        <a:lstStyle/>
        <a:p>
          <a:endParaRPr lang="en-US"/>
        </a:p>
      </dgm:t>
    </dgm:pt>
    <dgm:pt modelId="{CC14230D-53AD-4D49-8AA1-B5328F63CD3E}" type="pres">
      <dgm:prSet presAssocID="{C843181C-DA6F-9242-8A12-FDC36CD82F31}" presName="background2" presStyleLbl="node2" presStyleIdx="2" presStyleCnt="3"/>
      <dgm:spPr/>
      <dgm:t>
        <a:bodyPr/>
        <a:lstStyle/>
        <a:p>
          <a:endParaRPr lang="en-US"/>
        </a:p>
      </dgm:t>
    </dgm:pt>
    <dgm:pt modelId="{EEAE267B-102E-C844-B2AB-FDAB67E14C76}" type="pres">
      <dgm:prSet presAssocID="{C843181C-DA6F-9242-8A12-FDC36CD82F31}" presName="text2" presStyleLbl="fgAcc2" presStyleIdx="2" presStyleCnt="3" custScaleX="1252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783EB6-16C6-954A-B764-09DB1FC1C9C6}" type="pres">
      <dgm:prSet presAssocID="{C843181C-DA6F-9242-8A12-FDC36CD82F31}" presName="hierChild3" presStyleCnt="0"/>
      <dgm:spPr/>
      <dgm:t>
        <a:bodyPr/>
        <a:lstStyle/>
        <a:p>
          <a:endParaRPr lang="en-US"/>
        </a:p>
      </dgm:t>
    </dgm:pt>
    <dgm:pt modelId="{829D538F-A326-D242-87CF-8B3D17472FE5}" type="pres">
      <dgm:prSet presAssocID="{6F34875F-62D4-444B-988E-4051E119E70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DBE2D55-2B87-DA49-A9AA-A02921C4AC26}" type="pres">
      <dgm:prSet presAssocID="{1447D138-11A7-774F-A559-1B5668A509E1}" presName="hierRoot3" presStyleCnt="0"/>
      <dgm:spPr/>
      <dgm:t>
        <a:bodyPr/>
        <a:lstStyle/>
        <a:p>
          <a:endParaRPr lang="en-US"/>
        </a:p>
      </dgm:t>
    </dgm:pt>
    <dgm:pt modelId="{03BA0E18-A842-C142-837D-85ECAA510CA2}" type="pres">
      <dgm:prSet presAssocID="{1447D138-11A7-774F-A559-1B5668A509E1}" presName="composite3" presStyleCnt="0"/>
      <dgm:spPr/>
      <dgm:t>
        <a:bodyPr/>
        <a:lstStyle/>
        <a:p>
          <a:endParaRPr lang="en-US"/>
        </a:p>
      </dgm:t>
    </dgm:pt>
    <dgm:pt modelId="{57B1E617-662C-6544-99E0-183F8CDF26C0}" type="pres">
      <dgm:prSet presAssocID="{1447D138-11A7-774F-A559-1B5668A509E1}" presName="background3" presStyleLbl="node3" presStyleIdx="1" presStyleCnt="2"/>
      <dgm:spPr/>
      <dgm:t>
        <a:bodyPr/>
        <a:lstStyle/>
        <a:p>
          <a:endParaRPr lang="en-US"/>
        </a:p>
      </dgm:t>
    </dgm:pt>
    <dgm:pt modelId="{4D613A15-67D0-EE43-A75A-EA1D6D43D3E5}" type="pres">
      <dgm:prSet presAssocID="{1447D138-11A7-774F-A559-1B5668A509E1}" presName="text3" presStyleLbl="fgAcc3" presStyleIdx="1" presStyleCnt="2" custScaleX="143113" custLinFactX="63377" custLinFactY="-3741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26145C-94DD-5447-B5E1-04BDA6772283}" type="pres">
      <dgm:prSet presAssocID="{1447D138-11A7-774F-A559-1B5668A509E1}" presName="hierChild4" presStyleCnt="0"/>
      <dgm:spPr/>
      <dgm:t>
        <a:bodyPr/>
        <a:lstStyle/>
        <a:p>
          <a:endParaRPr lang="en-US"/>
        </a:p>
      </dgm:t>
    </dgm:pt>
  </dgm:ptLst>
  <dgm:cxnLst>
    <dgm:cxn modelId="{8A811625-A3BA-8048-B393-05F77C823730}" type="presOf" srcId="{6F34875F-62D4-444B-988E-4051E119E709}" destId="{829D538F-A326-D242-87CF-8B3D17472FE5}" srcOrd="0" destOrd="0" presId="urn:microsoft.com/office/officeart/2005/8/layout/hierarchy1"/>
    <dgm:cxn modelId="{ECB83DFB-1D6F-6440-9A83-E2D399664B3F}" type="presOf" srcId="{1447D138-11A7-774F-A559-1B5668A509E1}" destId="{4D613A15-67D0-EE43-A75A-EA1D6D43D3E5}" srcOrd="0" destOrd="0" presId="urn:microsoft.com/office/officeart/2005/8/layout/hierarchy1"/>
    <dgm:cxn modelId="{75050E38-1A7F-8D4E-A079-AE87B7EEAA67}" type="presOf" srcId="{7B1D1045-B8BD-7441-822C-EA726A72B25C}" destId="{CB6852AB-5204-544F-9FB8-ACE853D2E43F}" srcOrd="0" destOrd="0" presId="urn:microsoft.com/office/officeart/2005/8/layout/hierarchy1"/>
    <dgm:cxn modelId="{E16E6878-A4A8-D849-8955-34CD9A18F1EC}" type="presOf" srcId="{45EE496E-F1DD-2C40-A463-2CBC2264B376}" destId="{AFBEF513-E795-7344-9049-EB95EDDFDB3B}" srcOrd="0" destOrd="0" presId="urn:microsoft.com/office/officeart/2005/8/layout/hierarchy1"/>
    <dgm:cxn modelId="{2999B0C1-18DE-144A-874B-EC9DA20301FA}" type="presOf" srcId="{9592902F-7B01-EA44-B4E5-1742EB0CCEA4}" destId="{7BEDF033-5636-7643-8340-AC33183A4F85}" srcOrd="0" destOrd="0" presId="urn:microsoft.com/office/officeart/2005/8/layout/hierarchy1"/>
    <dgm:cxn modelId="{597A7880-3FAC-5B43-B165-E784016C3A2A}" type="presOf" srcId="{7B9D8E09-13EA-034E-9EBF-33EA19DBF6D5}" destId="{9125FEEA-3B18-BC4A-BE3D-9E654E74D45D}" srcOrd="0" destOrd="0" presId="urn:microsoft.com/office/officeart/2005/8/layout/hierarchy1"/>
    <dgm:cxn modelId="{BA6C27A5-191B-D341-AE7A-A2FFF5CF68B2}" type="presOf" srcId="{A8AEDBE7-4112-8646-A358-8E8C5F163FA0}" destId="{08A551FE-E462-6941-BCB1-5D07E5DB81B7}" srcOrd="0" destOrd="0" presId="urn:microsoft.com/office/officeart/2005/8/layout/hierarchy1"/>
    <dgm:cxn modelId="{2C81BD2C-D244-D84C-B6F1-B27998DDAA62}" srcId="{C843181C-DA6F-9242-8A12-FDC36CD82F31}" destId="{1447D138-11A7-774F-A559-1B5668A509E1}" srcOrd="0" destOrd="0" parTransId="{6F34875F-62D4-444B-988E-4051E119E709}" sibTransId="{49855641-0097-E14F-83DB-5DF5ED5D418A}"/>
    <dgm:cxn modelId="{E020F53B-C88F-6F48-B9F3-7A449927B89D}" srcId="{9592902F-7B01-EA44-B4E5-1742EB0CCEA4}" destId="{45EE496E-F1DD-2C40-A463-2CBC2264B376}" srcOrd="0" destOrd="0" parTransId="{8592035A-40E6-0F4E-B46D-1D5BD21DA731}" sibTransId="{31F13D91-9C4B-7043-B084-7C2E1914C055}"/>
    <dgm:cxn modelId="{0A6D6648-67D3-B746-86B8-CA5F671846CC}" type="presOf" srcId="{0DF1944F-3626-804E-8EA0-A6E8C2AF9E81}" destId="{006A30B6-8854-214D-AFA0-62493DE1CB0D}" srcOrd="0" destOrd="0" presId="urn:microsoft.com/office/officeart/2005/8/layout/hierarchy1"/>
    <dgm:cxn modelId="{D3B32D63-90C7-274B-85FD-24C251ECEF0E}" type="presOf" srcId="{9C4B292C-AE45-3B41-BD70-A25B07024096}" destId="{B3898C84-F5F6-FA43-AB3A-CAD823926ECB}" srcOrd="0" destOrd="0" presId="urn:microsoft.com/office/officeart/2005/8/layout/hierarchy1"/>
    <dgm:cxn modelId="{466B723C-3788-C84A-9067-7514DBAEB95F}" type="presOf" srcId="{E4BE67D7-B769-CD40-BFA2-BE843F1CEBEC}" destId="{25002F96-9B59-7F4D-AFC4-ED27F407FEA0}" srcOrd="0" destOrd="0" presId="urn:microsoft.com/office/officeart/2005/8/layout/hierarchy1"/>
    <dgm:cxn modelId="{204816E0-4268-1842-A510-1AEDFEE31209}" srcId="{45EE496E-F1DD-2C40-A463-2CBC2264B376}" destId="{C843181C-DA6F-9242-8A12-FDC36CD82F31}" srcOrd="2" destOrd="0" parTransId="{F22179F1-9E6A-F744-B546-87D23390C014}" sibTransId="{4B0416EB-0E13-FC4D-8FF4-5B0D439CF36E}"/>
    <dgm:cxn modelId="{7DE397B3-F18B-F74A-93AC-03D4BA775588}" type="presOf" srcId="{C843181C-DA6F-9242-8A12-FDC36CD82F31}" destId="{EEAE267B-102E-C844-B2AB-FDAB67E14C76}" srcOrd="0" destOrd="0" presId="urn:microsoft.com/office/officeart/2005/8/layout/hierarchy1"/>
    <dgm:cxn modelId="{56E99CE4-408A-4A4F-9B79-BFEE2F6B7BCA}" srcId="{45EE496E-F1DD-2C40-A463-2CBC2264B376}" destId="{9C4B292C-AE45-3B41-BD70-A25B07024096}" srcOrd="1" destOrd="0" parTransId="{7B1D1045-B8BD-7441-822C-EA726A72B25C}" sibTransId="{9C2C1D1C-77C5-844F-B266-398F33DCE2A1}"/>
    <dgm:cxn modelId="{57FFCE0E-FEF3-8C46-A357-27EA98ED3369}" srcId="{45EE496E-F1DD-2C40-A463-2CBC2264B376}" destId="{A8AEDBE7-4112-8646-A358-8E8C5F163FA0}" srcOrd="0" destOrd="0" parTransId="{7B9D8E09-13EA-034E-9EBF-33EA19DBF6D5}" sibTransId="{AC3491AB-E23B-4C4C-8569-A5EE3FE0F982}"/>
    <dgm:cxn modelId="{94D54670-2F49-B544-B0EE-BAC780DB28E1}" srcId="{A8AEDBE7-4112-8646-A358-8E8C5F163FA0}" destId="{E4BE67D7-B769-CD40-BFA2-BE843F1CEBEC}" srcOrd="0" destOrd="0" parTransId="{0DF1944F-3626-804E-8EA0-A6E8C2AF9E81}" sibTransId="{3DA90488-0FB3-814C-A0F7-6C7091A3929E}"/>
    <dgm:cxn modelId="{06FA9A53-D172-4640-BC73-790FFF5C2739}" type="presOf" srcId="{F22179F1-9E6A-F744-B546-87D23390C014}" destId="{959392A7-7C38-9F4C-9575-955DF2B9D01C}" srcOrd="0" destOrd="0" presId="urn:microsoft.com/office/officeart/2005/8/layout/hierarchy1"/>
    <dgm:cxn modelId="{D771B180-9D2C-574C-9786-6863FF1B2037}" type="presParOf" srcId="{7BEDF033-5636-7643-8340-AC33183A4F85}" destId="{6641749E-03FB-014A-8D53-4C585728B8AD}" srcOrd="0" destOrd="0" presId="urn:microsoft.com/office/officeart/2005/8/layout/hierarchy1"/>
    <dgm:cxn modelId="{8FFCEFAE-D93F-6745-A9EB-946692181D57}" type="presParOf" srcId="{6641749E-03FB-014A-8D53-4C585728B8AD}" destId="{6AEFDF62-99B2-9B40-82A7-7EB251D479BD}" srcOrd="0" destOrd="0" presId="urn:microsoft.com/office/officeart/2005/8/layout/hierarchy1"/>
    <dgm:cxn modelId="{FE77F894-53DF-3C41-9F12-A40FACE04289}" type="presParOf" srcId="{6AEFDF62-99B2-9B40-82A7-7EB251D479BD}" destId="{B8AE5337-0AE2-084F-948B-7D81A4D93008}" srcOrd="0" destOrd="0" presId="urn:microsoft.com/office/officeart/2005/8/layout/hierarchy1"/>
    <dgm:cxn modelId="{0BCDB633-6709-5147-A5B8-A7DA07CD0451}" type="presParOf" srcId="{6AEFDF62-99B2-9B40-82A7-7EB251D479BD}" destId="{AFBEF513-E795-7344-9049-EB95EDDFDB3B}" srcOrd="1" destOrd="0" presId="urn:microsoft.com/office/officeart/2005/8/layout/hierarchy1"/>
    <dgm:cxn modelId="{048FFA83-84CB-5644-9F85-C1EFE68374FB}" type="presParOf" srcId="{6641749E-03FB-014A-8D53-4C585728B8AD}" destId="{DDA5D9B6-A645-6844-81EA-561E59240CED}" srcOrd="1" destOrd="0" presId="urn:microsoft.com/office/officeart/2005/8/layout/hierarchy1"/>
    <dgm:cxn modelId="{68928F45-A6A1-D048-8477-ED9ECC5ED33D}" type="presParOf" srcId="{DDA5D9B6-A645-6844-81EA-561E59240CED}" destId="{9125FEEA-3B18-BC4A-BE3D-9E654E74D45D}" srcOrd="0" destOrd="0" presId="urn:microsoft.com/office/officeart/2005/8/layout/hierarchy1"/>
    <dgm:cxn modelId="{4909843B-9BF5-CE44-B885-56324F5D42D5}" type="presParOf" srcId="{DDA5D9B6-A645-6844-81EA-561E59240CED}" destId="{69B7F9CC-8B8D-7448-94A5-20DF4E39332D}" srcOrd="1" destOrd="0" presId="urn:microsoft.com/office/officeart/2005/8/layout/hierarchy1"/>
    <dgm:cxn modelId="{26927F7A-7D48-9149-BAF0-F570456091C9}" type="presParOf" srcId="{69B7F9CC-8B8D-7448-94A5-20DF4E39332D}" destId="{2DCBA32D-27AD-E94E-9850-828C7EE4C273}" srcOrd="0" destOrd="0" presId="urn:microsoft.com/office/officeart/2005/8/layout/hierarchy1"/>
    <dgm:cxn modelId="{11ED066C-CED3-3D42-945E-9FD4F2690789}" type="presParOf" srcId="{2DCBA32D-27AD-E94E-9850-828C7EE4C273}" destId="{B358AD89-3705-4341-AE31-DAF96044E786}" srcOrd="0" destOrd="0" presId="urn:microsoft.com/office/officeart/2005/8/layout/hierarchy1"/>
    <dgm:cxn modelId="{9419E29D-91C0-244E-BCC9-6A1174025848}" type="presParOf" srcId="{2DCBA32D-27AD-E94E-9850-828C7EE4C273}" destId="{08A551FE-E462-6941-BCB1-5D07E5DB81B7}" srcOrd="1" destOrd="0" presId="urn:microsoft.com/office/officeart/2005/8/layout/hierarchy1"/>
    <dgm:cxn modelId="{C8DEC957-8133-FB4A-93AD-46877E4F7658}" type="presParOf" srcId="{69B7F9CC-8B8D-7448-94A5-20DF4E39332D}" destId="{6C17ABDB-20A9-A642-BCF4-CD7898FA65E8}" srcOrd="1" destOrd="0" presId="urn:microsoft.com/office/officeart/2005/8/layout/hierarchy1"/>
    <dgm:cxn modelId="{0108C7BD-A0EF-4248-AC3C-24BBED8A3C06}" type="presParOf" srcId="{6C17ABDB-20A9-A642-BCF4-CD7898FA65E8}" destId="{006A30B6-8854-214D-AFA0-62493DE1CB0D}" srcOrd="0" destOrd="0" presId="urn:microsoft.com/office/officeart/2005/8/layout/hierarchy1"/>
    <dgm:cxn modelId="{B58EBA40-8D94-984D-9C4C-09865B4AFEC8}" type="presParOf" srcId="{6C17ABDB-20A9-A642-BCF4-CD7898FA65E8}" destId="{36295D6D-6DC9-BB4B-9CE4-CC075C7466E8}" srcOrd="1" destOrd="0" presId="urn:microsoft.com/office/officeart/2005/8/layout/hierarchy1"/>
    <dgm:cxn modelId="{8462BE4D-16C1-E149-9E0D-593C6DBF10C5}" type="presParOf" srcId="{36295D6D-6DC9-BB4B-9CE4-CC075C7466E8}" destId="{C17CA947-B72D-7E4A-B873-E15C67314141}" srcOrd="0" destOrd="0" presId="urn:microsoft.com/office/officeart/2005/8/layout/hierarchy1"/>
    <dgm:cxn modelId="{F3063600-946D-CE4B-A084-BF0A22168981}" type="presParOf" srcId="{C17CA947-B72D-7E4A-B873-E15C67314141}" destId="{C1D7262D-CFF2-9149-ACE3-1621E0F50F0B}" srcOrd="0" destOrd="0" presId="urn:microsoft.com/office/officeart/2005/8/layout/hierarchy1"/>
    <dgm:cxn modelId="{98DF5C04-C187-E740-840A-4316F2B9232B}" type="presParOf" srcId="{C17CA947-B72D-7E4A-B873-E15C67314141}" destId="{25002F96-9B59-7F4D-AFC4-ED27F407FEA0}" srcOrd="1" destOrd="0" presId="urn:microsoft.com/office/officeart/2005/8/layout/hierarchy1"/>
    <dgm:cxn modelId="{B2C58AC6-B7E5-C44B-97AA-889698ADFD1B}" type="presParOf" srcId="{36295D6D-6DC9-BB4B-9CE4-CC075C7466E8}" destId="{68BACF36-BFC0-7E41-80AA-26662CD97B63}" srcOrd="1" destOrd="0" presId="urn:microsoft.com/office/officeart/2005/8/layout/hierarchy1"/>
    <dgm:cxn modelId="{030D5729-17EF-384D-970C-D15FB0007FD6}" type="presParOf" srcId="{DDA5D9B6-A645-6844-81EA-561E59240CED}" destId="{CB6852AB-5204-544F-9FB8-ACE853D2E43F}" srcOrd="2" destOrd="0" presId="urn:microsoft.com/office/officeart/2005/8/layout/hierarchy1"/>
    <dgm:cxn modelId="{C7AB45E7-544F-4847-AD89-D3C4BBCA82A2}" type="presParOf" srcId="{DDA5D9B6-A645-6844-81EA-561E59240CED}" destId="{B70F4B19-9289-AF46-B868-3A6EC1EAD043}" srcOrd="3" destOrd="0" presId="urn:microsoft.com/office/officeart/2005/8/layout/hierarchy1"/>
    <dgm:cxn modelId="{76B52405-A16B-9841-BA14-DE07106C98C3}" type="presParOf" srcId="{B70F4B19-9289-AF46-B868-3A6EC1EAD043}" destId="{6849A09E-52DC-1541-9F7F-51D608CCACDC}" srcOrd="0" destOrd="0" presId="urn:microsoft.com/office/officeart/2005/8/layout/hierarchy1"/>
    <dgm:cxn modelId="{655C263D-D4E7-D248-AD71-98CA3EDE771B}" type="presParOf" srcId="{6849A09E-52DC-1541-9F7F-51D608CCACDC}" destId="{AAD6B663-5651-7143-85DC-5D14FE2DE017}" srcOrd="0" destOrd="0" presId="urn:microsoft.com/office/officeart/2005/8/layout/hierarchy1"/>
    <dgm:cxn modelId="{B015F7EA-BE40-F040-844A-6E93713E5370}" type="presParOf" srcId="{6849A09E-52DC-1541-9F7F-51D608CCACDC}" destId="{B3898C84-F5F6-FA43-AB3A-CAD823926ECB}" srcOrd="1" destOrd="0" presId="urn:microsoft.com/office/officeart/2005/8/layout/hierarchy1"/>
    <dgm:cxn modelId="{AA60B879-DEEF-A944-96C0-47F61F8138FB}" type="presParOf" srcId="{B70F4B19-9289-AF46-B868-3A6EC1EAD043}" destId="{040A62B3-5190-4042-A234-6064A1775FE4}" srcOrd="1" destOrd="0" presId="urn:microsoft.com/office/officeart/2005/8/layout/hierarchy1"/>
    <dgm:cxn modelId="{A4A9733E-1F4C-F147-B6A3-B4B640BF7A70}" type="presParOf" srcId="{DDA5D9B6-A645-6844-81EA-561E59240CED}" destId="{959392A7-7C38-9F4C-9575-955DF2B9D01C}" srcOrd="4" destOrd="0" presId="urn:microsoft.com/office/officeart/2005/8/layout/hierarchy1"/>
    <dgm:cxn modelId="{6EA7D504-3C4C-8541-98F7-828415455B07}" type="presParOf" srcId="{DDA5D9B6-A645-6844-81EA-561E59240CED}" destId="{8A965814-5268-1746-A687-D7EB4F539AF6}" srcOrd="5" destOrd="0" presId="urn:microsoft.com/office/officeart/2005/8/layout/hierarchy1"/>
    <dgm:cxn modelId="{2766148B-90E6-7B49-9C68-0E5920058B87}" type="presParOf" srcId="{8A965814-5268-1746-A687-D7EB4F539AF6}" destId="{35E5C55D-DA66-F94A-BB07-92581B2258B6}" srcOrd="0" destOrd="0" presId="urn:microsoft.com/office/officeart/2005/8/layout/hierarchy1"/>
    <dgm:cxn modelId="{9BA16EDF-D9C7-1646-814B-4F771C0B7798}" type="presParOf" srcId="{35E5C55D-DA66-F94A-BB07-92581B2258B6}" destId="{CC14230D-53AD-4D49-8AA1-B5328F63CD3E}" srcOrd="0" destOrd="0" presId="urn:microsoft.com/office/officeart/2005/8/layout/hierarchy1"/>
    <dgm:cxn modelId="{34E5CA21-BC30-8C4C-9193-924168E13F53}" type="presParOf" srcId="{35E5C55D-DA66-F94A-BB07-92581B2258B6}" destId="{EEAE267B-102E-C844-B2AB-FDAB67E14C76}" srcOrd="1" destOrd="0" presId="urn:microsoft.com/office/officeart/2005/8/layout/hierarchy1"/>
    <dgm:cxn modelId="{6C638AB7-2B39-6A47-BCCD-988017BBDDD7}" type="presParOf" srcId="{8A965814-5268-1746-A687-D7EB4F539AF6}" destId="{2B783EB6-16C6-954A-B764-09DB1FC1C9C6}" srcOrd="1" destOrd="0" presId="urn:microsoft.com/office/officeart/2005/8/layout/hierarchy1"/>
    <dgm:cxn modelId="{E02CF584-B419-214D-8D81-DC4F2FD5EA23}" type="presParOf" srcId="{2B783EB6-16C6-954A-B764-09DB1FC1C9C6}" destId="{829D538F-A326-D242-87CF-8B3D17472FE5}" srcOrd="0" destOrd="0" presId="urn:microsoft.com/office/officeart/2005/8/layout/hierarchy1"/>
    <dgm:cxn modelId="{C5575A0E-E1C1-FD48-B2F3-5325D6509CBB}" type="presParOf" srcId="{2B783EB6-16C6-954A-B764-09DB1FC1C9C6}" destId="{3DBE2D55-2B87-DA49-A9AA-A02921C4AC26}" srcOrd="1" destOrd="0" presId="urn:microsoft.com/office/officeart/2005/8/layout/hierarchy1"/>
    <dgm:cxn modelId="{F4B8FCB4-F35F-D048-9DEF-93E9B1D53249}" type="presParOf" srcId="{3DBE2D55-2B87-DA49-A9AA-A02921C4AC26}" destId="{03BA0E18-A842-C142-837D-85ECAA510CA2}" srcOrd="0" destOrd="0" presId="urn:microsoft.com/office/officeart/2005/8/layout/hierarchy1"/>
    <dgm:cxn modelId="{149B0AE6-30B5-E747-A278-70506308F7C0}" type="presParOf" srcId="{03BA0E18-A842-C142-837D-85ECAA510CA2}" destId="{57B1E617-662C-6544-99E0-183F8CDF26C0}" srcOrd="0" destOrd="0" presId="urn:microsoft.com/office/officeart/2005/8/layout/hierarchy1"/>
    <dgm:cxn modelId="{22D2D67A-8DCC-7D48-8C45-EA7E9AE45139}" type="presParOf" srcId="{03BA0E18-A842-C142-837D-85ECAA510CA2}" destId="{4D613A15-67D0-EE43-A75A-EA1D6D43D3E5}" srcOrd="1" destOrd="0" presId="urn:microsoft.com/office/officeart/2005/8/layout/hierarchy1"/>
    <dgm:cxn modelId="{5F0075A8-ADDB-FB46-A7D0-8842171099CF}" type="presParOf" srcId="{3DBE2D55-2B87-DA49-A9AA-A02921C4AC26}" destId="{4026145C-94DD-5447-B5E1-04BDA67722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49A342-8E63-D14B-9886-7D1A9A777840}" type="doc">
      <dgm:prSet loTypeId="urn:microsoft.com/office/officeart/2005/8/layout/matrix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84744E-915F-DA4C-95DA-6903EB42539E}">
      <dgm:prSet phldrT="[Text]"/>
      <dgm:spPr/>
      <dgm:t>
        <a:bodyPr/>
        <a:lstStyle/>
        <a:p>
          <a:r>
            <a:rPr lang="en-US" b="1" dirty="0" smtClean="0"/>
            <a:t>Total body water content= 60% of TBW. </a:t>
          </a:r>
          <a:endParaRPr lang="en-US" dirty="0"/>
        </a:p>
      </dgm:t>
    </dgm:pt>
    <dgm:pt modelId="{F160387C-F675-BE4B-B8EA-41E3574FB52C}" type="parTrans" cxnId="{D3B63C65-B65B-244A-8DBA-139DC7269509}">
      <dgm:prSet/>
      <dgm:spPr/>
      <dgm:t>
        <a:bodyPr/>
        <a:lstStyle/>
        <a:p>
          <a:endParaRPr lang="en-US"/>
        </a:p>
      </dgm:t>
    </dgm:pt>
    <dgm:pt modelId="{3BCF6063-17DC-CB49-8593-6281FE820A4A}" type="sibTrans" cxnId="{D3B63C65-B65B-244A-8DBA-139DC7269509}">
      <dgm:prSet/>
      <dgm:spPr/>
      <dgm:t>
        <a:bodyPr/>
        <a:lstStyle/>
        <a:p>
          <a:endParaRPr lang="en-US"/>
        </a:p>
      </dgm:t>
    </dgm:pt>
    <dgm:pt modelId="{3B77B799-AE58-C24A-AE07-25CFDDC42826}">
      <dgm:prSet phldrT="[Text]"/>
      <dgm:spPr/>
      <dgm:t>
        <a:bodyPr/>
        <a:lstStyle/>
        <a:p>
          <a:r>
            <a:rPr lang="en-US" b="1" dirty="0" smtClean="0"/>
            <a:t>Intracellular Fluid: 2/3 (40%) of TBW.</a:t>
          </a:r>
          <a:endParaRPr lang="en-US" dirty="0"/>
        </a:p>
      </dgm:t>
    </dgm:pt>
    <dgm:pt modelId="{08F22356-7A44-6349-85AE-B67DD264181C}" type="parTrans" cxnId="{F46716AB-CA90-964B-A2E4-D2079B74DA33}">
      <dgm:prSet/>
      <dgm:spPr/>
      <dgm:t>
        <a:bodyPr/>
        <a:lstStyle/>
        <a:p>
          <a:endParaRPr lang="en-US"/>
        </a:p>
      </dgm:t>
    </dgm:pt>
    <dgm:pt modelId="{2D4090FA-A016-6347-866C-F0A43E10CE9F}" type="sibTrans" cxnId="{F46716AB-CA90-964B-A2E4-D2079B74DA33}">
      <dgm:prSet/>
      <dgm:spPr/>
      <dgm:t>
        <a:bodyPr/>
        <a:lstStyle/>
        <a:p>
          <a:endParaRPr lang="en-US"/>
        </a:p>
      </dgm:t>
    </dgm:pt>
    <dgm:pt modelId="{E73DF7B8-C200-D84E-9683-37CAEEE74E20}">
      <dgm:prSet phldrT="[Text]"/>
      <dgm:spPr/>
      <dgm:t>
        <a:bodyPr/>
        <a:lstStyle/>
        <a:p>
          <a:r>
            <a:rPr lang="en-US" b="1" dirty="0" smtClean="0"/>
            <a:t>Extracellular Fluid: 1/3 (20%) of TBW.</a:t>
          </a:r>
          <a:endParaRPr lang="en-US" dirty="0"/>
        </a:p>
      </dgm:t>
    </dgm:pt>
    <dgm:pt modelId="{CC8C58E0-478A-3F4B-B16C-6178924B88BE}" type="parTrans" cxnId="{82CE4A6D-3218-1049-A7AF-40CB23126D1C}">
      <dgm:prSet/>
      <dgm:spPr/>
      <dgm:t>
        <a:bodyPr/>
        <a:lstStyle/>
        <a:p>
          <a:endParaRPr lang="en-US"/>
        </a:p>
      </dgm:t>
    </dgm:pt>
    <dgm:pt modelId="{1842DAC1-1AB4-9445-A6F2-286CE25B3322}" type="sibTrans" cxnId="{82CE4A6D-3218-1049-A7AF-40CB23126D1C}">
      <dgm:prSet/>
      <dgm:spPr/>
      <dgm:t>
        <a:bodyPr/>
        <a:lstStyle/>
        <a:p>
          <a:endParaRPr lang="en-US"/>
        </a:p>
      </dgm:t>
    </dgm:pt>
    <dgm:pt modelId="{BA9D2AB0-50A6-C846-80EB-D6BBFCF9E312}">
      <dgm:prSet phldrT="[Text]"/>
      <dgm:spPr/>
      <dgm:t>
        <a:bodyPr/>
        <a:lstStyle/>
        <a:p>
          <a:r>
            <a:rPr lang="en-US" b="1" dirty="0" smtClean="0"/>
            <a:t>Interstitial Fluid: ¾ (15%) of extracellular water.</a:t>
          </a:r>
          <a:endParaRPr lang="en-US" dirty="0"/>
        </a:p>
      </dgm:t>
    </dgm:pt>
    <dgm:pt modelId="{C229B450-1F1A-AE4C-9C5F-2A18125CE143}" type="parTrans" cxnId="{A2D56622-DCD2-4645-BDF1-9BDC107C0A0B}">
      <dgm:prSet/>
      <dgm:spPr/>
      <dgm:t>
        <a:bodyPr/>
        <a:lstStyle/>
        <a:p>
          <a:endParaRPr lang="en-US"/>
        </a:p>
      </dgm:t>
    </dgm:pt>
    <dgm:pt modelId="{81B79A81-111A-D447-A257-2B77CE8AEBBD}" type="sibTrans" cxnId="{A2D56622-DCD2-4645-BDF1-9BDC107C0A0B}">
      <dgm:prSet/>
      <dgm:spPr/>
      <dgm:t>
        <a:bodyPr/>
        <a:lstStyle/>
        <a:p>
          <a:endParaRPr lang="en-US"/>
        </a:p>
      </dgm:t>
    </dgm:pt>
    <dgm:pt modelId="{D97BDB94-CE2B-6748-997A-80CD7C21E0FB}">
      <dgm:prSet phldrT="[Text]"/>
      <dgm:spPr/>
      <dgm:t>
        <a:bodyPr/>
        <a:lstStyle/>
        <a:p>
          <a:r>
            <a:rPr lang="en-US" b="1" dirty="0" smtClean="0"/>
            <a:t>Intravascular Fluid (plasma): ¼ (5%) of extracellular water.</a:t>
          </a:r>
          <a:endParaRPr lang="en-US" dirty="0"/>
        </a:p>
      </dgm:t>
    </dgm:pt>
    <dgm:pt modelId="{8E38EC02-90AB-D145-B0AC-6E6DD8174099}" type="parTrans" cxnId="{CEA75676-A753-4748-AEBE-A430990CB27C}">
      <dgm:prSet/>
      <dgm:spPr/>
      <dgm:t>
        <a:bodyPr/>
        <a:lstStyle/>
        <a:p>
          <a:endParaRPr lang="en-US"/>
        </a:p>
      </dgm:t>
    </dgm:pt>
    <dgm:pt modelId="{32B2B48D-8B7A-7247-9412-DEF68EB8944B}" type="sibTrans" cxnId="{CEA75676-A753-4748-AEBE-A430990CB27C}">
      <dgm:prSet/>
      <dgm:spPr/>
      <dgm:t>
        <a:bodyPr/>
        <a:lstStyle/>
        <a:p>
          <a:endParaRPr lang="en-US"/>
        </a:p>
      </dgm:t>
    </dgm:pt>
    <dgm:pt modelId="{E9506A6F-8838-B745-9245-262296E37258}" type="pres">
      <dgm:prSet presAssocID="{4749A342-8E63-D14B-9886-7D1A9A77784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626A17-863B-EF44-9A80-1598705E07A0}" type="pres">
      <dgm:prSet presAssocID="{4749A342-8E63-D14B-9886-7D1A9A777840}" presName="matrix" presStyleCnt="0"/>
      <dgm:spPr/>
    </dgm:pt>
    <dgm:pt modelId="{1909A343-07DA-B34A-B151-71D2804BAB6B}" type="pres">
      <dgm:prSet presAssocID="{4749A342-8E63-D14B-9886-7D1A9A777840}" presName="tile1" presStyleLbl="node1" presStyleIdx="0" presStyleCnt="4"/>
      <dgm:spPr/>
      <dgm:t>
        <a:bodyPr/>
        <a:lstStyle/>
        <a:p>
          <a:endParaRPr lang="en-US"/>
        </a:p>
      </dgm:t>
    </dgm:pt>
    <dgm:pt modelId="{1D0B099C-1AC0-104B-B9A4-02F4A8B6AA64}" type="pres">
      <dgm:prSet presAssocID="{4749A342-8E63-D14B-9886-7D1A9A77784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736AA-E3C5-F747-89DF-175D75710FB1}" type="pres">
      <dgm:prSet presAssocID="{4749A342-8E63-D14B-9886-7D1A9A777840}" presName="tile2" presStyleLbl="node1" presStyleIdx="1" presStyleCnt="4" custLinFactNeighborX="4250" custLinFactNeighborY="-1698"/>
      <dgm:spPr/>
      <dgm:t>
        <a:bodyPr/>
        <a:lstStyle/>
        <a:p>
          <a:endParaRPr lang="en-US"/>
        </a:p>
      </dgm:t>
    </dgm:pt>
    <dgm:pt modelId="{6AC6BE10-12FB-1B48-8E35-D000E80111D1}" type="pres">
      <dgm:prSet presAssocID="{4749A342-8E63-D14B-9886-7D1A9A77784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99C92-2E04-7847-B6DB-B70DF2AAF898}" type="pres">
      <dgm:prSet presAssocID="{4749A342-8E63-D14B-9886-7D1A9A777840}" presName="tile3" presStyleLbl="node1" presStyleIdx="2" presStyleCnt="4"/>
      <dgm:spPr/>
      <dgm:t>
        <a:bodyPr/>
        <a:lstStyle/>
        <a:p>
          <a:endParaRPr lang="en-US"/>
        </a:p>
      </dgm:t>
    </dgm:pt>
    <dgm:pt modelId="{E3AFC14C-D9C7-8246-AA6D-CF49CDBDF2AB}" type="pres">
      <dgm:prSet presAssocID="{4749A342-8E63-D14B-9886-7D1A9A77784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6DDAC-2612-A54F-9662-F7503237746C}" type="pres">
      <dgm:prSet presAssocID="{4749A342-8E63-D14B-9886-7D1A9A777840}" presName="tile4" presStyleLbl="node1" presStyleIdx="3" presStyleCnt="4" custLinFactNeighborX="1771" custLinFactNeighborY="3964"/>
      <dgm:spPr/>
      <dgm:t>
        <a:bodyPr/>
        <a:lstStyle/>
        <a:p>
          <a:endParaRPr lang="en-US"/>
        </a:p>
      </dgm:t>
    </dgm:pt>
    <dgm:pt modelId="{D58EA142-91FB-3E4B-8223-B743F8004992}" type="pres">
      <dgm:prSet presAssocID="{4749A342-8E63-D14B-9886-7D1A9A77784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69DD1-4D5B-3544-A309-EC24667869A2}" type="pres">
      <dgm:prSet presAssocID="{4749A342-8E63-D14B-9886-7D1A9A77784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DC9C31B-DC47-0241-AA91-DAC5970FD90C}" type="presOf" srcId="{3B77B799-AE58-C24A-AE07-25CFDDC42826}" destId="{1909A343-07DA-B34A-B151-71D2804BAB6B}" srcOrd="0" destOrd="0" presId="urn:microsoft.com/office/officeart/2005/8/layout/matrix1"/>
    <dgm:cxn modelId="{82CE4A6D-3218-1049-A7AF-40CB23126D1C}" srcId="{3F84744E-915F-DA4C-95DA-6903EB42539E}" destId="{E73DF7B8-C200-D84E-9683-37CAEEE74E20}" srcOrd="1" destOrd="0" parTransId="{CC8C58E0-478A-3F4B-B16C-6178924B88BE}" sibTransId="{1842DAC1-1AB4-9445-A6F2-286CE25B3322}"/>
    <dgm:cxn modelId="{F46716AB-CA90-964B-A2E4-D2079B74DA33}" srcId="{3F84744E-915F-DA4C-95DA-6903EB42539E}" destId="{3B77B799-AE58-C24A-AE07-25CFDDC42826}" srcOrd="0" destOrd="0" parTransId="{08F22356-7A44-6349-85AE-B67DD264181C}" sibTransId="{2D4090FA-A016-6347-866C-F0A43E10CE9F}"/>
    <dgm:cxn modelId="{25B71FEC-76AC-8D4A-8386-0D7AED80769F}" type="presOf" srcId="{3B77B799-AE58-C24A-AE07-25CFDDC42826}" destId="{1D0B099C-1AC0-104B-B9A4-02F4A8B6AA64}" srcOrd="1" destOrd="0" presId="urn:microsoft.com/office/officeart/2005/8/layout/matrix1"/>
    <dgm:cxn modelId="{D3B63C65-B65B-244A-8DBA-139DC7269509}" srcId="{4749A342-8E63-D14B-9886-7D1A9A777840}" destId="{3F84744E-915F-DA4C-95DA-6903EB42539E}" srcOrd="0" destOrd="0" parTransId="{F160387C-F675-BE4B-B8EA-41E3574FB52C}" sibTransId="{3BCF6063-17DC-CB49-8593-6281FE820A4A}"/>
    <dgm:cxn modelId="{7E7A1563-EE48-1947-B938-9AE7E31B770A}" type="presOf" srcId="{D97BDB94-CE2B-6748-997A-80CD7C21E0FB}" destId="{D58EA142-91FB-3E4B-8223-B743F8004992}" srcOrd="1" destOrd="0" presId="urn:microsoft.com/office/officeart/2005/8/layout/matrix1"/>
    <dgm:cxn modelId="{759C3286-F115-894F-93E2-BF925B92E48E}" type="presOf" srcId="{E73DF7B8-C200-D84E-9683-37CAEEE74E20}" destId="{7CA736AA-E3C5-F747-89DF-175D75710FB1}" srcOrd="0" destOrd="0" presId="urn:microsoft.com/office/officeart/2005/8/layout/matrix1"/>
    <dgm:cxn modelId="{114268EC-997B-1742-9B36-DCC01B94DC81}" type="presOf" srcId="{D97BDB94-CE2B-6748-997A-80CD7C21E0FB}" destId="{D2A6DDAC-2612-A54F-9662-F7503237746C}" srcOrd="0" destOrd="0" presId="urn:microsoft.com/office/officeart/2005/8/layout/matrix1"/>
    <dgm:cxn modelId="{68FD66DF-6953-204F-959D-E5094890D44F}" type="presOf" srcId="{3F84744E-915F-DA4C-95DA-6903EB42539E}" destId="{4C969DD1-4D5B-3544-A309-EC24667869A2}" srcOrd="0" destOrd="0" presId="urn:microsoft.com/office/officeart/2005/8/layout/matrix1"/>
    <dgm:cxn modelId="{0661447F-A845-1641-AF43-5D65F6A6CFE6}" type="presOf" srcId="{BA9D2AB0-50A6-C846-80EB-D6BBFCF9E312}" destId="{E3AFC14C-D9C7-8246-AA6D-CF49CDBDF2AB}" srcOrd="1" destOrd="0" presId="urn:microsoft.com/office/officeart/2005/8/layout/matrix1"/>
    <dgm:cxn modelId="{A2D56622-DCD2-4645-BDF1-9BDC107C0A0B}" srcId="{3F84744E-915F-DA4C-95DA-6903EB42539E}" destId="{BA9D2AB0-50A6-C846-80EB-D6BBFCF9E312}" srcOrd="2" destOrd="0" parTransId="{C229B450-1F1A-AE4C-9C5F-2A18125CE143}" sibTransId="{81B79A81-111A-D447-A257-2B77CE8AEBBD}"/>
    <dgm:cxn modelId="{CAD190C9-D253-2C4E-886C-30D35102E060}" type="presOf" srcId="{4749A342-8E63-D14B-9886-7D1A9A777840}" destId="{E9506A6F-8838-B745-9245-262296E37258}" srcOrd="0" destOrd="0" presId="urn:microsoft.com/office/officeart/2005/8/layout/matrix1"/>
    <dgm:cxn modelId="{FFE85115-0526-0C40-B145-29FCB6957B52}" type="presOf" srcId="{E73DF7B8-C200-D84E-9683-37CAEEE74E20}" destId="{6AC6BE10-12FB-1B48-8E35-D000E80111D1}" srcOrd="1" destOrd="0" presId="urn:microsoft.com/office/officeart/2005/8/layout/matrix1"/>
    <dgm:cxn modelId="{CEA75676-A753-4748-AEBE-A430990CB27C}" srcId="{3F84744E-915F-DA4C-95DA-6903EB42539E}" destId="{D97BDB94-CE2B-6748-997A-80CD7C21E0FB}" srcOrd="3" destOrd="0" parTransId="{8E38EC02-90AB-D145-B0AC-6E6DD8174099}" sibTransId="{32B2B48D-8B7A-7247-9412-DEF68EB8944B}"/>
    <dgm:cxn modelId="{5AB0A581-C496-F641-82C9-30EE907E15D7}" type="presOf" srcId="{BA9D2AB0-50A6-C846-80EB-D6BBFCF9E312}" destId="{FBD99C92-2E04-7847-B6DB-B70DF2AAF898}" srcOrd="0" destOrd="0" presId="urn:microsoft.com/office/officeart/2005/8/layout/matrix1"/>
    <dgm:cxn modelId="{AAAD1276-02FD-8E49-A029-FC7CC437305F}" type="presParOf" srcId="{E9506A6F-8838-B745-9245-262296E37258}" destId="{DA626A17-863B-EF44-9A80-1598705E07A0}" srcOrd="0" destOrd="0" presId="urn:microsoft.com/office/officeart/2005/8/layout/matrix1"/>
    <dgm:cxn modelId="{A1475FA1-9266-0F4C-8D76-68C1012DE810}" type="presParOf" srcId="{DA626A17-863B-EF44-9A80-1598705E07A0}" destId="{1909A343-07DA-B34A-B151-71D2804BAB6B}" srcOrd="0" destOrd="0" presId="urn:microsoft.com/office/officeart/2005/8/layout/matrix1"/>
    <dgm:cxn modelId="{8F39CE6F-BBCE-AD4A-A4E3-40F1964D9BBB}" type="presParOf" srcId="{DA626A17-863B-EF44-9A80-1598705E07A0}" destId="{1D0B099C-1AC0-104B-B9A4-02F4A8B6AA64}" srcOrd="1" destOrd="0" presId="urn:microsoft.com/office/officeart/2005/8/layout/matrix1"/>
    <dgm:cxn modelId="{92DC6454-68FB-1247-BAE1-DB6B3B65F380}" type="presParOf" srcId="{DA626A17-863B-EF44-9A80-1598705E07A0}" destId="{7CA736AA-E3C5-F747-89DF-175D75710FB1}" srcOrd="2" destOrd="0" presId="urn:microsoft.com/office/officeart/2005/8/layout/matrix1"/>
    <dgm:cxn modelId="{B3B48FF8-D2DC-D844-8210-4B09A5CC9F24}" type="presParOf" srcId="{DA626A17-863B-EF44-9A80-1598705E07A0}" destId="{6AC6BE10-12FB-1B48-8E35-D000E80111D1}" srcOrd="3" destOrd="0" presId="urn:microsoft.com/office/officeart/2005/8/layout/matrix1"/>
    <dgm:cxn modelId="{F1A9449F-692E-2849-AABD-CC8B4F8D2931}" type="presParOf" srcId="{DA626A17-863B-EF44-9A80-1598705E07A0}" destId="{FBD99C92-2E04-7847-B6DB-B70DF2AAF898}" srcOrd="4" destOrd="0" presId="urn:microsoft.com/office/officeart/2005/8/layout/matrix1"/>
    <dgm:cxn modelId="{862D7A3C-674C-3F4B-A0A8-0F6DC2DE0A93}" type="presParOf" srcId="{DA626A17-863B-EF44-9A80-1598705E07A0}" destId="{E3AFC14C-D9C7-8246-AA6D-CF49CDBDF2AB}" srcOrd="5" destOrd="0" presId="urn:microsoft.com/office/officeart/2005/8/layout/matrix1"/>
    <dgm:cxn modelId="{94B8BA5C-4677-2245-B4AC-C8DE459DEBDA}" type="presParOf" srcId="{DA626A17-863B-EF44-9A80-1598705E07A0}" destId="{D2A6DDAC-2612-A54F-9662-F7503237746C}" srcOrd="6" destOrd="0" presId="urn:microsoft.com/office/officeart/2005/8/layout/matrix1"/>
    <dgm:cxn modelId="{25C72CAC-2D8B-4C42-97C1-235005886984}" type="presParOf" srcId="{DA626A17-863B-EF44-9A80-1598705E07A0}" destId="{D58EA142-91FB-3E4B-8223-B743F8004992}" srcOrd="7" destOrd="0" presId="urn:microsoft.com/office/officeart/2005/8/layout/matrix1"/>
    <dgm:cxn modelId="{984372BA-AFCE-7247-A8B1-835B59DE97F5}" type="presParOf" srcId="{E9506A6F-8838-B745-9245-262296E37258}" destId="{4C969DD1-4D5B-3544-A309-EC24667869A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7EAF15-848E-AE48-A8D5-EF39A2D45614}" type="doc">
      <dgm:prSet loTypeId="urn:microsoft.com/office/officeart/2008/layout/VerticalCurvedList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5A8F25-AD80-BB4B-B0EB-759F34374F43}">
      <dgm:prSet phldrT="[Text]"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Maintenance fluid requirements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43089A9-1C32-E14E-BEE1-30BFA83A7185}" type="parTrans" cxnId="{E2886A9B-F8F5-524C-8509-A72D7441E99E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FE293624-7ED6-414C-BAE2-B2ECDA5F5362}" type="sibTrans" cxnId="{E2886A9B-F8F5-524C-8509-A72D7441E99E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C2664EB8-0DA2-5D4B-8885-995256DEA8F1}">
      <dgm:prSet phldrT="[Text]"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Insensible losses such as evaporation of water from respiratory tract, sweat, feces, urinary excretion. Occurs continually. Adults: approximately 1.5 ml/kg/hour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E1C7522-0F01-9A40-A4FD-FF0E80A167E3}" type="parTrans" cxnId="{ED7633DD-CD72-314D-B564-C06CFCFDF0E0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C8200071-54FB-154B-B9CC-E1F05A66ACC0}" type="sibTrans" cxnId="{ED7633DD-CD72-314D-B564-C06CFCFDF0E0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6C416105-A204-EE43-B22E-3232D7B2F17B}">
      <dgm:prSet phldrT="[Text]"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NPO and other deficits: NG suction, bowel preparation</a:t>
          </a:r>
        </a:p>
      </dgm:t>
    </dgm:pt>
    <dgm:pt modelId="{E71CBB6A-0E53-764A-8D13-25FA5C5CB3AC}" type="parTrans" cxnId="{6FFAF2EC-B803-114D-A61D-F1BD026B7376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F35935EF-4FFF-AF45-B057-EE19E69C9711}" type="sibTrans" cxnId="{6FFAF2EC-B803-114D-A61D-F1BD026B7376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E65E58B2-3D4B-F742-B479-C6C2BEBC484C}">
      <dgm:prSet custT="1"/>
      <dgm:spPr/>
      <dgm:t>
        <a:bodyPr/>
        <a:lstStyle/>
        <a:p>
          <a:r>
            <a:rPr lang="en-US" sz="1300" b="0" smtClean="0">
              <a:latin typeface="Century Gothic" charset="0"/>
              <a:ea typeface="Century Gothic" charset="0"/>
              <a:cs typeface="Century Gothic" charset="0"/>
            </a:rPr>
            <a:t>Third </a:t>
          </a:r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space and invisible losses.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5D66ED3-CE59-AC4F-A912-42D132C8C916}" type="parTrans" cxnId="{BE23CB20-D79C-924F-BF83-5BF771BD67B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B5FEF4BB-0AA3-9A4A-B191-76663CE8AD48}" type="sibTrans" cxnId="{BE23CB20-D79C-924F-BF83-5BF771BD67B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5491DEA3-A9E0-354E-A57A-F3A8BB1FA7BA}">
      <dgm:prSet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Replacement of blood loss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4F3538B-8802-FB45-BCD5-60F5381217D0}" type="parTrans" cxnId="{EB2C7B38-A8DA-E847-A3F9-71639FECBDE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DD6C74B8-E5CA-EE4D-BCA4-FDD6713712DC}" type="sibTrans" cxnId="{EB2C7B38-A8DA-E847-A3F9-71639FECBDE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9CEC2A3D-933D-424A-BBC2-5377C4554FE2}">
      <dgm:prSet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Special additional losses</a:t>
          </a:r>
          <a:r>
            <a:rPr lang="ar-SA" sz="1300" b="0" smtClean="0">
              <a:latin typeface="Century Gothic" charset="0"/>
              <a:ea typeface="Century Gothic" charset="0"/>
              <a:cs typeface="Century Gothic" charset="0"/>
            </a:rPr>
            <a:t>:</a:t>
          </a:r>
          <a:r>
            <a:rPr lang="en-US" sz="1300" b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diarrhea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53A39C1-8613-4741-9864-EA51C25446BD}" type="parTrans" cxnId="{9D38D347-6FD6-B54C-AB17-EB0F37614655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4D3317BC-3542-504C-A563-5F39AA15CAF3}" type="sibTrans" cxnId="{9D38D347-6FD6-B54C-AB17-EB0F37614655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CE2FB87E-6981-6340-998E-E9A2697FF411}">
      <dgm:prSet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Blood Loss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C44A254D-9390-E643-9FC4-B9C1E74B1566}" type="parTrans" cxnId="{81759C34-34EA-2648-AC22-C60E67797247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180F4A17-39C3-EC4B-A23F-D3E2281A1937}" type="sibTrans" cxnId="{81759C34-34EA-2648-AC22-C60E67797247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FD265939-5297-3547-87FE-69D6A32E235F}" type="pres">
      <dgm:prSet presAssocID="{297EAF15-848E-AE48-A8D5-EF39A2D456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50CBCAC-273B-E64D-8221-87DC934D8576}" type="pres">
      <dgm:prSet presAssocID="{297EAF15-848E-AE48-A8D5-EF39A2D45614}" presName="Name1" presStyleCnt="0"/>
      <dgm:spPr/>
      <dgm:t>
        <a:bodyPr/>
        <a:lstStyle/>
        <a:p>
          <a:endParaRPr lang="en-US"/>
        </a:p>
      </dgm:t>
    </dgm:pt>
    <dgm:pt modelId="{96583499-676A-B448-ACC7-9123F6BB4E79}" type="pres">
      <dgm:prSet presAssocID="{297EAF15-848E-AE48-A8D5-EF39A2D45614}" presName="cycle" presStyleCnt="0"/>
      <dgm:spPr/>
      <dgm:t>
        <a:bodyPr/>
        <a:lstStyle/>
        <a:p>
          <a:endParaRPr lang="en-US"/>
        </a:p>
      </dgm:t>
    </dgm:pt>
    <dgm:pt modelId="{12ECC7B8-603F-D84B-9008-6670764A4A8F}" type="pres">
      <dgm:prSet presAssocID="{297EAF15-848E-AE48-A8D5-EF39A2D45614}" presName="srcNode" presStyleLbl="node1" presStyleIdx="0" presStyleCnt="7"/>
      <dgm:spPr/>
      <dgm:t>
        <a:bodyPr/>
        <a:lstStyle/>
        <a:p>
          <a:endParaRPr lang="en-US"/>
        </a:p>
      </dgm:t>
    </dgm:pt>
    <dgm:pt modelId="{E3BE626B-165B-384A-A344-71492DBB5725}" type="pres">
      <dgm:prSet presAssocID="{297EAF15-848E-AE48-A8D5-EF39A2D45614}" presName="conn" presStyleLbl="parChTrans1D2" presStyleIdx="0" presStyleCnt="1"/>
      <dgm:spPr/>
      <dgm:t>
        <a:bodyPr/>
        <a:lstStyle/>
        <a:p>
          <a:endParaRPr lang="en-US"/>
        </a:p>
      </dgm:t>
    </dgm:pt>
    <dgm:pt modelId="{A0944CEA-93DD-D34E-ABD9-B854D624E2F3}" type="pres">
      <dgm:prSet presAssocID="{297EAF15-848E-AE48-A8D5-EF39A2D45614}" presName="extraNode" presStyleLbl="node1" presStyleIdx="0" presStyleCnt="7"/>
      <dgm:spPr/>
      <dgm:t>
        <a:bodyPr/>
        <a:lstStyle/>
        <a:p>
          <a:endParaRPr lang="en-US"/>
        </a:p>
      </dgm:t>
    </dgm:pt>
    <dgm:pt modelId="{1FAE1ED9-936B-604E-90EA-88F646A28569}" type="pres">
      <dgm:prSet presAssocID="{297EAF15-848E-AE48-A8D5-EF39A2D45614}" presName="dstNode" presStyleLbl="node1" presStyleIdx="0" presStyleCnt="7"/>
      <dgm:spPr/>
      <dgm:t>
        <a:bodyPr/>
        <a:lstStyle/>
        <a:p>
          <a:endParaRPr lang="en-US"/>
        </a:p>
      </dgm:t>
    </dgm:pt>
    <dgm:pt modelId="{747E2178-EADD-6B49-A3E4-39E4204467E6}" type="pres">
      <dgm:prSet presAssocID="{B65A8F25-AD80-BB4B-B0EB-759F34374F4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6B549-7C3E-DC45-A78E-BD2A21144A72}" type="pres">
      <dgm:prSet presAssocID="{B65A8F25-AD80-BB4B-B0EB-759F34374F43}" presName="accent_1" presStyleCnt="0"/>
      <dgm:spPr/>
      <dgm:t>
        <a:bodyPr/>
        <a:lstStyle/>
        <a:p>
          <a:endParaRPr lang="en-US"/>
        </a:p>
      </dgm:t>
    </dgm:pt>
    <dgm:pt modelId="{1D9D7C36-937A-E943-A348-21C1D33E0237}" type="pres">
      <dgm:prSet presAssocID="{B65A8F25-AD80-BB4B-B0EB-759F34374F43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FA48FBE9-0E4E-344D-B15E-F71B527031AB}" type="pres">
      <dgm:prSet presAssocID="{C2664EB8-0DA2-5D4B-8885-995256DEA8F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83ABA-8CC8-924F-AD34-55014CF4A1C2}" type="pres">
      <dgm:prSet presAssocID="{C2664EB8-0DA2-5D4B-8885-995256DEA8F1}" presName="accent_2" presStyleCnt="0"/>
      <dgm:spPr/>
      <dgm:t>
        <a:bodyPr/>
        <a:lstStyle/>
        <a:p>
          <a:endParaRPr lang="en-US"/>
        </a:p>
      </dgm:t>
    </dgm:pt>
    <dgm:pt modelId="{CDD314A4-90FC-7646-81EE-A107EA62DC05}" type="pres">
      <dgm:prSet presAssocID="{C2664EB8-0DA2-5D4B-8885-995256DEA8F1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77139232-E97F-C44C-A9CE-9CDF66830705}" type="pres">
      <dgm:prSet presAssocID="{6C416105-A204-EE43-B22E-3232D7B2F17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671C3-0914-BA44-8977-8E54C4D01891}" type="pres">
      <dgm:prSet presAssocID="{6C416105-A204-EE43-B22E-3232D7B2F17B}" presName="accent_3" presStyleCnt="0"/>
      <dgm:spPr/>
      <dgm:t>
        <a:bodyPr/>
        <a:lstStyle/>
        <a:p>
          <a:endParaRPr lang="en-US"/>
        </a:p>
      </dgm:t>
    </dgm:pt>
    <dgm:pt modelId="{5EDB6D53-8185-4C4F-B061-648FC47238FB}" type="pres">
      <dgm:prSet presAssocID="{6C416105-A204-EE43-B22E-3232D7B2F17B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9ECAC181-C2D9-C042-B432-9C34AF665F04}" type="pres">
      <dgm:prSet presAssocID="{E65E58B2-3D4B-F742-B479-C6C2BEBC484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EE868-2475-5E42-A4AC-7DCB95196DC4}" type="pres">
      <dgm:prSet presAssocID="{E65E58B2-3D4B-F742-B479-C6C2BEBC484C}" presName="accent_4" presStyleCnt="0"/>
      <dgm:spPr/>
      <dgm:t>
        <a:bodyPr/>
        <a:lstStyle/>
        <a:p>
          <a:endParaRPr lang="en-US"/>
        </a:p>
      </dgm:t>
    </dgm:pt>
    <dgm:pt modelId="{330E6790-AD7F-EE46-A573-B2A69B38345A}" type="pres">
      <dgm:prSet presAssocID="{E65E58B2-3D4B-F742-B479-C6C2BEBC484C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FB7903C2-D626-2444-B503-9C47AED0722F}" type="pres">
      <dgm:prSet presAssocID="{5491DEA3-A9E0-354E-A57A-F3A8BB1FA7B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979DB-01B1-9B46-9F70-1C4D41BA335D}" type="pres">
      <dgm:prSet presAssocID="{5491DEA3-A9E0-354E-A57A-F3A8BB1FA7BA}" presName="accent_5" presStyleCnt="0"/>
      <dgm:spPr/>
      <dgm:t>
        <a:bodyPr/>
        <a:lstStyle/>
        <a:p>
          <a:endParaRPr lang="en-US"/>
        </a:p>
      </dgm:t>
    </dgm:pt>
    <dgm:pt modelId="{B0DC397F-5035-0B46-AC95-155EBD959636}" type="pres">
      <dgm:prSet presAssocID="{5491DEA3-A9E0-354E-A57A-F3A8BB1FA7BA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D7FA6D91-F70F-A44D-9722-23367D445D0E}" type="pres">
      <dgm:prSet presAssocID="{9CEC2A3D-933D-424A-BBC2-5377C4554FE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4D353-63AF-5A42-BAB3-B6C1F87612BF}" type="pres">
      <dgm:prSet presAssocID="{9CEC2A3D-933D-424A-BBC2-5377C4554FE2}" presName="accent_6" presStyleCnt="0"/>
      <dgm:spPr/>
      <dgm:t>
        <a:bodyPr/>
        <a:lstStyle/>
        <a:p>
          <a:endParaRPr lang="en-US"/>
        </a:p>
      </dgm:t>
    </dgm:pt>
    <dgm:pt modelId="{43A09A42-C6E3-AC45-A3E0-A14C899A1B76}" type="pres">
      <dgm:prSet presAssocID="{9CEC2A3D-933D-424A-BBC2-5377C4554FE2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898B8894-F425-E149-9E92-212E0A5E7AA8}" type="pres">
      <dgm:prSet presAssocID="{CE2FB87E-6981-6340-998E-E9A2697FF41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F4CA0-F866-E74A-9057-3C5292436F0E}" type="pres">
      <dgm:prSet presAssocID="{CE2FB87E-6981-6340-998E-E9A2697FF411}" presName="accent_7" presStyleCnt="0"/>
      <dgm:spPr/>
      <dgm:t>
        <a:bodyPr/>
        <a:lstStyle/>
        <a:p>
          <a:endParaRPr lang="en-US"/>
        </a:p>
      </dgm:t>
    </dgm:pt>
    <dgm:pt modelId="{0B8D46BE-39BD-3B4F-883B-7172C21D4B8E}" type="pres">
      <dgm:prSet presAssocID="{CE2FB87E-6981-6340-998E-E9A2697FF411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58CFC6E6-CA90-0246-9B37-0A21F3C6FA23}" type="presOf" srcId="{B65A8F25-AD80-BB4B-B0EB-759F34374F43}" destId="{747E2178-EADD-6B49-A3E4-39E4204467E6}" srcOrd="0" destOrd="0" presId="urn:microsoft.com/office/officeart/2008/layout/VerticalCurvedList"/>
    <dgm:cxn modelId="{25DDD30B-05C0-3F4F-B7C0-F180111DC284}" type="presOf" srcId="{C2664EB8-0DA2-5D4B-8885-995256DEA8F1}" destId="{FA48FBE9-0E4E-344D-B15E-F71B527031AB}" srcOrd="0" destOrd="0" presId="urn:microsoft.com/office/officeart/2008/layout/VerticalCurvedList"/>
    <dgm:cxn modelId="{BE23CB20-D79C-924F-BF83-5BF771BD67BC}" srcId="{297EAF15-848E-AE48-A8D5-EF39A2D45614}" destId="{E65E58B2-3D4B-F742-B479-C6C2BEBC484C}" srcOrd="3" destOrd="0" parTransId="{05D66ED3-CE59-AC4F-A912-42D132C8C916}" sibTransId="{B5FEF4BB-0AA3-9A4A-B191-76663CE8AD48}"/>
    <dgm:cxn modelId="{E2886A9B-F8F5-524C-8509-A72D7441E99E}" srcId="{297EAF15-848E-AE48-A8D5-EF39A2D45614}" destId="{B65A8F25-AD80-BB4B-B0EB-759F34374F43}" srcOrd="0" destOrd="0" parTransId="{943089A9-1C32-E14E-BEE1-30BFA83A7185}" sibTransId="{FE293624-7ED6-414C-BAE2-B2ECDA5F5362}"/>
    <dgm:cxn modelId="{50247BEE-DFA9-224F-A30E-59FC531BB9C2}" type="presOf" srcId="{297EAF15-848E-AE48-A8D5-EF39A2D45614}" destId="{FD265939-5297-3547-87FE-69D6A32E235F}" srcOrd="0" destOrd="0" presId="urn:microsoft.com/office/officeart/2008/layout/VerticalCurvedList"/>
    <dgm:cxn modelId="{D9F133CE-C5E1-F148-81BF-9933D2C90CC1}" type="presOf" srcId="{CE2FB87E-6981-6340-998E-E9A2697FF411}" destId="{898B8894-F425-E149-9E92-212E0A5E7AA8}" srcOrd="0" destOrd="0" presId="urn:microsoft.com/office/officeart/2008/layout/VerticalCurvedList"/>
    <dgm:cxn modelId="{C3B87D99-8B73-3445-9B1F-B91B9990CF84}" type="presOf" srcId="{6C416105-A204-EE43-B22E-3232D7B2F17B}" destId="{77139232-E97F-C44C-A9CE-9CDF66830705}" srcOrd="0" destOrd="0" presId="urn:microsoft.com/office/officeart/2008/layout/VerticalCurvedList"/>
    <dgm:cxn modelId="{17D78B65-3B86-A949-A91F-C11B62B54013}" type="presOf" srcId="{9CEC2A3D-933D-424A-BBC2-5377C4554FE2}" destId="{D7FA6D91-F70F-A44D-9722-23367D445D0E}" srcOrd="0" destOrd="0" presId="urn:microsoft.com/office/officeart/2008/layout/VerticalCurvedList"/>
    <dgm:cxn modelId="{ED7633DD-CD72-314D-B564-C06CFCFDF0E0}" srcId="{297EAF15-848E-AE48-A8D5-EF39A2D45614}" destId="{C2664EB8-0DA2-5D4B-8885-995256DEA8F1}" srcOrd="1" destOrd="0" parTransId="{6E1C7522-0F01-9A40-A4FD-FF0E80A167E3}" sibTransId="{C8200071-54FB-154B-B9CC-E1F05A66ACC0}"/>
    <dgm:cxn modelId="{4FB0B3E5-3307-9E44-9946-665AC0DA49FB}" type="presOf" srcId="{FE293624-7ED6-414C-BAE2-B2ECDA5F5362}" destId="{E3BE626B-165B-384A-A344-71492DBB5725}" srcOrd="0" destOrd="0" presId="urn:microsoft.com/office/officeart/2008/layout/VerticalCurvedList"/>
    <dgm:cxn modelId="{B9A41175-9367-7041-ACF6-4DF3BAD4304D}" type="presOf" srcId="{E65E58B2-3D4B-F742-B479-C6C2BEBC484C}" destId="{9ECAC181-C2D9-C042-B432-9C34AF665F04}" srcOrd="0" destOrd="0" presId="urn:microsoft.com/office/officeart/2008/layout/VerticalCurvedList"/>
    <dgm:cxn modelId="{1198177D-4F19-634B-80AC-46DCEC6CB39B}" type="presOf" srcId="{5491DEA3-A9E0-354E-A57A-F3A8BB1FA7BA}" destId="{FB7903C2-D626-2444-B503-9C47AED0722F}" srcOrd="0" destOrd="0" presId="urn:microsoft.com/office/officeart/2008/layout/VerticalCurvedList"/>
    <dgm:cxn modelId="{6FFAF2EC-B803-114D-A61D-F1BD026B7376}" srcId="{297EAF15-848E-AE48-A8D5-EF39A2D45614}" destId="{6C416105-A204-EE43-B22E-3232D7B2F17B}" srcOrd="2" destOrd="0" parTransId="{E71CBB6A-0E53-764A-8D13-25FA5C5CB3AC}" sibTransId="{F35935EF-4FFF-AF45-B057-EE19E69C9711}"/>
    <dgm:cxn modelId="{81759C34-34EA-2648-AC22-C60E67797247}" srcId="{297EAF15-848E-AE48-A8D5-EF39A2D45614}" destId="{CE2FB87E-6981-6340-998E-E9A2697FF411}" srcOrd="6" destOrd="0" parTransId="{C44A254D-9390-E643-9FC4-B9C1E74B1566}" sibTransId="{180F4A17-39C3-EC4B-A23F-D3E2281A1937}"/>
    <dgm:cxn modelId="{9D38D347-6FD6-B54C-AB17-EB0F37614655}" srcId="{297EAF15-848E-AE48-A8D5-EF39A2D45614}" destId="{9CEC2A3D-933D-424A-BBC2-5377C4554FE2}" srcOrd="5" destOrd="0" parTransId="{953A39C1-8613-4741-9864-EA51C25446BD}" sibTransId="{4D3317BC-3542-504C-A563-5F39AA15CAF3}"/>
    <dgm:cxn modelId="{EB2C7B38-A8DA-E847-A3F9-71639FECBDEC}" srcId="{297EAF15-848E-AE48-A8D5-EF39A2D45614}" destId="{5491DEA3-A9E0-354E-A57A-F3A8BB1FA7BA}" srcOrd="4" destOrd="0" parTransId="{64F3538B-8802-FB45-BCD5-60F5381217D0}" sibTransId="{DD6C74B8-E5CA-EE4D-BCA4-FDD6713712DC}"/>
    <dgm:cxn modelId="{9875A02E-0B98-5542-8DAD-349CFA6C98D3}" type="presParOf" srcId="{FD265939-5297-3547-87FE-69D6A32E235F}" destId="{050CBCAC-273B-E64D-8221-87DC934D8576}" srcOrd="0" destOrd="0" presId="urn:microsoft.com/office/officeart/2008/layout/VerticalCurvedList"/>
    <dgm:cxn modelId="{A481E3A8-EE25-D844-8D4D-3601945936DF}" type="presParOf" srcId="{050CBCAC-273B-E64D-8221-87DC934D8576}" destId="{96583499-676A-B448-ACC7-9123F6BB4E79}" srcOrd="0" destOrd="0" presId="urn:microsoft.com/office/officeart/2008/layout/VerticalCurvedList"/>
    <dgm:cxn modelId="{EE6F2EB6-D804-4148-B9D2-5E5F3CD00103}" type="presParOf" srcId="{96583499-676A-B448-ACC7-9123F6BB4E79}" destId="{12ECC7B8-603F-D84B-9008-6670764A4A8F}" srcOrd="0" destOrd="0" presId="urn:microsoft.com/office/officeart/2008/layout/VerticalCurvedList"/>
    <dgm:cxn modelId="{A7E3652E-95BD-0546-BAEB-0680A8520644}" type="presParOf" srcId="{96583499-676A-B448-ACC7-9123F6BB4E79}" destId="{E3BE626B-165B-384A-A344-71492DBB5725}" srcOrd="1" destOrd="0" presId="urn:microsoft.com/office/officeart/2008/layout/VerticalCurvedList"/>
    <dgm:cxn modelId="{4DC9DD9B-A94C-F543-BBB5-82D4EC8828B1}" type="presParOf" srcId="{96583499-676A-B448-ACC7-9123F6BB4E79}" destId="{A0944CEA-93DD-D34E-ABD9-B854D624E2F3}" srcOrd="2" destOrd="0" presId="urn:microsoft.com/office/officeart/2008/layout/VerticalCurvedList"/>
    <dgm:cxn modelId="{7D08B512-4B68-D743-A593-9BD3FD4A7862}" type="presParOf" srcId="{96583499-676A-B448-ACC7-9123F6BB4E79}" destId="{1FAE1ED9-936B-604E-90EA-88F646A28569}" srcOrd="3" destOrd="0" presId="urn:microsoft.com/office/officeart/2008/layout/VerticalCurvedList"/>
    <dgm:cxn modelId="{5B90AD21-72D9-5745-8273-732AF9F990D9}" type="presParOf" srcId="{050CBCAC-273B-E64D-8221-87DC934D8576}" destId="{747E2178-EADD-6B49-A3E4-39E4204467E6}" srcOrd="1" destOrd="0" presId="urn:microsoft.com/office/officeart/2008/layout/VerticalCurvedList"/>
    <dgm:cxn modelId="{F5172BCA-68CF-2343-BB57-DCECC268C96E}" type="presParOf" srcId="{050CBCAC-273B-E64D-8221-87DC934D8576}" destId="{4396B549-7C3E-DC45-A78E-BD2A21144A72}" srcOrd="2" destOrd="0" presId="urn:microsoft.com/office/officeart/2008/layout/VerticalCurvedList"/>
    <dgm:cxn modelId="{5593019E-A2BF-5842-9D8A-D9781B43A9D5}" type="presParOf" srcId="{4396B549-7C3E-DC45-A78E-BD2A21144A72}" destId="{1D9D7C36-937A-E943-A348-21C1D33E0237}" srcOrd="0" destOrd="0" presId="urn:microsoft.com/office/officeart/2008/layout/VerticalCurvedList"/>
    <dgm:cxn modelId="{25B7CFE4-02A8-6747-9001-4193AF6E9ED2}" type="presParOf" srcId="{050CBCAC-273B-E64D-8221-87DC934D8576}" destId="{FA48FBE9-0E4E-344D-B15E-F71B527031AB}" srcOrd="3" destOrd="0" presId="urn:microsoft.com/office/officeart/2008/layout/VerticalCurvedList"/>
    <dgm:cxn modelId="{305E558F-79C1-DF41-B085-E0F74DD906B8}" type="presParOf" srcId="{050CBCAC-273B-E64D-8221-87DC934D8576}" destId="{DF883ABA-8CC8-924F-AD34-55014CF4A1C2}" srcOrd="4" destOrd="0" presId="urn:microsoft.com/office/officeart/2008/layout/VerticalCurvedList"/>
    <dgm:cxn modelId="{61BA6A4D-EBF9-8641-A5B1-0D22D72BC35B}" type="presParOf" srcId="{DF883ABA-8CC8-924F-AD34-55014CF4A1C2}" destId="{CDD314A4-90FC-7646-81EE-A107EA62DC05}" srcOrd="0" destOrd="0" presId="urn:microsoft.com/office/officeart/2008/layout/VerticalCurvedList"/>
    <dgm:cxn modelId="{55FAD928-B35A-2B48-962D-AC80B7B05F0B}" type="presParOf" srcId="{050CBCAC-273B-E64D-8221-87DC934D8576}" destId="{77139232-E97F-C44C-A9CE-9CDF66830705}" srcOrd="5" destOrd="0" presId="urn:microsoft.com/office/officeart/2008/layout/VerticalCurvedList"/>
    <dgm:cxn modelId="{45F8A46F-EB15-C441-A17F-89CAF9ACBDEF}" type="presParOf" srcId="{050CBCAC-273B-E64D-8221-87DC934D8576}" destId="{1D4671C3-0914-BA44-8977-8E54C4D01891}" srcOrd="6" destOrd="0" presId="urn:microsoft.com/office/officeart/2008/layout/VerticalCurvedList"/>
    <dgm:cxn modelId="{6D9807EB-9A6D-5A4A-B92B-130F62EE1820}" type="presParOf" srcId="{1D4671C3-0914-BA44-8977-8E54C4D01891}" destId="{5EDB6D53-8185-4C4F-B061-648FC47238FB}" srcOrd="0" destOrd="0" presId="urn:microsoft.com/office/officeart/2008/layout/VerticalCurvedList"/>
    <dgm:cxn modelId="{EBECFD5A-A5A0-654E-8127-890141B7B067}" type="presParOf" srcId="{050CBCAC-273B-E64D-8221-87DC934D8576}" destId="{9ECAC181-C2D9-C042-B432-9C34AF665F04}" srcOrd="7" destOrd="0" presId="urn:microsoft.com/office/officeart/2008/layout/VerticalCurvedList"/>
    <dgm:cxn modelId="{BDFA2192-644E-F441-BD49-BFD086008285}" type="presParOf" srcId="{050CBCAC-273B-E64D-8221-87DC934D8576}" destId="{F78EE868-2475-5E42-A4AC-7DCB95196DC4}" srcOrd="8" destOrd="0" presId="urn:microsoft.com/office/officeart/2008/layout/VerticalCurvedList"/>
    <dgm:cxn modelId="{D43BBFD7-F96B-054A-AC16-597BA2BE3F82}" type="presParOf" srcId="{F78EE868-2475-5E42-A4AC-7DCB95196DC4}" destId="{330E6790-AD7F-EE46-A573-B2A69B38345A}" srcOrd="0" destOrd="0" presId="urn:microsoft.com/office/officeart/2008/layout/VerticalCurvedList"/>
    <dgm:cxn modelId="{DBE6FCE3-70C4-1846-ACAA-8641D9E03721}" type="presParOf" srcId="{050CBCAC-273B-E64D-8221-87DC934D8576}" destId="{FB7903C2-D626-2444-B503-9C47AED0722F}" srcOrd="9" destOrd="0" presId="urn:microsoft.com/office/officeart/2008/layout/VerticalCurvedList"/>
    <dgm:cxn modelId="{A6C9FDB8-FFCF-014A-B414-7920D08E08EA}" type="presParOf" srcId="{050CBCAC-273B-E64D-8221-87DC934D8576}" destId="{068979DB-01B1-9B46-9F70-1C4D41BA335D}" srcOrd="10" destOrd="0" presId="urn:microsoft.com/office/officeart/2008/layout/VerticalCurvedList"/>
    <dgm:cxn modelId="{164A1C9B-E814-134D-9F7F-775B0D0FF131}" type="presParOf" srcId="{068979DB-01B1-9B46-9F70-1C4D41BA335D}" destId="{B0DC397F-5035-0B46-AC95-155EBD959636}" srcOrd="0" destOrd="0" presId="urn:microsoft.com/office/officeart/2008/layout/VerticalCurvedList"/>
    <dgm:cxn modelId="{B06EA951-F634-8F4C-9B55-63D73DFD90C9}" type="presParOf" srcId="{050CBCAC-273B-E64D-8221-87DC934D8576}" destId="{D7FA6D91-F70F-A44D-9722-23367D445D0E}" srcOrd="11" destOrd="0" presId="urn:microsoft.com/office/officeart/2008/layout/VerticalCurvedList"/>
    <dgm:cxn modelId="{21F6890C-A70F-B242-A182-85DF6B7CFD6D}" type="presParOf" srcId="{050CBCAC-273B-E64D-8221-87DC934D8576}" destId="{8D24D353-63AF-5A42-BAB3-B6C1F87612BF}" srcOrd="12" destOrd="0" presId="urn:microsoft.com/office/officeart/2008/layout/VerticalCurvedList"/>
    <dgm:cxn modelId="{53AB7A9A-5736-BE42-88AA-66992F3AC43B}" type="presParOf" srcId="{8D24D353-63AF-5A42-BAB3-B6C1F87612BF}" destId="{43A09A42-C6E3-AC45-A3E0-A14C899A1B76}" srcOrd="0" destOrd="0" presId="urn:microsoft.com/office/officeart/2008/layout/VerticalCurvedList"/>
    <dgm:cxn modelId="{69CF5DC3-AFE4-B14A-A887-39FF54D66FD6}" type="presParOf" srcId="{050CBCAC-273B-E64D-8221-87DC934D8576}" destId="{898B8894-F425-E149-9E92-212E0A5E7AA8}" srcOrd="13" destOrd="0" presId="urn:microsoft.com/office/officeart/2008/layout/VerticalCurvedList"/>
    <dgm:cxn modelId="{25C784F4-CB1D-F941-9161-37C3D648F0D9}" type="presParOf" srcId="{050CBCAC-273B-E64D-8221-87DC934D8576}" destId="{B9AF4CA0-F866-E74A-9057-3C5292436F0E}" srcOrd="14" destOrd="0" presId="urn:microsoft.com/office/officeart/2008/layout/VerticalCurvedList"/>
    <dgm:cxn modelId="{29F85FF5-A896-B94A-AB42-B2BFA38EF70A}" type="presParOf" srcId="{B9AF4CA0-F866-E74A-9057-3C5292436F0E}" destId="{0B8D46BE-39BD-3B4F-883B-7172C21D4B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7EAF15-848E-AE48-A8D5-EF39A2D45614}" type="doc">
      <dgm:prSet loTypeId="urn:microsoft.com/office/officeart/2008/layout/VerticalCurvedList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5A8F25-AD80-BB4B-B0EB-759F34374F43}">
      <dgm:prSet phldrT="[Text]"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Maintenance fluid requirements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43089A9-1C32-E14E-BEE1-30BFA83A7185}" type="parTrans" cxnId="{E2886A9B-F8F5-524C-8509-A72D7441E99E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FE293624-7ED6-414C-BAE2-B2ECDA5F5362}" type="sibTrans" cxnId="{E2886A9B-F8F5-524C-8509-A72D7441E99E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C2664EB8-0DA2-5D4B-8885-995256DEA8F1}">
      <dgm:prSet phldrT="[Text]"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Insensible losses such as evaporation of water from respiratory tract, sweat, feces, urinary excretion. Occurs continually. Adults: approximately 1.5 ml/kg/hour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E1C7522-0F01-9A40-A4FD-FF0E80A167E3}" type="parTrans" cxnId="{ED7633DD-CD72-314D-B564-C06CFCFDF0E0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C8200071-54FB-154B-B9CC-E1F05A66ACC0}" type="sibTrans" cxnId="{ED7633DD-CD72-314D-B564-C06CFCFDF0E0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6C416105-A204-EE43-B22E-3232D7B2F17B}">
      <dgm:prSet phldrT="[Text]"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NPO and other deficits: NG suction, bowel preparation</a:t>
          </a:r>
        </a:p>
      </dgm:t>
    </dgm:pt>
    <dgm:pt modelId="{E71CBB6A-0E53-764A-8D13-25FA5C5CB3AC}" type="parTrans" cxnId="{6FFAF2EC-B803-114D-A61D-F1BD026B7376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F35935EF-4FFF-AF45-B057-EE19E69C9711}" type="sibTrans" cxnId="{6FFAF2EC-B803-114D-A61D-F1BD026B7376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E65E58B2-3D4B-F742-B479-C6C2BEBC484C}">
      <dgm:prSet custT="1"/>
      <dgm:spPr/>
      <dgm:t>
        <a:bodyPr/>
        <a:lstStyle/>
        <a:p>
          <a:r>
            <a:rPr lang="en-US" sz="1300" b="0" smtClean="0">
              <a:latin typeface="Century Gothic" charset="0"/>
              <a:ea typeface="Century Gothic" charset="0"/>
              <a:cs typeface="Century Gothic" charset="0"/>
            </a:rPr>
            <a:t>Third </a:t>
          </a:r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space and invisible losses.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5D66ED3-CE59-AC4F-A912-42D132C8C916}" type="parTrans" cxnId="{BE23CB20-D79C-924F-BF83-5BF771BD67B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B5FEF4BB-0AA3-9A4A-B191-76663CE8AD48}" type="sibTrans" cxnId="{BE23CB20-D79C-924F-BF83-5BF771BD67B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5491DEA3-A9E0-354E-A57A-F3A8BB1FA7BA}">
      <dgm:prSet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Replacement of blood loss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4F3538B-8802-FB45-BCD5-60F5381217D0}" type="parTrans" cxnId="{EB2C7B38-A8DA-E847-A3F9-71639FECBDE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DD6C74B8-E5CA-EE4D-BCA4-FDD6713712DC}" type="sibTrans" cxnId="{EB2C7B38-A8DA-E847-A3F9-71639FECBDE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9CEC2A3D-933D-424A-BBC2-5377C4554FE2}">
      <dgm:prSet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Special additional losses</a:t>
          </a:r>
          <a:r>
            <a:rPr lang="ar-SA" sz="1300" b="0" smtClean="0">
              <a:latin typeface="Century Gothic" charset="0"/>
              <a:ea typeface="Century Gothic" charset="0"/>
              <a:cs typeface="Century Gothic" charset="0"/>
            </a:rPr>
            <a:t>:</a:t>
          </a:r>
          <a:r>
            <a:rPr lang="en-US" sz="1300" b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diarrhea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53A39C1-8613-4741-9864-EA51C25446BD}" type="parTrans" cxnId="{9D38D347-6FD6-B54C-AB17-EB0F37614655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4D3317BC-3542-504C-A563-5F39AA15CAF3}" type="sibTrans" cxnId="{9D38D347-6FD6-B54C-AB17-EB0F37614655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CE2FB87E-6981-6340-998E-E9A2697FF411}">
      <dgm:prSet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Blood Loss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C44A254D-9390-E643-9FC4-B9C1E74B1566}" type="parTrans" cxnId="{81759C34-34EA-2648-AC22-C60E67797247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180F4A17-39C3-EC4B-A23F-D3E2281A1937}" type="sibTrans" cxnId="{81759C34-34EA-2648-AC22-C60E67797247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FD265939-5297-3547-87FE-69D6A32E235F}" type="pres">
      <dgm:prSet presAssocID="{297EAF15-848E-AE48-A8D5-EF39A2D456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50CBCAC-273B-E64D-8221-87DC934D8576}" type="pres">
      <dgm:prSet presAssocID="{297EAF15-848E-AE48-A8D5-EF39A2D45614}" presName="Name1" presStyleCnt="0"/>
      <dgm:spPr/>
      <dgm:t>
        <a:bodyPr/>
        <a:lstStyle/>
        <a:p>
          <a:endParaRPr lang="en-US"/>
        </a:p>
      </dgm:t>
    </dgm:pt>
    <dgm:pt modelId="{96583499-676A-B448-ACC7-9123F6BB4E79}" type="pres">
      <dgm:prSet presAssocID="{297EAF15-848E-AE48-A8D5-EF39A2D45614}" presName="cycle" presStyleCnt="0"/>
      <dgm:spPr/>
      <dgm:t>
        <a:bodyPr/>
        <a:lstStyle/>
        <a:p>
          <a:endParaRPr lang="en-US"/>
        </a:p>
      </dgm:t>
    </dgm:pt>
    <dgm:pt modelId="{12ECC7B8-603F-D84B-9008-6670764A4A8F}" type="pres">
      <dgm:prSet presAssocID="{297EAF15-848E-AE48-A8D5-EF39A2D45614}" presName="srcNode" presStyleLbl="node1" presStyleIdx="0" presStyleCnt="7"/>
      <dgm:spPr/>
      <dgm:t>
        <a:bodyPr/>
        <a:lstStyle/>
        <a:p>
          <a:endParaRPr lang="en-US"/>
        </a:p>
      </dgm:t>
    </dgm:pt>
    <dgm:pt modelId="{E3BE626B-165B-384A-A344-71492DBB5725}" type="pres">
      <dgm:prSet presAssocID="{297EAF15-848E-AE48-A8D5-EF39A2D45614}" presName="conn" presStyleLbl="parChTrans1D2" presStyleIdx="0" presStyleCnt="1"/>
      <dgm:spPr/>
      <dgm:t>
        <a:bodyPr/>
        <a:lstStyle/>
        <a:p>
          <a:endParaRPr lang="en-US"/>
        </a:p>
      </dgm:t>
    </dgm:pt>
    <dgm:pt modelId="{A0944CEA-93DD-D34E-ABD9-B854D624E2F3}" type="pres">
      <dgm:prSet presAssocID="{297EAF15-848E-AE48-A8D5-EF39A2D45614}" presName="extraNode" presStyleLbl="node1" presStyleIdx="0" presStyleCnt="7"/>
      <dgm:spPr/>
      <dgm:t>
        <a:bodyPr/>
        <a:lstStyle/>
        <a:p>
          <a:endParaRPr lang="en-US"/>
        </a:p>
      </dgm:t>
    </dgm:pt>
    <dgm:pt modelId="{1FAE1ED9-936B-604E-90EA-88F646A28569}" type="pres">
      <dgm:prSet presAssocID="{297EAF15-848E-AE48-A8D5-EF39A2D45614}" presName="dstNode" presStyleLbl="node1" presStyleIdx="0" presStyleCnt="7"/>
      <dgm:spPr/>
      <dgm:t>
        <a:bodyPr/>
        <a:lstStyle/>
        <a:p>
          <a:endParaRPr lang="en-US"/>
        </a:p>
      </dgm:t>
    </dgm:pt>
    <dgm:pt modelId="{747E2178-EADD-6B49-A3E4-39E4204467E6}" type="pres">
      <dgm:prSet presAssocID="{B65A8F25-AD80-BB4B-B0EB-759F34374F4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6B549-7C3E-DC45-A78E-BD2A21144A72}" type="pres">
      <dgm:prSet presAssocID="{B65A8F25-AD80-BB4B-B0EB-759F34374F43}" presName="accent_1" presStyleCnt="0"/>
      <dgm:spPr/>
      <dgm:t>
        <a:bodyPr/>
        <a:lstStyle/>
        <a:p>
          <a:endParaRPr lang="en-US"/>
        </a:p>
      </dgm:t>
    </dgm:pt>
    <dgm:pt modelId="{1D9D7C36-937A-E943-A348-21C1D33E0237}" type="pres">
      <dgm:prSet presAssocID="{B65A8F25-AD80-BB4B-B0EB-759F34374F43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FA48FBE9-0E4E-344D-B15E-F71B527031AB}" type="pres">
      <dgm:prSet presAssocID="{C2664EB8-0DA2-5D4B-8885-995256DEA8F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83ABA-8CC8-924F-AD34-55014CF4A1C2}" type="pres">
      <dgm:prSet presAssocID="{C2664EB8-0DA2-5D4B-8885-995256DEA8F1}" presName="accent_2" presStyleCnt="0"/>
      <dgm:spPr/>
      <dgm:t>
        <a:bodyPr/>
        <a:lstStyle/>
        <a:p>
          <a:endParaRPr lang="en-US"/>
        </a:p>
      </dgm:t>
    </dgm:pt>
    <dgm:pt modelId="{CDD314A4-90FC-7646-81EE-A107EA62DC05}" type="pres">
      <dgm:prSet presAssocID="{C2664EB8-0DA2-5D4B-8885-995256DEA8F1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77139232-E97F-C44C-A9CE-9CDF66830705}" type="pres">
      <dgm:prSet presAssocID="{6C416105-A204-EE43-B22E-3232D7B2F17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671C3-0914-BA44-8977-8E54C4D01891}" type="pres">
      <dgm:prSet presAssocID="{6C416105-A204-EE43-B22E-3232D7B2F17B}" presName="accent_3" presStyleCnt="0"/>
      <dgm:spPr/>
      <dgm:t>
        <a:bodyPr/>
        <a:lstStyle/>
        <a:p>
          <a:endParaRPr lang="en-US"/>
        </a:p>
      </dgm:t>
    </dgm:pt>
    <dgm:pt modelId="{5EDB6D53-8185-4C4F-B061-648FC47238FB}" type="pres">
      <dgm:prSet presAssocID="{6C416105-A204-EE43-B22E-3232D7B2F17B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9ECAC181-C2D9-C042-B432-9C34AF665F04}" type="pres">
      <dgm:prSet presAssocID="{E65E58B2-3D4B-F742-B479-C6C2BEBC484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EE868-2475-5E42-A4AC-7DCB95196DC4}" type="pres">
      <dgm:prSet presAssocID="{E65E58B2-3D4B-F742-B479-C6C2BEBC484C}" presName="accent_4" presStyleCnt="0"/>
      <dgm:spPr/>
      <dgm:t>
        <a:bodyPr/>
        <a:lstStyle/>
        <a:p>
          <a:endParaRPr lang="en-US"/>
        </a:p>
      </dgm:t>
    </dgm:pt>
    <dgm:pt modelId="{330E6790-AD7F-EE46-A573-B2A69B38345A}" type="pres">
      <dgm:prSet presAssocID="{E65E58B2-3D4B-F742-B479-C6C2BEBC484C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FB7903C2-D626-2444-B503-9C47AED0722F}" type="pres">
      <dgm:prSet presAssocID="{5491DEA3-A9E0-354E-A57A-F3A8BB1FA7B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979DB-01B1-9B46-9F70-1C4D41BA335D}" type="pres">
      <dgm:prSet presAssocID="{5491DEA3-A9E0-354E-A57A-F3A8BB1FA7BA}" presName="accent_5" presStyleCnt="0"/>
      <dgm:spPr/>
      <dgm:t>
        <a:bodyPr/>
        <a:lstStyle/>
        <a:p>
          <a:endParaRPr lang="en-US"/>
        </a:p>
      </dgm:t>
    </dgm:pt>
    <dgm:pt modelId="{B0DC397F-5035-0B46-AC95-155EBD959636}" type="pres">
      <dgm:prSet presAssocID="{5491DEA3-A9E0-354E-A57A-F3A8BB1FA7BA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D7FA6D91-F70F-A44D-9722-23367D445D0E}" type="pres">
      <dgm:prSet presAssocID="{9CEC2A3D-933D-424A-BBC2-5377C4554FE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4D353-63AF-5A42-BAB3-B6C1F87612BF}" type="pres">
      <dgm:prSet presAssocID="{9CEC2A3D-933D-424A-BBC2-5377C4554FE2}" presName="accent_6" presStyleCnt="0"/>
      <dgm:spPr/>
      <dgm:t>
        <a:bodyPr/>
        <a:lstStyle/>
        <a:p>
          <a:endParaRPr lang="en-US"/>
        </a:p>
      </dgm:t>
    </dgm:pt>
    <dgm:pt modelId="{43A09A42-C6E3-AC45-A3E0-A14C899A1B76}" type="pres">
      <dgm:prSet presAssocID="{9CEC2A3D-933D-424A-BBC2-5377C4554FE2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898B8894-F425-E149-9E92-212E0A5E7AA8}" type="pres">
      <dgm:prSet presAssocID="{CE2FB87E-6981-6340-998E-E9A2697FF41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F4CA0-F866-E74A-9057-3C5292436F0E}" type="pres">
      <dgm:prSet presAssocID="{CE2FB87E-6981-6340-998E-E9A2697FF411}" presName="accent_7" presStyleCnt="0"/>
      <dgm:spPr/>
      <dgm:t>
        <a:bodyPr/>
        <a:lstStyle/>
        <a:p>
          <a:endParaRPr lang="en-US"/>
        </a:p>
      </dgm:t>
    </dgm:pt>
    <dgm:pt modelId="{0B8D46BE-39BD-3B4F-883B-7172C21D4B8E}" type="pres">
      <dgm:prSet presAssocID="{CE2FB87E-6981-6340-998E-E9A2697FF411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3AF49FA5-DC76-2A48-9524-8731C38D5415}" type="presOf" srcId="{5491DEA3-A9E0-354E-A57A-F3A8BB1FA7BA}" destId="{FB7903C2-D626-2444-B503-9C47AED0722F}" srcOrd="0" destOrd="0" presId="urn:microsoft.com/office/officeart/2008/layout/VerticalCurvedList"/>
    <dgm:cxn modelId="{7E326443-1D6F-C046-A621-3EF9B70A8055}" type="presOf" srcId="{6C416105-A204-EE43-B22E-3232D7B2F17B}" destId="{77139232-E97F-C44C-A9CE-9CDF66830705}" srcOrd="0" destOrd="0" presId="urn:microsoft.com/office/officeart/2008/layout/VerticalCurvedList"/>
    <dgm:cxn modelId="{0AA0C920-1D92-B54B-A8D4-64A7D6A77657}" type="presOf" srcId="{CE2FB87E-6981-6340-998E-E9A2697FF411}" destId="{898B8894-F425-E149-9E92-212E0A5E7AA8}" srcOrd="0" destOrd="0" presId="urn:microsoft.com/office/officeart/2008/layout/VerticalCurvedList"/>
    <dgm:cxn modelId="{ED7633DD-CD72-314D-B564-C06CFCFDF0E0}" srcId="{297EAF15-848E-AE48-A8D5-EF39A2D45614}" destId="{C2664EB8-0DA2-5D4B-8885-995256DEA8F1}" srcOrd="1" destOrd="0" parTransId="{6E1C7522-0F01-9A40-A4FD-FF0E80A167E3}" sibTransId="{C8200071-54FB-154B-B9CC-E1F05A66ACC0}"/>
    <dgm:cxn modelId="{DAB01D39-BD89-CC41-96C1-784E42B91066}" type="presOf" srcId="{B65A8F25-AD80-BB4B-B0EB-759F34374F43}" destId="{747E2178-EADD-6B49-A3E4-39E4204467E6}" srcOrd="0" destOrd="0" presId="urn:microsoft.com/office/officeart/2008/layout/VerticalCurvedList"/>
    <dgm:cxn modelId="{1DB1E9CF-92EB-344C-ACE4-6EA246931E3C}" type="presOf" srcId="{9CEC2A3D-933D-424A-BBC2-5377C4554FE2}" destId="{D7FA6D91-F70F-A44D-9722-23367D445D0E}" srcOrd="0" destOrd="0" presId="urn:microsoft.com/office/officeart/2008/layout/VerticalCurvedList"/>
    <dgm:cxn modelId="{BE23CB20-D79C-924F-BF83-5BF771BD67BC}" srcId="{297EAF15-848E-AE48-A8D5-EF39A2D45614}" destId="{E65E58B2-3D4B-F742-B479-C6C2BEBC484C}" srcOrd="3" destOrd="0" parTransId="{05D66ED3-CE59-AC4F-A912-42D132C8C916}" sibTransId="{B5FEF4BB-0AA3-9A4A-B191-76663CE8AD48}"/>
    <dgm:cxn modelId="{832AA78C-7865-2E4E-B957-AF7869584818}" type="presOf" srcId="{E65E58B2-3D4B-F742-B479-C6C2BEBC484C}" destId="{9ECAC181-C2D9-C042-B432-9C34AF665F04}" srcOrd="0" destOrd="0" presId="urn:microsoft.com/office/officeart/2008/layout/VerticalCurvedList"/>
    <dgm:cxn modelId="{D89B835A-98F7-5244-84F9-11E96513ED1D}" type="presOf" srcId="{C2664EB8-0DA2-5D4B-8885-995256DEA8F1}" destId="{FA48FBE9-0E4E-344D-B15E-F71B527031AB}" srcOrd="0" destOrd="0" presId="urn:microsoft.com/office/officeart/2008/layout/VerticalCurvedList"/>
    <dgm:cxn modelId="{1445A879-0590-C644-BACD-A5ECEE08C970}" type="presOf" srcId="{FE293624-7ED6-414C-BAE2-B2ECDA5F5362}" destId="{E3BE626B-165B-384A-A344-71492DBB5725}" srcOrd="0" destOrd="0" presId="urn:microsoft.com/office/officeart/2008/layout/VerticalCurvedList"/>
    <dgm:cxn modelId="{EB2C7B38-A8DA-E847-A3F9-71639FECBDEC}" srcId="{297EAF15-848E-AE48-A8D5-EF39A2D45614}" destId="{5491DEA3-A9E0-354E-A57A-F3A8BB1FA7BA}" srcOrd="4" destOrd="0" parTransId="{64F3538B-8802-FB45-BCD5-60F5381217D0}" sibTransId="{DD6C74B8-E5CA-EE4D-BCA4-FDD6713712DC}"/>
    <dgm:cxn modelId="{9D38D347-6FD6-B54C-AB17-EB0F37614655}" srcId="{297EAF15-848E-AE48-A8D5-EF39A2D45614}" destId="{9CEC2A3D-933D-424A-BBC2-5377C4554FE2}" srcOrd="5" destOrd="0" parTransId="{953A39C1-8613-4741-9864-EA51C25446BD}" sibTransId="{4D3317BC-3542-504C-A563-5F39AA15CAF3}"/>
    <dgm:cxn modelId="{978D8E02-870D-B145-BA68-5410999BF95D}" type="presOf" srcId="{297EAF15-848E-AE48-A8D5-EF39A2D45614}" destId="{FD265939-5297-3547-87FE-69D6A32E235F}" srcOrd="0" destOrd="0" presId="urn:microsoft.com/office/officeart/2008/layout/VerticalCurvedList"/>
    <dgm:cxn modelId="{E2886A9B-F8F5-524C-8509-A72D7441E99E}" srcId="{297EAF15-848E-AE48-A8D5-EF39A2D45614}" destId="{B65A8F25-AD80-BB4B-B0EB-759F34374F43}" srcOrd="0" destOrd="0" parTransId="{943089A9-1C32-E14E-BEE1-30BFA83A7185}" sibTransId="{FE293624-7ED6-414C-BAE2-B2ECDA5F5362}"/>
    <dgm:cxn modelId="{6FFAF2EC-B803-114D-A61D-F1BD026B7376}" srcId="{297EAF15-848E-AE48-A8D5-EF39A2D45614}" destId="{6C416105-A204-EE43-B22E-3232D7B2F17B}" srcOrd="2" destOrd="0" parTransId="{E71CBB6A-0E53-764A-8D13-25FA5C5CB3AC}" sibTransId="{F35935EF-4FFF-AF45-B057-EE19E69C9711}"/>
    <dgm:cxn modelId="{81759C34-34EA-2648-AC22-C60E67797247}" srcId="{297EAF15-848E-AE48-A8D5-EF39A2D45614}" destId="{CE2FB87E-6981-6340-998E-E9A2697FF411}" srcOrd="6" destOrd="0" parTransId="{C44A254D-9390-E643-9FC4-B9C1E74B1566}" sibTransId="{180F4A17-39C3-EC4B-A23F-D3E2281A1937}"/>
    <dgm:cxn modelId="{83151936-8E85-2344-AADC-1A3D683B1ABF}" type="presParOf" srcId="{FD265939-5297-3547-87FE-69D6A32E235F}" destId="{050CBCAC-273B-E64D-8221-87DC934D8576}" srcOrd="0" destOrd="0" presId="urn:microsoft.com/office/officeart/2008/layout/VerticalCurvedList"/>
    <dgm:cxn modelId="{3561ACA2-C699-2845-B69E-F07027C0FD89}" type="presParOf" srcId="{050CBCAC-273B-E64D-8221-87DC934D8576}" destId="{96583499-676A-B448-ACC7-9123F6BB4E79}" srcOrd="0" destOrd="0" presId="urn:microsoft.com/office/officeart/2008/layout/VerticalCurvedList"/>
    <dgm:cxn modelId="{B28EEE07-C8F6-5144-9275-06AB7C1D1354}" type="presParOf" srcId="{96583499-676A-B448-ACC7-9123F6BB4E79}" destId="{12ECC7B8-603F-D84B-9008-6670764A4A8F}" srcOrd="0" destOrd="0" presId="urn:microsoft.com/office/officeart/2008/layout/VerticalCurvedList"/>
    <dgm:cxn modelId="{A4B304E9-FCE3-C34B-A3CE-A5392281C256}" type="presParOf" srcId="{96583499-676A-B448-ACC7-9123F6BB4E79}" destId="{E3BE626B-165B-384A-A344-71492DBB5725}" srcOrd="1" destOrd="0" presId="urn:microsoft.com/office/officeart/2008/layout/VerticalCurvedList"/>
    <dgm:cxn modelId="{A9CEA3F7-7828-F348-9F17-E12A5512E188}" type="presParOf" srcId="{96583499-676A-B448-ACC7-9123F6BB4E79}" destId="{A0944CEA-93DD-D34E-ABD9-B854D624E2F3}" srcOrd="2" destOrd="0" presId="urn:microsoft.com/office/officeart/2008/layout/VerticalCurvedList"/>
    <dgm:cxn modelId="{AB94D702-71FD-B84D-B284-26B44DD48F15}" type="presParOf" srcId="{96583499-676A-B448-ACC7-9123F6BB4E79}" destId="{1FAE1ED9-936B-604E-90EA-88F646A28569}" srcOrd="3" destOrd="0" presId="urn:microsoft.com/office/officeart/2008/layout/VerticalCurvedList"/>
    <dgm:cxn modelId="{94094E06-6302-3949-9BFF-676EF19D28BE}" type="presParOf" srcId="{050CBCAC-273B-E64D-8221-87DC934D8576}" destId="{747E2178-EADD-6B49-A3E4-39E4204467E6}" srcOrd="1" destOrd="0" presId="urn:microsoft.com/office/officeart/2008/layout/VerticalCurvedList"/>
    <dgm:cxn modelId="{D642D036-EE06-1446-9DED-93DDD3E517DC}" type="presParOf" srcId="{050CBCAC-273B-E64D-8221-87DC934D8576}" destId="{4396B549-7C3E-DC45-A78E-BD2A21144A72}" srcOrd="2" destOrd="0" presId="urn:microsoft.com/office/officeart/2008/layout/VerticalCurvedList"/>
    <dgm:cxn modelId="{0AC86DD8-B510-384D-8D09-31C5A9F682A9}" type="presParOf" srcId="{4396B549-7C3E-DC45-A78E-BD2A21144A72}" destId="{1D9D7C36-937A-E943-A348-21C1D33E0237}" srcOrd="0" destOrd="0" presId="urn:microsoft.com/office/officeart/2008/layout/VerticalCurvedList"/>
    <dgm:cxn modelId="{5291F8E9-C909-0943-B6C9-0456CE52B382}" type="presParOf" srcId="{050CBCAC-273B-E64D-8221-87DC934D8576}" destId="{FA48FBE9-0E4E-344D-B15E-F71B527031AB}" srcOrd="3" destOrd="0" presId="urn:microsoft.com/office/officeart/2008/layout/VerticalCurvedList"/>
    <dgm:cxn modelId="{BD85AC35-4002-E64B-B79F-40BD92A76337}" type="presParOf" srcId="{050CBCAC-273B-E64D-8221-87DC934D8576}" destId="{DF883ABA-8CC8-924F-AD34-55014CF4A1C2}" srcOrd="4" destOrd="0" presId="urn:microsoft.com/office/officeart/2008/layout/VerticalCurvedList"/>
    <dgm:cxn modelId="{CD03DEF3-41A6-2A41-A36F-A4A32FC4D5E1}" type="presParOf" srcId="{DF883ABA-8CC8-924F-AD34-55014CF4A1C2}" destId="{CDD314A4-90FC-7646-81EE-A107EA62DC05}" srcOrd="0" destOrd="0" presId="urn:microsoft.com/office/officeart/2008/layout/VerticalCurvedList"/>
    <dgm:cxn modelId="{0D49C297-0E11-4643-8475-73178A2D62CB}" type="presParOf" srcId="{050CBCAC-273B-E64D-8221-87DC934D8576}" destId="{77139232-E97F-C44C-A9CE-9CDF66830705}" srcOrd="5" destOrd="0" presId="urn:microsoft.com/office/officeart/2008/layout/VerticalCurvedList"/>
    <dgm:cxn modelId="{E02F06E7-7ABD-BE4D-94F5-5C584777D689}" type="presParOf" srcId="{050CBCAC-273B-E64D-8221-87DC934D8576}" destId="{1D4671C3-0914-BA44-8977-8E54C4D01891}" srcOrd="6" destOrd="0" presId="urn:microsoft.com/office/officeart/2008/layout/VerticalCurvedList"/>
    <dgm:cxn modelId="{A1946A86-0160-704A-8CFB-0143D13BD610}" type="presParOf" srcId="{1D4671C3-0914-BA44-8977-8E54C4D01891}" destId="{5EDB6D53-8185-4C4F-B061-648FC47238FB}" srcOrd="0" destOrd="0" presId="urn:microsoft.com/office/officeart/2008/layout/VerticalCurvedList"/>
    <dgm:cxn modelId="{C50EEFEF-48F2-DA4B-AD7E-036DFD8EDF72}" type="presParOf" srcId="{050CBCAC-273B-E64D-8221-87DC934D8576}" destId="{9ECAC181-C2D9-C042-B432-9C34AF665F04}" srcOrd="7" destOrd="0" presId="urn:microsoft.com/office/officeart/2008/layout/VerticalCurvedList"/>
    <dgm:cxn modelId="{F9B2E15E-8B44-7D49-8EDB-B159151C2C28}" type="presParOf" srcId="{050CBCAC-273B-E64D-8221-87DC934D8576}" destId="{F78EE868-2475-5E42-A4AC-7DCB95196DC4}" srcOrd="8" destOrd="0" presId="urn:microsoft.com/office/officeart/2008/layout/VerticalCurvedList"/>
    <dgm:cxn modelId="{307AD76D-D77B-ED46-9B98-AB887E664B15}" type="presParOf" srcId="{F78EE868-2475-5E42-A4AC-7DCB95196DC4}" destId="{330E6790-AD7F-EE46-A573-B2A69B38345A}" srcOrd="0" destOrd="0" presId="urn:microsoft.com/office/officeart/2008/layout/VerticalCurvedList"/>
    <dgm:cxn modelId="{0FC8C103-FC53-AF46-B80F-6E1E623651EC}" type="presParOf" srcId="{050CBCAC-273B-E64D-8221-87DC934D8576}" destId="{FB7903C2-D626-2444-B503-9C47AED0722F}" srcOrd="9" destOrd="0" presId="urn:microsoft.com/office/officeart/2008/layout/VerticalCurvedList"/>
    <dgm:cxn modelId="{DE41076C-C5CC-F94E-B12F-8321B040A1FC}" type="presParOf" srcId="{050CBCAC-273B-E64D-8221-87DC934D8576}" destId="{068979DB-01B1-9B46-9F70-1C4D41BA335D}" srcOrd="10" destOrd="0" presId="urn:microsoft.com/office/officeart/2008/layout/VerticalCurvedList"/>
    <dgm:cxn modelId="{231A4A8C-1F06-9043-8334-0072B6EF9ECB}" type="presParOf" srcId="{068979DB-01B1-9B46-9F70-1C4D41BA335D}" destId="{B0DC397F-5035-0B46-AC95-155EBD959636}" srcOrd="0" destOrd="0" presId="urn:microsoft.com/office/officeart/2008/layout/VerticalCurvedList"/>
    <dgm:cxn modelId="{A2D34EE9-72E4-B94C-A403-7CB5BB0F7516}" type="presParOf" srcId="{050CBCAC-273B-E64D-8221-87DC934D8576}" destId="{D7FA6D91-F70F-A44D-9722-23367D445D0E}" srcOrd="11" destOrd="0" presId="urn:microsoft.com/office/officeart/2008/layout/VerticalCurvedList"/>
    <dgm:cxn modelId="{4F1742D0-78B1-3047-9798-4508799FCC22}" type="presParOf" srcId="{050CBCAC-273B-E64D-8221-87DC934D8576}" destId="{8D24D353-63AF-5A42-BAB3-B6C1F87612BF}" srcOrd="12" destOrd="0" presId="urn:microsoft.com/office/officeart/2008/layout/VerticalCurvedList"/>
    <dgm:cxn modelId="{012F1D4A-86FA-9D42-A840-B775AD4DE4E0}" type="presParOf" srcId="{8D24D353-63AF-5A42-BAB3-B6C1F87612BF}" destId="{43A09A42-C6E3-AC45-A3E0-A14C899A1B76}" srcOrd="0" destOrd="0" presId="urn:microsoft.com/office/officeart/2008/layout/VerticalCurvedList"/>
    <dgm:cxn modelId="{0B8F8E09-607D-5D45-ADA5-4D3A884269EA}" type="presParOf" srcId="{050CBCAC-273B-E64D-8221-87DC934D8576}" destId="{898B8894-F425-E149-9E92-212E0A5E7AA8}" srcOrd="13" destOrd="0" presId="urn:microsoft.com/office/officeart/2008/layout/VerticalCurvedList"/>
    <dgm:cxn modelId="{FA566AF3-AC7A-5D40-A05C-51D10F743BA9}" type="presParOf" srcId="{050CBCAC-273B-E64D-8221-87DC934D8576}" destId="{B9AF4CA0-F866-E74A-9057-3C5292436F0E}" srcOrd="14" destOrd="0" presId="urn:microsoft.com/office/officeart/2008/layout/VerticalCurvedList"/>
    <dgm:cxn modelId="{9B7D6AD6-2BBA-294B-A4EA-CD04A1A0DFC4}" type="presParOf" srcId="{B9AF4CA0-F866-E74A-9057-3C5292436F0E}" destId="{0B8D46BE-39BD-3B4F-883B-7172C21D4B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7EAF15-848E-AE48-A8D5-EF39A2D45614}" type="doc">
      <dgm:prSet loTypeId="urn:microsoft.com/office/officeart/2008/layout/VerticalCurvedList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5A8F25-AD80-BB4B-B0EB-759F34374F43}">
      <dgm:prSet phldrT="[Text]"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Maintenance fluid requirements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43089A9-1C32-E14E-BEE1-30BFA83A7185}" type="parTrans" cxnId="{E2886A9B-F8F5-524C-8509-A72D7441E99E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FE293624-7ED6-414C-BAE2-B2ECDA5F5362}" type="sibTrans" cxnId="{E2886A9B-F8F5-524C-8509-A72D7441E99E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C2664EB8-0DA2-5D4B-8885-995256DEA8F1}">
      <dgm:prSet phldrT="[Text]"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Insensible losses such as evaporation of water from respiratory tract, sweat, feces, urinary excretion. Occurs continually. Adults: approximately 1.5 ml/kg/hour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E1C7522-0F01-9A40-A4FD-FF0E80A167E3}" type="parTrans" cxnId="{ED7633DD-CD72-314D-B564-C06CFCFDF0E0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C8200071-54FB-154B-B9CC-E1F05A66ACC0}" type="sibTrans" cxnId="{ED7633DD-CD72-314D-B564-C06CFCFDF0E0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6C416105-A204-EE43-B22E-3232D7B2F17B}">
      <dgm:prSet phldrT="[Text]"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NPO and other deficits: NG suction, bowel preparation</a:t>
          </a:r>
        </a:p>
      </dgm:t>
    </dgm:pt>
    <dgm:pt modelId="{E71CBB6A-0E53-764A-8D13-25FA5C5CB3AC}" type="parTrans" cxnId="{6FFAF2EC-B803-114D-A61D-F1BD026B7376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F35935EF-4FFF-AF45-B057-EE19E69C9711}" type="sibTrans" cxnId="{6FFAF2EC-B803-114D-A61D-F1BD026B7376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E65E58B2-3D4B-F742-B479-C6C2BEBC484C}">
      <dgm:prSet custT="1"/>
      <dgm:spPr/>
      <dgm:t>
        <a:bodyPr/>
        <a:lstStyle/>
        <a:p>
          <a:r>
            <a:rPr lang="en-US" sz="1300" b="0" smtClean="0">
              <a:latin typeface="Century Gothic" charset="0"/>
              <a:ea typeface="Century Gothic" charset="0"/>
              <a:cs typeface="Century Gothic" charset="0"/>
            </a:rPr>
            <a:t>Third </a:t>
          </a:r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space and invisible losses.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5D66ED3-CE59-AC4F-A912-42D132C8C916}" type="parTrans" cxnId="{BE23CB20-D79C-924F-BF83-5BF771BD67B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B5FEF4BB-0AA3-9A4A-B191-76663CE8AD48}" type="sibTrans" cxnId="{BE23CB20-D79C-924F-BF83-5BF771BD67B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5491DEA3-A9E0-354E-A57A-F3A8BB1FA7BA}">
      <dgm:prSet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Replacement of blood loss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4F3538B-8802-FB45-BCD5-60F5381217D0}" type="parTrans" cxnId="{EB2C7B38-A8DA-E847-A3F9-71639FECBDE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DD6C74B8-E5CA-EE4D-BCA4-FDD6713712DC}" type="sibTrans" cxnId="{EB2C7B38-A8DA-E847-A3F9-71639FECBDE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9CEC2A3D-933D-424A-BBC2-5377C4554FE2}">
      <dgm:prSet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Special additional losses</a:t>
          </a:r>
          <a:r>
            <a:rPr lang="ar-SA" sz="1300" b="0" smtClean="0">
              <a:latin typeface="Century Gothic" charset="0"/>
              <a:ea typeface="Century Gothic" charset="0"/>
              <a:cs typeface="Century Gothic" charset="0"/>
            </a:rPr>
            <a:t>:</a:t>
          </a:r>
          <a:r>
            <a:rPr lang="en-US" sz="1300" b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diarrhea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53A39C1-8613-4741-9864-EA51C25446BD}" type="parTrans" cxnId="{9D38D347-6FD6-B54C-AB17-EB0F37614655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4D3317BC-3542-504C-A563-5F39AA15CAF3}" type="sibTrans" cxnId="{9D38D347-6FD6-B54C-AB17-EB0F37614655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CE2FB87E-6981-6340-998E-E9A2697FF411}">
      <dgm:prSet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Blood Loss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C44A254D-9390-E643-9FC4-B9C1E74B1566}" type="parTrans" cxnId="{81759C34-34EA-2648-AC22-C60E67797247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180F4A17-39C3-EC4B-A23F-D3E2281A1937}" type="sibTrans" cxnId="{81759C34-34EA-2648-AC22-C60E67797247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FD265939-5297-3547-87FE-69D6A32E235F}" type="pres">
      <dgm:prSet presAssocID="{297EAF15-848E-AE48-A8D5-EF39A2D456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50CBCAC-273B-E64D-8221-87DC934D8576}" type="pres">
      <dgm:prSet presAssocID="{297EAF15-848E-AE48-A8D5-EF39A2D45614}" presName="Name1" presStyleCnt="0"/>
      <dgm:spPr/>
      <dgm:t>
        <a:bodyPr/>
        <a:lstStyle/>
        <a:p>
          <a:endParaRPr lang="en-US"/>
        </a:p>
      </dgm:t>
    </dgm:pt>
    <dgm:pt modelId="{96583499-676A-B448-ACC7-9123F6BB4E79}" type="pres">
      <dgm:prSet presAssocID="{297EAF15-848E-AE48-A8D5-EF39A2D45614}" presName="cycle" presStyleCnt="0"/>
      <dgm:spPr/>
      <dgm:t>
        <a:bodyPr/>
        <a:lstStyle/>
        <a:p>
          <a:endParaRPr lang="en-US"/>
        </a:p>
      </dgm:t>
    </dgm:pt>
    <dgm:pt modelId="{12ECC7B8-603F-D84B-9008-6670764A4A8F}" type="pres">
      <dgm:prSet presAssocID="{297EAF15-848E-AE48-A8D5-EF39A2D45614}" presName="srcNode" presStyleLbl="node1" presStyleIdx="0" presStyleCnt="7"/>
      <dgm:spPr/>
      <dgm:t>
        <a:bodyPr/>
        <a:lstStyle/>
        <a:p>
          <a:endParaRPr lang="en-US"/>
        </a:p>
      </dgm:t>
    </dgm:pt>
    <dgm:pt modelId="{E3BE626B-165B-384A-A344-71492DBB5725}" type="pres">
      <dgm:prSet presAssocID="{297EAF15-848E-AE48-A8D5-EF39A2D45614}" presName="conn" presStyleLbl="parChTrans1D2" presStyleIdx="0" presStyleCnt="1"/>
      <dgm:spPr/>
      <dgm:t>
        <a:bodyPr/>
        <a:lstStyle/>
        <a:p>
          <a:endParaRPr lang="en-US"/>
        </a:p>
      </dgm:t>
    </dgm:pt>
    <dgm:pt modelId="{A0944CEA-93DD-D34E-ABD9-B854D624E2F3}" type="pres">
      <dgm:prSet presAssocID="{297EAF15-848E-AE48-A8D5-EF39A2D45614}" presName="extraNode" presStyleLbl="node1" presStyleIdx="0" presStyleCnt="7"/>
      <dgm:spPr/>
      <dgm:t>
        <a:bodyPr/>
        <a:lstStyle/>
        <a:p>
          <a:endParaRPr lang="en-US"/>
        </a:p>
      </dgm:t>
    </dgm:pt>
    <dgm:pt modelId="{1FAE1ED9-936B-604E-90EA-88F646A28569}" type="pres">
      <dgm:prSet presAssocID="{297EAF15-848E-AE48-A8D5-EF39A2D45614}" presName="dstNode" presStyleLbl="node1" presStyleIdx="0" presStyleCnt="7"/>
      <dgm:spPr/>
      <dgm:t>
        <a:bodyPr/>
        <a:lstStyle/>
        <a:p>
          <a:endParaRPr lang="en-US"/>
        </a:p>
      </dgm:t>
    </dgm:pt>
    <dgm:pt modelId="{747E2178-EADD-6B49-A3E4-39E4204467E6}" type="pres">
      <dgm:prSet presAssocID="{B65A8F25-AD80-BB4B-B0EB-759F34374F4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6B549-7C3E-DC45-A78E-BD2A21144A72}" type="pres">
      <dgm:prSet presAssocID="{B65A8F25-AD80-BB4B-B0EB-759F34374F43}" presName="accent_1" presStyleCnt="0"/>
      <dgm:spPr/>
      <dgm:t>
        <a:bodyPr/>
        <a:lstStyle/>
        <a:p>
          <a:endParaRPr lang="en-US"/>
        </a:p>
      </dgm:t>
    </dgm:pt>
    <dgm:pt modelId="{1D9D7C36-937A-E943-A348-21C1D33E0237}" type="pres">
      <dgm:prSet presAssocID="{B65A8F25-AD80-BB4B-B0EB-759F34374F43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FA48FBE9-0E4E-344D-B15E-F71B527031AB}" type="pres">
      <dgm:prSet presAssocID="{C2664EB8-0DA2-5D4B-8885-995256DEA8F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83ABA-8CC8-924F-AD34-55014CF4A1C2}" type="pres">
      <dgm:prSet presAssocID="{C2664EB8-0DA2-5D4B-8885-995256DEA8F1}" presName="accent_2" presStyleCnt="0"/>
      <dgm:spPr/>
      <dgm:t>
        <a:bodyPr/>
        <a:lstStyle/>
        <a:p>
          <a:endParaRPr lang="en-US"/>
        </a:p>
      </dgm:t>
    </dgm:pt>
    <dgm:pt modelId="{CDD314A4-90FC-7646-81EE-A107EA62DC05}" type="pres">
      <dgm:prSet presAssocID="{C2664EB8-0DA2-5D4B-8885-995256DEA8F1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77139232-E97F-C44C-A9CE-9CDF66830705}" type="pres">
      <dgm:prSet presAssocID="{6C416105-A204-EE43-B22E-3232D7B2F17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671C3-0914-BA44-8977-8E54C4D01891}" type="pres">
      <dgm:prSet presAssocID="{6C416105-A204-EE43-B22E-3232D7B2F17B}" presName="accent_3" presStyleCnt="0"/>
      <dgm:spPr/>
      <dgm:t>
        <a:bodyPr/>
        <a:lstStyle/>
        <a:p>
          <a:endParaRPr lang="en-US"/>
        </a:p>
      </dgm:t>
    </dgm:pt>
    <dgm:pt modelId="{5EDB6D53-8185-4C4F-B061-648FC47238FB}" type="pres">
      <dgm:prSet presAssocID="{6C416105-A204-EE43-B22E-3232D7B2F17B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9ECAC181-C2D9-C042-B432-9C34AF665F04}" type="pres">
      <dgm:prSet presAssocID="{E65E58B2-3D4B-F742-B479-C6C2BEBC484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EE868-2475-5E42-A4AC-7DCB95196DC4}" type="pres">
      <dgm:prSet presAssocID="{E65E58B2-3D4B-F742-B479-C6C2BEBC484C}" presName="accent_4" presStyleCnt="0"/>
      <dgm:spPr/>
      <dgm:t>
        <a:bodyPr/>
        <a:lstStyle/>
        <a:p>
          <a:endParaRPr lang="en-US"/>
        </a:p>
      </dgm:t>
    </dgm:pt>
    <dgm:pt modelId="{330E6790-AD7F-EE46-A573-B2A69B38345A}" type="pres">
      <dgm:prSet presAssocID="{E65E58B2-3D4B-F742-B479-C6C2BEBC484C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FB7903C2-D626-2444-B503-9C47AED0722F}" type="pres">
      <dgm:prSet presAssocID="{5491DEA3-A9E0-354E-A57A-F3A8BB1FA7B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979DB-01B1-9B46-9F70-1C4D41BA335D}" type="pres">
      <dgm:prSet presAssocID="{5491DEA3-A9E0-354E-A57A-F3A8BB1FA7BA}" presName="accent_5" presStyleCnt="0"/>
      <dgm:spPr/>
      <dgm:t>
        <a:bodyPr/>
        <a:lstStyle/>
        <a:p>
          <a:endParaRPr lang="en-US"/>
        </a:p>
      </dgm:t>
    </dgm:pt>
    <dgm:pt modelId="{B0DC397F-5035-0B46-AC95-155EBD959636}" type="pres">
      <dgm:prSet presAssocID="{5491DEA3-A9E0-354E-A57A-F3A8BB1FA7BA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D7FA6D91-F70F-A44D-9722-23367D445D0E}" type="pres">
      <dgm:prSet presAssocID="{9CEC2A3D-933D-424A-BBC2-5377C4554FE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4D353-63AF-5A42-BAB3-B6C1F87612BF}" type="pres">
      <dgm:prSet presAssocID="{9CEC2A3D-933D-424A-BBC2-5377C4554FE2}" presName="accent_6" presStyleCnt="0"/>
      <dgm:spPr/>
      <dgm:t>
        <a:bodyPr/>
        <a:lstStyle/>
        <a:p>
          <a:endParaRPr lang="en-US"/>
        </a:p>
      </dgm:t>
    </dgm:pt>
    <dgm:pt modelId="{43A09A42-C6E3-AC45-A3E0-A14C899A1B76}" type="pres">
      <dgm:prSet presAssocID="{9CEC2A3D-933D-424A-BBC2-5377C4554FE2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898B8894-F425-E149-9E92-212E0A5E7AA8}" type="pres">
      <dgm:prSet presAssocID="{CE2FB87E-6981-6340-998E-E9A2697FF41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F4CA0-F866-E74A-9057-3C5292436F0E}" type="pres">
      <dgm:prSet presAssocID="{CE2FB87E-6981-6340-998E-E9A2697FF411}" presName="accent_7" presStyleCnt="0"/>
      <dgm:spPr/>
      <dgm:t>
        <a:bodyPr/>
        <a:lstStyle/>
        <a:p>
          <a:endParaRPr lang="en-US"/>
        </a:p>
      </dgm:t>
    </dgm:pt>
    <dgm:pt modelId="{0B8D46BE-39BD-3B4F-883B-7172C21D4B8E}" type="pres">
      <dgm:prSet presAssocID="{CE2FB87E-6981-6340-998E-E9A2697FF411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BE23CB20-D79C-924F-BF83-5BF771BD67BC}" srcId="{297EAF15-848E-AE48-A8D5-EF39A2D45614}" destId="{E65E58B2-3D4B-F742-B479-C6C2BEBC484C}" srcOrd="3" destOrd="0" parTransId="{05D66ED3-CE59-AC4F-A912-42D132C8C916}" sibTransId="{B5FEF4BB-0AA3-9A4A-B191-76663CE8AD48}"/>
    <dgm:cxn modelId="{EB2C7B38-A8DA-E847-A3F9-71639FECBDEC}" srcId="{297EAF15-848E-AE48-A8D5-EF39A2D45614}" destId="{5491DEA3-A9E0-354E-A57A-F3A8BB1FA7BA}" srcOrd="4" destOrd="0" parTransId="{64F3538B-8802-FB45-BCD5-60F5381217D0}" sibTransId="{DD6C74B8-E5CA-EE4D-BCA4-FDD6713712DC}"/>
    <dgm:cxn modelId="{6FFAF2EC-B803-114D-A61D-F1BD026B7376}" srcId="{297EAF15-848E-AE48-A8D5-EF39A2D45614}" destId="{6C416105-A204-EE43-B22E-3232D7B2F17B}" srcOrd="2" destOrd="0" parTransId="{E71CBB6A-0E53-764A-8D13-25FA5C5CB3AC}" sibTransId="{F35935EF-4FFF-AF45-B057-EE19E69C9711}"/>
    <dgm:cxn modelId="{BAC0E6C6-22D1-CD43-BC4B-66CD0E53EC76}" type="presOf" srcId="{E65E58B2-3D4B-F742-B479-C6C2BEBC484C}" destId="{9ECAC181-C2D9-C042-B432-9C34AF665F04}" srcOrd="0" destOrd="0" presId="urn:microsoft.com/office/officeart/2008/layout/VerticalCurvedList"/>
    <dgm:cxn modelId="{A6E6D658-0C26-0941-8016-897EBB5AF001}" type="presOf" srcId="{5491DEA3-A9E0-354E-A57A-F3A8BB1FA7BA}" destId="{FB7903C2-D626-2444-B503-9C47AED0722F}" srcOrd="0" destOrd="0" presId="urn:microsoft.com/office/officeart/2008/layout/VerticalCurvedList"/>
    <dgm:cxn modelId="{8F76CB20-3954-A341-902E-4D3DF079A592}" type="presOf" srcId="{FE293624-7ED6-414C-BAE2-B2ECDA5F5362}" destId="{E3BE626B-165B-384A-A344-71492DBB5725}" srcOrd="0" destOrd="0" presId="urn:microsoft.com/office/officeart/2008/layout/VerticalCurvedList"/>
    <dgm:cxn modelId="{B211FB04-53C3-984B-A110-E13B651F622C}" type="presOf" srcId="{CE2FB87E-6981-6340-998E-E9A2697FF411}" destId="{898B8894-F425-E149-9E92-212E0A5E7AA8}" srcOrd="0" destOrd="0" presId="urn:microsoft.com/office/officeart/2008/layout/VerticalCurvedList"/>
    <dgm:cxn modelId="{48F770A0-A079-344B-8EA6-D3CF6F5062A3}" type="presOf" srcId="{9CEC2A3D-933D-424A-BBC2-5377C4554FE2}" destId="{D7FA6D91-F70F-A44D-9722-23367D445D0E}" srcOrd="0" destOrd="0" presId="urn:microsoft.com/office/officeart/2008/layout/VerticalCurvedList"/>
    <dgm:cxn modelId="{AB1B0569-C1FD-2E4F-8E01-3C9D3885C7B1}" type="presOf" srcId="{297EAF15-848E-AE48-A8D5-EF39A2D45614}" destId="{FD265939-5297-3547-87FE-69D6A32E235F}" srcOrd="0" destOrd="0" presId="urn:microsoft.com/office/officeart/2008/layout/VerticalCurvedList"/>
    <dgm:cxn modelId="{9D38D347-6FD6-B54C-AB17-EB0F37614655}" srcId="{297EAF15-848E-AE48-A8D5-EF39A2D45614}" destId="{9CEC2A3D-933D-424A-BBC2-5377C4554FE2}" srcOrd="5" destOrd="0" parTransId="{953A39C1-8613-4741-9864-EA51C25446BD}" sibTransId="{4D3317BC-3542-504C-A563-5F39AA15CAF3}"/>
    <dgm:cxn modelId="{CF08DEBA-145D-AA47-A45A-1B0866C14484}" type="presOf" srcId="{6C416105-A204-EE43-B22E-3232D7B2F17B}" destId="{77139232-E97F-C44C-A9CE-9CDF66830705}" srcOrd="0" destOrd="0" presId="urn:microsoft.com/office/officeart/2008/layout/VerticalCurvedList"/>
    <dgm:cxn modelId="{E64CF54A-3DD0-5D44-BBFE-48B2307845FD}" type="presOf" srcId="{C2664EB8-0DA2-5D4B-8885-995256DEA8F1}" destId="{FA48FBE9-0E4E-344D-B15E-F71B527031AB}" srcOrd="0" destOrd="0" presId="urn:microsoft.com/office/officeart/2008/layout/VerticalCurvedList"/>
    <dgm:cxn modelId="{81759C34-34EA-2648-AC22-C60E67797247}" srcId="{297EAF15-848E-AE48-A8D5-EF39A2D45614}" destId="{CE2FB87E-6981-6340-998E-E9A2697FF411}" srcOrd="6" destOrd="0" parTransId="{C44A254D-9390-E643-9FC4-B9C1E74B1566}" sibTransId="{180F4A17-39C3-EC4B-A23F-D3E2281A1937}"/>
    <dgm:cxn modelId="{ED7633DD-CD72-314D-B564-C06CFCFDF0E0}" srcId="{297EAF15-848E-AE48-A8D5-EF39A2D45614}" destId="{C2664EB8-0DA2-5D4B-8885-995256DEA8F1}" srcOrd="1" destOrd="0" parTransId="{6E1C7522-0F01-9A40-A4FD-FF0E80A167E3}" sibTransId="{C8200071-54FB-154B-B9CC-E1F05A66ACC0}"/>
    <dgm:cxn modelId="{E2886A9B-F8F5-524C-8509-A72D7441E99E}" srcId="{297EAF15-848E-AE48-A8D5-EF39A2D45614}" destId="{B65A8F25-AD80-BB4B-B0EB-759F34374F43}" srcOrd="0" destOrd="0" parTransId="{943089A9-1C32-E14E-BEE1-30BFA83A7185}" sibTransId="{FE293624-7ED6-414C-BAE2-B2ECDA5F5362}"/>
    <dgm:cxn modelId="{40B6603C-C79B-6A4F-B863-E35E0AEBD99D}" type="presOf" srcId="{B65A8F25-AD80-BB4B-B0EB-759F34374F43}" destId="{747E2178-EADD-6B49-A3E4-39E4204467E6}" srcOrd="0" destOrd="0" presId="urn:microsoft.com/office/officeart/2008/layout/VerticalCurvedList"/>
    <dgm:cxn modelId="{7FBA5861-C919-F641-90AB-CA9249A14BCB}" type="presParOf" srcId="{FD265939-5297-3547-87FE-69D6A32E235F}" destId="{050CBCAC-273B-E64D-8221-87DC934D8576}" srcOrd="0" destOrd="0" presId="urn:microsoft.com/office/officeart/2008/layout/VerticalCurvedList"/>
    <dgm:cxn modelId="{2693FC56-4CA2-5E44-ABEF-8812FA071D4D}" type="presParOf" srcId="{050CBCAC-273B-E64D-8221-87DC934D8576}" destId="{96583499-676A-B448-ACC7-9123F6BB4E79}" srcOrd="0" destOrd="0" presId="urn:microsoft.com/office/officeart/2008/layout/VerticalCurvedList"/>
    <dgm:cxn modelId="{C4B1A382-DB6F-5F43-8D4A-E55ACA37315F}" type="presParOf" srcId="{96583499-676A-B448-ACC7-9123F6BB4E79}" destId="{12ECC7B8-603F-D84B-9008-6670764A4A8F}" srcOrd="0" destOrd="0" presId="urn:microsoft.com/office/officeart/2008/layout/VerticalCurvedList"/>
    <dgm:cxn modelId="{56DE73FD-2F21-E441-B871-16B541903834}" type="presParOf" srcId="{96583499-676A-B448-ACC7-9123F6BB4E79}" destId="{E3BE626B-165B-384A-A344-71492DBB5725}" srcOrd="1" destOrd="0" presId="urn:microsoft.com/office/officeart/2008/layout/VerticalCurvedList"/>
    <dgm:cxn modelId="{7198A563-1021-0843-B1FB-94AC07447780}" type="presParOf" srcId="{96583499-676A-B448-ACC7-9123F6BB4E79}" destId="{A0944CEA-93DD-D34E-ABD9-B854D624E2F3}" srcOrd="2" destOrd="0" presId="urn:microsoft.com/office/officeart/2008/layout/VerticalCurvedList"/>
    <dgm:cxn modelId="{7593C8A1-F92B-A940-B8A8-726614197305}" type="presParOf" srcId="{96583499-676A-B448-ACC7-9123F6BB4E79}" destId="{1FAE1ED9-936B-604E-90EA-88F646A28569}" srcOrd="3" destOrd="0" presId="urn:microsoft.com/office/officeart/2008/layout/VerticalCurvedList"/>
    <dgm:cxn modelId="{E4091324-2190-514E-A567-804E7901A63C}" type="presParOf" srcId="{050CBCAC-273B-E64D-8221-87DC934D8576}" destId="{747E2178-EADD-6B49-A3E4-39E4204467E6}" srcOrd="1" destOrd="0" presId="urn:microsoft.com/office/officeart/2008/layout/VerticalCurvedList"/>
    <dgm:cxn modelId="{8E46195F-C05C-8F47-9106-407C1D88E3DE}" type="presParOf" srcId="{050CBCAC-273B-E64D-8221-87DC934D8576}" destId="{4396B549-7C3E-DC45-A78E-BD2A21144A72}" srcOrd="2" destOrd="0" presId="urn:microsoft.com/office/officeart/2008/layout/VerticalCurvedList"/>
    <dgm:cxn modelId="{0F478654-CD7E-9947-9EE9-53F3320DB00B}" type="presParOf" srcId="{4396B549-7C3E-DC45-A78E-BD2A21144A72}" destId="{1D9D7C36-937A-E943-A348-21C1D33E0237}" srcOrd="0" destOrd="0" presId="urn:microsoft.com/office/officeart/2008/layout/VerticalCurvedList"/>
    <dgm:cxn modelId="{2D5B05CD-9522-C841-9BE5-1262411009CC}" type="presParOf" srcId="{050CBCAC-273B-E64D-8221-87DC934D8576}" destId="{FA48FBE9-0E4E-344D-B15E-F71B527031AB}" srcOrd="3" destOrd="0" presId="urn:microsoft.com/office/officeart/2008/layout/VerticalCurvedList"/>
    <dgm:cxn modelId="{133781C6-B463-D640-988A-FF18595A8E9C}" type="presParOf" srcId="{050CBCAC-273B-E64D-8221-87DC934D8576}" destId="{DF883ABA-8CC8-924F-AD34-55014CF4A1C2}" srcOrd="4" destOrd="0" presId="urn:microsoft.com/office/officeart/2008/layout/VerticalCurvedList"/>
    <dgm:cxn modelId="{6488387E-68F0-AB4B-AC5C-184180358EEE}" type="presParOf" srcId="{DF883ABA-8CC8-924F-AD34-55014CF4A1C2}" destId="{CDD314A4-90FC-7646-81EE-A107EA62DC05}" srcOrd="0" destOrd="0" presId="urn:microsoft.com/office/officeart/2008/layout/VerticalCurvedList"/>
    <dgm:cxn modelId="{90B2D06D-C199-E24B-BD4A-61665DC2F829}" type="presParOf" srcId="{050CBCAC-273B-E64D-8221-87DC934D8576}" destId="{77139232-E97F-C44C-A9CE-9CDF66830705}" srcOrd="5" destOrd="0" presId="urn:microsoft.com/office/officeart/2008/layout/VerticalCurvedList"/>
    <dgm:cxn modelId="{064DA9F3-9279-A64B-9D77-696EAC891A11}" type="presParOf" srcId="{050CBCAC-273B-E64D-8221-87DC934D8576}" destId="{1D4671C3-0914-BA44-8977-8E54C4D01891}" srcOrd="6" destOrd="0" presId="urn:microsoft.com/office/officeart/2008/layout/VerticalCurvedList"/>
    <dgm:cxn modelId="{89AB38C5-A8FB-4B48-BFB3-2DBF9BDBE134}" type="presParOf" srcId="{1D4671C3-0914-BA44-8977-8E54C4D01891}" destId="{5EDB6D53-8185-4C4F-B061-648FC47238FB}" srcOrd="0" destOrd="0" presId="urn:microsoft.com/office/officeart/2008/layout/VerticalCurvedList"/>
    <dgm:cxn modelId="{80997C61-9BBB-1A48-A192-5D8D2CD09E4F}" type="presParOf" srcId="{050CBCAC-273B-E64D-8221-87DC934D8576}" destId="{9ECAC181-C2D9-C042-B432-9C34AF665F04}" srcOrd="7" destOrd="0" presId="urn:microsoft.com/office/officeart/2008/layout/VerticalCurvedList"/>
    <dgm:cxn modelId="{B7A93722-242F-6749-A962-9176C6FCBDEF}" type="presParOf" srcId="{050CBCAC-273B-E64D-8221-87DC934D8576}" destId="{F78EE868-2475-5E42-A4AC-7DCB95196DC4}" srcOrd="8" destOrd="0" presId="urn:microsoft.com/office/officeart/2008/layout/VerticalCurvedList"/>
    <dgm:cxn modelId="{8DF4F529-F2C8-6948-BEA2-EEF6B107527D}" type="presParOf" srcId="{F78EE868-2475-5E42-A4AC-7DCB95196DC4}" destId="{330E6790-AD7F-EE46-A573-B2A69B38345A}" srcOrd="0" destOrd="0" presId="urn:microsoft.com/office/officeart/2008/layout/VerticalCurvedList"/>
    <dgm:cxn modelId="{1D655107-29D9-B544-BC55-0E2CF747C27F}" type="presParOf" srcId="{050CBCAC-273B-E64D-8221-87DC934D8576}" destId="{FB7903C2-D626-2444-B503-9C47AED0722F}" srcOrd="9" destOrd="0" presId="urn:microsoft.com/office/officeart/2008/layout/VerticalCurvedList"/>
    <dgm:cxn modelId="{250530A1-A81B-5C4A-A9F7-6590B9C7C146}" type="presParOf" srcId="{050CBCAC-273B-E64D-8221-87DC934D8576}" destId="{068979DB-01B1-9B46-9F70-1C4D41BA335D}" srcOrd="10" destOrd="0" presId="urn:microsoft.com/office/officeart/2008/layout/VerticalCurvedList"/>
    <dgm:cxn modelId="{7D837509-B469-2E4A-886C-F9B700A8BDAF}" type="presParOf" srcId="{068979DB-01B1-9B46-9F70-1C4D41BA335D}" destId="{B0DC397F-5035-0B46-AC95-155EBD959636}" srcOrd="0" destOrd="0" presId="urn:microsoft.com/office/officeart/2008/layout/VerticalCurvedList"/>
    <dgm:cxn modelId="{4896FC6C-0CF2-FE49-95E1-A0492A9EF5C1}" type="presParOf" srcId="{050CBCAC-273B-E64D-8221-87DC934D8576}" destId="{D7FA6D91-F70F-A44D-9722-23367D445D0E}" srcOrd="11" destOrd="0" presId="urn:microsoft.com/office/officeart/2008/layout/VerticalCurvedList"/>
    <dgm:cxn modelId="{867D8678-4ADC-2E48-8DC1-643A785B2152}" type="presParOf" srcId="{050CBCAC-273B-E64D-8221-87DC934D8576}" destId="{8D24D353-63AF-5A42-BAB3-B6C1F87612BF}" srcOrd="12" destOrd="0" presId="urn:microsoft.com/office/officeart/2008/layout/VerticalCurvedList"/>
    <dgm:cxn modelId="{F8E16FA7-3030-E741-91C2-1A282A48E811}" type="presParOf" srcId="{8D24D353-63AF-5A42-BAB3-B6C1F87612BF}" destId="{43A09A42-C6E3-AC45-A3E0-A14C899A1B76}" srcOrd="0" destOrd="0" presId="urn:microsoft.com/office/officeart/2008/layout/VerticalCurvedList"/>
    <dgm:cxn modelId="{995E9078-A2A1-1B48-95DB-F9E2A05EDFF4}" type="presParOf" srcId="{050CBCAC-273B-E64D-8221-87DC934D8576}" destId="{898B8894-F425-E149-9E92-212E0A5E7AA8}" srcOrd="13" destOrd="0" presId="urn:microsoft.com/office/officeart/2008/layout/VerticalCurvedList"/>
    <dgm:cxn modelId="{AC978ACF-D28A-A744-9140-3180A959D886}" type="presParOf" srcId="{050CBCAC-273B-E64D-8221-87DC934D8576}" destId="{B9AF4CA0-F866-E74A-9057-3C5292436F0E}" srcOrd="14" destOrd="0" presId="urn:microsoft.com/office/officeart/2008/layout/VerticalCurvedList"/>
    <dgm:cxn modelId="{070D92B9-E287-5B4E-8407-62A52479277D}" type="presParOf" srcId="{B9AF4CA0-F866-E74A-9057-3C5292436F0E}" destId="{0B8D46BE-39BD-3B4F-883B-7172C21D4B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7EAF15-848E-AE48-A8D5-EF39A2D45614}" type="doc">
      <dgm:prSet loTypeId="urn:microsoft.com/office/officeart/2008/layout/VerticalCurvedList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5A8F25-AD80-BB4B-B0EB-759F34374F43}">
      <dgm:prSet phldrT="[Text]"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Maintenance fluid requirements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43089A9-1C32-E14E-BEE1-30BFA83A7185}" type="parTrans" cxnId="{E2886A9B-F8F5-524C-8509-A72D7441E99E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FE293624-7ED6-414C-BAE2-B2ECDA5F5362}" type="sibTrans" cxnId="{E2886A9B-F8F5-524C-8509-A72D7441E99E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C2664EB8-0DA2-5D4B-8885-995256DEA8F1}">
      <dgm:prSet phldrT="[Text]"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Insensible losses such as evaporation of water from respiratory tract, sweat, feces, urinary excretion. Occurs continually. Adults: approximately 1.5 ml/kg/hour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E1C7522-0F01-9A40-A4FD-FF0E80A167E3}" type="parTrans" cxnId="{ED7633DD-CD72-314D-B564-C06CFCFDF0E0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C8200071-54FB-154B-B9CC-E1F05A66ACC0}" type="sibTrans" cxnId="{ED7633DD-CD72-314D-B564-C06CFCFDF0E0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6C416105-A204-EE43-B22E-3232D7B2F17B}">
      <dgm:prSet phldrT="[Text]"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NPO and other deficits: NG suction, bowel preparation</a:t>
          </a:r>
        </a:p>
      </dgm:t>
    </dgm:pt>
    <dgm:pt modelId="{E71CBB6A-0E53-764A-8D13-25FA5C5CB3AC}" type="parTrans" cxnId="{6FFAF2EC-B803-114D-A61D-F1BD026B7376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F35935EF-4FFF-AF45-B057-EE19E69C9711}" type="sibTrans" cxnId="{6FFAF2EC-B803-114D-A61D-F1BD026B7376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E65E58B2-3D4B-F742-B479-C6C2BEBC484C}">
      <dgm:prSet custT="1"/>
      <dgm:spPr/>
      <dgm:t>
        <a:bodyPr/>
        <a:lstStyle/>
        <a:p>
          <a:r>
            <a:rPr lang="en-US" sz="1300" b="0" smtClean="0">
              <a:latin typeface="Century Gothic" charset="0"/>
              <a:ea typeface="Century Gothic" charset="0"/>
              <a:cs typeface="Century Gothic" charset="0"/>
            </a:rPr>
            <a:t>Third </a:t>
          </a:r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space and invisible losses.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5D66ED3-CE59-AC4F-A912-42D132C8C916}" type="parTrans" cxnId="{BE23CB20-D79C-924F-BF83-5BF771BD67B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B5FEF4BB-0AA3-9A4A-B191-76663CE8AD48}" type="sibTrans" cxnId="{BE23CB20-D79C-924F-BF83-5BF771BD67B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5491DEA3-A9E0-354E-A57A-F3A8BB1FA7BA}">
      <dgm:prSet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Replacement of blood loss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4F3538B-8802-FB45-BCD5-60F5381217D0}" type="parTrans" cxnId="{EB2C7B38-A8DA-E847-A3F9-71639FECBDE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DD6C74B8-E5CA-EE4D-BCA4-FDD6713712DC}" type="sibTrans" cxnId="{EB2C7B38-A8DA-E847-A3F9-71639FECBDEC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9CEC2A3D-933D-424A-BBC2-5377C4554FE2}">
      <dgm:prSet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Special additional losses</a:t>
          </a:r>
          <a:r>
            <a:rPr lang="ar-SA" sz="1300" b="0" smtClean="0">
              <a:latin typeface="Century Gothic" charset="0"/>
              <a:ea typeface="Century Gothic" charset="0"/>
              <a:cs typeface="Century Gothic" charset="0"/>
            </a:rPr>
            <a:t>:</a:t>
          </a:r>
          <a:r>
            <a:rPr lang="en-US" sz="1300" b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diarrhea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53A39C1-8613-4741-9864-EA51C25446BD}" type="parTrans" cxnId="{9D38D347-6FD6-B54C-AB17-EB0F37614655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4D3317BC-3542-504C-A563-5F39AA15CAF3}" type="sibTrans" cxnId="{9D38D347-6FD6-B54C-AB17-EB0F37614655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CE2FB87E-6981-6340-998E-E9A2697FF411}">
      <dgm:prSet custT="1"/>
      <dgm:spPr/>
      <dgm:t>
        <a:bodyPr/>
        <a:lstStyle/>
        <a:p>
          <a:r>
            <a:rPr lang="en-US" sz="1300" b="0" dirty="0" smtClean="0">
              <a:latin typeface="Century Gothic" charset="0"/>
              <a:ea typeface="Century Gothic" charset="0"/>
              <a:cs typeface="Century Gothic" charset="0"/>
            </a:rPr>
            <a:t>Blood Loss</a:t>
          </a:r>
          <a:endParaRPr lang="en-US" sz="1300" b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C44A254D-9390-E643-9FC4-B9C1E74B1566}" type="parTrans" cxnId="{81759C34-34EA-2648-AC22-C60E67797247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180F4A17-39C3-EC4B-A23F-D3E2281A1937}" type="sibTrans" cxnId="{81759C34-34EA-2648-AC22-C60E67797247}">
      <dgm:prSet/>
      <dgm:spPr/>
      <dgm:t>
        <a:bodyPr/>
        <a:lstStyle/>
        <a:p>
          <a:endParaRPr lang="en-US" sz="1300" b="0">
            <a:latin typeface="Century Gothic" charset="0"/>
            <a:ea typeface="Century Gothic" charset="0"/>
            <a:cs typeface="Century Gothic" charset="0"/>
          </a:endParaRPr>
        </a:p>
      </dgm:t>
    </dgm:pt>
    <dgm:pt modelId="{FD265939-5297-3547-87FE-69D6A32E235F}" type="pres">
      <dgm:prSet presAssocID="{297EAF15-848E-AE48-A8D5-EF39A2D456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50CBCAC-273B-E64D-8221-87DC934D8576}" type="pres">
      <dgm:prSet presAssocID="{297EAF15-848E-AE48-A8D5-EF39A2D45614}" presName="Name1" presStyleCnt="0"/>
      <dgm:spPr/>
      <dgm:t>
        <a:bodyPr/>
        <a:lstStyle/>
        <a:p>
          <a:endParaRPr lang="en-US"/>
        </a:p>
      </dgm:t>
    </dgm:pt>
    <dgm:pt modelId="{96583499-676A-B448-ACC7-9123F6BB4E79}" type="pres">
      <dgm:prSet presAssocID="{297EAF15-848E-AE48-A8D5-EF39A2D45614}" presName="cycle" presStyleCnt="0"/>
      <dgm:spPr/>
      <dgm:t>
        <a:bodyPr/>
        <a:lstStyle/>
        <a:p>
          <a:endParaRPr lang="en-US"/>
        </a:p>
      </dgm:t>
    </dgm:pt>
    <dgm:pt modelId="{12ECC7B8-603F-D84B-9008-6670764A4A8F}" type="pres">
      <dgm:prSet presAssocID="{297EAF15-848E-AE48-A8D5-EF39A2D45614}" presName="srcNode" presStyleLbl="node1" presStyleIdx="0" presStyleCnt="7"/>
      <dgm:spPr/>
      <dgm:t>
        <a:bodyPr/>
        <a:lstStyle/>
        <a:p>
          <a:endParaRPr lang="en-US"/>
        </a:p>
      </dgm:t>
    </dgm:pt>
    <dgm:pt modelId="{E3BE626B-165B-384A-A344-71492DBB5725}" type="pres">
      <dgm:prSet presAssocID="{297EAF15-848E-AE48-A8D5-EF39A2D45614}" presName="conn" presStyleLbl="parChTrans1D2" presStyleIdx="0" presStyleCnt="1"/>
      <dgm:spPr/>
      <dgm:t>
        <a:bodyPr/>
        <a:lstStyle/>
        <a:p>
          <a:endParaRPr lang="en-US"/>
        </a:p>
      </dgm:t>
    </dgm:pt>
    <dgm:pt modelId="{A0944CEA-93DD-D34E-ABD9-B854D624E2F3}" type="pres">
      <dgm:prSet presAssocID="{297EAF15-848E-AE48-A8D5-EF39A2D45614}" presName="extraNode" presStyleLbl="node1" presStyleIdx="0" presStyleCnt="7"/>
      <dgm:spPr/>
      <dgm:t>
        <a:bodyPr/>
        <a:lstStyle/>
        <a:p>
          <a:endParaRPr lang="en-US"/>
        </a:p>
      </dgm:t>
    </dgm:pt>
    <dgm:pt modelId="{1FAE1ED9-936B-604E-90EA-88F646A28569}" type="pres">
      <dgm:prSet presAssocID="{297EAF15-848E-AE48-A8D5-EF39A2D45614}" presName="dstNode" presStyleLbl="node1" presStyleIdx="0" presStyleCnt="7"/>
      <dgm:spPr/>
      <dgm:t>
        <a:bodyPr/>
        <a:lstStyle/>
        <a:p>
          <a:endParaRPr lang="en-US"/>
        </a:p>
      </dgm:t>
    </dgm:pt>
    <dgm:pt modelId="{747E2178-EADD-6B49-A3E4-39E4204467E6}" type="pres">
      <dgm:prSet presAssocID="{B65A8F25-AD80-BB4B-B0EB-759F34374F4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6B549-7C3E-DC45-A78E-BD2A21144A72}" type="pres">
      <dgm:prSet presAssocID="{B65A8F25-AD80-BB4B-B0EB-759F34374F43}" presName="accent_1" presStyleCnt="0"/>
      <dgm:spPr/>
      <dgm:t>
        <a:bodyPr/>
        <a:lstStyle/>
        <a:p>
          <a:endParaRPr lang="en-US"/>
        </a:p>
      </dgm:t>
    </dgm:pt>
    <dgm:pt modelId="{1D9D7C36-937A-E943-A348-21C1D33E0237}" type="pres">
      <dgm:prSet presAssocID="{B65A8F25-AD80-BB4B-B0EB-759F34374F43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FA48FBE9-0E4E-344D-B15E-F71B527031AB}" type="pres">
      <dgm:prSet presAssocID="{C2664EB8-0DA2-5D4B-8885-995256DEA8F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83ABA-8CC8-924F-AD34-55014CF4A1C2}" type="pres">
      <dgm:prSet presAssocID="{C2664EB8-0DA2-5D4B-8885-995256DEA8F1}" presName="accent_2" presStyleCnt="0"/>
      <dgm:spPr/>
      <dgm:t>
        <a:bodyPr/>
        <a:lstStyle/>
        <a:p>
          <a:endParaRPr lang="en-US"/>
        </a:p>
      </dgm:t>
    </dgm:pt>
    <dgm:pt modelId="{CDD314A4-90FC-7646-81EE-A107EA62DC05}" type="pres">
      <dgm:prSet presAssocID="{C2664EB8-0DA2-5D4B-8885-995256DEA8F1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77139232-E97F-C44C-A9CE-9CDF66830705}" type="pres">
      <dgm:prSet presAssocID="{6C416105-A204-EE43-B22E-3232D7B2F17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671C3-0914-BA44-8977-8E54C4D01891}" type="pres">
      <dgm:prSet presAssocID="{6C416105-A204-EE43-B22E-3232D7B2F17B}" presName="accent_3" presStyleCnt="0"/>
      <dgm:spPr/>
      <dgm:t>
        <a:bodyPr/>
        <a:lstStyle/>
        <a:p>
          <a:endParaRPr lang="en-US"/>
        </a:p>
      </dgm:t>
    </dgm:pt>
    <dgm:pt modelId="{5EDB6D53-8185-4C4F-B061-648FC47238FB}" type="pres">
      <dgm:prSet presAssocID="{6C416105-A204-EE43-B22E-3232D7B2F17B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9ECAC181-C2D9-C042-B432-9C34AF665F04}" type="pres">
      <dgm:prSet presAssocID="{E65E58B2-3D4B-F742-B479-C6C2BEBC484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EE868-2475-5E42-A4AC-7DCB95196DC4}" type="pres">
      <dgm:prSet presAssocID="{E65E58B2-3D4B-F742-B479-C6C2BEBC484C}" presName="accent_4" presStyleCnt="0"/>
      <dgm:spPr/>
      <dgm:t>
        <a:bodyPr/>
        <a:lstStyle/>
        <a:p>
          <a:endParaRPr lang="en-US"/>
        </a:p>
      </dgm:t>
    </dgm:pt>
    <dgm:pt modelId="{330E6790-AD7F-EE46-A573-B2A69B38345A}" type="pres">
      <dgm:prSet presAssocID="{E65E58B2-3D4B-F742-B479-C6C2BEBC484C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FB7903C2-D626-2444-B503-9C47AED0722F}" type="pres">
      <dgm:prSet presAssocID="{5491DEA3-A9E0-354E-A57A-F3A8BB1FA7B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979DB-01B1-9B46-9F70-1C4D41BA335D}" type="pres">
      <dgm:prSet presAssocID="{5491DEA3-A9E0-354E-A57A-F3A8BB1FA7BA}" presName="accent_5" presStyleCnt="0"/>
      <dgm:spPr/>
      <dgm:t>
        <a:bodyPr/>
        <a:lstStyle/>
        <a:p>
          <a:endParaRPr lang="en-US"/>
        </a:p>
      </dgm:t>
    </dgm:pt>
    <dgm:pt modelId="{B0DC397F-5035-0B46-AC95-155EBD959636}" type="pres">
      <dgm:prSet presAssocID="{5491DEA3-A9E0-354E-A57A-F3A8BB1FA7BA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D7FA6D91-F70F-A44D-9722-23367D445D0E}" type="pres">
      <dgm:prSet presAssocID="{9CEC2A3D-933D-424A-BBC2-5377C4554FE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4D353-63AF-5A42-BAB3-B6C1F87612BF}" type="pres">
      <dgm:prSet presAssocID="{9CEC2A3D-933D-424A-BBC2-5377C4554FE2}" presName="accent_6" presStyleCnt="0"/>
      <dgm:spPr/>
      <dgm:t>
        <a:bodyPr/>
        <a:lstStyle/>
        <a:p>
          <a:endParaRPr lang="en-US"/>
        </a:p>
      </dgm:t>
    </dgm:pt>
    <dgm:pt modelId="{43A09A42-C6E3-AC45-A3E0-A14C899A1B76}" type="pres">
      <dgm:prSet presAssocID="{9CEC2A3D-933D-424A-BBC2-5377C4554FE2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898B8894-F425-E149-9E92-212E0A5E7AA8}" type="pres">
      <dgm:prSet presAssocID="{CE2FB87E-6981-6340-998E-E9A2697FF41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F4CA0-F866-E74A-9057-3C5292436F0E}" type="pres">
      <dgm:prSet presAssocID="{CE2FB87E-6981-6340-998E-E9A2697FF411}" presName="accent_7" presStyleCnt="0"/>
      <dgm:spPr/>
      <dgm:t>
        <a:bodyPr/>
        <a:lstStyle/>
        <a:p>
          <a:endParaRPr lang="en-US"/>
        </a:p>
      </dgm:t>
    </dgm:pt>
    <dgm:pt modelId="{0B8D46BE-39BD-3B4F-883B-7172C21D4B8E}" type="pres">
      <dgm:prSet presAssocID="{CE2FB87E-6981-6340-998E-E9A2697FF411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EB2C7B38-A8DA-E847-A3F9-71639FECBDEC}" srcId="{297EAF15-848E-AE48-A8D5-EF39A2D45614}" destId="{5491DEA3-A9E0-354E-A57A-F3A8BB1FA7BA}" srcOrd="4" destOrd="0" parTransId="{64F3538B-8802-FB45-BCD5-60F5381217D0}" sibTransId="{DD6C74B8-E5CA-EE4D-BCA4-FDD6713712DC}"/>
    <dgm:cxn modelId="{4FD2AE80-8627-F74C-8684-AA818576BD62}" type="presOf" srcId="{B65A8F25-AD80-BB4B-B0EB-759F34374F43}" destId="{747E2178-EADD-6B49-A3E4-39E4204467E6}" srcOrd="0" destOrd="0" presId="urn:microsoft.com/office/officeart/2008/layout/VerticalCurvedList"/>
    <dgm:cxn modelId="{E2886A9B-F8F5-524C-8509-A72D7441E99E}" srcId="{297EAF15-848E-AE48-A8D5-EF39A2D45614}" destId="{B65A8F25-AD80-BB4B-B0EB-759F34374F43}" srcOrd="0" destOrd="0" parTransId="{943089A9-1C32-E14E-BEE1-30BFA83A7185}" sibTransId="{FE293624-7ED6-414C-BAE2-B2ECDA5F5362}"/>
    <dgm:cxn modelId="{BE23CB20-D79C-924F-BF83-5BF771BD67BC}" srcId="{297EAF15-848E-AE48-A8D5-EF39A2D45614}" destId="{E65E58B2-3D4B-F742-B479-C6C2BEBC484C}" srcOrd="3" destOrd="0" parTransId="{05D66ED3-CE59-AC4F-A912-42D132C8C916}" sibTransId="{B5FEF4BB-0AA3-9A4A-B191-76663CE8AD48}"/>
    <dgm:cxn modelId="{BA103A06-4346-5140-8C71-FBFD1267DA5E}" type="presOf" srcId="{297EAF15-848E-AE48-A8D5-EF39A2D45614}" destId="{FD265939-5297-3547-87FE-69D6A32E235F}" srcOrd="0" destOrd="0" presId="urn:microsoft.com/office/officeart/2008/layout/VerticalCurvedList"/>
    <dgm:cxn modelId="{CEEACAF5-2D67-034B-ACD7-4314C569C488}" type="presOf" srcId="{FE293624-7ED6-414C-BAE2-B2ECDA5F5362}" destId="{E3BE626B-165B-384A-A344-71492DBB5725}" srcOrd="0" destOrd="0" presId="urn:microsoft.com/office/officeart/2008/layout/VerticalCurvedList"/>
    <dgm:cxn modelId="{52CEA44D-4201-164B-9DBF-5094D45E4D5E}" type="presOf" srcId="{6C416105-A204-EE43-B22E-3232D7B2F17B}" destId="{77139232-E97F-C44C-A9CE-9CDF66830705}" srcOrd="0" destOrd="0" presId="urn:microsoft.com/office/officeart/2008/layout/VerticalCurvedList"/>
    <dgm:cxn modelId="{9D38D347-6FD6-B54C-AB17-EB0F37614655}" srcId="{297EAF15-848E-AE48-A8D5-EF39A2D45614}" destId="{9CEC2A3D-933D-424A-BBC2-5377C4554FE2}" srcOrd="5" destOrd="0" parTransId="{953A39C1-8613-4741-9864-EA51C25446BD}" sibTransId="{4D3317BC-3542-504C-A563-5F39AA15CAF3}"/>
    <dgm:cxn modelId="{BC9F5D79-6BEC-B648-89C8-58C5B2388B3F}" type="presOf" srcId="{CE2FB87E-6981-6340-998E-E9A2697FF411}" destId="{898B8894-F425-E149-9E92-212E0A5E7AA8}" srcOrd="0" destOrd="0" presId="urn:microsoft.com/office/officeart/2008/layout/VerticalCurvedList"/>
    <dgm:cxn modelId="{29587DE5-23F9-8D49-A37E-B2B2B00C99AB}" type="presOf" srcId="{C2664EB8-0DA2-5D4B-8885-995256DEA8F1}" destId="{FA48FBE9-0E4E-344D-B15E-F71B527031AB}" srcOrd="0" destOrd="0" presId="urn:microsoft.com/office/officeart/2008/layout/VerticalCurvedList"/>
    <dgm:cxn modelId="{6FFAF2EC-B803-114D-A61D-F1BD026B7376}" srcId="{297EAF15-848E-AE48-A8D5-EF39A2D45614}" destId="{6C416105-A204-EE43-B22E-3232D7B2F17B}" srcOrd="2" destOrd="0" parTransId="{E71CBB6A-0E53-764A-8D13-25FA5C5CB3AC}" sibTransId="{F35935EF-4FFF-AF45-B057-EE19E69C9711}"/>
    <dgm:cxn modelId="{81C81C72-0A32-6849-93BC-784FDC77CA54}" type="presOf" srcId="{5491DEA3-A9E0-354E-A57A-F3A8BB1FA7BA}" destId="{FB7903C2-D626-2444-B503-9C47AED0722F}" srcOrd="0" destOrd="0" presId="urn:microsoft.com/office/officeart/2008/layout/VerticalCurvedList"/>
    <dgm:cxn modelId="{2CF61414-C63C-404C-AF41-33F75568E992}" type="presOf" srcId="{9CEC2A3D-933D-424A-BBC2-5377C4554FE2}" destId="{D7FA6D91-F70F-A44D-9722-23367D445D0E}" srcOrd="0" destOrd="0" presId="urn:microsoft.com/office/officeart/2008/layout/VerticalCurvedList"/>
    <dgm:cxn modelId="{60CC82F4-B9E1-6842-AC90-8FF668E44071}" type="presOf" srcId="{E65E58B2-3D4B-F742-B479-C6C2BEBC484C}" destId="{9ECAC181-C2D9-C042-B432-9C34AF665F04}" srcOrd="0" destOrd="0" presId="urn:microsoft.com/office/officeart/2008/layout/VerticalCurvedList"/>
    <dgm:cxn modelId="{81759C34-34EA-2648-AC22-C60E67797247}" srcId="{297EAF15-848E-AE48-A8D5-EF39A2D45614}" destId="{CE2FB87E-6981-6340-998E-E9A2697FF411}" srcOrd="6" destOrd="0" parTransId="{C44A254D-9390-E643-9FC4-B9C1E74B1566}" sibTransId="{180F4A17-39C3-EC4B-A23F-D3E2281A1937}"/>
    <dgm:cxn modelId="{ED7633DD-CD72-314D-B564-C06CFCFDF0E0}" srcId="{297EAF15-848E-AE48-A8D5-EF39A2D45614}" destId="{C2664EB8-0DA2-5D4B-8885-995256DEA8F1}" srcOrd="1" destOrd="0" parTransId="{6E1C7522-0F01-9A40-A4FD-FF0E80A167E3}" sibTransId="{C8200071-54FB-154B-B9CC-E1F05A66ACC0}"/>
    <dgm:cxn modelId="{043A25B8-34FE-0844-B861-A620351948FD}" type="presParOf" srcId="{FD265939-5297-3547-87FE-69D6A32E235F}" destId="{050CBCAC-273B-E64D-8221-87DC934D8576}" srcOrd="0" destOrd="0" presId="urn:microsoft.com/office/officeart/2008/layout/VerticalCurvedList"/>
    <dgm:cxn modelId="{7AE19429-6BF6-E143-84E6-BC9AE4E66463}" type="presParOf" srcId="{050CBCAC-273B-E64D-8221-87DC934D8576}" destId="{96583499-676A-B448-ACC7-9123F6BB4E79}" srcOrd="0" destOrd="0" presId="urn:microsoft.com/office/officeart/2008/layout/VerticalCurvedList"/>
    <dgm:cxn modelId="{593D262F-B7E8-3B4D-BF36-98595701BA05}" type="presParOf" srcId="{96583499-676A-B448-ACC7-9123F6BB4E79}" destId="{12ECC7B8-603F-D84B-9008-6670764A4A8F}" srcOrd="0" destOrd="0" presId="urn:microsoft.com/office/officeart/2008/layout/VerticalCurvedList"/>
    <dgm:cxn modelId="{7F999E24-62B0-E742-BD5E-69C81046340B}" type="presParOf" srcId="{96583499-676A-B448-ACC7-9123F6BB4E79}" destId="{E3BE626B-165B-384A-A344-71492DBB5725}" srcOrd="1" destOrd="0" presId="urn:microsoft.com/office/officeart/2008/layout/VerticalCurvedList"/>
    <dgm:cxn modelId="{2293F8C3-24B0-2640-A98A-3695BCD6BEDF}" type="presParOf" srcId="{96583499-676A-B448-ACC7-9123F6BB4E79}" destId="{A0944CEA-93DD-D34E-ABD9-B854D624E2F3}" srcOrd="2" destOrd="0" presId="urn:microsoft.com/office/officeart/2008/layout/VerticalCurvedList"/>
    <dgm:cxn modelId="{273A6B83-C30D-2842-B9DB-FBDA458DA942}" type="presParOf" srcId="{96583499-676A-B448-ACC7-9123F6BB4E79}" destId="{1FAE1ED9-936B-604E-90EA-88F646A28569}" srcOrd="3" destOrd="0" presId="urn:microsoft.com/office/officeart/2008/layout/VerticalCurvedList"/>
    <dgm:cxn modelId="{768CC056-FB38-BE45-8736-B3A848E9BD8B}" type="presParOf" srcId="{050CBCAC-273B-E64D-8221-87DC934D8576}" destId="{747E2178-EADD-6B49-A3E4-39E4204467E6}" srcOrd="1" destOrd="0" presId="urn:microsoft.com/office/officeart/2008/layout/VerticalCurvedList"/>
    <dgm:cxn modelId="{8586113F-FAC3-3142-A51D-BCB71E3D8306}" type="presParOf" srcId="{050CBCAC-273B-E64D-8221-87DC934D8576}" destId="{4396B549-7C3E-DC45-A78E-BD2A21144A72}" srcOrd="2" destOrd="0" presId="urn:microsoft.com/office/officeart/2008/layout/VerticalCurvedList"/>
    <dgm:cxn modelId="{C8F24968-E74F-CE46-A225-823F5F0B5E62}" type="presParOf" srcId="{4396B549-7C3E-DC45-A78E-BD2A21144A72}" destId="{1D9D7C36-937A-E943-A348-21C1D33E0237}" srcOrd="0" destOrd="0" presId="urn:microsoft.com/office/officeart/2008/layout/VerticalCurvedList"/>
    <dgm:cxn modelId="{E5174030-4B38-A849-AB21-8C7F37776590}" type="presParOf" srcId="{050CBCAC-273B-E64D-8221-87DC934D8576}" destId="{FA48FBE9-0E4E-344D-B15E-F71B527031AB}" srcOrd="3" destOrd="0" presId="urn:microsoft.com/office/officeart/2008/layout/VerticalCurvedList"/>
    <dgm:cxn modelId="{36E8101A-569D-D440-A207-842469A8A6C6}" type="presParOf" srcId="{050CBCAC-273B-E64D-8221-87DC934D8576}" destId="{DF883ABA-8CC8-924F-AD34-55014CF4A1C2}" srcOrd="4" destOrd="0" presId="urn:microsoft.com/office/officeart/2008/layout/VerticalCurvedList"/>
    <dgm:cxn modelId="{03DD79C2-06CC-1641-B05A-266D5DA5F1D6}" type="presParOf" srcId="{DF883ABA-8CC8-924F-AD34-55014CF4A1C2}" destId="{CDD314A4-90FC-7646-81EE-A107EA62DC05}" srcOrd="0" destOrd="0" presId="urn:microsoft.com/office/officeart/2008/layout/VerticalCurvedList"/>
    <dgm:cxn modelId="{21A9E43C-4016-5541-B999-BEC1D0CAE666}" type="presParOf" srcId="{050CBCAC-273B-E64D-8221-87DC934D8576}" destId="{77139232-E97F-C44C-A9CE-9CDF66830705}" srcOrd="5" destOrd="0" presId="urn:microsoft.com/office/officeart/2008/layout/VerticalCurvedList"/>
    <dgm:cxn modelId="{120AB4DA-F8C8-4947-8785-F1751AC704C3}" type="presParOf" srcId="{050CBCAC-273B-E64D-8221-87DC934D8576}" destId="{1D4671C3-0914-BA44-8977-8E54C4D01891}" srcOrd="6" destOrd="0" presId="urn:microsoft.com/office/officeart/2008/layout/VerticalCurvedList"/>
    <dgm:cxn modelId="{ECEA8556-B1F2-304C-9349-934918D3B9F7}" type="presParOf" srcId="{1D4671C3-0914-BA44-8977-8E54C4D01891}" destId="{5EDB6D53-8185-4C4F-B061-648FC47238FB}" srcOrd="0" destOrd="0" presId="urn:microsoft.com/office/officeart/2008/layout/VerticalCurvedList"/>
    <dgm:cxn modelId="{56735808-6624-A34D-8EDB-2797751BDBAB}" type="presParOf" srcId="{050CBCAC-273B-E64D-8221-87DC934D8576}" destId="{9ECAC181-C2D9-C042-B432-9C34AF665F04}" srcOrd="7" destOrd="0" presId="urn:microsoft.com/office/officeart/2008/layout/VerticalCurvedList"/>
    <dgm:cxn modelId="{73ECBD91-1433-174E-B395-980C82DCD2C8}" type="presParOf" srcId="{050CBCAC-273B-E64D-8221-87DC934D8576}" destId="{F78EE868-2475-5E42-A4AC-7DCB95196DC4}" srcOrd="8" destOrd="0" presId="urn:microsoft.com/office/officeart/2008/layout/VerticalCurvedList"/>
    <dgm:cxn modelId="{38897A0D-2799-4A4E-8A48-E00FF756DC27}" type="presParOf" srcId="{F78EE868-2475-5E42-A4AC-7DCB95196DC4}" destId="{330E6790-AD7F-EE46-A573-B2A69B38345A}" srcOrd="0" destOrd="0" presId="urn:microsoft.com/office/officeart/2008/layout/VerticalCurvedList"/>
    <dgm:cxn modelId="{9519E1BF-F650-7546-AE1F-9A0C2D3D217A}" type="presParOf" srcId="{050CBCAC-273B-E64D-8221-87DC934D8576}" destId="{FB7903C2-D626-2444-B503-9C47AED0722F}" srcOrd="9" destOrd="0" presId="urn:microsoft.com/office/officeart/2008/layout/VerticalCurvedList"/>
    <dgm:cxn modelId="{7506D8A2-0A34-9043-A275-EBC0D632E6D4}" type="presParOf" srcId="{050CBCAC-273B-E64D-8221-87DC934D8576}" destId="{068979DB-01B1-9B46-9F70-1C4D41BA335D}" srcOrd="10" destOrd="0" presId="urn:microsoft.com/office/officeart/2008/layout/VerticalCurvedList"/>
    <dgm:cxn modelId="{0973D47C-F476-3548-80E0-569191B27291}" type="presParOf" srcId="{068979DB-01B1-9B46-9F70-1C4D41BA335D}" destId="{B0DC397F-5035-0B46-AC95-155EBD959636}" srcOrd="0" destOrd="0" presId="urn:microsoft.com/office/officeart/2008/layout/VerticalCurvedList"/>
    <dgm:cxn modelId="{558823F4-2802-0849-800E-AC1220A318BB}" type="presParOf" srcId="{050CBCAC-273B-E64D-8221-87DC934D8576}" destId="{D7FA6D91-F70F-A44D-9722-23367D445D0E}" srcOrd="11" destOrd="0" presId="urn:microsoft.com/office/officeart/2008/layout/VerticalCurvedList"/>
    <dgm:cxn modelId="{19883DF5-E3E3-0E4C-9461-5EBFFFAB9625}" type="presParOf" srcId="{050CBCAC-273B-E64D-8221-87DC934D8576}" destId="{8D24D353-63AF-5A42-BAB3-B6C1F87612BF}" srcOrd="12" destOrd="0" presId="urn:microsoft.com/office/officeart/2008/layout/VerticalCurvedList"/>
    <dgm:cxn modelId="{183554A8-BC90-9644-9DE2-D3C2217750B5}" type="presParOf" srcId="{8D24D353-63AF-5A42-BAB3-B6C1F87612BF}" destId="{43A09A42-C6E3-AC45-A3E0-A14C899A1B76}" srcOrd="0" destOrd="0" presId="urn:microsoft.com/office/officeart/2008/layout/VerticalCurvedList"/>
    <dgm:cxn modelId="{D099DE3C-65ED-FD4E-9DB8-47C7E69C79F9}" type="presParOf" srcId="{050CBCAC-273B-E64D-8221-87DC934D8576}" destId="{898B8894-F425-E149-9E92-212E0A5E7AA8}" srcOrd="13" destOrd="0" presId="urn:microsoft.com/office/officeart/2008/layout/VerticalCurvedList"/>
    <dgm:cxn modelId="{C99DD648-BCB4-9040-978C-762D2F448FF1}" type="presParOf" srcId="{050CBCAC-273B-E64D-8221-87DC934D8576}" destId="{B9AF4CA0-F866-E74A-9057-3C5292436F0E}" srcOrd="14" destOrd="0" presId="urn:microsoft.com/office/officeart/2008/layout/VerticalCurvedList"/>
    <dgm:cxn modelId="{C7D66F51-02B1-CE40-8480-08D596A55788}" type="presParOf" srcId="{B9AF4CA0-F866-E74A-9057-3C5292436F0E}" destId="{0B8D46BE-39BD-3B4F-883B-7172C21D4B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16E3AC-90A8-7F44-A27A-F09C81473E0E}" type="doc">
      <dgm:prSet loTypeId="urn:microsoft.com/office/officeart/2005/8/layout/process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C71ED1-B0BE-ED47-9FEE-AAC40837B8E4}">
      <dgm:prSet phldrT="[Text]" custT="1"/>
      <dgm:spPr/>
      <dgm:t>
        <a:bodyPr/>
        <a:lstStyle/>
        <a:p>
          <a:r>
            <a:rPr lang="en-US" sz="1400" b="0" i="0" dirty="0" smtClean="0">
              <a:latin typeface="Century Gothic" charset="0"/>
              <a:ea typeface="Century Gothic" charset="0"/>
              <a:cs typeface="Century Gothic" charset="0"/>
            </a:rPr>
            <a:t>Daily requirement </a:t>
          </a:r>
          <a:endParaRPr lang="en-US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D626A5D1-BABB-724B-8686-CBC0073F1598}" type="parTrans" cxnId="{6A0FBBE6-BBE9-0D42-A95A-82ECD095C671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8B981B20-F191-7849-9535-466AE904686D}" type="sibTrans" cxnId="{6A0FBBE6-BBE9-0D42-A95A-82ECD095C671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3DCCD66F-47FF-044A-B2A6-31E970579AF7}">
      <dgm:prSet phldrT="[Text]" custT="1"/>
      <dgm:spPr/>
      <dgm:t>
        <a:bodyPr/>
        <a:lstStyle/>
        <a:p>
          <a:r>
            <a:rPr lang="en-US" sz="1000" b="0" i="0" dirty="0" smtClean="0">
              <a:latin typeface="Century Gothic" charset="0"/>
              <a:ea typeface="Century Gothic" charset="0"/>
              <a:cs typeface="Century Gothic" charset="0"/>
            </a:rPr>
            <a:t>35cc/kg </a:t>
          </a:r>
          <a:r>
            <a:rPr lang="en-US" sz="1000" b="0" i="0" dirty="0" smtClean="0">
              <a:latin typeface="Century Gothic" charset="0"/>
              <a:ea typeface="Century Gothic" charset="0"/>
              <a:cs typeface="Century Gothic" charset="0"/>
              <a:sym typeface="Wingdings" charset="2"/>
            </a:rPr>
            <a:t></a:t>
          </a:r>
          <a:r>
            <a:rPr lang="en-US" sz="1000" b="0" i="0" dirty="0" smtClean="0">
              <a:latin typeface="Century Gothic" charset="0"/>
              <a:ea typeface="Century Gothic" charset="0"/>
              <a:cs typeface="Century Gothic" charset="0"/>
            </a:rPr>
            <a:t> 80 x 35=2800</a:t>
          </a:r>
          <a:endParaRPr lang="en-US" sz="10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4CFABD7-DA86-B94C-97C4-53EA85F3F5F3}" type="parTrans" cxnId="{4F361D51-9463-404F-9B18-E624E604EA51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EA99B185-257C-D242-A1D6-1DE7789552C3}" type="sibTrans" cxnId="{4F361D51-9463-404F-9B18-E624E604EA51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CB3896F3-EC1F-0F40-BD5D-80BF46A6D975}">
      <dgm:prSet phldrT="[Text]" custT="1"/>
      <dgm:spPr/>
      <dgm:t>
        <a:bodyPr/>
        <a:lstStyle/>
        <a:p>
          <a:r>
            <a:rPr lang="en-US" sz="1400" b="0" i="0" dirty="0" smtClean="0">
              <a:latin typeface="Century Gothic" charset="0"/>
              <a:ea typeface="Century Gothic" charset="0"/>
              <a:cs typeface="Century Gothic" charset="0"/>
            </a:rPr>
            <a:t>Fluid deficit (NPO): </a:t>
          </a:r>
          <a:endParaRPr lang="en-US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F503DDAC-3E86-8C47-980B-EC69215C807A}" type="parTrans" cxnId="{27FE29D7-930A-0A4A-A776-12ECDB63EA6C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40F319BB-9D03-5848-87D0-76101EBF7D5C}" type="sibTrans" cxnId="{27FE29D7-930A-0A4A-A776-12ECDB63EA6C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AE746BB0-FB7A-6B47-9145-2819AEF4933A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000" b="0" i="0" dirty="0" smtClean="0">
              <a:latin typeface="Century Gothic" charset="0"/>
              <a:ea typeface="Century Gothic" charset="0"/>
              <a:cs typeface="Century Gothic" charset="0"/>
            </a:rPr>
            <a:t>1.5 ml/kg/</a:t>
          </a:r>
          <a:r>
            <a:rPr lang="en-US" sz="1000" b="0" i="0" dirty="0" err="1" smtClean="0">
              <a:latin typeface="Century Gothic" charset="0"/>
              <a:ea typeface="Century Gothic" charset="0"/>
              <a:cs typeface="Century Gothic" charset="0"/>
            </a:rPr>
            <a:t>hr</a:t>
          </a:r>
          <a:r>
            <a:rPr lang="en-US" sz="1000" b="0" i="0" dirty="0" smtClean="0">
              <a:latin typeface="Century Gothic" charset="0"/>
              <a:ea typeface="Century Gothic" charset="0"/>
              <a:cs typeface="Century Gothic" charset="0"/>
            </a:rPr>
            <a:t> x 8 </a:t>
          </a:r>
          <a:r>
            <a:rPr lang="en-US" sz="1000" b="0" i="0" dirty="0" err="1" smtClean="0">
              <a:latin typeface="Century Gothic" charset="0"/>
              <a:ea typeface="Century Gothic" charset="0"/>
              <a:cs typeface="Century Gothic" charset="0"/>
            </a:rPr>
            <a:t>hrs</a:t>
          </a:r>
          <a:r>
            <a:rPr lang="en-US" sz="1000" b="0" i="0" dirty="0" smtClean="0">
              <a:latin typeface="Century Gothic" charset="0"/>
              <a:ea typeface="Century Gothic" charset="0"/>
              <a:cs typeface="Century Gothic" charset="0"/>
            </a:rPr>
            <a:t> = 960 ml + 1000 ml </a:t>
          </a:r>
          <a:endParaRPr lang="en-US" sz="10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34955ACC-6DB8-5C4B-98D6-47B6B1C24D09}" type="parTrans" cxnId="{5665DB54-1453-5D4F-8686-EEFA05B704B5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6AD853D2-3C13-DE40-B02C-167502FA10DA}" type="sibTrans" cxnId="{5665DB54-1453-5D4F-8686-EEFA05B704B5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93D857F2-608B-9D47-AE6B-AF70A22EF835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1000" b="0" i="0" dirty="0" smtClean="0">
              <a:latin typeface="Century Gothic" charset="0"/>
              <a:ea typeface="Century Gothic" charset="0"/>
              <a:cs typeface="Century Gothic" charset="0"/>
            </a:rPr>
            <a:t>for bowel preparation = 1960 ml </a:t>
          </a:r>
          <a:endParaRPr lang="en-US" sz="10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CAC76017-B0E4-7445-8485-A6D2F3C67906}" type="parTrans" cxnId="{B26475FB-F362-654B-868D-6CF684E89935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CEC46DB2-CDA7-1C4A-A3CA-F5CDF2B672F2}" type="sibTrans" cxnId="{B26475FB-F362-654B-868D-6CF684E89935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B9FA9E9D-226A-C74B-B9A3-DD3B425EB08C}">
      <dgm:prSet phldrT="[Text]" custT="1"/>
      <dgm:spPr/>
      <dgm:t>
        <a:bodyPr/>
        <a:lstStyle/>
        <a:p>
          <a:r>
            <a:rPr lang="en-US" sz="1400" b="0" i="0" dirty="0" smtClean="0">
              <a:latin typeface="Century Gothic" charset="0"/>
              <a:ea typeface="Century Gothic" charset="0"/>
              <a:cs typeface="Century Gothic" charset="0"/>
            </a:rPr>
            <a:t>NPO and other deficits: </a:t>
          </a:r>
          <a:endParaRPr lang="en-US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3099A9F8-BCF5-C241-9F9E-402CC44B2338}" type="parTrans" cxnId="{4011C941-65F7-ED4A-997E-791A30F29F05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26F33993-9AE7-1147-83DF-1B4E52A15751}" type="sibTrans" cxnId="{4011C941-65F7-ED4A-997E-791A30F29F05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606217BE-B922-B24E-981E-5DB48F0A6083}">
      <dgm:prSet phldrT="[Text]" custT="1"/>
      <dgm:spPr/>
      <dgm:t>
        <a:bodyPr/>
        <a:lstStyle/>
        <a:p>
          <a:r>
            <a:rPr lang="en-US" sz="1000" b="0" i="0" dirty="0" smtClean="0">
              <a:latin typeface="Century Gothic" charset="0"/>
              <a:ea typeface="Century Gothic" charset="0"/>
              <a:cs typeface="Century Gothic" charset="0"/>
            </a:rPr>
            <a:t>1.5 X 8 hr. (Fasting hours) = 960+1000 (bowel preparation) = 1960</a:t>
          </a:r>
          <a:endParaRPr lang="en-US" sz="10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10A8BEBE-00E1-F24A-80A3-743A6805E20C}" type="parTrans" cxnId="{6C1F6ED2-0436-6F4B-B59B-28E05B1D861D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0216A342-487A-F44D-AC74-E27B69F28173}" type="sibTrans" cxnId="{6C1F6ED2-0436-6F4B-B59B-28E05B1D861D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179B71F7-62D6-4849-ABA6-9BF5185686CB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000" b="0" i="0" dirty="0" smtClean="0">
              <a:latin typeface="Century Gothic" charset="0"/>
              <a:ea typeface="Century Gothic" charset="0"/>
              <a:cs typeface="Century Gothic" charset="0"/>
            </a:rPr>
            <a:t>total deficit: (Replace 1/2 first hour, 1/4 2nd hour, 1/4 3rd hour).</a:t>
          </a:r>
          <a:endParaRPr lang="en-US" sz="10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768F5019-6204-844D-8DA4-99D7F372E6F0}" type="parTrans" cxnId="{F7384162-D973-8443-8D83-413E66701F01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53F30DB3-A981-C74A-A571-F210C75E5987}" type="sibTrans" cxnId="{F7384162-D973-8443-8D83-413E66701F01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9C4D939D-B601-3845-B595-900CA24547FA}">
      <dgm:prSet custT="1"/>
      <dgm:spPr/>
      <dgm:t>
        <a:bodyPr/>
        <a:lstStyle/>
        <a:p>
          <a:r>
            <a:rPr lang="en-US" sz="1400" b="0" i="0" dirty="0" smtClean="0">
              <a:latin typeface="Century Gothic" charset="0"/>
              <a:ea typeface="Century Gothic" charset="0"/>
              <a:cs typeface="Century Gothic" charset="0"/>
            </a:rPr>
            <a:t>Replacement of blood loss </a:t>
          </a:r>
          <a:endParaRPr lang="en-US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2B4F2998-3363-954A-BD16-30E34CA621C0}" type="parTrans" cxnId="{4AC90C45-8697-AC44-BA60-AA2E097D6C63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C5B1BFD9-EC00-8E45-AAD5-7B2B79D573D5}" type="sibTrans" cxnId="{4AC90C45-8697-AC44-BA60-AA2E097D6C63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03E300ED-8959-A646-BC81-9A70B843C268}">
      <dgm:prSet custT="1"/>
      <dgm:spPr/>
      <dgm:t>
        <a:bodyPr/>
        <a:lstStyle/>
        <a:p>
          <a:r>
            <a:rPr lang="en-US" sz="1000" b="0" i="0" dirty="0" smtClean="0">
              <a:latin typeface="Century Gothic" charset="0"/>
              <a:ea typeface="Century Gothic" charset="0"/>
              <a:cs typeface="Century Gothic" charset="0"/>
            </a:rPr>
            <a:t>4- 500 (every one cc of blood = 3 crystalloid or 1 cc if colloids)</a:t>
          </a:r>
          <a:r>
            <a:rPr lang="ar-SA" sz="1000" b="0" i="0" dirty="0" smtClean="0">
              <a:latin typeface="Century Gothic" charset="0"/>
              <a:ea typeface="Century Gothic" charset="0"/>
              <a:cs typeface="Century Gothic" charset="0"/>
            </a:rPr>
            <a:t>  = </a:t>
          </a:r>
          <a:r>
            <a:rPr lang="en-US" sz="1000" b="0" i="0" dirty="0" smtClean="0">
              <a:latin typeface="Century Gothic" charset="0"/>
              <a:ea typeface="Century Gothic" charset="0"/>
              <a:cs typeface="Century Gothic" charset="0"/>
            </a:rPr>
            <a:t>1500ml</a:t>
          </a:r>
          <a:endParaRPr lang="en-US" sz="10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267A3F86-AAB9-1649-922A-EF8F919DE34A}" type="parTrans" cxnId="{9BA0646B-BB61-D045-9955-75E4C21B986A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A26345AF-32E7-DA4C-92FE-DC240E0C85F2}" type="sibTrans" cxnId="{9BA0646B-BB61-D045-9955-75E4C21B986A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8E8B896A-CF97-A74A-848C-BAB65A0059CD}">
      <dgm:prSet custT="1"/>
      <dgm:spPr/>
      <dgm:t>
        <a:bodyPr/>
        <a:lstStyle/>
        <a:p>
          <a:r>
            <a:rPr lang="en-US" sz="1400" b="0" i="0" smtClean="0">
              <a:latin typeface="Century Gothic" charset="0"/>
              <a:ea typeface="Century Gothic" charset="0"/>
              <a:cs typeface="Century Gothic" charset="0"/>
            </a:rPr>
            <a:t>Third space and invisible losses</a:t>
          </a:r>
          <a:endParaRPr lang="en-US" sz="14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0D7B6427-9025-9D48-AC6F-F8EB6D36A705}" type="parTrans" cxnId="{5CF73516-F561-4340-B382-E9F83CA25BCD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7C5E708B-54C9-8347-B6B0-68070BB731DE}" type="sibTrans" cxnId="{5CF73516-F561-4340-B382-E9F83CA25BCD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C863F8EE-AA1C-3043-8D88-23A3F5F9755C}">
      <dgm:prSet custT="1"/>
      <dgm:spPr/>
      <dgm:t>
        <a:bodyPr/>
        <a:lstStyle/>
        <a:p>
          <a:r>
            <a:rPr lang="en-US" sz="1000" b="0" i="0" dirty="0" smtClean="0">
              <a:latin typeface="Century Gothic" charset="0"/>
              <a:ea typeface="Century Gothic" charset="0"/>
              <a:cs typeface="Century Gothic" charset="0"/>
            </a:rPr>
            <a:t>= 8 ml/kg/hr. (Major Surgery).</a:t>
          </a:r>
          <a:endParaRPr lang="en-US" sz="10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137EA43-F080-2645-9E7E-F7C8FA650681}" type="parTrans" cxnId="{481E41EB-E04B-6046-BCBF-DB941BC7E54C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CFF098F9-D26A-1A43-A483-88470DBB48BE}" type="sibTrans" cxnId="{481E41EB-E04B-6046-BCBF-DB941BC7E54C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41100CD6-A662-DC49-9A65-A760851D56AC}">
      <dgm:prSet custT="1"/>
      <dgm:spPr/>
      <dgm:t>
        <a:bodyPr/>
        <a:lstStyle/>
        <a:p>
          <a:r>
            <a:rPr lang="en-US" sz="1400" b="0" i="0" dirty="0" smtClean="0">
              <a:latin typeface="Century Gothic" charset="0"/>
              <a:ea typeface="Century Gothic" charset="0"/>
              <a:cs typeface="Century Gothic" charset="0"/>
            </a:rPr>
            <a:t>Urine</a:t>
          </a:r>
          <a:r>
            <a:rPr lang="en-US" sz="1400" b="0" i="0" baseline="0" dirty="0" smtClean="0">
              <a:latin typeface="Century Gothic" charset="0"/>
              <a:ea typeface="Century Gothic" charset="0"/>
              <a:cs typeface="Century Gothic" charset="0"/>
            </a:rPr>
            <a:t> output </a:t>
          </a:r>
          <a:endParaRPr lang="en-US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67F74BF-3112-9A42-8450-95FA0C3354BD}" type="parTrans" cxnId="{52F3F06A-AA89-7A44-88DC-6BF9F83CEC8B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6E28EFC1-4E17-754E-974C-7DA2D8DAC115}" type="sibTrans" cxnId="{52F3F06A-AA89-7A44-88DC-6BF9F83CEC8B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0BA659D2-5692-9D40-BE0B-5FFEA1BFDA09}">
      <dgm:prSet custT="1"/>
      <dgm:spPr/>
      <dgm:t>
        <a:bodyPr/>
        <a:lstStyle/>
        <a:p>
          <a:r>
            <a:rPr lang="en-US" sz="1000" b="0" i="0" smtClean="0">
              <a:latin typeface="Century Gothic" charset="0"/>
              <a:ea typeface="Century Gothic" charset="0"/>
              <a:cs typeface="Century Gothic" charset="0"/>
            </a:rPr>
            <a:t>5-</a:t>
          </a:r>
          <a:r>
            <a:rPr lang="ar-SA" sz="1000" b="0" i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1000" b="0" i="0" smtClean="0">
              <a:latin typeface="Century Gothic" charset="0"/>
              <a:ea typeface="Century Gothic" charset="0"/>
              <a:cs typeface="Century Gothic" charset="0"/>
            </a:rPr>
            <a:t>at least 1.0 ml/kg/hour = 400ml</a:t>
          </a:r>
          <a:endParaRPr lang="ar-SA" sz="10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DA36F9E-9EAE-0E48-96C2-D8360A4641E4}" type="parTrans" cxnId="{0C996AAF-AFCC-6440-876E-3AFA0775802C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1218255B-DE09-3D4D-99AE-F7109F426ABE}" type="sibTrans" cxnId="{0C996AAF-AFCC-6440-876E-3AFA0775802C}">
      <dgm:prSet/>
      <dgm:spPr/>
      <dgm:t>
        <a:bodyPr/>
        <a:lstStyle/>
        <a:p>
          <a:endParaRPr lang="en-US" sz="2000" b="0" i="0">
            <a:latin typeface="Century Gothic" charset="0"/>
            <a:ea typeface="Century Gothic" charset="0"/>
            <a:cs typeface="Century Gothic" charset="0"/>
          </a:endParaRPr>
        </a:p>
      </dgm:t>
    </dgm:pt>
    <dgm:pt modelId="{5D0F4B1C-C18E-6A4A-BA11-12013E2D2613}" type="pres">
      <dgm:prSet presAssocID="{0A16E3AC-90A8-7F44-A27A-F09C81473E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D0D56E-CF72-DB40-862E-0A631FCE5E72}" type="pres">
      <dgm:prSet presAssocID="{41100CD6-A662-DC49-9A65-A760851D56AC}" presName="boxAndChildren" presStyleCnt="0"/>
      <dgm:spPr/>
      <dgm:t>
        <a:bodyPr/>
        <a:lstStyle/>
        <a:p>
          <a:endParaRPr lang="en-US"/>
        </a:p>
      </dgm:t>
    </dgm:pt>
    <dgm:pt modelId="{B5DD6FB4-FCFF-0541-881C-18F3EE62B5E1}" type="pres">
      <dgm:prSet presAssocID="{41100CD6-A662-DC49-9A65-A760851D56AC}" presName="parentTextBox" presStyleLbl="node1" presStyleIdx="0" presStyleCnt="6"/>
      <dgm:spPr/>
      <dgm:t>
        <a:bodyPr/>
        <a:lstStyle/>
        <a:p>
          <a:endParaRPr lang="en-US"/>
        </a:p>
      </dgm:t>
    </dgm:pt>
    <dgm:pt modelId="{177D423A-C8FE-A241-A274-E84FE6500015}" type="pres">
      <dgm:prSet presAssocID="{41100CD6-A662-DC49-9A65-A760851D56AC}" presName="entireBox" presStyleLbl="node1" presStyleIdx="0" presStyleCnt="6"/>
      <dgm:spPr/>
      <dgm:t>
        <a:bodyPr/>
        <a:lstStyle/>
        <a:p>
          <a:endParaRPr lang="en-US"/>
        </a:p>
      </dgm:t>
    </dgm:pt>
    <dgm:pt modelId="{4717DD24-2CED-E049-A7A3-0D349E1F5F5E}" type="pres">
      <dgm:prSet presAssocID="{41100CD6-A662-DC49-9A65-A760851D56AC}" presName="descendantBox" presStyleCnt="0"/>
      <dgm:spPr/>
      <dgm:t>
        <a:bodyPr/>
        <a:lstStyle/>
        <a:p>
          <a:endParaRPr lang="en-US"/>
        </a:p>
      </dgm:t>
    </dgm:pt>
    <dgm:pt modelId="{5BA4C92D-490B-5A4C-B70E-64180822AC54}" type="pres">
      <dgm:prSet presAssocID="{0BA659D2-5692-9D40-BE0B-5FFEA1BFDA09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A0B7B-EF45-964B-92B3-3F4B40F4C763}" type="pres">
      <dgm:prSet presAssocID="{C5B1BFD9-EC00-8E45-AAD5-7B2B79D573D5}" presName="sp" presStyleCnt="0"/>
      <dgm:spPr/>
      <dgm:t>
        <a:bodyPr/>
        <a:lstStyle/>
        <a:p>
          <a:endParaRPr lang="en-US"/>
        </a:p>
      </dgm:t>
    </dgm:pt>
    <dgm:pt modelId="{97A45635-E71B-A047-89A0-802D48E50541}" type="pres">
      <dgm:prSet presAssocID="{9C4D939D-B601-3845-B595-900CA24547FA}" presName="arrowAndChildren" presStyleCnt="0"/>
      <dgm:spPr/>
      <dgm:t>
        <a:bodyPr/>
        <a:lstStyle/>
        <a:p>
          <a:endParaRPr lang="en-US"/>
        </a:p>
      </dgm:t>
    </dgm:pt>
    <dgm:pt modelId="{63FD1759-A3F1-5A4C-B24B-560636DEFC46}" type="pres">
      <dgm:prSet presAssocID="{9C4D939D-B601-3845-B595-900CA24547FA}" presName="parentTextArrow" presStyleLbl="node1" presStyleIdx="0" presStyleCnt="6"/>
      <dgm:spPr/>
      <dgm:t>
        <a:bodyPr/>
        <a:lstStyle/>
        <a:p>
          <a:endParaRPr lang="en-US"/>
        </a:p>
      </dgm:t>
    </dgm:pt>
    <dgm:pt modelId="{AA0A6267-E91C-A04B-A47F-854E8923153E}" type="pres">
      <dgm:prSet presAssocID="{9C4D939D-B601-3845-B595-900CA24547FA}" presName="arrow" presStyleLbl="node1" presStyleIdx="1" presStyleCnt="6"/>
      <dgm:spPr/>
      <dgm:t>
        <a:bodyPr/>
        <a:lstStyle/>
        <a:p>
          <a:endParaRPr lang="en-US"/>
        </a:p>
      </dgm:t>
    </dgm:pt>
    <dgm:pt modelId="{7DB3479C-8FFA-D740-8730-8D2B49C4B58C}" type="pres">
      <dgm:prSet presAssocID="{9C4D939D-B601-3845-B595-900CA24547FA}" presName="descendantArrow" presStyleCnt="0"/>
      <dgm:spPr/>
      <dgm:t>
        <a:bodyPr/>
        <a:lstStyle/>
        <a:p>
          <a:endParaRPr lang="en-US"/>
        </a:p>
      </dgm:t>
    </dgm:pt>
    <dgm:pt modelId="{06B71699-BDA7-5B47-BF25-9D1F6599C6D0}" type="pres">
      <dgm:prSet presAssocID="{03E300ED-8959-A646-BC81-9A70B843C268}" presName="childTextArrow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FCC66-C881-CD4F-9524-5A188AE33170}" type="pres">
      <dgm:prSet presAssocID="{7C5E708B-54C9-8347-B6B0-68070BB731DE}" presName="sp" presStyleCnt="0"/>
      <dgm:spPr/>
      <dgm:t>
        <a:bodyPr/>
        <a:lstStyle/>
        <a:p>
          <a:endParaRPr lang="en-US"/>
        </a:p>
      </dgm:t>
    </dgm:pt>
    <dgm:pt modelId="{E26ADDE7-9812-5F49-9442-97FA70D90DD9}" type="pres">
      <dgm:prSet presAssocID="{8E8B896A-CF97-A74A-848C-BAB65A0059CD}" presName="arrowAndChildren" presStyleCnt="0"/>
      <dgm:spPr/>
      <dgm:t>
        <a:bodyPr/>
        <a:lstStyle/>
        <a:p>
          <a:endParaRPr lang="en-US"/>
        </a:p>
      </dgm:t>
    </dgm:pt>
    <dgm:pt modelId="{DBDE1461-B987-7349-BB49-619141E7FD16}" type="pres">
      <dgm:prSet presAssocID="{8E8B896A-CF97-A74A-848C-BAB65A0059CD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772DC10D-7173-9B46-BA67-45FFEE0CDE8D}" type="pres">
      <dgm:prSet presAssocID="{8E8B896A-CF97-A74A-848C-BAB65A0059CD}" presName="arrow" presStyleLbl="node1" presStyleIdx="2" presStyleCnt="6"/>
      <dgm:spPr/>
      <dgm:t>
        <a:bodyPr/>
        <a:lstStyle/>
        <a:p>
          <a:endParaRPr lang="en-US"/>
        </a:p>
      </dgm:t>
    </dgm:pt>
    <dgm:pt modelId="{00322E60-F9AE-054D-956A-03AB78EA48B9}" type="pres">
      <dgm:prSet presAssocID="{8E8B896A-CF97-A74A-848C-BAB65A0059CD}" presName="descendantArrow" presStyleCnt="0"/>
      <dgm:spPr/>
      <dgm:t>
        <a:bodyPr/>
        <a:lstStyle/>
        <a:p>
          <a:endParaRPr lang="en-US"/>
        </a:p>
      </dgm:t>
    </dgm:pt>
    <dgm:pt modelId="{85CA2BB7-D8F1-A043-9F4F-329B1C2A02F4}" type="pres">
      <dgm:prSet presAssocID="{C863F8EE-AA1C-3043-8D88-23A3F5F9755C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8E53B-5A3B-0C43-95E0-BEE29EB64586}" type="pres">
      <dgm:prSet presAssocID="{26F33993-9AE7-1147-83DF-1B4E52A15751}" presName="sp" presStyleCnt="0"/>
      <dgm:spPr/>
      <dgm:t>
        <a:bodyPr/>
        <a:lstStyle/>
        <a:p>
          <a:endParaRPr lang="en-US"/>
        </a:p>
      </dgm:t>
    </dgm:pt>
    <dgm:pt modelId="{A647E983-684C-4C45-BD0F-7B471AEAD7B7}" type="pres">
      <dgm:prSet presAssocID="{B9FA9E9D-226A-C74B-B9A3-DD3B425EB08C}" presName="arrowAndChildren" presStyleCnt="0"/>
      <dgm:spPr/>
      <dgm:t>
        <a:bodyPr/>
        <a:lstStyle/>
        <a:p>
          <a:endParaRPr lang="en-US"/>
        </a:p>
      </dgm:t>
    </dgm:pt>
    <dgm:pt modelId="{CD24BC3B-CB05-6242-8BBB-4E82BC25BA6A}" type="pres">
      <dgm:prSet presAssocID="{B9FA9E9D-226A-C74B-B9A3-DD3B425EB08C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F6C10659-8C84-2048-BA6B-79D1BE035852}" type="pres">
      <dgm:prSet presAssocID="{B9FA9E9D-226A-C74B-B9A3-DD3B425EB08C}" presName="arrow" presStyleLbl="node1" presStyleIdx="3" presStyleCnt="6"/>
      <dgm:spPr/>
      <dgm:t>
        <a:bodyPr/>
        <a:lstStyle/>
        <a:p>
          <a:endParaRPr lang="en-US"/>
        </a:p>
      </dgm:t>
    </dgm:pt>
    <dgm:pt modelId="{0173E4C0-6596-0B4C-AFCA-FEA8D32DC2BD}" type="pres">
      <dgm:prSet presAssocID="{B9FA9E9D-226A-C74B-B9A3-DD3B425EB08C}" presName="descendantArrow" presStyleCnt="0"/>
      <dgm:spPr/>
      <dgm:t>
        <a:bodyPr/>
        <a:lstStyle/>
        <a:p>
          <a:endParaRPr lang="en-US"/>
        </a:p>
      </dgm:t>
    </dgm:pt>
    <dgm:pt modelId="{D22EBBA4-8D50-CF41-84B1-C2FFD5F02ED8}" type="pres">
      <dgm:prSet presAssocID="{606217BE-B922-B24E-981E-5DB48F0A6083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666AD-A951-4948-812E-8614617EE7E8}" type="pres">
      <dgm:prSet presAssocID="{40F319BB-9D03-5848-87D0-76101EBF7D5C}" presName="sp" presStyleCnt="0"/>
      <dgm:spPr/>
      <dgm:t>
        <a:bodyPr/>
        <a:lstStyle/>
        <a:p>
          <a:endParaRPr lang="en-US"/>
        </a:p>
      </dgm:t>
    </dgm:pt>
    <dgm:pt modelId="{713134CD-575D-6E41-B4B2-9BEEDC4C8C56}" type="pres">
      <dgm:prSet presAssocID="{CB3896F3-EC1F-0F40-BD5D-80BF46A6D975}" presName="arrowAndChildren" presStyleCnt="0"/>
      <dgm:spPr/>
      <dgm:t>
        <a:bodyPr/>
        <a:lstStyle/>
        <a:p>
          <a:endParaRPr lang="en-US"/>
        </a:p>
      </dgm:t>
    </dgm:pt>
    <dgm:pt modelId="{8C6E5421-03DF-7449-8950-78271F48EFB6}" type="pres">
      <dgm:prSet presAssocID="{CB3896F3-EC1F-0F40-BD5D-80BF46A6D975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9F3CB073-647C-E945-BF78-C260A6778A9B}" type="pres">
      <dgm:prSet presAssocID="{CB3896F3-EC1F-0F40-BD5D-80BF46A6D975}" presName="arrow" presStyleLbl="node1" presStyleIdx="4" presStyleCnt="6"/>
      <dgm:spPr/>
      <dgm:t>
        <a:bodyPr/>
        <a:lstStyle/>
        <a:p>
          <a:endParaRPr lang="en-US"/>
        </a:p>
      </dgm:t>
    </dgm:pt>
    <dgm:pt modelId="{C823355B-DC8C-6149-A5F5-4CDEAF524091}" type="pres">
      <dgm:prSet presAssocID="{CB3896F3-EC1F-0F40-BD5D-80BF46A6D975}" presName="descendantArrow" presStyleCnt="0"/>
      <dgm:spPr/>
      <dgm:t>
        <a:bodyPr/>
        <a:lstStyle/>
        <a:p>
          <a:endParaRPr lang="en-US"/>
        </a:p>
      </dgm:t>
    </dgm:pt>
    <dgm:pt modelId="{6F13C4E7-2101-3E45-8F5A-9C00BAD65F76}" type="pres">
      <dgm:prSet presAssocID="{AE746BB0-FB7A-6B47-9145-2819AEF4933A}" presName="childTextArrow" presStyleLbl="fgAccFollowNode1" presStyleIdx="4" presStyleCnt="8" custScaleX="43523" custLinFactNeighborX="-17" custLinFactNeighborY="-2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56ADD-1BA2-1645-B2C0-AB0F0554A23A}" type="pres">
      <dgm:prSet presAssocID="{93D857F2-608B-9D47-AE6B-AF70A22EF835}" presName="childTextArrow" presStyleLbl="fgAccFollowNode1" presStyleIdx="5" presStyleCnt="8" custScaleX="36516" custLinFactNeighborX="123" custLinFactNeighborY="-2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C8600-870B-FC4A-978C-97B8403D9845}" type="pres">
      <dgm:prSet presAssocID="{179B71F7-62D6-4849-ABA6-9BF5185686CB}" presName="childTextArrow" presStyleLbl="fgAccFollowNode1" presStyleIdx="6" presStyleCnt="8" custScaleX="46191" custScaleY="113127" custLinFactNeighborX="17" custLinFactNeighborY="-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8A967-3A87-834E-8B3A-C2154D89B203}" type="pres">
      <dgm:prSet presAssocID="{8B981B20-F191-7849-9535-466AE904686D}" presName="sp" presStyleCnt="0"/>
      <dgm:spPr/>
      <dgm:t>
        <a:bodyPr/>
        <a:lstStyle/>
        <a:p>
          <a:endParaRPr lang="en-US"/>
        </a:p>
      </dgm:t>
    </dgm:pt>
    <dgm:pt modelId="{B20F489A-89BC-F64B-82BB-34CE8CD5141A}" type="pres">
      <dgm:prSet presAssocID="{06C71ED1-B0BE-ED47-9FEE-AAC40837B8E4}" presName="arrowAndChildren" presStyleCnt="0"/>
      <dgm:spPr/>
      <dgm:t>
        <a:bodyPr/>
        <a:lstStyle/>
        <a:p>
          <a:endParaRPr lang="en-US"/>
        </a:p>
      </dgm:t>
    </dgm:pt>
    <dgm:pt modelId="{25739871-4A2C-C34B-814E-7D40A8E8B124}" type="pres">
      <dgm:prSet presAssocID="{06C71ED1-B0BE-ED47-9FEE-AAC40837B8E4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ED8B5D7C-3F78-B64A-9D2E-148D11A262CB}" type="pres">
      <dgm:prSet presAssocID="{06C71ED1-B0BE-ED47-9FEE-AAC40837B8E4}" presName="arrow" presStyleLbl="node1" presStyleIdx="5" presStyleCnt="6"/>
      <dgm:spPr/>
      <dgm:t>
        <a:bodyPr/>
        <a:lstStyle/>
        <a:p>
          <a:endParaRPr lang="en-US"/>
        </a:p>
      </dgm:t>
    </dgm:pt>
    <dgm:pt modelId="{B968D966-E806-DB43-8AB5-8D7C21451AB5}" type="pres">
      <dgm:prSet presAssocID="{06C71ED1-B0BE-ED47-9FEE-AAC40837B8E4}" presName="descendantArrow" presStyleCnt="0"/>
      <dgm:spPr/>
      <dgm:t>
        <a:bodyPr/>
        <a:lstStyle/>
        <a:p>
          <a:endParaRPr lang="en-US"/>
        </a:p>
      </dgm:t>
    </dgm:pt>
    <dgm:pt modelId="{8CA0E2A8-CBF5-7842-B65E-018D4D0D327E}" type="pres">
      <dgm:prSet presAssocID="{3DCCD66F-47FF-044A-B2A6-31E970579AF7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EB037-4495-AE41-9B51-A026064FA5FB}" type="presOf" srcId="{0A16E3AC-90A8-7F44-A27A-F09C81473E0E}" destId="{5D0F4B1C-C18E-6A4A-BA11-12013E2D2613}" srcOrd="0" destOrd="0" presId="urn:microsoft.com/office/officeart/2005/8/layout/process4"/>
    <dgm:cxn modelId="{4AC90C45-8697-AC44-BA60-AA2E097D6C63}" srcId="{0A16E3AC-90A8-7F44-A27A-F09C81473E0E}" destId="{9C4D939D-B601-3845-B595-900CA24547FA}" srcOrd="4" destOrd="0" parTransId="{2B4F2998-3363-954A-BD16-30E34CA621C0}" sibTransId="{C5B1BFD9-EC00-8E45-AAD5-7B2B79D573D5}"/>
    <dgm:cxn modelId="{114EA899-E7CC-434F-825B-F1769F66BF89}" type="presOf" srcId="{03E300ED-8959-A646-BC81-9A70B843C268}" destId="{06B71699-BDA7-5B47-BF25-9D1F6599C6D0}" srcOrd="0" destOrd="0" presId="urn:microsoft.com/office/officeart/2005/8/layout/process4"/>
    <dgm:cxn modelId="{86D41CAD-09E8-9044-9B3A-4A42764E0F74}" type="presOf" srcId="{8E8B896A-CF97-A74A-848C-BAB65A0059CD}" destId="{DBDE1461-B987-7349-BB49-619141E7FD16}" srcOrd="0" destOrd="0" presId="urn:microsoft.com/office/officeart/2005/8/layout/process4"/>
    <dgm:cxn modelId="{8048B2A0-C3A6-2543-8B10-ED02634120BA}" type="presOf" srcId="{606217BE-B922-B24E-981E-5DB48F0A6083}" destId="{D22EBBA4-8D50-CF41-84B1-C2FFD5F02ED8}" srcOrd="0" destOrd="0" presId="urn:microsoft.com/office/officeart/2005/8/layout/process4"/>
    <dgm:cxn modelId="{711611A6-8EDC-4E47-B10E-D372858D82A4}" type="presOf" srcId="{CB3896F3-EC1F-0F40-BD5D-80BF46A6D975}" destId="{8C6E5421-03DF-7449-8950-78271F48EFB6}" srcOrd="0" destOrd="0" presId="urn:microsoft.com/office/officeart/2005/8/layout/process4"/>
    <dgm:cxn modelId="{D973FE22-99B9-D245-88AE-E23F66C5F250}" type="presOf" srcId="{CB3896F3-EC1F-0F40-BD5D-80BF46A6D975}" destId="{9F3CB073-647C-E945-BF78-C260A6778A9B}" srcOrd="1" destOrd="0" presId="urn:microsoft.com/office/officeart/2005/8/layout/process4"/>
    <dgm:cxn modelId="{9BA0646B-BB61-D045-9955-75E4C21B986A}" srcId="{9C4D939D-B601-3845-B595-900CA24547FA}" destId="{03E300ED-8959-A646-BC81-9A70B843C268}" srcOrd="0" destOrd="0" parTransId="{267A3F86-AAB9-1649-922A-EF8F919DE34A}" sibTransId="{A26345AF-32E7-DA4C-92FE-DC240E0C85F2}"/>
    <dgm:cxn modelId="{13624D31-F6D0-544A-9A8F-02BA66609213}" type="presOf" srcId="{9C4D939D-B601-3845-B595-900CA24547FA}" destId="{63FD1759-A3F1-5A4C-B24B-560636DEFC46}" srcOrd="0" destOrd="0" presId="urn:microsoft.com/office/officeart/2005/8/layout/process4"/>
    <dgm:cxn modelId="{2DE9B439-418E-DD43-83FE-E28086FF6184}" type="presOf" srcId="{93D857F2-608B-9D47-AE6B-AF70A22EF835}" destId="{A6356ADD-1BA2-1645-B2C0-AB0F0554A23A}" srcOrd="0" destOrd="0" presId="urn:microsoft.com/office/officeart/2005/8/layout/process4"/>
    <dgm:cxn modelId="{6C1F6ED2-0436-6F4B-B59B-28E05B1D861D}" srcId="{B9FA9E9D-226A-C74B-B9A3-DD3B425EB08C}" destId="{606217BE-B922-B24E-981E-5DB48F0A6083}" srcOrd="0" destOrd="0" parTransId="{10A8BEBE-00E1-F24A-80A3-743A6805E20C}" sibTransId="{0216A342-487A-F44D-AC74-E27B69F28173}"/>
    <dgm:cxn modelId="{50EA9F24-9220-3A4C-ABCD-588F08A31DD9}" type="presOf" srcId="{179B71F7-62D6-4849-ABA6-9BF5185686CB}" destId="{22FC8600-870B-FC4A-978C-97B8403D9845}" srcOrd="0" destOrd="0" presId="urn:microsoft.com/office/officeart/2005/8/layout/process4"/>
    <dgm:cxn modelId="{4011C941-65F7-ED4A-997E-791A30F29F05}" srcId="{0A16E3AC-90A8-7F44-A27A-F09C81473E0E}" destId="{B9FA9E9D-226A-C74B-B9A3-DD3B425EB08C}" srcOrd="2" destOrd="0" parTransId="{3099A9F8-BCF5-C241-9F9E-402CC44B2338}" sibTransId="{26F33993-9AE7-1147-83DF-1B4E52A15751}"/>
    <dgm:cxn modelId="{27FE29D7-930A-0A4A-A776-12ECDB63EA6C}" srcId="{0A16E3AC-90A8-7F44-A27A-F09C81473E0E}" destId="{CB3896F3-EC1F-0F40-BD5D-80BF46A6D975}" srcOrd="1" destOrd="0" parTransId="{F503DDAC-3E86-8C47-980B-EC69215C807A}" sibTransId="{40F319BB-9D03-5848-87D0-76101EBF7D5C}"/>
    <dgm:cxn modelId="{E960571C-7CD4-B84E-8C88-E272002B3ADA}" type="presOf" srcId="{AE746BB0-FB7A-6B47-9145-2819AEF4933A}" destId="{6F13C4E7-2101-3E45-8F5A-9C00BAD65F76}" srcOrd="0" destOrd="0" presId="urn:microsoft.com/office/officeart/2005/8/layout/process4"/>
    <dgm:cxn modelId="{0C996AAF-AFCC-6440-876E-3AFA0775802C}" srcId="{41100CD6-A662-DC49-9A65-A760851D56AC}" destId="{0BA659D2-5692-9D40-BE0B-5FFEA1BFDA09}" srcOrd="0" destOrd="0" parTransId="{6DA36F9E-9EAE-0E48-96C2-D8360A4641E4}" sibTransId="{1218255B-DE09-3D4D-99AE-F7109F426ABE}"/>
    <dgm:cxn modelId="{930B88DC-AD39-9E48-9126-9D2687717008}" type="presOf" srcId="{06C71ED1-B0BE-ED47-9FEE-AAC40837B8E4}" destId="{25739871-4A2C-C34B-814E-7D40A8E8B124}" srcOrd="0" destOrd="0" presId="urn:microsoft.com/office/officeart/2005/8/layout/process4"/>
    <dgm:cxn modelId="{7CF667B7-D942-6A43-914F-937E79E984FD}" type="presOf" srcId="{9C4D939D-B601-3845-B595-900CA24547FA}" destId="{AA0A6267-E91C-A04B-A47F-854E8923153E}" srcOrd="1" destOrd="0" presId="urn:microsoft.com/office/officeart/2005/8/layout/process4"/>
    <dgm:cxn modelId="{6A0FBBE6-BBE9-0D42-A95A-82ECD095C671}" srcId="{0A16E3AC-90A8-7F44-A27A-F09C81473E0E}" destId="{06C71ED1-B0BE-ED47-9FEE-AAC40837B8E4}" srcOrd="0" destOrd="0" parTransId="{D626A5D1-BABB-724B-8686-CBC0073F1598}" sibTransId="{8B981B20-F191-7849-9535-466AE904686D}"/>
    <dgm:cxn modelId="{5CD4E500-AAFE-C842-8EBD-3CA1CA8EEE5D}" type="presOf" srcId="{41100CD6-A662-DC49-9A65-A760851D56AC}" destId="{B5DD6FB4-FCFF-0541-881C-18F3EE62B5E1}" srcOrd="0" destOrd="0" presId="urn:microsoft.com/office/officeart/2005/8/layout/process4"/>
    <dgm:cxn modelId="{A9F4A79B-8604-2B4E-B1A2-9433BBD293BB}" type="presOf" srcId="{B9FA9E9D-226A-C74B-B9A3-DD3B425EB08C}" destId="{CD24BC3B-CB05-6242-8BBB-4E82BC25BA6A}" srcOrd="0" destOrd="0" presId="urn:microsoft.com/office/officeart/2005/8/layout/process4"/>
    <dgm:cxn modelId="{4F361D51-9463-404F-9B18-E624E604EA51}" srcId="{06C71ED1-B0BE-ED47-9FEE-AAC40837B8E4}" destId="{3DCCD66F-47FF-044A-B2A6-31E970579AF7}" srcOrd="0" destOrd="0" parTransId="{04CFABD7-DA86-B94C-97C4-53EA85F3F5F3}" sibTransId="{EA99B185-257C-D242-A1D6-1DE7789552C3}"/>
    <dgm:cxn modelId="{D8619DC8-E6DE-2943-866A-EB65B18E1A43}" type="presOf" srcId="{C863F8EE-AA1C-3043-8D88-23A3F5F9755C}" destId="{85CA2BB7-D8F1-A043-9F4F-329B1C2A02F4}" srcOrd="0" destOrd="0" presId="urn:microsoft.com/office/officeart/2005/8/layout/process4"/>
    <dgm:cxn modelId="{B1DD8ACD-D159-EE45-BDC2-97B4C3D2DF7D}" type="presOf" srcId="{41100CD6-A662-DC49-9A65-A760851D56AC}" destId="{177D423A-C8FE-A241-A274-E84FE6500015}" srcOrd="1" destOrd="0" presId="urn:microsoft.com/office/officeart/2005/8/layout/process4"/>
    <dgm:cxn modelId="{1391F9D3-B41D-AC4D-A8E8-4CA868FA74CC}" type="presOf" srcId="{0BA659D2-5692-9D40-BE0B-5FFEA1BFDA09}" destId="{5BA4C92D-490B-5A4C-B70E-64180822AC54}" srcOrd="0" destOrd="0" presId="urn:microsoft.com/office/officeart/2005/8/layout/process4"/>
    <dgm:cxn modelId="{44949696-5388-5B4D-A74F-E7164FD490A8}" type="presOf" srcId="{06C71ED1-B0BE-ED47-9FEE-AAC40837B8E4}" destId="{ED8B5D7C-3F78-B64A-9D2E-148D11A262CB}" srcOrd="1" destOrd="0" presId="urn:microsoft.com/office/officeart/2005/8/layout/process4"/>
    <dgm:cxn modelId="{B26475FB-F362-654B-868D-6CF684E89935}" srcId="{CB3896F3-EC1F-0F40-BD5D-80BF46A6D975}" destId="{93D857F2-608B-9D47-AE6B-AF70A22EF835}" srcOrd="1" destOrd="0" parTransId="{CAC76017-B0E4-7445-8485-A6D2F3C67906}" sibTransId="{CEC46DB2-CDA7-1C4A-A3CA-F5CDF2B672F2}"/>
    <dgm:cxn modelId="{5E4E6305-1F56-4342-A901-48113190A190}" type="presOf" srcId="{3DCCD66F-47FF-044A-B2A6-31E970579AF7}" destId="{8CA0E2A8-CBF5-7842-B65E-018D4D0D327E}" srcOrd="0" destOrd="0" presId="urn:microsoft.com/office/officeart/2005/8/layout/process4"/>
    <dgm:cxn modelId="{573F1D53-7F60-E446-984A-929735EB3082}" type="presOf" srcId="{B9FA9E9D-226A-C74B-B9A3-DD3B425EB08C}" destId="{F6C10659-8C84-2048-BA6B-79D1BE035852}" srcOrd="1" destOrd="0" presId="urn:microsoft.com/office/officeart/2005/8/layout/process4"/>
    <dgm:cxn modelId="{481E41EB-E04B-6046-BCBF-DB941BC7E54C}" srcId="{8E8B896A-CF97-A74A-848C-BAB65A0059CD}" destId="{C863F8EE-AA1C-3043-8D88-23A3F5F9755C}" srcOrd="0" destOrd="0" parTransId="{5137EA43-F080-2645-9E7E-F7C8FA650681}" sibTransId="{CFF098F9-D26A-1A43-A483-88470DBB48BE}"/>
    <dgm:cxn modelId="{5CF73516-F561-4340-B382-E9F83CA25BCD}" srcId="{0A16E3AC-90A8-7F44-A27A-F09C81473E0E}" destId="{8E8B896A-CF97-A74A-848C-BAB65A0059CD}" srcOrd="3" destOrd="0" parTransId="{0D7B6427-9025-9D48-AC6F-F8EB6D36A705}" sibTransId="{7C5E708B-54C9-8347-B6B0-68070BB731DE}"/>
    <dgm:cxn modelId="{F7384162-D973-8443-8D83-413E66701F01}" srcId="{CB3896F3-EC1F-0F40-BD5D-80BF46A6D975}" destId="{179B71F7-62D6-4849-ABA6-9BF5185686CB}" srcOrd="2" destOrd="0" parTransId="{768F5019-6204-844D-8DA4-99D7F372E6F0}" sibTransId="{53F30DB3-A981-C74A-A571-F210C75E5987}"/>
    <dgm:cxn modelId="{DC26BF82-EB2A-CF40-91CB-DF8908162D0F}" type="presOf" srcId="{8E8B896A-CF97-A74A-848C-BAB65A0059CD}" destId="{772DC10D-7173-9B46-BA67-45FFEE0CDE8D}" srcOrd="1" destOrd="0" presId="urn:microsoft.com/office/officeart/2005/8/layout/process4"/>
    <dgm:cxn modelId="{52F3F06A-AA89-7A44-88DC-6BF9F83CEC8B}" srcId="{0A16E3AC-90A8-7F44-A27A-F09C81473E0E}" destId="{41100CD6-A662-DC49-9A65-A760851D56AC}" srcOrd="5" destOrd="0" parTransId="{867F74BF-3112-9A42-8450-95FA0C3354BD}" sibTransId="{6E28EFC1-4E17-754E-974C-7DA2D8DAC115}"/>
    <dgm:cxn modelId="{5665DB54-1453-5D4F-8686-EEFA05B704B5}" srcId="{CB3896F3-EC1F-0F40-BD5D-80BF46A6D975}" destId="{AE746BB0-FB7A-6B47-9145-2819AEF4933A}" srcOrd="0" destOrd="0" parTransId="{34955ACC-6DB8-5C4B-98D6-47B6B1C24D09}" sibTransId="{6AD853D2-3C13-DE40-B02C-167502FA10DA}"/>
    <dgm:cxn modelId="{ED87D5CE-8540-2B45-B9AA-8BB107FC9844}" type="presParOf" srcId="{5D0F4B1C-C18E-6A4A-BA11-12013E2D2613}" destId="{66D0D56E-CF72-DB40-862E-0A631FCE5E72}" srcOrd="0" destOrd="0" presId="urn:microsoft.com/office/officeart/2005/8/layout/process4"/>
    <dgm:cxn modelId="{1B95ED83-89E0-BD44-8EF7-9D86F44F08EB}" type="presParOf" srcId="{66D0D56E-CF72-DB40-862E-0A631FCE5E72}" destId="{B5DD6FB4-FCFF-0541-881C-18F3EE62B5E1}" srcOrd="0" destOrd="0" presId="urn:microsoft.com/office/officeart/2005/8/layout/process4"/>
    <dgm:cxn modelId="{56ED928C-E76C-5B41-9B6C-5863821C6C94}" type="presParOf" srcId="{66D0D56E-CF72-DB40-862E-0A631FCE5E72}" destId="{177D423A-C8FE-A241-A274-E84FE6500015}" srcOrd="1" destOrd="0" presId="urn:microsoft.com/office/officeart/2005/8/layout/process4"/>
    <dgm:cxn modelId="{1DA23160-2744-9545-AE56-943A7C19FB9C}" type="presParOf" srcId="{66D0D56E-CF72-DB40-862E-0A631FCE5E72}" destId="{4717DD24-2CED-E049-A7A3-0D349E1F5F5E}" srcOrd="2" destOrd="0" presId="urn:microsoft.com/office/officeart/2005/8/layout/process4"/>
    <dgm:cxn modelId="{72A6E570-95BD-8941-9CCC-8F370957FC7E}" type="presParOf" srcId="{4717DD24-2CED-E049-A7A3-0D349E1F5F5E}" destId="{5BA4C92D-490B-5A4C-B70E-64180822AC54}" srcOrd="0" destOrd="0" presId="urn:microsoft.com/office/officeart/2005/8/layout/process4"/>
    <dgm:cxn modelId="{6D54B204-34B5-E44F-8057-C947D0AC1043}" type="presParOf" srcId="{5D0F4B1C-C18E-6A4A-BA11-12013E2D2613}" destId="{617A0B7B-EF45-964B-92B3-3F4B40F4C763}" srcOrd="1" destOrd="0" presId="urn:microsoft.com/office/officeart/2005/8/layout/process4"/>
    <dgm:cxn modelId="{65951CFF-22AB-D542-B218-7BB398B25FC9}" type="presParOf" srcId="{5D0F4B1C-C18E-6A4A-BA11-12013E2D2613}" destId="{97A45635-E71B-A047-89A0-802D48E50541}" srcOrd="2" destOrd="0" presId="urn:microsoft.com/office/officeart/2005/8/layout/process4"/>
    <dgm:cxn modelId="{7A239EA2-BA73-5649-A488-3C8B53C7E6A2}" type="presParOf" srcId="{97A45635-E71B-A047-89A0-802D48E50541}" destId="{63FD1759-A3F1-5A4C-B24B-560636DEFC46}" srcOrd="0" destOrd="0" presId="urn:microsoft.com/office/officeart/2005/8/layout/process4"/>
    <dgm:cxn modelId="{59CDD59C-A45A-5C4F-AF49-97B157051D5B}" type="presParOf" srcId="{97A45635-E71B-A047-89A0-802D48E50541}" destId="{AA0A6267-E91C-A04B-A47F-854E8923153E}" srcOrd="1" destOrd="0" presId="urn:microsoft.com/office/officeart/2005/8/layout/process4"/>
    <dgm:cxn modelId="{A2D4EF62-8009-FC47-A58F-653341CCD14E}" type="presParOf" srcId="{97A45635-E71B-A047-89A0-802D48E50541}" destId="{7DB3479C-8FFA-D740-8730-8D2B49C4B58C}" srcOrd="2" destOrd="0" presId="urn:microsoft.com/office/officeart/2005/8/layout/process4"/>
    <dgm:cxn modelId="{C7793177-9EF5-6B4D-9EB5-B264D46F41EE}" type="presParOf" srcId="{7DB3479C-8FFA-D740-8730-8D2B49C4B58C}" destId="{06B71699-BDA7-5B47-BF25-9D1F6599C6D0}" srcOrd="0" destOrd="0" presId="urn:microsoft.com/office/officeart/2005/8/layout/process4"/>
    <dgm:cxn modelId="{10FAE9B6-E3E2-AF4A-AA91-E9B0E1A4FDC5}" type="presParOf" srcId="{5D0F4B1C-C18E-6A4A-BA11-12013E2D2613}" destId="{813FCC66-C881-CD4F-9524-5A188AE33170}" srcOrd="3" destOrd="0" presId="urn:microsoft.com/office/officeart/2005/8/layout/process4"/>
    <dgm:cxn modelId="{2C368A3E-1EB1-2742-AABD-4FA9E6DF1721}" type="presParOf" srcId="{5D0F4B1C-C18E-6A4A-BA11-12013E2D2613}" destId="{E26ADDE7-9812-5F49-9442-97FA70D90DD9}" srcOrd="4" destOrd="0" presId="urn:microsoft.com/office/officeart/2005/8/layout/process4"/>
    <dgm:cxn modelId="{611FE8A4-8923-BA45-81B0-D896C1613EB1}" type="presParOf" srcId="{E26ADDE7-9812-5F49-9442-97FA70D90DD9}" destId="{DBDE1461-B987-7349-BB49-619141E7FD16}" srcOrd="0" destOrd="0" presId="urn:microsoft.com/office/officeart/2005/8/layout/process4"/>
    <dgm:cxn modelId="{13CCBFB6-B8CC-9E4E-A17E-CE081F92732E}" type="presParOf" srcId="{E26ADDE7-9812-5F49-9442-97FA70D90DD9}" destId="{772DC10D-7173-9B46-BA67-45FFEE0CDE8D}" srcOrd="1" destOrd="0" presId="urn:microsoft.com/office/officeart/2005/8/layout/process4"/>
    <dgm:cxn modelId="{C1E45020-29E1-3A43-8727-9252160BF37C}" type="presParOf" srcId="{E26ADDE7-9812-5F49-9442-97FA70D90DD9}" destId="{00322E60-F9AE-054D-956A-03AB78EA48B9}" srcOrd="2" destOrd="0" presId="urn:microsoft.com/office/officeart/2005/8/layout/process4"/>
    <dgm:cxn modelId="{7FC75089-8389-FF46-B199-529BB5CC0415}" type="presParOf" srcId="{00322E60-F9AE-054D-956A-03AB78EA48B9}" destId="{85CA2BB7-D8F1-A043-9F4F-329B1C2A02F4}" srcOrd="0" destOrd="0" presId="urn:microsoft.com/office/officeart/2005/8/layout/process4"/>
    <dgm:cxn modelId="{FAB6DF40-8ADF-DA47-99FD-4DB70E38D7FB}" type="presParOf" srcId="{5D0F4B1C-C18E-6A4A-BA11-12013E2D2613}" destId="{0068E53B-5A3B-0C43-95E0-BEE29EB64586}" srcOrd="5" destOrd="0" presId="urn:microsoft.com/office/officeart/2005/8/layout/process4"/>
    <dgm:cxn modelId="{65FA519E-5DA5-8D40-977A-98F003A94FF8}" type="presParOf" srcId="{5D0F4B1C-C18E-6A4A-BA11-12013E2D2613}" destId="{A647E983-684C-4C45-BD0F-7B471AEAD7B7}" srcOrd="6" destOrd="0" presId="urn:microsoft.com/office/officeart/2005/8/layout/process4"/>
    <dgm:cxn modelId="{9A6C8A29-299C-0343-82D9-2FEBA0F3063A}" type="presParOf" srcId="{A647E983-684C-4C45-BD0F-7B471AEAD7B7}" destId="{CD24BC3B-CB05-6242-8BBB-4E82BC25BA6A}" srcOrd="0" destOrd="0" presId="urn:microsoft.com/office/officeart/2005/8/layout/process4"/>
    <dgm:cxn modelId="{78EBB5D7-463D-414E-8280-D53C6F3A47F2}" type="presParOf" srcId="{A647E983-684C-4C45-BD0F-7B471AEAD7B7}" destId="{F6C10659-8C84-2048-BA6B-79D1BE035852}" srcOrd="1" destOrd="0" presId="urn:microsoft.com/office/officeart/2005/8/layout/process4"/>
    <dgm:cxn modelId="{A3BC8DC7-749A-934B-9351-070A2E7E7C50}" type="presParOf" srcId="{A647E983-684C-4C45-BD0F-7B471AEAD7B7}" destId="{0173E4C0-6596-0B4C-AFCA-FEA8D32DC2BD}" srcOrd="2" destOrd="0" presId="urn:microsoft.com/office/officeart/2005/8/layout/process4"/>
    <dgm:cxn modelId="{8D8B4E98-C721-7649-A986-1B940EA05360}" type="presParOf" srcId="{0173E4C0-6596-0B4C-AFCA-FEA8D32DC2BD}" destId="{D22EBBA4-8D50-CF41-84B1-C2FFD5F02ED8}" srcOrd="0" destOrd="0" presId="urn:microsoft.com/office/officeart/2005/8/layout/process4"/>
    <dgm:cxn modelId="{17B0442B-FBED-EC4E-BC6A-62A53AC83A91}" type="presParOf" srcId="{5D0F4B1C-C18E-6A4A-BA11-12013E2D2613}" destId="{23E666AD-A951-4948-812E-8614617EE7E8}" srcOrd="7" destOrd="0" presId="urn:microsoft.com/office/officeart/2005/8/layout/process4"/>
    <dgm:cxn modelId="{1C30E4ED-D439-F34A-B997-CFA439E69657}" type="presParOf" srcId="{5D0F4B1C-C18E-6A4A-BA11-12013E2D2613}" destId="{713134CD-575D-6E41-B4B2-9BEEDC4C8C56}" srcOrd="8" destOrd="0" presId="urn:microsoft.com/office/officeart/2005/8/layout/process4"/>
    <dgm:cxn modelId="{F3270387-7DFF-9A46-B361-C78DD2DA7572}" type="presParOf" srcId="{713134CD-575D-6E41-B4B2-9BEEDC4C8C56}" destId="{8C6E5421-03DF-7449-8950-78271F48EFB6}" srcOrd="0" destOrd="0" presId="urn:microsoft.com/office/officeart/2005/8/layout/process4"/>
    <dgm:cxn modelId="{07569BC8-90DB-3F46-893E-7614C978DEC6}" type="presParOf" srcId="{713134CD-575D-6E41-B4B2-9BEEDC4C8C56}" destId="{9F3CB073-647C-E945-BF78-C260A6778A9B}" srcOrd="1" destOrd="0" presId="urn:microsoft.com/office/officeart/2005/8/layout/process4"/>
    <dgm:cxn modelId="{D088A5A5-A38F-FC4D-BA25-DF662713F8E8}" type="presParOf" srcId="{713134CD-575D-6E41-B4B2-9BEEDC4C8C56}" destId="{C823355B-DC8C-6149-A5F5-4CDEAF524091}" srcOrd="2" destOrd="0" presId="urn:microsoft.com/office/officeart/2005/8/layout/process4"/>
    <dgm:cxn modelId="{2B04F126-57FF-3049-BD8C-08137070202B}" type="presParOf" srcId="{C823355B-DC8C-6149-A5F5-4CDEAF524091}" destId="{6F13C4E7-2101-3E45-8F5A-9C00BAD65F76}" srcOrd="0" destOrd="0" presId="urn:microsoft.com/office/officeart/2005/8/layout/process4"/>
    <dgm:cxn modelId="{CF16DC51-F74E-B84F-B09C-2E990DA2A859}" type="presParOf" srcId="{C823355B-DC8C-6149-A5F5-4CDEAF524091}" destId="{A6356ADD-1BA2-1645-B2C0-AB0F0554A23A}" srcOrd="1" destOrd="0" presId="urn:microsoft.com/office/officeart/2005/8/layout/process4"/>
    <dgm:cxn modelId="{35ADBC65-7564-DC44-8FC2-51C6FD8DFBF5}" type="presParOf" srcId="{C823355B-DC8C-6149-A5F5-4CDEAF524091}" destId="{22FC8600-870B-FC4A-978C-97B8403D9845}" srcOrd="2" destOrd="0" presId="urn:microsoft.com/office/officeart/2005/8/layout/process4"/>
    <dgm:cxn modelId="{48EA92D1-653A-B947-9398-06DF05034404}" type="presParOf" srcId="{5D0F4B1C-C18E-6A4A-BA11-12013E2D2613}" destId="{4C58A967-3A87-834E-8B3A-C2154D89B203}" srcOrd="9" destOrd="0" presId="urn:microsoft.com/office/officeart/2005/8/layout/process4"/>
    <dgm:cxn modelId="{48A50D3B-191D-8343-8579-28BC5E0EB009}" type="presParOf" srcId="{5D0F4B1C-C18E-6A4A-BA11-12013E2D2613}" destId="{B20F489A-89BC-F64B-82BB-34CE8CD5141A}" srcOrd="10" destOrd="0" presId="urn:microsoft.com/office/officeart/2005/8/layout/process4"/>
    <dgm:cxn modelId="{D297FFE6-FF4E-FF48-8326-766810C03E8B}" type="presParOf" srcId="{B20F489A-89BC-F64B-82BB-34CE8CD5141A}" destId="{25739871-4A2C-C34B-814E-7D40A8E8B124}" srcOrd="0" destOrd="0" presId="urn:microsoft.com/office/officeart/2005/8/layout/process4"/>
    <dgm:cxn modelId="{7A38A9F9-60E9-5643-9A6E-FBF1E840B41C}" type="presParOf" srcId="{B20F489A-89BC-F64B-82BB-34CE8CD5141A}" destId="{ED8B5D7C-3F78-B64A-9D2E-148D11A262CB}" srcOrd="1" destOrd="0" presId="urn:microsoft.com/office/officeart/2005/8/layout/process4"/>
    <dgm:cxn modelId="{7A4FE8BE-ABE4-2845-B256-838093B20049}" type="presParOf" srcId="{B20F489A-89BC-F64B-82BB-34CE8CD5141A}" destId="{B968D966-E806-DB43-8AB5-8D7C21451AB5}" srcOrd="2" destOrd="0" presId="urn:microsoft.com/office/officeart/2005/8/layout/process4"/>
    <dgm:cxn modelId="{27CA4C80-5EF5-D540-9642-33A9A29839F0}" type="presParOf" srcId="{B968D966-E806-DB43-8AB5-8D7C21451AB5}" destId="{8CA0E2A8-CBF5-7842-B65E-018D4D0D327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EAD1CF-A1F5-8D44-AAD1-A7E863EC1363}" type="doc">
      <dgm:prSet loTypeId="urn:microsoft.com/office/officeart/2005/8/layout/cycle6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72261B-2E9D-A342-839D-A91ACABB8A44}">
      <dgm:prSet phldrT="[Text]" custT="1"/>
      <dgm:spPr/>
      <dgm:t>
        <a:bodyPr/>
        <a:lstStyle/>
        <a:p>
          <a:r>
            <a:rPr lang="en-US" sz="1100" b="1" dirty="0" smtClean="0">
              <a:latin typeface="Century Gothic" charset="0"/>
              <a:ea typeface="Century Gothic" charset="0"/>
              <a:cs typeface="Century Gothic" charset="0"/>
            </a:rPr>
            <a:t>Sunken eyes </a:t>
          </a:r>
          <a:endParaRPr lang="en-US" sz="11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73B02D9B-49C4-DE49-B387-48598D647F69}" type="parTrans" cxnId="{EEE8FFED-DE04-4B44-9DF6-817794825264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C5654DA0-71AF-7B47-8F1C-CAEE24A674D3}" type="sibTrans" cxnId="{EEE8FFED-DE04-4B44-9DF6-817794825264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96BEEEFF-E9D9-8F40-AA49-D13409BE865E}">
      <dgm:prSet phldrT="[Text]" custT="1"/>
      <dgm:spPr/>
      <dgm:t>
        <a:bodyPr/>
        <a:lstStyle/>
        <a:p>
          <a:r>
            <a:rPr lang="en-US" sz="1100" b="1" dirty="0" smtClean="0">
              <a:latin typeface="Century Gothic" charset="0"/>
              <a:ea typeface="Century Gothic" charset="0"/>
              <a:cs typeface="Century Gothic" charset="0"/>
            </a:rPr>
            <a:t>dry skin </a:t>
          </a:r>
          <a:endParaRPr lang="en-US" sz="11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EEBEFBBC-785C-F64D-BB62-D860939121FA}" type="parTrans" cxnId="{672706F9-C8E7-9343-8739-EA551692D413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56CFDE35-77AA-BC4D-AF67-38304C4B7709}" type="sibTrans" cxnId="{672706F9-C8E7-9343-8739-EA551692D413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B17551C8-8025-704D-9FB6-8A1366269431}">
      <dgm:prSet phldrT="[Text]" custT="1"/>
      <dgm:spPr/>
      <dgm:t>
        <a:bodyPr/>
        <a:lstStyle/>
        <a:p>
          <a:r>
            <a:rPr lang="en-US" sz="1100" b="1" dirty="0" smtClean="0">
              <a:latin typeface="Century Gothic" charset="0"/>
              <a:ea typeface="Century Gothic" charset="0"/>
              <a:cs typeface="Century Gothic" charset="0"/>
            </a:rPr>
            <a:t>Dry tongue and mucus membranes </a:t>
          </a:r>
          <a:endParaRPr lang="en-US" sz="11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08DFE65-1F47-3A47-9403-DB3151170772}" type="parTrans" cxnId="{892521ED-2C9C-004E-BFBD-6521A96AA632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793E49BD-11FE-E94A-8990-074C92076B72}" type="sibTrans" cxnId="{892521ED-2C9C-004E-BFBD-6521A96AA632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650A90F7-B92E-DD4E-B078-56CD0C15DC44}">
      <dgm:prSet phldrT="[Text]" custT="1"/>
      <dgm:spPr/>
      <dgm:t>
        <a:bodyPr/>
        <a:lstStyle/>
        <a:p>
          <a:r>
            <a:rPr lang="en-US" sz="1100" b="1" dirty="0" smtClean="0">
              <a:latin typeface="Century Gothic" charset="0"/>
              <a:ea typeface="Century Gothic" charset="0"/>
              <a:cs typeface="Century Gothic" charset="0"/>
            </a:rPr>
            <a:t>postural hypotension</a:t>
          </a:r>
          <a:endParaRPr lang="en-US" sz="11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7B31E0E7-8C5E-6241-8598-B7AF7EC2C2AD}" type="parTrans" cxnId="{85C73021-57C5-4342-9222-C86D525FA9FE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4E5C1159-EED6-8F47-9D57-0D300AF7D798}" type="sibTrans" cxnId="{85C73021-57C5-4342-9222-C86D525FA9FE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949A37E0-F79A-6C4D-9906-6380625FF311}">
      <dgm:prSet phldrT="[Text]" custT="1"/>
      <dgm:spPr/>
      <dgm:t>
        <a:bodyPr/>
        <a:lstStyle/>
        <a:p>
          <a:r>
            <a:rPr lang="en-US" sz="1100" b="1" dirty="0" smtClean="0">
              <a:latin typeface="Century Gothic" charset="0"/>
              <a:ea typeface="Century Gothic" charset="0"/>
              <a:cs typeface="Century Gothic" charset="0"/>
            </a:rPr>
            <a:t>tachycardia</a:t>
          </a:r>
          <a:endParaRPr lang="en-US" sz="11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91D838A-9783-8947-B151-DBB71C749742}" type="parTrans" cxnId="{14118955-DC02-054B-A25A-92B68F6CF1E1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6D43BCE1-20A9-574F-866B-C721C23917E8}" type="sibTrans" cxnId="{14118955-DC02-054B-A25A-92B68F6CF1E1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D1101D8E-1A7D-354F-83E1-BB261195DAB9}">
      <dgm:prSet custT="1"/>
      <dgm:spPr/>
      <dgm:t>
        <a:bodyPr/>
        <a:lstStyle/>
        <a:p>
          <a:r>
            <a:rPr lang="en-US" sz="1100" b="1" dirty="0" smtClean="0">
              <a:latin typeface="Century Gothic" charset="0"/>
              <a:ea typeface="Century Gothic" charset="0"/>
              <a:cs typeface="Century Gothic" charset="0"/>
            </a:rPr>
            <a:t>depressed level of consciousness</a:t>
          </a:r>
          <a:endParaRPr lang="en-US" sz="11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B82583B-A328-EA43-A6E0-944E93E289A7}" type="parTrans" cxnId="{45308071-264C-0748-8232-7738ABCB9460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9CAB3A92-CE2B-4646-B03B-CF1DFFBD5A84}" type="sibTrans" cxnId="{45308071-264C-0748-8232-7738ABCB9460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B7532CD2-2600-D04E-9F41-97DBE09DDD2D}">
      <dgm:prSet custT="1"/>
      <dgm:spPr/>
      <dgm:t>
        <a:bodyPr/>
        <a:lstStyle/>
        <a:p>
          <a:r>
            <a:rPr lang="en-US" sz="1100" b="1" smtClean="0">
              <a:latin typeface="Century Gothic" charset="0"/>
              <a:ea typeface="Century Gothic" charset="0"/>
              <a:cs typeface="Century Gothic" charset="0"/>
            </a:rPr>
            <a:t>absence of JVP </a:t>
          </a:r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4CE9C1C2-98EB-0246-903F-7E7307D78D2D}" type="parTrans" cxnId="{07544F90-F6E3-F040-9E1C-CB1FD6126050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2DAF4221-B6B4-2E4B-B3A0-2D7253ECE6CD}" type="sibTrans" cxnId="{07544F90-F6E3-F040-9E1C-CB1FD6126050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A70ECB13-6B70-D84C-8FAC-A03658E50433}">
      <dgm:prSet custT="1"/>
      <dgm:spPr/>
      <dgm:t>
        <a:bodyPr/>
        <a:lstStyle/>
        <a:p>
          <a:r>
            <a:rPr lang="en-US" sz="1100" b="1" smtClean="0">
              <a:latin typeface="Century Gothic" charset="0"/>
              <a:ea typeface="Century Gothic" charset="0"/>
              <a:cs typeface="Century Gothic" charset="0"/>
            </a:rPr>
            <a:t>coma </a:t>
          </a:r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E3B1A9A0-953D-C14E-B03C-E975B2C1EDAB}" type="parTrans" cxnId="{2FFD69D5-F1D8-334F-BBCD-D7D9C806F9FF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A52861C4-A7EB-3B4B-8CA9-FB9E6BBA9BBB}" type="sibTrans" cxnId="{2FFD69D5-F1D8-334F-BBCD-D7D9C806F9FF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B80681B1-B306-AB4A-B946-A4CA951360E0}">
      <dgm:prSet custT="1"/>
      <dgm:spPr/>
      <dgm:t>
        <a:bodyPr/>
        <a:lstStyle/>
        <a:p>
          <a:r>
            <a:rPr lang="en-US" sz="1100" b="1" smtClean="0">
              <a:latin typeface="Century Gothic" charset="0"/>
              <a:ea typeface="Century Gothic" charset="0"/>
              <a:cs typeface="Century Gothic" charset="0"/>
            </a:rPr>
            <a:t>oliguria- </a:t>
          </a:r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95A9BD29-72CF-F84B-8F4E-FB1B7AB6C2A9}" type="parTrans" cxnId="{BB6A2180-099B-144B-8A7B-B05A71059509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65B91B3A-5CA8-3B49-AB5B-8147C8679671}" type="sibTrans" cxnId="{BB6A2180-099B-144B-8A7B-B05A71059509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F74906A6-B662-F84B-99BA-0DD9D9B709AF}">
      <dgm:prSet custT="1"/>
      <dgm:spPr/>
      <dgm:t>
        <a:bodyPr/>
        <a:lstStyle/>
        <a:p>
          <a:r>
            <a:rPr lang="en-US" sz="1100" b="1" smtClean="0">
              <a:latin typeface="Century Gothic" charset="0"/>
              <a:ea typeface="Century Gothic" charset="0"/>
              <a:cs typeface="Century Gothic" charset="0"/>
            </a:rPr>
            <a:t>organ failure</a:t>
          </a:r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3D6CC5DE-E9A9-984B-8C21-435F4F6B4E75}" type="parTrans" cxnId="{1011BDC6-9AA5-434C-8D8F-27D13BFB6137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6BFA3B77-D71B-954B-9F46-F80C13D2DBD5}" type="sibTrans" cxnId="{1011BDC6-9AA5-434C-8D8F-27D13BFB6137}">
      <dgm:prSet/>
      <dgm:spPr/>
      <dgm:t>
        <a:bodyPr/>
        <a:lstStyle/>
        <a:p>
          <a:endParaRPr lang="en-US" sz="1100">
            <a:latin typeface="Century Gothic" charset="0"/>
            <a:ea typeface="Century Gothic" charset="0"/>
            <a:cs typeface="Century Gothic" charset="0"/>
          </a:endParaRPr>
        </a:p>
      </dgm:t>
    </dgm:pt>
    <dgm:pt modelId="{5A6E549B-4A5E-BF4A-9F22-9426C7B3B1F0}" type="pres">
      <dgm:prSet presAssocID="{0CEAD1CF-A1F5-8D44-AAD1-A7E863EC13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1D4A3A-DEFE-EE41-83C2-A2BBE156ADD9}" type="pres">
      <dgm:prSet presAssocID="{9272261B-2E9D-A342-839D-A91ACABB8A44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D39FE-18A6-F742-8679-437DCE4D14F9}" type="pres">
      <dgm:prSet presAssocID="{9272261B-2E9D-A342-839D-A91ACABB8A44}" presName="spNode" presStyleCnt="0"/>
      <dgm:spPr/>
    </dgm:pt>
    <dgm:pt modelId="{62A7B738-B14F-2E40-967B-C5E824C020D8}" type="pres">
      <dgm:prSet presAssocID="{C5654DA0-71AF-7B47-8F1C-CAEE24A674D3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ED248300-F2B8-C14D-BD6E-13C60BF3E678}" type="pres">
      <dgm:prSet presAssocID="{96BEEEFF-E9D9-8F40-AA49-D13409BE865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DB81D-5C67-1A48-8965-5DD7B5F5D304}" type="pres">
      <dgm:prSet presAssocID="{96BEEEFF-E9D9-8F40-AA49-D13409BE865E}" presName="spNode" presStyleCnt="0"/>
      <dgm:spPr/>
    </dgm:pt>
    <dgm:pt modelId="{17A4CDA5-FC12-134B-9439-943A62C15E2A}" type="pres">
      <dgm:prSet presAssocID="{56CFDE35-77AA-BC4D-AF67-38304C4B7709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F0F468E8-85F2-B746-8B96-24CA936ACDF2}" type="pres">
      <dgm:prSet presAssocID="{B17551C8-8025-704D-9FB6-8A136626943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7D743-635C-DE42-8F36-5EBDD1D52E0A}" type="pres">
      <dgm:prSet presAssocID="{B17551C8-8025-704D-9FB6-8A1366269431}" presName="spNode" presStyleCnt="0"/>
      <dgm:spPr/>
    </dgm:pt>
    <dgm:pt modelId="{70A62C9D-8272-D14D-A97B-12C3478F20FD}" type="pres">
      <dgm:prSet presAssocID="{793E49BD-11FE-E94A-8990-074C92076B72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A7FAD3FD-FF82-874A-8121-81344F26BC35}" type="pres">
      <dgm:prSet presAssocID="{650A90F7-B92E-DD4E-B078-56CD0C15DC44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239A2-CBFB-7347-94E4-DF6972FDF3AC}" type="pres">
      <dgm:prSet presAssocID="{650A90F7-B92E-DD4E-B078-56CD0C15DC44}" presName="spNode" presStyleCnt="0"/>
      <dgm:spPr/>
    </dgm:pt>
    <dgm:pt modelId="{1EA5C10D-6940-5448-8F5B-258457D2B492}" type="pres">
      <dgm:prSet presAssocID="{4E5C1159-EED6-8F47-9D57-0D300AF7D798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544F2F09-99B2-084F-BA31-A64C51E6C522}" type="pres">
      <dgm:prSet presAssocID="{949A37E0-F79A-6C4D-9906-6380625FF311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9E11B-8CCF-CC44-AC94-D8EEA9A617D0}" type="pres">
      <dgm:prSet presAssocID="{949A37E0-F79A-6C4D-9906-6380625FF311}" presName="spNode" presStyleCnt="0"/>
      <dgm:spPr/>
    </dgm:pt>
    <dgm:pt modelId="{7B5A55FB-AE7C-644D-9499-3B18547D0301}" type="pres">
      <dgm:prSet presAssocID="{6D43BCE1-20A9-574F-866B-C721C23917E8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D40E8A47-1525-604A-B6C0-88B96EA4A052}" type="pres">
      <dgm:prSet presAssocID="{D1101D8E-1A7D-354F-83E1-BB261195DAB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67C70-4221-A54F-B556-D8969A3F4332}" type="pres">
      <dgm:prSet presAssocID="{D1101D8E-1A7D-354F-83E1-BB261195DAB9}" presName="spNode" presStyleCnt="0"/>
      <dgm:spPr/>
    </dgm:pt>
    <dgm:pt modelId="{FBB0C73F-B1C9-D049-BCC8-32E596605866}" type="pres">
      <dgm:prSet presAssocID="{9CAB3A92-CE2B-4646-B03B-CF1DFFBD5A84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2A3DFFAE-8B6D-E247-8330-62FCD84C00AB}" type="pres">
      <dgm:prSet presAssocID="{F74906A6-B662-F84B-99BA-0DD9D9B709AF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C7E71-1F52-E546-A911-FDE6FB38FA7D}" type="pres">
      <dgm:prSet presAssocID="{F74906A6-B662-F84B-99BA-0DD9D9B709AF}" presName="spNode" presStyleCnt="0"/>
      <dgm:spPr/>
    </dgm:pt>
    <dgm:pt modelId="{FAEE74DC-7D0C-7A4C-BB29-41BB1278EB36}" type="pres">
      <dgm:prSet presAssocID="{6BFA3B77-D71B-954B-9F46-F80C13D2DBD5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46F085A2-9294-244E-95A4-8657E1CD456C}" type="pres">
      <dgm:prSet presAssocID="{B80681B1-B306-AB4A-B946-A4CA951360E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28080-56C6-1448-AFAD-8F621C124A39}" type="pres">
      <dgm:prSet presAssocID="{B80681B1-B306-AB4A-B946-A4CA951360E0}" presName="spNode" presStyleCnt="0"/>
      <dgm:spPr/>
    </dgm:pt>
    <dgm:pt modelId="{4D9D98D8-D97F-384D-B339-B4664AA727E4}" type="pres">
      <dgm:prSet presAssocID="{65B91B3A-5CA8-3B49-AB5B-8147C8679671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7D389618-8656-FD4B-821C-8FF818F9AAD2}" type="pres">
      <dgm:prSet presAssocID="{A70ECB13-6B70-D84C-8FAC-A03658E50433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59825-BBE8-8945-8F1D-00733E426906}" type="pres">
      <dgm:prSet presAssocID="{A70ECB13-6B70-D84C-8FAC-A03658E50433}" presName="spNode" presStyleCnt="0"/>
      <dgm:spPr/>
    </dgm:pt>
    <dgm:pt modelId="{5808D03F-1F06-1F44-96E9-79824EAA0878}" type="pres">
      <dgm:prSet presAssocID="{A52861C4-A7EB-3B4B-8CA9-FB9E6BBA9BBB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A26DB625-80E2-D844-8A82-11EE58BDBA75}" type="pres">
      <dgm:prSet presAssocID="{B7532CD2-2600-D04E-9F41-97DBE09DDD2D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77B37-6712-7D49-8F86-224E5E6EDE08}" type="pres">
      <dgm:prSet presAssocID="{B7532CD2-2600-D04E-9F41-97DBE09DDD2D}" presName="spNode" presStyleCnt="0"/>
      <dgm:spPr/>
    </dgm:pt>
    <dgm:pt modelId="{8E595376-F489-434F-991B-74B979A28FC8}" type="pres">
      <dgm:prSet presAssocID="{2DAF4221-B6B4-2E4B-B3A0-2D7253ECE6CD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EEE8FFED-DE04-4B44-9DF6-817794825264}" srcId="{0CEAD1CF-A1F5-8D44-AAD1-A7E863EC1363}" destId="{9272261B-2E9D-A342-839D-A91ACABB8A44}" srcOrd="0" destOrd="0" parTransId="{73B02D9B-49C4-DE49-B387-48598D647F69}" sibTransId="{C5654DA0-71AF-7B47-8F1C-CAEE24A674D3}"/>
    <dgm:cxn modelId="{BB6A2180-099B-144B-8A7B-B05A71059509}" srcId="{0CEAD1CF-A1F5-8D44-AAD1-A7E863EC1363}" destId="{B80681B1-B306-AB4A-B946-A4CA951360E0}" srcOrd="7" destOrd="0" parTransId="{95A9BD29-72CF-F84B-8F4E-FB1B7AB6C2A9}" sibTransId="{65B91B3A-5CA8-3B49-AB5B-8147C8679671}"/>
    <dgm:cxn modelId="{1011BDC6-9AA5-434C-8D8F-27D13BFB6137}" srcId="{0CEAD1CF-A1F5-8D44-AAD1-A7E863EC1363}" destId="{F74906A6-B662-F84B-99BA-0DD9D9B709AF}" srcOrd="6" destOrd="0" parTransId="{3D6CC5DE-E9A9-984B-8C21-435F4F6B4E75}" sibTransId="{6BFA3B77-D71B-954B-9F46-F80C13D2DBD5}"/>
    <dgm:cxn modelId="{F05B47E0-4F81-5946-89D7-6CC077FAAD77}" type="presOf" srcId="{C5654DA0-71AF-7B47-8F1C-CAEE24A674D3}" destId="{62A7B738-B14F-2E40-967B-C5E824C020D8}" srcOrd="0" destOrd="0" presId="urn:microsoft.com/office/officeart/2005/8/layout/cycle6"/>
    <dgm:cxn modelId="{8C24F9F3-B55D-E346-90A1-2BD12CE449DF}" type="presOf" srcId="{A70ECB13-6B70-D84C-8FAC-A03658E50433}" destId="{7D389618-8656-FD4B-821C-8FF818F9AAD2}" srcOrd="0" destOrd="0" presId="urn:microsoft.com/office/officeart/2005/8/layout/cycle6"/>
    <dgm:cxn modelId="{07544F90-F6E3-F040-9E1C-CB1FD6126050}" srcId="{0CEAD1CF-A1F5-8D44-AAD1-A7E863EC1363}" destId="{B7532CD2-2600-D04E-9F41-97DBE09DDD2D}" srcOrd="9" destOrd="0" parTransId="{4CE9C1C2-98EB-0246-903F-7E7307D78D2D}" sibTransId="{2DAF4221-B6B4-2E4B-B3A0-2D7253ECE6CD}"/>
    <dgm:cxn modelId="{42673653-3FA0-5749-984F-00DD5AE2D380}" type="presOf" srcId="{4E5C1159-EED6-8F47-9D57-0D300AF7D798}" destId="{1EA5C10D-6940-5448-8F5B-258457D2B492}" srcOrd="0" destOrd="0" presId="urn:microsoft.com/office/officeart/2005/8/layout/cycle6"/>
    <dgm:cxn modelId="{2E9229B8-516A-6F4E-B179-03FF5F9CA876}" type="presOf" srcId="{6BFA3B77-D71B-954B-9F46-F80C13D2DBD5}" destId="{FAEE74DC-7D0C-7A4C-BB29-41BB1278EB36}" srcOrd="0" destOrd="0" presId="urn:microsoft.com/office/officeart/2005/8/layout/cycle6"/>
    <dgm:cxn modelId="{1840F408-C56A-1749-B72A-ED3D90A04C0B}" type="presOf" srcId="{A52861C4-A7EB-3B4B-8CA9-FB9E6BBA9BBB}" destId="{5808D03F-1F06-1F44-96E9-79824EAA0878}" srcOrd="0" destOrd="0" presId="urn:microsoft.com/office/officeart/2005/8/layout/cycle6"/>
    <dgm:cxn modelId="{1A95B8E5-EBD8-8142-8691-2057BC17F083}" type="presOf" srcId="{B17551C8-8025-704D-9FB6-8A1366269431}" destId="{F0F468E8-85F2-B746-8B96-24CA936ACDF2}" srcOrd="0" destOrd="0" presId="urn:microsoft.com/office/officeart/2005/8/layout/cycle6"/>
    <dgm:cxn modelId="{1377274A-E892-9248-9C35-B46E99C77D42}" type="presOf" srcId="{56CFDE35-77AA-BC4D-AF67-38304C4B7709}" destId="{17A4CDA5-FC12-134B-9439-943A62C15E2A}" srcOrd="0" destOrd="0" presId="urn:microsoft.com/office/officeart/2005/8/layout/cycle6"/>
    <dgm:cxn modelId="{14118955-DC02-054B-A25A-92B68F6CF1E1}" srcId="{0CEAD1CF-A1F5-8D44-AAD1-A7E863EC1363}" destId="{949A37E0-F79A-6C4D-9906-6380625FF311}" srcOrd="4" destOrd="0" parTransId="{091D838A-9783-8947-B151-DBB71C749742}" sibTransId="{6D43BCE1-20A9-574F-866B-C721C23917E8}"/>
    <dgm:cxn modelId="{E77DBBD8-CBF6-8742-8E2D-54CF80F6E268}" type="presOf" srcId="{9CAB3A92-CE2B-4646-B03B-CF1DFFBD5A84}" destId="{FBB0C73F-B1C9-D049-BCC8-32E596605866}" srcOrd="0" destOrd="0" presId="urn:microsoft.com/office/officeart/2005/8/layout/cycle6"/>
    <dgm:cxn modelId="{BC4D84FA-3ED5-F142-89BD-54858C1C1B95}" type="presOf" srcId="{F74906A6-B662-F84B-99BA-0DD9D9B709AF}" destId="{2A3DFFAE-8B6D-E247-8330-62FCD84C00AB}" srcOrd="0" destOrd="0" presId="urn:microsoft.com/office/officeart/2005/8/layout/cycle6"/>
    <dgm:cxn modelId="{85114818-17E1-6E46-A3B4-3FC1E23BDF7E}" type="presOf" srcId="{2DAF4221-B6B4-2E4B-B3A0-2D7253ECE6CD}" destId="{8E595376-F489-434F-991B-74B979A28FC8}" srcOrd="0" destOrd="0" presId="urn:microsoft.com/office/officeart/2005/8/layout/cycle6"/>
    <dgm:cxn modelId="{9E5258B3-60FD-B24E-9A80-3CA682B1C663}" type="presOf" srcId="{793E49BD-11FE-E94A-8990-074C92076B72}" destId="{70A62C9D-8272-D14D-A97B-12C3478F20FD}" srcOrd="0" destOrd="0" presId="urn:microsoft.com/office/officeart/2005/8/layout/cycle6"/>
    <dgm:cxn modelId="{62686227-9391-6E4C-9CDE-0E8D5F4B58A9}" type="presOf" srcId="{B80681B1-B306-AB4A-B946-A4CA951360E0}" destId="{46F085A2-9294-244E-95A4-8657E1CD456C}" srcOrd="0" destOrd="0" presId="urn:microsoft.com/office/officeart/2005/8/layout/cycle6"/>
    <dgm:cxn modelId="{5EDA0FEA-CEB8-774E-895F-1472C287743F}" type="presOf" srcId="{B7532CD2-2600-D04E-9F41-97DBE09DDD2D}" destId="{A26DB625-80E2-D844-8A82-11EE58BDBA75}" srcOrd="0" destOrd="0" presId="urn:microsoft.com/office/officeart/2005/8/layout/cycle6"/>
    <dgm:cxn modelId="{DBBBC6C0-4CB5-654E-9C3F-EA84EFF9C8C9}" type="presOf" srcId="{0CEAD1CF-A1F5-8D44-AAD1-A7E863EC1363}" destId="{5A6E549B-4A5E-BF4A-9F22-9426C7B3B1F0}" srcOrd="0" destOrd="0" presId="urn:microsoft.com/office/officeart/2005/8/layout/cycle6"/>
    <dgm:cxn modelId="{C9CCD52E-40F0-7542-A874-B94779E08324}" type="presOf" srcId="{650A90F7-B92E-DD4E-B078-56CD0C15DC44}" destId="{A7FAD3FD-FF82-874A-8121-81344F26BC35}" srcOrd="0" destOrd="0" presId="urn:microsoft.com/office/officeart/2005/8/layout/cycle6"/>
    <dgm:cxn modelId="{45308071-264C-0748-8232-7738ABCB9460}" srcId="{0CEAD1CF-A1F5-8D44-AAD1-A7E863EC1363}" destId="{D1101D8E-1A7D-354F-83E1-BB261195DAB9}" srcOrd="5" destOrd="0" parTransId="{8B82583B-A328-EA43-A6E0-944E93E289A7}" sibTransId="{9CAB3A92-CE2B-4646-B03B-CF1DFFBD5A84}"/>
    <dgm:cxn modelId="{7B5FE635-664D-7F40-A704-930E63C30560}" type="presOf" srcId="{65B91B3A-5CA8-3B49-AB5B-8147C8679671}" destId="{4D9D98D8-D97F-384D-B339-B4664AA727E4}" srcOrd="0" destOrd="0" presId="urn:microsoft.com/office/officeart/2005/8/layout/cycle6"/>
    <dgm:cxn modelId="{85C73021-57C5-4342-9222-C86D525FA9FE}" srcId="{0CEAD1CF-A1F5-8D44-AAD1-A7E863EC1363}" destId="{650A90F7-B92E-DD4E-B078-56CD0C15DC44}" srcOrd="3" destOrd="0" parTransId="{7B31E0E7-8C5E-6241-8598-B7AF7EC2C2AD}" sibTransId="{4E5C1159-EED6-8F47-9D57-0D300AF7D798}"/>
    <dgm:cxn modelId="{FB3E47D1-9CA4-CD40-BCAD-7485C514ACE4}" type="presOf" srcId="{949A37E0-F79A-6C4D-9906-6380625FF311}" destId="{544F2F09-99B2-084F-BA31-A64C51E6C522}" srcOrd="0" destOrd="0" presId="urn:microsoft.com/office/officeart/2005/8/layout/cycle6"/>
    <dgm:cxn modelId="{E3138E1C-12B9-E649-AA86-F9F9609AB175}" type="presOf" srcId="{6D43BCE1-20A9-574F-866B-C721C23917E8}" destId="{7B5A55FB-AE7C-644D-9499-3B18547D0301}" srcOrd="0" destOrd="0" presId="urn:microsoft.com/office/officeart/2005/8/layout/cycle6"/>
    <dgm:cxn modelId="{2FFD69D5-F1D8-334F-BBCD-D7D9C806F9FF}" srcId="{0CEAD1CF-A1F5-8D44-AAD1-A7E863EC1363}" destId="{A70ECB13-6B70-D84C-8FAC-A03658E50433}" srcOrd="8" destOrd="0" parTransId="{E3B1A9A0-953D-C14E-B03C-E975B2C1EDAB}" sibTransId="{A52861C4-A7EB-3B4B-8CA9-FB9E6BBA9BBB}"/>
    <dgm:cxn modelId="{16E3E259-69E1-3D4F-82E3-345E0904C00D}" type="presOf" srcId="{96BEEEFF-E9D9-8F40-AA49-D13409BE865E}" destId="{ED248300-F2B8-C14D-BD6E-13C60BF3E678}" srcOrd="0" destOrd="0" presId="urn:microsoft.com/office/officeart/2005/8/layout/cycle6"/>
    <dgm:cxn modelId="{C8AED1B1-05AE-694B-98B3-200EC046F1E0}" type="presOf" srcId="{D1101D8E-1A7D-354F-83E1-BB261195DAB9}" destId="{D40E8A47-1525-604A-B6C0-88B96EA4A052}" srcOrd="0" destOrd="0" presId="urn:microsoft.com/office/officeart/2005/8/layout/cycle6"/>
    <dgm:cxn modelId="{892521ED-2C9C-004E-BFBD-6521A96AA632}" srcId="{0CEAD1CF-A1F5-8D44-AAD1-A7E863EC1363}" destId="{B17551C8-8025-704D-9FB6-8A1366269431}" srcOrd="2" destOrd="0" parTransId="{008DFE65-1F47-3A47-9403-DB3151170772}" sibTransId="{793E49BD-11FE-E94A-8990-074C92076B72}"/>
    <dgm:cxn modelId="{672706F9-C8E7-9343-8739-EA551692D413}" srcId="{0CEAD1CF-A1F5-8D44-AAD1-A7E863EC1363}" destId="{96BEEEFF-E9D9-8F40-AA49-D13409BE865E}" srcOrd="1" destOrd="0" parTransId="{EEBEFBBC-785C-F64D-BB62-D860939121FA}" sibTransId="{56CFDE35-77AA-BC4D-AF67-38304C4B7709}"/>
    <dgm:cxn modelId="{F855DC6F-F7BA-5D45-8263-54C253395039}" type="presOf" srcId="{9272261B-2E9D-A342-839D-A91ACABB8A44}" destId="{FD1D4A3A-DEFE-EE41-83C2-A2BBE156ADD9}" srcOrd="0" destOrd="0" presId="urn:microsoft.com/office/officeart/2005/8/layout/cycle6"/>
    <dgm:cxn modelId="{90232A83-809E-A641-8F04-E4F3C0716687}" type="presParOf" srcId="{5A6E549B-4A5E-BF4A-9F22-9426C7B3B1F0}" destId="{FD1D4A3A-DEFE-EE41-83C2-A2BBE156ADD9}" srcOrd="0" destOrd="0" presId="urn:microsoft.com/office/officeart/2005/8/layout/cycle6"/>
    <dgm:cxn modelId="{827D6822-8424-124D-997C-B46FE2C22E97}" type="presParOf" srcId="{5A6E549B-4A5E-BF4A-9F22-9426C7B3B1F0}" destId="{901D39FE-18A6-F742-8679-437DCE4D14F9}" srcOrd="1" destOrd="0" presId="urn:microsoft.com/office/officeart/2005/8/layout/cycle6"/>
    <dgm:cxn modelId="{27F3E249-F61E-C741-9B19-706A5B385D0A}" type="presParOf" srcId="{5A6E549B-4A5E-BF4A-9F22-9426C7B3B1F0}" destId="{62A7B738-B14F-2E40-967B-C5E824C020D8}" srcOrd="2" destOrd="0" presId="urn:microsoft.com/office/officeart/2005/8/layout/cycle6"/>
    <dgm:cxn modelId="{9C1E6AC2-94DC-B444-B165-D3831EAC87BC}" type="presParOf" srcId="{5A6E549B-4A5E-BF4A-9F22-9426C7B3B1F0}" destId="{ED248300-F2B8-C14D-BD6E-13C60BF3E678}" srcOrd="3" destOrd="0" presId="urn:microsoft.com/office/officeart/2005/8/layout/cycle6"/>
    <dgm:cxn modelId="{EBE5ADF4-B536-D54E-BAB9-708DB85E170D}" type="presParOf" srcId="{5A6E549B-4A5E-BF4A-9F22-9426C7B3B1F0}" destId="{B5CDB81D-5C67-1A48-8965-5DD7B5F5D304}" srcOrd="4" destOrd="0" presId="urn:microsoft.com/office/officeart/2005/8/layout/cycle6"/>
    <dgm:cxn modelId="{38A04CF3-2604-5B4D-94DA-5639B982E8BB}" type="presParOf" srcId="{5A6E549B-4A5E-BF4A-9F22-9426C7B3B1F0}" destId="{17A4CDA5-FC12-134B-9439-943A62C15E2A}" srcOrd="5" destOrd="0" presId="urn:microsoft.com/office/officeart/2005/8/layout/cycle6"/>
    <dgm:cxn modelId="{4EA22927-F36F-FD4C-9EAC-7EC3BCC573AA}" type="presParOf" srcId="{5A6E549B-4A5E-BF4A-9F22-9426C7B3B1F0}" destId="{F0F468E8-85F2-B746-8B96-24CA936ACDF2}" srcOrd="6" destOrd="0" presId="urn:microsoft.com/office/officeart/2005/8/layout/cycle6"/>
    <dgm:cxn modelId="{31A83DAA-FEB7-634E-9241-3EDA2D458110}" type="presParOf" srcId="{5A6E549B-4A5E-BF4A-9F22-9426C7B3B1F0}" destId="{1617D743-635C-DE42-8F36-5EBDD1D52E0A}" srcOrd="7" destOrd="0" presId="urn:microsoft.com/office/officeart/2005/8/layout/cycle6"/>
    <dgm:cxn modelId="{4E054511-A0A6-8F4A-92C2-1A5A0F30DCAE}" type="presParOf" srcId="{5A6E549B-4A5E-BF4A-9F22-9426C7B3B1F0}" destId="{70A62C9D-8272-D14D-A97B-12C3478F20FD}" srcOrd="8" destOrd="0" presId="urn:microsoft.com/office/officeart/2005/8/layout/cycle6"/>
    <dgm:cxn modelId="{6A6B55B2-24AD-C545-B329-3C0FA676C6C7}" type="presParOf" srcId="{5A6E549B-4A5E-BF4A-9F22-9426C7B3B1F0}" destId="{A7FAD3FD-FF82-874A-8121-81344F26BC35}" srcOrd="9" destOrd="0" presId="urn:microsoft.com/office/officeart/2005/8/layout/cycle6"/>
    <dgm:cxn modelId="{C0A0565C-7832-6341-AC89-2A3B98942DA9}" type="presParOf" srcId="{5A6E549B-4A5E-BF4A-9F22-9426C7B3B1F0}" destId="{B72239A2-CBFB-7347-94E4-DF6972FDF3AC}" srcOrd="10" destOrd="0" presId="urn:microsoft.com/office/officeart/2005/8/layout/cycle6"/>
    <dgm:cxn modelId="{F851379C-F44C-7344-BFA6-902016EA3CDD}" type="presParOf" srcId="{5A6E549B-4A5E-BF4A-9F22-9426C7B3B1F0}" destId="{1EA5C10D-6940-5448-8F5B-258457D2B492}" srcOrd="11" destOrd="0" presId="urn:microsoft.com/office/officeart/2005/8/layout/cycle6"/>
    <dgm:cxn modelId="{8E3ECE71-DF8F-8843-BF5A-51EE4C1839CE}" type="presParOf" srcId="{5A6E549B-4A5E-BF4A-9F22-9426C7B3B1F0}" destId="{544F2F09-99B2-084F-BA31-A64C51E6C522}" srcOrd="12" destOrd="0" presId="urn:microsoft.com/office/officeart/2005/8/layout/cycle6"/>
    <dgm:cxn modelId="{AC0FCD43-65C0-2A49-9E55-79AAFE2D62CA}" type="presParOf" srcId="{5A6E549B-4A5E-BF4A-9F22-9426C7B3B1F0}" destId="{C9A9E11B-8CCF-CC44-AC94-D8EEA9A617D0}" srcOrd="13" destOrd="0" presId="urn:microsoft.com/office/officeart/2005/8/layout/cycle6"/>
    <dgm:cxn modelId="{7A31DE47-B7E5-A746-A8D5-6AD975ADC6C3}" type="presParOf" srcId="{5A6E549B-4A5E-BF4A-9F22-9426C7B3B1F0}" destId="{7B5A55FB-AE7C-644D-9499-3B18547D0301}" srcOrd="14" destOrd="0" presId="urn:microsoft.com/office/officeart/2005/8/layout/cycle6"/>
    <dgm:cxn modelId="{079034E2-CB4A-3647-BB3B-F3CE81083BF8}" type="presParOf" srcId="{5A6E549B-4A5E-BF4A-9F22-9426C7B3B1F0}" destId="{D40E8A47-1525-604A-B6C0-88B96EA4A052}" srcOrd="15" destOrd="0" presId="urn:microsoft.com/office/officeart/2005/8/layout/cycle6"/>
    <dgm:cxn modelId="{865EF79F-971A-3648-A94F-7A039FA49755}" type="presParOf" srcId="{5A6E549B-4A5E-BF4A-9F22-9426C7B3B1F0}" destId="{02267C70-4221-A54F-B556-D8969A3F4332}" srcOrd="16" destOrd="0" presId="urn:microsoft.com/office/officeart/2005/8/layout/cycle6"/>
    <dgm:cxn modelId="{CC83D065-3088-3A4B-B8BA-254EF767B7EE}" type="presParOf" srcId="{5A6E549B-4A5E-BF4A-9F22-9426C7B3B1F0}" destId="{FBB0C73F-B1C9-D049-BCC8-32E596605866}" srcOrd="17" destOrd="0" presId="urn:microsoft.com/office/officeart/2005/8/layout/cycle6"/>
    <dgm:cxn modelId="{FB3E82F4-09E1-6842-9A7A-02075D8C78C8}" type="presParOf" srcId="{5A6E549B-4A5E-BF4A-9F22-9426C7B3B1F0}" destId="{2A3DFFAE-8B6D-E247-8330-62FCD84C00AB}" srcOrd="18" destOrd="0" presId="urn:microsoft.com/office/officeart/2005/8/layout/cycle6"/>
    <dgm:cxn modelId="{F47F80CE-7DD8-4048-A005-31F88FD75D50}" type="presParOf" srcId="{5A6E549B-4A5E-BF4A-9F22-9426C7B3B1F0}" destId="{0BDC7E71-1F52-E546-A911-FDE6FB38FA7D}" srcOrd="19" destOrd="0" presId="urn:microsoft.com/office/officeart/2005/8/layout/cycle6"/>
    <dgm:cxn modelId="{349EB503-57C9-A448-838C-FA8D46E55290}" type="presParOf" srcId="{5A6E549B-4A5E-BF4A-9F22-9426C7B3B1F0}" destId="{FAEE74DC-7D0C-7A4C-BB29-41BB1278EB36}" srcOrd="20" destOrd="0" presId="urn:microsoft.com/office/officeart/2005/8/layout/cycle6"/>
    <dgm:cxn modelId="{CBA65A06-5725-1A40-970A-78E0D8759E64}" type="presParOf" srcId="{5A6E549B-4A5E-BF4A-9F22-9426C7B3B1F0}" destId="{46F085A2-9294-244E-95A4-8657E1CD456C}" srcOrd="21" destOrd="0" presId="urn:microsoft.com/office/officeart/2005/8/layout/cycle6"/>
    <dgm:cxn modelId="{CC27CA0F-8C61-2A4D-9458-DA4A43F7ADFA}" type="presParOf" srcId="{5A6E549B-4A5E-BF4A-9F22-9426C7B3B1F0}" destId="{23228080-56C6-1448-AFAD-8F621C124A39}" srcOrd="22" destOrd="0" presId="urn:microsoft.com/office/officeart/2005/8/layout/cycle6"/>
    <dgm:cxn modelId="{D5457E0C-53D8-CA4C-814E-1F85C6F0801F}" type="presParOf" srcId="{5A6E549B-4A5E-BF4A-9F22-9426C7B3B1F0}" destId="{4D9D98D8-D97F-384D-B339-B4664AA727E4}" srcOrd="23" destOrd="0" presId="urn:microsoft.com/office/officeart/2005/8/layout/cycle6"/>
    <dgm:cxn modelId="{8B564986-B992-3343-B444-593D81BDC3E8}" type="presParOf" srcId="{5A6E549B-4A5E-BF4A-9F22-9426C7B3B1F0}" destId="{7D389618-8656-FD4B-821C-8FF818F9AAD2}" srcOrd="24" destOrd="0" presId="urn:microsoft.com/office/officeart/2005/8/layout/cycle6"/>
    <dgm:cxn modelId="{E0F55274-3CC9-134E-8DD0-FE370DCB2642}" type="presParOf" srcId="{5A6E549B-4A5E-BF4A-9F22-9426C7B3B1F0}" destId="{55A59825-BBE8-8945-8F1D-00733E426906}" srcOrd="25" destOrd="0" presId="urn:microsoft.com/office/officeart/2005/8/layout/cycle6"/>
    <dgm:cxn modelId="{C754E6F1-C275-0249-AF9E-2936CBFD17BC}" type="presParOf" srcId="{5A6E549B-4A5E-BF4A-9F22-9426C7B3B1F0}" destId="{5808D03F-1F06-1F44-96E9-79824EAA0878}" srcOrd="26" destOrd="0" presId="urn:microsoft.com/office/officeart/2005/8/layout/cycle6"/>
    <dgm:cxn modelId="{855D304D-7382-6C45-92A3-9D817B29B3B1}" type="presParOf" srcId="{5A6E549B-4A5E-BF4A-9F22-9426C7B3B1F0}" destId="{A26DB625-80E2-D844-8A82-11EE58BDBA75}" srcOrd="27" destOrd="0" presId="urn:microsoft.com/office/officeart/2005/8/layout/cycle6"/>
    <dgm:cxn modelId="{C2244068-E12E-EA46-9FE3-13859DEE53BC}" type="presParOf" srcId="{5A6E549B-4A5E-BF4A-9F22-9426C7B3B1F0}" destId="{33377B37-6712-7D49-8F86-224E5E6EDE08}" srcOrd="28" destOrd="0" presId="urn:microsoft.com/office/officeart/2005/8/layout/cycle6"/>
    <dgm:cxn modelId="{C1584E7C-0C9A-BB40-A3CD-B54B4CD739BB}" type="presParOf" srcId="{5A6E549B-4A5E-BF4A-9F22-9426C7B3B1F0}" destId="{8E595376-F489-434F-991B-74B979A28FC8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979D4E-D515-BD4B-A8FB-04B733994918}" type="doc">
      <dgm:prSet loTypeId="urn:microsoft.com/office/officeart/2005/8/layout/pyramid2" loCatId="" qsTypeId="urn:microsoft.com/office/officeart/2005/8/quickstyle/simple1" qsCatId="simple" csTypeId="urn:microsoft.com/office/officeart/2005/8/colors/accent3_5" csCatId="accent3" phldr="1"/>
      <dgm:spPr/>
    </dgm:pt>
    <dgm:pt modelId="{B813EE09-B7D7-7648-A571-C174CCB9FE08}">
      <dgm:prSet phldrT="[Text]" custT="1"/>
      <dgm:spPr/>
      <dgm:t>
        <a:bodyPr/>
        <a:lstStyle/>
        <a:p>
          <a:r>
            <a:rPr lang="en-US" sz="1400" b="0" i="0" dirty="0" smtClean="0">
              <a:latin typeface="Century Gothic" charset="0"/>
              <a:ea typeface="Century Gothic" charset="0"/>
              <a:cs typeface="Century Gothic" charset="0"/>
            </a:rPr>
            <a:t>Preoperative Fluid Loss Replacement :
500 Cc Multiplied By 3 
= 1500 Cc
Plus Urine Output 400 Cc</a:t>
          </a:r>
          <a:endParaRPr lang="en-US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A73031A-4A8D-E948-8593-43F3B092F576}" type="parTrans" cxnId="{E1F9FA54-1936-FC46-82B5-0FA9FAA5F746}">
      <dgm:prSet/>
      <dgm:spPr/>
      <dgm:t>
        <a:bodyPr/>
        <a:lstStyle/>
        <a:p>
          <a:endParaRPr lang="en-US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33464866-9A73-A148-B5E9-216A51631B78}" type="sibTrans" cxnId="{E1F9FA54-1936-FC46-82B5-0FA9FAA5F746}">
      <dgm:prSet/>
      <dgm:spPr/>
      <dgm:t>
        <a:bodyPr/>
        <a:lstStyle/>
        <a:p>
          <a:endParaRPr lang="en-US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D6F06667-CEB7-F445-9DB2-BD98EB7FEE66}">
      <dgm:prSet phldrT="[Text]" custT="1"/>
      <dgm:spPr/>
      <dgm:t>
        <a:bodyPr/>
        <a:lstStyle/>
        <a:p>
          <a:r>
            <a:rPr lang="en-US" sz="1400" b="0" i="0" dirty="0" smtClean="0">
              <a:latin typeface="Century Gothic" charset="0"/>
              <a:ea typeface="Century Gothic" charset="0"/>
              <a:cs typeface="Century Gothic" charset="0"/>
            </a:rPr>
            <a:t>Maintenance :
80kg X1.5 X 8 Hours
= 960 Cc</a:t>
          </a:r>
          <a:endParaRPr lang="en-US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CB2E08E0-9AB0-6C40-A911-422BB3E56F86}" type="parTrans" cxnId="{5D0267E8-976F-1642-8B01-B8096FCCB3AE}">
      <dgm:prSet/>
      <dgm:spPr/>
      <dgm:t>
        <a:bodyPr/>
        <a:lstStyle/>
        <a:p>
          <a:endParaRPr lang="en-US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FFAF7CEB-FBF2-8F4C-9711-931D8D4ED593}" type="sibTrans" cxnId="{5D0267E8-976F-1642-8B01-B8096FCCB3AE}">
      <dgm:prSet/>
      <dgm:spPr/>
      <dgm:t>
        <a:bodyPr/>
        <a:lstStyle/>
        <a:p>
          <a:endParaRPr lang="en-US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4F1D5077-9D1D-6842-990F-FE2AF6CAE165}">
      <dgm:prSet phldrT="[Text]" custT="1"/>
      <dgm:spPr/>
      <dgm:t>
        <a:bodyPr/>
        <a:lstStyle/>
        <a:p>
          <a:r>
            <a:rPr lang="en-US" sz="1400" b="0" i="0" dirty="0" smtClean="0">
              <a:latin typeface="Century Gothic" charset="0"/>
              <a:ea typeface="Century Gothic" charset="0"/>
              <a:cs typeface="Century Gothic" charset="0"/>
            </a:rPr>
            <a:t>Anticipated Surgical Fluid Loss :
Severe Tissue Trauma In Bowel Resection 
6-8cc/Kg/</a:t>
          </a:r>
          <a:r>
            <a:rPr lang="en-US" sz="1400" b="0" i="0" dirty="0" err="1" smtClean="0">
              <a:latin typeface="Century Gothic" charset="0"/>
              <a:ea typeface="Century Gothic" charset="0"/>
              <a:cs typeface="Century Gothic" charset="0"/>
            </a:rPr>
            <a:t>Hr</a:t>
          </a:r>
          <a:r>
            <a:rPr lang="en-US" sz="1400" b="0" i="0" dirty="0" smtClean="0">
              <a:latin typeface="Century Gothic" charset="0"/>
              <a:ea typeface="Century Gothic" charset="0"/>
              <a:cs typeface="Century Gothic" charset="0"/>
            </a:rPr>
            <a:t>
8x80= 640 Cc/</a:t>
          </a:r>
          <a:r>
            <a:rPr lang="en-US" sz="1400" b="0" i="0" dirty="0" err="1" smtClean="0">
              <a:latin typeface="Century Gothic" charset="0"/>
              <a:ea typeface="Century Gothic" charset="0"/>
              <a:cs typeface="Century Gothic" charset="0"/>
            </a:rPr>
            <a:t>Hr</a:t>
          </a:r>
          <a:endParaRPr lang="en-US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44299A5-4B5C-0946-B401-85337D647B03}" type="parTrans" cxnId="{3365875D-DEF6-EE4F-BC5F-D3A2CB5A59B8}">
      <dgm:prSet/>
      <dgm:spPr/>
      <dgm:t>
        <a:bodyPr/>
        <a:lstStyle/>
        <a:p>
          <a:endParaRPr lang="en-US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3A3912D0-AF3F-924B-A752-D7A32A901287}" type="sibTrans" cxnId="{3365875D-DEF6-EE4F-BC5F-D3A2CB5A59B8}">
      <dgm:prSet/>
      <dgm:spPr/>
      <dgm:t>
        <a:bodyPr/>
        <a:lstStyle/>
        <a:p>
          <a:endParaRPr lang="en-US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B99D17CA-7547-0A45-8311-0F53384A3407}" type="pres">
      <dgm:prSet presAssocID="{5E979D4E-D515-BD4B-A8FB-04B733994918}" presName="compositeShape" presStyleCnt="0">
        <dgm:presLayoutVars>
          <dgm:dir/>
          <dgm:resizeHandles/>
        </dgm:presLayoutVars>
      </dgm:prSet>
      <dgm:spPr/>
    </dgm:pt>
    <dgm:pt modelId="{CD3CC4B2-E417-9E44-AA5C-20453E7F38C4}" type="pres">
      <dgm:prSet presAssocID="{5E979D4E-D515-BD4B-A8FB-04B733994918}" presName="pyramid" presStyleLbl="node1" presStyleIdx="0" presStyleCnt="1"/>
      <dgm:spPr/>
    </dgm:pt>
    <dgm:pt modelId="{7BA2E5C2-A5D2-EE49-B26A-0FE25863B0E6}" type="pres">
      <dgm:prSet presAssocID="{5E979D4E-D515-BD4B-A8FB-04B733994918}" presName="theList" presStyleCnt="0"/>
      <dgm:spPr/>
    </dgm:pt>
    <dgm:pt modelId="{8F7098BB-2DCD-3F43-A1B3-F1181A4075F1}" type="pres">
      <dgm:prSet presAssocID="{B813EE09-B7D7-7648-A571-C174CCB9FE0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15EE4-C845-3741-8579-7971945C53A9}" type="pres">
      <dgm:prSet presAssocID="{B813EE09-B7D7-7648-A571-C174CCB9FE08}" presName="aSpace" presStyleCnt="0"/>
      <dgm:spPr/>
    </dgm:pt>
    <dgm:pt modelId="{FC28BCCE-C3D7-D54D-8AA6-50D7DD78C634}" type="pres">
      <dgm:prSet presAssocID="{D6F06667-CEB7-F445-9DB2-BD98EB7FEE6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EE52E-0204-3542-8A46-6E1EF21646F6}" type="pres">
      <dgm:prSet presAssocID="{D6F06667-CEB7-F445-9DB2-BD98EB7FEE66}" presName="aSpace" presStyleCnt="0"/>
      <dgm:spPr/>
    </dgm:pt>
    <dgm:pt modelId="{57F9D59A-33FB-B64C-9D24-3127BFD18547}" type="pres">
      <dgm:prSet presAssocID="{4F1D5077-9D1D-6842-990F-FE2AF6CAE16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A6B08-8358-3543-B8F5-13A8C5D31D1A}" type="pres">
      <dgm:prSet presAssocID="{4F1D5077-9D1D-6842-990F-FE2AF6CAE165}" presName="aSpace" presStyleCnt="0"/>
      <dgm:spPr/>
    </dgm:pt>
  </dgm:ptLst>
  <dgm:cxnLst>
    <dgm:cxn modelId="{4C84DFF1-37CD-414E-9AF5-2E54366D4E39}" type="presOf" srcId="{5E979D4E-D515-BD4B-A8FB-04B733994918}" destId="{B99D17CA-7547-0A45-8311-0F53384A3407}" srcOrd="0" destOrd="0" presId="urn:microsoft.com/office/officeart/2005/8/layout/pyramid2"/>
    <dgm:cxn modelId="{5D0267E8-976F-1642-8B01-B8096FCCB3AE}" srcId="{5E979D4E-D515-BD4B-A8FB-04B733994918}" destId="{D6F06667-CEB7-F445-9DB2-BD98EB7FEE66}" srcOrd="1" destOrd="0" parTransId="{CB2E08E0-9AB0-6C40-A911-422BB3E56F86}" sibTransId="{FFAF7CEB-FBF2-8F4C-9711-931D8D4ED593}"/>
    <dgm:cxn modelId="{65FC082F-13A8-F54A-97A8-645350167D40}" type="presOf" srcId="{4F1D5077-9D1D-6842-990F-FE2AF6CAE165}" destId="{57F9D59A-33FB-B64C-9D24-3127BFD18547}" srcOrd="0" destOrd="0" presId="urn:microsoft.com/office/officeart/2005/8/layout/pyramid2"/>
    <dgm:cxn modelId="{3365875D-DEF6-EE4F-BC5F-D3A2CB5A59B8}" srcId="{5E979D4E-D515-BD4B-A8FB-04B733994918}" destId="{4F1D5077-9D1D-6842-990F-FE2AF6CAE165}" srcOrd="2" destOrd="0" parTransId="{044299A5-4B5C-0946-B401-85337D647B03}" sibTransId="{3A3912D0-AF3F-924B-A752-D7A32A901287}"/>
    <dgm:cxn modelId="{EE6C8B3B-EEE4-3040-9982-B0CBFE2AFDC7}" type="presOf" srcId="{D6F06667-CEB7-F445-9DB2-BD98EB7FEE66}" destId="{FC28BCCE-C3D7-D54D-8AA6-50D7DD78C634}" srcOrd="0" destOrd="0" presId="urn:microsoft.com/office/officeart/2005/8/layout/pyramid2"/>
    <dgm:cxn modelId="{E1F9FA54-1936-FC46-82B5-0FA9FAA5F746}" srcId="{5E979D4E-D515-BD4B-A8FB-04B733994918}" destId="{B813EE09-B7D7-7648-A571-C174CCB9FE08}" srcOrd="0" destOrd="0" parTransId="{9A73031A-4A8D-E948-8593-43F3B092F576}" sibTransId="{33464866-9A73-A148-B5E9-216A51631B78}"/>
    <dgm:cxn modelId="{E0229D96-32E9-0041-B5BA-3EB6D9ED893D}" type="presOf" srcId="{B813EE09-B7D7-7648-A571-C174CCB9FE08}" destId="{8F7098BB-2DCD-3F43-A1B3-F1181A4075F1}" srcOrd="0" destOrd="0" presId="urn:microsoft.com/office/officeart/2005/8/layout/pyramid2"/>
    <dgm:cxn modelId="{8EC0E7EC-2B06-3440-9019-A126873F222C}" type="presParOf" srcId="{B99D17CA-7547-0A45-8311-0F53384A3407}" destId="{CD3CC4B2-E417-9E44-AA5C-20453E7F38C4}" srcOrd="0" destOrd="0" presId="urn:microsoft.com/office/officeart/2005/8/layout/pyramid2"/>
    <dgm:cxn modelId="{1A7BEE02-F7A5-AA40-B080-C0FD7BD57046}" type="presParOf" srcId="{B99D17CA-7547-0A45-8311-0F53384A3407}" destId="{7BA2E5C2-A5D2-EE49-B26A-0FE25863B0E6}" srcOrd="1" destOrd="0" presId="urn:microsoft.com/office/officeart/2005/8/layout/pyramid2"/>
    <dgm:cxn modelId="{7AD8E4E2-1512-2942-A3AC-BE29624F773D}" type="presParOf" srcId="{7BA2E5C2-A5D2-EE49-B26A-0FE25863B0E6}" destId="{8F7098BB-2DCD-3F43-A1B3-F1181A4075F1}" srcOrd="0" destOrd="0" presId="urn:microsoft.com/office/officeart/2005/8/layout/pyramid2"/>
    <dgm:cxn modelId="{F47A5673-97E5-044B-9DDE-54ABD36D61C6}" type="presParOf" srcId="{7BA2E5C2-A5D2-EE49-B26A-0FE25863B0E6}" destId="{E0715EE4-C845-3741-8579-7971945C53A9}" srcOrd="1" destOrd="0" presId="urn:microsoft.com/office/officeart/2005/8/layout/pyramid2"/>
    <dgm:cxn modelId="{765F4B71-8E33-4C4E-8F30-D70725923A51}" type="presParOf" srcId="{7BA2E5C2-A5D2-EE49-B26A-0FE25863B0E6}" destId="{FC28BCCE-C3D7-D54D-8AA6-50D7DD78C634}" srcOrd="2" destOrd="0" presId="urn:microsoft.com/office/officeart/2005/8/layout/pyramid2"/>
    <dgm:cxn modelId="{ED0C3981-3957-F749-B138-15E501FAFB77}" type="presParOf" srcId="{7BA2E5C2-A5D2-EE49-B26A-0FE25863B0E6}" destId="{B32EE52E-0204-3542-8A46-6E1EF21646F6}" srcOrd="3" destOrd="0" presId="urn:microsoft.com/office/officeart/2005/8/layout/pyramid2"/>
    <dgm:cxn modelId="{FEBE8A1C-C321-634C-930A-7A17CE2145D1}" type="presParOf" srcId="{7BA2E5C2-A5D2-EE49-B26A-0FE25863B0E6}" destId="{57F9D59A-33FB-B64C-9D24-3127BFD18547}" srcOrd="4" destOrd="0" presId="urn:microsoft.com/office/officeart/2005/8/layout/pyramid2"/>
    <dgm:cxn modelId="{031672CF-73FA-F346-94A4-FDFFB2F117ED}" type="presParOf" srcId="{7BA2E5C2-A5D2-EE49-B26A-0FE25863B0E6}" destId="{389A6B08-8358-3543-B8F5-13A8C5D31D1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D538F-A326-D242-87CF-8B3D17472FE5}">
      <dsp:nvSpPr>
        <dsp:cNvPr id="0" name=""/>
        <dsp:cNvSpPr/>
      </dsp:nvSpPr>
      <dsp:spPr>
        <a:xfrm>
          <a:off x="7930919" y="1435266"/>
          <a:ext cx="2391241" cy="851462"/>
        </a:xfrm>
        <a:custGeom>
          <a:avLst/>
          <a:gdLst/>
          <a:ahLst/>
          <a:cxnLst/>
          <a:rect l="0" t="0" r="0" b="0"/>
          <a:pathLst>
            <a:path>
              <a:moveTo>
                <a:pt x="0" y="851462"/>
              </a:moveTo>
              <a:lnTo>
                <a:pt x="2391241" y="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392A7-7C38-9F4C-9575-955DF2B9D01C}">
      <dsp:nvSpPr>
        <dsp:cNvPr id="0" name=""/>
        <dsp:cNvSpPr/>
      </dsp:nvSpPr>
      <dsp:spPr>
        <a:xfrm>
          <a:off x="5751653" y="931647"/>
          <a:ext cx="2179266" cy="425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084"/>
              </a:lnTo>
              <a:lnTo>
                <a:pt x="2179266" y="290084"/>
              </a:lnTo>
              <a:lnTo>
                <a:pt x="2179266" y="425673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852AB-5204-544F-9FB8-ACE853D2E43F}">
      <dsp:nvSpPr>
        <dsp:cNvPr id="0" name=""/>
        <dsp:cNvSpPr/>
      </dsp:nvSpPr>
      <dsp:spPr>
        <a:xfrm>
          <a:off x="5683642" y="931647"/>
          <a:ext cx="91440" cy="425673"/>
        </a:xfrm>
        <a:custGeom>
          <a:avLst/>
          <a:gdLst/>
          <a:ahLst/>
          <a:cxnLst/>
          <a:rect l="0" t="0" r="0" b="0"/>
          <a:pathLst>
            <a:path>
              <a:moveTo>
                <a:pt x="68011" y="0"/>
              </a:moveTo>
              <a:lnTo>
                <a:pt x="68011" y="290084"/>
              </a:lnTo>
              <a:lnTo>
                <a:pt x="45720" y="290084"/>
              </a:lnTo>
              <a:lnTo>
                <a:pt x="45720" y="425673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A30B6-8854-214D-AFA0-62493DE1CB0D}">
      <dsp:nvSpPr>
        <dsp:cNvPr id="0" name=""/>
        <dsp:cNvSpPr/>
      </dsp:nvSpPr>
      <dsp:spPr>
        <a:xfrm>
          <a:off x="1215862" y="1341182"/>
          <a:ext cx="2334232" cy="945546"/>
        </a:xfrm>
        <a:custGeom>
          <a:avLst/>
          <a:gdLst/>
          <a:ahLst/>
          <a:cxnLst/>
          <a:rect l="0" t="0" r="0" b="0"/>
          <a:pathLst>
            <a:path>
              <a:moveTo>
                <a:pt x="2334232" y="945546"/>
              </a:moveTo>
              <a:lnTo>
                <a:pt x="0" y="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FEEA-3B18-BC4A-BE3D-9E654E74D45D}">
      <dsp:nvSpPr>
        <dsp:cNvPr id="0" name=""/>
        <dsp:cNvSpPr/>
      </dsp:nvSpPr>
      <dsp:spPr>
        <a:xfrm>
          <a:off x="3550095" y="931647"/>
          <a:ext cx="2201557" cy="425673"/>
        </a:xfrm>
        <a:custGeom>
          <a:avLst/>
          <a:gdLst/>
          <a:ahLst/>
          <a:cxnLst/>
          <a:rect l="0" t="0" r="0" b="0"/>
          <a:pathLst>
            <a:path>
              <a:moveTo>
                <a:pt x="2201557" y="0"/>
              </a:moveTo>
              <a:lnTo>
                <a:pt x="2201557" y="290084"/>
              </a:lnTo>
              <a:lnTo>
                <a:pt x="0" y="290084"/>
              </a:lnTo>
              <a:lnTo>
                <a:pt x="0" y="425673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E5337-0AE2-084F-948B-7D81A4D93008}">
      <dsp:nvSpPr>
        <dsp:cNvPr id="0" name=""/>
        <dsp:cNvSpPr/>
      </dsp:nvSpPr>
      <dsp:spPr>
        <a:xfrm>
          <a:off x="2750529" y="2240"/>
          <a:ext cx="6002246" cy="929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BEF513-E795-7344-9049-EB95EDDFDB3B}">
      <dsp:nvSpPr>
        <dsp:cNvPr id="0" name=""/>
        <dsp:cNvSpPr/>
      </dsp:nvSpPr>
      <dsp:spPr>
        <a:xfrm>
          <a:off x="2913155" y="156734"/>
          <a:ext cx="6002246" cy="929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>
              <a:latin typeface="Century Gothic" charset="0"/>
              <a:ea typeface="Century Gothic" charset="0"/>
              <a:cs typeface="Century Gothic" charset="0"/>
            </a:rPr>
            <a:t>There are three essential components must be in consideration in case of fluid and electrolyte replacement (Pre/intra/post Operatively) which are:</a:t>
          </a:r>
          <a:endParaRPr lang="en-US" sz="16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940376" y="183955"/>
        <a:ext cx="5947804" cy="874965"/>
      </dsp:txXfrm>
    </dsp:sp>
    <dsp:sp modelId="{B358AD89-3705-4341-AE31-DAF96044E786}">
      <dsp:nvSpPr>
        <dsp:cNvPr id="0" name=""/>
        <dsp:cNvSpPr/>
      </dsp:nvSpPr>
      <dsp:spPr>
        <a:xfrm>
          <a:off x="2656071" y="1357321"/>
          <a:ext cx="1788048" cy="929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A551FE-E462-6941-BCB1-5D07E5DB81B7}">
      <dsp:nvSpPr>
        <dsp:cNvPr id="0" name=""/>
        <dsp:cNvSpPr/>
      </dsp:nvSpPr>
      <dsp:spPr>
        <a:xfrm>
          <a:off x="2818697" y="1511816"/>
          <a:ext cx="1788048" cy="929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>
              <a:latin typeface="Century Gothic" charset="0"/>
              <a:ea typeface="Century Gothic" charset="0"/>
              <a:cs typeface="Century Gothic" charset="0"/>
            </a:rPr>
            <a:t>Maintenance</a:t>
          </a:r>
          <a:endParaRPr lang="en-US" sz="16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845918" y="1539037"/>
        <a:ext cx="1733606" cy="874965"/>
      </dsp:txXfrm>
    </dsp:sp>
    <dsp:sp modelId="{C1D7262D-CFF2-9149-ACE3-1621E0F50F0B}">
      <dsp:nvSpPr>
        <dsp:cNvPr id="0" name=""/>
        <dsp:cNvSpPr/>
      </dsp:nvSpPr>
      <dsp:spPr>
        <a:xfrm>
          <a:off x="129706" y="1341182"/>
          <a:ext cx="2172311" cy="929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02F96-9B59-7F4D-AFC4-ED27F407FEA0}">
      <dsp:nvSpPr>
        <dsp:cNvPr id="0" name=""/>
        <dsp:cNvSpPr/>
      </dsp:nvSpPr>
      <dsp:spPr>
        <a:xfrm>
          <a:off x="292332" y="1495677"/>
          <a:ext cx="2172311" cy="929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latin typeface="Century Gothic" charset="0"/>
              <a:ea typeface="Century Gothic" charset="0"/>
              <a:cs typeface="Century Gothic" charset="0"/>
            </a:rPr>
            <a:t>involves meeting the requirements for fluid and electrolyte intake and the deficit that are present</a:t>
          </a:r>
          <a:endParaRPr lang="en-US" sz="12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19553" y="1522898"/>
        <a:ext cx="2117869" cy="874965"/>
      </dsp:txXfrm>
    </dsp:sp>
    <dsp:sp modelId="{AAD6B663-5651-7143-85DC-5D14FE2DE017}">
      <dsp:nvSpPr>
        <dsp:cNvPr id="0" name=""/>
        <dsp:cNvSpPr/>
      </dsp:nvSpPr>
      <dsp:spPr>
        <a:xfrm>
          <a:off x="4769371" y="1357321"/>
          <a:ext cx="1919980" cy="929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98C84-F5F6-FA43-AB3A-CAD823926ECB}">
      <dsp:nvSpPr>
        <dsp:cNvPr id="0" name=""/>
        <dsp:cNvSpPr/>
      </dsp:nvSpPr>
      <dsp:spPr>
        <a:xfrm>
          <a:off x="4931997" y="1511816"/>
          <a:ext cx="1919980" cy="929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>
              <a:latin typeface="Century Gothic" charset="0"/>
              <a:ea typeface="Century Gothic" charset="0"/>
              <a:cs typeface="Century Gothic" charset="0"/>
            </a:rPr>
            <a:t>Resuscitation</a:t>
          </a:r>
          <a:endParaRPr lang="en-US" sz="16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959218" y="1539037"/>
        <a:ext cx="1865538" cy="874965"/>
      </dsp:txXfrm>
    </dsp:sp>
    <dsp:sp modelId="{CC14230D-53AD-4D49-8AA1-B5328F63CD3E}">
      <dsp:nvSpPr>
        <dsp:cNvPr id="0" name=""/>
        <dsp:cNvSpPr/>
      </dsp:nvSpPr>
      <dsp:spPr>
        <a:xfrm>
          <a:off x="7014604" y="1357321"/>
          <a:ext cx="1832630" cy="929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AE267B-102E-C844-B2AB-FDAB67E14C76}">
      <dsp:nvSpPr>
        <dsp:cNvPr id="0" name=""/>
        <dsp:cNvSpPr/>
      </dsp:nvSpPr>
      <dsp:spPr>
        <a:xfrm>
          <a:off x="7177230" y="1511816"/>
          <a:ext cx="1832630" cy="929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>
              <a:latin typeface="Century Gothic" charset="0"/>
              <a:ea typeface="Century Gothic" charset="0"/>
              <a:cs typeface="Century Gothic" charset="0"/>
            </a:rPr>
            <a:t>Replacement</a:t>
          </a:r>
          <a:endParaRPr lang="en-US" sz="16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7204451" y="1539037"/>
        <a:ext cx="1778188" cy="874965"/>
      </dsp:txXfrm>
    </dsp:sp>
    <dsp:sp modelId="{57B1E617-662C-6544-99E0-183F8CDF26C0}">
      <dsp:nvSpPr>
        <dsp:cNvPr id="0" name=""/>
        <dsp:cNvSpPr/>
      </dsp:nvSpPr>
      <dsp:spPr>
        <a:xfrm>
          <a:off x="9274835" y="1435266"/>
          <a:ext cx="2094650" cy="929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613A15-67D0-EE43-A75A-EA1D6D43D3E5}">
      <dsp:nvSpPr>
        <dsp:cNvPr id="0" name=""/>
        <dsp:cNvSpPr/>
      </dsp:nvSpPr>
      <dsp:spPr>
        <a:xfrm>
          <a:off x="9437461" y="1589761"/>
          <a:ext cx="2094650" cy="929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Century Gothic" charset="0"/>
              <a:ea typeface="Century Gothic" charset="0"/>
              <a:cs typeface="Century Gothic" charset="0"/>
            </a:rPr>
            <a:t>provision for ongoing and additional losses that occur during the therapy   </a:t>
          </a:r>
          <a:endParaRPr lang="en-US" sz="14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9464682" y="1616982"/>
        <a:ext cx="2040208" cy="874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9A343-07DA-B34A-B151-71D2804BAB6B}">
      <dsp:nvSpPr>
        <dsp:cNvPr id="0" name=""/>
        <dsp:cNvSpPr/>
      </dsp:nvSpPr>
      <dsp:spPr>
        <a:xfrm rot="16200000">
          <a:off x="820892" y="-820892"/>
          <a:ext cx="2154766" cy="3796552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Intracellular Fluid: 2/3 (40%) of TBW.</a:t>
          </a:r>
          <a:endParaRPr lang="en-US" sz="1900" kern="1200" dirty="0"/>
        </a:p>
      </dsp:txBody>
      <dsp:txXfrm rot="5400000">
        <a:off x="-1" y="1"/>
        <a:ext cx="3796552" cy="1616074"/>
      </dsp:txXfrm>
    </dsp:sp>
    <dsp:sp modelId="{7CA736AA-E3C5-F747-89DF-175D75710FB1}">
      <dsp:nvSpPr>
        <dsp:cNvPr id="0" name=""/>
        <dsp:cNvSpPr/>
      </dsp:nvSpPr>
      <dsp:spPr>
        <a:xfrm>
          <a:off x="3796552" y="0"/>
          <a:ext cx="3796552" cy="2154766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Extracellular Fluid: 1/3 (20%) of TBW.</a:t>
          </a:r>
          <a:endParaRPr lang="en-US" sz="1900" kern="1200" dirty="0"/>
        </a:p>
      </dsp:txBody>
      <dsp:txXfrm>
        <a:off x="3796552" y="0"/>
        <a:ext cx="3796552" cy="1616074"/>
      </dsp:txXfrm>
    </dsp:sp>
    <dsp:sp modelId="{FBD99C92-2E04-7847-B6DB-B70DF2AAF898}">
      <dsp:nvSpPr>
        <dsp:cNvPr id="0" name=""/>
        <dsp:cNvSpPr/>
      </dsp:nvSpPr>
      <dsp:spPr>
        <a:xfrm rot="10800000">
          <a:off x="0" y="2154766"/>
          <a:ext cx="3796552" cy="2154766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Interstitial Fluid: ¾ (15%) of extracellular water.</a:t>
          </a:r>
          <a:endParaRPr lang="en-US" sz="1900" kern="1200" dirty="0"/>
        </a:p>
      </dsp:txBody>
      <dsp:txXfrm rot="10800000">
        <a:off x="0" y="2693458"/>
        <a:ext cx="3796552" cy="1616074"/>
      </dsp:txXfrm>
    </dsp:sp>
    <dsp:sp modelId="{D2A6DDAC-2612-A54F-9662-F7503237746C}">
      <dsp:nvSpPr>
        <dsp:cNvPr id="0" name=""/>
        <dsp:cNvSpPr/>
      </dsp:nvSpPr>
      <dsp:spPr>
        <a:xfrm rot="5400000">
          <a:off x="4617445" y="1333873"/>
          <a:ext cx="2154766" cy="3796552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Intravascular Fluid (plasma): ¼ (5%) of extracellular water.</a:t>
          </a:r>
          <a:endParaRPr lang="en-US" sz="1900" kern="1200" dirty="0"/>
        </a:p>
      </dsp:txBody>
      <dsp:txXfrm rot="-5400000">
        <a:off x="3796552" y="2693458"/>
        <a:ext cx="3796552" cy="1616074"/>
      </dsp:txXfrm>
    </dsp:sp>
    <dsp:sp modelId="{4C969DD1-4D5B-3544-A309-EC24667869A2}">
      <dsp:nvSpPr>
        <dsp:cNvPr id="0" name=""/>
        <dsp:cNvSpPr/>
      </dsp:nvSpPr>
      <dsp:spPr>
        <a:xfrm>
          <a:off x="2657586" y="1616074"/>
          <a:ext cx="2277931" cy="1077383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Total body water content= 60% of TBW. </a:t>
          </a:r>
          <a:endParaRPr lang="en-US" sz="1900" kern="1200" dirty="0"/>
        </a:p>
      </dsp:txBody>
      <dsp:txXfrm>
        <a:off x="2710180" y="1668668"/>
        <a:ext cx="2172743" cy="972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E626B-165B-384A-A344-71492DBB5725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E2178-EADD-6B49-A3E4-39E4204467E6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Maintenance fluid requirements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80119" y="246332"/>
        <a:ext cx="7675541" cy="492448"/>
      </dsp:txXfrm>
    </dsp:sp>
    <dsp:sp modelId="{1D9D7C36-937A-E943-A348-21C1D33E0237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8FBE9-0E4E-344D-B15E-F71B527031AB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Insensible losses such as evaporation of water from respiratory tract, sweat, feces, urinary excretion. Occurs continually. Adults: approximately 1.5 ml/kg/hour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826075" y="985438"/>
        <a:ext cx="7229585" cy="492448"/>
      </dsp:txXfrm>
    </dsp:sp>
    <dsp:sp modelId="{CDD314A4-90FC-7646-81EE-A107EA62DC05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39232-E97F-C44C-A9CE-9CDF66830705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NPO and other deficits: NG suction, bowel preparation</a:t>
          </a:r>
        </a:p>
      </dsp:txBody>
      <dsp:txXfrm>
        <a:off x="1070457" y="1724003"/>
        <a:ext cx="6985203" cy="492448"/>
      </dsp:txXfrm>
    </dsp:sp>
    <dsp:sp modelId="{5EDB6D53-8185-4C4F-B061-648FC47238FB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AC181-C2D9-C042-B432-9C34AF665F04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Century Gothic" charset="0"/>
              <a:ea typeface="Century Gothic" charset="0"/>
              <a:cs typeface="Century Gothic" charset="0"/>
            </a:rPr>
            <a:t>Third </a:t>
          </a: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space and invisible losses.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148486" y="2463109"/>
        <a:ext cx="6907174" cy="492448"/>
      </dsp:txXfrm>
    </dsp:sp>
    <dsp:sp modelId="{330E6790-AD7F-EE46-A573-B2A69B38345A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903C2-D626-2444-B503-9C47AED0722F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Replacement of blood loss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070457" y="3202215"/>
        <a:ext cx="6985203" cy="492448"/>
      </dsp:txXfrm>
    </dsp:sp>
    <dsp:sp modelId="{B0DC397F-5035-0B46-AC95-155EBD959636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A6D91-F70F-A44D-9722-23367D445D0E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Special additional losses</a:t>
          </a:r>
          <a:r>
            <a:rPr lang="ar-SA" sz="1300" b="0" kern="1200" smtClean="0">
              <a:latin typeface="Century Gothic" charset="0"/>
              <a:ea typeface="Century Gothic" charset="0"/>
              <a:cs typeface="Century Gothic" charset="0"/>
            </a:rPr>
            <a:t>:</a:t>
          </a:r>
          <a:r>
            <a:rPr lang="en-US" sz="1300" b="0" kern="120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diarrhea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826075" y="3940779"/>
        <a:ext cx="7229585" cy="492448"/>
      </dsp:txXfrm>
    </dsp:sp>
    <dsp:sp modelId="{43A09A42-C6E3-AC45-A3E0-A14C899A1B76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B8894-F425-E149-9E92-212E0A5E7AA8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Blood Loss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80119" y="4679885"/>
        <a:ext cx="7675541" cy="492448"/>
      </dsp:txXfrm>
    </dsp:sp>
    <dsp:sp modelId="{0B8D46BE-39BD-3B4F-883B-7172C21D4B8E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E626B-165B-384A-A344-71492DBB5725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E2178-EADD-6B49-A3E4-39E4204467E6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Maintenance fluid requirements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80119" y="246332"/>
        <a:ext cx="7675541" cy="492448"/>
      </dsp:txXfrm>
    </dsp:sp>
    <dsp:sp modelId="{1D9D7C36-937A-E943-A348-21C1D33E0237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8FBE9-0E4E-344D-B15E-F71B527031AB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Insensible losses such as evaporation of water from respiratory tract, sweat, feces, urinary excretion. Occurs continually. Adults: approximately 1.5 ml/kg/hour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826075" y="985438"/>
        <a:ext cx="7229585" cy="492448"/>
      </dsp:txXfrm>
    </dsp:sp>
    <dsp:sp modelId="{CDD314A4-90FC-7646-81EE-A107EA62DC05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39232-E97F-C44C-A9CE-9CDF66830705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NPO and other deficits: NG suction, bowel preparation</a:t>
          </a:r>
        </a:p>
      </dsp:txBody>
      <dsp:txXfrm>
        <a:off x="1070457" y="1724003"/>
        <a:ext cx="6985203" cy="492448"/>
      </dsp:txXfrm>
    </dsp:sp>
    <dsp:sp modelId="{5EDB6D53-8185-4C4F-B061-648FC47238FB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AC181-C2D9-C042-B432-9C34AF665F04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Century Gothic" charset="0"/>
              <a:ea typeface="Century Gothic" charset="0"/>
              <a:cs typeface="Century Gothic" charset="0"/>
            </a:rPr>
            <a:t>Third </a:t>
          </a: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space and invisible losses.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148486" y="2463109"/>
        <a:ext cx="6907174" cy="492448"/>
      </dsp:txXfrm>
    </dsp:sp>
    <dsp:sp modelId="{330E6790-AD7F-EE46-A573-B2A69B38345A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903C2-D626-2444-B503-9C47AED0722F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Replacement of blood loss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070457" y="3202215"/>
        <a:ext cx="6985203" cy="492448"/>
      </dsp:txXfrm>
    </dsp:sp>
    <dsp:sp modelId="{B0DC397F-5035-0B46-AC95-155EBD959636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A6D91-F70F-A44D-9722-23367D445D0E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Special additional losses</a:t>
          </a:r>
          <a:r>
            <a:rPr lang="ar-SA" sz="1300" b="0" kern="1200" smtClean="0">
              <a:latin typeface="Century Gothic" charset="0"/>
              <a:ea typeface="Century Gothic" charset="0"/>
              <a:cs typeface="Century Gothic" charset="0"/>
            </a:rPr>
            <a:t>:</a:t>
          </a:r>
          <a:r>
            <a:rPr lang="en-US" sz="1300" b="0" kern="120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diarrhea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826075" y="3940779"/>
        <a:ext cx="7229585" cy="492448"/>
      </dsp:txXfrm>
    </dsp:sp>
    <dsp:sp modelId="{43A09A42-C6E3-AC45-A3E0-A14C899A1B76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B8894-F425-E149-9E92-212E0A5E7AA8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Blood Loss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80119" y="4679885"/>
        <a:ext cx="7675541" cy="492448"/>
      </dsp:txXfrm>
    </dsp:sp>
    <dsp:sp modelId="{0B8D46BE-39BD-3B4F-883B-7172C21D4B8E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E626B-165B-384A-A344-71492DBB5725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E2178-EADD-6B49-A3E4-39E4204467E6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Maintenance fluid requirements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80119" y="246332"/>
        <a:ext cx="7675541" cy="492448"/>
      </dsp:txXfrm>
    </dsp:sp>
    <dsp:sp modelId="{1D9D7C36-937A-E943-A348-21C1D33E0237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8FBE9-0E4E-344D-B15E-F71B527031AB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Insensible losses such as evaporation of water from respiratory tract, sweat, feces, urinary excretion. Occurs continually. Adults: approximately 1.5 ml/kg/hour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826075" y="985438"/>
        <a:ext cx="7229585" cy="492448"/>
      </dsp:txXfrm>
    </dsp:sp>
    <dsp:sp modelId="{CDD314A4-90FC-7646-81EE-A107EA62DC05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39232-E97F-C44C-A9CE-9CDF66830705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NPO and other deficits: NG suction, bowel preparation</a:t>
          </a:r>
        </a:p>
      </dsp:txBody>
      <dsp:txXfrm>
        <a:off x="1070457" y="1724003"/>
        <a:ext cx="6985203" cy="492448"/>
      </dsp:txXfrm>
    </dsp:sp>
    <dsp:sp modelId="{5EDB6D53-8185-4C4F-B061-648FC47238FB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AC181-C2D9-C042-B432-9C34AF665F04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Century Gothic" charset="0"/>
              <a:ea typeface="Century Gothic" charset="0"/>
              <a:cs typeface="Century Gothic" charset="0"/>
            </a:rPr>
            <a:t>Third </a:t>
          </a: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space and invisible losses.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148486" y="2463109"/>
        <a:ext cx="6907174" cy="492448"/>
      </dsp:txXfrm>
    </dsp:sp>
    <dsp:sp modelId="{330E6790-AD7F-EE46-A573-B2A69B38345A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903C2-D626-2444-B503-9C47AED0722F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Replacement of blood loss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070457" y="3202215"/>
        <a:ext cx="6985203" cy="492448"/>
      </dsp:txXfrm>
    </dsp:sp>
    <dsp:sp modelId="{B0DC397F-5035-0B46-AC95-155EBD959636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A6D91-F70F-A44D-9722-23367D445D0E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Special additional losses</a:t>
          </a:r>
          <a:r>
            <a:rPr lang="ar-SA" sz="1300" b="0" kern="1200" smtClean="0">
              <a:latin typeface="Century Gothic" charset="0"/>
              <a:ea typeface="Century Gothic" charset="0"/>
              <a:cs typeface="Century Gothic" charset="0"/>
            </a:rPr>
            <a:t>:</a:t>
          </a:r>
          <a:r>
            <a:rPr lang="en-US" sz="1300" b="0" kern="120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diarrhea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826075" y="3940779"/>
        <a:ext cx="7229585" cy="492448"/>
      </dsp:txXfrm>
    </dsp:sp>
    <dsp:sp modelId="{43A09A42-C6E3-AC45-A3E0-A14C899A1B76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B8894-F425-E149-9E92-212E0A5E7AA8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Blood Loss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80119" y="4679885"/>
        <a:ext cx="7675541" cy="492448"/>
      </dsp:txXfrm>
    </dsp:sp>
    <dsp:sp modelId="{0B8D46BE-39BD-3B4F-883B-7172C21D4B8E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E626B-165B-384A-A344-71492DBB5725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E2178-EADD-6B49-A3E4-39E4204467E6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Maintenance fluid requirements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80119" y="246332"/>
        <a:ext cx="7675541" cy="492448"/>
      </dsp:txXfrm>
    </dsp:sp>
    <dsp:sp modelId="{1D9D7C36-937A-E943-A348-21C1D33E0237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8FBE9-0E4E-344D-B15E-F71B527031AB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Insensible losses such as evaporation of water from respiratory tract, sweat, feces, urinary excretion. Occurs continually. Adults: approximately 1.5 ml/kg/hour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826075" y="985438"/>
        <a:ext cx="7229585" cy="492448"/>
      </dsp:txXfrm>
    </dsp:sp>
    <dsp:sp modelId="{CDD314A4-90FC-7646-81EE-A107EA62DC05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39232-E97F-C44C-A9CE-9CDF66830705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NPO and other deficits: NG suction, bowel preparation</a:t>
          </a:r>
        </a:p>
      </dsp:txBody>
      <dsp:txXfrm>
        <a:off x="1070457" y="1724003"/>
        <a:ext cx="6985203" cy="492448"/>
      </dsp:txXfrm>
    </dsp:sp>
    <dsp:sp modelId="{5EDB6D53-8185-4C4F-B061-648FC47238FB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AC181-C2D9-C042-B432-9C34AF665F04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latin typeface="Century Gothic" charset="0"/>
              <a:ea typeface="Century Gothic" charset="0"/>
              <a:cs typeface="Century Gothic" charset="0"/>
            </a:rPr>
            <a:t>Third </a:t>
          </a: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space and invisible losses.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148486" y="2463109"/>
        <a:ext cx="6907174" cy="492448"/>
      </dsp:txXfrm>
    </dsp:sp>
    <dsp:sp modelId="{330E6790-AD7F-EE46-A573-B2A69B38345A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903C2-D626-2444-B503-9C47AED0722F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Replacement of blood loss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070457" y="3202215"/>
        <a:ext cx="6985203" cy="492448"/>
      </dsp:txXfrm>
    </dsp:sp>
    <dsp:sp modelId="{B0DC397F-5035-0B46-AC95-155EBD959636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A6D91-F70F-A44D-9722-23367D445D0E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Special additional losses</a:t>
          </a:r>
          <a:r>
            <a:rPr lang="ar-SA" sz="1300" b="0" kern="1200" smtClean="0">
              <a:latin typeface="Century Gothic" charset="0"/>
              <a:ea typeface="Century Gothic" charset="0"/>
              <a:cs typeface="Century Gothic" charset="0"/>
            </a:rPr>
            <a:t>:</a:t>
          </a:r>
          <a:r>
            <a:rPr lang="en-US" sz="1300" b="0" kern="120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diarrhea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826075" y="3940779"/>
        <a:ext cx="7229585" cy="492448"/>
      </dsp:txXfrm>
    </dsp:sp>
    <dsp:sp modelId="{43A09A42-C6E3-AC45-A3E0-A14C899A1B76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B8894-F425-E149-9E92-212E0A5E7AA8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Century Gothic" charset="0"/>
              <a:ea typeface="Century Gothic" charset="0"/>
              <a:cs typeface="Century Gothic" charset="0"/>
            </a:rPr>
            <a:t>Blood Loss</a:t>
          </a:r>
          <a:endParaRPr lang="en-US" sz="1300" b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80119" y="4679885"/>
        <a:ext cx="7675541" cy="492448"/>
      </dsp:txXfrm>
    </dsp:sp>
    <dsp:sp modelId="{0B8D46BE-39BD-3B4F-883B-7172C21D4B8E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D423A-C8FE-A241-A274-E84FE6500015}">
      <dsp:nvSpPr>
        <dsp:cNvPr id="0" name=""/>
        <dsp:cNvSpPr/>
      </dsp:nvSpPr>
      <dsp:spPr>
        <a:xfrm>
          <a:off x="0" y="5475457"/>
          <a:ext cx="8848165" cy="7186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Century Gothic" charset="0"/>
              <a:ea typeface="Century Gothic" charset="0"/>
              <a:cs typeface="Century Gothic" charset="0"/>
            </a:rPr>
            <a:t>Urine</a:t>
          </a:r>
          <a:r>
            <a:rPr lang="en-US" sz="1400" b="0" i="0" kern="1200" baseline="0" dirty="0" smtClean="0">
              <a:latin typeface="Century Gothic" charset="0"/>
              <a:ea typeface="Century Gothic" charset="0"/>
              <a:cs typeface="Century Gothic" charset="0"/>
            </a:rPr>
            <a:t> output </a:t>
          </a:r>
          <a:endParaRPr lang="en-US" sz="14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0" y="5475457"/>
        <a:ext cx="8848165" cy="388071"/>
      </dsp:txXfrm>
    </dsp:sp>
    <dsp:sp modelId="{5BA4C92D-490B-5A4C-B70E-64180822AC54}">
      <dsp:nvSpPr>
        <dsp:cNvPr id="0" name=""/>
        <dsp:cNvSpPr/>
      </dsp:nvSpPr>
      <dsp:spPr>
        <a:xfrm>
          <a:off x="0" y="5849156"/>
          <a:ext cx="8848165" cy="3305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smtClean="0">
              <a:latin typeface="Century Gothic" charset="0"/>
              <a:ea typeface="Century Gothic" charset="0"/>
              <a:cs typeface="Century Gothic" charset="0"/>
            </a:rPr>
            <a:t>5-</a:t>
          </a:r>
          <a:r>
            <a:rPr lang="ar-SA" sz="1000" b="0" i="0" kern="120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1000" b="0" i="0" kern="1200" smtClean="0">
              <a:latin typeface="Century Gothic" charset="0"/>
              <a:ea typeface="Century Gothic" charset="0"/>
              <a:cs typeface="Century Gothic" charset="0"/>
            </a:rPr>
            <a:t>at least 1.0 ml/kg/hour = 400ml</a:t>
          </a:r>
          <a:endParaRPr lang="ar-SA" sz="10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0" y="5849156"/>
        <a:ext cx="8848165" cy="330579"/>
      </dsp:txXfrm>
    </dsp:sp>
    <dsp:sp modelId="{AA0A6267-E91C-A04B-A47F-854E8923153E}">
      <dsp:nvSpPr>
        <dsp:cNvPr id="0" name=""/>
        <dsp:cNvSpPr/>
      </dsp:nvSpPr>
      <dsp:spPr>
        <a:xfrm rot="10800000">
          <a:off x="0" y="4380952"/>
          <a:ext cx="8848165" cy="1105285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Century Gothic" charset="0"/>
              <a:ea typeface="Century Gothic" charset="0"/>
              <a:cs typeface="Century Gothic" charset="0"/>
            </a:rPr>
            <a:t>Replacement of blood loss </a:t>
          </a:r>
          <a:endParaRPr lang="en-US" sz="14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 rot="-10800000">
        <a:off x="0" y="4380952"/>
        <a:ext cx="8848165" cy="387955"/>
      </dsp:txXfrm>
    </dsp:sp>
    <dsp:sp modelId="{06B71699-BDA7-5B47-BF25-9D1F6599C6D0}">
      <dsp:nvSpPr>
        <dsp:cNvPr id="0" name=""/>
        <dsp:cNvSpPr/>
      </dsp:nvSpPr>
      <dsp:spPr>
        <a:xfrm>
          <a:off x="0" y="4768907"/>
          <a:ext cx="8848165" cy="3304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dirty="0" smtClean="0">
              <a:latin typeface="Century Gothic" charset="0"/>
              <a:ea typeface="Century Gothic" charset="0"/>
              <a:cs typeface="Century Gothic" charset="0"/>
            </a:rPr>
            <a:t>4- 500 (every one cc of blood = 3 crystalloid or 1 cc if colloids)</a:t>
          </a:r>
          <a:r>
            <a:rPr lang="ar-SA" sz="1000" b="0" i="0" kern="1200" dirty="0" smtClean="0">
              <a:latin typeface="Century Gothic" charset="0"/>
              <a:ea typeface="Century Gothic" charset="0"/>
              <a:cs typeface="Century Gothic" charset="0"/>
            </a:rPr>
            <a:t>  = </a:t>
          </a:r>
          <a:r>
            <a:rPr lang="en-US" sz="1000" b="0" i="0" kern="1200" dirty="0" smtClean="0">
              <a:latin typeface="Century Gothic" charset="0"/>
              <a:ea typeface="Century Gothic" charset="0"/>
              <a:cs typeface="Century Gothic" charset="0"/>
            </a:rPr>
            <a:t>1500ml</a:t>
          </a:r>
          <a:endParaRPr lang="en-US" sz="10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0" y="4768907"/>
        <a:ext cx="8848165" cy="330480"/>
      </dsp:txXfrm>
    </dsp:sp>
    <dsp:sp modelId="{772DC10D-7173-9B46-BA67-45FFEE0CDE8D}">
      <dsp:nvSpPr>
        <dsp:cNvPr id="0" name=""/>
        <dsp:cNvSpPr/>
      </dsp:nvSpPr>
      <dsp:spPr>
        <a:xfrm rot="10800000">
          <a:off x="0" y="3286447"/>
          <a:ext cx="8848165" cy="1105285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smtClean="0">
              <a:latin typeface="Century Gothic" charset="0"/>
              <a:ea typeface="Century Gothic" charset="0"/>
              <a:cs typeface="Century Gothic" charset="0"/>
            </a:rPr>
            <a:t>Third space and invisible losses</a:t>
          </a:r>
          <a:endParaRPr lang="en-US" sz="1400" b="0" i="0" kern="1200">
            <a:latin typeface="Century Gothic" charset="0"/>
            <a:ea typeface="Century Gothic" charset="0"/>
            <a:cs typeface="Century Gothic" charset="0"/>
          </a:endParaRPr>
        </a:p>
      </dsp:txBody>
      <dsp:txXfrm rot="-10800000">
        <a:off x="0" y="3286447"/>
        <a:ext cx="8848165" cy="387955"/>
      </dsp:txXfrm>
    </dsp:sp>
    <dsp:sp modelId="{85CA2BB7-D8F1-A043-9F4F-329B1C2A02F4}">
      <dsp:nvSpPr>
        <dsp:cNvPr id="0" name=""/>
        <dsp:cNvSpPr/>
      </dsp:nvSpPr>
      <dsp:spPr>
        <a:xfrm>
          <a:off x="0" y="3674402"/>
          <a:ext cx="8848165" cy="3304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dirty="0" smtClean="0">
              <a:latin typeface="Century Gothic" charset="0"/>
              <a:ea typeface="Century Gothic" charset="0"/>
              <a:cs typeface="Century Gothic" charset="0"/>
            </a:rPr>
            <a:t>= 8 ml/kg/hr. (Major Surgery).</a:t>
          </a:r>
          <a:endParaRPr lang="en-US" sz="10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0" y="3674402"/>
        <a:ext cx="8848165" cy="330480"/>
      </dsp:txXfrm>
    </dsp:sp>
    <dsp:sp modelId="{F6C10659-8C84-2048-BA6B-79D1BE035852}">
      <dsp:nvSpPr>
        <dsp:cNvPr id="0" name=""/>
        <dsp:cNvSpPr/>
      </dsp:nvSpPr>
      <dsp:spPr>
        <a:xfrm rot="10800000">
          <a:off x="0" y="2191941"/>
          <a:ext cx="8848165" cy="1105285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Century Gothic" charset="0"/>
              <a:ea typeface="Century Gothic" charset="0"/>
              <a:cs typeface="Century Gothic" charset="0"/>
            </a:rPr>
            <a:t>NPO and other deficits: </a:t>
          </a:r>
          <a:endParaRPr lang="en-US" sz="14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 rot="-10800000">
        <a:off x="0" y="2191941"/>
        <a:ext cx="8848165" cy="387955"/>
      </dsp:txXfrm>
    </dsp:sp>
    <dsp:sp modelId="{D22EBBA4-8D50-CF41-84B1-C2FFD5F02ED8}">
      <dsp:nvSpPr>
        <dsp:cNvPr id="0" name=""/>
        <dsp:cNvSpPr/>
      </dsp:nvSpPr>
      <dsp:spPr>
        <a:xfrm>
          <a:off x="0" y="2579896"/>
          <a:ext cx="8848165" cy="3304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dirty="0" smtClean="0">
              <a:latin typeface="Century Gothic" charset="0"/>
              <a:ea typeface="Century Gothic" charset="0"/>
              <a:cs typeface="Century Gothic" charset="0"/>
            </a:rPr>
            <a:t>1.5 X 8 hr. (Fasting hours) = 960+1000 (bowel preparation) = 1960</a:t>
          </a:r>
          <a:endParaRPr lang="en-US" sz="10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0" y="2579896"/>
        <a:ext cx="8848165" cy="330480"/>
      </dsp:txXfrm>
    </dsp:sp>
    <dsp:sp modelId="{9F3CB073-647C-E945-BF78-C260A6778A9B}">
      <dsp:nvSpPr>
        <dsp:cNvPr id="0" name=""/>
        <dsp:cNvSpPr/>
      </dsp:nvSpPr>
      <dsp:spPr>
        <a:xfrm rot="10800000">
          <a:off x="0" y="1097436"/>
          <a:ext cx="8848165" cy="1105285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Century Gothic" charset="0"/>
              <a:ea typeface="Century Gothic" charset="0"/>
              <a:cs typeface="Century Gothic" charset="0"/>
            </a:rPr>
            <a:t>Fluid deficit (NPO): </a:t>
          </a:r>
          <a:endParaRPr lang="en-US" sz="14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 rot="-10800000">
        <a:off x="0" y="1097436"/>
        <a:ext cx="8848165" cy="387955"/>
      </dsp:txXfrm>
    </dsp:sp>
    <dsp:sp modelId="{6F13C4E7-2101-3E45-8F5A-9C00BAD65F76}">
      <dsp:nvSpPr>
        <dsp:cNvPr id="0" name=""/>
        <dsp:cNvSpPr/>
      </dsp:nvSpPr>
      <dsp:spPr>
        <a:xfrm>
          <a:off x="0" y="1476792"/>
          <a:ext cx="3049951" cy="33048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dirty="0" smtClean="0">
              <a:latin typeface="Century Gothic" charset="0"/>
              <a:ea typeface="Century Gothic" charset="0"/>
              <a:cs typeface="Century Gothic" charset="0"/>
            </a:rPr>
            <a:t>1.5 ml/kg/</a:t>
          </a:r>
          <a:r>
            <a:rPr lang="en-US" sz="1000" b="0" i="0" kern="1200" dirty="0" err="1" smtClean="0">
              <a:latin typeface="Century Gothic" charset="0"/>
              <a:ea typeface="Century Gothic" charset="0"/>
              <a:cs typeface="Century Gothic" charset="0"/>
            </a:rPr>
            <a:t>hr</a:t>
          </a:r>
          <a:r>
            <a:rPr lang="en-US" sz="1000" b="0" i="0" kern="1200" dirty="0" smtClean="0">
              <a:latin typeface="Century Gothic" charset="0"/>
              <a:ea typeface="Century Gothic" charset="0"/>
              <a:cs typeface="Century Gothic" charset="0"/>
            </a:rPr>
            <a:t> x 8 </a:t>
          </a:r>
          <a:r>
            <a:rPr lang="en-US" sz="1000" b="0" i="0" kern="1200" dirty="0" err="1" smtClean="0">
              <a:latin typeface="Century Gothic" charset="0"/>
              <a:ea typeface="Century Gothic" charset="0"/>
              <a:cs typeface="Century Gothic" charset="0"/>
            </a:rPr>
            <a:t>hrs</a:t>
          </a:r>
          <a:r>
            <a:rPr lang="en-US" sz="1000" b="0" i="0" kern="1200" dirty="0" smtClean="0">
              <a:latin typeface="Century Gothic" charset="0"/>
              <a:ea typeface="Century Gothic" charset="0"/>
              <a:cs typeface="Century Gothic" charset="0"/>
            </a:rPr>
            <a:t> = 960 ml + 1000 ml </a:t>
          </a:r>
          <a:endParaRPr lang="en-US" sz="10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0" y="1476792"/>
        <a:ext cx="3049951" cy="330480"/>
      </dsp:txXfrm>
    </dsp:sp>
    <dsp:sp modelId="{A6356ADD-1BA2-1645-B2C0-AB0F0554A23A}">
      <dsp:nvSpPr>
        <dsp:cNvPr id="0" name=""/>
        <dsp:cNvSpPr/>
      </dsp:nvSpPr>
      <dsp:spPr>
        <a:xfrm>
          <a:off x="3059757" y="1476799"/>
          <a:ext cx="2558923" cy="33048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6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dirty="0" smtClean="0">
              <a:latin typeface="Century Gothic" charset="0"/>
              <a:ea typeface="Century Gothic" charset="0"/>
              <a:cs typeface="Century Gothic" charset="0"/>
            </a:rPr>
            <a:t>for bowel preparation = 1960 ml </a:t>
          </a:r>
          <a:endParaRPr lang="en-US" sz="10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059757" y="1476799"/>
        <a:ext cx="2558923" cy="330480"/>
      </dsp:txXfrm>
    </dsp:sp>
    <dsp:sp modelId="{22FC8600-870B-FC4A-978C-97B8403D9845}">
      <dsp:nvSpPr>
        <dsp:cNvPr id="0" name=""/>
        <dsp:cNvSpPr/>
      </dsp:nvSpPr>
      <dsp:spPr>
        <a:xfrm>
          <a:off x="5611248" y="1463677"/>
          <a:ext cx="3236916" cy="373862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dirty="0" smtClean="0">
              <a:latin typeface="Century Gothic" charset="0"/>
              <a:ea typeface="Century Gothic" charset="0"/>
              <a:cs typeface="Century Gothic" charset="0"/>
            </a:rPr>
            <a:t>total deficit: (Replace 1/2 first hour, 1/4 2nd hour, 1/4 3rd hour).</a:t>
          </a:r>
          <a:endParaRPr lang="en-US" sz="10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5611248" y="1463677"/>
        <a:ext cx="3236916" cy="373862"/>
      </dsp:txXfrm>
    </dsp:sp>
    <dsp:sp modelId="{ED8B5D7C-3F78-B64A-9D2E-148D11A262CB}">
      <dsp:nvSpPr>
        <dsp:cNvPr id="0" name=""/>
        <dsp:cNvSpPr/>
      </dsp:nvSpPr>
      <dsp:spPr>
        <a:xfrm rot="10800000">
          <a:off x="0" y="2931"/>
          <a:ext cx="8848165" cy="1105285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Century Gothic" charset="0"/>
              <a:ea typeface="Century Gothic" charset="0"/>
              <a:cs typeface="Century Gothic" charset="0"/>
            </a:rPr>
            <a:t>Daily requirement </a:t>
          </a:r>
          <a:endParaRPr lang="en-US" sz="14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 rot="-10800000">
        <a:off x="0" y="2931"/>
        <a:ext cx="8848165" cy="387955"/>
      </dsp:txXfrm>
    </dsp:sp>
    <dsp:sp modelId="{8CA0E2A8-CBF5-7842-B65E-018D4D0D327E}">
      <dsp:nvSpPr>
        <dsp:cNvPr id="0" name=""/>
        <dsp:cNvSpPr/>
      </dsp:nvSpPr>
      <dsp:spPr>
        <a:xfrm>
          <a:off x="0" y="390886"/>
          <a:ext cx="8848165" cy="3304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dirty="0" smtClean="0">
              <a:latin typeface="Century Gothic" charset="0"/>
              <a:ea typeface="Century Gothic" charset="0"/>
              <a:cs typeface="Century Gothic" charset="0"/>
            </a:rPr>
            <a:t>35cc/kg </a:t>
          </a:r>
          <a:r>
            <a:rPr lang="en-US" sz="1000" b="0" i="0" kern="1200" dirty="0" smtClean="0">
              <a:latin typeface="Century Gothic" charset="0"/>
              <a:ea typeface="Century Gothic" charset="0"/>
              <a:cs typeface="Century Gothic" charset="0"/>
              <a:sym typeface="Wingdings" charset="2"/>
            </a:rPr>
            <a:t></a:t>
          </a:r>
          <a:r>
            <a:rPr lang="en-US" sz="1000" b="0" i="0" kern="1200" dirty="0" smtClean="0">
              <a:latin typeface="Century Gothic" charset="0"/>
              <a:ea typeface="Century Gothic" charset="0"/>
              <a:cs typeface="Century Gothic" charset="0"/>
            </a:rPr>
            <a:t> 80 x 35=2800</a:t>
          </a:r>
          <a:endParaRPr lang="en-US" sz="10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0" y="390886"/>
        <a:ext cx="8848165" cy="330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D4A3A-DEFE-EE41-83C2-A2BBE156ADD9}">
      <dsp:nvSpPr>
        <dsp:cNvPr id="0" name=""/>
        <dsp:cNvSpPr/>
      </dsp:nvSpPr>
      <dsp:spPr>
        <a:xfrm>
          <a:off x="4150545" y="4780"/>
          <a:ext cx="1020709" cy="6634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entury Gothic" charset="0"/>
              <a:ea typeface="Century Gothic" charset="0"/>
              <a:cs typeface="Century Gothic" charset="0"/>
            </a:rPr>
            <a:t>Sunken eyes </a:t>
          </a:r>
          <a:endParaRPr lang="en-US" sz="11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182932" y="37167"/>
        <a:ext cx="955935" cy="598687"/>
      </dsp:txXfrm>
    </dsp:sp>
    <dsp:sp modelId="{62A7B738-B14F-2E40-967B-C5E824C020D8}">
      <dsp:nvSpPr>
        <dsp:cNvPr id="0" name=""/>
        <dsp:cNvSpPr/>
      </dsp:nvSpPr>
      <dsp:spPr>
        <a:xfrm>
          <a:off x="1898890" y="336510"/>
          <a:ext cx="5524018" cy="5524018"/>
        </a:xfrm>
        <a:custGeom>
          <a:avLst/>
          <a:gdLst/>
          <a:ahLst/>
          <a:cxnLst/>
          <a:rect l="0" t="0" r="0" b="0"/>
          <a:pathLst>
            <a:path>
              <a:moveTo>
                <a:pt x="3278564" y="48733"/>
              </a:moveTo>
              <a:arcTo wR="2762009" hR="2762009" stAng="16846741" swAng="77138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48300-F2B8-C14D-BD6E-13C60BF3E678}">
      <dsp:nvSpPr>
        <dsp:cNvPr id="0" name=""/>
        <dsp:cNvSpPr/>
      </dsp:nvSpPr>
      <dsp:spPr>
        <a:xfrm>
          <a:off x="5774013" y="532276"/>
          <a:ext cx="1020709" cy="6634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entury Gothic" charset="0"/>
              <a:ea typeface="Century Gothic" charset="0"/>
              <a:cs typeface="Century Gothic" charset="0"/>
            </a:rPr>
            <a:t>dry skin </a:t>
          </a:r>
          <a:endParaRPr lang="en-US" sz="11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5806400" y="564663"/>
        <a:ext cx="955935" cy="598687"/>
      </dsp:txXfrm>
    </dsp:sp>
    <dsp:sp modelId="{17A4CDA5-FC12-134B-9439-943A62C15E2A}">
      <dsp:nvSpPr>
        <dsp:cNvPr id="0" name=""/>
        <dsp:cNvSpPr/>
      </dsp:nvSpPr>
      <dsp:spPr>
        <a:xfrm>
          <a:off x="1898890" y="336510"/>
          <a:ext cx="5524018" cy="5524018"/>
        </a:xfrm>
        <a:custGeom>
          <a:avLst/>
          <a:gdLst/>
          <a:ahLst/>
          <a:cxnLst/>
          <a:rect l="0" t="0" r="0" b="0"/>
          <a:pathLst>
            <a:path>
              <a:moveTo>
                <a:pt x="4770024" y="865546"/>
              </a:moveTo>
              <a:arcTo wR="2762009" hR="2762009" stAng="18998191" swAng="106626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468E8-85F2-B746-8B96-24CA936ACDF2}">
      <dsp:nvSpPr>
        <dsp:cNvPr id="0" name=""/>
        <dsp:cNvSpPr/>
      </dsp:nvSpPr>
      <dsp:spPr>
        <a:xfrm>
          <a:off x="6777372" y="1913281"/>
          <a:ext cx="1020709" cy="6634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entury Gothic" charset="0"/>
              <a:ea typeface="Century Gothic" charset="0"/>
              <a:cs typeface="Century Gothic" charset="0"/>
            </a:rPr>
            <a:t>Dry tongue and mucus membranes </a:t>
          </a:r>
          <a:endParaRPr lang="en-US" sz="11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6809759" y="1945668"/>
        <a:ext cx="955935" cy="598687"/>
      </dsp:txXfrm>
    </dsp:sp>
    <dsp:sp modelId="{70A62C9D-8272-D14D-A97B-12C3478F20FD}">
      <dsp:nvSpPr>
        <dsp:cNvPr id="0" name=""/>
        <dsp:cNvSpPr/>
      </dsp:nvSpPr>
      <dsp:spPr>
        <a:xfrm>
          <a:off x="1898890" y="336510"/>
          <a:ext cx="5524018" cy="5524018"/>
        </a:xfrm>
        <a:custGeom>
          <a:avLst/>
          <a:gdLst/>
          <a:ahLst/>
          <a:cxnLst/>
          <a:rect l="0" t="0" r="0" b="0"/>
          <a:pathLst>
            <a:path>
              <a:moveTo>
                <a:pt x="5476237" y="2250483"/>
              </a:moveTo>
              <a:arcTo wR="2762009" hR="2762009" stAng="20959630" swAng="1280739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AD3FD-FF82-874A-8121-81344F26BC35}">
      <dsp:nvSpPr>
        <dsp:cNvPr id="0" name=""/>
        <dsp:cNvSpPr/>
      </dsp:nvSpPr>
      <dsp:spPr>
        <a:xfrm>
          <a:off x="6777372" y="3620297"/>
          <a:ext cx="1020709" cy="6634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entury Gothic" charset="0"/>
              <a:ea typeface="Century Gothic" charset="0"/>
              <a:cs typeface="Century Gothic" charset="0"/>
            </a:rPr>
            <a:t>postural hypotension</a:t>
          </a:r>
          <a:endParaRPr lang="en-US" sz="11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6809759" y="3652684"/>
        <a:ext cx="955935" cy="598687"/>
      </dsp:txXfrm>
    </dsp:sp>
    <dsp:sp modelId="{1EA5C10D-6940-5448-8F5B-258457D2B492}">
      <dsp:nvSpPr>
        <dsp:cNvPr id="0" name=""/>
        <dsp:cNvSpPr/>
      </dsp:nvSpPr>
      <dsp:spPr>
        <a:xfrm>
          <a:off x="1898890" y="336510"/>
          <a:ext cx="5524018" cy="5524018"/>
        </a:xfrm>
        <a:custGeom>
          <a:avLst/>
          <a:gdLst/>
          <a:ahLst/>
          <a:cxnLst/>
          <a:rect l="0" t="0" r="0" b="0"/>
          <a:pathLst>
            <a:path>
              <a:moveTo>
                <a:pt x="5253037" y="3955104"/>
              </a:moveTo>
              <a:arcTo wR="2762009" hR="2762009" stAng="1535545" swAng="106626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F2F09-99B2-084F-BA31-A64C51E6C522}">
      <dsp:nvSpPr>
        <dsp:cNvPr id="0" name=""/>
        <dsp:cNvSpPr/>
      </dsp:nvSpPr>
      <dsp:spPr>
        <a:xfrm>
          <a:off x="5774013" y="5001301"/>
          <a:ext cx="1020709" cy="66346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entury Gothic" charset="0"/>
              <a:ea typeface="Century Gothic" charset="0"/>
              <a:cs typeface="Century Gothic" charset="0"/>
            </a:rPr>
            <a:t>tachycardia</a:t>
          </a:r>
          <a:endParaRPr lang="en-US" sz="11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5806400" y="5033688"/>
        <a:ext cx="955935" cy="598687"/>
      </dsp:txXfrm>
    </dsp:sp>
    <dsp:sp modelId="{7B5A55FB-AE7C-644D-9499-3B18547D0301}">
      <dsp:nvSpPr>
        <dsp:cNvPr id="0" name=""/>
        <dsp:cNvSpPr/>
      </dsp:nvSpPr>
      <dsp:spPr>
        <a:xfrm>
          <a:off x="1898890" y="336510"/>
          <a:ext cx="5524018" cy="5524018"/>
        </a:xfrm>
        <a:custGeom>
          <a:avLst/>
          <a:gdLst/>
          <a:ahLst/>
          <a:cxnLst/>
          <a:rect l="0" t="0" r="0" b="0"/>
          <a:pathLst>
            <a:path>
              <a:moveTo>
                <a:pt x="3869344" y="5292326"/>
              </a:moveTo>
              <a:arcTo wR="2762009" hR="2762009" stAng="3981870" swAng="771389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E8A47-1525-604A-B6C0-88B96EA4A052}">
      <dsp:nvSpPr>
        <dsp:cNvPr id="0" name=""/>
        <dsp:cNvSpPr/>
      </dsp:nvSpPr>
      <dsp:spPr>
        <a:xfrm>
          <a:off x="4150545" y="5528798"/>
          <a:ext cx="1020709" cy="6634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entury Gothic" charset="0"/>
              <a:ea typeface="Century Gothic" charset="0"/>
              <a:cs typeface="Century Gothic" charset="0"/>
            </a:rPr>
            <a:t>depressed level of consciousness</a:t>
          </a:r>
          <a:endParaRPr lang="en-US" sz="11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4182932" y="5561185"/>
        <a:ext cx="955935" cy="598687"/>
      </dsp:txXfrm>
    </dsp:sp>
    <dsp:sp modelId="{FBB0C73F-B1C9-D049-BCC8-32E596605866}">
      <dsp:nvSpPr>
        <dsp:cNvPr id="0" name=""/>
        <dsp:cNvSpPr/>
      </dsp:nvSpPr>
      <dsp:spPr>
        <a:xfrm>
          <a:off x="1898890" y="336510"/>
          <a:ext cx="5524018" cy="5524018"/>
        </a:xfrm>
        <a:custGeom>
          <a:avLst/>
          <a:gdLst/>
          <a:ahLst/>
          <a:cxnLst/>
          <a:rect l="0" t="0" r="0" b="0"/>
          <a:pathLst>
            <a:path>
              <a:moveTo>
                <a:pt x="2245454" y="5475285"/>
              </a:moveTo>
              <a:arcTo wR="2762009" hR="2762009" stAng="6046741" swAng="77138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DFFAE-8B6D-E247-8330-62FCD84C00AB}">
      <dsp:nvSpPr>
        <dsp:cNvPr id="0" name=""/>
        <dsp:cNvSpPr/>
      </dsp:nvSpPr>
      <dsp:spPr>
        <a:xfrm>
          <a:off x="2527076" y="5001301"/>
          <a:ext cx="1020709" cy="6634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latin typeface="Century Gothic" charset="0"/>
              <a:ea typeface="Century Gothic" charset="0"/>
              <a:cs typeface="Century Gothic" charset="0"/>
            </a:rPr>
            <a:t>organ failure</a:t>
          </a:r>
          <a:endParaRPr lang="en-US" sz="1100" kern="120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559463" y="5033688"/>
        <a:ext cx="955935" cy="598687"/>
      </dsp:txXfrm>
    </dsp:sp>
    <dsp:sp modelId="{FAEE74DC-7D0C-7A4C-BB29-41BB1278EB36}">
      <dsp:nvSpPr>
        <dsp:cNvPr id="0" name=""/>
        <dsp:cNvSpPr/>
      </dsp:nvSpPr>
      <dsp:spPr>
        <a:xfrm>
          <a:off x="1898890" y="336510"/>
          <a:ext cx="5524018" cy="5524018"/>
        </a:xfrm>
        <a:custGeom>
          <a:avLst/>
          <a:gdLst/>
          <a:ahLst/>
          <a:cxnLst/>
          <a:rect l="0" t="0" r="0" b="0"/>
          <a:pathLst>
            <a:path>
              <a:moveTo>
                <a:pt x="753994" y="4658472"/>
              </a:moveTo>
              <a:arcTo wR="2762009" hR="2762009" stAng="8198191" swAng="106626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085A2-9294-244E-95A4-8657E1CD456C}">
      <dsp:nvSpPr>
        <dsp:cNvPr id="0" name=""/>
        <dsp:cNvSpPr/>
      </dsp:nvSpPr>
      <dsp:spPr>
        <a:xfrm>
          <a:off x="1523718" y="3620297"/>
          <a:ext cx="1020709" cy="6634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latin typeface="Century Gothic" charset="0"/>
              <a:ea typeface="Century Gothic" charset="0"/>
              <a:cs typeface="Century Gothic" charset="0"/>
            </a:rPr>
            <a:t>oliguria- </a:t>
          </a:r>
          <a:endParaRPr lang="en-US" sz="1100" kern="120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556105" y="3652684"/>
        <a:ext cx="955935" cy="598687"/>
      </dsp:txXfrm>
    </dsp:sp>
    <dsp:sp modelId="{4D9D98D8-D97F-384D-B339-B4664AA727E4}">
      <dsp:nvSpPr>
        <dsp:cNvPr id="0" name=""/>
        <dsp:cNvSpPr/>
      </dsp:nvSpPr>
      <dsp:spPr>
        <a:xfrm>
          <a:off x="1898890" y="336510"/>
          <a:ext cx="5524018" cy="5524018"/>
        </a:xfrm>
        <a:custGeom>
          <a:avLst/>
          <a:gdLst/>
          <a:ahLst/>
          <a:cxnLst/>
          <a:rect l="0" t="0" r="0" b="0"/>
          <a:pathLst>
            <a:path>
              <a:moveTo>
                <a:pt x="47780" y="3273535"/>
              </a:moveTo>
              <a:arcTo wR="2762009" hR="2762009" stAng="10159630" swAng="1280739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89618-8656-FD4B-821C-8FF818F9AAD2}">
      <dsp:nvSpPr>
        <dsp:cNvPr id="0" name=""/>
        <dsp:cNvSpPr/>
      </dsp:nvSpPr>
      <dsp:spPr>
        <a:xfrm>
          <a:off x="1523718" y="1913281"/>
          <a:ext cx="1020709" cy="6634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latin typeface="Century Gothic" charset="0"/>
              <a:ea typeface="Century Gothic" charset="0"/>
              <a:cs typeface="Century Gothic" charset="0"/>
            </a:rPr>
            <a:t>coma </a:t>
          </a:r>
          <a:endParaRPr lang="en-US" sz="1100" kern="1200">
            <a:latin typeface="Century Gothic" charset="0"/>
            <a:ea typeface="Century Gothic" charset="0"/>
            <a:cs typeface="Century Gothic" charset="0"/>
          </a:endParaRPr>
        </a:p>
      </dsp:txBody>
      <dsp:txXfrm>
        <a:off x="1556105" y="1945668"/>
        <a:ext cx="955935" cy="598687"/>
      </dsp:txXfrm>
    </dsp:sp>
    <dsp:sp modelId="{5808D03F-1F06-1F44-96E9-79824EAA0878}">
      <dsp:nvSpPr>
        <dsp:cNvPr id="0" name=""/>
        <dsp:cNvSpPr/>
      </dsp:nvSpPr>
      <dsp:spPr>
        <a:xfrm>
          <a:off x="1898890" y="336510"/>
          <a:ext cx="5524018" cy="5524018"/>
        </a:xfrm>
        <a:custGeom>
          <a:avLst/>
          <a:gdLst/>
          <a:ahLst/>
          <a:cxnLst/>
          <a:rect l="0" t="0" r="0" b="0"/>
          <a:pathLst>
            <a:path>
              <a:moveTo>
                <a:pt x="270981" y="1568914"/>
              </a:moveTo>
              <a:arcTo wR="2762009" hR="2762009" stAng="12335545" swAng="106626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B625-80E2-D844-8A82-11EE58BDBA75}">
      <dsp:nvSpPr>
        <dsp:cNvPr id="0" name=""/>
        <dsp:cNvSpPr/>
      </dsp:nvSpPr>
      <dsp:spPr>
        <a:xfrm>
          <a:off x="2527076" y="532276"/>
          <a:ext cx="1020709" cy="66346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latin typeface="Century Gothic" charset="0"/>
              <a:ea typeface="Century Gothic" charset="0"/>
              <a:cs typeface="Century Gothic" charset="0"/>
            </a:rPr>
            <a:t>absence of JVP </a:t>
          </a:r>
          <a:endParaRPr lang="en-US" sz="1100" kern="120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559463" y="564663"/>
        <a:ext cx="955935" cy="598687"/>
      </dsp:txXfrm>
    </dsp:sp>
    <dsp:sp modelId="{8E595376-F489-434F-991B-74B979A28FC8}">
      <dsp:nvSpPr>
        <dsp:cNvPr id="0" name=""/>
        <dsp:cNvSpPr/>
      </dsp:nvSpPr>
      <dsp:spPr>
        <a:xfrm>
          <a:off x="1898890" y="336510"/>
          <a:ext cx="5524018" cy="5524018"/>
        </a:xfrm>
        <a:custGeom>
          <a:avLst/>
          <a:gdLst/>
          <a:ahLst/>
          <a:cxnLst/>
          <a:rect l="0" t="0" r="0" b="0"/>
          <a:pathLst>
            <a:path>
              <a:moveTo>
                <a:pt x="1654673" y="231692"/>
              </a:moveTo>
              <a:arcTo wR="2762009" hR="2762009" stAng="14781870" swAng="771389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CC4B2-E417-9E44-AA5C-20453E7F38C4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098BB-2DCD-3F43-A1B3-F1181A4075F1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Century Gothic" charset="0"/>
              <a:ea typeface="Century Gothic" charset="0"/>
              <a:cs typeface="Century Gothic" charset="0"/>
            </a:rPr>
            <a:t>Preoperative Fluid Loss Replacement :
500 Cc Multiplied By 3 
= 1500 Cc
Plus Urine Output 400 Cc</a:t>
          </a:r>
          <a:endParaRPr lang="en-US" sz="14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720215" y="607393"/>
        <a:ext cx="3396901" cy="1157468"/>
      </dsp:txXfrm>
    </dsp:sp>
    <dsp:sp modelId="{FC28BCCE-C3D7-D54D-8AA6-50D7DD78C634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Century Gothic" charset="0"/>
              <a:ea typeface="Century Gothic" charset="0"/>
              <a:cs typeface="Century Gothic" charset="0"/>
            </a:rPr>
            <a:t>Maintenance :
80kg X1.5 X 8 Hours
= 960 Cc</a:t>
          </a:r>
          <a:endParaRPr lang="en-US" sz="14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720215" y="2050430"/>
        <a:ext cx="3396901" cy="1157468"/>
      </dsp:txXfrm>
    </dsp:sp>
    <dsp:sp modelId="{57F9D59A-33FB-B64C-9D24-3127BFD18547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Century Gothic" charset="0"/>
              <a:ea typeface="Century Gothic" charset="0"/>
              <a:cs typeface="Century Gothic" charset="0"/>
            </a:rPr>
            <a:t>Anticipated Surgical Fluid Loss :
Severe Tissue Trauma In Bowel Resection 
6-8cc/Kg/</a:t>
          </a:r>
          <a:r>
            <a:rPr lang="en-US" sz="1400" b="0" i="0" kern="1200" dirty="0" err="1" smtClean="0">
              <a:latin typeface="Century Gothic" charset="0"/>
              <a:ea typeface="Century Gothic" charset="0"/>
              <a:cs typeface="Century Gothic" charset="0"/>
            </a:rPr>
            <a:t>Hr</a:t>
          </a:r>
          <a:r>
            <a:rPr lang="en-US" sz="1400" b="0" i="0" kern="1200" dirty="0" smtClean="0">
              <a:latin typeface="Century Gothic" charset="0"/>
              <a:ea typeface="Century Gothic" charset="0"/>
              <a:cs typeface="Century Gothic" charset="0"/>
            </a:rPr>
            <a:t>
8x80= 640 Cc/</a:t>
          </a:r>
          <a:r>
            <a:rPr lang="en-US" sz="1400" b="0" i="0" kern="1200" dirty="0" err="1" smtClean="0">
              <a:latin typeface="Century Gothic" charset="0"/>
              <a:ea typeface="Century Gothic" charset="0"/>
              <a:cs typeface="Century Gothic" charset="0"/>
            </a:rPr>
            <a:t>Hr</a:t>
          </a:r>
          <a:endParaRPr lang="en-US" sz="14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720215" y="3493468"/>
        <a:ext cx="3396901" cy="115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2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8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1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9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7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7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9A47-BB14-2547-972A-A3111207A847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C9A47-BB14-2547-972A-A3111207A847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5685-1DC2-EB4A-AD92-ECFDD674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8.xml"/><Relationship Id="rId5" Type="http://schemas.openxmlformats.org/officeDocument/2006/relationships/diagramLayout" Target="../diagrams/layout8.xml"/><Relationship Id="rId6" Type="http://schemas.openxmlformats.org/officeDocument/2006/relationships/diagramQuickStyle" Target="../diagrams/quickStyle8.xml"/><Relationship Id="rId7" Type="http://schemas.openxmlformats.org/officeDocument/2006/relationships/diagramColors" Target="../diagrams/colors8.xml"/><Relationship Id="rId8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9.xml"/><Relationship Id="rId5" Type="http://schemas.openxmlformats.org/officeDocument/2006/relationships/diagramLayout" Target="../diagrams/layout9.xml"/><Relationship Id="rId6" Type="http://schemas.openxmlformats.org/officeDocument/2006/relationships/diagramQuickStyle" Target="../diagrams/quickStyle9.xml"/><Relationship Id="rId7" Type="http://schemas.openxmlformats.org/officeDocument/2006/relationships/diagramColors" Target="../diagrams/colors9.xml"/><Relationship Id="rId8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2574" y="2505239"/>
            <a:ext cx="9786851" cy="1519798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Century Gothic" charset="0"/>
                <a:ea typeface="Century Gothic" charset="0"/>
                <a:cs typeface="Century Gothic" charset="0"/>
              </a:rPr>
              <a:t>Intravenous Fluid Resuscitation And Blood Transfusion </a:t>
            </a:r>
            <a:endParaRPr lang="en-US" sz="4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4611" y="4380394"/>
            <a:ext cx="3022778" cy="67479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 Group B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728"/>
            <a:ext cx="2903035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903035" cy="112236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825459"/>
              </p:ext>
            </p:extLst>
          </p:nvPr>
        </p:nvGraphicFramePr>
        <p:xfrm>
          <a:off x="2998694" y="365125"/>
          <a:ext cx="8848165" cy="619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99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180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903035" cy="112236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75014265"/>
              </p:ext>
            </p:extLst>
          </p:nvPr>
        </p:nvGraphicFramePr>
        <p:xfrm>
          <a:off x="2032000" y="365126"/>
          <a:ext cx="9321800" cy="619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val 5"/>
          <p:cNvSpPr/>
          <p:nvPr/>
        </p:nvSpPr>
        <p:spPr>
          <a:xfrm>
            <a:off x="4636620" y="1325564"/>
            <a:ext cx="4112559" cy="427616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What are the signs of preoperative hypovolemia?</a:t>
            </a:r>
          </a:p>
        </p:txBody>
      </p:sp>
    </p:spTree>
    <p:extLst>
      <p:ext uri="{BB962C8B-B14F-4D97-AF65-F5344CB8AC3E}">
        <p14:creationId xmlns:p14="http://schemas.microsoft.com/office/powerpoint/2010/main" val="9228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180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903035" cy="11223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23114" y="1325564"/>
            <a:ext cx="5187142" cy="465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How to calculate the fluid replacement in the intraoperative period all of which take into consideration the preoperative fluid deficits?</a:t>
            </a:r>
          </a:p>
        </p:txBody>
      </p:sp>
    </p:spTree>
    <p:extLst>
      <p:ext uri="{BB962C8B-B14F-4D97-AF65-F5344CB8AC3E}">
        <p14:creationId xmlns:p14="http://schemas.microsoft.com/office/powerpoint/2010/main" val="143444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180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903035" cy="112236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4943143"/>
              </p:ext>
            </p:extLst>
          </p:nvPr>
        </p:nvGraphicFramePr>
        <p:xfrm>
          <a:off x="32258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546412" y="4577470"/>
            <a:ext cx="9036423" cy="658906"/>
          </a:xfrm>
          <a:prstGeom prst="roundRect">
            <a:avLst/>
          </a:prstGeom>
          <a:solidFill>
            <a:srgbClr val="7030A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For unanticipated blood loss give 3 cc of crystalloid for each 1 cc of blood.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729" y="1814119"/>
            <a:ext cx="4719918" cy="24931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Fluids must be given based on an estimation of the following – fluid losses prior to start of anesthesia, maintenance requirements, normal fluid losses that occur during surgery, and response to unanticipated blood loss.</a:t>
            </a:r>
          </a:p>
        </p:txBody>
      </p:sp>
    </p:spTree>
    <p:extLst>
      <p:ext uri="{BB962C8B-B14F-4D97-AF65-F5344CB8AC3E}">
        <p14:creationId xmlns:p14="http://schemas.microsoft.com/office/powerpoint/2010/main" val="1827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180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903035" cy="11223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05727" y="926306"/>
            <a:ext cx="4980545" cy="4659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What is your choice of fluid for replacement Crystalloid vs Colloids?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55458" y="4289612"/>
            <a:ext cx="3281082" cy="1680882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crystalloid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578" y="2119257"/>
            <a:ext cx="10515600" cy="3550024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Thank you </a:t>
            </a:r>
            <a:br>
              <a:rPr lang="en-US" sz="6000" b="1" dirty="0" smtClean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6000" b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6000" b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6000" b="1" dirty="0" smtClean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Any Questions ?</a:t>
            </a:r>
            <a:endParaRPr lang="en-US" sz="6000" b="1" dirty="0">
              <a:solidFill>
                <a:srgbClr val="00B05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903035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069" y="535851"/>
            <a:ext cx="5369859" cy="93924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u="sng" dirty="0" smtClean="0">
                <a:latin typeface="Century Gothic" charset="0"/>
                <a:ea typeface="Century Gothic" charset="0"/>
                <a:cs typeface="Century Gothic" charset="0"/>
              </a:rPr>
              <a:t>Fluid replacement:</a:t>
            </a:r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86516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process of giving fluid and substances (electrolyte) directly into a vein they might be: volume expanders (crystalloids, colloids), blood based products, and medications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728"/>
            <a:ext cx="2903035" cy="112236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4998751"/>
              </p:ext>
            </p:extLst>
          </p:nvPr>
        </p:nvGraphicFramePr>
        <p:xfrm>
          <a:off x="293594" y="3739192"/>
          <a:ext cx="11604811" cy="3798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11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180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903035" cy="11223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80547" y="1640541"/>
            <a:ext cx="5230906" cy="42761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charset="0"/>
                <a:ea typeface="Century Gothic" charset="0"/>
                <a:cs typeface="Century Gothic" charset="0"/>
              </a:rPr>
              <a:t>What are the compartment that must be considered when calculating?</a:t>
            </a:r>
          </a:p>
        </p:txBody>
      </p:sp>
    </p:spTree>
    <p:extLst>
      <p:ext uri="{BB962C8B-B14F-4D97-AF65-F5344CB8AC3E}">
        <p14:creationId xmlns:p14="http://schemas.microsoft.com/office/powerpoint/2010/main" val="10556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180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903035" cy="112236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9287348"/>
              </p:ext>
            </p:extLst>
          </p:nvPr>
        </p:nvGraphicFramePr>
        <p:xfrm>
          <a:off x="2781671" y="2306419"/>
          <a:ext cx="7593105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val 5"/>
          <p:cNvSpPr/>
          <p:nvPr/>
        </p:nvSpPr>
        <p:spPr>
          <a:xfrm>
            <a:off x="5831911" y="3930026"/>
            <a:ext cx="1492623" cy="106231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48L</a:t>
            </a:r>
          </a:p>
        </p:txBody>
      </p:sp>
      <p:sp>
        <p:nvSpPr>
          <p:cNvPr id="7" name="Oval 6"/>
          <p:cNvSpPr/>
          <p:nvPr/>
        </p:nvSpPr>
        <p:spPr>
          <a:xfrm>
            <a:off x="3318713" y="2401801"/>
            <a:ext cx="2151530" cy="17010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32L</a:t>
            </a:r>
          </a:p>
          <a:p>
            <a:pPr algn="ctr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(Has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high K level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= 150 /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low Na = 10)</a:t>
            </a:r>
          </a:p>
        </p:txBody>
      </p:sp>
      <p:sp>
        <p:nvSpPr>
          <p:cNvPr id="8" name="Oval 7"/>
          <p:cNvSpPr/>
          <p:nvPr/>
        </p:nvSpPr>
        <p:spPr>
          <a:xfrm>
            <a:off x="7513026" y="2401801"/>
            <a:ext cx="2207560" cy="17010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16L</a:t>
            </a:r>
            <a:r>
              <a:rPr lang="en-US" sz="28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(Has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high Na level = 140/ Low K =4)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3035" y="1322513"/>
            <a:ext cx="7355541" cy="7479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 patient body weight is 80 kg, 8 hours fasting with bowel preparation blood loss 500 ml and urine output is 400 ml.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180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903035" cy="11223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80547" y="1363287"/>
            <a:ext cx="5230906" cy="455341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Discuss the volume of fluid that should be replaced?</a:t>
            </a:r>
            <a:endParaRPr lang="en-US" sz="28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1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903035" cy="112236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0675159"/>
              </p:ext>
            </p:extLst>
          </p:nvPr>
        </p:nvGraphicFramePr>
        <p:xfrm>
          <a:off x="2903035" y="12454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82787" y="563058"/>
            <a:ext cx="7879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Century Gothic" charset="0"/>
                <a:ea typeface="Century Gothic" charset="0"/>
                <a:cs typeface="Century Gothic" charset="0"/>
              </a:rPr>
              <a:t>The following factors must be taken into account</a:t>
            </a:r>
            <a:r>
              <a:rPr lang="en-US" sz="2400" b="1" u="sng" dirty="0" smtClean="0">
                <a:latin typeface="Century Gothic" charset="0"/>
                <a:ea typeface="Century Gothic" charset="0"/>
                <a:cs typeface="Century Gothic" charset="0"/>
              </a:rPr>
              <a:t>:</a:t>
            </a:r>
            <a:endParaRPr lang="en-US" sz="2400" b="1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5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903035" cy="112236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0675159"/>
              </p:ext>
            </p:extLst>
          </p:nvPr>
        </p:nvGraphicFramePr>
        <p:xfrm>
          <a:off x="2903035" y="12454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82787" y="563058"/>
            <a:ext cx="7879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Century Gothic" charset="0"/>
                <a:ea typeface="Century Gothic" charset="0"/>
                <a:cs typeface="Century Gothic" charset="0"/>
              </a:rPr>
              <a:t>The following factors must be taken into account</a:t>
            </a:r>
            <a:r>
              <a:rPr lang="en-US" sz="2400" b="1" u="sng" dirty="0" smtClean="0">
                <a:latin typeface="Century Gothic" charset="0"/>
                <a:ea typeface="Century Gothic" charset="0"/>
                <a:cs typeface="Century Gothic" charset="0"/>
              </a:rPr>
              <a:t>:</a:t>
            </a:r>
            <a:endParaRPr lang="en-US" sz="2400" b="1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2787" y="2837329"/>
            <a:ext cx="7548248" cy="7261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14364" y="3735966"/>
            <a:ext cx="8485094" cy="962623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NPO deficit = number of hours NPO x maintenance fluid requirement.</a:t>
            </a:r>
          </a:p>
          <a:p>
            <a:pPr lvl="0" algn="ctr"/>
            <a:r>
              <a:rPr lang="en-US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Bowel prep may result in up to 1 L fluid loss.</a:t>
            </a:r>
          </a:p>
        </p:txBody>
      </p:sp>
    </p:spTree>
    <p:extLst>
      <p:ext uri="{BB962C8B-B14F-4D97-AF65-F5344CB8AC3E}">
        <p14:creationId xmlns:p14="http://schemas.microsoft.com/office/powerpoint/2010/main" val="50394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903035" cy="112236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0675159"/>
              </p:ext>
            </p:extLst>
          </p:nvPr>
        </p:nvGraphicFramePr>
        <p:xfrm>
          <a:off x="2903035" y="12454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82787" y="563058"/>
            <a:ext cx="7879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Century Gothic" charset="0"/>
                <a:ea typeface="Century Gothic" charset="0"/>
                <a:cs typeface="Century Gothic" charset="0"/>
              </a:rPr>
              <a:t>The following factors must be taken into account</a:t>
            </a:r>
            <a:r>
              <a:rPr lang="en-US" sz="2400" b="1" u="sng" dirty="0" smtClean="0">
                <a:latin typeface="Century Gothic" charset="0"/>
                <a:ea typeface="Century Gothic" charset="0"/>
                <a:cs typeface="Century Gothic" charset="0"/>
              </a:rPr>
              <a:t>:</a:t>
            </a:r>
            <a:endParaRPr lang="en-US" sz="2400" b="1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2787" y="4329953"/>
            <a:ext cx="7548248" cy="7261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14364" y="5163671"/>
            <a:ext cx="8485094" cy="1237129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charset="2"/>
              <a:buChar char="§"/>
            </a:pPr>
            <a:r>
              <a:rPr lang="en-US" sz="1400" dirty="0">
                <a:latin typeface="Century Gothic" charset="0"/>
                <a:ea typeface="Century Gothic" charset="0"/>
                <a:cs typeface="Century Gothic" charset="0"/>
              </a:rPr>
              <a:t>Superficial surgical trauma: </a:t>
            </a:r>
            <a:r>
              <a:rPr lang="en-US" sz="1400" b="1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1-2 ml/kg/</a:t>
            </a:r>
            <a:r>
              <a:rPr lang="en-US" sz="1400" b="1" dirty="0" err="1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hr</a:t>
            </a:r>
            <a:endParaRPr lang="en-US" sz="1400" b="1" dirty="0">
              <a:solidFill>
                <a:srgbClr val="00B05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buFont typeface="Wingdings" charset="2"/>
              <a:buChar char="§"/>
            </a:pPr>
            <a:r>
              <a:rPr lang="en-US" sz="1400" dirty="0">
                <a:latin typeface="Century Gothic" charset="0"/>
                <a:ea typeface="Century Gothic" charset="0"/>
                <a:cs typeface="Century Gothic" charset="0"/>
              </a:rPr>
              <a:t>Minimal Surgical Trauma</a:t>
            </a:r>
            <a:r>
              <a:rPr lang="en-US" sz="1400" b="1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: 3-4 ml/kg/</a:t>
            </a:r>
            <a:r>
              <a:rPr lang="en-US" sz="1400" b="1" dirty="0" err="1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hr</a:t>
            </a:r>
            <a:r>
              <a:rPr lang="en-US" sz="1400" b="1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 - head and neck, hernia, knee surgery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400" dirty="0">
                <a:latin typeface="Century Gothic" charset="0"/>
                <a:ea typeface="Century Gothic" charset="0"/>
                <a:cs typeface="Century Gothic" charset="0"/>
              </a:rPr>
              <a:t>Moderate Surgical Trauma: </a:t>
            </a:r>
            <a:r>
              <a:rPr lang="en-US" sz="1400" b="1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5-6 ml/kg/</a:t>
            </a:r>
            <a:r>
              <a:rPr lang="en-US" sz="1400" b="1" dirty="0" err="1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hr</a:t>
            </a:r>
            <a:r>
              <a:rPr lang="en-US" sz="1400" b="1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 - hysterectomy, chest surgery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US" sz="1400" dirty="0">
                <a:latin typeface="Century Gothic" charset="0"/>
                <a:ea typeface="Century Gothic" charset="0"/>
                <a:cs typeface="Century Gothic" charset="0"/>
              </a:rPr>
              <a:t>Severe surgical trauma: </a:t>
            </a:r>
            <a:r>
              <a:rPr lang="en-US" sz="1400" b="1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8-10 ml/kg/</a:t>
            </a:r>
            <a:r>
              <a:rPr lang="en-US" sz="1400" b="1" dirty="0" err="1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hr</a:t>
            </a:r>
            <a:r>
              <a:rPr lang="en-US" sz="1400" b="1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 (or more) - AAA repair, nephrectomy</a:t>
            </a:r>
          </a:p>
        </p:txBody>
      </p:sp>
    </p:spTree>
    <p:extLst>
      <p:ext uri="{BB962C8B-B14F-4D97-AF65-F5344CB8AC3E}">
        <p14:creationId xmlns:p14="http://schemas.microsoft.com/office/powerpoint/2010/main" val="20426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903035" cy="112236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0675159"/>
              </p:ext>
            </p:extLst>
          </p:nvPr>
        </p:nvGraphicFramePr>
        <p:xfrm>
          <a:off x="2903035" y="12454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82787" y="563058"/>
            <a:ext cx="7879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Century Gothic" charset="0"/>
                <a:ea typeface="Century Gothic" charset="0"/>
                <a:cs typeface="Century Gothic" charset="0"/>
              </a:rPr>
              <a:t>The following factors must be taken into account</a:t>
            </a:r>
            <a:r>
              <a:rPr lang="en-US" sz="2400" b="1" u="sng" dirty="0" smtClean="0">
                <a:latin typeface="Century Gothic" charset="0"/>
                <a:ea typeface="Century Gothic" charset="0"/>
                <a:cs typeface="Century Gothic" charset="0"/>
              </a:rPr>
              <a:t>:</a:t>
            </a:r>
            <a:endParaRPr lang="en-US" sz="2400" b="1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3035" y="5808008"/>
            <a:ext cx="8128000" cy="7261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77670" y="4729995"/>
            <a:ext cx="8153365" cy="948055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charset="2"/>
              <a:buChar char="ü"/>
            </a:pPr>
            <a:r>
              <a:rPr lang="en-US" sz="1400" b="1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Replace 3 cc of crystalloid solution per cc of blood loss (crystalloid solutions leave the intravascular space)</a:t>
            </a:r>
          </a:p>
          <a:p>
            <a:pPr marL="285750" lvl="0" indent="-285750">
              <a:buFont typeface="Wingdings" charset="2"/>
              <a:buChar char="ü"/>
            </a:pPr>
            <a:r>
              <a:rPr lang="en-US" sz="1400" b="1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When using blood products or colloids replace blood loss volume per volume.</a:t>
            </a:r>
          </a:p>
        </p:txBody>
      </p:sp>
    </p:spTree>
    <p:extLst>
      <p:ext uri="{BB962C8B-B14F-4D97-AF65-F5344CB8AC3E}">
        <p14:creationId xmlns:p14="http://schemas.microsoft.com/office/powerpoint/2010/main" val="1564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835</Words>
  <Application>Microsoft Macintosh PowerPoint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Century Gothic</vt:lpstr>
      <vt:lpstr>Wingdings</vt:lpstr>
      <vt:lpstr>Arial</vt:lpstr>
      <vt:lpstr>Office Theme</vt:lpstr>
      <vt:lpstr>Intravenous Fluid Resuscitation And Blood Transfusion </vt:lpstr>
      <vt:lpstr>Fluid replacement: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 Any Questions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فلوه</dc:creator>
  <cp:lastModifiedBy>فلوه</cp:lastModifiedBy>
  <cp:revision>38</cp:revision>
  <dcterms:created xsi:type="dcterms:W3CDTF">2016-10-22T16:03:03Z</dcterms:created>
  <dcterms:modified xsi:type="dcterms:W3CDTF">2016-10-23T18:31:24Z</dcterms:modified>
</cp:coreProperties>
</file>