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40115-0A46-4144-95E0-0D6DA2004A05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8B6C-9E9B-4C03-BAE4-657ACDA58B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Owner\Desktop\normal-sinus-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6480720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Owner\Desktop\sinus_axial_3_fscopie_f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68863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Owner\Desktop\CT_Scan_of_my_Sinus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84784"/>
            <a:ext cx="4392488" cy="4364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Owner\Desktop\F13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00200"/>
            <a:ext cx="496855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2013-09-02T08:09:54Z</dcterms:created>
  <dcterms:modified xsi:type="dcterms:W3CDTF">2013-09-02T08:18:45Z</dcterms:modified>
</cp:coreProperties>
</file>