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224313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r>
              <a:t>“Type a quote here.”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Pelvic Injuries and Open Fracture  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Dr Abdulaziz Alrabiah, MD</a:t>
            </a:r>
          </a:p>
          <a:p>
            <a:r>
              <a:t>Emergency Medicine, Trauma &amp; EMS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Pelvic Fracture 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Young Classification </a:t>
            </a:r>
          </a:p>
          <a:p>
            <a:endParaRPr/>
          </a:p>
          <a:p>
            <a:endParaRPr/>
          </a:p>
          <a:p>
            <a:pPr marL="0" indent="0">
              <a:buSzTx/>
              <a:buNone/>
            </a:pPr>
            <a:endParaRPr/>
          </a:p>
        </p:txBody>
      </p:sp>
      <p:pic>
        <p:nvPicPr>
          <p:cNvPr id="124" name="Screen Shot 2016-11-10 at 8.38.25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30485" y="3904112"/>
            <a:ext cx="7543830" cy="56697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Young Classification </a:t>
            </a:r>
          </a:p>
        </p:txBody>
      </p:sp>
      <p:pic>
        <p:nvPicPr>
          <p:cNvPr id="127" name="Screen Shot 2016-11-10 at 8.42.42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0271" y="3143018"/>
            <a:ext cx="8664258" cy="51947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Open Fractures </a:t>
            </a:r>
          </a:p>
        </p:txBody>
      </p:sp>
      <p:pic>
        <p:nvPicPr>
          <p:cNvPr id="130" name="Screen Shot 2016-11-10 at 8.43.2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3600" y="2959100"/>
            <a:ext cx="8737600" cy="5549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Open Fracture </a:t>
            </a:r>
          </a:p>
        </p:txBody>
      </p:sp>
      <p:pic>
        <p:nvPicPr>
          <p:cNvPr id="133" name="Screen Shot 2016-11-10 at 8.43.5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2650" y="3390304"/>
            <a:ext cx="8699500" cy="4965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Custom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Helvetica</vt:lpstr>
      <vt:lpstr>Helvetica Light</vt:lpstr>
      <vt:lpstr>Helvetica Neue</vt:lpstr>
      <vt:lpstr>Gradient</vt:lpstr>
      <vt:lpstr>Pelvic Injuries and Open Fracture  </vt:lpstr>
      <vt:lpstr>Pelvic Fracture </vt:lpstr>
      <vt:lpstr>Young Classification </vt:lpstr>
      <vt:lpstr>Open Fractures </vt:lpstr>
      <vt:lpstr>Open Fracture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Pelvic Injuries and Open Fracture  </dc:title>
  <dc:creator>Abdulaziz Abdulrahman Alrabiah</dc:creator>
  <cp:lastModifiedBy>Abdulaziz Abdulrahman Alrabiah</cp:lastModifiedBy>
  <cp:revision>1</cp:revision>
  <dcterms:modified xsi:type="dcterms:W3CDTF">2017-02-07T07:12:46Z</dcterms:modified>
</cp:coreProperties>
</file>