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9" r:id="rId3"/>
    <p:sldId id="274" r:id="rId4"/>
    <p:sldId id="263" r:id="rId5"/>
    <p:sldId id="265" r:id="rId6"/>
    <p:sldId id="258" r:id="rId7"/>
    <p:sldId id="275" r:id="rId8"/>
    <p:sldId id="319" r:id="rId9"/>
    <p:sldId id="320" r:id="rId10"/>
    <p:sldId id="289" r:id="rId11"/>
    <p:sldId id="287" r:id="rId12"/>
    <p:sldId id="307" r:id="rId13"/>
    <p:sldId id="308" r:id="rId14"/>
    <p:sldId id="309" r:id="rId15"/>
    <p:sldId id="283" r:id="rId16"/>
    <p:sldId id="278" r:id="rId17"/>
    <p:sldId id="282" r:id="rId18"/>
    <p:sldId id="279" r:id="rId19"/>
    <p:sldId id="280" r:id="rId20"/>
    <p:sldId id="322" r:id="rId21"/>
    <p:sldId id="306" r:id="rId22"/>
    <p:sldId id="284" r:id="rId23"/>
    <p:sldId id="290" r:id="rId24"/>
    <p:sldId id="292" r:id="rId25"/>
    <p:sldId id="321" r:id="rId26"/>
    <p:sldId id="311" r:id="rId27"/>
    <p:sldId id="318" r:id="rId28"/>
    <p:sldId id="270" r:id="rId29"/>
    <p:sldId id="317" r:id="rId30"/>
    <p:sldId id="303" r:id="rId31"/>
    <p:sldId id="304" r:id="rId32"/>
    <p:sldId id="305" r:id="rId33"/>
    <p:sldId id="298" r:id="rId34"/>
    <p:sldId id="313" r:id="rId35"/>
    <p:sldId id="301" r:id="rId36"/>
    <p:sldId id="310" r:id="rId37"/>
    <p:sldId id="300" r:id="rId38"/>
    <p:sldId id="312" r:id="rId39"/>
    <p:sldId id="285" r:id="rId40"/>
    <p:sldId id="314" r:id="rId41"/>
    <p:sldId id="31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516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E083D-56B1-484F-A6FE-EE7D194E9DFB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45ADC8-E3B6-9A49-85E2-130DA4A7B717}">
      <dgm:prSet phldrT="[Text]"/>
      <dgm:spPr/>
      <dgm:t>
        <a:bodyPr/>
        <a:lstStyle/>
        <a:p>
          <a:r>
            <a:rPr lang="en-US" dirty="0" smtClean="0"/>
            <a:t>Definition of domestic violence</a:t>
          </a:r>
          <a:endParaRPr lang="en-US" dirty="0"/>
        </a:p>
      </dgm:t>
    </dgm:pt>
    <dgm:pt modelId="{4633B200-A7C3-F649-82AB-DF79D396B08F}" type="parTrans" cxnId="{8CD60301-EA39-1240-9E9B-BB21C31F0C8A}">
      <dgm:prSet/>
      <dgm:spPr/>
      <dgm:t>
        <a:bodyPr/>
        <a:lstStyle/>
        <a:p>
          <a:endParaRPr lang="en-US"/>
        </a:p>
      </dgm:t>
    </dgm:pt>
    <dgm:pt modelId="{4D268786-565A-C84D-843B-8133CCC45BA4}" type="sibTrans" cxnId="{8CD60301-EA39-1240-9E9B-BB21C31F0C8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5176F362-76C9-EA4D-8CD3-11DA1543ED4E}">
      <dgm:prSet phldrT="[Text]"/>
      <dgm:spPr/>
      <dgm:t>
        <a:bodyPr/>
        <a:lstStyle/>
        <a:p>
          <a:r>
            <a:rPr lang="en-US" dirty="0" smtClean="0"/>
            <a:t>Types  of violence </a:t>
          </a:r>
          <a:endParaRPr lang="en-US" dirty="0"/>
        </a:p>
      </dgm:t>
    </dgm:pt>
    <dgm:pt modelId="{71B36423-8D27-BC49-82EB-844DC60F59D2}" type="parTrans" cxnId="{1FB0C5F1-B8DD-DE4A-A9BF-0B59745F98EA}">
      <dgm:prSet/>
      <dgm:spPr/>
      <dgm:t>
        <a:bodyPr/>
        <a:lstStyle/>
        <a:p>
          <a:endParaRPr lang="en-US"/>
        </a:p>
      </dgm:t>
    </dgm:pt>
    <dgm:pt modelId="{EE1DDE35-BE20-254D-A0D0-8391963081A9}" type="sibTrans" cxnId="{1FB0C5F1-B8DD-DE4A-A9BF-0B59745F98EA}">
      <dgm:prSet/>
      <dgm:spPr/>
      <dgm:t>
        <a:bodyPr/>
        <a:lstStyle/>
        <a:p>
          <a:endParaRPr lang="en-US"/>
        </a:p>
      </dgm:t>
    </dgm:pt>
    <dgm:pt modelId="{ACC1F357-F7BC-4F47-9B58-9A589ABE216D}">
      <dgm:prSet phldrT="[Text]"/>
      <dgm:spPr/>
      <dgm:t>
        <a:bodyPr/>
        <a:lstStyle/>
        <a:p>
          <a:r>
            <a:rPr lang="en-US" dirty="0" smtClean="0"/>
            <a:t>Types of victims </a:t>
          </a:r>
          <a:endParaRPr lang="en-US" dirty="0"/>
        </a:p>
      </dgm:t>
    </dgm:pt>
    <dgm:pt modelId="{AFE5066C-7130-3749-A8DC-036507B92FD0}" type="parTrans" cxnId="{772A191D-4BF0-4344-BEBA-0E60D1DDA8A0}">
      <dgm:prSet/>
      <dgm:spPr/>
      <dgm:t>
        <a:bodyPr/>
        <a:lstStyle/>
        <a:p>
          <a:endParaRPr lang="en-US"/>
        </a:p>
      </dgm:t>
    </dgm:pt>
    <dgm:pt modelId="{63ACB9FE-B417-6443-97B9-776CD02DC6B4}" type="sibTrans" cxnId="{772A191D-4BF0-4344-BEBA-0E60D1DDA8A0}">
      <dgm:prSet/>
      <dgm:spPr/>
      <dgm:t>
        <a:bodyPr/>
        <a:lstStyle/>
        <a:p>
          <a:endParaRPr lang="en-US"/>
        </a:p>
      </dgm:t>
    </dgm:pt>
    <dgm:pt modelId="{34CA016B-641C-B444-9E88-0A9FEA9C7314}">
      <dgm:prSet phldrT="[Text]"/>
      <dgm:spPr/>
      <dgm:t>
        <a:bodyPr/>
        <a:lstStyle/>
        <a:p>
          <a:r>
            <a:rPr lang="en-US" dirty="0" smtClean="0"/>
            <a:t>Risk factors </a:t>
          </a:r>
          <a:endParaRPr lang="en-US" dirty="0"/>
        </a:p>
      </dgm:t>
    </dgm:pt>
    <dgm:pt modelId="{0958C86A-9324-354C-87ED-E916CE165C91}" type="parTrans" cxnId="{6F86FD50-EA91-1E4B-83AF-29F96422C915}">
      <dgm:prSet/>
      <dgm:spPr/>
      <dgm:t>
        <a:bodyPr/>
        <a:lstStyle/>
        <a:p>
          <a:endParaRPr lang="en-US"/>
        </a:p>
      </dgm:t>
    </dgm:pt>
    <dgm:pt modelId="{666832BC-A7F6-E04E-97EE-6C44F7E6772C}" type="sibTrans" cxnId="{6F86FD50-EA91-1E4B-83AF-29F96422C915}">
      <dgm:prSet/>
      <dgm:spPr/>
      <dgm:t>
        <a:bodyPr/>
        <a:lstStyle/>
        <a:p>
          <a:endParaRPr lang="en-US"/>
        </a:p>
      </dgm:t>
    </dgm:pt>
    <dgm:pt modelId="{2A175831-478A-F345-A503-332F9C3055EC}">
      <dgm:prSet phldrT="[Text]"/>
      <dgm:spPr/>
      <dgm:t>
        <a:bodyPr/>
        <a:lstStyle/>
        <a:p>
          <a:r>
            <a:rPr lang="en-US" dirty="0" smtClean="0"/>
            <a:t>Sign and symptoms </a:t>
          </a:r>
          <a:endParaRPr lang="en-US" dirty="0"/>
        </a:p>
      </dgm:t>
    </dgm:pt>
    <dgm:pt modelId="{108F8C1E-9F9C-D04B-B425-A09D0D8CC220}" type="parTrans" cxnId="{C6EB7569-A3C3-9C45-B61A-95F9246D762F}">
      <dgm:prSet/>
      <dgm:spPr/>
      <dgm:t>
        <a:bodyPr/>
        <a:lstStyle/>
        <a:p>
          <a:endParaRPr lang="en-US"/>
        </a:p>
      </dgm:t>
    </dgm:pt>
    <dgm:pt modelId="{55B49556-5108-7444-8C72-44B8D488F587}" type="sibTrans" cxnId="{C6EB7569-A3C3-9C45-B61A-95F9246D762F}">
      <dgm:prSet/>
      <dgm:spPr/>
      <dgm:t>
        <a:bodyPr/>
        <a:lstStyle/>
        <a:p>
          <a:endParaRPr lang="en-US"/>
        </a:p>
      </dgm:t>
    </dgm:pt>
    <dgm:pt modelId="{1AE3755C-2399-F14E-80C4-20E9420A3F43}">
      <dgm:prSet phldrT="[Text]"/>
      <dgm:spPr/>
      <dgm:t>
        <a:bodyPr/>
        <a:lstStyle/>
        <a:p>
          <a:r>
            <a:rPr lang="en-US" dirty="0" smtClean="0"/>
            <a:t>Impact of violence</a:t>
          </a:r>
          <a:endParaRPr lang="en-US" dirty="0"/>
        </a:p>
      </dgm:t>
    </dgm:pt>
    <dgm:pt modelId="{514D4331-7789-E44D-9D6B-3490BC7AC37F}" type="parTrans" cxnId="{95640B2C-D2F5-7E41-A3CF-34985639FF2D}">
      <dgm:prSet/>
      <dgm:spPr/>
      <dgm:t>
        <a:bodyPr/>
        <a:lstStyle/>
        <a:p>
          <a:endParaRPr lang="en-US"/>
        </a:p>
      </dgm:t>
    </dgm:pt>
    <dgm:pt modelId="{52D33B3E-B44D-1244-B100-EF1F4FDF0597}" type="sibTrans" cxnId="{95640B2C-D2F5-7E41-A3CF-34985639FF2D}">
      <dgm:prSet/>
      <dgm:spPr/>
      <dgm:t>
        <a:bodyPr/>
        <a:lstStyle/>
        <a:p>
          <a:endParaRPr lang="en-US"/>
        </a:p>
      </dgm:t>
    </dgm:pt>
    <dgm:pt modelId="{3DB71E5A-10CD-5747-9C5B-5AB7FF88D5A4}">
      <dgm:prSet phldrT="[Text]"/>
      <dgm:spPr/>
      <dgm:t>
        <a:bodyPr/>
        <a:lstStyle/>
        <a:p>
          <a:r>
            <a:rPr lang="en-US" dirty="0" smtClean="0"/>
            <a:t>supportive resources in Saudi Arabia</a:t>
          </a:r>
          <a:br>
            <a:rPr lang="en-US" dirty="0" smtClean="0"/>
          </a:br>
          <a:endParaRPr lang="en-US" dirty="0"/>
        </a:p>
      </dgm:t>
    </dgm:pt>
    <dgm:pt modelId="{6D214E93-70D4-514D-BEBB-2543DC4A84C2}" type="parTrans" cxnId="{7B7E045D-6946-0241-801D-A2D93080286E}">
      <dgm:prSet/>
      <dgm:spPr/>
      <dgm:t>
        <a:bodyPr/>
        <a:lstStyle/>
        <a:p>
          <a:endParaRPr lang="en-US"/>
        </a:p>
      </dgm:t>
    </dgm:pt>
    <dgm:pt modelId="{624AD284-3ADF-014A-8B12-68D389035D23}" type="sibTrans" cxnId="{7B7E045D-6946-0241-801D-A2D93080286E}">
      <dgm:prSet/>
      <dgm:spPr/>
      <dgm:t>
        <a:bodyPr/>
        <a:lstStyle/>
        <a:p>
          <a:endParaRPr lang="en-US"/>
        </a:p>
      </dgm:t>
    </dgm:pt>
    <dgm:pt modelId="{6E9E65BE-D384-6F44-995A-D95F4D4BE772}" type="pres">
      <dgm:prSet presAssocID="{85DE083D-56B1-484F-A6FE-EE7D194E9D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65086-790D-B349-9701-C1AAF24EF5BC}" type="pres">
      <dgm:prSet presAssocID="{85DE083D-56B1-484F-A6FE-EE7D194E9DFB}" presName="cycle" presStyleCnt="0"/>
      <dgm:spPr/>
    </dgm:pt>
    <dgm:pt modelId="{C43CA4D1-871A-F44C-8114-B968E5AF2B09}" type="pres">
      <dgm:prSet presAssocID="{0545ADC8-E3B6-9A49-85E2-130DA4A7B717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3AA04-986C-524F-A792-F33BE77C47DC}" type="pres">
      <dgm:prSet presAssocID="{4D268786-565A-C84D-843B-8133CCC45BA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987B062-FED4-4E41-B915-904AD90A5540}" type="pres">
      <dgm:prSet presAssocID="{5176F362-76C9-EA4D-8CD3-11DA1543ED4E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2653D-F743-B646-A921-A2B9D86F1C21}" type="pres">
      <dgm:prSet presAssocID="{ACC1F357-F7BC-4F47-9B58-9A589ABE216D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33BF2-09ED-AC49-8A5E-64EC16F9DDE6}" type="pres">
      <dgm:prSet presAssocID="{34CA016B-641C-B444-9E88-0A9FEA9C7314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59952-9426-B94C-A22B-B099EF46D48F}" type="pres">
      <dgm:prSet presAssocID="{2A175831-478A-F345-A503-332F9C3055EC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105FB-2423-0E42-8091-9AEB37473DBE}" type="pres">
      <dgm:prSet presAssocID="{1AE3755C-2399-F14E-80C4-20E9420A3F43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9FF17-43C5-7E48-B6EA-00979D9CE9C4}" type="pres">
      <dgm:prSet presAssocID="{3DB71E5A-10CD-5747-9C5B-5AB7FF88D5A4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EB7569-A3C3-9C45-B61A-95F9246D762F}" srcId="{85DE083D-56B1-484F-A6FE-EE7D194E9DFB}" destId="{2A175831-478A-F345-A503-332F9C3055EC}" srcOrd="4" destOrd="0" parTransId="{108F8C1E-9F9C-D04B-B425-A09D0D8CC220}" sibTransId="{55B49556-5108-7444-8C72-44B8D488F587}"/>
    <dgm:cxn modelId="{1FB0C5F1-B8DD-DE4A-A9BF-0B59745F98EA}" srcId="{85DE083D-56B1-484F-A6FE-EE7D194E9DFB}" destId="{5176F362-76C9-EA4D-8CD3-11DA1543ED4E}" srcOrd="1" destOrd="0" parTransId="{71B36423-8D27-BC49-82EB-844DC60F59D2}" sibTransId="{EE1DDE35-BE20-254D-A0D0-8391963081A9}"/>
    <dgm:cxn modelId="{95640B2C-D2F5-7E41-A3CF-34985639FF2D}" srcId="{85DE083D-56B1-484F-A6FE-EE7D194E9DFB}" destId="{1AE3755C-2399-F14E-80C4-20E9420A3F43}" srcOrd="5" destOrd="0" parTransId="{514D4331-7789-E44D-9D6B-3490BC7AC37F}" sibTransId="{52D33B3E-B44D-1244-B100-EF1F4FDF0597}"/>
    <dgm:cxn modelId="{FFD1F618-B79E-4B4A-B710-1E38E92CD94F}" type="presOf" srcId="{1AE3755C-2399-F14E-80C4-20E9420A3F43}" destId="{AF0105FB-2423-0E42-8091-9AEB37473DBE}" srcOrd="0" destOrd="0" presId="urn:microsoft.com/office/officeart/2005/8/layout/cycle3"/>
    <dgm:cxn modelId="{772A191D-4BF0-4344-BEBA-0E60D1DDA8A0}" srcId="{85DE083D-56B1-484F-A6FE-EE7D194E9DFB}" destId="{ACC1F357-F7BC-4F47-9B58-9A589ABE216D}" srcOrd="2" destOrd="0" parTransId="{AFE5066C-7130-3749-A8DC-036507B92FD0}" sibTransId="{63ACB9FE-B417-6443-97B9-776CD02DC6B4}"/>
    <dgm:cxn modelId="{2BE0B809-228D-CE42-BB50-D89A84DC18F0}" type="presOf" srcId="{4D268786-565A-C84D-843B-8133CCC45BA4}" destId="{3A53AA04-986C-524F-A792-F33BE77C47DC}" srcOrd="0" destOrd="0" presId="urn:microsoft.com/office/officeart/2005/8/layout/cycle3"/>
    <dgm:cxn modelId="{09729215-F3C9-7D4E-8C82-7168DE4D5C84}" type="presOf" srcId="{ACC1F357-F7BC-4F47-9B58-9A589ABE216D}" destId="{9972653D-F743-B646-A921-A2B9D86F1C21}" srcOrd="0" destOrd="0" presId="urn:microsoft.com/office/officeart/2005/8/layout/cycle3"/>
    <dgm:cxn modelId="{BDFE8899-AFC5-7848-8856-6001997A8587}" type="presOf" srcId="{2A175831-478A-F345-A503-332F9C3055EC}" destId="{56959952-9426-B94C-A22B-B099EF46D48F}" srcOrd="0" destOrd="0" presId="urn:microsoft.com/office/officeart/2005/8/layout/cycle3"/>
    <dgm:cxn modelId="{DF75573B-359D-8446-B676-C92A81CDF33A}" type="presOf" srcId="{5176F362-76C9-EA4D-8CD3-11DA1543ED4E}" destId="{A987B062-FED4-4E41-B915-904AD90A5540}" srcOrd="0" destOrd="0" presId="urn:microsoft.com/office/officeart/2005/8/layout/cycle3"/>
    <dgm:cxn modelId="{8CD60301-EA39-1240-9E9B-BB21C31F0C8A}" srcId="{85DE083D-56B1-484F-A6FE-EE7D194E9DFB}" destId="{0545ADC8-E3B6-9A49-85E2-130DA4A7B717}" srcOrd="0" destOrd="0" parTransId="{4633B200-A7C3-F649-82AB-DF79D396B08F}" sibTransId="{4D268786-565A-C84D-843B-8133CCC45BA4}"/>
    <dgm:cxn modelId="{9F81AC64-FBDF-8946-B748-6A42BB1BC582}" type="presOf" srcId="{34CA016B-641C-B444-9E88-0A9FEA9C7314}" destId="{FA533BF2-09ED-AC49-8A5E-64EC16F9DDE6}" srcOrd="0" destOrd="0" presId="urn:microsoft.com/office/officeart/2005/8/layout/cycle3"/>
    <dgm:cxn modelId="{7B7E045D-6946-0241-801D-A2D93080286E}" srcId="{85DE083D-56B1-484F-A6FE-EE7D194E9DFB}" destId="{3DB71E5A-10CD-5747-9C5B-5AB7FF88D5A4}" srcOrd="6" destOrd="0" parTransId="{6D214E93-70D4-514D-BEBB-2543DC4A84C2}" sibTransId="{624AD284-3ADF-014A-8B12-68D389035D23}"/>
    <dgm:cxn modelId="{E75B0111-2D81-5C40-A6FD-593B49528120}" type="presOf" srcId="{3DB71E5A-10CD-5747-9C5B-5AB7FF88D5A4}" destId="{A099FF17-43C5-7E48-B6EA-00979D9CE9C4}" srcOrd="0" destOrd="0" presId="urn:microsoft.com/office/officeart/2005/8/layout/cycle3"/>
    <dgm:cxn modelId="{1F89D06F-5785-FC4E-9330-FF56F6902463}" type="presOf" srcId="{0545ADC8-E3B6-9A49-85E2-130DA4A7B717}" destId="{C43CA4D1-871A-F44C-8114-B968E5AF2B09}" srcOrd="0" destOrd="0" presId="urn:microsoft.com/office/officeart/2005/8/layout/cycle3"/>
    <dgm:cxn modelId="{6F86FD50-EA91-1E4B-83AF-29F96422C915}" srcId="{85DE083D-56B1-484F-A6FE-EE7D194E9DFB}" destId="{34CA016B-641C-B444-9E88-0A9FEA9C7314}" srcOrd="3" destOrd="0" parTransId="{0958C86A-9324-354C-87ED-E916CE165C91}" sibTransId="{666832BC-A7F6-E04E-97EE-6C44F7E6772C}"/>
    <dgm:cxn modelId="{B028E9A3-1988-6E48-9A40-6219C12831F6}" type="presOf" srcId="{85DE083D-56B1-484F-A6FE-EE7D194E9DFB}" destId="{6E9E65BE-D384-6F44-995A-D95F4D4BE772}" srcOrd="0" destOrd="0" presId="urn:microsoft.com/office/officeart/2005/8/layout/cycle3"/>
    <dgm:cxn modelId="{E33A46C7-4C58-DC42-8AF6-2F4E23E15CA4}" type="presParOf" srcId="{6E9E65BE-D384-6F44-995A-D95F4D4BE772}" destId="{51065086-790D-B349-9701-C1AAF24EF5BC}" srcOrd="0" destOrd="0" presId="urn:microsoft.com/office/officeart/2005/8/layout/cycle3"/>
    <dgm:cxn modelId="{688CC62B-A547-A74A-9086-20220B6837B9}" type="presParOf" srcId="{51065086-790D-B349-9701-C1AAF24EF5BC}" destId="{C43CA4D1-871A-F44C-8114-B968E5AF2B09}" srcOrd="0" destOrd="0" presId="urn:microsoft.com/office/officeart/2005/8/layout/cycle3"/>
    <dgm:cxn modelId="{A7297664-2E9C-8C4D-884E-B96D42BB25EB}" type="presParOf" srcId="{51065086-790D-B349-9701-C1AAF24EF5BC}" destId="{3A53AA04-986C-524F-A792-F33BE77C47DC}" srcOrd="1" destOrd="0" presId="urn:microsoft.com/office/officeart/2005/8/layout/cycle3"/>
    <dgm:cxn modelId="{E6EB0E09-CCD9-E041-97C2-18D1AC628022}" type="presParOf" srcId="{51065086-790D-B349-9701-C1AAF24EF5BC}" destId="{A987B062-FED4-4E41-B915-904AD90A5540}" srcOrd="2" destOrd="0" presId="urn:microsoft.com/office/officeart/2005/8/layout/cycle3"/>
    <dgm:cxn modelId="{2D1BB514-9BCA-0C4A-9834-7C3E50E51AD3}" type="presParOf" srcId="{51065086-790D-B349-9701-C1AAF24EF5BC}" destId="{9972653D-F743-B646-A921-A2B9D86F1C21}" srcOrd="3" destOrd="0" presId="urn:microsoft.com/office/officeart/2005/8/layout/cycle3"/>
    <dgm:cxn modelId="{E65D732D-FD27-3142-B997-99BFE9BB8F4A}" type="presParOf" srcId="{51065086-790D-B349-9701-C1AAF24EF5BC}" destId="{FA533BF2-09ED-AC49-8A5E-64EC16F9DDE6}" srcOrd="4" destOrd="0" presId="urn:microsoft.com/office/officeart/2005/8/layout/cycle3"/>
    <dgm:cxn modelId="{4DA118ED-7FE4-FA4D-86B4-7EF8FB0B5C66}" type="presParOf" srcId="{51065086-790D-B349-9701-C1AAF24EF5BC}" destId="{56959952-9426-B94C-A22B-B099EF46D48F}" srcOrd="5" destOrd="0" presId="urn:microsoft.com/office/officeart/2005/8/layout/cycle3"/>
    <dgm:cxn modelId="{BCA5CA3B-537A-2D44-97D1-6FBAEF991F72}" type="presParOf" srcId="{51065086-790D-B349-9701-C1AAF24EF5BC}" destId="{AF0105FB-2423-0E42-8091-9AEB37473DBE}" srcOrd="6" destOrd="0" presId="urn:microsoft.com/office/officeart/2005/8/layout/cycle3"/>
    <dgm:cxn modelId="{96B0FCAC-B51E-114B-90C3-0E0FCEE5874C}" type="presParOf" srcId="{51065086-790D-B349-9701-C1AAF24EF5BC}" destId="{A099FF17-43C5-7E48-B6EA-00979D9CE9C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DE083D-56B1-484F-A6FE-EE7D194E9DFB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45ADC8-E3B6-9A49-85E2-130DA4A7B717}">
      <dgm:prSet phldrT="[Text]"/>
      <dgm:spPr/>
      <dgm:t>
        <a:bodyPr/>
        <a:lstStyle/>
        <a:p>
          <a:r>
            <a:rPr lang="en-US" dirty="0" smtClean="0"/>
            <a:t>Definition of Domestic Violence</a:t>
          </a:r>
          <a:endParaRPr lang="en-US" dirty="0"/>
        </a:p>
      </dgm:t>
    </dgm:pt>
    <dgm:pt modelId="{4633B200-A7C3-F649-82AB-DF79D396B08F}" type="parTrans" cxnId="{8CD60301-EA39-1240-9E9B-BB21C31F0C8A}">
      <dgm:prSet/>
      <dgm:spPr/>
      <dgm:t>
        <a:bodyPr/>
        <a:lstStyle/>
        <a:p>
          <a:endParaRPr lang="en-US"/>
        </a:p>
      </dgm:t>
    </dgm:pt>
    <dgm:pt modelId="{4D268786-565A-C84D-843B-8133CCC45BA4}" type="sibTrans" cxnId="{8CD60301-EA39-1240-9E9B-BB21C31F0C8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5176F362-76C9-EA4D-8CD3-11DA1543ED4E}">
      <dgm:prSet phldrT="[Text]"/>
      <dgm:spPr/>
      <dgm:t>
        <a:bodyPr/>
        <a:lstStyle/>
        <a:p>
          <a:endParaRPr lang="en-US" dirty="0"/>
        </a:p>
      </dgm:t>
    </dgm:pt>
    <dgm:pt modelId="{71B36423-8D27-BC49-82EB-844DC60F59D2}" type="parTrans" cxnId="{1FB0C5F1-B8DD-DE4A-A9BF-0B59745F98EA}">
      <dgm:prSet/>
      <dgm:spPr/>
      <dgm:t>
        <a:bodyPr/>
        <a:lstStyle/>
        <a:p>
          <a:endParaRPr lang="en-US"/>
        </a:p>
      </dgm:t>
    </dgm:pt>
    <dgm:pt modelId="{EE1DDE35-BE20-254D-A0D0-8391963081A9}" type="sibTrans" cxnId="{1FB0C5F1-B8DD-DE4A-A9BF-0B59745F98EA}">
      <dgm:prSet/>
      <dgm:spPr/>
      <dgm:t>
        <a:bodyPr/>
        <a:lstStyle/>
        <a:p>
          <a:endParaRPr lang="en-US"/>
        </a:p>
      </dgm:t>
    </dgm:pt>
    <dgm:pt modelId="{ACC1F357-F7BC-4F47-9B58-9A589ABE216D}">
      <dgm:prSet phldrT="[Text]"/>
      <dgm:spPr/>
      <dgm:t>
        <a:bodyPr/>
        <a:lstStyle/>
        <a:p>
          <a:endParaRPr lang="en-US" dirty="0"/>
        </a:p>
      </dgm:t>
    </dgm:pt>
    <dgm:pt modelId="{AFE5066C-7130-3749-A8DC-036507B92FD0}" type="parTrans" cxnId="{772A191D-4BF0-4344-BEBA-0E60D1DDA8A0}">
      <dgm:prSet/>
      <dgm:spPr/>
      <dgm:t>
        <a:bodyPr/>
        <a:lstStyle/>
        <a:p>
          <a:endParaRPr lang="en-US"/>
        </a:p>
      </dgm:t>
    </dgm:pt>
    <dgm:pt modelId="{63ACB9FE-B417-6443-97B9-776CD02DC6B4}" type="sibTrans" cxnId="{772A191D-4BF0-4344-BEBA-0E60D1DDA8A0}">
      <dgm:prSet/>
      <dgm:spPr/>
      <dgm:t>
        <a:bodyPr/>
        <a:lstStyle/>
        <a:p>
          <a:endParaRPr lang="en-US"/>
        </a:p>
      </dgm:t>
    </dgm:pt>
    <dgm:pt modelId="{34CA016B-641C-B444-9E88-0A9FEA9C7314}">
      <dgm:prSet phldrT="[Text]"/>
      <dgm:spPr/>
      <dgm:t>
        <a:bodyPr/>
        <a:lstStyle/>
        <a:p>
          <a:endParaRPr lang="en-US" dirty="0"/>
        </a:p>
      </dgm:t>
    </dgm:pt>
    <dgm:pt modelId="{0958C86A-9324-354C-87ED-E916CE165C91}" type="parTrans" cxnId="{6F86FD50-EA91-1E4B-83AF-29F96422C915}">
      <dgm:prSet/>
      <dgm:spPr/>
      <dgm:t>
        <a:bodyPr/>
        <a:lstStyle/>
        <a:p>
          <a:endParaRPr lang="en-US"/>
        </a:p>
      </dgm:t>
    </dgm:pt>
    <dgm:pt modelId="{666832BC-A7F6-E04E-97EE-6C44F7E6772C}" type="sibTrans" cxnId="{6F86FD50-EA91-1E4B-83AF-29F96422C915}">
      <dgm:prSet/>
      <dgm:spPr/>
      <dgm:t>
        <a:bodyPr/>
        <a:lstStyle/>
        <a:p>
          <a:endParaRPr lang="en-US"/>
        </a:p>
      </dgm:t>
    </dgm:pt>
    <dgm:pt modelId="{2A175831-478A-F345-A503-332F9C3055EC}">
      <dgm:prSet phldrT="[Text]"/>
      <dgm:spPr/>
      <dgm:t>
        <a:bodyPr/>
        <a:lstStyle/>
        <a:p>
          <a:endParaRPr lang="en-US" dirty="0"/>
        </a:p>
      </dgm:t>
    </dgm:pt>
    <dgm:pt modelId="{108F8C1E-9F9C-D04B-B425-A09D0D8CC220}" type="parTrans" cxnId="{C6EB7569-A3C3-9C45-B61A-95F9246D762F}">
      <dgm:prSet/>
      <dgm:spPr/>
      <dgm:t>
        <a:bodyPr/>
        <a:lstStyle/>
        <a:p>
          <a:endParaRPr lang="en-US"/>
        </a:p>
      </dgm:t>
    </dgm:pt>
    <dgm:pt modelId="{55B49556-5108-7444-8C72-44B8D488F587}" type="sibTrans" cxnId="{C6EB7569-A3C3-9C45-B61A-95F9246D762F}">
      <dgm:prSet/>
      <dgm:spPr/>
      <dgm:t>
        <a:bodyPr/>
        <a:lstStyle/>
        <a:p>
          <a:endParaRPr lang="en-US"/>
        </a:p>
      </dgm:t>
    </dgm:pt>
    <dgm:pt modelId="{1AE3755C-2399-F14E-80C4-20E9420A3F43}">
      <dgm:prSet phldrT="[Text]"/>
      <dgm:spPr/>
      <dgm:t>
        <a:bodyPr/>
        <a:lstStyle/>
        <a:p>
          <a:endParaRPr lang="en-US" dirty="0"/>
        </a:p>
      </dgm:t>
    </dgm:pt>
    <dgm:pt modelId="{514D4331-7789-E44D-9D6B-3490BC7AC37F}" type="parTrans" cxnId="{95640B2C-D2F5-7E41-A3CF-34985639FF2D}">
      <dgm:prSet/>
      <dgm:spPr/>
      <dgm:t>
        <a:bodyPr/>
        <a:lstStyle/>
        <a:p>
          <a:endParaRPr lang="en-US"/>
        </a:p>
      </dgm:t>
    </dgm:pt>
    <dgm:pt modelId="{52D33B3E-B44D-1244-B100-EF1F4FDF0597}" type="sibTrans" cxnId="{95640B2C-D2F5-7E41-A3CF-34985639FF2D}">
      <dgm:prSet/>
      <dgm:spPr/>
      <dgm:t>
        <a:bodyPr/>
        <a:lstStyle/>
        <a:p>
          <a:endParaRPr lang="en-US"/>
        </a:p>
      </dgm:t>
    </dgm:pt>
    <dgm:pt modelId="{3DB71E5A-10CD-5747-9C5B-5AB7FF88D5A4}">
      <dgm:prSet phldrT="[Text]"/>
      <dgm:spPr/>
      <dgm:t>
        <a:bodyPr/>
        <a:lstStyle/>
        <a:p>
          <a:endParaRPr lang="en-US" dirty="0"/>
        </a:p>
      </dgm:t>
    </dgm:pt>
    <dgm:pt modelId="{6D214E93-70D4-514D-BEBB-2543DC4A84C2}" type="parTrans" cxnId="{7B7E045D-6946-0241-801D-A2D93080286E}">
      <dgm:prSet/>
      <dgm:spPr/>
      <dgm:t>
        <a:bodyPr/>
        <a:lstStyle/>
        <a:p>
          <a:endParaRPr lang="en-US"/>
        </a:p>
      </dgm:t>
    </dgm:pt>
    <dgm:pt modelId="{624AD284-3ADF-014A-8B12-68D389035D23}" type="sibTrans" cxnId="{7B7E045D-6946-0241-801D-A2D93080286E}">
      <dgm:prSet/>
      <dgm:spPr/>
      <dgm:t>
        <a:bodyPr/>
        <a:lstStyle/>
        <a:p>
          <a:endParaRPr lang="en-US"/>
        </a:p>
      </dgm:t>
    </dgm:pt>
    <dgm:pt modelId="{6E9E65BE-D384-6F44-995A-D95F4D4BE772}" type="pres">
      <dgm:prSet presAssocID="{85DE083D-56B1-484F-A6FE-EE7D194E9D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65086-790D-B349-9701-C1AAF24EF5BC}" type="pres">
      <dgm:prSet presAssocID="{85DE083D-56B1-484F-A6FE-EE7D194E9DFB}" presName="cycle" presStyleCnt="0"/>
      <dgm:spPr/>
    </dgm:pt>
    <dgm:pt modelId="{C43CA4D1-871A-F44C-8114-B968E5AF2B09}" type="pres">
      <dgm:prSet presAssocID="{0545ADC8-E3B6-9A49-85E2-130DA4A7B717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3AA04-986C-524F-A792-F33BE77C47DC}" type="pres">
      <dgm:prSet presAssocID="{4D268786-565A-C84D-843B-8133CCC45BA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987B062-FED4-4E41-B915-904AD90A5540}" type="pres">
      <dgm:prSet presAssocID="{5176F362-76C9-EA4D-8CD3-11DA1543ED4E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2653D-F743-B646-A921-A2B9D86F1C21}" type="pres">
      <dgm:prSet presAssocID="{ACC1F357-F7BC-4F47-9B58-9A589ABE216D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33BF2-09ED-AC49-8A5E-64EC16F9DDE6}" type="pres">
      <dgm:prSet presAssocID="{34CA016B-641C-B444-9E88-0A9FEA9C7314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59952-9426-B94C-A22B-B099EF46D48F}" type="pres">
      <dgm:prSet presAssocID="{2A175831-478A-F345-A503-332F9C3055EC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105FB-2423-0E42-8091-9AEB37473DBE}" type="pres">
      <dgm:prSet presAssocID="{1AE3755C-2399-F14E-80C4-20E9420A3F43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9FF17-43C5-7E48-B6EA-00979D9CE9C4}" type="pres">
      <dgm:prSet presAssocID="{3DB71E5A-10CD-5747-9C5B-5AB7FF88D5A4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EB7569-A3C3-9C45-B61A-95F9246D762F}" srcId="{85DE083D-56B1-484F-A6FE-EE7D194E9DFB}" destId="{2A175831-478A-F345-A503-332F9C3055EC}" srcOrd="4" destOrd="0" parTransId="{108F8C1E-9F9C-D04B-B425-A09D0D8CC220}" sibTransId="{55B49556-5108-7444-8C72-44B8D488F587}"/>
    <dgm:cxn modelId="{1FB0C5F1-B8DD-DE4A-A9BF-0B59745F98EA}" srcId="{85DE083D-56B1-484F-A6FE-EE7D194E9DFB}" destId="{5176F362-76C9-EA4D-8CD3-11DA1543ED4E}" srcOrd="1" destOrd="0" parTransId="{71B36423-8D27-BC49-82EB-844DC60F59D2}" sibTransId="{EE1DDE35-BE20-254D-A0D0-8391963081A9}"/>
    <dgm:cxn modelId="{95640B2C-D2F5-7E41-A3CF-34985639FF2D}" srcId="{85DE083D-56B1-484F-A6FE-EE7D194E9DFB}" destId="{1AE3755C-2399-F14E-80C4-20E9420A3F43}" srcOrd="5" destOrd="0" parTransId="{514D4331-7789-E44D-9D6B-3490BC7AC37F}" sibTransId="{52D33B3E-B44D-1244-B100-EF1F4FDF0597}"/>
    <dgm:cxn modelId="{4B8B7B25-BA78-5C4B-A37A-39BAF016CEA8}" type="presOf" srcId="{3DB71E5A-10CD-5747-9C5B-5AB7FF88D5A4}" destId="{A099FF17-43C5-7E48-B6EA-00979D9CE9C4}" srcOrd="0" destOrd="0" presId="urn:microsoft.com/office/officeart/2005/8/layout/cycle3"/>
    <dgm:cxn modelId="{D9AEF577-61DA-2448-ABE6-7D6045D59911}" type="presOf" srcId="{1AE3755C-2399-F14E-80C4-20E9420A3F43}" destId="{AF0105FB-2423-0E42-8091-9AEB37473DBE}" srcOrd="0" destOrd="0" presId="urn:microsoft.com/office/officeart/2005/8/layout/cycle3"/>
    <dgm:cxn modelId="{AFA0D4A4-6300-8445-A73F-7832FFB4DF41}" type="presOf" srcId="{4D268786-565A-C84D-843B-8133CCC45BA4}" destId="{3A53AA04-986C-524F-A792-F33BE77C47DC}" srcOrd="0" destOrd="0" presId="urn:microsoft.com/office/officeart/2005/8/layout/cycle3"/>
    <dgm:cxn modelId="{772A191D-4BF0-4344-BEBA-0E60D1DDA8A0}" srcId="{85DE083D-56B1-484F-A6FE-EE7D194E9DFB}" destId="{ACC1F357-F7BC-4F47-9B58-9A589ABE216D}" srcOrd="2" destOrd="0" parTransId="{AFE5066C-7130-3749-A8DC-036507B92FD0}" sibTransId="{63ACB9FE-B417-6443-97B9-776CD02DC6B4}"/>
    <dgm:cxn modelId="{44E8003C-1B77-3A48-B7C2-490AC058BE31}" type="presOf" srcId="{5176F362-76C9-EA4D-8CD3-11DA1543ED4E}" destId="{A987B062-FED4-4E41-B915-904AD90A5540}" srcOrd="0" destOrd="0" presId="urn:microsoft.com/office/officeart/2005/8/layout/cycle3"/>
    <dgm:cxn modelId="{0649D36B-FC63-904C-A376-257953F6099E}" type="presOf" srcId="{0545ADC8-E3B6-9A49-85E2-130DA4A7B717}" destId="{C43CA4D1-871A-F44C-8114-B968E5AF2B09}" srcOrd="0" destOrd="0" presId="urn:microsoft.com/office/officeart/2005/8/layout/cycle3"/>
    <dgm:cxn modelId="{70B596EC-45EF-7743-8DD7-ACB8970B8426}" type="presOf" srcId="{2A175831-478A-F345-A503-332F9C3055EC}" destId="{56959952-9426-B94C-A22B-B099EF46D48F}" srcOrd="0" destOrd="0" presId="urn:microsoft.com/office/officeart/2005/8/layout/cycle3"/>
    <dgm:cxn modelId="{42E381CE-1DA8-7C48-8727-F5B1305F538A}" type="presOf" srcId="{ACC1F357-F7BC-4F47-9B58-9A589ABE216D}" destId="{9972653D-F743-B646-A921-A2B9D86F1C21}" srcOrd="0" destOrd="0" presId="urn:microsoft.com/office/officeart/2005/8/layout/cycle3"/>
    <dgm:cxn modelId="{23ECDB12-CD0A-4B42-968D-DD370C0AC9D8}" type="presOf" srcId="{34CA016B-641C-B444-9E88-0A9FEA9C7314}" destId="{FA533BF2-09ED-AC49-8A5E-64EC16F9DDE6}" srcOrd="0" destOrd="0" presId="urn:microsoft.com/office/officeart/2005/8/layout/cycle3"/>
    <dgm:cxn modelId="{8CD60301-EA39-1240-9E9B-BB21C31F0C8A}" srcId="{85DE083D-56B1-484F-A6FE-EE7D194E9DFB}" destId="{0545ADC8-E3B6-9A49-85E2-130DA4A7B717}" srcOrd="0" destOrd="0" parTransId="{4633B200-A7C3-F649-82AB-DF79D396B08F}" sibTransId="{4D268786-565A-C84D-843B-8133CCC45BA4}"/>
    <dgm:cxn modelId="{7B7E045D-6946-0241-801D-A2D93080286E}" srcId="{85DE083D-56B1-484F-A6FE-EE7D194E9DFB}" destId="{3DB71E5A-10CD-5747-9C5B-5AB7FF88D5A4}" srcOrd="6" destOrd="0" parTransId="{6D214E93-70D4-514D-BEBB-2543DC4A84C2}" sibTransId="{624AD284-3ADF-014A-8B12-68D389035D23}"/>
    <dgm:cxn modelId="{6F86FD50-EA91-1E4B-83AF-29F96422C915}" srcId="{85DE083D-56B1-484F-A6FE-EE7D194E9DFB}" destId="{34CA016B-641C-B444-9E88-0A9FEA9C7314}" srcOrd="3" destOrd="0" parTransId="{0958C86A-9324-354C-87ED-E916CE165C91}" sibTransId="{666832BC-A7F6-E04E-97EE-6C44F7E6772C}"/>
    <dgm:cxn modelId="{68AE2AD9-50E5-BF47-A04A-F72F14382B87}" type="presOf" srcId="{85DE083D-56B1-484F-A6FE-EE7D194E9DFB}" destId="{6E9E65BE-D384-6F44-995A-D95F4D4BE772}" srcOrd="0" destOrd="0" presId="urn:microsoft.com/office/officeart/2005/8/layout/cycle3"/>
    <dgm:cxn modelId="{7FE6A2F9-0A46-ED43-9150-932D01600936}" type="presParOf" srcId="{6E9E65BE-D384-6F44-995A-D95F4D4BE772}" destId="{51065086-790D-B349-9701-C1AAF24EF5BC}" srcOrd="0" destOrd="0" presId="urn:microsoft.com/office/officeart/2005/8/layout/cycle3"/>
    <dgm:cxn modelId="{D7D98779-E53F-C14D-9821-3FCDD1892520}" type="presParOf" srcId="{51065086-790D-B349-9701-C1AAF24EF5BC}" destId="{C43CA4D1-871A-F44C-8114-B968E5AF2B09}" srcOrd="0" destOrd="0" presId="urn:microsoft.com/office/officeart/2005/8/layout/cycle3"/>
    <dgm:cxn modelId="{8416C982-1CBA-C34E-B3E8-3E312332DB50}" type="presParOf" srcId="{51065086-790D-B349-9701-C1AAF24EF5BC}" destId="{3A53AA04-986C-524F-A792-F33BE77C47DC}" srcOrd="1" destOrd="0" presId="urn:microsoft.com/office/officeart/2005/8/layout/cycle3"/>
    <dgm:cxn modelId="{A77D3EC6-8ECB-6241-9474-E23F26E4D05F}" type="presParOf" srcId="{51065086-790D-B349-9701-C1AAF24EF5BC}" destId="{A987B062-FED4-4E41-B915-904AD90A5540}" srcOrd="2" destOrd="0" presId="urn:microsoft.com/office/officeart/2005/8/layout/cycle3"/>
    <dgm:cxn modelId="{6895569D-6E8A-3942-B4B8-9EE465A32FD6}" type="presParOf" srcId="{51065086-790D-B349-9701-C1AAF24EF5BC}" destId="{9972653D-F743-B646-A921-A2B9D86F1C21}" srcOrd="3" destOrd="0" presId="urn:microsoft.com/office/officeart/2005/8/layout/cycle3"/>
    <dgm:cxn modelId="{FB460082-4AD9-2C43-B2FA-F640C6AB35E3}" type="presParOf" srcId="{51065086-790D-B349-9701-C1AAF24EF5BC}" destId="{FA533BF2-09ED-AC49-8A5E-64EC16F9DDE6}" srcOrd="4" destOrd="0" presId="urn:microsoft.com/office/officeart/2005/8/layout/cycle3"/>
    <dgm:cxn modelId="{75971A9C-6B6D-B645-92A3-7447E2BEB13B}" type="presParOf" srcId="{51065086-790D-B349-9701-C1AAF24EF5BC}" destId="{56959952-9426-B94C-A22B-B099EF46D48F}" srcOrd="5" destOrd="0" presId="urn:microsoft.com/office/officeart/2005/8/layout/cycle3"/>
    <dgm:cxn modelId="{FC7B4C59-720E-0048-876F-1013511E0747}" type="presParOf" srcId="{51065086-790D-B349-9701-C1AAF24EF5BC}" destId="{AF0105FB-2423-0E42-8091-9AEB37473DBE}" srcOrd="6" destOrd="0" presId="urn:microsoft.com/office/officeart/2005/8/layout/cycle3"/>
    <dgm:cxn modelId="{436A6F30-E3EB-9044-B2BE-224DD4BA8BA0}" type="presParOf" srcId="{51065086-790D-B349-9701-C1AAF24EF5BC}" destId="{A099FF17-43C5-7E48-B6EA-00979D9CE9C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3B5F75-2077-42BE-8A82-B5D23D66D592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9C610D6B-60A2-4DA7-940E-407B15108FDB}">
      <dgm:prSet phldrT="[Text]" custT="1"/>
      <dgm:spPr/>
      <dgm:t>
        <a:bodyPr/>
        <a:lstStyle/>
        <a:p>
          <a:pPr rtl="1"/>
          <a:r>
            <a:rPr lang="en-US" sz="2000" b="1" dirty="0" smtClean="0"/>
            <a:t>Violence Against Women </a:t>
          </a:r>
          <a:endParaRPr lang="ar-SA" sz="2000" b="1" dirty="0"/>
        </a:p>
      </dgm:t>
    </dgm:pt>
    <dgm:pt modelId="{7BD90B2F-21A5-4B3F-AE45-555885FDB624}" type="parTrans" cxnId="{879717CE-F191-4100-B3FF-F7FC585E2BB1}">
      <dgm:prSet/>
      <dgm:spPr/>
      <dgm:t>
        <a:bodyPr/>
        <a:lstStyle/>
        <a:p>
          <a:pPr rtl="1"/>
          <a:endParaRPr lang="ar-SA"/>
        </a:p>
      </dgm:t>
    </dgm:pt>
    <dgm:pt modelId="{05892DD5-13C2-4DB5-AB6E-7EDD85CDDF18}" type="sibTrans" cxnId="{879717CE-F191-4100-B3FF-F7FC585E2BB1}">
      <dgm:prSet/>
      <dgm:spPr/>
      <dgm:t>
        <a:bodyPr/>
        <a:lstStyle/>
        <a:p>
          <a:pPr rtl="1"/>
          <a:endParaRPr lang="ar-SA"/>
        </a:p>
      </dgm:t>
    </dgm:pt>
    <dgm:pt modelId="{363738FE-E1AF-4F91-8EB8-47A612887B7A}">
      <dgm:prSet phldrT="[Text]"/>
      <dgm:spPr/>
      <dgm:t>
        <a:bodyPr/>
        <a:lstStyle/>
        <a:p>
          <a:pPr algn="l" rtl="0"/>
          <a:r>
            <a:rPr lang="ja-JP" altLang="en-US" sz="1400" dirty="0" smtClean="0"/>
            <a:t>“</a:t>
          </a:r>
          <a:r>
            <a:rPr lang="en-US" altLang="ja-JP" sz="1400" b="0" dirty="0" smtClean="0"/>
            <a:t>Any act of gender based violence that result in, or likely to result in, physical, sexual or psychological harm or suffering to women, including threats of such acts, </a:t>
          </a:r>
          <a:r>
            <a:rPr lang="ar-SA" altLang="ja-JP" sz="1400" b="0" dirty="0" smtClean="0"/>
            <a:t>   </a:t>
          </a:r>
          <a:r>
            <a:rPr lang="en-US" altLang="ja-JP" sz="1400" b="0" dirty="0" smtClean="0"/>
            <a:t>whether occurring in public or private life</a:t>
          </a:r>
          <a:r>
            <a:rPr lang="ja-JP" altLang="en-US" sz="1400" b="0" dirty="0" smtClean="0"/>
            <a:t>”</a:t>
          </a:r>
          <a:endParaRPr lang="ar-SA" sz="1400" b="0" dirty="0"/>
        </a:p>
      </dgm:t>
    </dgm:pt>
    <dgm:pt modelId="{77169D75-6534-4966-A3E1-547B2A72498D}" type="parTrans" cxnId="{FAFBF267-CEE2-4573-B44E-630D523515B8}">
      <dgm:prSet/>
      <dgm:spPr/>
      <dgm:t>
        <a:bodyPr/>
        <a:lstStyle/>
        <a:p>
          <a:pPr rtl="1"/>
          <a:endParaRPr lang="ar-SA"/>
        </a:p>
      </dgm:t>
    </dgm:pt>
    <dgm:pt modelId="{070A48BC-69F3-4684-9CC7-278DE732D7FF}" type="sibTrans" cxnId="{FAFBF267-CEE2-4573-B44E-630D523515B8}">
      <dgm:prSet/>
      <dgm:spPr/>
      <dgm:t>
        <a:bodyPr/>
        <a:lstStyle/>
        <a:p>
          <a:pPr rtl="1"/>
          <a:endParaRPr lang="ar-SA"/>
        </a:p>
      </dgm:t>
    </dgm:pt>
    <dgm:pt modelId="{CF10FF76-26F2-4474-90DA-CB4AB1B403EE}">
      <dgm:prSet phldrT="[Text]"/>
      <dgm:spPr/>
      <dgm:t>
        <a:bodyPr/>
        <a:lstStyle/>
        <a:p>
          <a:pPr rtl="1"/>
          <a:r>
            <a:rPr lang="en-US" b="1" dirty="0" smtClean="0">
              <a:latin typeface="+mj-lt"/>
            </a:rPr>
            <a:t>Domestic Violence</a:t>
          </a:r>
          <a:endParaRPr lang="ar-SA" b="1" dirty="0"/>
        </a:p>
      </dgm:t>
    </dgm:pt>
    <dgm:pt modelId="{83240B1F-0D14-4F00-8904-303E0017A774}" type="parTrans" cxnId="{9FB41FCC-3B10-496E-B225-5A210917EAC5}">
      <dgm:prSet/>
      <dgm:spPr/>
      <dgm:t>
        <a:bodyPr/>
        <a:lstStyle/>
        <a:p>
          <a:pPr rtl="1"/>
          <a:endParaRPr lang="ar-SA"/>
        </a:p>
      </dgm:t>
    </dgm:pt>
    <dgm:pt modelId="{076167CF-23E2-4C9F-8F6D-B8063D7FCC01}" type="sibTrans" cxnId="{9FB41FCC-3B10-496E-B225-5A210917EAC5}">
      <dgm:prSet/>
      <dgm:spPr/>
      <dgm:t>
        <a:bodyPr/>
        <a:lstStyle/>
        <a:p>
          <a:pPr rtl="1"/>
          <a:endParaRPr lang="ar-SA"/>
        </a:p>
      </dgm:t>
    </dgm:pt>
    <dgm:pt modelId="{6B1521C1-F5A2-4B38-90BF-E93B5C33F0C2}">
      <dgm:prSet phldrT="[Text]"/>
      <dgm:spPr/>
      <dgm:t>
        <a:bodyPr/>
        <a:lstStyle/>
        <a:p>
          <a:pPr algn="l" rtl="0"/>
          <a:r>
            <a:rPr lang="en-US" dirty="0" smtClean="0"/>
            <a:t>All behaviors/actions within the family result in mental or physical injury (or death) to another member of the family</a:t>
          </a:r>
          <a:endParaRPr lang="ar-SA" dirty="0"/>
        </a:p>
      </dgm:t>
    </dgm:pt>
    <dgm:pt modelId="{8CE09FC5-AF0E-45A3-A270-100DF40A844A}" type="parTrans" cxnId="{A271D3BB-EC71-417F-B4EF-0AAD86D37C2A}">
      <dgm:prSet/>
      <dgm:spPr/>
      <dgm:t>
        <a:bodyPr/>
        <a:lstStyle/>
        <a:p>
          <a:pPr rtl="1"/>
          <a:endParaRPr lang="ar-SA"/>
        </a:p>
      </dgm:t>
    </dgm:pt>
    <dgm:pt modelId="{DFB28D5A-18E6-46CC-9BA5-B96945842D12}" type="sibTrans" cxnId="{A271D3BB-EC71-417F-B4EF-0AAD86D37C2A}">
      <dgm:prSet/>
      <dgm:spPr/>
      <dgm:t>
        <a:bodyPr/>
        <a:lstStyle/>
        <a:p>
          <a:pPr rtl="1"/>
          <a:endParaRPr lang="ar-SA"/>
        </a:p>
      </dgm:t>
    </dgm:pt>
    <dgm:pt modelId="{14599B76-8AFA-469B-8EBB-B8A5E57A8A53}">
      <dgm:prSet phldrT="[Text]"/>
      <dgm:spPr/>
      <dgm:t>
        <a:bodyPr/>
        <a:lstStyle/>
        <a:p>
          <a:pPr rtl="1"/>
          <a:endParaRPr lang="ar-SA" dirty="0" smtClean="0"/>
        </a:p>
      </dgm:t>
    </dgm:pt>
    <dgm:pt modelId="{CDA6F65D-94D4-4C1A-9097-46A3658D1E60}" type="parTrans" cxnId="{62F0B807-FA42-4029-88AB-FF796FE882C7}">
      <dgm:prSet/>
      <dgm:spPr/>
      <dgm:t>
        <a:bodyPr/>
        <a:lstStyle/>
        <a:p>
          <a:pPr rtl="1"/>
          <a:endParaRPr lang="ar-SA"/>
        </a:p>
      </dgm:t>
    </dgm:pt>
    <dgm:pt modelId="{4D745D4C-CC08-469B-B3D5-332DE07DFCC9}" type="sibTrans" cxnId="{62F0B807-FA42-4029-88AB-FF796FE882C7}">
      <dgm:prSet/>
      <dgm:spPr/>
      <dgm:t>
        <a:bodyPr/>
        <a:lstStyle/>
        <a:p>
          <a:pPr rtl="1"/>
          <a:endParaRPr lang="ar-SA"/>
        </a:p>
      </dgm:t>
    </dgm:pt>
    <dgm:pt modelId="{45CC529A-3415-4956-A239-F6F4A154CBA7}">
      <dgm:prSet phldrT="[Text]" custT="1"/>
      <dgm:spPr/>
      <dgm:t>
        <a:bodyPr/>
        <a:lstStyle/>
        <a:p>
          <a:pPr algn="ctr" rtl="1"/>
          <a:r>
            <a:rPr lang="en-US" sz="900" dirty="0" smtClean="0"/>
            <a:t>(WHO: putting women first. P7. 2001).</a:t>
          </a:r>
          <a:endParaRPr lang="ar-SA" sz="900" b="0" dirty="0"/>
        </a:p>
      </dgm:t>
    </dgm:pt>
    <dgm:pt modelId="{342C429E-FDCB-4A16-A17F-EB85C417931B}" type="parTrans" cxnId="{1F98D560-D750-4503-98AD-07A609B6AA4C}">
      <dgm:prSet/>
      <dgm:spPr/>
      <dgm:t>
        <a:bodyPr/>
        <a:lstStyle/>
        <a:p>
          <a:pPr rtl="1"/>
          <a:endParaRPr lang="ar-SA"/>
        </a:p>
      </dgm:t>
    </dgm:pt>
    <dgm:pt modelId="{694F6F2E-3B89-4B2B-BB0D-75B56CCCEB3D}" type="sibTrans" cxnId="{1F98D560-D750-4503-98AD-07A609B6AA4C}">
      <dgm:prSet/>
      <dgm:spPr/>
      <dgm:t>
        <a:bodyPr/>
        <a:lstStyle/>
        <a:p>
          <a:pPr rtl="1"/>
          <a:endParaRPr lang="ar-SA"/>
        </a:p>
      </dgm:t>
    </dgm:pt>
    <dgm:pt modelId="{AD482C56-F90A-4B22-9F2D-AA8AC202F9D0}">
      <dgm:prSet phldrT="[Text]"/>
      <dgm:spPr/>
      <dgm:t>
        <a:bodyPr/>
        <a:lstStyle/>
        <a:p>
          <a:pPr algn="l" rtl="0"/>
          <a:r>
            <a:rPr lang="en-US" dirty="0" smtClean="0"/>
            <a:t>Prevalence (10-69%).</a:t>
          </a:r>
          <a:endParaRPr lang="ar-SA" dirty="0"/>
        </a:p>
      </dgm:t>
    </dgm:pt>
    <dgm:pt modelId="{D56FE6F1-13B0-40A6-9BE3-FD483AB0B49A}" type="parTrans" cxnId="{0C06BBEA-A536-421B-B4FA-8666B4456E83}">
      <dgm:prSet/>
      <dgm:spPr/>
      <dgm:t>
        <a:bodyPr/>
        <a:lstStyle/>
        <a:p>
          <a:pPr rtl="1"/>
          <a:endParaRPr lang="ar-SA"/>
        </a:p>
      </dgm:t>
    </dgm:pt>
    <dgm:pt modelId="{B5829589-05D8-43A7-A95A-243F95D836E8}" type="sibTrans" cxnId="{0C06BBEA-A536-421B-B4FA-8666B4456E83}">
      <dgm:prSet/>
      <dgm:spPr/>
      <dgm:t>
        <a:bodyPr/>
        <a:lstStyle/>
        <a:p>
          <a:pPr rtl="1"/>
          <a:endParaRPr lang="ar-SA"/>
        </a:p>
      </dgm:t>
    </dgm:pt>
    <dgm:pt modelId="{2C14F4BB-965A-428A-A863-616ABB0656DE}" type="pres">
      <dgm:prSet presAssocID="{FE3B5F75-2077-42BE-8A82-B5D23D66D5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1704D4D-4802-4B8A-99BE-011999347757}" type="pres">
      <dgm:prSet presAssocID="{9C610D6B-60A2-4DA7-940E-407B15108FDB}" presName="composite" presStyleCnt="0"/>
      <dgm:spPr/>
    </dgm:pt>
    <dgm:pt modelId="{98C34194-6F9A-4D82-B55E-6DA96944745D}" type="pres">
      <dgm:prSet presAssocID="{9C610D6B-60A2-4DA7-940E-407B15108FD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2A146A0-D7D7-4AF4-B4C5-35EF3D22A963}" type="pres">
      <dgm:prSet presAssocID="{9C610D6B-60A2-4DA7-940E-407B15108FD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282DC2C-2634-46E5-91E4-F2E06BD4BFBF}" type="pres">
      <dgm:prSet presAssocID="{05892DD5-13C2-4DB5-AB6E-7EDD85CDDF18}" presName="sp" presStyleCnt="0"/>
      <dgm:spPr/>
    </dgm:pt>
    <dgm:pt modelId="{B900522D-5AE8-465C-A81F-9790647EC159}" type="pres">
      <dgm:prSet presAssocID="{CF10FF76-26F2-4474-90DA-CB4AB1B403EE}" presName="composite" presStyleCnt="0"/>
      <dgm:spPr/>
    </dgm:pt>
    <dgm:pt modelId="{180BE85D-152E-40A0-A3DB-D4A720B160E2}" type="pres">
      <dgm:prSet presAssocID="{CF10FF76-26F2-4474-90DA-CB4AB1B403EE}" presName="parentText" presStyleLbl="alignNode1" presStyleIdx="1" presStyleCnt="2" custLinFactNeighborX="0" custLinFactNeighborY="-320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25E7BB1-030B-41A0-A192-C83FC887DE30}" type="pres">
      <dgm:prSet presAssocID="{CF10FF76-26F2-4474-90DA-CB4AB1B403E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F98D560-D750-4503-98AD-07A609B6AA4C}" srcId="{9C610D6B-60A2-4DA7-940E-407B15108FDB}" destId="{45CC529A-3415-4956-A239-F6F4A154CBA7}" srcOrd="1" destOrd="0" parTransId="{342C429E-FDCB-4A16-A17F-EB85C417931B}" sibTransId="{694F6F2E-3B89-4B2B-BB0D-75B56CCCEB3D}"/>
    <dgm:cxn modelId="{62F0B807-FA42-4029-88AB-FF796FE882C7}" srcId="{CF10FF76-26F2-4474-90DA-CB4AB1B403EE}" destId="{14599B76-8AFA-469B-8EBB-B8A5E57A8A53}" srcOrd="2" destOrd="0" parTransId="{CDA6F65D-94D4-4C1A-9097-46A3658D1E60}" sibTransId="{4D745D4C-CC08-469B-B3D5-332DE07DFCC9}"/>
    <dgm:cxn modelId="{9A93094D-37CD-4EC0-82C2-86C48E2728F1}" type="presOf" srcId="{45CC529A-3415-4956-A239-F6F4A154CBA7}" destId="{42A146A0-D7D7-4AF4-B4C5-35EF3D22A963}" srcOrd="0" destOrd="1" presId="urn:microsoft.com/office/officeart/2005/8/layout/chevron2"/>
    <dgm:cxn modelId="{E00909B9-5C6E-4F96-937B-9D4B85F17284}" type="presOf" srcId="{363738FE-E1AF-4F91-8EB8-47A612887B7A}" destId="{42A146A0-D7D7-4AF4-B4C5-35EF3D22A963}" srcOrd="0" destOrd="0" presId="urn:microsoft.com/office/officeart/2005/8/layout/chevron2"/>
    <dgm:cxn modelId="{2891FB6E-7CA4-4BA3-9069-70B1D2EA8ECF}" type="presOf" srcId="{14599B76-8AFA-469B-8EBB-B8A5E57A8A53}" destId="{E25E7BB1-030B-41A0-A192-C83FC887DE30}" srcOrd="0" destOrd="2" presId="urn:microsoft.com/office/officeart/2005/8/layout/chevron2"/>
    <dgm:cxn modelId="{A271D3BB-EC71-417F-B4EF-0AAD86D37C2A}" srcId="{CF10FF76-26F2-4474-90DA-CB4AB1B403EE}" destId="{6B1521C1-F5A2-4B38-90BF-E93B5C33F0C2}" srcOrd="0" destOrd="0" parTransId="{8CE09FC5-AF0E-45A3-A270-100DF40A844A}" sibTransId="{DFB28D5A-18E6-46CC-9BA5-B96945842D12}"/>
    <dgm:cxn modelId="{0C06BBEA-A536-421B-B4FA-8666B4456E83}" srcId="{CF10FF76-26F2-4474-90DA-CB4AB1B403EE}" destId="{AD482C56-F90A-4B22-9F2D-AA8AC202F9D0}" srcOrd="1" destOrd="0" parTransId="{D56FE6F1-13B0-40A6-9BE3-FD483AB0B49A}" sibTransId="{B5829589-05D8-43A7-A95A-243F95D836E8}"/>
    <dgm:cxn modelId="{1C87F94B-0D75-460E-AA6D-04707FC844DC}" type="presOf" srcId="{9C610D6B-60A2-4DA7-940E-407B15108FDB}" destId="{98C34194-6F9A-4D82-B55E-6DA96944745D}" srcOrd="0" destOrd="0" presId="urn:microsoft.com/office/officeart/2005/8/layout/chevron2"/>
    <dgm:cxn modelId="{879717CE-F191-4100-B3FF-F7FC585E2BB1}" srcId="{FE3B5F75-2077-42BE-8A82-B5D23D66D592}" destId="{9C610D6B-60A2-4DA7-940E-407B15108FDB}" srcOrd="0" destOrd="0" parTransId="{7BD90B2F-21A5-4B3F-AE45-555885FDB624}" sibTransId="{05892DD5-13C2-4DB5-AB6E-7EDD85CDDF18}"/>
    <dgm:cxn modelId="{D47EE86A-1CA4-46E3-8F43-F3AC43A9A0E2}" type="presOf" srcId="{AD482C56-F90A-4B22-9F2D-AA8AC202F9D0}" destId="{E25E7BB1-030B-41A0-A192-C83FC887DE30}" srcOrd="0" destOrd="1" presId="urn:microsoft.com/office/officeart/2005/8/layout/chevron2"/>
    <dgm:cxn modelId="{9FB41FCC-3B10-496E-B225-5A210917EAC5}" srcId="{FE3B5F75-2077-42BE-8A82-B5D23D66D592}" destId="{CF10FF76-26F2-4474-90DA-CB4AB1B403EE}" srcOrd="1" destOrd="0" parTransId="{83240B1F-0D14-4F00-8904-303E0017A774}" sibTransId="{076167CF-23E2-4C9F-8F6D-B8063D7FCC01}"/>
    <dgm:cxn modelId="{A88F718E-CD5A-434E-AD87-F997E1BE7244}" type="presOf" srcId="{6B1521C1-F5A2-4B38-90BF-E93B5C33F0C2}" destId="{E25E7BB1-030B-41A0-A192-C83FC887DE30}" srcOrd="0" destOrd="0" presId="urn:microsoft.com/office/officeart/2005/8/layout/chevron2"/>
    <dgm:cxn modelId="{FAFBF267-CEE2-4573-B44E-630D523515B8}" srcId="{9C610D6B-60A2-4DA7-940E-407B15108FDB}" destId="{363738FE-E1AF-4F91-8EB8-47A612887B7A}" srcOrd="0" destOrd="0" parTransId="{77169D75-6534-4966-A3E1-547B2A72498D}" sibTransId="{070A48BC-69F3-4684-9CC7-278DE732D7FF}"/>
    <dgm:cxn modelId="{F0351C7D-2787-4080-B4C7-538069EF584C}" type="presOf" srcId="{CF10FF76-26F2-4474-90DA-CB4AB1B403EE}" destId="{180BE85D-152E-40A0-A3DB-D4A720B160E2}" srcOrd="0" destOrd="0" presId="urn:microsoft.com/office/officeart/2005/8/layout/chevron2"/>
    <dgm:cxn modelId="{4B0B4BA4-074D-4BFA-A3CA-F4DEE9942576}" type="presOf" srcId="{FE3B5F75-2077-42BE-8A82-B5D23D66D592}" destId="{2C14F4BB-965A-428A-A863-616ABB0656DE}" srcOrd="0" destOrd="0" presId="urn:microsoft.com/office/officeart/2005/8/layout/chevron2"/>
    <dgm:cxn modelId="{216F75C7-99AB-4244-ADD8-F88F468AA3C8}" type="presParOf" srcId="{2C14F4BB-965A-428A-A863-616ABB0656DE}" destId="{F1704D4D-4802-4B8A-99BE-011999347757}" srcOrd="0" destOrd="0" presId="urn:microsoft.com/office/officeart/2005/8/layout/chevron2"/>
    <dgm:cxn modelId="{12A29FD0-8253-4A47-AA79-FAD6FCE3673C}" type="presParOf" srcId="{F1704D4D-4802-4B8A-99BE-011999347757}" destId="{98C34194-6F9A-4D82-B55E-6DA96944745D}" srcOrd="0" destOrd="0" presId="urn:microsoft.com/office/officeart/2005/8/layout/chevron2"/>
    <dgm:cxn modelId="{F976A112-6C17-4F85-8240-C64C316C3506}" type="presParOf" srcId="{F1704D4D-4802-4B8A-99BE-011999347757}" destId="{42A146A0-D7D7-4AF4-B4C5-35EF3D22A963}" srcOrd="1" destOrd="0" presId="urn:microsoft.com/office/officeart/2005/8/layout/chevron2"/>
    <dgm:cxn modelId="{22988A7A-3A62-4FAE-907F-A5713A174777}" type="presParOf" srcId="{2C14F4BB-965A-428A-A863-616ABB0656DE}" destId="{0282DC2C-2634-46E5-91E4-F2E06BD4BFBF}" srcOrd="1" destOrd="0" presId="urn:microsoft.com/office/officeart/2005/8/layout/chevron2"/>
    <dgm:cxn modelId="{1B89D47D-9E67-4971-8C25-46281598D239}" type="presParOf" srcId="{2C14F4BB-965A-428A-A863-616ABB0656DE}" destId="{B900522D-5AE8-465C-A81F-9790647EC159}" srcOrd="2" destOrd="0" presId="urn:microsoft.com/office/officeart/2005/8/layout/chevron2"/>
    <dgm:cxn modelId="{C9AC7E7C-EC1D-4AC7-9631-A027A87F47F0}" type="presParOf" srcId="{B900522D-5AE8-465C-A81F-9790647EC159}" destId="{180BE85D-152E-40A0-A3DB-D4A720B160E2}" srcOrd="0" destOrd="0" presId="urn:microsoft.com/office/officeart/2005/8/layout/chevron2"/>
    <dgm:cxn modelId="{A0E5989A-5A17-479B-8EAC-29533A3263A8}" type="presParOf" srcId="{B900522D-5AE8-465C-A81F-9790647EC159}" destId="{E25E7BB1-030B-41A0-A192-C83FC887DE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DE083D-56B1-484F-A6FE-EE7D194E9DFB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45ADC8-E3B6-9A49-85E2-130DA4A7B717}">
      <dgm:prSet phldrT="[Text]"/>
      <dgm:spPr/>
      <dgm:t>
        <a:bodyPr/>
        <a:lstStyle/>
        <a:p>
          <a:endParaRPr lang="en-US" dirty="0"/>
        </a:p>
      </dgm:t>
    </dgm:pt>
    <dgm:pt modelId="{4633B200-A7C3-F649-82AB-DF79D396B08F}" type="parTrans" cxnId="{8CD60301-EA39-1240-9E9B-BB21C31F0C8A}">
      <dgm:prSet/>
      <dgm:spPr/>
      <dgm:t>
        <a:bodyPr/>
        <a:lstStyle/>
        <a:p>
          <a:endParaRPr lang="en-US"/>
        </a:p>
      </dgm:t>
    </dgm:pt>
    <dgm:pt modelId="{4D268786-565A-C84D-843B-8133CCC45BA4}" type="sibTrans" cxnId="{8CD60301-EA39-1240-9E9B-BB21C31F0C8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5176F362-76C9-EA4D-8CD3-11DA1543ED4E}">
      <dgm:prSet phldrT="[Text]"/>
      <dgm:spPr/>
      <dgm:t>
        <a:bodyPr/>
        <a:lstStyle/>
        <a:p>
          <a:r>
            <a:rPr lang="en-US" dirty="0" smtClean="0"/>
            <a:t>Types  of violence </a:t>
          </a:r>
          <a:endParaRPr lang="en-US" dirty="0"/>
        </a:p>
      </dgm:t>
    </dgm:pt>
    <dgm:pt modelId="{71B36423-8D27-BC49-82EB-844DC60F59D2}" type="parTrans" cxnId="{1FB0C5F1-B8DD-DE4A-A9BF-0B59745F98EA}">
      <dgm:prSet/>
      <dgm:spPr/>
      <dgm:t>
        <a:bodyPr/>
        <a:lstStyle/>
        <a:p>
          <a:endParaRPr lang="en-US"/>
        </a:p>
      </dgm:t>
    </dgm:pt>
    <dgm:pt modelId="{EE1DDE35-BE20-254D-A0D0-8391963081A9}" type="sibTrans" cxnId="{1FB0C5F1-B8DD-DE4A-A9BF-0B59745F98EA}">
      <dgm:prSet/>
      <dgm:spPr/>
      <dgm:t>
        <a:bodyPr/>
        <a:lstStyle/>
        <a:p>
          <a:endParaRPr lang="en-US"/>
        </a:p>
      </dgm:t>
    </dgm:pt>
    <dgm:pt modelId="{34CA016B-641C-B444-9E88-0A9FEA9C7314}">
      <dgm:prSet phldrT="[Text]"/>
      <dgm:spPr/>
      <dgm:t>
        <a:bodyPr/>
        <a:lstStyle/>
        <a:p>
          <a:endParaRPr lang="en-US" dirty="0"/>
        </a:p>
      </dgm:t>
    </dgm:pt>
    <dgm:pt modelId="{0958C86A-9324-354C-87ED-E916CE165C91}" type="parTrans" cxnId="{6F86FD50-EA91-1E4B-83AF-29F96422C915}">
      <dgm:prSet/>
      <dgm:spPr/>
      <dgm:t>
        <a:bodyPr/>
        <a:lstStyle/>
        <a:p>
          <a:endParaRPr lang="en-US"/>
        </a:p>
      </dgm:t>
    </dgm:pt>
    <dgm:pt modelId="{666832BC-A7F6-E04E-97EE-6C44F7E6772C}" type="sibTrans" cxnId="{6F86FD50-EA91-1E4B-83AF-29F96422C915}">
      <dgm:prSet/>
      <dgm:spPr/>
      <dgm:t>
        <a:bodyPr/>
        <a:lstStyle/>
        <a:p>
          <a:endParaRPr lang="en-US"/>
        </a:p>
      </dgm:t>
    </dgm:pt>
    <dgm:pt modelId="{2A175831-478A-F345-A503-332F9C3055EC}">
      <dgm:prSet phldrT="[Text]"/>
      <dgm:spPr/>
      <dgm:t>
        <a:bodyPr/>
        <a:lstStyle/>
        <a:p>
          <a:endParaRPr lang="en-US" dirty="0"/>
        </a:p>
      </dgm:t>
    </dgm:pt>
    <dgm:pt modelId="{108F8C1E-9F9C-D04B-B425-A09D0D8CC220}" type="parTrans" cxnId="{C6EB7569-A3C3-9C45-B61A-95F9246D762F}">
      <dgm:prSet/>
      <dgm:spPr/>
      <dgm:t>
        <a:bodyPr/>
        <a:lstStyle/>
        <a:p>
          <a:endParaRPr lang="en-US"/>
        </a:p>
      </dgm:t>
    </dgm:pt>
    <dgm:pt modelId="{55B49556-5108-7444-8C72-44B8D488F587}" type="sibTrans" cxnId="{C6EB7569-A3C3-9C45-B61A-95F9246D762F}">
      <dgm:prSet/>
      <dgm:spPr/>
      <dgm:t>
        <a:bodyPr/>
        <a:lstStyle/>
        <a:p>
          <a:endParaRPr lang="en-US"/>
        </a:p>
      </dgm:t>
    </dgm:pt>
    <dgm:pt modelId="{1AE3755C-2399-F14E-80C4-20E9420A3F43}">
      <dgm:prSet phldrT="[Text]"/>
      <dgm:spPr/>
      <dgm:t>
        <a:bodyPr/>
        <a:lstStyle/>
        <a:p>
          <a:endParaRPr lang="en-US" dirty="0"/>
        </a:p>
      </dgm:t>
    </dgm:pt>
    <dgm:pt modelId="{514D4331-7789-E44D-9D6B-3490BC7AC37F}" type="parTrans" cxnId="{95640B2C-D2F5-7E41-A3CF-34985639FF2D}">
      <dgm:prSet/>
      <dgm:spPr/>
      <dgm:t>
        <a:bodyPr/>
        <a:lstStyle/>
        <a:p>
          <a:endParaRPr lang="en-US"/>
        </a:p>
      </dgm:t>
    </dgm:pt>
    <dgm:pt modelId="{52D33B3E-B44D-1244-B100-EF1F4FDF0597}" type="sibTrans" cxnId="{95640B2C-D2F5-7E41-A3CF-34985639FF2D}">
      <dgm:prSet/>
      <dgm:spPr/>
      <dgm:t>
        <a:bodyPr/>
        <a:lstStyle/>
        <a:p>
          <a:endParaRPr lang="en-US"/>
        </a:p>
      </dgm:t>
    </dgm:pt>
    <dgm:pt modelId="{3DB71E5A-10CD-5747-9C5B-5AB7FF88D5A4}">
      <dgm:prSet phldrT="[Text]"/>
      <dgm:spPr/>
      <dgm:t>
        <a:bodyPr/>
        <a:lstStyle/>
        <a:p>
          <a:endParaRPr lang="en-US" dirty="0"/>
        </a:p>
      </dgm:t>
    </dgm:pt>
    <dgm:pt modelId="{6D214E93-70D4-514D-BEBB-2543DC4A84C2}" type="parTrans" cxnId="{7B7E045D-6946-0241-801D-A2D93080286E}">
      <dgm:prSet/>
      <dgm:spPr/>
      <dgm:t>
        <a:bodyPr/>
        <a:lstStyle/>
        <a:p>
          <a:endParaRPr lang="en-US"/>
        </a:p>
      </dgm:t>
    </dgm:pt>
    <dgm:pt modelId="{624AD284-3ADF-014A-8B12-68D389035D23}" type="sibTrans" cxnId="{7B7E045D-6946-0241-801D-A2D93080286E}">
      <dgm:prSet/>
      <dgm:spPr/>
      <dgm:t>
        <a:bodyPr/>
        <a:lstStyle/>
        <a:p>
          <a:endParaRPr lang="en-US"/>
        </a:p>
      </dgm:t>
    </dgm:pt>
    <dgm:pt modelId="{BE5946A6-6191-B94F-B6D6-B3830F66A870}">
      <dgm:prSet/>
      <dgm:spPr/>
      <dgm:t>
        <a:bodyPr/>
        <a:lstStyle/>
        <a:p>
          <a:r>
            <a:rPr lang="en-US" smtClean="0"/>
            <a:t>Types of victims </a:t>
          </a:r>
          <a:endParaRPr lang="en-US" dirty="0"/>
        </a:p>
      </dgm:t>
    </dgm:pt>
    <dgm:pt modelId="{0E2DEC3A-73F5-1040-A3FD-1244C363D22B}" type="parTrans" cxnId="{0B3781E1-2581-7540-92BA-3416026B6E1B}">
      <dgm:prSet/>
      <dgm:spPr/>
      <dgm:t>
        <a:bodyPr/>
        <a:lstStyle/>
        <a:p>
          <a:endParaRPr lang="en-US"/>
        </a:p>
      </dgm:t>
    </dgm:pt>
    <dgm:pt modelId="{7816FDA9-E495-EE40-B446-9838F5C2D0C2}" type="sibTrans" cxnId="{0B3781E1-2581-7540-92BA-3416026B6E1B}">
      <dgm:prSet/>
      <dgm:spPr/>
      <dgm:t>
        <a:bodyPr/>
        <a:lstStyle/>
        <a:p>
          <a:endParaRPr lang="en-US"/>
        </a:p>
      </dgm:t>
    </dgm:pt>
    <dgm:pt modelId="{6E9E65BE-D384-6F44-995A-D95F4D4BE772}" type="pres">
      <dgm:prSet presAssocID="{85DE083D-56B1-484F-A6FE-EE7D194E9D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65086-790D-B349-9701-C1AAF24EF5BC}" type="pres">
      <dgm:prSet presAssocID="{85DE083D-56B1-484F-A6FE-EE7D194E9DFB}" presName="cycle" presStyleCnt="0"/>
      <dgm:spPr/>
    </dgm:pt>
    <dgm:pt modelId="{C43CA4D1-871A-F44C-8114-B968E5AF2B09}" type="pres">
      <dgm:prSet presAssocID="{0545ADC8-E3B6-9A49-85E2-130DA4A7B717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3AA04-986C-524F-A792-F33BE77C47DC}" type="pres">
      <dgm:prSet presAssocID="{4D268786-565A-C84D-843B-8133CCC45BA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987B062-FED4-4E41-B915-904AD90A5540}" type="pres">
      <dgm:prSet presAssocID="{5176F362-76C9-EA4D-8CD3-11DA1543ED4E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98BB3-7CFE-294B-B895-B565A73556B2}" type="pres">
      <dgm:prSet presAssocID="{BE5946A6-6191-B94F-B6D6-B3830F66A870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A533BF2-09ED-AC49-8A5E-64EC16F9DDE6}" type="pres">
      <dgm:prSet presAssocID="{34CA016B-641C-B444-9E88-0A9FEA9C7314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59952-9426-B94C-A22B-B099EF46D48F}" type="pres">
      <dgm:prSet presAssocID="{2A175831-478A-F345-A503-332F9C3055EC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105FB-2423-0E42-8091-9AEB37473DBE}" type="pres">
      <dgm:prSet presAssocID="{1AE3755C-2399-F14E-80C4-20E9420A3F43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9FF17-43C5-7E48-B6EA-00979D9CE9C4}" type="pres">
      <dgm:prSet presAssocID="{3DB71E5A-10CD-5747-9C5B-5AB7FF88D5A4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FE9C0E-2967-1945-B9C8-1CCE2CDEBCA2}" type="presOf" srcId="{34CA016B-641C-B444-9E88-0A9FEA9C7314}" destId="{FA533BF2-09ED-AC49-8A5E-64EC16F9DDE6}" srcOrd="0" destOrd="0" presId="urn:microsoft.com/office/officeart/2005/8/layout/cycle3"/>
    <dgm:cxn modelId="{0B3781E1-2581-7540-92BA-3416026B6E1B}" srcId="{85DE083D-56B1-484F-A6FE-EE7D194E9DFB}" destId="{BE5946A6-6191-B94F-B6D6-B3830F66A870}" srcOrd="2" destOrd="0" parTransId="{0E2DEC3A-73F5-1040-A3FD-1244C363D22B}" sibTransId="{7816FDA9-E495-EE40-B446-9838F5C2D0C2}"/>
    <dgm:cxn modelId="{82F19AA3-73FB-2243-8CC9-CDA8A5BA8731}" type="presOf" srcId="{0545ADC8-E3B6-9A49-85E2-130DA4A7B717}" destId="{C43CA4D1-871A-F44C-8114-B968E5AF2B09}" srcOrd="0" destOrd="0" presId="urn:microsoft.com/office/officeart/2005/8/layout/cycle3"/>
    <dgm:cxn modelId="{95640B2C-D2F5-7E41-A3CF-34985639FF2D}" srcId="{85DE083D-56B1-484F-A6FE-EE7D194E9DFB}" destId="{1AE3755C-2399-F14E-80C4-20E9420A3F43}" srcOrd="5" destOrd="0" parTransId="{514D4331-7789-E44D-9D6B-3490BC7AC37F}" sibTransId="{52D33B3E-B44D-1244-B100-EF1F4FDF0597}"/>
    <dgm:cxn modelId="{75625F6E-6379-1646-9685-A26EA943911A}" type="presOf" srcId="{4D268786-565A-C84D-843B-8133CCC45BA4}" destId="{3A53AA04-986C-524F-A792-F33BE77C47DC}" srcOrd="0" destOrd="0" presId="urn:microsoft.com/office/officeart/2005/8/layout/cycle3"/>
    <dgm:cxn modelId="{91800118-F043-CF48-869F-B3AF372FF3C6}" type="presOf" srcId="{85DE083D-56B1-484F-A6FE-EE7D194E9DFB}" destId="{6E9E65BE-D384-6F44-995A-D95F4D4BE772}" srcOrd="0" destOrd="0" presId="urn:microsoft.com/office/officeart/2005/8/layout/cycle3"/>
    <dgm:cxn modelId="{585E7E56-88D4-044D-9093-CB0E903BD00F}" type="presOf" srcId="{3DB71E5A-10CD-5747-9C5B-5AB7FF88D5A4}" destId="{A099FF17-43C5-7E48-B6EA-00979D9CE9C4}" srcOrd="0" destOrd="0" presId="urn:microsoft.com/office/officeart/2005/8/layout/cycle3"/>
    <dgm:cxn modelId="{6F86FD50-EA91-1E4B-83AF-29F96422C915}" srcId="{85DE083D-56B1-484F-A6FE-EE7D194E9DFB}" destId="{34CA016B-641C-B444-9E88-0A9FEA9C7314}" srcOrd="3" destOrd="0" parTransId="{0958C86A-9324-354C-87ED-E916CE165C91}" sibTransId="{666832BC-A7F6-E04E-97EE-6C44F7E6772C}"/>
    <dgm:cxn modelId="{4BA3E008-3D5B-0746-99A4-E2266F09AC0D}" type="presOf" srcId="{BE5946A6-6191-B94F-B6D6-B3830F66A870}" destId="{7E498BB3-7CFE-294B-B895-B565A73556B2}" srcOrd="0" destOrd="0" presId="urn:microsoft.com/office/officeart/2005/8/layout/cycle3"/>
    <dgm:cxn modelId="{1FB0C5F1-B8DD-DE4A-A9BF-0B59745F98EA}" srcId="{85DE083D-56B1-484F-A6FE-EE7D194E9DFB}" destId="{5176F362-76C9-EA4D-8CD3-11DA1543ED4E}" srcOrd="1" destOrd="0" parTransId="{71B36423-8D27-BC49-82EB-844DC60F59D2}" sibTransId="{EE1DDE35-BE20-254D-A0D0-8391963081A9}"/>
    <dgm:cxn modelId="{4A8D8695-0035-7C4D-A44D-B059F7CE83E7}" type="presOf" srcId="{1AE3755C-2399-F14E-80C4-20E9420A3F43}" destId="{AF0105FB-2423-0E42-8091-9AEB37473DBE}" srcOrd="0" destOrd="0" presId="urn:microsoft.com/office/officeart/2005/8/layout/cycle3"/>
    <dgm:cxn modelId="{4411B34E-57EC-F74F-81A7-2E6CC0A59588}" type="presOf" srcId="{5176F362-76C9-EA4D-8CD3-11DA1543ED4E}" destId="{A987B062-FED4-4E41-B915-904AD90A5540}" srcOrd="0" destOrd="0" presId="urn:microsoft.com/office/officeart/2005/8/layout/cycle3"/>
    <dgm:cxn modelId="{7B7E045D-6946-0241-801D-A2D93080286E}" srcId="{85DE083D-56B1-484F-A6FE-EE7D194E9DFB}" destId="{3DB71E5A-10CD-5747-9C5B-5AB7FF88D5A4}" srcOrd="6" destOrd="0" parTransId="{6D214E93-70D4-514D-BEBB-2543DC4A84C2}" sibTransId="{624AD284-3ADF-014A-8B12-68D389035D23}"/>
    <dgm:cxn modelId="{C6EB7569-A3C3-9C45-B61A-95F9246D762F}" srcId="{85DE083D-56B1-484F-A6FE-EE7D194E9DFB}" destId="{2A175831-478A-F345-A503-332F9C3055EC}" srcOrd="4" destOrd="0" parTransId="{108F8C1E-9F9C-D04B-B425-A09D0D8CC220}" sibTransId="{55B49556-5108-7444-8C72-44B8D488F587}"/>
    <dgm:cxn modelId="{8CD60301-EA39-1240-9E9B-BB21C31F0C8A}" srcId="{85DE083D-56B1-484F-A6FE-EE7D194E9DFB}" destId="{0545ADC8-E3B6-9A49-85E2-130DA4A7B717}" srcOrd="0" destOrd="0" parTransId="{4633B200-A7C3-F649-82AB-DF79D396B08F}" sibTransId="{4D268786-565A-C84D-843B-8133CCC45BA4}"/>
    <dgm:cxn modelId="{42ABA1C6-2870-2D4E-A131-7FFF139E7CC9}" type="presOf" srcId="{2A175831-478A-F345-A503-332F9C3055EC}" destId="{56959952-9426-B94C-A22B-B099EF46D48F}" srcOrd="0" destOrd="0" presId="urn:microsoft.com/office/officeart/2005/8/layout/cycle3"/>
    <dgm:cxn modelId="{A30CAC2D-4BDE-4642-9E3F-81B381BBC0BB}" type="presParOf" srcId="{6E9E65BE-D384-6F44-995A-D95F4D4BE772}" destId="{51065086-790D-B349-9701-C1AAF24EF5BC}" srcOrd="0" destOrd="0" presId="urn:microsoft.com/office/officeart/2005/8/layout/cycle3"/>
    <dgm:cxn modelId="{7E8C00B0-8A86-2449-AFC1-E0F3BBFA1C20}" type="presParOf" srcId="{51065086-790D-B349-9701-C1AAF24EF5BC}" destId="{C43CA4D1-871A-F44C-8114-B968E5AF2B09}" srcOrd="0" destOrd="0" presId="urn:microsoft.com/office/officeart/2005/8/layout/cycle3"/>
    <dgm:cxn modelId="{1B186B30-CF66-E64A-BA05-96555FBF6338}" type="presParOf" srcId="{51065086-790D-B349-9701-C1AAF24EF5BC}" destId="{3A53AA04-986C-524F-A792-F33BE77C47DC}" srcOrd="1" destOrd="0" presId="urn:microsoft.com/office/officeart/2005/8/layout/cycle3"/>
    <dgm:cxn modelId="{8ECF97C5-C327-AF4E-8A28-AF39C039672D}" type="presParOf" srcId="{51065086-790D-B349-9701-C1AAF24EF5BC}" destId="{A987B062-FED4-4E41-B915-904AD90A5540}" srcOrd="2" destOrd="0" presId="urn:microsoft.com/office/officeart/2005/8/layout/cycle3"/>
    <dgm:cxn modelId="{2B42A6E9-5DFD-4649-8A4A-EF9E719DD92B}" type="presParOf" srcId="{51065086-790D-B349-9701-C1AAF24EF5BC}" destId="{7E498BB3-7CFE-294B-B895-B565A73556B2}" srcOrd="3" destOrd="0" presId="urn:microsoft.com/office/officeart/2005/8/layout/cycle3"/>
    <dgm:cxn modelId="{4650F702-85CD-7B4C-BA27-A4430F7CF425}" type="presParOf" srcId="{51065086-790D-B349-9701-C1AAF24EF5BC}" destId="{FA533BF2-09ED-AC49-8A5E-64EC16F9DDE6}" srcOrd="4" destOrd="0" presId="urn:microsoft.com/office/officeart/2005/8/layout/cycle3"/>
    <dgm:cxn modelId="{84E9249C-BB02-4F43-B844-0DA44E1BDFA0}" type="presParOf" srcId="{51065086-790D-B349-9701-C1AAF24EF5BC}" destId="{56959952-9426-B94C-A22B-B099EF46D48F}" srcOrd="5" destOrd="0" presId="urn:microsoft.com/office/officeart/2005/8/layout/cycle3"/>
    <dgm:cxn modelId="{4AE11D95-F820-9543-BC7D-BB94E200B754}" type="presParOf" srcId="{51065086-790D-B349-9701-C1AAF24EF5BC}" destId="{AF0105FB-2423-0E42-8091-9AEB37473DBE}" srcOrd="6" destOrd="0" presId="urn:microsoft.com/office/officeart/2005/8/layout/cycle3"/>
    <dgm:cxn modelId="{52FE2E0C-A096-0D4E-9A20-8EFEF8A3DBC0}" type="presParOf" srcId="{51065086-790D-B349-9701-C1AAF24EF5BC}" destId="{A099FF17-43C5-7E48-B6EA-00979D9CE9C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DE083D-56B1-484F-A6FE-EE7D194E9DFB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45ADC8-E3B6-9A49-85E2-130DA4A7B717}">
      <dgm:prSet phldrT="[Text]"/>
      <dgm:spPr/>
      <dgm:t>
        <a:bodyPr/>
        <a:lstStyle/>
        <a:p>
          <a:endParaRPr lang="en-US" dirty="0"/>
        </a:p>
      </dgm:t>
    </dgm:pt>
    <dgm:pt modelId="{4633B200-A7C3-F649-82AB-DF79D396B08F}" type="parTrans" cxnId="{8CD60301-EA39-1240-9E9B-BB21C31F0C8A}">
      <dgm:prSet/>
      <dgm:spPr/>
      <dgm:t>
        <a:bodyPr/>
        <a:lstStyle/>
        <a:p>
          <a:endParaRPr lang="en-US"/>
        </a:p>
      </dgm:t>
    </dgm:pt>
    <dgm:pt modelId="{4D268786-565A-C84D-843B-8133CCC45BA4}" type="sibTrans" cxnId="{8CD60301-EA39-1240-9E9B-BB21C31F0C8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5176F362-76C9-EA4D-8CD3-11DA1543ED4E}">
      <dgm:prSet phldrT="[Text]"/>
      <dgm:spPr/>
      <dgm:t>
        <a:bodyPr/>
        <a:lstStyle/>
        <a:p>
          <a:endParaRPr lang="en-US" dirty="0"/>
        </a:p>
      </dgm:t>
    </dgm:pt>
    <dgm:pt modelId="{71B36423-8D27-BC49-82EB-844DC60F59D2}" type="parTrans" cxnId="{1FB0C5F1-B8DD-DE4A-A9BF-0B59745F98EA}">
      <dgm:prSet/>
      <dgm:spPr/>
      <dgm:t>
        <a:bodyPr/>
        <a:lstStyle/>
        <a:p>
          <a:endParaRPr lang="en-US"/>
        </a:p>
      </dgm:t>
    </dgm:pt>
    <dgm:pt modelId="{EE1DDE35-BE20-254D-A0D0-8391963081A9}" type="sibTrans" cxnId="{1FB0C5F1-B8DD-DE4A-A9BF-0B59745F98EA}">
      <dgm:prSet/>
      <dgm:spPr/>
      <dgm:t>
        <a:bodyPr/>
        <a:lstStyle/>
        <a:p>
          <a:endParaRPr lang="en-US"/>
        </a:p>
      </dgm:t>
    </dgm:pt>
    <dgm:pt modelId="{ACC1F357-F7BC-4F47-9B58-9A589ABE216D}">
      <dgm:prSet phldrT="[Text]"/>
      <dgm:spPr/>
      <dgm:t>
        <a:bodyPr/>
        <a:lstStyle/>
        <a:p>
          <a:endParaRPr lang="en-US" dirty="0"/>
        </a:p>
      </dgm:t>
    </dgm:pt>
    <dgm:pt modelId="{AFE5066C-7130-3749-A8DC-036507B92FD0}" type="parTrans" cxnId="{772A191D-4BF0-4344-BEBA-0E60D1DDA8A0}">
      <dgm:prSet/>
      <dgm:spPr/>
      <dgm:t>
        <a:bodyPr/>
        <a:lstStyle/>
        <a:p>
          <a:endParaRPr lang="en-US"/>
        </a:p>
      </dgm:t>
    </dgm:pt>
    <dgm:pt modelId="{63ACB9FE-B417-6443-97B9-776CD02DC6B4}" type="sibTrans" cxnId="{772A191D-4BF0-4344-BEBA-0E60D1DDA8A0}">
      <dgm:prSet/>
      <dgm:spPr/>
      <dgm:t>
        <a:bodyPr/>
        <a:lstStyle/>
        <a:p>
          <a:endParaRPr lang="en-US"/>
        </a:p>
      </dgm:t>
    </dgm:pt>
    <dgm:pt modelId="{34CA016B-641C-B444-9E88-0A9FEA9C7314}">
      <dgm:prSet phldrT="[Text]"/>
      <dgm:spPr/>
      <dgm:t>
        <a:bodyPr/>
        <a:lstStyle/>
        <a:p>
          <a:r>
            <a:rPr lang="en-US" dirty="0" smtClean="0"/>
            <a:t>Risk factors </a:t>
          </a:r>
          <a:endParaRPr lang="en-US" dirty="0"/>
        </a:p>
      </dgm:t>
    </dgm:pt>
    <dgm:pt modelId="{0958C86A-9324-354C-87ED-E916CE165C91}" type="parTrans" cxnId="{6F86FD50-EA91-1E4B-83AF-29F96422C915}">
      <dgm:prSet/>
      <dgm:spPr/>
      <dgm:t>
        <a:bodyPr/>
        <a:lstStyle/>
        <a:p>
          <a:endParaRPr lang="en-US"/>
        </a:p>
      </dgm:t>
    </dgm:pt>
    <dgm:pt modelId="{666832BC-A7F6-E04E-97EE-6C44F7E6772C}" type="sibTrans" cxnId="{6F86FD50-EA91-1E4B-83AF-29F96422C915}">
      <dgm:prSet/>
      <dgm:spPr/>
      <dgm:t>
        <a:bodyPr/>
        <a:lstStyle/>
        <a:p>
          <a:endParaRPr lang="en-US"/>
        </a:p>
      </dgm:t>
    </dgm:pt>
    <dgm:pt modelId="{2A175831-478A-F345-A503-332F9C3055EC}">
      <dgm:prSet phldrT="[Text]"/>
      <dgm:spPr/>
      <dgm:t>
        <a:bodyPr/>
        <a:lstStyle/>
        <a:p>
          <a:endParaRPr lang="en-US" dirty="0"/>
        </a:p>
      </dgm:t>
    </dgm:pt>
    <dgm:pt modelId="{108F8C1E-9F9C-D04B-B425-A09D0D8CC220}" type="parTrans" cxnId="{C6EB7569-A3C3-9C45-B61A-95F9246D762F}">
      <dgm:prSet/>
      <dgm:spPr/>
      <dgm:t>
        <a:bodyPr/>
        <a:lstStyle/>
        <a:p>
          <a:endParaRPr lang="en-US"/>
        </a:p>
      </dgm:t>
    </dgm:pt>
    <dgm:pt modelId="{55B49556-5108-7444-8C72-44B8D488F587}" type="sibTrans" cxnId="{C6EB7569-A3C3-9C45-B61A-95F9246D762F}">
      <dgm:prSet/>
      <dgm:spPr/>
      <dgm:t>
        <a:bodyPr/>
        <a:lstStyle/>
        <a:p>
          <a:endParaRPr lang="en-US"/>
        </a:p>
      </dgm:t>
    </dgm:pt>
    <dgm:pt modelId="{1AE3755C-2399-F14E-80C4-20E9420A3F43}">
      <dgm:prSet phldrT="[Text]"/>
      <dgm:spPr/>
      <dgm:t>
        <a:bodyPr/>
        <a:lstStyle/>
        <a:p>
          <a:endParaRPr lang="en-US" dirty="0"/>
        </a:p>
      </dgm:t>
    </dgm:pt>
    <dgm:pt modelId="{514D4331-7789-E44D-9D6B-3490BC7AC37F}" type="parTrans" cxnId="{95640B2C-D2F5-7E41-A3CF-34985639FF2D}">
      <dgm:prSet/>
      <dgm:spPr/>
      <dgm:t>
        <a:bodyPr/>
        <a:lstStyle/>
        <a:p>
          <a:endParaRPr lang="en-US"/>
        </a:p>
      </dgm:t>
    </dgm:pt>
    <dgm:pt modelId="{52D33B3E-B44D-1244-B100-EF1F4FDF0597}" type="sibTrans" cxnId="{95640B2C-D2F5-7E41-A3CF-34985639FF2D}">
      <dgm:prSet/>
      <dgm:spPr/>
      <dgm:t>
        <a:bodyPr/>
        <a:lstStyle/>
        <a:p>
          <a:endParaRPr lang="en-US"/>
        </a:p>
      </dgm:t>
    </dgm:pt>
    <dgm:pt modelId="{3DB71E5A-10CD-5747-9C5B-5AB7FF88D5A4}">
      <dgm:prSet phldrT="[Text]"/>
      <dgm:spPr/>
      <dgm:t>
        <a:bodyPr/>
        <a:lstStyle/>
        <a:p>
          <a:endParaRPr lang="en-US" dirty="0"/>
        </a:p>
      </dgm:t>
    </dgm:pt>
    <dgm:pt modelId="{6D214E93-70D4-514D-BEBB-2543DC4A84C2}" type="parTrans" cxnId="{7B7E045D-6946-0241-801D-A2D93080286E}">
      <dgm:prSet/>
      <dgm:spPr/>
      <dgm:t>
        <a:bodyPr/>
        <a:lstStyle/>
        <a:p>
          <a:endParaRPr lang="en-US"/>
        </a:p>
      </dgm:t>
    </dgm:pt>
    <dgm:pt modelId="{624AD284-3ADF-014A-8B12-68D389035D23}" type="sibTrans" cxnId="{7B7E045D-6946-0241-801D-A2D93080286E}">
      <dgm:prSet/>
      <dgm:spPr/>
      <dgm:t>
        <a:bodyPr/>
        <a:lstStyle/>
        <a:p>
          <a:endParaRPr lang="en-US"/>
        </a:p>
      </dgm:t>
    </dgm:pt>
    <dgm:pt modelId="{6E9E65BE-D384-6F44-995A-D95F4D4BE772}" type="pres">
      <dgm:prSet presAssocID="{85DE083D-56B1-484F-A6FE-EE7D194E9D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65086-790D-B349-9701-C1AAF24EF5BC}" type="pres">
      <dgm:prSet presAssocID="{85DE083D-56B1-484F-A6FE-EE7D194E9DFB}" presName="cycle" presStyleCnt="0"/>
      <dgm:spPr/>
    </dgm:pt>
    <dgm:pt modelId="{C43CA4D1-871A-F44C-8114-B968E5AF2B09}" type="pres">
      <dgm:prSet presAssocID="{0545ADC8-E3B6-9A49-85E2-130DA4A7B717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3AA04-986C-524F-A792-F33BE77C47DC}" type="pres">
      <dgm:prSet presAssocID="{4D268786-565A-C84D-843B-8133CCC45BA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987B062-FED4-4E41-B915-904AD90A5540}" type="pres">
      <dgm:prSet presAssocID="{5176F362-76C9-EA4D-8CD3-11DA1543ED4E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2653D-F743-B646-A921-A2B9D86F1C21}" type="pres">
      <dgm:prSet presAssocID="{ACC1F357-F7BC-4F47-9B58-9A589ABE216D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33BF2-09ED-AC49-8A5E-64EC16F9DDE6}" type="pres">
      <dgm:prSet presAssocID="{34CA016B-641C-B444-9E88-0A9FEA9C7314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59952-9426-B94C-A22B-B099EF46D48F}" type="pres">
      <dgm:prSet presAssocID="{2A175831-478A-F345-A503-332F9C3055EC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105FB-2423-0E42-8091-9AEB37473DBE}" type="pres">
      <dgm:prSet presAssocID="{1AE3755C-2399-F14E-80C4-20E9420A3F43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9FF17-43C5-7E48-B6EA-00979D9CE9C4}" type="pres">
      <dgm:prSet presAssocID="{3DB71E5A-10CD-5747-9C5B-5AB7FF88D5A4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ACC245-142C-6B41-88F7-D85B880343FA}" type="presOf" srcId="{ACC1F357-F7BC-4F47-9B58-9A589ABE216D}" destId="{9972653D-F743-B646-A921-A2B9D86F1C21}" srcOrd="0" destOrd="0" presId="urn:microsoft.com/office/officeart/2005/8/layout/cycle3"/>
    <dgm:cxn modelId="{2CE2C267-8609-C946-96B3-641A722CFB4E}" type="presOf" srcId="{2A175831-478A-F345-A503-332F9C3055EC}" destId="{56959952-9426-B94C-A22B-B099EF46D48F}" srcOrd="0" destOrd="0" presId="urn:microsoft.com/office/officeart/2005/8/layout/cycle3"/>
    <dgm:cxn modelId="{86E51E53-9A43-4340-84A6-6345D3D0CF85}" type="presOf" srcId="{1AE3755C-2399-F14E-80C4-20E9420A3F43}" destId="{AF0105FB-2423-0E42-8091-9AEB37473DBE}" srcOrd="0" destOrd="0" presId="urn:microsoft.com/office/officeart/2005/8/layout/cycle3"/>
    <dgm:cxn modelId="{95640B2C-D2F5-7E41-A3CF-34985639FF2D}" srcId="{85DE083D-56B1-484F-A6FE-EE7D194E9DFB}" destId="{1AE3755C-2399-F14E-80C4-20E9420A3F43}" srcOrd="5" destOrd="0" parTransId="{514D4331-7789-E44D-9D6B-3490BC7AC37F}" sibTransId="{52D33B3E-B44D-1244-B100-EF1F4FDF0597}"/>
    <dgm:cxn modelId="{CC2A042B-E5DB-3046-A598-057B66B1E2B2}" type="presOf" srcId="{3DB71E5A-10CD-5747-9C5B-5AB7FF88D5A4}" destId="{A099FF17-43C5-7E48-B6EA-00979D9CE9C4}" srcOrd="0" destOrd="0" presId="urn:microsoft.com/office/officeart/2005/8/layout/cycle3"/>
    <dgm:cxn modelId="{F889F213-939C-3045-8542-4AC3CD71F4B4}" type="presOf" srcId="{34CA016B-641C-B444-9E88-0A9FEA9C7314}" destId="{FA533BF2-09ED-AC49-8A5E-64EC16F9DDE6}" srcOrd="0" destOrd="0" presId="urn:microsoft.com/office/officeart/2005/8/layout/cycle3"/>
    <dgm:cxn modelId="{6F86FD50-EA91-1E4B-83AF-29F96422C915}" srcId="{85DE083D-56B1-484F-A6FE-EE7D194E9DFB}" destId="{34CA016B-641C-B444-9E88-0A9FEA9C7314}" srcOrd="3" destOrd="0" parTransId="{0958C86A-9324-354C-87ED-E916CE165C91}" sibTransId="{666832BC-A7F6-E04E-97EE-6C44F7E6772C}"/>
    <dgm:cxn modelId="{E0E19A00-2F36-9749-A83B-2675607632C4}" type="presOf" srcId="{85DE083D-56B1-484F-A6FE-EE7D194E9DFB}" destId="{6E9E65BE-D384-6F44-995A-D95F4D4BE772}" srcOrd="0" destOrd="0" presId="urn:microsoft.com/office/officeart/2005/8/layout/cycle3"/>
    <dgm:cxn modelId="{1FB0C5F1-B8DD-DE4A-A9BF-0B59745F98EA}" srcId="{85DE083D-56B1-484F-A6FE-EE7D194E9DFB}" destId="{5176F362-76C9-EA4D-8CD3-11DA1543ED4E}" srcOrd="1" destOrd="0" parTransId="{71B36423-8D27-BC49-82EB-844DC60F59D2}" sibTransId="{EE1DDE35-BE20-254D-A0D0-8391963081A9}"/>
    <dgm:cxn modelId="{772A191D-4BF0-4344-BEBA-0E60D1DDA8A0}" srcId="{85DE083D-56B1-484F-A6FE-EE7D194E9DFB}" destId="{ACC1F357-F7BC-4F47-9B58-9A589ABE216D}" srcOrd="2" destOrd="0" parTransId="{AFE5066C-7130-3749-A8DC-036507B92FD0}" sibTransId="{63ACB9FE-B417-6443-97B9-776CD02DC6B4}"/>
    <dgm:cxn modelId="{2EFD097C-D3BE-7140-979F-768AC205CD24}" type="presOf" srcId="{0545ADC8-E3B6-9A49-85E2-130DA4A7B717}" destId="{C43CA4D1-871A-F44C-8114-B968E5AF2B09}" srcOrd="0" destOrd="0" presId="urn:microsoft.com/office/officeart/2005/8/layout/cycle3"/>
    <dgm:cxn modelId="{40EF348C-55AE-554D-A4CC-1531C421AFBD}" type="presOf" srcId="{4D268786-565A-C84D-843B-8133CCC45BA4}" destId="{3A53AA04-986C-524F-A792-F33BE77C47DC}" srcOrd="0" destOrd="0" presId="urn:microsoft.com/office/officeart/2005/8/layout/cycle3"/>
    <dgm:cxn modelId="{7B7E045D-6946-0241-801D-A2D93080286E}" srcId="{85DE083D-56B1-484F-A6FE-EE7D194E9DFB}" destId="{3DB71E5A-10CD-5747-9C5B-5AB7FF88D5A4}" srcOrd="6" destOrd="0" parTransId="{6D214E93-70D4-514D-BEBB-2543DC4A84C2}" sibTransId="{624AD284-3ADF-014A-8B12-68D389035D23}"/>
    <dgm:cxn modelId="{C6EB7569-A3C3-9C45-B61A-95F9246D762F}" srcId="{85DE083D-56B1-484F-A6FE-EE7D194E9DFB}" destId="{2A175831-478A-F345-A503-332F9C3055EC}" srcOrd="4" destOrd="0" parTransId="{108F8C1E-9F9C-D04B-B425-A09D0D8CC220}" sibTransId="{55B49556-5108-7444-8C72-44B8D488F587}"/>
    <dgm:cxn modelId="{3FCBDA3F-73D9-C046-936D-C87AF5728F4B}" type="presOf" srcId="{5176F362-76C9-EA4D-8CD3-11DA1543ED4E}" destId="{A987B062-FED4-4E41-B915-904AD90A5540}" srcOrd="0" destOrd="0" presId="urn:microsoft.com/office/officeart/2005/8/layout/cycle3"/>
    <dgm:cxn modelId="{8CD60301-EA39-1240-9E9B-BB21C31F0C8A}" srcId="{85DE083D-56B1-484F-A6FE-EE7D194E9DFB}" destId="{0545ADC8-E3B6-9A49-85E2-130DA4A7B717}" srcOrd="0" destOrd="0" parTransId="{4633B200-A7C3-F649-82AB-DF79D396B08F}" sibTransId="{4D268786-565A-C84D-843B-8133CCC45BA4}"/>
    <dgm:cxn modelId="{BDE5FB29-08AB-D449-9E4D-9ACB8B36AE8C}" type="presParOf" srcId="{6E9E65BE-D384-6F44-995A-D95F4D4BE772}" destId="{51065086-790D-B349-9701-C1AAF24EF5BC}" srcOrd="0" destOrd="0" presId="urn:microsoft.com/office/officeart/2005/8/layout/cycle3"/>
    <dgm:cxn modelId="{FC39A7B1-6E0D-FC4B-BEEE-7024D5FE20D2}" type="presParOf" srcId="{51065086-790D-B349-9701-C1AAF24EF5BC}" destId="{C43CA4D1-871A-F44C-8114-B968E5AF2B09}" srcOrd="0" destOrd="0" presId="urn:microsoft.com/office/officeart/2005/8/layout/cycle3"/>
    <dgm:cxn modelId="{C63FE931-F623-5741-BDCD-0C65CC28EFB2}" type="presParOf" srcId="{51065086-790D-B349-9701-C1AAF24EF5BC}" destId="{3A53AA04-986C-524F-A792-F33BE77C47DC}" srcOrd="1" destOrd="0" presId="urn:microsoft.com/office/officeart/2005/8/layout/cycle3"/>
    <dgm:cxn modelId="{49F14D5E-3AEE-E74E-8A0E-E87C0F338CBB}" type="presParOf" srcId="{51065086-790D-B349-9701-C1AAF24EF5BC}" destId="{A987B062-FED4-4E41-B915-904AD90A5540}" srcOrd="2" destOrd="0" presId="urn:microsoft.com/office/officeart/2005/8/layout/cycle3"/>
    <dgm:cxn modelId="{496BF875-03EB-6548-BA55-E9917B64BCE8}" type="presParOf" srcId="{51065086-790D-B349-9701-C1AAF24EF5BC}" destId="{9972653D-F743-B646-A921-A2B9D86F1C21}" srcOrd="3" destOrd="0" presId="urn:microsoft.com/office/officeart/2005/8/layout/cycle3"/>
    <dgm:cxn modelId="{9886320D-221C-EB4D-8600-F1AD047649F4}" type="presParOf" srcId="{51065086-790D-B349-9701-C1AAF24EF5BC}" destId="{FA533BF2-09ED-AC49-8A5E-64EC16F9DDE6}" srcOrd="4" destOrd="0" presId="urn:microsoft.com/office/officeart/2005/8/layout/cycle3"/>
    <dgm:cxn modelId="{A7606AD3-26E2-7541-B2A2-F1474F9A5914}" type="presParOf" srcId="{51065086-790D-B349-9701-C1AAF24EF5BC}" destId="{56959952-9426-B94C-A22B-B099EF46D48F}" srcOrd="5" destOrd="0" presId="urn:microsoft.com/office/officeart/2005/8/layout/cycle3"/>
    <dgm:cxn modelId="{57D383E5-D7CE-4B44-84C3-0F37BEC086CC}" type="presParOf" srcId="{51065086-790D-B349-9701-C1AAF24EF5BC}" destId="{AF0105FB-2423-0E42-8091-9AEB37473DBE}" srcOrd="6" destOrd="0" presId="urn:microsoft.com/office/officeart/2005/8/layout/cycle3"/>
    <dgm:cxn modelId="{183AF312-F664-6240-B999-84455B01F73A}" type="presParOf" srcId="{51065086-790D-B349-9701-C1AAF24EF5BC}" destId="{A099FF17-43C5-7E48-B6EA-00979D9CE9C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11CF4A-DAB6-4B18-9DED-5FAE5C16210E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90D1E5DF-F74F-4C9E-B070-CD20E3CCA494}">
      <dgm:prSet phldrT="[Text]"/>
      <dgm:spPr/>
      <dgm:t>
        <a:bodyPr/>
        <a:lstStyle/>
        <a:p>
          <a:pPr rtl="1"/>
          <a:r>
            <a:rPr lang="en-US" b="1" dirty="0" smtClean="0"/>
            <a:t>Gender</a:t>
          </a:r>
          <a:endParaRPr lang="ar-SA" b="1" dirty="0"/>
        </a:p>
      </dgm:t>
    </dgm:pt>
    <dgm:pt modelId="{F8A6389F-35A5-41D9-98AA-1D89A6FA99AB}" type="parTrans" cxnId="{46F935BF-3081-43E2-9ADE-2B9C8DB9C9E1}">
      <dgm:prSet/>
      <dgm:spPr/>
      <dgm:t>
        <a:bodyPr/>
        <a:lstStyle/>
        <a:p>
          <a:pPr rtl="1"/>
          <a:endParaRPr lang="ar-SA"/>
        </a:p>
      </dgm:t>
    </dgm:pt>
    <dgm:pt modelId="{7D0B3E49-2618-4898-AA5D-300D9493FF3C}" type="sibTrans" cxnId="{46F935BF-3081-43E2-9ADE-2B9C8DB9C9E1}">
      <dgm:prSet/>
      <dgm:spPr/>
      <dgm:t>
        <a:bodyPr/>
        <a:lstStyle/>
        <a:p>
          <a:pPr rtl="1"/>
          <a:endParaRPr lang="ar-SA"/>
        </a:p>
      </dgm:t>
    </dgm:pt>
    <dgm:pt modelId="{577AB37E-DE22-4418-8D30-513DC1CEA92F}">
      <dgm:prSet phldrT="[Text]"/>
      <dgm:spPr/>
      <dgm:t>
        <a:bodyPr/>
        <a:lstStyle/>
        <a:p>
          <a:pPr algn="l" rtl="0"/>
          <a:r>
            <a:rPr lang="en-US" dirty="0" smtClean="0"/>
            <a:t>Studies show that women are much more likely than men to be the victims of IPV.</a:t>
          </a:r>
          <a:endParaRPr lang="ar-SA" dirty="0"/>
        </a:p>
      </dgm:t>
    </dgm:pt>
    <dgm:pt modelId="{5287CBD9-DD22-452A-A290-ABD061C2CBF5}" type="parTrans" cxnId="{F2EE6CD2-EA09-456F-BCDE-6A1AD3EDBF74}">
      <dgm:prSet/>
      <dgm:spPr/>
      <dgm:t>
        <a:bodyPr/>
        <a:lstStyle/>
        <a:p>
          <a:pPr rtl="1"/>
          <a:endParaRPr lang="ar-SA"/>
        </a:p>
      </dgm:t>
    </dgm:pt>
    <dgm:pt modelId="{A26EC14F-7F7A-4BB1-A918-AFA31EC81C17}" type="sibTrans" cxnId="{F2EE6CD2-EA09-456F-BCDE-6A1AD3EDBF74}">
      <dgm:prSet/>
      <dgm:spPr/>
      <dgm:t>
        <a:bodyPr/>
        <a:lstStyle/>
        <a:p>
          <a:pPr rtl="1"/>
          <a:endParaRPr lang="ar-SA"/>
        </a:p>
      </dgm:t>
    </dgm:pt>
    <dgm:pt modelId="{1C3FB8EE-71B1-4FB6-98EB-8B948A809C19}">
      <dgm:prSet phldrT="[Text]"/>
      <dgm:spPr/>
      <dgm:t>
        <a:bodyPr/>
        <a:lstStyle/>
        <a:p>
          <a:pPr rtl="1"/>
          <a:r>
            <a:rPr lang="en-US" b="1" dirty="0" smtClean="0"/>
            <a:t>Education</a:t>
          </a:r>
          <a:endParaRPr lang="ar-SA" b="1" dirty="0"/>
        </a:p>
      </dgm:t>
    </dgm:pt>
    <dgm:pt modelId="{1013EADE-1825-42FB-97F5-D37B63EEB2AB}" type="parTrans" cxnId="{14034A49-A838-4511-928D-941D9FF27718}">
      <dgm:prSet/>
      <dgm:spPr/>
      <dgm:t>
        <a:bodyPr/>
        <a:lstStyle/>
        <a:p>
          <a:pPr rtl="1"/>
          <a:endParaRPr lang="ar-SA"/>
        </a:p>
      </dgm:t>
    </dgm:pt>
    <dgm:pt modelId="{14643691-3D9F-4408-AAC7-8BBA0E63627E}" type="sibTrans" cxnId="{14034A49-A838-4511-928D-941D9FF27718}">
      <dgm:prSet/>
      <dgm:spPr/>
      <dgm:t>
        <a:bodyPr/>
        <a:lstStyle/>
        <a:p>
          <a:pPr rtl="1"/>
          <a:endParaRPr lang="ar-SA"/>
        </a:p>
      </dgm:t>
    </dgm:pt>
    <dgm:pt modelId="{1A7431CC-EFB2-4809-826E-AF91383DEBF8}">
      <dgm:prSet phldrT="[Text]"/>
      <dgm:spPr/>
      <dgm:t>
        <a:bodyPr/>
        <a:lstStyle/>
        <a:p>
          <a:pPr algn="l" rtl="0"/>
          <a:r>
            <a:rPr lang="en-US" b="1" dirty="0" smtClean="0"/>
            <a:t>Education </a:t>
          </a:r>
          <a:r>
            <a:rPr lang="en-US" dirty="0" smtClean="0"/>
            <a:t>more predictor than </a:t>
          </a:r>
          <a:r>
            <a:rPr lang="en-US" b="1" dirty="0" smtClean="0"/>
            <a:t>employment status</a:t>
          </a:r>
          <a:r>
            <a:rPr lang="en-US" dirty="0" smtClean="0"/>
            <a:t>. </a:t>
          </a:r>
          <a:endParaRPr lang="ar-SA" dirty="0"/>
        </a:p>
      </dgm:t>
    </dgm:pt>
    <dgm:pt modelId="{8451D36E-29B6-47C5-BDE1-7683956C2912}" type="parTrans" cxnId="{AE6B75D4-BE78-4ED8-A370-FF17298A9232}">
      <dgm:prSet/>
      <dgm:spPr/>
      <dgm:t>
        <a:bodyPr/>
        <a:lstStyle/>
        <a:p>
          <a:pPr rtl="1"/>
          <a:endParaRPr lang="ar-SA"/>
        </a:p>
      </dgm:t>
    </dgm:pt>
    <dgm:pt modelId="{D94E28B5-2B55-4E0B-AD6D-E4874E094C7C}" type="sibTrans" cxnId="{AE6B75D4-BE78-4ED8-A370-FF17298A9232}">
      <dgm:prSet/>
      <dgm:spPr/>
      <dgm:t>
        <a:bodyPr/>
        <a:lstStyle/>
        <a:p>
          <a:pPr rtl="1"/>
          <a:endParaRPr lang="ar-SA"/>
        </a:p>
      </dgm:t>
    </dgm:pt>
    <dgm:pt modelId="{AE68F41C-D8DE-46E0-B40F-B7ED61963AAA}">
      <dgm:prSet phldrT="[Text]"/>
      <dgm:spPr/>
      <dgm:t>
        <a:bodyPr/>
        <a:lstStyle/>
        <a:p>
          <a:pPr rtl="1"/>
          <a:r>
            <a:rPr lang="en-US" b="1" dirty="0" smtClean="0"/>
            <a:t>Income</a:t>
          </a:r>
          <a:endParaRPr lang="ar-SA" b="1" dirty="0"/>
        </a:p>
      </dgm:t>
    </dgm:pt>
    <dgm:pt modelId="{2C760D4B-F5FF-4AF5-ADB7-9C93A359232F}" type="parTrans" cxnId="{D2A6853F-AECA-43DB-BD51-1EC5FD438BEC}">
      <dgm:prSet/>
      <dgm:spPr/>
      <dgm:t>
        <a:bodyPr/>
        <a:lstStyle/>
        <a:p>
          <a:pPr rtl="1"/>
          <a:endParaRPr lang="ar-SA"/>
        </a:p>
      </dgm:t>
    </dgm:pt>
    <dgm:pt modelId="{2F7EDFE7-56C7-4441-934C-27A569D6ED98}" type="sibTrans" cxnId="{D2A6853F-AECA-43DB-BD51-1EC5FD438BEC}">
      <dgm:prSet/>
      <dgm:spPr/>
      <dgm:t>
        <a:bodyPr/>
        <a:lstStyle/>
        <a:p>
          <a:pPr rtl="1"/>
          <a:endParaRPr lang="ar-SA"/>
        </a:p>
      </dgm:t>
    </dgm:pt>
    <dgm:pt modelId="{A912407C-EBA9-4629-AB41-8A3CAD266510}">
      <dgm:prSet phldrT="[Text]"/>
      <dgm:spPr/>
      <dgm:t>
        <a:bodyPr/>
        <a:lstStyle/>
        <a:p>
          <a:pPr algn="l" rtl="0"/>
          <a:r>
            <a:rPr lang="en-US" b="1" dirty="0" smtClean="0"/>
            <a:t>Income</a:t>
          </a:r>
          <a:r>
            <a:rPr lang="en-US" dirty="0" smtClean="0"/>
            <a:t> was found to be a relatively strong predictor of IPV </a:t>
          </a:r>
          <a:endParaRPr lang="ar-SA" dirty="0"/>
        </a:p>
      </dgm:t>
    </dgm:pt>
    <dgm:pt modelId="{471FC877-655B-4845-873B-61ADD4787BE6}" type="parTrans" cxnId="{0D19A5C9-B1D9-41AF-B53E-7AE28781B21A}">
      <dgm:prSet/>
      <dgm:spPr/>
      <dgm:t>
        <a:bodyPr/>
        <a:lstStyle/>
        <a:p>
          <a:pPr rtl="1"/>
          <a:endParaRPr lang="ar-SA"/>
        </a:p>
      </dgm:t>
    </dgm:pt>
    <dgm:pt modelId="{C64FCF26-DACB-47AE-88C3-601BD8B1B745}" type="sibTrans" cxnId="{0D19A5C9-B1D9-41AF-B53E-7AE28781B21A}">
      <dgm:prSet/>
      <dgm:spPr/>
      <dgm:t>
        <a:bodyPr/>
        <a:lstStyle/>
        <a:p>
          <a:pPr rtl="1"/>
          <a:endParaRPr lang="ar-SA"/>
        </a:p>
      </dgm:t>
    </dgm:pt>
    <dgm:pt modelId="{F45923A9-97D5-42CC-954C-03450BDA36DE}">
      <dgm:prSet/>
      <dgm:spPr/>
      <dgm:t>
        <a:bodyPr/>
        <a:lstStyle/>
        <a:p>
          <a:pPr algn="l" rtl="0"/>
          <a:r>
            <a:rPr lang="en-US" dirty="0" smtClean="0"/>
            <a:t>More women needed medical treatment for injury. </a:t>
          </a:r>
          <a:endParaRPr lang="ar-SA" dirty="0"/>
        </a:p>
      </dgm:t>
    </dgm:pt>
    <dgm:pt modelId="{CD84CA23-67B2-4964-B35B-D2D4D50B17F3}" type="parTrans" cxnId="{8B656A04-C42B-4683-8FC6-8B7747717038}">
      <dgm:prSet/>
      <dgm:spPr/>
      <dgm:t>
        <a:bodyPr/>
        <a:lstStyle/>
        <a:p>
          <a:pPr rtl="1"/>
          <a:endParaRPr lang="ar-SA"/>
        </a:p>
      </dgm:t>
    </dgm:pt>
    <dgm:pt modelId="{D947983C-2902-495F-A8F7-C534C7047F91}" type="sibTrans" cxnId="{8B656A04-C42B-4683-8FC6-8B7747717038}">
      <dgm:prSet/>
      <dgm:spPr/>
      <dgm:t>
        <a:bodyPr/>
        <a:lstStyle/>
        <a:p>
          <a:pPr rtl="1"/>
          <a:endParaRPr lang="ar-SA"/>
        </a:p>
      </dgm:t>
    </dgm:pt>
    <dgm:pt modelId="{387E75F1-8E21-49A9-9B6B-2EEF1A314C25}">
      <dgm:prSet/>
      <dgm:spPr/>
      <dgm:t>
        <a:bodyPr/>
        <a:lstStyle/>
        <a:p>
          <a:pPr algn="l" rtl="0"/>
          <a:endParaRPr lang="ar-SA" dirty="0"/>
        </a:p>
      </dgm:t>
    </dgm:pt>
    <dgm:pt modelId="{20C1C999-6B42-40B5-BA94-80DBD127C9FA}" type="parTrans" cxnId="{D6D2BEDE-008B-46CC-9459-B568E8A4E25A}">
      <dgm:prSet/>
      <dgm:spPr/>
      <dgm:t>
        <a:bodyPr/>
        <a:lstStyle/>
        <a:p>
          <a:pPr rtl="1"/>
          <a:endParaRPr lang="ar-SA"/>
        </a:p>
      </dgm:t>
    </dgm:pt>
    <dgm:pt modelId="{AA4E0D5A-5C49-4CE1-B4C1-C57374DF8BEA}" type="sibTrans" cxnId="{D6D2BEDE-008B-46CC-9459-B568E8A4E25A}">
      <dgm:prSet/>
      <dgm:spPr/>
      <dgm:t>
        <a:bodyPr/>
        <a:lstStyle/>
        <a:p>
          <a:pPr rtl="1"/>
          <a:endParaRPr lang="ar-SA"/>
        </a:p>
      </dgm:t>
    </dgm:pt>
    <dgm:pt modelId="{0D72311C-764A-4D9E-8228-A96BE867FABC}" type="pres">
      <dgm:prSet presAssocID="{2711CF4A-DAB6-4B18-9DED-5FAE5C1621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408B01D-B7AA-4A37-A219-57C9D607896D}" type="pres">
      <dgm:prSet presAssocID="{90D1E5DF-F74F-4C9E-B070-CD20E3CCA494}" presName="composite" presStyleCnt="0"/>
      <dgm:spPr/>
    </dgm:pt>
    <dgm:pt modelId="{9140C4D7-0D71-495B-AFE2-B7FEE6B80BB8}" type="pres">
      <dgm:prSet presAssocID="{90D1E5DF-F74F-4C9E-B070-CD20E3CCA49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EB60A99-864D-491F-897A-C0439A1357E3}" type="pres">
      <dgm:prSet presAssocID="{90D1E5DF-F74F-4C9E-B070-CD20E3CCA49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51E4EA7-965A-4CF6-88A3-B3C2547745DF}" type="pres">
      <dgm:prSet presAssocID="{7D0B3E49-2618-4898-AA5D-300D9493FF3C}" presName="sp" presStyleCnt="0"/>
      <dgm:spPr/>
    </dgm:pt>
    <dgm:pt modelId="{63AE2C54-366D-4100-B87B-037379E27C3D}" type="pres">
      <dgm:prSet presAssocID="{1C3FB8EE-71B1-4FB6-98EB-8B948A809C19}" presName="composite" presStyleCnt="0"/>
      <dgm:spPr/>
    </dgm:pt>
    <dgm:pt modelId="{6F97396A-9BA4-4DC6-809B-53E034D518AA}" type="pres">
      <dgm:prSet presAssocID="{1C3FB8EE-71B1-4FB6-98EB-8B948A809C1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558E6AB-EF3B-4A28-A4B1-E21C38CDCFF9}" type="pres">
      <dgm:prSet presAssocID="{1C3FB8EE-71B1-4FB6-98EB-8B948A809C1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6DA6197-7F37-46B1-B042-0598E0C3F8D7}" type="pres">
      <dgm:prSet presAssocID="{14643691-3D9F-4408-AAC7-8BBA0E63627E}" presName="sp" presStyleCnt="0"/>
      <dgm:spPr/>
    </dgm:pt>
    <dgm:pt modelId="{D1EF7FE0-1258-4818-82F0-2EFE49B0A0BC}" type="pres">
      <dgm:prSet presAssocID="{AE68F41C-D8DE-46E0-B40F-B7ED61963AAA}" presName="composite" presStyleCnt="0"/>
      <dgm:spPr/>
    </dgm:pt>
    <dgm:pt modelId="{70CCF689-3BA7-4893-88B9-064DEE2F8C38}" type="pres">
      <dgm:prSet presAssocID="{AE68F41C-D8DE-46E0-B40F-B7ED61963AA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7C786BD-2AD4-4196-9702-93283191468A}" type="pres">
      <dgm:prSet presAssocID="{AE68F41C-D8DE-46E0-B40F-B7ED61963AA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D19A5C9-B1D9-41AF-B53E-7AE28781B21A}" srcId="{AE68F41C-D8DE-46E0-B40F-B7ED61963AAA}" destId="{A912407C-EBA9-4629-AB41-8A3CAD266510}" srcOrd="0" destOrd="0" parTransId="{471FC877-655B-4845-873B-61ADD4787BE6}" sibTransId="{C64FCF26-DACB-47AE-88C3-601BD8B1B745}"/>
    <dgm:cxn modelId="{14034A49-A838-4511-928D-941D9FF27718}" srcId="{2711CF4A-DAB6-4B18-9DED-5FAE5C16210E}" destId="{1C3FB8EE-71B1-4FB6-98EB-8B948A809C19}" srcOrd="1" destOrd="0" parTransId="{1013EADE-1825-42FB-97F5-D37B63EEB2AB}" sibTransId="{14643691-3D9F-4408-AAC7-8BBA0E63627E}"/>
    <dgm:cxn modelId="{FC86963E-7BCD-4F2A-8CB5-C30F4618CA95}" type="presOf" srcId="{A912407C-EBA9-4629-AB41-8A3CAD266510}" destId="{37C786BD-2AD4-4196-9702-93283191468A}" srcOrd="0" destOrd="0" presId="urn:microsoft.com/office/officeart/2005/8/layout/chevron2"/>
    <dgm:cxn modelId="{46F935BF-3081-43E2-9ADE-2B9C8DB9C9E1}" srcId="{2711CF4A-DAB6-4B18-9DED-5FAE5C16210E}" destId="{90D1E5DF-F74F-4C9E-B070-CD20E3CCA494}" srcOrd="0" destOrd="0" parTransId="{F8A6389F-35A5-41D9-98AA-1D89A6FA99AB}" sibTransId="{7D0B3E49-2618-4898-AA5D-300D9493FF3C}"/>
    <dgm:cxn modelId="{AE6B75D4-BE78-4ED8-A370-FF17298A9232}" srcId="{1C3FB8EE-71B1-4FB6-98EB-8B948A809C19}" destId="{1A7431CC-EFB2-4809-826E-AF91383DEBF8}" srcOrd="0" destOrd="0" parTransId="{8451D36E-29B6-47C5-BDE1-7683956C2912}" sibTransId="{D94E28B5-2B55-4E0B-AD6D-E4874E094C7C}"/>
    <dgm:cxn modelId="{294EAAD2-E44C-40A5-84A2-C94E69DC6443}" type="presOf" srcId="{387E75F1-8E21-49A9-9B6B-2EEF1A314C25}" destId="{BEB60A99-864D-491F-897A-C0439A1357E3}" srcOrd="0" destOrd="2" presId="urn:microsoft.com/office/officeart/2005/8/layout/chevron2"/>
    <dgm:cxn modelId="{D6D2BEDE-008B-46CC-9459-B568E8A4E25A}" srcId="{90D1E5DF-F74F-4C9E-B070-CD20E3CCA494}" destId="{387E75F1-8E21-49A9-9B6B-2EEF1A314C25}" srcOrd="2" destOrd="0" parTransId="{20C1C999-6B42-40B5-BA94-80DBD127C9FA}" sibTransId="{AA4E0D5A-5C49-4CE1-B4C1-C57374DF8BEA}"/>
    <dgm:cxn modelId="{9D576C0F-AA1E-403E-AF36-332AD3754F84}" type="presOf" srcId="{AE68F41C-D8DE-46E0-B40F-B7ED61963AAA}" destId="{70CCF689-3BA7-4893-88B9-064DEE2F8C38}" srcOrd="0" destOrd="0" presId="urn:microsoft.com/office/officeart/2005/8/layout/chevron2"/>
    <dgm:cxn modelId="{0E899FF5-D89A-4465-8527-83B84B5F3CBD}" type="presOf" srcId="{1A7431CC-EFB2-4809-826E-AF91383DEBF8}" destId="{8558E6AB-EF3B-4A28-A4B1-E21C38CDCFF9}" srcOrd="0" destOrd="0" presId="urn:microsoft.com/office/officeart/2005/8/layout/chevron2"/>
    <dgm:cxn modelId="{8B656A04-C42B-4683-8FC6-8B7747717038}" srcId="{90D1E5DF-F74F-4C9E-B070-CD20E3CCA494}" destId="{F45923A9-97D5-42CC-954C-03450BDA36DE}" srcOrd="1" destOrd="0" parTransId="{CD84CA23-67B2-4964-B35B-D2D4D50B17F3}" sibTransId="{D947983C-2902-495F-A8F7-C534C7047F91}"/>
    <dgm:cxn modelId="{171775F8-0F38-4478-9E2A-832C8672BB4A}" type="presOf" srcId="{F45923A9-97D5-42CC-954C-03450BDA36DE}" destId="{BEB60A99-864D-491F-897A-C0439A1357E3}" srcOrd="0" destOrd="1" presId="urn:microsoft.com/office/officeart/2005/8/layout/chevron2"/>
    <dgm:cxn modelId="{348E60E0-9F95-40D5-8065-8FDD5874B8BE}" type="presOf" srcId="{2711CF4A-DAB6-4B18-9DED-5FAE5C16210E}" destId="{0D72311C-764A-4D9E-8228-A96BE867FABC}" srcOrd="0" destOrd="0" presId="urn:microsoft.com/office/officeart/2005/8/layout/chevron2"/>
    <dgm:cxn modelId="{F2EE6CD2-EA09-456F-BCDE-6A1AD3EDBF74}" srcId="{90D1E5DF-F74F-4C9E-B070-CD20E3CCA494}" destId="{577AB37E-DE22-4418-8D30-513DC1CEA92F}" srcOrd="0" destOrd="0" parTransId="{5287CBD9-DD22-452A-A290-ABD061C2CBF5}" sibTransId="{A26EC14F-7F7A-4BB1-A918-AFA31EC81C17}"/>
    <dgm:cxn modelId="{D2A6853F-AECA-43DB-BD51-1EC5FD438BEC}" srcId="{2711CF4A-DAB6-4B18-9DED-5FAE5C16210E}" destId="{AE68F41C-D8DE-46E0-B40F-B7ED61963AAA}" srcOrd="2" destOrd="0" parTransId="{2C760D4B-F5FF-4AF5-ADB7-9C93A359232F}" sibTransId="{2F7EDFE7-56C7-4441-934C-27A569D6ED98}"/>
    <dgm:cxn modelId="{AE5792D7-D3A1-449C-B9DB-8F0F3718942B}" type="presOf" srcId="{577AB37E-DE22-4418-8D30-513DC1CEA92F}" destId="{BEB60A99-864D-491F-897A-C0439A1357E3}" srcOrd="0" destOrd="0" presId="urn:microsoft.com/office/officeart/2005/8/layout/chevron2"/>
    <dgm:cxn modelId="{76EE1BFF-81CC-4D0B-BDCD-C77D8E86595A}" type="presOf" srcId="{1C3FB8EE-71B1-4FB6-98EB-8B948A809C19}" destId="{6F97396A-9BA4-4DC6-809B-53E034D518AA}" srcOrd="0" destOrd="0" presId="urn:microsoft.com/office/officeart/2005/8/layout/chevron2"/>
    <dgm:cxn modelId="{23CF7F51-82C7-48E4-AFD3-A48AD4E73E71}" type="presOf" srcId="{90D1E5DF-F74F-4C9E-B070-CD20E3CCA494}" destId="{9140C4D7-0D71-495B-AFE2-B7FEE6B80BB8}" srcOrd="0" destOrd="0" presId="urn:microsoft.com/office/officeart/2005/8/layout/chevron2"/>
    <dgm:cxn modelId="{D09BBDE8-BE1B-4CDD-893E-77162BCBA12E}" type="presParOf" srcId="{0D72311C-764A-4D9E-8228-A96BE867FABC}" destId="{F408B01D-B7AA-4A37-A219-57C9D607896D}" srcOrd="0" destOrd="0" presId="urn:microsoft.com/office/officeart/2005/8/layout/chevron2"/>
    <dgm:cxn modelId="{010AE900-1D1E-4F27-AA14-7218848CF604}" type="presParOf" srcId="{F408B01D-B7AA-4A37-A219-57C9D607896D}" destId="{9140C4D7-0D71-495B-AFE2-B7FEE6B80BB8}" srcOrd="0" destOrd="0" presId="urn:microsoft.com/office/officeart/2005/8/layout/chevron2"/>
    <dgm:cxn modelId="{144DFC43-1412-493F-ADA5-B7789990B158}" type="presParOf" srcId="{F408B01D-B7AA-4A37-A219-57C9D607896D}" destId="{BEB60A99-864D-491F-897A-C0439A1357E3}" srcOrd="1" destOrd="0" presId="urn:microsoft.com/office/officeart/2005/8/layout/chevron2"/>
    <dgm:cxn modelId="{F701EBC8-196D-451B-B5B1-1C28127EEBE5}" type="presParOf" srcId="{0D72311C-764A-4D9E-8228-A96BE867FABC}" destId="{A51E4EA7-965A-4CF6-88A3-B3C2547745DF}" srcOrd="1" destOrd="0" presId="urn:microsoft.com/office/officeart/2005/8/layout/chevron2"/>
    <dgm:cxn modelId="{898D2CD8-74E4-407D-874B-A2243E23B61D}" type="presParOf" srcId="{0D72311C-764A-4D9E-8228-A96BE867FABC}" destId="{63AE2C54-366D-4100-B87B-037379E27C3D}" srcOrd="2" destOrd="0" presId="urn:microsoft.com/office/officeart/2005/8/layout/chevron2"/>
    <dgm:cxn modelId="{46D1065E-BA54-4F8D-9EB8-C17FCB08C318}" type="presParOf" srcId="{63AE2C54-366D-4100-B87B-037379E27C3D}" destId="{6F97396A-9BA4-4DC6-809B-53E034D518AA}" srcOrd="0" destOrd="0" presId="urn:microsoft.com/office/officeart/2005/8/layout/chevron2"/>
    <dgm:cxn modelId="{15CEB50B-3678-4D8A-9984-897ACFCC981C}" type="presParOf" srcId="{63AE2C54-366D-4100-B87B-037379E27C3D}" destId="{8558E6AB-EF3B-4A28-A4B1-E21C38CDCFF9}" srcOrd="1" destOrd="0" presId="urn:microsoft.com/office/officeart/2005/8/layout/chevron2"/>
    <dgm:cxn modelId="{D7F84E58-0625-4BD9-9064-CEA176E24F9E}" type="presParOf" srcId="{0D72311C-764A-4D9E-8228-A96BE867FABC}" destId="{A6DA6197-7F37-46B1-B042-0598E0C3F8D7}" srcOrd="3" destOrd="0" presId="urn:microsoft.com/office/officeart/2005/8/layout/chevron2"/>
    <dgm:cxn modelId="{76076631-8F05-4BFF-9E3D-822E46412819}" type="presParOf" srcId="{0D72311C-764A-4D9E-8228-A96BE867FABC}" destId="{D1EF7FE0-1258-4818-82F0-2EFE49B0A0BC}" srcOrd="4" destOrd="0" presId="urn:microsoft.com/office/officeart/2005/8/layout/chevron2"/>
    <dgm:cxn modelId="{7158B97D-17FC-4A14-8D5A-62B2DC57F515}" type="presParOf" srcId="{D1EF7FE0-1258-4818-82F0-2EFE49B0A0BC}" destId="{70CCF689-3BA7-4893-88B9-064DEE2F8C38}" srcOrd="0" destOrd="0" presId="urn:microsoft.com/office/officeart/2005/8/layout/chevron2"/>
    <dgm:cxn modelId="{57144F67-9DDB-4009-9DDB-34F1C32AAF75}" type="presParOf" srcId="{D1EF7FE0-1258-4818-82F0-2EFE49B0A0BC}" destId="{37C786BD-2AD4-4196-9702-9328319146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DE083D-56B1-484F-A6FE-EE7D194E9DFB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76F362-76C9-EA4D-8CD3-11DA1543ED4E}">
      <dgm:prSet phldrT="[Text]"/>
      <dgm:spPr/>
      <dgm:t>
        <a:bodyPr/>
        <a:lstStyle/>
        <a:p>
          <a:endParaRPr lang="en-US" dirty="0"/>
        </a:p>
      </dgm:t>
    </dgm:pt>
    <dgm:pt modelId="{71B36423-8D27-BC49-82EB-844DC60F59D2}" type="parTrans" cxnId="{1FB0C5F1-B8DD-DE4A-A9BF-0B59745F98EA}">
      <dgm:prSet/>
      <dgm:spPr/>
      <dgm:t>
        <a:bodyPr/>
        <a:lstStyle/>
        <a:p>
          <a:endParaRPr lang="en-US"/>
        </a:p>
      </dgm:t>
    </dgm:pt>
    <dgm:pt modelId="{EE1DDE35-BE20-254D-A0D0-8391963081A9}" type="sibTrans" cxnId="{1FB0C5F1-B8DD-DE4A-A9BF-0B59745F98EA}">
      <dgm:prSet/>
      <dgm:spPr/>
      <dgm:t>
        <a:bodyPr/>
        <a:lstStyle/>
        <a:p>
          <a:endParaRPr lang="en-US"/>
        </a:p>
      </dgm:t>
    </dgm:pt>
    <dgm:pt modelId="{ACC1F357-F7BC-4F47-9B58-9A589ABE216D}">
      <dgm:prSet phldrT="[Text]"/>
      <dgm:spPr/>
      <dgm:t>
        <a:bodyPr/>
        <a:lstStyle/>
        <a:p>
          <a:endParaRPr lang="en-US" dirty="0"/>
        </a:p>
      </dgm:t>
    </dgm:pt>
    <dgm:pt modelId="{AFE5066C-7130-3749-A8DC-036507B92FD0}" type="parTrans" cxnId="{772A191D-4BF0-4344-BEBA-0E60D1DDA8A0}">
      <dgm:prSet/>
      <dgm:spPr/>
      <dgm:t>
        <a:bodyPr/>
        <a:lstStyle/>
        <a:p>
          <a:endParaRPr lang="en-US"/>
        </a:p>
      </dgm:t>
    </dgm:pt>
    <dgm:pt modelId="{63ACB9FE-B417-6443-97B9-776CD02DC6B4}" type="sibTrans" cxnId="{772A191D-4BF0-4344-BEBA-0E60D1DDA8A0}">
      <dgm:prSet/>
      <dgm:spPr/>
      <dgm:t>
        <a:bodyPr/>
        <a:lstStyle/>
        <a:p>
          <a:endParaRPr lang="en-US"/>
        </a:p>
      </dgm:t>
    </dgm:pt>
    <dgm:pt modelId="{34CA016B-641C-B444-9E88-0A9FEA9C7314}">
      <dgm:prSet phldrT="[Text]"/>
      <dgm:spPr/>
      <dgm:t>
        <a:bodyPr/>
        <a:lstStyle/>
        <a:p>
          <a:endParaRPr lang="en-US" dirty="0"/>
        </a:p>
      </dgm:t>
    </dgm:pt>
    <dgm:pt modelId="{0958C86A-9324-354C-87ED-E916CE165C91}" type="parTrans" cxnId="{6F86FD50-EA91-1E4B-83AF-29F96422C915}">
      <dgm:prSet/>
      <dgm:spPr/>
      <dgm:t>
        <a:bodyPr/>
        <a:lstStyle/>
        <a:p>
          <a:endParaRPr lang="en-US"/>
        </a:p>
      </dgm:t>
    </dgm:pt>
    <dgm:pt modelId="{666832BC-A7F6-E04E-97EE-6C44F7E6772C}" type="sibTrans" cxnId="{6F86FD50-EA91-1E4B-83AF-29F96422C915}">
      <dgm:prSet/>
      <dgm:spPr/>
      <dgm:t>
        <a:bodyPr/>
        <a:lstStyle/>
        <a:p>
          <a:endParaRPr lang="en-US"/>
        </a:p>
      </dgm:t>
    </dgm:pt>
    <dgm:pt modelId="{2A175831-478A-F345-A503-332F9C3055EC}">
      <dgm:prSet phldrT="[Text]"/>
      <dgm:spPr/>
      <dgm:t>
        <a:bodyPr/>
        <a:lstStyle/>
        <a:p>
          <a:r>
            <a:rPr lang="en-US" dirty="0" smtClean="0"/>
            <a:t>Sign and symptoms </a:t>
          </a:r>
          <a:endParaRPr lang="en-US" dirty="0"/>
        </a:p>
      </dgm:t>
    </dgm:pt>
    <dgm:pt modelId="{108F8C1E-9F9C-D04B-B425-A09D0D8CC220}" type="parTrans" cxnId="{C6EB7569-A3C3-9C45-B61A-95F9246D762F}">
      <dgm:prSet/>
      <dgm:spPr/>
      <dgm:t>
        <a:bodyPr/>
        <a:lstStyle/>
        <a:p>
          <a:endParaRPr lang="en-US"/>
        </a:p>
      </dgm:t>
    </dgm:pt>
    <dgm:pt modelId="{55B49556-5108-7444-8C72-44B8D488F587}" type="sibTrans" cxnId="{C6EB7569-A3C3-9C45-B61A-95F9246D762F}">
      <dgm:prSet/>
      <dgm:spPr/>
      <dgm:t>
        <a:bodyPr/>
        <a:lstStyle/>
        <a:p>
          <a:endParaRPr lang="en-US"/>
        </a:p>
      </dgm:t>
    </dgm:pt>
    <dgm:pt modelId="{1AE3755C-2399-F14E-80C4-20E9420A3F43}">
      <dgm:prSet phldrT="[Text]"/>
      <dgm:spPr/>
      <dgm:t>
        <a:bodyPr/>
        <a:lstStyle/>
        <a:p>
          <a:endParaRPr lang="en-US" dirty="0"/>
        </a:p>
      </dgm:t>
    </dgm:pt>
    <dgm:pt modelId="{514D4331-7789-E44D-9D6B-3490BC7AC37F}" type="parTrans" cxnId="{95640B2C-D2F5-7E41-A3CF-34985639FF2D}">
      <dgm:prSet/>
      <dgm:spPr/>
      <dgm:t>
        <a:bodyPr/>
        <a:lstStyle/>
        <a:p>
          <a:endParaRPr lang="en-US"/>
        </a:p>
      </dgm:t>
    </dgm:pt>
    <dgm:pt modelId="{52D33B3E-B44D-1244-B100-EF1F4FDF0597}" type="sibTrans" cxnId="{95640B2C-D2F5-7E41-A3CF-34985639FF2D}">
      <dgm:prSet/>
      <dgm:spPr/>
      <dgm:t>
        <a:bodyPr/>
        <a:lstStyle/>
        <a:p>
          <a:endParaRPr lang="en-US"/>
        </a:p>
      </dgm:t>
    </dgm:pt>
    <dgm:pt modelId="{3DB71E5A-10CD-5747-9C5B-5AB7FF88D5A4}">
      <dgm:prSet phldrT="[Text]"/>
      <dgm:spPr/>
      <dgm:t>
        <a:bodyPr/>
        <a:lstStyle/>
        <a:p>
          <a:endParaRPr lang="en-US" dirty="0"/>
        </a:p>
      </dgm:t>
    </dgm:pt>
    <dgm:pt modelId="{6D214E93-70D4-514D-BEBB-2543DC4A84C2}" type="parTrans" cxnId="{7B7E045D-6946-0241-801D-A2D93080286E}">
      <dgm:prSet/>
      <dgm:spPr/>
      <dgm:t>
        <a:bodyPr/>
        <a:lstStyle/>
        <a:p>
          <a:endParaRPr lang="en-US"/>
        </a:p>
      </dgm:t>
    </dgm:pt>
    <dgm:pt modelId="{624AD284-3ADF-014A-8B12-68D389035D23}" type="sibTrans" cxnId="{7B7E045D-6946-0241-801D-A2D93080286E}">
      <dgm:prSet/>
      <dgm:spPr/>
      <dgm:t>
        <a:bodyPr/>
        <a:lstStyle/>
        <a:p>
          <a:endParaRPr lang="en-US"/>
        </a:p>
      </dgm:t>
    </dgm:pt>
    <dgm:pt modelId="{0545ADC8-E3B6-9A49-85E2-130DA4A7B717}">
      <dgm:prSet phldrT="[Text]"/>
      <dgm:spPr/>
      <dgm:t>
        <a:bodyPr/>
        <a:lstStyle/>
        <a:p>
          <a:endParaRPr lang="en-US" dirty="0"/>
        </a:p>
      </dgm:t>
    </dgm:pt>
    <dgm:pt modelId="{4D268786-565A-C84D-843B-8133CCC45BA4}" type="sibTrans" cxnId="{8CD60301-EA39-1240-9E9B-BB21C31F0C8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633B200-A7C3-F649-82AB-DF79D396B08F}" type="parTrans" cxnId="{8CD60301-EA39-1240-9E9B-BB21C31F0C8A}">
      <dgm:prSet/>
      <dgm:spPr/>
      <dgm:t>
        <a:bodyPr/>
        <a:lstStyle/>
        <a:p>
          <a:endParaRPr lang="en-US"/>
        </a:p>
      </dgm:t>
    </dgm:pt>
    <dgm:pt modelId="{6E9E65BE-D384-6F44-995A-D95F4D4BE772}" type="pres">
      <dgm:prSet presAssocID="{85DE083D-56B1-484F-A6FE-EE7D194E9D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65086-790D-B349-9701-C1AAF24EF5BC}" type="pres">
      <dgm:prSet presAssocID="{85DE083D-56B1-484F-A6FE-EE7D194E9DFB}" presName="cycle" presStyleCnt="0"/>
      <dgm:spPr/>
    </dgm:pt>
    <dgm:pt modelId="{C43CA4D1-871A-F44C-8114-B968E5AF2B09}" type="pres">
      <dgm:prSet presAssocID="{0545ADC8-E3B6-9A49-85E2-130DA4A7B717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3AA04-986C-524F-A792-F33BE77C47DC}" type="pres">
      <dgm:prSet presAssocID="{4D268786-565A-C84D-843B-8133CCC45BA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987B062-FED4-4E41-B915-904AD90A5540}" type="pres">
      <dgm:prSet presAssocID="{5176F362-76C9-EA4D-8CD3-11DA1543ED4E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2653D-F743-B646-A921-A2B9D86F1C21}" type="pres">
      <dgm:prSet presAssocID="{ACC1F357-F7BC-4F47-9B58-9A589ABE216D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33BF2-09ED-AC49-8A5E-64EC16F9DDE6}" type="pres">
      <dgm:prSet presAssocID="{34CA016B-641C-B444-9E88-0A9FEA9C7314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59952-9426-B94C-A22B-B099EF46D48F}" type="pres">
      <dgm:prSet presAssocID="{2A175831-478A-F345-A503-332F9C3055EC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105FB-2423-0E42-8091-9AEB37473DBE}" type="pres">
      <dgm:prSet presAssocID="{1AE3755C-2399-F14E-80C4-20E9420A3F43}" presName="nodeFollowingNodes" presStyleLbl="node1" presStyleIdx="5" presStyleCnt="7" custRadScaleRad="99192" custRadScaleInc="-3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9FF17-43C5-7E48-B6EA-00979D9CE9C4}" type="pres">
      <dgm:prSet presAssocID="{3DB71E5A-10CD-5747-9C5B-5AB7FF88D5A4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F95911-43E9-8A44-9FDC-E5B7950AA1EF}" type="presOf" srcId="{ACC1F357-F7BC-4F47-9B58-9A589ABE216D}" destId="{9972653D-F743-B646-A921-A2B9D86F1C21}" srcOrd="0" destOrd="0" presId="urn:microsoft.com/office/officeart/2005/8/layout/cycle3"/>
    <dgm:cxn modelId="{95600FB3-16D4-BB43-AD06-A6EF7474C723}" type="presOf" srcId="{85DE083D-56B1-484F-A6FE-EE7D194E9DFB}" destId="{6E9E65BE-D384-6F44-995A-D95F4D4BE772}" srcOrd="0" destOrd="0" presId="urn:microsoft.com/office/officeart/2005/8/layout/cycle3"/>
    <dgm:cxn modelId="{6447B7BD-DC0A-924E-9410-9404892726FF}" type="presOf" srcId="{2A175831-478A-F345-A503-332F9C3055EC}" destId="{56959952-9426-B94C-A22B-B099EF46D48F}" srcOrd="0" destOrd="0" presId="urn:microsoft.com/office/officeart/2005/8/layout/cycle3"/>
    <dgm:cxn modelId="{6F86FD50-EA91-1E4B-83AF-29F96422C915}" srcId="{85DE083D-56B1-484F-A6FE-EE7D194E9DFB}" destId="{34CA016B-641C-B444-9E88-0A9FEA9C7314}" srcOrd="3" destOrd="0" parTransId="{0958C86A-9324-354C-87ED-E916CE165C91}" sibTransId="{666832BC-A7F6-E04E-97EE-6C44F7E6772C}"/>
    <dgm:cxn modelId="{5787E730-C5E0-8145-B519-1F09F437405C}" type="presOf" srcId="{1AE3755C-2399-F14E-80C4-20E9420A3F43}" destId="{AF0105FB-2423-0E42-8091-9AEB37473DBE}" srcOrd="0" destOrd="0" presId="urn:microsoft.com/office/officeart/2005/8/layout/cycle3"/>
    <dgm:cxn modelId="{BB7FD1C5-378C-5D40-A2EC-937219BB69EF}" type="presOf" srcId="{4D268786-565A-C84D-843B-8133CCC45BA4}" destId="{3A53AA04-986C-524F-A792-F33BE77C47DC}" srcOrd="0" destOrd="0" presId="urn:microsoft.com/office/officeart/2005/8/layout/cycle3"/>
    <dgm:cxn modelId="{1FB0C5F1-B8DD-DE4A-A9BF-0B59745F98EA}" srcId="{85DE083D-56B1-484F-A6FE-EE7D194E9DFB}" destId="{5176F362-76C9-EA4D-8CD3-11DA1543ED4E}" srcOrd="1" destOrd="0" parTransId="{71B36423-8D27-BC49-82EB-844DC60F59D2}" sibTransId="{EE1DDE35-BE20-254D-A0D0-8391963081A9}"/>
    <dgm:cxn modelId="{8CD60301-EA39-1240-9E9B-BB21C31F0C8A}" srcId="{85DE083D-56B1-484F-A6FE-EE7D194E9DFB}" destId="{0545ADC8-E3B6-9A49-85E2-130DA4A7B717}" srcOrd="0" destOrd="0" parTransId="{4633B200-A7C3-F649-82AB-DF79D396B08F}" sibTransId="{4D268786-565A-C84D-843B-8133CCC45BA4}"/>
    <dgm:cxn modelId="{C6EB7569-A3C3-9C45-B61A-95F9246D762F}" srcId="{85DE083D-56B1-484F-A6FE-EE7D194E9DFB}" destId="{2A175831-478A-F345-A503-332F9C3055EC}" srcOrd="4" destOrd="0" parTransId="{108F8C1E-9F9C-D04B-B425-A09D0D8CC220}" sibTransId="{55B49556-5108-7444-8C72-44B8D488F587}"/>
    <dgm:cxn modelId="{95640B2C-D2F5-7E41-A3CF-34985639FF2D}" srcId="{85DE083D-56B1-484F-A6FE-EE7D194E9DFB}" destId="{1AE3755C-2399-F14E-80C4-20E9420A3F43}" srcOrd="5" destOrd="0" parTransId="{514D4331-7789-E44D-9D6B-3490BC7AC37F}" sibTransId="{52D33B3E-B44D-1244-B100-EF1F4FDF0597}"/>
    <dgm:cxn modelId="{8DB5579C-5DD3-4A44-A9D3-A47EAAE127D8}" type="presOf" srcId="{0545ADC8-E3B6-9A49-85E2-130DA4A7B717}" destId="{C43CA4D1-871A-F44C-8114-B968E5AF2B09}" srcOrd="0" destOrd="0" presId="urn:microsoft.com/office/officeart/2005/8/layout/cycle3"/>
    <dgm:cxn modelId="{4336EFB4-CCEF-F74F-BB15-AB32FCA54A70}" type="presOf" srcId="{5176F362-76C9-EA4D-8CD3-11DA1543ED4E}" destId="{A987B062-FED4-4E41-B915-904AD90A5540}" srcOrd="0" destOrd="0" presId="urn:microsoft.com/office/officeart/2005/8/layout/cycle3"/>
    <dgm:cxn modelId="{B6EBDE56-BD02-6040-A5D5-4F8205AFFB5C}" type="presOf" srcId="{34CA016B-641C-B444-9E88-0A9FEA9C7314}" destId="{FA533BF2-09ED-AC49-8A5E-64EC16F9DDE6}" srcOrd="0" destOrd="0" presId="urn:microsoft.com/office/officeart/2005/8/layout/cycle3"/>
    <dgm:cxn modelId="{7B7E045D-6946-0241-801D-A2D93080286E}" srcId="{85DE083D-56B1-484F-A6FE-EE7D194E9DFB}" destId="{3DB71E5A-10CD-5747-9C5B-5AB7FF88D5A4}" srcOrd="6" destOrd="0" parTransId="{6D214E93-70D4-514D-BEBB-2543DC4A84C2}" sibTransId="{624AD284-3ADF-014A-8B12-68D389035D23}"/>
    <dgm:cxn modelId="{772A191D-4BF0-4344-BEBA-0E60D1DDA8A0}" srcId="{85DE083D-56B1-484F-A6FE-EE7D194E9DFB}" destId="{ACC1F357-F7BC-4F47-9B58-9A589ABE216D}" srcOrd="2" destOrd="0" parTransId="{AFE5066C-7130-3749-A8DC-036507B92FD0}" sibTransId="{63ACB9FE-B417-6443-97B9-776CD02DC6B4}"/>
    <dgm:cxn modelId="{79D4F8BD-B1F8-0B48-B639-3C60DD48940C}" type="presOf" srcId="{3DB71E5A-10CD-5747-9C5B-5AB7FF88D5A4}" destId="{A099FF17-43C5-7E48-B6EA-00979D9CE9C4}" srcOrd="0" destOrd="0" presId="urn:microsoft.com/office/officeart/2005/8/layout/cycle3"/>
    <dgm:cxn modelId="{C2BCB63E-CD1F-7C49-B3C6-E64447A47315}" type="presParOf" srcId="{6E9E65BE-D384-6F44-995A-D95F4D4BE772}" destId="{51065086-790D-B349-9701-C1AAF24EF5BC}" srcOrd="0" destOrd="0" presId="urn:microsoft.com/office/officeart/2005/8/layout/cycle3"/>
    <dgm:cxn modelId="{1716868F-6857-2A43-98FD-7095BD305585}" type="presParOf" srcId="{51065086-790D-B349-9701-C1AAF24EF5BC}" destId="{C43CA4D1-871A-F44C-8114-B968E5AF2B09}" srcOrd="0" destOrd="0" presId="urn:microsoft.com/office/officeart/2005/8/layout/cycle3"/>
    <dgm:cxn modelId="{3EA23022-A3EF-BA48-8D95-4ACE9015A72C}" type="presParOf" srcId="{51065086-790D-B349-9701-C1AAF24EF5BC}" destId="{3A53AA04-986C-524F-A792-F33BE77C47DC}" srcOrd="1" destOrd="0" presId="urn:microsoft.com/office/officeart/2005/8/layout/cycle3"/>
    <dgm:cxn modelId="{C2485808-82A7-4848-BC06-A6F706AD896A}" type="presParOf" srcId="{51065086-790D-B349-9701-C1AAF24EF5BC}" destId="{A987B062-FED4-4E41-B915-904AD90A5540}" srcOrd="2" destOrd="0" presId="urn:microsoft.com/office/officeart/2005/8/layout/cycle3"/>
    <dgm:cxn modelId="{47328506-A8C1-0549-8C48-FBE3EA08AAB8}" type="presParOf" srcId="{51065086-790D-B349-9701-C1AAF24EF5BC}" destId="{9972653D-F743-B646-A921-A2B9D86F1C21}" srcOrd="3" destOrd="0" presId="urn:microsoft.com/office/officeart/2005/8/layout/cycle3"/>
    <dgm:cxn modelId="{1A152D7B-A62C-4643-80AE-2B1A8DC16028}" type="presParOf" srcId="{51065086-790D-B349-9701-C1AAF24EF5BC}" destId="{FA533BF2-09ED-AC49-8A5E-64EC16F9DDE6}" srcOrd="4" destOrd="0" presId="urn:microsoft.com/office/officeart/2005/8/layout/cycle3"/>
    <dgm:cxn modelId="{745290E7-D0CC-1743-8AAA-68EA6B44B527}" type="presParOf" srcId="{51065086-790D-B349-9701-C1AAF24EF5BC}" destId="{56959952-9426-B94C-A22B-B099EF46D48F}" srcOrd="5" destOrd="0" presId="urn:microsoft.com/office/officeart/2005/8/layout/cycle3"/>
    <dgm:cxn modelId="{446A9C8D-CD2F-5F43-9F2B-DDFC6EEAC23F}" type="presParOf" srcId="{51065086-790D-B349-9701-C1AAF24EF5BC}" destId="{AF0105FB-2423-0E42-8091-9AEB37473DBE}" srcOrd="6" destOrd="0" presId="urn:microsoft.com/office/officeart/2005/8/layout/cycle3"/>
    <dgm:cxn modelId="{7F1CAAA7-5BEA-0145-ACC9-55A05D12E54D}" type="presParOf" srcId="{51065086-790D-B349-9701-C1AAF24EF5BC}" destId="{A099FF17-43C5-7E48-B6EA-00979D9CE9C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DE083D-56B1-484F-A6FE-EE7D194E9DFB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45ADC8-E3B6-9A49-85E2-130DA4A7B717}">
      <dgm:prSet phldrT="[Text]"/>
      <dgm:spPr/>
      <dgm:t>
        <a:bodyPr/>
        <a:lstStyle/>
        <a:p>
          <a:endParaRPr lang="en-US" dirty="0"/>
        </a:p>
      </dgm:t>
    </dgm:pt>
    <dgm:pt modelId="{4633B200-A7C3-F649-82AB-DF79D396B08F}" type="parTrans" cxnId="{8CD60301-EA39-1240-9E9B-BB21C31F0C8A}">
      <dgm:prSet/>
      <dgm:spPr/>
      <dgm:t>
        <a:bodyPr/>
        <a:lstStyle/>
        <a:p>
          <a:endParaRPr lang="en-US"/>
        </a:p>
      </dgm:t>
    </dgm:pt>
    <dgm:pt modelId="{4D268786-565A-C84D-843B-8133CCC45BA4}" type="sibTrans" cxnId="{8CD60301-EA39-1240-9E9B-BB21C31F0C8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5176F362-76C9-EA4D-8CD3-11DA1543ED4E}">
      <dgm:prSet phldrT="[Text]"/>
      <dgm:spPr/>
      <dgm:t>
        <a:bodyPr/>
        <a:lstStyle/>
        <a:p>
          <a:endParaRPr lang="en-US" dirty="0"/>
        </a:p>
      </dgm:t>
    </dgm:pt>
    <dgm:pt modelId="{71B36423-8D27-BC49-82EB-844DC60F59D2}" type="parTrans" cxnId="{1FB0C5F1-B8DD-DE4A-A9BF-0B59745F98EA}">
      <dgm:prSet/>
      <dgm:spPr/>
      <dgm:t>
        <a:bodyPr/>
        <a:lstStyle/>
        <a:p>
          <a:endParaRPr lang="en-US"/>
        </a:p>
      </dgm:t>
    </dgm:pt>
    <dgm:pt modelId="{EE1DDE35-BE20-254D-A0D0-8391963081A9}" type="sibTrans" cxnId="{1FB0C5F1-B8DD-DE4A-A9BF-0B59745F98EA}">
      <dgm:prSet/>
      <dgm:spPr/>
      <dgm:t>
        <a:bodyPr/>
        <a:lstStyle/>
        <a:p>
          <a:endParaRPr lang="en-US"/>
        </a:p>
      </dgm:t>
    </dgm:pt>
    <dgm:pt modelId="{ACC1F357-F7BC-4F47-9B58-9A589ABE216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FE5066C-7130-3749-A8DC-036507B92FD0}" type="parTrans" cxnId="{772A191D-4BF0-4344-BEBA-0E60D1DDA8A0}">
      <dgm:prSet/>
      <dgm:spPr/>
      <dgm:t>
        <a:bodyPr/>
        <a:lstStyle/>
        <a:p>
          <a:endParaRPr lang="en-US"/>
        </a:p>
      </dgm:t>
    </dgm:pt>
    <dgm:pt modelId="{63ACB9FE-B417-6443-97B9-776CD02DC6B4}" type="sibTrans" cxnId="{772A191D-4BF0-4344-BEBA-0E60D1DDA8A0}">
      <dgm:prSet/>
      <dgm:spPr/>
      <dgm:t>
        <a:bodyPr/>
        <a:lstStyle/>
        <a:p>
          <a:endParaRPr lang="en-US"/>
        </a:p>
      </dgm:t>
    </dgm:pt>
    <dgm:pt modelId="{34CA016B-641C-B444-9E88-0A9FEA9C7314}">
      <dgm:prSet phldrT="[Text]"/>
      <dgm:spPr/>
      <dgm:t>
        <a:bodyPr/>
        <a:lstStyle/>
        <a:p>
          <a:endParaRPr lang="en-US" dirty="0"/>
        </a:p>
      </dgm:t>
    </dgm:pt>
    <dgm:pt modelId="{0958C86A-9324-354C-87ED-E916CE165C91}" type="parTrans" cxnId="{6F86FD50-EA91-1E4B-83AF-29F96422C915}">
      <dgm:prSet/>
      <dgm:spPr/>
      <dgm:t>
        <a:bodyPr/>
        <a:lstStyle/>
        <a:p>
          <a:endParaRPr lang="en-US"/>
        </a:p>
      </dgm:t>
    </dgm:pt>
    <dgm:pt modelId="{666832BC-A7F6-E04E-97EE-6C44F7E6772C}" type="sibTrans" cxnId="{6F86FD50-EA91-1E4B-83AF-29F96422C915}">
      <dgm:prSet/>
      <dgm:spPr/>
      <dgm:t>
        <a:bodyPr/>
        <a:lstStyle/>
        <a:p>
          <a:endParaRPr lang="en-US"/>
        </a:p>
      </dgm:t>
    </dgm:pt>
    <dgm:pt modelId="{2A175831-478A-F345-A503-332F9C3055EC}">
      <dgm:prSet phldrT="[Text]"/>
      <dgm:spPr/>
      <dgm:t>
        <a:bodyPr/>
        <a:lstStyle/>
        <a:p>
          <a:endParaRPr lang="en-US" dirty="0"/>
        </a:p>
      </dgm:t>
    </dgm:pt>
    <dgm:pt modelId="{108F8C1E-9F9C-D04B-B425-A09D0D8CC220}" type="parTrans" cxnId="{C6EB7569-A3C3-9C45-B61A-95F9246D762F}">
      <dgm:prSet/>
      <dgm:spPr/>
      <dgm:t>
        <a:bodyPr/>
        <a:lstStyle/>
        <a:p>
          <a:endParaRPr lang="en-US"/>
        </a:p>
      </dgm:t>
    </dgm:pt>
    <dgm:pt modelId="{55B49556-5108-7444-8C72-44B8D488F587}" type="sibTrans" cxnId="{C6EB7569-A3C3-9C45-B61A-95F9246D762F}">
      <dgm:prSet/>
      <dgm:spPr/>
      <dgm:t>
        <a:bodyPr/>
        <a:lstStyle/>
        <a:p>
          <a:endParaRPr lang="en-US"/>
        </a:p>
      </dgm:t>
    </dgm:pt>
    <dgm:pt modelId="{1AE3755C-2399-F14E-80C4-20E9420A3F43}">
      <dgm:prSet phldrT="[Text]"/>
      <dgm:spPr/>
      <dgm:t>
        <a:bodyPr/>
        <a:lstStyle/>
        <a:p>
          <a:r>
            <a:rPr lang="en-US" dirty="0" smtClean="0"/>
            <a:t>Impact of violence</a:t>
          </a:r>
          <a:endParaRPr lang="en-US" dirty="0"/>
        </a:p>
      </dgm:t>
    </dgm:pt>
    <dgm:pt modelId="{514D4331-7789-E44D-9D6B-3490BC7AC37F}" type="parTrans" cxnId="{95640B2C-D2F5-7E41-A3CF-34985639FF2D}">
      <dgm:prSet/>
      <dgm:spPr/>
      <dgm:t>
        <a:bodyPr/>
        <a:lstStyle/>
        <a:p>
          <a:endParaRPr lang="en-US"/>
        </a:p>
      </dgm:t>
    </dgm:pt>
    <dgm:pt modelId="{52D33B3E-B44D-1244-B100-EF1F4FDF0597}" type="sibTrans" cxnId="{95640B2C-D2F5-7E41-A3CF-34985639FF2D}">
      <dgm:prSet/>
      <dgm:spPr/>
      <dgm:t>
        <a:bodyPr/>
        <a:lstStyle/>
        <a:p>
          <a:endParaRPr lang="en-US"/>
        </a:p>
      </dgm:t>
    </dgm:pt>
    <dgm:pt modelId="{3DB71E5A-10CD-5747-9C5B-5AB7FF88D5A4}">
      <dgm:prSet phldrT="[Text]"/>
      <dgm:spPr/>
      <dgm:t>
        <a:bodyPr/>
        <a:lstStyle/>
        <a:p>
          <a:endParaRPr lang="en-US" dirty="0"/>
        </a:p>
      </dgm:t>
    </dgm:pt>
    <dgm:pt modelId="{6D214E93-70D4-514D-BEBB-2543DC4A84C2}" type="parTrans" cxnId="{7B7E045D-6946-0241-801D-A2D93080286E}">
      <dgm:prSet/>
      <dgm:spPr/>
      <dgm:t>
        <a:bodyPr/>
        <a:lstStyle/>
        <a:p>
          <a:endParaRPr lang="en-US"/>
        </a:p>
      </dgm:t>
    </dgm:pt>
    <dgm:pt modelId="{624AD284-3ADF-014A-8B12-68D389035D23}" type="sibTrans" cxnId="{7B7E045D-6946-0241-801D-A2D93080286E}">
      <dgm:prSet/>
      <dgm:spPr/>
      <dgm:t>
        <a:bodyPr/>
        <a:lstStyle/>
        <a:p>
          <a:endParaRPr lang="en-US"/>
        </a:p>
      </dgm:t>
    </dgm:pt>
    <dgm:pt modelId="{6E9E65BE-D384-6F44-995A-D95F4D4BE772}" type="pres">
      <dgm:prSet presAssocID="{85DE083D-56B1-484F-A6FE-EE7D194E9D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65086-790D-B349-9701-C1AAF24EF5BC}" type="pres">
      <dgm:prSet presAssocID="{85DE083D-56B1-484F-A6FE-EE7D194E9DFB}" presName="cycle" presStyleCnt="0"/>
      <dgm:spPr/>
    </dgm:pt>
    <dgm:pt modelId="{C43CA4D1-871A-F44C-8114-B968E5AF2B09}" type="pres">
      <dgm:prSet presAssocID="{0545ADC8-E3B6-9A49-85E2-130DA4A7B717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3AA04-986C-524F-A792-F33BE77C47DC}" type="pres">
      <dgm:prSet presAssocID="{4D268786-565A-C84D-843B-8133CCC45BA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987B062-FED4-4E41-B915-904AD90A5540}" type="pres">
      <dgm:prSet presAssocID="{5176F362-76C9-EA4D-8CD3-11DA1543ED4E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2653D-F743-B646-A921-A2B9D86F1C21}" type="pres">
      <dgm:prSet presAssocID="{ACC1F357-F7BC-4F47-9B58-9A589ABE216D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33BF2-09ED-AC49-8A5E-64EC16F9DDE6}" type="pres">
      <dgm:prSet presAssocID="{34CA016B-641C-B444-9E88-0A9FEA9C7314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59952-9426-B94C-A22B-B099EF46D48F}" type="pres">
      <dgm:prSet presAssocID="{2A175831-478A-F345-A503-332F9C3055EC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105FB-2423-0E42-8091-9AEB37473DBE}" type="pres">
      <dgm:prSet presAssocID="{1AE3755C-2399-F14E-80C4-20E9420A3F43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9FF17-43C5-7E48-B6EA-00979D9CE9C4}" type="pres">
      <dgm:prSet presAssocID="{3DB71E5A-10CD-5747-9C5B-5AB7FF88D5A4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59BBDA-D315-FB43-8749-F108D93AF6C9}" type="presOf" srcId="{0545ADC8-E3B6-9A49-85E2-130DA4A7B717}" destId="{C43CA4D1-871A-F44C-8114-B968E5AF2B09}" srcOrd="0" destOrd="0" presId="urn:microsoft.com/office/officeart/2005/8/layout/cycle3"/>
    <dgm:cxn modelId="{D1763940-0818-1C42-A706-DCFAF956E696}" type="presOf" srcId="{1AE3755C-2399-F14E-80C4-20E9420A3F43}" destId="{AF0105FB-2423-0E42-8091-9AEB37473DBE}" srcOrd="0" destOrd="0" presId="urn:microsoft.com/office/officeart/2005/8/layout/cycle3"/>
    <dgm:cxn modelId="{E05FD6EB-6CAC-934B-AE5F-A2578EC0C0D6}" type="presOf" srcId="{5176F362-76C9-EA4D-8CD3-11DA1543ED4E}" destId="{A987B062-FED4-4E41-B915-904AD90A5540}" srcOrd="0" destOrd="0" presId="urn:microsoft.com/office/officeart/2005/8/layout/cycle3"/>
    <dgm:cxn modelId="{95640B2C-D2F5-7E41-A3CF-34985639FF2D}" srcId="{85DE083D-56B1-484F-A6FE-EE7D194E9DFB}" destId="{1AE3755C-2399-F14E-80C4-20E9420A3F43}" srcOrd="5" destOrd="0" parTransId="{514D4331-7789-E44D-9D6B-3490BC7AC37F}" sibTransId="{52D33B3E-B44D-1244-B100-EF1F4FDF0597}"/>
    <dgm:cxn modelId="{3773795A-42F7-D047-8010-A70EBF7DD645}" type="presOf" srcId="{85DE083D-56B1-484F-A6FE-EE7D194E9DFB}" destId="{6E9E65BE-D384-6F44-995A-D95F4D4BE772}" srcOrd="0" destOrd="0" presId="urn:microsoft.com/office/officeart/2005/8/layout/cycle3"/>
    <dgm:cxn modelId="{F0CD032C-F577-9941-A1F0-7B485BC76113}" type="presOf" srcId="{4D268786-565A-C84D-843B-8133CCC45BA4}" destId="{3A53AA04-986C-524F-A792-F33BE77C47DC}" srcOrd="0" destOrd="0" presId="urn:microsoft.com/office/officeart/2005/8/layout/cycle3"/>
    <dgm:cxn modelId="{6F86FD50-EA91-1E4B-83AF-29F96422C915}" srcId="{85DE083D-56B1-484F-A6FE-EE7D194E9DFB}" destId="{34CA016B-641C-B444-9E88-0A9FEA9C7314}" srcOrd="3" destOrd="0" parTransId="{0958C86A-9324-354C-87ED-E916CE165C91}" sibTransId="{666832BC-A7F6-E04E-97EE-6C44F7E6772C}"/>
    <dgm:cxn modelId="{1FB0C5F1-B8DD-DE4A-A9BF-0B59745F98EA}" srcId="{85DE083D-56B1-484F-A6FE-EE7D194E9DFB}" destId="{5176F362-76C9-EA4D-8CD3-11DA1543ED4E}" srcOrd="1" destOrd="0" parTransId="{71B36423-8D27-BC49-82EB-844DC60F59D2}" sibTransId="{EE1DDE35-BE20-254D-A0D0-8391963081A9}"/>
    <dgm:cxn modelId="{772A191D-4BF0-4344-BEBA-0E60D1DDA8A0}" srcId="{85DE083D-56B1-484F-A6FE-EE7D194E9DFB}" destId="{ACC1F357-F7BC-4F47-9B58-9A589ABE216D}" srcOrd="2" destOrd="0" parTransId="{AFE5066C-7130-3749-A8DC-036507B92FD0}" sibTransId="{63ACB9FE-B417-6443-97B9-776CD02DC6B4}"/>
    <dgm:cxn modelId="{CA916B29-8168-324F-9C98-3210380A86F9}" type="presOf" srcId="{2A175831-478A-F345-A503-332F9C3055EC}" destId="{56959952-9426-B94C-A22B-B099EF46D48F}" srcOrd="0" destOrd="0" presId="urn:microsoft.com/office/officeart/2005/8/layout/cycle3"/>
    <dgm:cxn modelId="{7B7E045D-6946-0241-801D-A2D93080286E}" srcId="{85DE083D-56B1-484F-A6FE-EE7D194E9DFB}" destId="{3DB71E5A-10CD-5747-9C5B-5AB7FF88D5A4}" srcOrd="6" destOrd="0" parTransId="{6D214E93-70D4-514D-BEBB-2543DC4A84C2}" sibTransId="{624AD284-3ADF-014A-8B12-68D389035D23}"/>
    <dgm:cxn modelId="{C6EB7569-A3C3-9C45-B61A-95F9246D762F}" srcId="{85DE083D-56B1-484F-A6FE-EE7D194E9DFB}" destId="{2A175831-478A-F345-A503-332F9C3055EC}" srcOrd="4" destOrd="0" parTransId="{108F8C1E-9F9C-D04B-B425-A09D0D8CC220}" sibTransId="{55B49556-5108-7444-8C72-44B8D488F587}"/>
    <dgm:cxn modelId="{12C177C4-7995-2F4D-A6C8-7745BD7EF330}" type="presOf" srcId="{3DB71E5A-10CD-5747-9C5B-5AB7FF88D5A4}" destId="{A099FF17-43C5-7E48-B6EA-00979D9CE9C4}" srcOrd="0" destOrd="0" presId="urn:microsoft.com/office/officeart/2005/8/layout/cycle3"/>
    <dgm:cxn modelId="{8CD60301-EA39-1240-9E9B-BB21C31F0C8A}" srcId="{85DE083D-56B1-484F-A6FE-EE7D194E9DFB}" destId="{0545ADC8-E3B6-9A49-85E2-130DA4A7B717}" srcOrd="0" destOrd="0" parTransId="{4633B200-A7C3-F649-82AB-DF79D396B08F}" sibTransId="{4D268786-565A-C84D-843B-8133CCC45BA4}"/>
    <dgm:cxn modelId="{D607EB8C-F7C0-894A-9587-3E49B96B2B7D}" type="presOf" srcId="{34CA016B-641C-B444-9E88-0A9FEA9C7314}" destId="{FA533BF2-09ED-AC49-8A5E-64EC16F9DDE6}" srcOrd="0" destOrd="0" presId="urn:microsoft.com/office/officeart/2005/8/layout/cycle3"/>
    <dgm:cxn modelId="{A893AA33-5435-BF4D-816C-C99E421AA6E0}" type="presOf" srcId="{ACC1F357-F7BC-4F47-9B58-9A589ABE216D}" destId="{9972653D-F743-B646-A921-A2B9D86F1C21}" srcOrd="0" destOrd="0" presId="urn:microsoft.com/office/officeart/2005/8/layout/cycle3"/>
    <dgm:cxn modelId="{155DDAC0-ADC8-F345-9827-F3F21DB12A59}" type="presParOf" srcId="{6E9E65BE-D384-6F44-995A-D95F4D4BE772}" destId="{51065086-790D-B349-9701-C1AAF24EF5BC}" srcOrd="0" destOrd="0" presId="urn:microsoft.com/office/officeart/2005/8/layout/cycle3"/>
    <dgm:cxn modelId="{205EFC74-7139-DB4D-B79E-7DF40836F5B0}" type="presParOf" srcId="{51065086-790D-B349-9701-C1AAF24EF5BC}" destId="{C43CA4D1-871A-F44C-8114-B968E5AF2B09}" srcOrd="0" destOrd="0" presId="urn:microsoft.com/office/officeart/2005/8/layout/cycle3"/>
    <dgm:cxn modelId="{03CC3A58-0F2E-3546-8950-B8B4375EF0C0}" type="presParOf" srcId="{51065086-790D-B349-9701-C1AAF24EF5BC}" destId="{3A53AA04-986C-524F-A792-F33BE77C47DC}" srcOrd="1" destOrd="0" presId="urn:microsoft.com/office/officeart/2005/8/layout/cycle3"/>
    <dgm:cxn modelId="{7C86A10C-2E96-CA4B-AAB4-16BA03D79BD9}" type="presParOf" srcId="{51065086-790D-B349-9701-C1AAF24EF5BC}" destId="{A987B062-FED4-4E41-B915-904AD90A5540}" srcOrd="2" destOrd="0" presId="urn:microsoft.com/office/officeart/2005/8/layout/cycle3"/>
    <dgm:cxn modelId="{DAB409A2-E896-A34D-AE04-16749963FC17}" type="presParOf" srcId="{51065086-790D-B349-9701-C1AAF24EF5BC}" destId="{9972653D-F743-B646-A921-A2B9D86F1C21}" srcOrd="3" destOrd="0" presId="urn:microsoft.com/office/officeart/2005/8/layout/cycle3"/>
    <dgm:cxn modelId="{AF7F14C5-FED9-DD4D-AF72-8F4FC809A467}" type="presParOf" srcId="{51065086-790D-B349-9701-C1AAF24EF5BC}" destId="{FA533BF2-09ED-AC49-8A5E-64EC16F9DDE6}" srcOrd="4" destOrd="0" presId="urn:microsoft.com/office/officeart/2005/8/layout/cycle3"/>
    <dgm:cxn modelId="{71D88427-F6CD-174F-A0EC-B2C4D33E8778}" type="presParOf" srcId="{51065086-790D-B349-9701-C1AAF24EF5BC}" destId="{56959952-9426-B94C-A22B-B099EF46D48F}" srcOrd="5" destOrd="0" presId="urn:microsoft.com/office/officeart/2005/8/layout/cycle3"/>
    <dgm:cxn modelId="{7D42A6BC-86A7-3341-AE43-38D8F273BF63}" type="presParOf" srcId="{51065086-790D-B349-9701-C1AAF24EF5BC}" destId="{AF0105FB-2423-0E42-8091-9AEB37473DBE}" srcOrd="6" destOrd="0" presId="urn:microsoft.com/office/officeart/2005/8/layout/cycle3"/>
    <dgm:cxn modelId="{7B328A7E-5C2E-6B44-B2B5-C2D72592E035}" type="presParOf" srcId="{51065086-790D-B349-9701-C1AAF24EF5BC}" destId="{A099FF17-43C5-7E48-B6EA-00979D9CE9C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DE083D-56B1-484F-A6FE-EE7D194E9DFB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45ADC8-E3B6-9A49-85E2-130DA4A7B717}">
      <dgm:prSet phldrT="[Text]"/>
      <dgm:spPr/>
      <dgm:t>
        <a:bodyPr/>
        <a:lstStyle/>
        <a:p>
          <a:endParaRPr lang="en-US" dirty="0"/>
        </a:p>
      </dgm:t>
    </dgm:pt>
    <dgm:pt modelId="{4633B200-A7C3-F649-82AB-DF79D396B08F}" type="parTrans" cxnId="{8CD60301-EA39-1240-9E9B-BB21C31F0C8A}">
      <dgm:prSet/>
      <dgm:spPr/>
      <dgm:t>
        <a:bodyPr/>
        <a:lstStyle/>
        <a:p>
          <a:endParaRPr lang="en-US"/>
        </a:p>
      </dgm:t>
    </dgm:pt>
    <dgm:pt modelId="{4D268786-565A-C84D-843B-8133CCC45BA4}" type="sibTrans" cxnId="{8CD60301-EA39-1240-9E9B-BB21C31F0C8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5176F362-76C9-EA4D-8CD3-11DA1543ED4E}">
      <dgm:prSet phldrT="[Text]"/>
      <dgm:spPr/>
      <dgm:t>
        <a:bodyPr/>
        <a:lstStyle/>
        <a:p>
          <a:endParaRPr lang="en-US" dirty="0"/>
        </a:p>
      </dgm:t>
    </dgm:pt>
    <dgm:pt modelId="{71B36423-8D27-BC49-82EB-844DC60F59D2}" type="parTrans" cxnId="{1FB0C5F1-B8DD-DE4A-A9BF-0B59745F98EA}">
      <dgm:prSet/>
      <dgm:spPr/>
      <dgm:t>
        <a:bodyPr/>
        <a:lstStyle/>
        <a:p>
          <a:endParaRPr lang="en-US"/>
        </a:p>
      </dgm:t>
    </dgm:pt>
    <dgm:pt modelId="{EE1DDE35-BE20-254D-A0D0-8391963081A9}" type="sibTrans" cxnId="{1FB0C5F1-B8DD-DE4A-A9BF-0B59745F98EA}">
      <dgm:prSet/>
      <dgm:spPr/>
      <dgm:t>
        <a:bodyPr/>
        <a:lstStyle/>
        <a:p>
          <a:endParaRPr lang="en-US"/>
        </a:p>
      </dgm:t>
    </dgm:pt>
    <dgm:pt modelId="{ACC1F357-F7BC-4F47-9B58-9A589ABE216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FE5066C-7130-3749-A8DC-036507B92FD0}" type="parTrans" cxnId="{772A191D-4BF0-4344-BEBA-0E60D1DDA8A0}">
      <dgm:prSet/>
      <dgm:spPr/>
      <dgm:t>
        <a:bodyPr/>
        <a:lstStyle/>
        <a:p>
          <a:endParaRPr lang="en-US"/>
        </a:p>
      </dgm:t>
    </dgm:pt>
    <dgm:pt modelId="{63ACB9FE-B417-6443-97B9-776CD02DC6B4}" type="sibTrans" cxnId="{772A191D-4BF0-4344-BEBA-0E60D1DDA8A0}">
      <dgm:prSet/>
      <dgm:spPr/>
      <dgm:t>
        <a:bodyPr/>
        <a:lstStyle/>
        <a:p>
          <a:endParaRPr lang="en-US"/>
        </a:p>
      </dgm:t>
    </dgm:pt>
    <dgm:pt modelId="{34CA016B-641C-B444-9E88-0A9FEA9C7314}">
      <dgm:prSet phldrT="[Text]"/>
      <dgm:spPr/>
      <dgm:t>
        <a:bodyPr/>
        <a:lstStyle/>
        <a:p>
          <a:endParaRPr lang="en-US" dirty="0"/>
        </a:p>
      </dgm:t>
    </dgm:pt>
    <dgm:pt modelId="{0958C86A-9324-354C-87ED-E916CE165C91}" type="parTrans" cxnId="{6F86FD50-EA91-1E4B-83AF-29F96422C915}">
      <dgm:prSet/>
      <dgm:spPr/>
      <dgm:t>
        <a:bodyPr/>
        <a:lstStyle/>
        <a:p>
          <a:endParaRPr lang="en-US"/>
        </a:p>
      </dgm:t>
    </dgm:pt>
    <dgm:pt modelId="{666832BC-A7F6-E04E-97EE-6C44F7E6772C}" type="sibTrans" cxnId="{6F86FD50-EA91-1E4B-83AF-29F96422C915}">
      <dgm:prSet/>
      <dgm:spPr/>
      <dgm:t>
        <a:bodyPr/>
        <a:lstStyle/>
        <a:p>
          <a:endParaRPr lang="en-US"/>
        </a:p>
      </dgm:t>
    </dgm:pt>
    <dgm:pt modelId="{2A175831-478A-F345-A503-332F9C3055EC}">
      <dgm:prSet phldrT="[Text]"/>
      <dgm:spPr/>
      <dgm:t>
        <a:bodyPr/>
        <a:lstStyle/>
        <a:p>
          <a:endParaRPr lang="en-US" dirty="0"/>
        </a:p>
      </dgm:t>
    </dgm:pt>
    <dgm:pt modelId="{108F8C1E-9F9C-D04B-B425-A09D0D8CC220}" type="parTrans" cxnId="{C6EB7569-A3C3-9C45-B61A-95F9246D762F}">
      <dgm:prSet/>
      <dgm:spPr/>
      <dgm:t>
        <a:bodyPr/>
        <a:lstStyle/>
        <a:p>
          <a:endParaRPr lang="en-US"/>
        </a:p>
      </dgm:t>
    </dgm:pt>
    <dgm:pt modelId="{55B49556-5108-7444-8C72-44B8D488F587}" type="sibTrans" cxnId="{C6EB7569-A3C3-9C45-B61A-95F9246D762F}">
      <dgm:prSet/>
      <dgm:spPr/>
      <dgm:t>
        <a:bodyPr/>
        <a:lstStyle/>
        <a:p>
          <a:endParaRPr lang="en-US"/>
        </a:p>
      </dgm:t>
    </dgm:pt>
    <dgm:pt modelId="{1AE3755C-2399-F14E-80C4-20E9420A3F43}">
      <dgm:prSet phldrT="[Text]"/>
      <dgm:spPr/>
      <dgm:t>
        <a:bodyPr/>
        <a:lstStyle/>
        <a:p>
          <a:endParaRPr lang="en-US" dirty="0"/>
        </a:p>
      </dgm:t>
    </dgm:pt>
    <dgm:pt modelId="{514D4331-7789-E44D-9D6B-3490BC7AC37F}" type="parTrans" cxnId="{95640B2C-D2F5-7E41-A3CF-34985639FF2D}">
      <dgm:prSet/>
      <dgm:spPr/>
      <dgm:t>
        <a:bodyPr/>
        <a:lstStyle/>
        <a:p>
          <a:endParaRPr lang="en-US"/>
        </a:p>
      </dgm:t>
    </dgm:pt>
    <dgm:pt modelId="{52D33B3E-B44D-1244-B100-EF1F4FDF0597}" type="sibTrans" cxnId="{95640B2C-D2F5-7E41-A3CF-34985639FF2D}">
      <dgm:prSet/>
      <dgm:spPr/>
      <dgm:t>
        <a:bodyPr/>
        <a:lstStyle/>
        <a:p>
          <a:endParaRPr lang="en-US"/>
        </a:p>
      </dgm:t>
    </dgm:pt>
    <dgm:pt modelId="{3DB71E5A-10CD-5747-9C5B-5AB7FF88D5A4}">
      <dgm:prSet phldrT="[Text]"/>
      <dgm:spPr/>
      <dgm:t>
        <a:bodyPr/>
        <a:lstStyle/>
        <a:p>
          <a:r>
            <a:rPr lang="en-US" dirty="0" smtClean="0"/>
            <a:t>supportive resources in Saudi Arabia</a:t>
          </a:r>
          <a:br>
            <a:rPr lang="en-US" dirty="0" smtClean="0"/>
          </a:br>
          <a:endParaRPr lang="en-US" dirty="0"/>
        </a:p>
      </dgm:t>
    </dgm:pt>
    <dgm:pt modelId="{6D214E93-70D4-514D-BEBB-2543DC4A84C2}" type="parTrans" cxnId="{7B7E045D-6946-0241-801D-A2D93080286E}">
      <dgm:prSet/>
      <dgm:spPr/>
      <dgm:t>
        <a:bodyPr/>
        <a:lstStyle/>
        <a:p>
          <a:endParaRPr lang="en-US"/>
        </a:p>
      </dgm:t>
    </dgm:pt>
    <dgm:pt modelId="{624AD284-3ADF-014A-8B12-68D389035D23}" type="sibTrans" cxnId="{7B7E045D-6946-0241-801D-A2D93080286E}">
      <dgm:prSet/>
      <dgm:spPr/>
      <dgm:t>
        <a:bodyPr/>
        <a:lstStyle/>
        <a:p>
          <a:endParaRPr lang="en-US"/>
        </a:p>
      </dgm:t>
    </dgm:pt>
    <dgm:pt modelId="{6E9E65BE-D384-6F44-995A-D95F4D4BE772}" type="pres">
      <dgm:prSet presAssocID="{85DE083D-56B1-484F-A6FE-EE7D194E9D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65086-790D-B349-9701-C1AAF24EF5BC}" type="pres">
      <dgm:prSet presAssocID="{85DE083D-56B1-484F-A6FE-EE7D194E9DFB}" presName="cycle" presStyleCnt="0"/>
      <dgm:spPr/>
    </dgm:pt>
    <dgm:pt modelId="{C43CA4D1-871A-F44C-8114-B968E5AF2B09}" type="pres">
      <dgm:prSet presAssocID="{0545ADC8-E3B6-9A49-85E2-130DA4A7B717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3AA04-986C-524F-A792-F33BE77C47DC}" type="pres">
      <dgm:prSet presAssocID="{4D268786-565A-C84D-843B-8133CCC45BA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987B062-FED4-4E41-B915-904AD90A5540}" type="pres">
      <dgm:prSet presAssocID="{5176F362-76C9-EA4D-8CD3-11DA1543ED4E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2653D-F743-B646-A921-A2B9D86F1C21}" type="pres">
      <dgm:prSet presAssocID="{ACC1F357-F7BC-4F47-9B58-9A589ABE216D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33BF2-09ED-AC49-8A5E-64EC16F9DDE6}" type="pres">
      <dgm:prSet presAssocID="{34CA016B-641C-B444-9E88-0A9FEA9C7314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59952-9426-B94C-A22B-B099EF46D48F}" type="pres">
      <dgm:prSet presAssocID="{2A175831-478A-F345-A503-332F9C3055EC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105FB-2423-0E42-8091-9AEB37473DBE}" type="pres">
      <dgm:prSet presAssocID="{1AE3755C-2399-F14E-80C4-20E9420A3F43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9FF17-43C5-7E48-B6EA-00979D9CE9C4}" type="pres">
      <dgm:prSet presAssocID="{3DB71E5A-10CD-5747-9C5B-5AB7FF88D5A4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D2A825-2A52-A949-994B-DB6D0B76899B}" type="presOf" srcId="{1AE3755C-2399-F14E-80C4-20E9420A3F43}" destId="{AF0105FB-2423-0E42-8091-9AEB37473DBE}" srcOrd="0" destOrd="0" presId="urn:microsoft.com/office/officeart/2005/8/layout/cycle3"/>
    <dgm:cxn modelId="{C6EB7569-A3C3-9C45-B61A-95F9246D762F}" srcId="{85DE083D-56B1-484F-A6FE-EE7D194E9DFB}" destId="{2A175831-478A-F345-A503-332F9C3055EC}" srcOrd="4" destOrd="0" parTransId="{108F8C1E-9F9C-D04B-B425-A09D0D8CC220}" sibTransId="{55B49556-5108-7444-8C72-44B8D488F587}"/>
    <dgm:cxn modelId="{1FB0C5F1-B8DD-DE4A-A9BF-0B59745F98EA}" srcId="{85DE083D-56B1-484F-A6FE-EE7D194E9DFB}" destId="{5176F362-76C9-EA4D-8CD3-11DA1543ED4E}" srcOrd="1" destOrd="0" parTransId="{71B36423-8D27-BC49-82EB-844DC60F59D2}" sibTransId="{EE1DDE35-BE20-254D-A0D0-8391963081A9}"/>
    <dgm:cxn modelId="{4ACEB254-2513-FB4C-B63F-762097850174}" type="presOf" srcId="{0545ADC8-E3B6-9A49-85E2-130DA4A7B717}" destId="{C43CA4D1-871A-F44C-8114-B968E5AF2B09}" srcOrd="0" destOrd="0" presId="urn:microsoft.com/office/officeart/2005/8/layout/cycle3"/>
    <dgm:cxn modelId="{95640B2C-D2F5-7E41-A3CF-34985639FF2D}" srcId="{85DE083D-56B1-484F-A6FE-EE7D194E9DFB}" destId="{1AE3755C-2399-F14E-80C4-20E9420A3F43}" srcOrd="5" destOrd="0" parTransId="{514D4331-7789-E44D-9D6B-3490BC7AC37F}" sibTransId="{52D33B3E-B44D-1244-B100-EF1F4FDF0597}"/>
    <dgm:cxn modelId="{03DEC6BA-9173-6547-BDEC-9CD23FB6C6CE}" type="presOf" srcId="{85DE083D-56B1-484F-A6FE-EE7D194E9DFB}" destId="{6E9E65BE-D384-6F44-995A-D95F4D4BE772}" srcOrd="0" destOrd="0" presId="urn:microsoft.com/office/officeart/2005/8/layout/cycle3"/>
    <dgm:cxn modelId="{233F203C-C90C-0245-A673-8B5802ADEF3D}" type="presOf" srcId="{4D268786-565A-C84D-843B-8133CCC45BA4}" destId="{3A53AA04-986C-524F-A792-F33BE77C47DC}" srcOrd="0" destOrd="0" presId="urn:microsoft.com/office/officeart/2005/8/layout/cycle3"/>
    <dgm:cxn modelId="{772A191D-4BF0-4344-BEBA-0E60D1DDA8A0}" srcId="{85DE083D-56B1-484F-A6FE-EE7D194E9DFB}" destId="{ACC1F357-F7BC-4F47-9B58-9A589ABE216D}" srcOrd="2" destOrd="0" parTransId="{AFE5066C-7130-3749-A8DC-036507B92FD0}" sibTransId="{63ACB9FE-B417-6443-97B9-776CD02DC6B4}"/>
    <dgm:cxn modelId="{522EDA15-9FB2-A947-913C-677067A41248}" type="presOf" srcId="{2A175831-478A-F345-A503-332F9C3055EC}" destId="{56959952-9426-B94C-A22B-B099EF46D48F}" srcOrd="0" destOrd="0" presId="urn:microsoft.com/office/officeart/2005/8/layout/cycle3"/>
    <dgm:cxn modelId="{96CE295A-5DEF-7441-8726-6FF70D7DD4ED}" type="presOf" srcId="{5176F362-76C9-EA4D-8CD3-11DA1543ED4E}" destId="{A987B062-FED4-4E41-B915-904AD90A5540}" srcOrd="0" destOrd="0" presId="urn:microsoft.com/office/officeart/2005/8/layout/cycle3"/>
    <dgm:cxn modelId="{5F795606-21B5-424D-9DCA-CA8222AA6C26}" type="presOf" srcId="{34CA016B-641C-B444-9E88-0A9FEA9C7314}" destId="{FA533BF2-09ED-AC49-8A5E-64EC16F9DDE6}" srcOrd="0" destOrd="0" presId="urn:microsoft.com/office/officeart/2005/8/layout/cycle3"/>
    <dgm:cxn modelId="{8CD60301-EA39-1240-9E9B-BB21C31F0C8A}" srcId="{85DE083D-56B1-484F-A6FE-EE7D194E9DFB}" destId="{0545ADC8-E3B6-9A49-85E2-130DA4A7B717}" srcOrd="0" destOrd="0" parTransId="{4633B200-A7C3-F649-82AB-DF79D396B08F}" sibTransId="{4D268786-565A-C84D-843B-8133CCC45BA4}"/>
    <dgm:cxn modelId="{7B7E045D-6946-0241-801D-A2D93080286E}" srcId="{85DE083D-56B1-484F-A6FE-EE7D194E9DFB}" destId="{3DB71E5A-10CD-5747-9C5B-5AB7FF88D5A4}" srcOrd="6" destOrd="0" parTransId="{6D214E93-70D4-514D-BEBB-2543DC4A84C2}" sibTransId="{624AD284-3ADF-014A-8B12-68D389035D23}"/>
    <dgm:cxn modelId="{EAAD50D9-049C-E848-9ADD-A0E9975D6BA4}" type="presOf" srcId="{ACC1F357-F7BC-4F47-9B58-9A589ABE216D}" destId="{9972653D-F743-B646-A921-A2B9D86F1C21}" srcOrd="0" destOrd="0" presId="urn:microsoft.com/office/officeart/2005/8/layout/cycle3"/>
    <dgm:cxn modelId="{6F86FD50-EA91-1E4B-83AF-29F96422C915}" srcId="{85DE083D-56B1-484F-A6FE-EE7D194E9DFB}" destId="{34CA016B-641C-B444-9E88-0A9FEA9C7314}" srcOrd="3" destOrd="0" parTransId="{0958C86A-9324-354C-87ED-E916CE165C91}" sibTransId="{666832BC-A7F6-E04E-97EE-6C44F7E6772C}"/>
    <dgm:cxn modelId="{1BD4EE37-6273-644B-8A56-12DE120280D5}" type="presOf" srcId="{3DB71E5A-10CD-5747-9C5B-5AB7FF88D5A4}" destId="{A099FF17-43C5-7E48-B6EA-00979D9CE9C4}" srcOrd="0" destOrd="0" presId="urn:microsoft.com/office/officeart/2005/8/layout/cycle3"/>
    <dgm:cxn modelId="{ED80AA7C-BB26-1648-859C-74B15D4F4CBA}" type="presParOf" srcId="{6E9E65BE-D384-6F44-995A-D95F4D4BE772}" destId="{51065086-790D-B349-9701-C1AAF24EF5BC}" srcOrd="0" destOrd="0" presId="urn:microsoft.com/office/officeart/2005/8/layout/cycle3"/>
    <dgm:cxn modelId="{E7F5EC8A-E879-D241-AFF9-29B1602729BA}" type="presParOf" srcId="{51065086-790D-B349-9701-C1AAF24EF5BC}" destId="{C43CA4D1-871A-F44C-8114-B968E5AF2B09}" srcOrd="0" destOrd="0" presId="urn:microsoft.com/office/officeart/2005/8/layout/cycle3"/>
    <dgm:cxn modelId="{4AD07B0F-A0EB-9043-B275-9CE82D97E130}" type="presParOf" srcId="{51065086-790D-B349-9701-C1AAF24EF5BC}" destId="{3A53AA04-986C-524F-A792-F33BE77C47DC}" srcOrd="1" destOrd="0" presId="urn:microsoft.com/office/officeart/2005/8/layout/cycle3"/>
    <dgm:cxn modelId="{C3E505B9-682A-E548-810C-2BDECC626F7C}" type="presParOf" srcId="{51065086-790D-B349-9701-C1AAF24EF5BC}" destId="{A987B062-FED4-4E41-B915-904AD90A5540}" srcOrd="2" destOrd="0" presId="urn:microsoft.com/office/officeart/2005/8/layout/cycle3"/>
    <dgm:cxn modelId="{5912A35F-B1BC-3040-AF6B-634906D8D71E}" type="presParOf" srcId="{51065086-790D-B349-9701-C1AAF24EF5BC}" destId="{9972653D-F743-B646-A921-A2B9D86F1C21}" srcOrd="3" destOrd="0" presId="urn:microsoft.com/office/officeart/2005/8/layout/cycle3"/>
    <dgm:cxn modelId="{0E5A0339-C4DF-7F40-962A-B50CDD0F9DFD}" type="presParOf" srcId="{51065086-790D-B349-9701-C1AAF24EF5BC}" destId="{FA533BF2-09ED-AC49-8A5E-64EC16F9DDE6}" srcOrd="4" destOrd="0" presId="urn:microsoft.com/office/officeart/2005/8/layout/cycle3"/>
    <dgm:cxn modelId="{A32F21BA-5002-3241-9FB7-E27919FE9EE1}" type="presParOf" srcId="{51065086-790D-B349-9701-C1AAF24EF5BC}" destId="{56959952-9426-B94C-A22B-B099EF46D48F}" srcOrd="5" destOrd="0" presId="urn:microsoft.com/office/officeart/2005/8/layout/cycle3"/>
    <dgm:cxn modelId="{DE0A761A-2033-B340-82E2-F0AB4576906F}" type="presParOf" srcId="{51065086-790D-B349-9701-C1AAF24EF5BC}" destId="{AF0105FB-2423-0E42-8091-9AEB37473DBE}" srcOrd="6" destOrd="0" presId="urn:microsoft.com/office/officeart/2005/8/layout/cycle3"/>
    <dgm:cxn modelId="{71298675-5A7B-F74D-960F-02E59E29E718}" type="presParOf" srcId="{51065086-790D-B349-9701-C1AAF24EF5BC}" destId="{A099FF17-43C5-7E48-B6EA-00979D9CE9C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3AA04-986C-524F-A792-F33BE77C47DC}">
      <dsp:nvSpPr>
        <dsp:cNvPr id="0" name=""/>
        <dsp:cNvSpPr/>
      </dsp:nvSpPr>
      <dsp:spPr>
        <a:xfrm>
          <a:off x="1016628" y="-41452"/>
          <a:ext cx="6413905" cy="6413905"/>
        </a:xfrm>
        <a:prstGeom prst="circularArrow">
          <a:avLst>
            <a:gd name="adj1" fmla="val 5544"/>
            <a:gd name="adj2" fmla="val 330680"/>
            <a:gd name="adj3" fmla="val 14498668"/>
            <a:gd name="adj4" fmla="val 16960022"/>
            <a:gd name="adj5" fmla="val 5757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3CA4D1-871A-F44C-8114-B968E5AF2B09}">
      <dsp:nvSpPr>
        <dsp:cNvPr id="0" name=""/>
        <dsp:cNvSpPr/>
      </dsp:nvSpPr>
      <dsp:spPr>
        <a:xfrm>
          <a:off x="3213056" y="1237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Definition of domestic violence</a:t>
          </a:r>
          <a:endParaRPr lang="en-US" sz="1500" kern="1200" dirty="0"/>
        </a:p>
      </dsp:txBody>
      <dsp:txXfrm>
        <a:off x="3262386" y="50567"/>
        <a:ext cx="1922389" cy="911864"/>
      </dsp:txXfrm>
    </dsp:sp>
    <dsp:sp modelId="{A987B062-FED4-4E41-B915-904AD90A5540}">
      <dsp:nvSpPr>
        <dsp:cNvPr id="0" name=""/>
        <dsp:cNvSpPr/>
      </dsp:nvSpPr>
      <dsp:spPr>
        <a:xfrm>
          <a:off x="5351475" y="1031045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Types  of violence </a:t>
          </a:r>
          <a:endParaRPr lang="en-US" sz="1500" kern="1200" dirty="0"/>
        </a:p>
      </dsp:txBody>
      <dsp:txXfrm>
        <a:off x="5400805" y="1080375"/>
        <a:ext cx="1922389" cy="911864"/>
      </dsp:txXfrm>
    </dsp:sp>
    <dsp:sp modelId="{9972653D-F743-B646-A921-A2B9D86F1C21}">
      <dsp:nvSpPr>
        <dsp:cNvPr id="0" name=""/>
        <dsp:cNvSpPr/>
      </dsp:nvSpPr>
      <dsp:spPr>
        <a:xfrm>
          <a:off x="5879621" y="334500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Types of victims </a:t>
          </a:r>
          <a:endParaRPr lang="en-US" sz="1500" kern="1200" dirty="0"/>
        </a:p>
      </dsp:txBody>
      <dsp:txXfrm>
        <a:off x="5928951" y="3394334"/>
        <a:ext cx="1922389" cy="911864"/>
      </dsp:txXfrm>
    </dsp:sp>
    <dsp:sp modelId="{FA533BF2-09ED-AC49-8A5E-64EC16F9DDE6}">
      <dsp:nvSpPr>
        <dsp:cNvPr id="0" name=""/>
        <dsp:cNvSpPr/>
      </dsp:nvSpPr>
      <dsp:spPr>
        <a:xfrm>
          <a:off x="4399789" y="520065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factors </a:t>
          </a:r>
          <a:endParaRPr lang="en-US" sz="1500" kern="1200" dirty="0"/>
        </a:p>
      </dsp:txBody>
      <dsp:txXfrm>
        <a:off x="4449119" y="5249984"/>
        <a:ext cx="1922389" cy="911864"/>
      </dsp:txXfrm>
    </dsp:sp>
    <dsp:sp modelId="{56959952-9426-B94C-A22B-B099EF46D48F}">
      <dsp:nvSpPr>
        <dsp:cNvPr id="0" name=""/>
        <dsp:cNvSpPr/>
      </dsp:nvSpPr>
      <dsp:spPr>
        <a:xfrm>
          <a:off x="2026323" y="520065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Sign and symptoms </a:t>
          </a:r>
          <a:endParaRPr lang="en-US" sz="1500" kern="1200" dirty="0"/>
        </a:p>
      </dsp:txBody>
      <dsp:txXfrm>
        <a:off x="2075653" y="5249984"/>
        <a:ext cx="1922389" cy="911864"/>
      </dsp:txXfrm>
    </dsp:sp>
    <dsp:sp modelId="{AF0105FB-2423-0E42-8091-9AEB37473DBE}">
      <dsp:nvSpPr>
        <dsp:cNvPr id="0" name=""/>
        <dsp:cNvSpPr/>
      </dsp:nvSpPr>
      <dsp:spPr>
        <a:xfrm>
          <a:off x="546491" y="334500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Impact of violence</a:t>
          </a:r>
          <a:endParaRPr lang="en-US" sz="1500" kern="1200" dirty="0"/>
        </a:p>
      </dsp:txBody>
      <dsp:txXfrm>
        <a:off x="595821" y="3394334"/>
        <a:ext cx="1922389" cy="911864"/>
      </dsp:txXfrm>
    </dsp:sp>
    <dsp:sp modelId="{A099FF17-43C5-7E48-B6EA-00979D9CE9C4}">
      <dsp:nvSpPr>
        <dsp:cNvPr id="0" name=""/>
        <dsp:cNvSpPr/>
      </dsp:nvSpPr>
      <dsp:spPr>
        <a:xfrm>
          <a:off x="1074637" y="1031045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supportive resources in Saudi Arabia</a:t>
          </a:r>
          <a:br>
            <a:rPr lang="en-US" sz="1500" kern="1200" dirty="0" smtClean="0"/>
          </a:br>
          <a:endParaRPr lang="en-US" sz="1500" kern="1200" dirty="0"/>
        </a:p>
      </dsp:txBody>
      <dsp:txXfrm>
        <a:off x="1123967" y="1080375"/>
        <a:ext cx="1922389" cy="911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3AA04-986C-524F-A792-F33BE77C47DC}">
      <dsp:nvSpPr>
        <dsp:cNvPr id="0" name=""/>
        <dsp:cNvSpPr/>
      </dsp:nvSpPr>
      <dsp:spPr>
        <a:xfrm>
          <a:off x="1016628" y="-41452"/>
          <a:ext cx="6413905" cy="6413905"/>
        </a:xfrm>
        <a:prstGeom prst="circularArrow">
          <a:avLst>
            <a:gd name="adj1" fmla="val 5544"/>
            <a:gd name="adj2" fmla="val 330680"/>
            <a:gd name="adj3" fmla="val 14498668"/>
            <a:gd name="adj4" fmla="val 16960022"/>
            <a:gd name="adj5" fmla="val 5757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3CA4D1-871A-F44C-8114-B968E5AF2B09}">
      <dsp:nvSpPr>
        <dsp:cNvPr id="0" name=""/>
        <dsp:cNvSpPr/>
      </dsp:nvSpPr>
      <dsp:spPr>
        <a:xfrm>
          <a:off x="3213056" y="1237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Definition of Domestic Violence</a:t>
          </a:r>
          <a:endParaRPr lang="en-US" sz="1900" kern="1200" dirty="0"/>
        </a:p>
      </dsp:txBody>
      <dsp:txXfrm>
        <a:off x="3262386" y="50567"/>
        <a:ext cx="1922389" cy="911864"/>
      </dsp:txXfrm>
    </dsp:sp>
    <dsp:sp modelId="{A987B062-FED4-4E41-B915-904AD90A5540}">
      <dsp:nvSpPr>
        <dsp:cNvPr id="0" name=""/>
        <dsp:cNvSpPr/>
      </dsp:nvSpPr>
      <dsp:spPr>
        <a:xfrm>
          <a:off x="5351475" y="1031045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5400805" y="1080375"/>
        <a:ext cx="1922389" cy="911864"/>
      </dsp:txXfrm>
    </dsp:sp>
    <dsp:sp modelId="{9972653D-F743-B646-A921-A2B9D86F1C21}">
      <dsp:nvSpPr>
        <dsp:cNvPr id="0" name=""/>
        <dsp:cNvSpPr/>
      </dsp:nvSpPr>
      <dsp:spPr>
        <a:xfrm>
          <a:off x="5879621" y="334500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5928951" y="3394334"/>
        <a:ext cx="1922389" cy="911864"/>
      </dsp:txXfrm>
    </dsp:sp>
    <dsp:sp modelId="{FA533BF2-09ED-AC49-8A5E-64EC16F9DDE6}">
      <dsp:nvSpPr>
        <dsp:cNvPr id="0" name=""/>
        <dsp:cNvSpPr/>
      </dsp:nvSpPr>
      <dsp:spPr>
        <a:xfrm>
          <a:off x="4399789" y="520065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449119" y="5249984"/>
        <a:ext cx="1922389" cy="911864"/>
      </dsp:txXfrm>
    </dsp:sp>
    <dsp:sp modelId="{56959952-9426-B94C-A22B-B099EF46D48F}">
      <dsp:nvSpPr>
        <dsp:cNvPr id="0" name=""/>
        <dsp:cNvSpPr/>
      </dsp:nvSpPr>
      <dsp:spPr>
        <a:xfrm>
          <a:off x="2026323" y="520065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075653" y="5249984"/>
        <a:ext cx="1922389" cy="911864"/>
      </dsp:txXfrm>
    </dsp:sp>
    <dsp:sp modelId="{AF0105FB-2423-0E42-8091-9AEB37473DBE}">
      <dsp:nvSpPr>
        <dsp:cNvPr id="0" name=""/>
        <dsp:cNvSpPr/>
      </dsp:nvSpPr>
      <dsp:spPr>
        <a:xfrm>
          <a:off x="546491" y="334500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595821" y="3394334"/>
        <a:ext cx="1922389" cy="911864"/>
      </dsp:txXfrm>
    </dsp:sp>
    <dsp:sp modelId="{A099FF17-43C5-7E48-B6EA-00979D9CE9C4}">
      <dsp:nvSpPr>
        <dsp:cNvPr id="0" name=""/>
        <dsp:cNvSpPr/>
      </dsp:nvSpPr>
      <dsp:spPr>
        <a:xfrm>
          <a:off x="1074637" y="1031045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123967" y="1080375"/>
        <a:ext cx="1922389" cy="911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34194-6F9A-4D82-B55E-6DA96944745D}">
      <dsp:nvSpPr>
        <dsp:cNvPr id="0" name=""/>
        <dsp:cNvSpPr/>
      </dsp:nvSpPr>
      <dsp:spPr>
        <a:xfrm rot="5400000">
          <a:off x="-439314" y="443424"/>
          <a:ext cx="2928760" cy="20501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Violence Against Women </a:t>
          </a:r>
          <a:endParaRPr lang="ar-SA" sz="2000" b="1" kern="1200" dirty="0"/>
        </a:p>
      </dsp:txBody>
      <dsp:txXfrm rot="-5400000">
        <a:off x="0" y="1029176"/>
        <a:ext cx="2050132" cy="878628"/>
      </dsp:txXfrm>
    </dsp:sp>
    <dsp:sp modelId="{42A146A0-D7D7-4AF4-B4C5-35EF3D22A963}">
      <dsp:nvSpPr>
        <dsp:cNvPr id="0" name=""/>
        <dsp:cNvSpPr/>
      </dsp:nvSpPr>
      <dsp:spPr>
        <a:xfrm rot="5400000">
          <a:off x="3516506" y="-1462263"/>
          <a:ext cx="1903694" cy="483644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400" kern="1200" dirty="0" smtClean="0"/>
            <a:t>“</a:t>
          </a:r>
          <a:r>
            <a:rPr lang="en-US" altLang="ja-JP" sz="1400" b="0" kern="1200" dirty="0" smtClean="0"/>
            <a:t>Any act of gender based violence that result in, or likely to result in, physical, sexual or psychological harm or suffering to women, including threats of such acts, </a:t>
          </a:r>
          <a:r>
            <a:rPr lang="ar-SA" altLang="ja-JP" sz="1400" b="0" kern="1200" dirty="0" smtClean="0"/>
            <a:t>   </a:t>
          </a:r>
          <a:r>
            <a:rPr lang="en-US" altLang="ja-JP" sz="1400" b="0" kern="1200" dirty="0" smtClean="0"/>
            <a:t>whether occurring in public or private life</a:t>
          </a:r>
          <a:r>
            <a:rPr lang="ja-JP" altLang="en-US" sz="1400" b="0" kern="1200" dirty="0" smtClean="0"/>
            <a:t>”</a:t>
          </a:r>
          <a:endParaRPr lang="ar-SA" sz="1400" b="0" kern="1200" dirty="0"/>
        </a:p>
        <a:p>
          <a:pPr marL="57150" lvl="1" indent="-57150" algn="ctr" defTabSz="400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(WHO: putting women first. P7. 2001).</a:t>
          </a:r>
          <a:endParaRPr lang="ar-SA" sz="900" b="0" kern="1200" dirty="0"/>
        </a:p>
      </dsp:txBody>
      <dsp:txXfrm rot="-5400000">
        <a:off x="2050133" y="97041"/>
        <a:ext cx="4743511" cy="1717832"/>
      </dsp:txXfrm>
    </dsp:sp>
    <dsp:sp modelId="{180BE85D-152E-40A0-A3DB-D4A720B160E2}">
      <dsp:nvSpPr>
        <dsp:cNvPr id="0" name=""/>
        <dsp:cNvSpPr/>
      </dsp:nvSpPr>
      <dsp:spPr>
        <a:xfrm rot="5400000">
          <a:off x="-439314" y="2997283"/>
          <a:ext cx="2928760" cy="20501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+mj-lt"/>
            </a:rPr>
            <a:t>Domestic Violence</a:t>
          </a:r>
          <a:endParaRPr lang="ar-SA" sz="3100" b="1" kern="1200" dirty="0"/>
        </a:p>
      </dsp:txBody>
      <dsp:txXfrm rot="-5400000">
        <a:off x="0" y="3583035"/>
        <a:ext cx="2050132" cy="878628"/>
      </dsp:txXfrm>
    </dsp:sp>
    <dsp:sp modelId="{E25E7BB1-030B-41A0-A192-C83FC887DE30}">
      <dsp:nvSpPr>
        <dsp:cNvPr id="0" name=""/>
        <dsp:cNvSpPr/>
      </dsp:nvSpPr>
      <dsp:spPr>
        <a:xfrm rot="5400000">
          <a:off x="3516506" y="1185579"/>
          <a:ext cx="1903694" cy="483644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All behaviors/actions within the family result in mental or physical injury (or death) to another member of the family</a:t>
          </a:r>
          <a:endParaRPr lang="ar-S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Prevalence (10-69%).</a:t>
          </a:r>
          <a:endParaRPr lang="ar-SA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2000" kern="1200" dirty="0" smtClean="0"/>
        </a:p>
      </dsp:txBody>
      <dsp:txXfrm rot="-5400000">
        <a:off x="2050133" y="2744884"/>
        <a:ext cx="4743511" cy="17178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3AA04-986C-524F-A792-F33BE77C47DC}">
      <dsp:nvSpPr>
        <dsp:cNvPr id="0" name=""/>
        <dsp:cNvSpPr/>
      </dsp:nvSpPr>
      <dsp:spPr>
        <a:xfrm>
          <a:off x="1016628" y="-41452"/>
          <a:ext cx="6413905" cy="6413905"/>
        </a:xfrm>
        <a:prstGeom prst="circularArrow">
          <a:avLst>
            <a:gd name="adj1" fmla="val 5544"/>
            <a:gd name="adj2" fmla="val 330680"/>
            <a:gd name="adj3" fmla="val 14498668"/>
            <a:gd name="adj4" fmla="val 16960022"/>
            <a:gd name="adj5" fmla="val 5757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3CA4D1-871A-F44C-8114-B968E5AF2B09}">
      <dsp:nvSpPr>
        <dsp:cNvPr id="0" name=""/>
        <dsp:cNvSpPr/>
      </dsp:nvSpPr>
      <dsp:spPr>
        <a:xfrm>
          <a:off x="3213056" y="1237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262386" y="50567"/>
        <a:ext cx="1922389" cy="911864"/>
      </dsp:txXfrm>
    </dsp:sp>
    <dsp:sp modelId="{A987B062-FED4-4E41-B915-904AD90A5540}">
      <dsp:nvSpPr>
        <dsp:cNvPr id="0" name=""/>
        <dsp:cNvSpPr/>
      </dsp:nvSpPr>
      <dsp:spPr>
        <a:xfrm>
          <a:off x="5351475" y="1031045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Types  of violence </a:t>
          </a:r>
          <a:endParaRPr lang="en-US" sz="2600" kern="1200" dirty="0"/>
        </a:p>
      </dsp:txBody>
      <dsp:txXfrm>
        <a:off x="5400805" y="1080375"/>
        <a:ext cx="1922389" cy="911864"/>
      </dsp:txXfrm>
    </dsp:sp>
    <dsp:sp modelId="{7E498BB3-7CFE-294B-B895-B565A73556B2}">
      <dsp:nvSpPr>
        <dsp:cNvPr id="0" name=""/>
        <dsp:cNvSpPr/>
      </dsp:nvSpPr>
      <dsp:spPr>
        <a:xfrm>
          <a:off x="5879621" y="334500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Types of victims </a:t>
          </a:r>
          <a:endParaRPr lang="en-US" sz="2600" kern="1200" dirty="0"/>
        </a:p>
      </dsp:txBody>
      <dsp:txXfrm>
        <a:off x="5928951" y="3394334"/>
        <a:ext cx="1922389" cy="911864"/>
      </dsp:txXfrm>
    </dsp:sp>
    <dsp:sp modelId="{FA533BF2-09ED-AC49-8A5E-64EC16F9DDE6}">
      <dsp:nvSpPr>
        <dsp:cNvPr id="0" name=""/>
        <dsp:cNvSpPr/>
      </dsp:nvSpPr>
      <dsp:spPr>
        <a:xfrm>
          <a:off x="4399789" y="520065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4449119" y="5249984"/>
        <a:ext cx="1922389" cy="911864"/>
      </dsp:txXfrm>
    </dsp:sp>
    <dsp:sp modelId="{56959952-9426-B94C-A22B-B099EF46D48F}">
      <dsp:nvSpPr>
        <dsp:cNvPr id="0" name=""/>
        <dsp:cNvSpPr/>
      </dsp:nvSpPr>
      <dsp:spPr>
        <a:xfrm>
          <a:off x="2026323" y="520065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075653" y="5249984"/>
        <a:ext cx="1922389" cy="911864"/>
      </dsp:txXfrm>
    </dsp:sp>
    <dsp:sp modelId="{AF0105FB-2423-0E42-8091-9AEB37473DBE}">
      <dsp:nvSpPr>
        <dsp:cNvPr id="0" name=""/>
        <dsp:cNvSpPr/>
      </dsp:nvSpPr>
      <dsp:spPr>
        <a:xfrm>
          <a:off x="546491" y="334500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95821" y="3394334"/>
        <a:ext cx="1922389" cy="911864"/>
      </dsp:txXfrm>
    </dsp:sp>
    <dsp:sp modelId="{A099FF17-43C5-7E48-B6EA-00979D9CE9C4}">
      <dsp:nvSpPr>
        <dsp:cNvPr id="0" name=""/>
        <dsp:cNvSpPr/>
      </dsp:nvSpPr>
      <dsp:spPr>
        <a:xfrm>
          <a:off x="1074637" y="1031045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123967" y="1080375"/>
        <a:ext cx="1922389" cy="9118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3AA04-986C-524F-A792-F33BE77C47DC}">
      <dsp:nvSpPr>
        <dsp:cNvPr id="0" name=""/>
        <dsp:cNvSpPr/>
      </dsp:nvSpPr>
      <dsp:spPr>
        <a:xfrm>
          <a:off x="1016628" y="-41452"/>
          <a:ext cx="6413905" cy="6413905"/>
        </a:xfrm>
        <a:prstGeom prst="circularArrow">
          <a:avLst>
            <a:gd name="adj1" fmla="val 5544"/>
            <a:gd name="adj2" fmla="val 330680"/>
            <a:gd name="adj3" fmla="val 14498668"/>
            <a:gd name="adj4" fmla="val 16960022"/>
            <a:gd name="adj5" fmla="val 5757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3CA4D1-871A-F44C-8114-B968E5AF2B09}">
      <dsp:nvSpPr>
        <dsp:cNvPr id="0" name=""/>
        <dsp:cNvSpPr/>
      </dsp:nvSpPr>
      <dsp:spPr>
        <a:xfrm>
          <a:off x="3213056" y="1237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262386" y="50567"/>
        <a:ext cx="1922389" cy="911864"/>
      </dsp:txXfrm>
    </dsp:sp>
    <dsp:sp modelId="{A987B062-FED4-4E41-B915-904AD90A5540}">
      <dsp:nvSpPr>
        <dsp:cNvPr id="0" name=""/>
        <dsp:cNvSpPr/>
      </dsp:nvSpPr>
      <dsp:spPr>
        <a:xfrm>
          <a:off x="5351475" y="1031045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400805" y="1080375"/>
        <a:ext cx="1922389" cy="911864"/>
      </dsp:txXfrm>
    </dsp:sp>
    <dsp:sp modelId="{9972653D-F743-B646-A921-A2B9D86F1C21}">
      <dsp:nvSpPr>
        <dsp:cNvPr id="0" name=""/>
        <dsp:cNvSpPr/>
      </dsp:nvSpPr>
      <dsp:spPr>
        <a:xfrm>
          <a:off x="5879621" y="334500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928951" y="3394334"/>
        <a:ext cx="1922389" cy="911864"/>
      </dsp:txXfrm>
    </dsp:sp>
    <dsp:sp modelId="{FA533BF2-09ED-AC49-8A5E-64EC16F9DDE6}">
      <dsp:nvSpPr>
        <dsp:cNvPr id="0" name=""/>
        <dsp:cNvSpPr/>
      </dsp:nvSpPr>
      <dsp:spPr>
        <a:xfrm>
          <a:off x="4399789" y="520065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Risk factors </a:t>
          </a:r>
          <a:endParaRPr lang="en-US" sz="2600" kern="1200" dirty="0"/>
        </a:p>
      </dsp:txBody>
      <dsp:txXfrm>
        <a:off x="4449119" y="5249984"/>
        <a:ext cx="1922389" cy="911864"/>
      </dsp:txXfrm>
    </dsp:sp>
    <dsp:sp modelId="{56959952-9426-B94C-A22B-B099EF46D48F}">
      <dsp:nvSpPr>
        <dsp:cNvPr id="0" name=""/>
        <dsp:cNvSpPr/>
      </dsp:nvSpPr>
      <dsp:spPr>
        <a:xfrm>
          <a:off x="2026323" y="520065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075653" y="5249984"/>
        <a:ext cx="1922389" cy="911864"/>
      </dsp:txXfrm>
    </dsp:sp>
    <dsp:sp modelId="{AF0105FB-2423-0E42-8091-9AEB37473DBE}">
      <dsp:nvSpPr>
        <dsp:cNvPr id="0" name=""/>
        <dsp:cNvSpPr/>
      </dsp:nvSpPr>
      <dsp:spPr>
        <a:xfrm>
          <a:off x="546491" y="334500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95821" y="3394334"/>
        <a:ext cx="1922389" cy="911864"/>
      </dsp:txXfrm>
    </dsp:sp>
    <dsp:sp modelId="{A099FF17-43C5-7E48-B6EA-00979D9CE9C4}">
      <dsp:nvSpPr>
        <dsp:cNvPr id="0" name=""/>
        <dsp:cNvSpPr/>
      </dsp:nvSpPr>
      <dsp:spPr>
        <a:xfrm>
          <a:off x="1074637" y="1031045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123967" y="1080375"/>
        <a:ext cx="1922389" cy="9118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0C4D7-0D71-495B-AFE2-B7FEE6B80BB8}">
      <dsp:nvSpPr>
        <dsp:cNvPr id="0" name=""/>
        <dsp:cNvSpPr/>
      </dsp:nvSpPr>
      <dsp:spPr>
        <a:xfrm rot="5400000">
          <a:off x="-247454" y="249289"/>
          <a:ext cx="1649697" cy="11547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Gender</a:t>
          </a:r>
          <a:endParaRPr lang="ar-SA" sz="1800" b="1" kern="1200" dirty="0"/>
        </a:p>
      </dsp:txBody>
      <dsp:txXfrm rot="-5400000">
        <a:off x="1" y="579228"/>
        <a:ext cx="1154788" cy="494909"/>
      </dsp:txXfrm>
    </dsp:sp>
    <dsp:sp modelId="{BEB60A99-864D-491F-897A-C0439A1357E3}">
      <dsp:nvSpPr>
        <dsp:cNvPr id="0" name=""/>
        <dsp:cNvSpPr/>
      </dsp:nvSpPr>
      <dsp:spPr>
        <a:xfrm rot="5400000">
          <a:off x="3698842" y="-2542219"/>
          <a:ext cx="1072303" cy="6160411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Studies show that women are much more likely than men to be the victims of IPV.</a:t>
          </a:r>
          <a:endParaRPr lang="ar-S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More women needed medical treatment for injury. </a:t>
          </a:r>
          <a:endParaRPr lang="ar-S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1600" kern="1200" dirty="0"/>
        </a:p>
      </dsp:txBody>
      <dsp:txXfrm rot="-5400000">
        <a:off x="1154788" y="54181"/>
        <a:ext cx="6108065" cy="967611"/>
      </dsp:txXfrm>
    </dsp:sp>
    <dsp:sp modelId="{6F97396A-9BA4-4DC6-809B-53E034D518AA}">
      <dsp:nvSpPr>
        <dsp:cNvPr id="0" name=""/>
        <dsp:cNvSpPr/>
      </dsp:nvSpPr>
      <dsp:spPr>
        <a:xfrm rot="5400000">
          <a:off x="-247454" y="1705430"/>
          <a:ext cx="1649697" cy="11547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Education</a:t>
          </a:r>
          <a:endParaRPr lang="ar-SA" sz="1800" b="1" kern="1200" dirty="0"/>
        </a:p>
      </dsp:txBody>
      <dsp:txXfrm rot="-5400000">
        <a:off x="1" y="2035369"/>
        <a:ext cx="1154788" cy="494909"/>
      </dsp:txXfrm>
    </dsp:sp>
    <dsp:sp modelId="{8558E6AB-EF3B-4A28-A4B1-E21C38CDCFF9}">
      <dsp:nvSpPr>
        <dsp:cNvPr id="0" name=""/>
        <dsp:cNvSpPr/>
      </dsp:nvSpPr>
      <dsp:spPr>
        <a:xfrm rot="5400000">
          <a:off x="3698842" y="-1086077"/>
          <a:ext cx="1072303" cy="6160411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Education </a:t>
          </a:r>
          <a:r>
            <a:rPr lang="en-US" sz="1600" kern="1200" dirty="0" smtClean="0"/>
            <a:t>more predictor than </a:t>
          </a:r>
          <a:r>
            <a:rPr lang="en-US" sz="1600" b="1" kern="1200" dirty="0" smtClean="0"/>
            <a:t>employment status</a:t>
          </a:r>
          <a:r>
            <a:rPr lang="en-US" sz="1600" kern="1200" dirty="0" smtClean="0"/>
            <a:t>. </a:t>
          </a:r>
          <a:endParaRPr lang="ar-SA" sz="1600" kern="1200" dirty="0"/>
        </a:p>
      </dsp:txBody>
      <dsp:txXfrm rot="-5400000">
        <a:off x="1154788" y="1510323"/>
        <a:ext cx="6108065" cy="967611"/>
      </dsp:txXfrm>
    </dsp:sp>
    <dsp:sp modelId="{70CCF689-3BA7-4893-88B9-064DEE2F8C38}">
      <dsp:nvSpPr>
        <dsp:cNvPr id="0" name=""/>
        <dsp:cNvSpPr/>
      </dsp:nvSpPr>
      <dsp:spPr>
        <a:xfrm rot="5400000">
          <a:off x="-247454" y="3161572"/>
          <a:ext cx="1649697" cy="11547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Income</a:t>
          </a:r>
          <a:endParaRPr lang="ar-SA" sz="1800" b="1" kern="1200" dirty="0"/>
        </a:p>
      </dsp:txBody>
      <dsp:txXfrm rot="-5400000">
        <a:off x="1" y="3491511"/>
        <a:ext cx="1154788" cy="494909"/>
      </dsp:txXfrm>
    </dsp:sp>
    <dsp:sp modelId="{37C786BD-2AD4-4196-9702-93283191468A}">
      <dsp:nvSpPr>
        <dsp:cNvPr id="0" name=""/>
        <dsp:cNvSpPr/>
      </dsp:nvSpPr>
      <dsp:spPr>
        <a:xfrm rot="5400000">
          <a:off x="3698842" y="370063"/>
          <a:ext cx="1072303" cy="6160411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Income</a:t>
          </a:r>
          <a:r>
            <a:rPr lang="en-US" sz="1600" kern="1200" dirty="0" smtClean="0"/>
            <a:t> was found to be a relatively strong predictor of IPV </a:t>
          </a:r>
          <a:endParaRPr lang="ar-SA" sz="1600" kern="1200" dirty="0"/>
        </a:p>
      </dsp:txBody>
      <dsp:txXfrm rot="-5400000">
        <a:off x="1154788" y="2966463"/>
        <a:ext cx="6108065" cy="9676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3AA04-986C-524F-A792-F33BE77C47DC}">
      <dsp:nvSpPr>
        <dsp:cNvPr id="0" name=""/>
        <dsp:cNvSpPr/>
      </dsp:nvSpPr>
      <dsp:spPr>
        <a:xfrm>
          <a:off x="1016628" y="-41452"/>
          <a:ext cx="6413905" cy="6413905"/>
        </a:xfrm>
        <a:prstGeom prst="circularArrow">
          <a:avLst>
            <a:gd name="adj1" fmla="val 5544"/>
            <a:gd name="adj2" fmla="val 330680"/>
            <a:gd name="adj3" fmla="val 14498668"/>
            <a:gd name="adj4" fmla="val 16960022"/>
            <a:gd name="adj5" fmla="val 5757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3CA4D1-871A-F44C-8114-B968E5AF2B09}">
      <dsp:nvSpPr>
        <dsp:cNvPr id="0" name=""/>
        <dsp:cNvSpPr/>
      </dsp:nvSpPr>
      <dsp:spPr>
        <a:xfrm>
          <a:off x="3213056" y="1237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262386" y="50567"/>
        <a:ext cx="1922389" cy="911864"/>
      </dsp:txXfrm>
    </dsp:sp>
    <dsp:sp modelId="{A987B062-FED4-4E41-B915-904AD90A5540}">
      <dsp:nvSpPr>
        <dsp:cNvPr id="0" name=""/>
        <dsp:cNvSpPr/>
      </dsp:nvSpPr>
      <dsp:spPr>
        <a:xfrm>
          <a:off x="5351475" y="1031045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400805" y="1080375"/>
        <a:ext cx="1922389" cy="911864"/>
      </dsp:txXfrm>
    </dsp:sp>
    <dsp:sp modelId="{9972653D-F743-B646-A921-A2B9D86F1C21}">
      <dsp:nvSpPr>
        <dsp:cNvPr id="0" name=""/>
        <dsp:cNvSpPr/>
      </dsp:nvSpPr>
      <dsp:spPr>
        <a:xfrm>
          <a:off x="5879621" y="334500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928951" y="3394334"/>
        <a:ext cx="1922389" cy="911864"/>
      </dsp:txXfrm>
    </dsp:sp>
    <dsp:sp modelId="{FA533BF2-09ED-AC49-8A5E-64EC16F9DDE6}">
      <dsp:nvSpPr>
        <dsp:cNvPr id="0" name=""/>
        <dsp:cNvSpPr/>
      </dsp:nvSpPr>
      <dsp:spPr>
        <a:xfrm>
          <a:off x="4399789" y="520065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4449119" y="5249984"/>
        <a:ext cx="1922389" cy="911864"/>
      </dsp:txXfrm>
    </dsp:sp>
    <dsp:sp modelId="{56959952-9426-B94C-A22B-B099EF46D48F}">
      <dsp:nvSpPr>
        <dsp:cNvPr id="0" name=""/>
        <dsp:cNvSpPr/>
      </dsp:nvSpPr>
      <dsp:spPr>
        <a:xfrm>
          <a:off x="2026323" y="520065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Sign and symptoms </a:t>
          </a:r>
          <a:endParaRPr lang="en-US" sz="2600" kern="1200" dirty="0"/>
        </a:p>
      </dsp:txBody>
      <dsp:txXfrm>
        <a:off x="2075653" y="5249984"/>
        <a:ext cx="1922389" cy="911864"/>
      </dsp:txXfrm>
    </dsp:sp>
    <dsp:sp modelId="{AF0105FB-2423-0E42-8091-9AEB37473DBE}">
      <dsp:nvSpPr>
        <dsp:cNvPr id="0" name=""/>
        <dsp:cNvSpPr/>
      </dsp:nvSpPr>
      <dsp:spPr>
        <a:xfrm>
          <a:off x="584591" y="3408512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633921" y="3457842"/>
        <a:ext cx="1922389" cy="911864"/>
      </dsp:txXfrm>
    </dsp:sp>
    <dsp:sp modelId="{A099FF17-43C5-7E48-B6EA-00979D9CE9C4}">
      <dsp:nvSpPr>
        <dsp:cNvPr id="0" name=""/>
        <dsp:cNvSpPr/>
      </dsp:nvSpPr>
      <dsp:spPr>
        <a:xfrm>
          <a:off x="1074637" y="1031045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123967" y="1080375"/>
        <a:ext cx="1922389" cy="9118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3AA04-986C-524F-A792-F33BE77C47DC}">
      <dsp:nvSpPr>
        <dsp:cNvPr id="0" name=""/>
        <dsp:cNvSpPr/>
      </dsp:nvSpPr>
      <dsp:spPr>
        <a:xfrm>
          <a:off x="1016628" y="-41452"/>
          <a:ext cx="6413905" cy="6413905"/>
        </a:xfrm>
        <a:prstGeom prst="circularArrow">
          <a:avLst>
            <a:gd name="adj1" fmla="val 5544"/>
            <a:gd name="adj2" fmla="val 330680"/>
            <a:gd name="adj3" fmla="val 14498668"/>
            <a:gd name="adj4" fmla="val 16960022"/>
            <a:gd name="adj5" fmla="val 5757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3CA4D1-871A-F44C-8114-B968E5AF2B09}">
      <dsp:nvSpPr>
        <dsp:cNvPr id="0" name=""/>
        <dsp:cNvSpPr/>
      </dsp:nvSpPr>
      <dsp:spPr>
        <a:xfrm>
          <a:off x="3213056" y="1237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262386" y="50567"/>
        <a:ext cx="1922389" cy="911864"/>
      </dsp:txXfrm>
    </dsp:sp>
    <dsp:sp modelId="{A987B062-FED4-4E41-B915-904AD90A5540}">
      <dsp:nvSpPr>
        <dsp:cNvPr id="0" name=""/>
        <dsp:cNvSpPr/>
      </dsp:nvSpPr>
      <dsp:spPr>
        <a:xfrm>
          <a:off x="5351475" y="1031045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400805" y="1080375"/>
        <a:ext cx="1922389" cy="911864"/>
      </dsp:txXfrm>
    </dsp:sp>
    <dsp:sp modelId="{9972653D-F743-B646-A921-A2B9D86F1C21}">
      <dsp:nvSpPr>
        <dsp:cNvPr id="0" name=""/>
        <dsp:cNvSpPr/>
      </dsp:nvSpPr>
      <dsp:spPr>
        <a:xfrm>
          <a:off x="5879621" y="334500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5928951" y="3394334"/>
        <a:ext cx="1922389" cy="911864"/>
      </dsp:txXfrm>
    </dsp:sp>
    <dsp:sp modelId="{FA533BF2-09ED-AC49-8A5E-64EC16F9DDE6}">
      <dsp:nvSpPr>
        <dsp:cNvPr id="0" name=""/>
        <dsp:cNvSpPr/>
      </dsp:nvSpPr>
      <dsp:spPr>
        <a:xfrm>
          <a:off x="4399789" y="520065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4449119" y="5249984"/>
        <a:ext cx="1922389" cy="911864"/>
      </dsp:txXfrm>
    </dsp:sp>
    <dsp:sp modelId="{56959952-9426-B94C-A22B-B099EF46D48F}">
      <dsp:nvSpPr>
        <dsp:cNvPr id="0" name=""/>
        <dsp:cNvSpPr/>
      </dsp:nvSpPr>
      <dsp:spPr>
        <a:xfrm>
          <a:off x="2026323" y="520065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075653" y="5249984"/>
        <a:ext cx="1922389" cy="911864"/>
      </dsp:txXfrm>
    </dsp:sp>
    <dsp:sp modelId="{AF0105FB-2423-0E42-8091-9AEB37473DBE}">
      <dsp:nvSpPr>
        <dsp:cNvPr id="0" name=""/>
        <dsp:cNvSpPr/>
      </dsp:nvSpPr>
      <dsp:spPr>
        <a:xfrm>
          <a:off x="546491" y="334500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Impact of violence</a:t>
          </a:r>
          <a:endParaRPr lang="en-US" sz="2600" kern="1200" dirty="0"/>
        </a:p>
      </dsp:txBody>
      <dsp:txXfrm>
        <a:off x="595821" y="3394334"/>
        <a:ext cx="1922389" cy="911864"/>
      </dsp:txXfrm>
    </dsp:sp>
    <dsp:sp modelId="{A099FF17-43C5-7E48-B6EA-00979D9CE9C4}">
      <dsp:nvSpPr>
        <dsp:cNvPr id="0" name=""/>
        <dsp:cNvSpPr/>
      </dsp:nvSpPr>
      <dsp:spPr>
        <a:xfrm>
          <a:off x="1074637" y="1031045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123967" y="1080375"/>
        <a:ext cx="1922389" cy="9118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3AA04-986C-524F-A792-F33BE77C47DC}">
      <dsp:nvSpPr>
        <dsp:cNvPr id="0" name=""/>
        <dsp:cNvSpPr/>
      </dsp:nvSpPr>
      <dsp:spPr>
        <a:xfrm>
          <a:off x="1016628" y="-41452"/>
          <a:ext cx="6413905" cy="6413905"/>
        </a:xfrm>
        <a:prstGeom prst="circularArrow">
          <a:avLst>
            <a:gd name="adj1" fmla="val 5544"/>
            <a:gd name="adj2" fmla="val 330680"/>
            <a:gd name="adj3" fmla="val 14498668"/>
            <a:gd name="adj4" fmla="val 16960022"/>
            <a:gd name="adj5" fmla="val 5757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3CA4D1-871A-F44C-8114-B968E5AF2B09}">
      <dsp:nvSpPr>
        <dsp:cNvPr id="0" name=""/>
        <dsp:cNvSpPr/>
      </dsp:nvSpPr>
      <dsp:spPr>
        <a:xfrm>
          <a:off x="3213056" y="1237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262386" y="50567"/>
        <a:ext cx="1922389" cy="911864"/>
      </dsp:txXfrm>
    </dsp:sp>
    <dsp:sp modelId="{A987B062-FED4-4E41-B915-904AD90A5540}">
      <dsp:nvSpPr>
        <dsp:cNvPr id="0" name=""/>
        <dsp:cNvSpPr/>
      </dsp:nvSpPr>
      <dsp:spPr>
        <a:xfrm>
          <a:off x="5351475" y="1031045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5400805" y="1080375"/>
        <a:ext cx="1922389" cy="911864"/>
      </dsp:txXfrm>
    </dsp:sp>
    <dsp:sp modelId="{9972653D-F743-B646-A921-A2B9D86F1C21}">
      <dsp:nvSpPr>
        <dsp:cNvPr id="0" name=""/>
        <dsp:cNvSpPr/>
      </dsp:nvSpPr>
      <dsp:spPr>
        <a:xfrm>
          <a:off x="5879621" y="334500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5928951" y="3394334"/>
        <a:ext cx="1922389" cy="911864"/>
      </dsp:txXfrm>
    </dsp:sp>
    <dsp:sp modelId="{FA533BF2-09ED-AC49-8A5E-64EC16F9DDE6}">
      <dsp:nvSpPr>
        <dsp:cNvPr id="0" name=""/>
        <dsp:cNvSpPr/>
      </dsp:nvSpPr>
      <dsp:spPr>
        <a:xfrm>
          <a:off x="4399789" y="520065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4449119" y="5249984"/>
        <a:ext cx="1922389" cy="911864"/>
      </dsp:txXfrm>
    </dsp:sp>
    <dsp:sp modelId="{56959952-9426-B94C-A22B-B099EF46D48F}">
      <dsp:nvSpPr>
        <dsp:cNvPr id="0" name=""/>
        <dsp:cNvSpPr/>
      </dsp:nvSpPr>
      <dsp:spPr>
        <a:xfrm>
          <a:off x="2026323" y="520065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075653" y="5249984"/>
        <a:ext cx="1922389" cy="911864"/>
      </dsp:txXfrm>
    </dsp:sp>
    <dsp:sp modelId="{AF0105FB-2423-0E42-8091-9AEB37473DBE}">
      <dsp:nvSpPr>
        <dsp:cNvPr id="0" name=""/>
        <dsp:cNvSpPr/>
      </dsp:nvSpPr>
      <dsp:spPr>
        <a:xfrm>
          <a:off x="546491" y="3345004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595821" y="3394334"/>
        <a:ext cx="1922389" cy="911864"/>
      </dsp:txXfrm>
    </dsp:sp>
    <dsp:sp modelId="{A099FF17-43C5-7E48-B6EA-00979D9CE9C4}">
      <dsp:nvSpPr>
        <dsp:cNvPr id="0" name=""/>
        <dsp:cNvSpPr/>
      </dsp:nvSpPr>
      <dsp:spPr>
        <a:xfrm>
          <a:off x="1074637" y="1031045"/>
          <a:ext cx="2021049" cy="10105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supportive resources in Saudi Arabia</a:t>
          </a:r>
          <a:br>
            <a:rPr lang="en-US" sz="1500" kern="1200" dirty="0" smtClean="0"/>
          </a:br>
          <a:endParaRPr lang="en-US" sz="1500" kern="1200" dirty="0"/>
        </a:p>
      </dsp:txBody>
      <dsp:txXfrm>
        <a:off x="1123967" y="1080375"/>
        <a:ext cx="1922389" cy="911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6E980-C1C2-5B40-A2D3-EC14CD7F20DA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59E04-8E69-7640-8D46-2A2C43D0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1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endParaRPr lang="en-US" dirty="0" smtClean="0"/>
          </a:p>
          <a:p>
            <a:pPr lvl="4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790949"/>
            <a:ext cx="8001000" cy="1381125"/>
          </a:xfrm>
        </p:spPr>
        <p:txBody>
          <a:bodyPr/>
          <a:lstStyle/>
          <a:p>
            <a:r>
              <a:rPr lang="en-US" b="1" dirty="0"/>
              <a:t>Domestic Violence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5172074"/>
            <a:ext cx="8001000" cy="1530825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algn="l"/>
            <a:r>
              <a:rPr lang="en-US" dirty="0" err="1" smtClean="0"/>
              <a:t>Dr</a:t>
            </a:r>
            <a:r>
              <a:rPr lang="en-US" dirty="0" smtClean="0"/>
              <a:t> Mohammed </a:t>
            </a:r>
            <a:r>
              <a:rPr lang="en-US" dirty="0" err="1" smtClean="0"/>
              <a:t>Batais</a:t>
            </a:r>
            <a:endParaRPr lang="en-US" dirty="0" smtClean="0"/>
          </a:p>
          <a:p>
            <a:pPr algn="l"/>
            <a:r>
              <a:rPr lang="en-US" dirty="0"/>
              <a:t>Assistant Professor &amp; Consultant , Family Medicine, Diabetes and Chronic Disease Management </a:t>
            </a:r>
          </a:p>
          <a:p>
            <a:pPr algn="l"/>
            <a:r>
              <a:rPr lang="en-US" dirty="0"/>
              <a:t>King Saud University </a:t>
            </a:r>
          </a:p>
        </p:txBody>
      </p:sp>
      <p:pic>
        <p:nvPicPr>
          <p:cNvPr id="4" name="Picture 2" descr="domestic viol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6" y="803423"/>
            <a:ext cx="6153150" cy="298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5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962025"/>
            <a:ext cx="8382000" cy="4924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9062" y="0"/>
            <a:ext cx="7219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/>
              <a:t>السبت6 محرم 1430هـ - 3 يناير2009م </a:t>
            </a:r>
            <a:r>
              <a:rPr lang="ar-SA" sz="2400" dirty="0" smtClean="0"/>
              <a:t>– جريدة الرياض العدد </a:t>
            </a:r>
            <a:r>
              <a:rPr lang="ar-SA" sz="2400" dirty="0"/>
              <a:t>14803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30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815" y="3754153"/>
            <a:ext cx="8641680" cy="1917700"/>
          </a:xfrm>
        </p:spPr>
        <p:txBody>
          <a:bodyPr/>
          <a:lstStyle/>
          <a:p>
            <a:pPr algn="l">
              <a:lnSpc>
                <a:spcPct val="14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60437428"/>
              </p:ext>
            </p:extLst>
          </p:nvPr>
        </p:nvGraphicFramePr>
        <p:xfrm>
          <a:off x="423333" y="444499"/>
          <a:ext cx="8447162" cy="621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798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09" y="487402"/>
            <a:ext cx="4323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CHILD MALTREATMENT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3048000" cy="2338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2338709"/>
            <a:ext cx="34671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86609"/>
            <a:ext cx="2400300" cy="24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5234"/>
            <a:ext cx="5595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INTIMATE PARTNER VIOLENCE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808454"/>
            <a:ext cx="38100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739009"/>
            <a:ext cx="2514600" cy="2042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0" y="2338709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792" y="450334"/>
            <a:ext cx="4327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ELDER MISTREATMENT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610992"/>
            <a:ext cx="3200400" cy="2316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0488"/>
            <a:ext cx="3048000" cy="4837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22" y="2610992"/>
            <a:ext cx="2764878" cy="41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48472"/>
            <a:ext cx="8775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/>
              <a:t>Physical violence</a:t>
            </a:r>
            <a:r>
              <a:rPr lang="en-US" sz="2400" dirty="0"/>
              <a:t>,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Intentional </a:t>
            </a:r>
            <a:r>
              <a:rPr lang="en-US" sz="2400" dirty="0">
                <a:solidFill>
                  <a:srgbClr val="FF0000"/>
                </a:solidFill>
              </a:rPr>
              <a:t>use of physical force with the potential for causing death, disability, injury, or harm." </a:t>
            </a:r>
            <a:r>
              <a:rPr lang="en-US" sz="2400" dirty="0"/>
              <a:t>(CDC</a:t>
            </a:r>
            <a:r>
              <a:rPr lang="en-US" sz="2400" dirty="0" smtClean="0"/>
              <a:t>)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2666999" y="3143250"/>
            <a:ext cx="1000126" cy="1009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Biting</a:t>
            </a:r>
            <a:endParaRPr lang="ar-SA" sz="1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45803" y="3257550"/>
            <a:ext cx="1219201" cy="1009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Shaking</a:t>
            </a:r>
            <a:endParaRPr lang="ar-SA" sz="12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65093" y="1980546"/>
            <a:ext cx="1138238" cy="1009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Burning</a:t>
            </a:r>
            <a:endParaRPr lang="ar-SA" sz="12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81126" y="1980546"/>
            <a:ext cx="1181100" cy="1009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</a:t>
            </a:r>
            <a:r>
              <a:rPr lang="en-US" sz="1200" b="1" dirty="0" smtClean="0">
                <a:solidFill>
                  <a:schemeClr val="tx1"/>
                </a:solidFill>
              </a:rPr>
              <a:t>ushing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3901" y="3400425"/>
            <a:ext cx="1314450" cy="1009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Throwing</a:t>
            </a:r>
            <a:endParaRPr lang="ar-SA" sz="12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607968" y="3257550"/>
            <a:ext cx="1262063" cy="1009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Slapping</a:t>
            </a:r>
            <a:endParaRPr lang="ar-SA" sz="12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40955" y="1980546"/>
            <a:ext cx="1314449" cy="1009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</a:t>
            </a:r>
            <a:r>
              <a:rPr lang="en-US" sz="1200" b="1" dirty="0" smtClean="0">
                <a:solidFill>
                  <a:schemeClr val="tx1"/>
                </a:solidFill>
              </a:rPr>
              <a:t>unching</a:t>
            </a:r>
            <a:endParaRPr lang="ar-SA" sz="1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81112" y="4657725"/>
            <a:ext cx="6434137" cy="847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Homicide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400" y="450748"/>
            <a:ext cx="8661400" cy="596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/>
              <a:t>Emotional/psychological</a:t>
            </a:r>
            <a:r>
              <a:rPr lang="en-US" sz="2400" u="sng" dirty="0"/>
              <a:t> </a:t>
            </a:r>
            <a:r>
              <a:rPr lang="en-US" sz="2400" b="1" u="sng" dirty="0"/>
              <a:t>abuse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I</a:t>
            </a:r>
            <a:r>
              <a:rPr lang="en-US" sz="2400" dirty="0" smtClean="0"/>
              <a:t>ncludes </a:t>
            </a:r>
            <a:r>
              <a:rPr lang="en-US" sz="2400" dirty="0"/>
              <a:t>humiliation, controlling behavior, repeated verbal assaults (name-calling), isolation (rejection, withholding attention and affection), threats, and public harassment, all of which can produce psychological trauma that reduces a person's self-worth, value, and sense of efficacy.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Emotional</a:t>
            </a:r>
            <a:r>
              <a:rPr lang="en-US" sz="2400" dirty="0"/>
              <a:t>/psychological violence often coexists with chronic physical or sexual violence, but can also stand alone</a:t>
            </a:r>
            <a:r>
              <a:rPr lang="en-US" sz="2400" dirty="0" smtClean="0"/>
              <a:t>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q"/>
            </a:pPr>
            <a:endParaRPr lang="en-US" sz="2400" dirty="0"/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53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400" y="133248"/>
            <a:ext cx="866140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u="sng" dirty="0"/>
              <a:t>Financial abuse</a:t>
            </a:r>
            <a:r>
              <a:rPr lang="en-US" sz="2400" u="sng" dirty="0"/>
              <a:t> </a:t>
            </a:r>
            <a:endParaRPr lang="en-US" sz="2400" u="sng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I</a:t>
            </a:r>
            <a:r>
              <a:rPr lang="en-US" sz="2400" dirty="0" smtClean="0"/>
              <a:t>s </a:t>
            </a:r>
            <a:r>
              <a:rPr lang="en-US" sz="2400" dirty="0"/>
              <a:t>when a person withholds resources such as money or transportation, or limits freedom of movement or association (</a:t>
            </a:r>
            <a:r>
              <a:rPr lang="en-US" sz="2400" dirty="0" err="1"/>
              <a:t>eg</a:t>
            </a:r>
            <a:r>
              <a:rPr lang="en-US" sz="2400" dirty="0"/>
              <a:t>, domination, isolation) of another person—a tactic often found in abusive relationships.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Financial </a:t>
            </a:r>
            <a:r>
              <a:rPr lang="en-US" sz="2400" dirty="0"/>
              <a:t>abuse most often involves the inappropriate transfer or use of an elder's funds for the caregiver's purposes.</a:t>
            </a:r>
          </a:p>
        </p:txBody>
      </p:sp>
    </p:spTree>
    <p:extLst>
      <p:ext uri="{BB962C8B-B14F-4D97-AF65-F5344CB8AC3E}">
        <p14:creationId xmlns:p14="http://schemas.microsoft.com/office/powerpoint/2010/main" val="32293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900" y="393700"/>
            <a:ext cx="87757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/>
              <a:t>Neglect</a:t>
            </a:r>
            <a:r>
              <a:rPr lang="en-US" sz="2400" u="sng" dirty="0"/>
              <a:t> </a:t>
            </a:r>
            <a:endParaRPr lang="en-US" sz="2400" u="sng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I</a:t>
            </a:r>
            <a:r>
              <a:rPr lang="en-US" sz="2400" dirty="0" smtClean="0"/>
              <a:t>s </a:t>
            </a:r>
            <a:r>
              <a:rPr lang="en-US" sz="2400" dirty="0"/>
              <a:t>the chronic failure of a person who is responsible for the physical and emotional needs of another person to provide for those needs.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Usually &gt;&gt;&gt; directed </a:t>
            </a:r>
            <a:r>
              <a:rPr lang="en-US" sz="2400" dirty="0"/>
              <a:t>at children, elders, or disabled family members.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Child </a:t>
            </a:r>
            <a:r>
              <a:rPr lang="en-US" sz="2400" dirty="0"/>
              <a:t>and adult day care, schools, group homes, nursing facilities, and hospitals, may be involved in neglect of a dependent person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91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1" y="711200"/>
            <a:ext cx="8496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/>
              <a:t>Sexual violence</a:t>
            </a:r>
            <a:r>
              <a:rPr lang="en-US" sz="2400" u="sng" dirty="0"/>
              <a:t> </a:t>
            </a:r>
            <a:endParaRPr lang="en-US" sz="2400" u="sng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I</a:t>
            </a:r>
            <a:r>
              <a:rPr lang="en-US" sz="2400" dirty="0" smtClean="0"/>
              <a:t>s </a:t>
            </a:r>
            <a:r>
              <a:rPr lang="en-US" sz="2400" dirty="0"/>
              <a:t>any </a:t>
            </a:r>
            <a:r>
              <a:rPr lang="en-US" sz="2400" b="1" dirty="0"/>
              <a:t>sexual</a:t>
            </a:r>
            <a:r>
              <a:rPr lang="en-US" sz="2400" dirty="0"/>
              <a:t> act or attempt to obtain </a:t>
            </a:r>
            <a:r>
              <a:rPr lang="en-US" sz="2400" dirty="0" smtClean="0"/>
              <a:t>a </a:t>
            </a:r>
            <a:r>
              <a:rPr lang="en-US" sz="2400" b="1" dirty="0"/>
              <a:t>sexual</a:t>
            </a:r>
            <a:r>
              <a:rPr lang="en-US" sz="2400" dirty="0"/>
              <a:t> act by </a:t>
            </a:r>
            <a:r>
              <a:rPr lang="en-US" sz="2400" b="1" dirty="0"/>
              <a:t>violence</a:t>
            </a:r>
            <a:r>
              <a:rPr lang="en-US" sz="2400" dirty="0"/>
              <a:t> or </a:t>
            </a:r>
            <a:r>
              <a:rPr lang="en-US" sz="2400" dirty="0" smtClean="0"/>
              <a:t>threat, </a:t>
            </a:r>
            <a:r>
              <a:rPr lang="en-US" sz="2400" dirty="0"/>
              <a:t>unwanted </a:t>
            </a:r>
            <a:r>
              <a:rPr lang="en-US" sz="2400" b="1" dirty="0"/>
              <a:t>sexual</a:t>
            </a:r>
            <a:r>
              <a:rPr lang="en-US" sz="2400" dirty="0"/>
              <a:t> comments or advances, </a:t>
            </a:r>
            <a:r>
              <a:rPr lang="en-US" sz="2400" dirty="0" smtClean="0"/>
              <a:t>acts </a:t>
            </a:r>
            <a:r>
              <a:rPr lang="en-US" sz="2400" dirty="0"/>
              <a:t>to traffic a person or acts directed against a person's </a:t>
            </a:r>
            <a:r>
              <a:rPr lang="en-US" sz="2400" b="1" dirty="0"/>
              <a:t>sexuality</a:t>
            </a:r>
            <a:r>
              <a:rPr lang="en-US" sz="2400" dirty="0"/>
              <a:t>, </a:t>
            </a:r>
            <a:r>
              <a:rPr lang="en-US" sz="2400" dirty="0" smtClean="0"/>
              <a:t>regardless </a:t>
            </a:r>
            <a:r>
              <a:rPr lang="en-US" sz="2400" dirty="0"/>
              <a:t>of the relationship to the victim.</a:t>
            </a:r>
          </a:p>
        </p:txBody>
      </p:sp>
    </p:spTree>
    <p:extLst>
      <p:ext uri="{BB962C8B-B14F-4D97-AF65-F5344CB8AC3E}">
        <p14:creationId xmlns:p14="http://schemas.microsoft.com/office/powerpoint/2010/main" val="9120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985" y="1119294"/>
            <a:ext cx="8523340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Differentiate </a:t>
            </a:r>
            <a:r>
              <a:rPr lang="en-US" sz="2400" dirty="0"/>
              <a:t>violence against women (VAW) from domestic violence (DV)/family violence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Identify different types of </a:t>
            </a:r>
            <a:r>
              <a:rPr lang="en-US" sz="2400" dirty="0" smtClean="0"/>
              <a:t>violence</a:t>
            </a:r>
            <a:endParaRPr lang="en-US" sz="2400" b="1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Identify different victims of domestic violence</a:t>
            </a:r>
            <a:endParaRPr lang="en-US" sz="2400" b="1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Recognize sign and symptoms of </a:t>
            </a:r>
            <a:r>
              <a:rPr lang="en-US" sz="2400" dirty="0" smtClean="0"/>
              <a:t>violence 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Identify </a:t>
            </a:r>
            <a:r>
              <a:rPr lang="en-US" sz="2400" dirty="0"/>
              <a:t>risk factors </a:t>
            </a:r>
            <a:r>
              <a:rPr lang="en-US" sz="2400" dirty="0" smtClean="0"/>
              <a:t>in domestic violence</a:t>
            </a:r>
            <a:endParaRPr lang="en-US" sz="2400" b="1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List bio-psycho-social consequences of domestic violence</a:t>
            </a:r>
            <a:endParaRPr lang="en-US" sz="2400" b="1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Outline resources of victim support in Saudi </a:t>
            </a:r>
            <a:r>
              <a:rPr lang="en-US" sz="2400" dirty="0" smtClean="0"/>
              <a:t>Arabia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669" y="221796"/>
            <a:ext cx="210346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/>
              <a:t>Objectives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526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3900" y="1666875"/>
            <a:ext cx="7505700" cy="3829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What is the </a:t>
            </a:r>
            <a:r>
              <a:rPr lang="en-US" sz="4400" b="1" dirty="0">
                <a:solidFill>
                  <a:schemeClr val="tx1"/>
                </a:solidFill>
              </a:rPr>
              <a:t>most common form of elder </a:t>
            </a:r>
            <a:r>
              <a:rPr lang="en-US" sz="4400" b="1" dirty="0" smtClean="0">
                <a:solidFill>
                  <a:schemeClr val="tx1"/>
                </a:solidFill>
              </a:rPr>
              <a:t>abuse? </a:t>
            </a:r>
            <a:endParaRPr lang="ar-S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39800"/>
            <a:ext cx="86995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The most common form of elder abuse is neglect,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followed by physical abuse, financial exploitation,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emotional abuse, and sexual abuse.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2971800"/>
            <a:ext cx="5099682" cy="3689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562350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8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06638" y="3600450"/>
            <a:ext cx="6477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ar-SA"/>
          </a:p>
          <a:p>
            <a:pPr algn="r" rtl="1"/>
            <a:r>
              <a:rPr lang="ar-SA" b="1" i="1" u="sng">
                <a:solidFill>
                  <a:schemeClr val="accent1"/>
                </a:solidFill>
              </a:rPr>
              <a:t>العنف</a:t>
            </a:r>
            <a:r>
              <a:rPr lang="ar-SA" b="1" u="sng">
                <a:solidFill>
                  <a:schemeClr val="accent1"/>
                </a:solidFill>
              </a:rPr>
              <a:t> ضد المراه... حالات اجرام فرديه مشينه مسيئه للمجتمع</a:t>
            </a:r>
          </a:p>
          <a:p>
            <a:pPr algn="r" rtl="1"/>
            <a:r>
              <a:rPr lang="ar-SA" i="1"/>
              <a:t>العنف</a:t>
            </a:r>
            <a:r>
              <a:rPr lang="ar-SA"/>
              <a:t> ضد المراه... حالات اجرام فرديه مشينه مسيئه للمجتمع</a:t>
            </a:r>
          </a:p>
          <a:p>
            <a:pPr algn="r" rtl="1"/>
            <a:r>
              <a:rPr lang="ar-SA"/>
              <a:t>التاريخ : 2007/01/11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59038" y="2174875"/>
            <a:ext cx="6324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rtl="1"/>
            <a:r>
              <a:rPr lang="ar-SA" b="1" u="sng">
                <a:solidFill>
                  <a:schemeClr val="accent1"/>
                </a:solidFill>
              </a:rPr>
              <a:t>الدعوه للتوعيه المجتمعيه بحقوق المراه والطفل ونبذ اشكال </a:t>
            </a:r>
            <a:r>
              <a:rPr lang="ar-SA" b="1" i="1" u="sng">
                <a:solidFill>
                  <a:schemeClr val="accent1"/>
                </a:solidFill>
              </a:rPr>
              <a:t>العنف</a:t>
            </a:r>
            <a:endParaRPr lang="ar-SA" b="1" u="sng">
              <a:solidFill>
                <a:schemeClr val="accent1"/>
              </a:solidFill>
            </a:endParaRPr>
          </a:p>
          <a:p>
            <a:pPr algn="r" rtl="1"/>
            <a:r>
              <a:rPr lang="ar-SA"/>
              <a:t>البعيده المدى ومنها الكابه المزمنه واهمال الذات وخصت في ورقتها </a:t>
            </a:r>
            <a:r>
              <a:rPr lang="ar-SA" i="1"/>
              <a:t>العنف</a:t>
            </a:r>
            <a:r>
              <a:rPr lang="ar-SA"/>
              <a:t> ضد الزوجه. وتعرضت د. سهام الصويغ عميده كليه التربيه في ورقتها عن تاثيرات </a:t>
            </a:r>
            <a:r>
              <a:rPr lang="ar-SA" i="1"/>
              <a:t>العنف</a:t>
            </a:r>
            <a:r>
              <a:rPr lang="ar-SA"/>
              <a:t> </a:t>
            </a:r>
            <a:r>
              <a:rPr lang="ar-SA" i="1"/>
              <a:t>العائلي</a:t>
            </a:r>
            <a:r>
              <a:rPr lang="ar-SA"/>
              <a:t> على الام والطفل الى العلاقه بين </a:t>
            </a:r>
            <a:r>
              <a:rPr lang="ar-SA" i="1"/>
              <a:t>العنف</a:t>
            </a:r>
            <a:r>
              <a:rPr lang="ar-SA"/>
              <a:t> ضد المراه</a:t>
            </a:r>
          </a:p>
          <a:p>
            <a:pPr algn="r" rtl="1"/>
            <a:r>
              <a:rPr lang="ar-SA"/>
              <a:t>التاريخ : 2005/12/20</a:t>
            </a:r>
          </a:p>
        </p:txBody>
      </p:sp>
      <p:pic>
        <p:nvPicPr>
          <p:cNvPr id="1025" name="Picture 1" descr="http://www.alriyadh.com/img/logo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19063"/>
            <a:ext cx="25431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ontrol 2"/>
          <p:cNvSpPr>
            <a:spLocks noChangeArrowheads="1" noChangeShapeType="1"/>
          </p:cNvSpPr>
          <p:nvPr/>
        </p:nvSpPr>
        <p:spPr bwMode="auto">
          <a:xfrm>
            <a:off x="2362200" y="1587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486" name="Control 3"/>
          <p:cNvSpPr>
            <a:spLocks noChangeArrowheads="1" noChangeShapeType="1"/>
          </p:cNvSpPr>
          <p:nvPr/>
        </p:nvSpPr>
        <p:spPr bwMode="auto">
          <a:xfrm>
            <a:off x="2362200" y="1587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487" name="Control 4"/>
          <p:cNvSpPr>
            <a:spLocks noChangeArrowheads="1" noChangeShapeType="1"/>
          </p:cNvSpPr>
          <p:nvPr/>
        </p:nvSpPr>
        <p:spPr bwMode="auto">
          <a:xfrm>
            <a:off x="2362200" y="1587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488" name="Control 5"/>
          <p:cNvSpPr>
            <a:spLocks noChangeArrowheads="1" noChangeShapeType="1"/>
          </p:cNvSpPr>
          <p:nvPr/>
        </p:nvSpPr>
        <p:spPr bwMode="auto">
          <a:xfrm>
            <a:off x="2362200" y="1587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489" name="Control 6"/>
          <p:cNvSpPr>
            <a:spLocks noChangeArrowheads="1" noChangeShapeType="1"/>
          </p:cNvSpPr>
          <p:nvPr/>
        </p:nvSpPr>
        <p:spPr bwMode="auto">
          <a:xfrm>
            <a:off x="2362200" y="1587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490" name="Control 7"/>
          <p:cNvSpPr>
            <a:spLocks noChangeArrowheads="1" noChangeShapeType="1"/>
          </p:cNvSpPr>
          <p:nvPr/>
        </p:nvSpPr>
        <p:spPr bwMode="auto">
          <a:xfrm>
            <a:off x="2362200" y="1587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491" name="Control 8"/>
          <p:cNvSpPr>
            <a:spLocks noChangeArrowheads="1" noChangeShapeType="1"/>
          </p:cNvSpPr>
          <p:nvPr/>
        </p:nvSpPr>
        <p:spPr bwMode="auto">
          <a:xfrm>
            <a:off x="2362200" y="1587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492" name="Control 9"/>
          <p:cNvSpPr>
            <a:spLocks noChangeArrowheads="1" noChangeShapeType="1"/>
          </p:cNvSpPr>
          <p:nvPr/>
        </p:nvSpPr>
        <p:spPr bwMode="auto">
          <a:xfrm>
            <a:off x="2362200" y="1587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493" name="Control 10"/>
          <p:cNvSpPr>
            <a:spLocks noChangeArrowheads="1" noChangeShapeType="1"/>
          </p:cNvSpPr>
          <p:nvPr/>
        </p:nvSpPr>
        <p:spPr bwMode="auto">
          <a:xfrm>
            <a:off x="2362200" y="1587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494" name="Control 11"/>
          <p:cNvSpPr>
            <a:spLocks noChangeArrowheads="1" noChangeShapeType="1"/>
          </p:cNvSpPr>
          <p:nvPr/>
        </p:nvSpPr>
        <p:spPr bwMode="auto">
          <a:xfrm>
            <a:off x="2362200" y="1587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495" name="Control 12"/>
          <p:cNvSpPr>
            <a:spLocks noChangeArrowheads="1" noChangeShapeType="1"/>
          </p:cNvSpPr>
          <p:nvPr/>
        </p:nvSpPr>
        <p:spPr bwMode="auto">
          <a:xfrm>
            <a:off x="2362200" y="1587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496" name="Control 13"/>
          <p:cNvSpPr>
            <a:spLocks noChangeArrowheads="1" noChangeShapeType="1"/>
          </p:cNvSpPr>
          <p:nvPr/>
        </p:nvSpPr>
        <p:spPr bwMode="auto">
          <a:xfrm>
            <a:off x="2362200" y="1587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497" name="Control 14"/>
          <p:cNvSpPr>
            <a:spLocks noChangeArrowheads="1" noChangeShapeType="1"/>
          </p:cNvSpPr>
          <p:nvPr/>
        </p:nvSpPr>
        <p:spPr bwMode="auto">
          <a:xfrm>
            <a:off x="2362200" y="1587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498" name="Rectangle 15"/>
          <p:cNvSpPr>
            <a:spLocks noChangeArrowheads="1"/>
          </p:cNvSpPr>
          <p:nvPr/>
        </p:nvSpPr>
        <p:spPr bwMode="auto">
          <a:xfrm>
            <a:off x="2362200" y="158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1">
              <a:defRPr/>
            </a:pPr>
            <a:r>
              <a:rPr lang="en-US">
                <a:cs typeface="Arial" charset="0"/>
              </a:rPr>
              <a:t/>
            </a:r>
            <a:br>
              <a:rPr lang="en-US">
                <a:cs typeface="Arial" charset="0"/>
              </a:rPr>
            </a:br>
            <a:endParaRPr lang="en-US">
              <a:cs typeface="Arial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731963" y="5175250"/>
            <a:ext cx="716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rtl="1">
              <a:defRPr/>
            </a:pPr>
            <a:r>
              <a:rPr lang="ar-SA" b="1" u="sng">
                <a:solidFill>
                  <a:srgbClr val="0066CC"/>
                </a:solidFill>
                <a:cs typeface="Arial" charset="0"/>
              </a:rPr>
              <a:t>جريدة الرياض : </a:t>
            </a:r>
            <a:r>
              <a:rPr lang="ar-SA" b="1" i="1" u="sng">
                <a:solidFill>
                  <a:srgbClr val="0066CC"/>
                </a:solidFill>
                <a:cs typeface="Arial" charset="0"/>
              </a:rPr>
              <a:t>العنف</a:t>
            </a:r>
            <a:r>
              <a:rPr lang="ar-SA" b="1" u="sng">
                <a:solidFill>
                  <a:srgbClr val="0066CC"/>
                </a:solidFill>
                <a:cs typeface="Arial" charset="0"/>
              </a:rPr>
              <a:t> ضد المرأة.. يولد الاكتئاب والشعور بالدونية!!</a:t>
            </a:r>
            <a:endParaRPr lang="en-US" b="1" u="sng">
              <a:solidFill>
                <a:srgbClr val="0066CC"/>
              </a:solidFill>
              <a:cs typeface="Arial" charset="0"/>
            </a:endParaRPr>
          </a:p>
          <a:p>
            <a:pPr algn="r" rtl="1">
              <a:defRPr/>
            </a:pPr>
            <a:r>
              <a:rPr lang="ar-SA">
                <a:solidFill>
                  <a:srgbClr val="000000"/>
                </a:solidFill>
                <a:cs typeface="Arial" charset="0"/>
              </a:rPr>
              <a:t>11 شباط (فبراير) 2005 </a:t>
            </a:r>
            <a:r>
              <a:rPr lang="ar-SA" b="1">
                <a:solidFill>
                  <a:srgbClr val="000000"/>
                </a:solidFill>
                <a:cs typeface="Arial" charset="0"/>
              </a:rPr>
              <a:t>...</a:t>
            </a:r>
            <a:r>
              <a:rPr lang="ar-SA">
                <a:solidFill>
                  <a:srgbClr val="000000"/>
                </a:solidFill>
                <a:cs typeface="Arial" charset="0"/>
              </a:rPr>
              <a:t> أما موضوع الانتحار أو التفكير بالانتحار فإن النسبة بلغت بين السيدات اللاتي تعرضن </a:t>
            </a:r>
            <a:r>
              <a:rPr lang="ar-SA" b="1" i="1">
                <a:solidFill>
                  <a:srgbClr val="000000"/>
                </a:solidFill>
                <a:cs typeface="Arial" charset="0"/>
              </a:rPr>
              <a:t>للعنف العائلي</a:t>
            </a:r>
            <a:r>
              <a:rPr lang="ar-SA">
                <a:solidFill>
                  <a:srgbClr val="000000"/>
                </a:solidFill>
                <a:cs typeface="Arial" charset="0"/>
              </a:rPr>
              <a:t> والايذاء حوالي 40,5٪ مقارنة بحوالي 4,6٪ من </a:t>
            </a:r>
            <a:r>
              <a:rPr lang="ar-SA" b="1">
                <a:solidFill>
                  <a:srgbClr val="000000"/>
                </a:solidFill>
                <a:cs typeface="Arial" charset="0"/>
              </a:rPr>
              <a:t>...</a:t>
            </a:r>
            <a:r>
              <a:rPr lang="ar-SA">
                <a:solidFill>
                  <a:srgbClr val="000000"/>
                </a:solidFill>
                <a:cs typeface="Arial" charset="0"/>
              </a:rPr>
              <a:t/>
            </a:r>
            <a:br>
              <a:rPr lang="ar-SA">
                <a:solidFill>
                  <a:srgbClr val="000000"/>
                </a:solidFill>
                <a:cs typeface="Arial" charset="0"/>
              </a:rPr>
            </a:br>
            <a:endParaRPr lang="ar-SA" sz="1200">
              <a:cs typeface="Arial" charset="0"/>
            </a:endParaRPr>
          </a:p>
          <a:p>
            <a:pPr eaLnBrk="0" hangingPunct="0">
              <a:defRPr/>
            </a:pPr>
            <a:endParaRPr lang="ar-SA">
              <a:cs typeface="Arial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28600" y="987425"/>
            <a:ext cx="83978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rtl="1">
              <a:defRPr/>
            </a:pPr>
            <a:r>
              <a:rPr lang="ar-SA" b="1" u="sng">
                <a:solidFill>
                  <a:srgbClr val="0066CC"/>
                </a:solidFill>
                <a:cs typeface="Arial" charset="0"/>
              </a:rPr>
              <a:t>جريدة الرياض : غصون صورة ومرآة لباطن مجتمع!</a:t>
            </a:r>
            <a:endParaRPr lang="en-US" b="1" u="sng">
              <a:cs typeface="Arial" charset="0"/>
            </a:endParaRPr>
          </a:p>
          <a:p>
            <a:pPr algn="r" eaLnBrk="0" hangingPunct="0">
              <a:defRPr/>
            </a:pPr>
            <a:r>
              <a:rPr lang="ar-SA">
                <a:solidFill>
                  <a:srgbClr val="000000"/>
                </a:solidFill>
                <a:cs typeface="Arial" charset="0"/>
              </a:rPr>
              <a:t>25 كانون الثاني (يناير) 2008 </a:t>
            </a:r>
            <a:r>
              <a:rPr lang="ar-SA" b="1">
                <a:solidFill>
                  <a:srgbClr val="000000"/>
                </a:solidFill>
                <a:cs typeface="Arial" charset="0"/>
              </a:rPr>
              <a:t>...</a:t>
            </a:r>
            <a:r>
              <a:rPr lang="ar-SA">
                <a:solidFill>
                  <a:srgbClr val="000000"/>
                </a:solidFill>
                <a:cs typeface="Arial" charset="0"/>
              </a:rPr>
              <a:t> فهل الأنظمة الحالية كافية لإنصاف كثير من قضايا </a:t>
            </a:r>
            <a:r>
              <a:rPr lang="ar-SA" b="1" i="1">
                <a:solidFill>
                  <a:srgbClr val="000000"/>
                </a:solidFill>
                <a:cs typeface="Arial" charset="0"/>
              </a:rPr>
              <a:t>العنف</a:t>
            </a:r>
            <a:r>
              <a:rPr lang="ar-SA">
                <a:solidFill>
                  <a:srgbClr val="000000"/>
                </a:solidFill>
                <a:cs typeface="Arial" charset="0"/>
              </a:rPr>
              <a:t> الأسري وحماية ضحاياها؟ </a:t>
            </a:r>
            <a:r>
              <a:rPr lang="ar-SA" b="1">
                <a:solidFill>
                  <a:srgbClr val="000000"/>
                </a:solidFill>
                <a:cs typeface="Arial" charset="0"/>
              </a:rPr>
              <a:t>....</a:t>
            </a:r>
            <a:r>
              <a:rPr lang="ar-SA">
                <a:solidFill>
                  <a:srgbClr val="000000"/>
                </a:solidFill>
                <a:cs typeface="Arial" charset="0"/>
              </a:rPr>
              <a:t> بلطجة </a:t>
            </a:r>
            <a:r>
              <a:rPr lang="ar-SA" b="1" i="1">
                <a:solidFill>
                  <a:srgbClr val="000000"/>
                </a:solidFill>
                <a:cs typeface="Arial" charset="0"/>
              </a:rPr>
              <a:t>عائلية</a:t>
            </a:r>
            <a:r>
              <a:rPr lang="ar-SA">
                <a:solidFill>
                  <a:srgbClr val="000000"/>
                </a:solidFill>
                <a:cs typeface="Arial" charset="0"/>
              </a:rPr>
              <a:t> ! عندما يكون الجو مشحون بالتوتر والقلق، تتحول </a:t>
            </a:r>
            <a:r>
              <a:rPr lang="ar-SA" b="1">
                <a:solidFill>
                  <a:srgbClr val="000000"/>
                </a:solidFill>
                <a:cs typeface="Arial" charset="0"/>
              </a:rPr>
              <a:t>...</a:t>
            </a:r>
            <a:r>
              <a:rPr lang="ar-SA">
                <a:solidFill>
                  <a:srgbClr val="000000"/>
                </a:solidFill>
                <a:cs typeface="Arial" charset="0"/>
              </a:rPr>
              <a:t/>
            </a:r>
            <a:br>
              <a:rPr lang="ar-SA">
                <a:solidFill>
                  <a:srgbClr val="000000"/>
                </a:solidFill>
                <a:cs typeface="Arial" charset="0"/>
              </a:rPr>
            </a:br>
            <a:endParaRPr lang="ar-SA">
              <a:cs typeface="Arial" charset="0"/>
            </a:endParaRPr>
          </a:p>
        </p:txBody>
      </p:sp>
      <p:pic>
        <p:nvPicPr>
          <p:cNvPr id="32788" name="Picture 1" descr="C:\Documents and Settings\Aljohara AlMeneessie\My Documents\My Pictures\WEBM1DCA0ICJDUCACTHMZECABKJXJXCAOFZYT6CA844OHXCA9BUAYECA5Y7N9LCA4VJI5OCALDKAWOCAPUFWGDCA4SFN50CAC1GWLHCAROY2SDCASQOF7TCA7H7E6ACAZLLPIZCAZXT0Y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7938"/>
            <a:ext cx="10953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3" descr="C:\Users\aljoharalmeneessier\Pictures\CAKQ8L5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89450"/>
            <a:ext cx="2014538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868488"/>
            <a:ext cx="2379662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" name="Picture 7" descr="wif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871788"/>
            <a:ext cx="2714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CAKPMZC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6125"/>
            <a:ext cx="311626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1/26/16</a:t>
            </a:r>
          </a:p>
        </p:txBody>
      </p:sp>
      <p:sp>
        <p:nvSpPr>
          <p:cNvPr id="3279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domestic violence KSU,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255588"/>
            <a:ext cx="4064000" cy="53467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3100" y="4386263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815" y="3754153"/>
            <a:ext cx="8641680" cy="1917700"/>
          </a:xfrm>
        </p:spPr>
        <p:txBody>
          <a:bodyPr/>
          <a:lstStyle/>
          <a:p>
            <a:pPr algn="l">
              <a:lnSpc>
                <a:spcPct val="14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83982326"/>
              </p:ext>
            </p:extLst>
          </p:nvPr>
        </p:nvGraphicFramePr>
        <p:xfrm>
          <a:off x="423333" y="444499"/>
          <a:ext cx="8447162" cy="621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2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23" y="546100"/>
            <a:ext cx="8446477" cy="1739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998" y="3276771"/>
            <a:ext cx="844684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 What are the risk factors that make individual be victimized? </a:t>
            </a: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735" y="4174700"/>
            <a:ext cx="4063065" cy="21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1044840"/>
              </p:ext>
            </p:extLst>
          </p:nvPr>
        </p:nvGraphicFramePr>
        <p:xfrm>
          <a:off x="942975" y="733425"/>
          <a:ext cx="7315200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6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1" y="304799"/>
            <a:ext cx="5179296" cy="59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815" y="3754153"/>
            <a:ext cx="8641680" cy="1917700"/>
          </a:xfrm>
        </p:spPr>
        <p:txBody>
          <a:bodyPr/>
          <a:lstStyle/>
          <a:p>
            <a:pPr algn="l">
              <a:lnSpc>
                <a:spcPct val="14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28994189"/>
              </p:ext>
            </p:extLst>
          </p:nvPr>
        </p:nvGraphicFramePr>
        <p:xfrm>
          <a:off x="423333" y="444499"/>
          <a:ext cx="8447162" cy="621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15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7456"/>
            <a:ext cx="1892300" cy="1060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3637" y="475734"/>
            <a:ext cx="82158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Women may present to the clinic</a:t>
            </a:r>
          </a:p>
          <a:p>
            <a:endParaRPr lang="en-US" sz="2400" dirty="0"/>
          </a:p>
          <a:p>
            <a:r>
              <a:rPr lang="en-US" sz="2400" dirty="0" smtClean="0"/>
              <a:t>24 years old Saudi female is frequent attender to KKUH clinic with back-pain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18 years old Saudi female who presented to KKUH clinic with abdominal pain</a:t>
            </a:r>
          </a:p>
          <a:p>
            <a:r>
              <a:rPr lang="en-US" sz="2400" dirty="0" smtClean="0"/>
              <a:t>Physical exam showed extensive post burn scar over the chest and abdomen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083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07" y="203200"/>
            <a:ext cx="5450393" cy="359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399" y="3797300"/>
            <a:ext cx="371202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815" y="3754153"/>
            <a:ext cx="8641680" cy="1917700"/>
          </a:xfrm>
        </p:spPr>
        <p:txBody>
          <a:bodyPr/>
          <a:lstStyle/>
          <a:p>
            <a:pPr algn="l">
              <a:lnSpc>
                <a:spcPct val="14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46541495"/>
              </p:ext>
            </p:extLst>
          </p:nvPr>
        </p:nvGraphicFramePr>
        <p:xfrm>
          <a:off x="423333" y="444499"/>
          <a:ext cx="8447162" cy="621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17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1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304800"/>
            <a:ext cx="5676900" cy="4407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81500"/>
            <a:ext cx="3048000" cy="23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5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5842000" cy="4381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462" y="3213100"/>
            <a:ext cx="5099538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13439"/>
            <a:ext cx="7454900" cy="668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815" y="3754153"/>
            <a:ext cx="8641680" cy="1917700"/>
          </a:xfrm>
        </p:spPr>
        <p:txBody>
          <a:bodyPr/>
          <a:lstStyle/>
          <a:p>
            <a:pPr algn="l">
              <a:lnSpc>
                <a:spcPct val="14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49673445"/>
              </p:ext>
            </p:extLst>
          </p:nvPr>
        </p:nvGraphicFramePr>
        <p:xfrm>
          <a:off x="423333" y="444499"/>
          <a:ext cx="8447162" cy="621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34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900" y="609601"/>
            <a:ext cx="8724900" cy="5813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400" dirty="0"/>
              <a:t>Why a woman may not wish to report abuse or leave a </a:t>
            </a:r>
            <a:r>
              <a:rPr lang="en-US" sz="2400" dirty="0" smtClean="0"/>
              <a:t>relationship</a:t>
            </a:r>
            <a:endParaRPr lang="en-US" sz="2400" dirty="0"/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dirty="0" smtClean="0"/>
              <a:t>Fear </a:t>
            </a:r>
            <a:r>
              <a:rPr lang="en-US" sz="2400" dirty="0"/>
              <a:t>of reprisal or counter charges being laid by their partner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dirty="0" smtClean="0"/>
              <a:t>Too </a:t>
            </a:r>
            <a:r>
              <a:rPr lang="en-US" sz="2400" dirty="0"/>
              <a:t>worn down to seek help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dirty="0" smtClean="0"/>
              <a:t>Living </a:t>
            </a:r>
            <a:r>
              <a:rPr lang="en-US" sz="2400" dirty="0"/>
              <a:t>in fear of severe violence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dirty="0" smtClean="0"/>
              <a:t>Fear </a:t>
            </a:r>
            <a:r>
              <a:rPr lang="en-US" sz="2400" dirty="0"/>
              <a:t>their children will be taken away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dirty="0" smtClean="0"/>
              <a:t>Unable </a:t>
            </a:r>
            <a:r>
              <a:rPr lang="en-US" sz="2400" dirty="0"/>
              <a:t>or to </a:t>
            </a:r>
            <a:r>
              <a:rPr lang="en-US" sz="2400" dirty="0" err="1"/>
              <a:t>recognise</a:t>
            </a:r>
            <a:r>
              <a:rPr lang="en-US" sz="2400" dirty="0"/>
              <a:t> the cycle of abuse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dirty="0" smtClean="0"/>
              <a:t>Social </a:t>
            </a:r>
            <a:r>
              <a:rPr lang="en-US" sz="2400" dirty="0"/>
              <a:t>isolation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dirty="0" smtClean="0"/>
              <a:t>Financial </a:t>
            </a:r>
            <a:r>
              <a:rPr lang="en-US" sz="2400" dirty="0"/>
              <a:t>dependence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dirty="0" smtClean="0"/>
              <a:t>Emotional </a:t>
            </a:r>
            <a:r>
              <a:rPr lang="en-US" sz="2400" dirty="0"/>
              <a:t>dependence and fear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dirty="0" smtClean="0"/>
              <a:t>Poor </a:t>
            </a:r>
            <a:r>
              <a:rPr lang="en-US" sz="2400" dirty="0"/>
              <a:t>self-esteem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dirty="0" smtClean="0"/>
              <a:t>Cultural </a:t>
            </a:r>
            <a:r>
              <a:rPr lang="en-US" sz="2400" dirty="0"/>
              <a:t>or religious issues</a:t>
            </a:r>
          </a:p>
        </p:txBody>
      </p:sp>
    </p:spTree>
    <p:extLst>
      <p:ext uri="{BB962C8B-B14F-4D97-AF65-F5344CB8AC3E}">
        <p14:creationId xmlns:p14="http://schemas.microsoft.com/office/powerpoint/2010/main" val="5638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Consequences of domestic </a:t>
            </a:r>
            <a:r>
              <a:rPr lang="en-US" sz="3600" dirty="0" err="1" smtClean="0"/>
              <a:t>violenc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</a:t>
            </a:r>
            <a:r>
              <a:rPr lang="en-US" dirty="0" smtClean="0"/>
              <a:t>violence has </a:t>
            </a:r>
            <a:r>
              <a:rPr lang="en-US" dirty="0"/>
              <a:t>a significant negative impact on </a:t>
            </a:r>
            <a:r>
              <a:rPr lang="en-US" dirty="0" smtClean="0"/>
              <a:t>health and wellbeing 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atients </a:t>
            </a:r>
            <a:r>
              <a:rPr lang="en-US" dirty="0"/>
              <a:t>present to general practice with varying physical and psychological issues.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355600"/>
            <a:ext cx="74041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815" y="3754153"/>
            <a:ext cx="8641680" cy="1917700"/>
          </a:xfrm>
        </p:spPr>
        <p:txBody>
          <a:bodyPr/>
          <a:lstStyle/>
          <a:p>
            <a:pPr algn="l">
              <a:lnSpc>
                <a:spcPct val="14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79189792"/>
              </p:ext>
            </p:extLst>
          </p:nvPr>
        </p:nvGraphicFramePr>
        <p:xfrm>
          <a:off x="423333" y="444499"/>
          <a:ext cx="8447162" cy="621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54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30200"/>
            <a:ext cx="8775700" cy="640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Nine steps to intervention – the 9 </a:t>
            </a:r>
            <a:r>
              <a:rPr lang="en-US" sz="2400" dirty="0" err="1" smtClean="0"/>
              <a:t>Rs</a:t>
            </a:r>
            <a:r>
              <a:rPr lang="en-US" sz="2400" dirty="0" smtClean="0"/>
              <a:t> Health </a:t>
            </a:r>
            <a:r>
              <a:rPr lang="en-US" sz="2400" dirty="0"/>
              <a:t>practitioners need to understand their:</a:t>
            </a:r>
          </a:p>
          <a:p>
            <a:r>
              <a:rPr lang="en-US" sz="2400" dirty="0"/>
              <a:t>• </a:t>
            </a:r>
            <a:r>
              <a:rPr lang="en-US" sz="2400" dirty="0">
                <a:solidFill>
                  <a:srgbClr val="FF0000"/>
                </a:solidFill>
              </a:rPr>
              <a:t>Role</a:t>
            </a:r>
            <a:r>
              <a:rPr lang="en-US" sz="2400" dirty="0"/>
              <a:t> with patients who are experiencing abuse </a:t>
            </a:r>
            <a:r>
              <a:rPr lang="en-US" sz="2400" dirty="0" smtClean="0"/>
              <a:t>and violence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>
                <a:solidFill>
                  <a:srgbClr val="FF0000"/>
                </a:solidFill>
              </a:rPr>
              <a:t>Readiness</a:t>
            </a:r>
            <a:r>
              <a:rPr lang="en-US" sz="2400" dirty="0"/>
              <a:t> to be open to</a:t>
            </a:r>
          </a:p>
          <a:p>
            <a:r>
              <a:rPr lang="en-US" sz="2400" dirty="0"/>
              <a:t>• </a:t>
            </a:r>
            <a:r>
              <a:rPr lang="en-US" sz="2400" dirty="0" smtClean="0">
                <a:solidFill>
                  <a:srgbClr val="FF0000"/>
                </a:solidFill>
              </a:rPr>
              <a:t>Recognize </a:t>
            </a:r>
            <a:r>
              <a:rPr lang="en-US" sz="2400" dirty="0"/>
              <a:t>symptoms of abuse and violence, </a:t>
            </a:r>
            <a:r>
              <a:rPr lang="en-US" sz="2400" dirty="0" smtClean="0"/>
              <a:t>ask directly </a:t>
            </a:r>
            <a:r>
              <a:rPr lang="en-US" sz="2400" dirty="0"/>
              <a:t>and sensitively and</a:t>
            </a:r>
          </a:p>
          <a:p>
            <a:r>
              <a:rPr lang="en-US" sz="2400" dirty="0"/>
              <a:t>• </a:t>
            </a:r>
            <a:r>
              <a:rPr lang="en-US" sz="2400" dirty="0">
                <a:solidFill>
                  <a:srgbClr val="FF0000"/>
                </a:solidFill>
              </a:rPr>
              <a:t>Respond</a:t>
            </a:r>
            <a:r>
              <a:rPr lang="en-US" sz="2400" dirty="0"/>
              <a:t> to disclosures of violence with </a:t>
            </a:r>
            <a:r>
              <a:rPr lang="en-US" sz="2400" dirty="0" smtClean="0"/>
              <a:t>empathic listening </a:t>
            </a:r>
            <a:r>
              <a:rPr lang="en-US" sz="2400" dirty="0"/>
              <a:t>and explore</a:t>
            </a:r>
          </a:p>
          <a:p>
            <a:r>
              <a:rPr lang="en-US" sz="2400" dirty="0"/>
              <a:t>• </a:t>
            </a:r>
            <a:r>
              <a:rPr lang="en-US" sz="2400" dirty="0">
                <a:solidFill>
                  <a:srgbClr val="FF0000"/>
                </a:solidFill>
              </a:rPr>
              <a:t>Risk</a:t>
            </a:r>
            <a:r>
              <a:rPr lang="en-US" sz="2400" dirty="0"/>
              <a:t> and safety issues</a:t>
            </a:r>
          </a:p>
          <a:p>
            <a:r>
              <a:rPr lang="en-US" sz="2400" dirty="0"/>
              <a:t>• </a:t>
            </a:r>
            <a:r>
              <a:rPr lang="en-US" sz="2400" dirty="0">
                <a:solidFill>
                  <a:srgbClr val="FF0000"/>
                </a:solidFill>
              </a:rPr>
              <a:t>Review</a:t>
            </a:r>
            <a:r>
              <a:rPr lang="en-US" sz="2400" dirty="0"/>
              <a:t> the patient for follow-up and support</a:t>
            </a:r>
          </a:p>
          <a:p>
            <a:r>
              <a:rPr lang="en-US" sz="2400" dirty="0"/>
              <a:t>• </a:t>
            </a:r>
            <a:r>
              <a:rPr lang="en-US" sz="2400" dirty="0">
                <a:solidFill>
                  <a:srgbClr val="FF0000"/>
                </a:solidFill>
              </a:rPr>
              <a:t>Refer</a:t>
            </a:r>
            <a:r>
              <a:rPr lang="en-US" sz="2400" dirty="0"/>
              <a:t> appropriately and also</a:t>
            </a:r>
          </a:p>
          <a:p>
            <a:r>
              <a:rPr lang="en-US" sz="2400" dirty="0"/>
              <a:t>• </a:t>
            </a:r>
            <a:r>
              <a:rPr lang="en-US" sz="2400" dirty="0">
                <a:solidFill>
                  <a:srgbClr val="FF0000"/>
                </a:solidFill>
              </a:rPr>
              <a:t>Reflect</a:t>
            </a:r>
            <a:r>
              <a:rPr lang="en-US" sz="2400" dirty="0"/>
              <a:t> on their own attitudes and management </a:t>
            </a:r>
            <a:r>
              <a:rPr lang="en-US" sz="2400" dirty="0" smtClean="0"/>
              <a:t>of abuse </a:t>
            </a:r>
            <a:r>
              <a:rPr lang="en-US" sz="2400" dirty="0"/>
              <a:t>and violence</a:t>
            </a:r>
          </a:p>
          <a:p>
            <a:r>
              <a:rPr lang="en-US" sz="2400" dirty="0"/>
              <a:t>• </a:t>
            </a:r>
            <a:r>
              <a:rPr lang="en-US" sz="2400" dirty="0">
                <a:solidFill>
                  <a:srgbClr val="FF0000"/>
                </a:solidFill>
              </a:rPr>
              <a:t>Respect</a:t>
            </a:r>
            <a:r>
              <a:rPr lang="en-US" sz="2400" dirty="0"/>
              <a:t> for patients, colleagues and themselves is an overarching principle of this sensitive </a:t>
            </a:r>
            <a:r>
              <a:rPr lang="en-US" sz="2400" dirty="0" smtClean="0"/>
              <a:t>work</a:t>
            </a:r>
          </a:p>
          <a:p>
            <a:endParaRPr lang="en-US" dirty="0"/>
          </a:p>
          <a:p>
            <a:r>
              <a:rPr lang="en-US" sz="1400" dirty="0" smtClean="0"/>
              <a:t>The </a:t>
            </a:r>
            <a:r>
              <a:rPr lang="en-US" sz="1400" dirty="0"/>
              <a:t>Royal Australian College of General Practitioners from: Abuse and violence: Working with our patients in general practice, 4th </a:t>
            </a:r>
            <a:r>
              <a:rPr lang="en-US" sz="1400" dirty="0" err="1"/>
              <a:t>edn</a:t>
            </a:r>
            <a:r>
              <a:rPr lang="en-US" sz="1400" dirty="0"/>
              <a:t>. Melbourne: RACGP, 2014</a:t>
            </a:r>
          </a:p>
        </p:txBody>
      </p:sp>
    </p:spTree>
    <p:extLst>
      <p:ext uri="{BB962C8B-B14F-4D97-AF65-F5344CB8AC3E}">
        <p14:creationId xmlns:p14="http://schemas.microsoft.com/office/powerpoint/2010/main" val="12053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Documents and Settings\Aljohara AlMeneessie\My Documents\My Pictures\WEBM1DCA0ICJDUCACTHMZECABKJXJXCAOFZYT6CA844OHXCA9BUAYECA5Y7N9LCA4VJI5OCALDKAWOCAPUFWGDCA4SFN50CAC1GWLHCAROY2SDCASQOF7TCA7H7E6ACAZLLPIZCAZXT0Y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14313"/>
            <a:ext cx="10953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4" descr="dv rib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1/26/16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857250" y="47626"/>
            <a:ext cx="700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ar-SA" sz="2800" b="1" dirty="0"/>
              <a:t>أرقام هواتف وفاكسات لجان الحماية الاجتماعية بالمناطق السعودية</a:t>
            </a:r>
            <a:endParaRPr lang="en-US" sz="2800" b="1" dirty="0"/>
          </a:p>
        </p:txBody>
      </p:sp>
      <p:sp>
        <p:nvSpPr>
          <p:cNvPr id="358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domestic violence KSU,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230628"/>
            <a:ext cx="1930399" cy="1627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400" y="469900"/>
            <a:ext cx="53721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3647" y="1189960"/>
            <a:ext cx="7733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dirty="0"/>
              <a:t>واحد متجوز وقاعد في البيت وبيبص كتير في عقد الزواج، مراته قالت له: "بتبص في عقد الزواج ليه يا حبيبي؟" قالها: "بأبحث عن تاريخ إنتهاء العقد.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537" y="2865177"/>
            <a:ext cx="5353053" cy="283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02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00" y="204745"/>
            <a:ext cx="8826500" cy="658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Take-home messages:	</a:t>
            </a:r>
            <a:endParaRPr lang="en-US" sz="2400" b="1" u="words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Family violence </a:t>
            </a:r>
            <a:r>
              <a:rPr lang="en-US" sz="2400" dirty="0" smtClean="0"/>
              <a:t>refers to </a:t>
            </a:r>
            <a:r>
              <a:rPr lang="en-US" sz="2400" dirty="0"/>
              <a:t>any abuse within a family and includes physical violence, emotional, sexual, economic and social abuse</a:t>
            </a:r>
            <a:r>
              <a:rPr lang="en-US" sz="2400" dirty="0" smtClean="0"/>
              <a:t>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Prevalence of the domestic violence is increasing due to increase </a:t>
            </a:r>
            <a:r>
              <a:rPr lang="en-US" sz="2400" dirty="0" smtClean="0"/>
              <a:t>reporting 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Risk factors (gender, health status, education and economy</a:t>
            </a:r>
            <a:r>
              <a:rPr lang="en-US" sz="2400" dirty="0" smtClean="0"/>
              <a:t>)</a:t>
            </a:r>
            <a:endParaRPr lang="en-US" sz="2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Family violence </a:t>
            </a:r>
            <a:r>
              <a:rPr lang="en-US" sz="2400" dirty="0"/>
              <a:t>have a significant negative impact on health </a:t>
            </a:r>
            <a:r>
              <a:rPr lang="en-US" sz="2400" dirty="0" smtClean="0"/>
              <a:t>and </a:t>
            </a:r>
            <a:r>
              <a:rPr lang="en-US" sz="2400" dirty="0"/>
              <a:t>are very common in clinical practice.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FPs </a:t>
            </a:r>
            <a:r>
              <a:rPr lang="en-US" sz="2400" dirty="0"/>
              <a:t>are in a unique position to </a:t>
            </a:r>
            <a:r>
              <a:rPr lang="en-US" sz="2400" dirty="0" smtClean="0"/>
              <a:t>recognize</a:t>
            </a:r>
            <a:r>
              <a:rPr lang="en-US" sz="2400" dirty="0"/>
              <a:t>, ask and appropriately </a:t>
            </a:r>
            <a:r>
              <a:rPr lang="en-US" sz="2400" dirty="0" smtClean="0"/>
              <a:t>respond </a:t>
            </a:r>
            <a:r>
              <a:rPr lang="en-US" sz="2400" dirty="0"/>
              <a:t>to families who are experiencing violence. 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Different </a:t>
            </a:r>
            <a:r>
              <a:rPr lang="en-US" sz="2400" dirty="0"/>
              <a:t>women shelters are available for support in the Kingdom of Saudi Arabia</a:t>
            </a:r>
            <a:endParaRPr lang="en-US" sz="2400" b="1" u="words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58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2374900"/>
            <a:ext cx="38608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702" y="340596"/>
            <a:ext cx="8728434" cy="470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/>
              <a:t>يقولون لك</a:t>
            </a:r>
          </a:p>
          <a:p>
            <a:pPr algn="r" rtl="1"/>
            <a:endParaRPr lang="ar-SA" sz="2400" b="1" dirty="0"/>
          </a:p>
          <a:p>
            <a:pPr algn="r" rtl="1"/>
            <a:r>
              <a:rPr lang="ar-SA" sz="2800" b="1" dirty="0"/>
              <a:t>فيه </a:t>
            </a:r>
            <a:r>
              <a:rPr lang="ar-SA" sz="2800" b="1" dirty="0" smtClean="0"/>
              <a:t>سورية</a:t>
            </a:r>
            <a:r>
              <a:rPr lang="en-US" sz="2800" b="1" dirty="0"/>
              <a:t> </a:t>
            </a:r>
            <a:r>
              <a:rPr lang="ar-SA" sz="2800" b="1" dirty="0" smtClean="0"/>
              <a:t>ولبنانية</a:t>
            </a:r>
            <a:r>
              <a:rPr lang="en-US" sz="2800" b="1" dirty="0" smtClean="0"/>
              <a:t> </a:t>
            </a:r>
            <a:r>
              <a:rPr lang="ar-SA" sz="2800" b="1" dirty="0" smtClean="0"/>
              <a:t>وسعـــــــــــــودية</a:t>
            </a:r>
            <a:endParaRPr lang="ar-SA" sz="2800" b="1" dirty="0"/>
          </a:p>
          <a:p>
            <a:pPr algn="r" rtl="1"/>
            <a:r>
              <a:rPr lang="ar-SA" sz="2800" b="1" dirty="0"/>
              <a:t>أتفقوا إنهم يقولون لأزواجهم إنهم ماراح يشتغلون بالبيت</a:t>
            </a:r>
            <a:r>
              <a:rPr lang="ar-SA" sz="2800" b="1" dirty="0" smtClean="0"/>
              <a:t>!: </a:t>
            </a:r>
            <a:endParaRPr lang="ar-SA" sz="2800" b="1" dirty="0"/>
          </a:p>
          <a:p>
            <a:pPr algn="r" rtl="1"/>
            <a:endParaRPr lang="ar-SA" sz="2800" b="1" dirty="0"/>
          </a:p>
          <a:p>
            <a:pPr algn="r" rtl="1"/>
            <a:r>
              <a:rPr lang="ar-SA" sz="2800" b="1" dirty="0"/>
              <a:t>وبعد أسبوع إلتقـوا</a:t>
            </a:r>
          </a:p>
          <a:p>
            <a:pPr algn="r" rtl="1"/>
            <a:r>
              <a:rPr lang="ar-SA" sz="2800" b="1" dirty="0" smtClean="0"/>
              <a:t>قالت </a:t>
            </a:r>
            <a:r>
              <a:rPr lang="ar-SA" sz="2800" b="1" dirty="0"/>
              <a:t>السورية: </a:t>
            </a:r>
            <a:r>
              <a:rPr lang="ar-SA" sz="2800" b="1" dirty="0" smtClean="0"/>
              <a:t>أنا </a:t>
            </a:r>
            <a:r>
              <a:rPr lang="ar-SA" sz="2800" b="1" dirty="0"/>
              <a:t>أول يوم وثاني يوم ماشفت </a:t>
            </a:r>
            <a:r>
              <a:rPr lang="ar-SA" sz="2800" b="1" dirty="0" smtClean="0"/>
              <a:t>شي</a:t>
            </a:r>
            <a:r>
              <a:rPr lang="en-US" sz="2800" b="1" dirty="0" smtClean="0"/>
              <a:t> </a:t>
            </a:r>
            <a:r>
              <a:rPr lang="ar-SA" sz="2800" b="1" dirty="0" smtClean="0"/>
              <a:t>وثالث يوم</a:t>
            </a:r>
            <a:r>
              <a:rPr lang="en-US" sz="2800" b="1" dirty="0" smtClean="0"/>
              <a:t> </a:t>
            </a:r>
            <a:r>
              <a:rPr lang="ar-SA" sz="2800" b="1" dirty="0" smtClean="0"/>
              <a:t>غسل </a:t>
            </a:r>
            <a:r>
              <a:rPr lang="ar-SA" sz="2800" b="1" dirty="0"/>
              <a:t>ملابسـه </a:t>
            </a:r>
            <a:r>
              <a:rPr lang="ar-SA" sz="2800" b="1" dirty="0" smtClean="0"/>
              <a:t>بنفسه: </a:t>
            </a:r>
            <a:endParaRPr lang="ar-SA" sz="2800" b="1" dirty="0"/>
          </a:p>
          <a:p>
            <a:pPr algn="r" rtl="1"/>
            <a:r>
              <a:rPr lang="ar-SA" sz="2800" b="1" dirty="0"/>
              <a:t>قالت اللبنـانيه:</a:t>
            </a:r>
          </a:p>
          <a:p>
            <a:pPr algn="r" rtl="1"/>
            <a:r>
              <a:rPr lang="ar-SA" sz="2800" b="1" dirty="0" smtClean="0"/>
              <a:t>أنا </a:t>
            </a:r>
            <a:r>
              <a:rPr lang="ar-SA" sz="2800" b="1" dirty="0"/>
              <a:t>أول يوم وثاني يوم ماشفت </a:t>
            </a:r>
            <a:r>
              <a:rPr lang="ar-SA" sz="2800" b="1" dirty="0" smtClean="0"/>
              <a:t>شي</a:t>
            </a:r>
            <a:r>
              <a:rPr lang="en-US" sz="2800" b="1" dirty="0" smtClean="0"/>
              <a:t> </a:t>
            </a:r>
            <a:r>
              <a:rPr lang="ar-SA" sz="2800" b="1" dirty="0" smtClean="0"/>
              <a:t>وثالث يوم</a:t>
            </a:r>
            <a:r>
              <a:rPr lang="en-US" sz="2800" b="1" dirty="0" smtClean="0"/>
              <a:t> </a:t>
            </a:r>
            <a:r>
              <a:rPr lang="ar-SA" sz="2800" b="1" u="sng" dirty="0" smtClean="0"/>
              <a:t>" </a:t>
            </a:r>
            <a:r>
              <a:rPr lang="ar-SA" sz="2800" b="1" u="sng" dirty="0"/>
              <a:t>غـداني </a:t>
            </a:r>
            <a:r>
              <a:rPr lang="ar-SA" sz="2800" b="1" u="sng" dirty="0" smtClean="0"/>
              <a:t>برا”</a:t>
            </a:r>
            <a:endParaRPr lang="ar-SA" sz="2800" b="1" u="sng" dirty="0"/>
          </a:p>
          <a:p>
            <a:pPr algn="r" rtl="1"/>
            <a:r>
              <a:rPr lang="ar-SA" sz="2800" b="1" u="sng" dirty="0"/>
              <a:t>قالت السعودية </a:t>
            </a:r>
          </a:p>
          <a:p>
            <a:pPr algn="r" rtl="1"/>
            <a:r>
              <a:rPr lang="ar-SA" sz="2800" b="1" u="sng" dirty="0" smtClean="0"/>
              <a:t>انا </a:t>
            </a:r>
            <a:r>
              <a:rPr lang="ar-SA" sz="2800" b="1" u="sng" dirty="0"/>
              <a:t>أول يوم وثاني يوم ماشفت شي </a:t>
            </a:r>
            <a:r>
              <a:rPr lang="en-US" sz="2800" b="1" u="sng" dirty="0" smtClean="0"/>
              <a:t> </a:t>
            </a:r>
            <a:r>
              <a:rPr lang="ar-SA" sz="2800" b="1" u="sng" dirty="0" smtClean="0"/>
              <a:t>وثالث </a:t>
            </a:r>
            <a:r>
              <a:rPr lang="ar-SA" sz="2800" b="1" u="sng" dirty="0"/>
              <a:t>يوم بديت أشوف شوي بعيني اليسار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29" y="794591"/>
            <a:ext cx="1724474" cy="1686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21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025" y="2361249"/>
            <a:ext cx="38100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425" y="4533900"/>
            <a:ext cx="34925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925" y="227649"/>
            <a:ext cx="3810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05" y="2361249"/>
            <a:ext cx="2677299" cy="241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815" y="3754153"/>
            <a:ext cx="8641680" cy="1917700"/>
          </a:xfrm>
        </p:spPr>
        <p:txBody>
          <a:bodyPr/>
          <a:lstStyle/>
          <a:p>
            <a:pPr algn="l">
              <a:lnSpc>
                <a:spcPct val="14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13370856"/>
              </p:ext>
            </p:extLst>
          </p:nvPr>
        </p:nvGraphicFramePr>
        <p:xfrm>
          <a:off x="423333" y="444499"/>
          <a:ext cx="8447162" cy="621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54501329"/>
              </p:ext>
            </p:extLst>
          </p:nvPr>
        </p:nvGraphicFramePr>
        <p:xfrm>
          <a:off x="600075" y="539749"/>
          <a:ext cx="6886575" cy="558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539750"/>
            <a:ext cx="11652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2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" y="457200"/>
            <a:ext cx="86741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Wingdings" pitchFamily="2" charset="2"/>
              <a:buChar char="q"/>
            </a:pPr>
            <a:r>
              <a:rPr lang="en-US" sz="2400" dirty="0"/>
              <a:t>The annual incidence </a:t>
            </a:r>
            <a:endParaRPr lang="en-US" sz="2400" dirty="0" smtClean="0"/>
          </a:p>
          <a:p>
            <a:pPr marL="342900" indent="-342900">
              <a:lnSpc>
                <a:spcPct val="140000"/>
              </a:lnSpc>
              <a:buFont typeface="Wingdings" pitchFamily="2" charset="2"/>
              <a:buChar char="ü"/>
            </a:pPr>
            <a:r>
              <a:rPr lang="en-US" sz="2400" dirty="0" smtClean="0"/>
              <a:t>47 </a:t>
            </a:r>
            <a:r>
              <a:rPr lang="en-US" sz="2400" dirty="0"/>
              <a:t>assaults per 1000 women </a:t>
            </a:r>
            <a:endParaRPr lang="en-US" sz="2400" dirty="0" smtClean="0"/>
          </a:p>
          <a:p>
            <a:pPr marL="342900" indent="-342900">
              <a:lnSpc>
                <a:spcPct val="140000"/>
              </a:lnSpc>
              <a:buFont typeface="Wingdings" pitchFamily="2" charset="2"/>
              <a:buChar char="ü"/>
            </a:pPr>
            <a:r>
              <a:rPr lang="en-US" sz="2400" dirty="0" smtClean="0"/>
              <a:t>32 </a:t>
            </a:r>
            <a:r>
              <a:rPr lang="en-US" sz="2400" dirty="0"/>
              <a:t>assaults per 1000 men. </a:t>
            </a:r>
            <a:endParaRPr lang="en-US" sz="2400" dirty="0" smtClean="0"/>
          </a:p>
          <a:p>
            <a:pPr marL="342900" indent="-342900">
              <a:lnSpc>
                <a:spcPct val="140000"/>
              </a:lnSpc>
              <a:buFont typeface="Wingdings" pitchFamily="2" charset="2"/>
              <a:buChar char="q"/>
            </a:pPr>
            <a:r>
              <a:rPr lang="en-US" sz="2400" dirty="0" smtClean="0"/>
              <a:t>Annual 1.3 </a:t>
            </a:r>
            <a:r>
              <a:rPr lang="en-US" sz="2400" dirty="0"/>
              <a:t>million women </a:t>
            </a:r>
            <a:r>
              <a:rPr lang="en-US" sz="2400" dirty="0" smtClean="0"/>
              <a:t>&amp; 800,000 </a:t>
            </a:r>
            <a:r>
              <a:rPr lang="en-US" sz="2400" dirty="0"/>
              <a:t>men who are physically abused in the United States </a:t>
            </a:r>
            <a:endParaRPr lang="en-US" sz="2400" dirty="0" smtClean="0"/>
          </a:p>
          <a:p>
            <a:pPr marL="342900" indent="-342900">
              <a:lnSpc>
                <a:spcPct val="140000"/>
              </a:lnSpc>
              <a:buFont typeface="Wingdings" pitchFamily="2" charset="2"/>
              <a:buChar char="q"/>
            </a:pPr>
            <a:r>
              <a:rPr lang="en-US" sz="2400" dirty="0" smtClean="0"/>
              <a:t>28</a:t>
            </a:r>
            <a:r>
              <a:rPr lang="en-US" sz="2400" dirty="0"/>
              <a:t>% of female homicide victims were killed by their current or former male </a:t>
            </a:r>
            <a:r>
              <a:rPr lang="en-US" sz="2400" dirty="0" smtClean="0"/>
              <a:t>partners</a:t>
            </a:r>
          </a:p>
          <a:p>
            <a:pPr marL="342900" indent="-342900">
              <a:lnSpc>
                <a:spcPct val="140000"/>
              </a:lnSpc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/>
              <a:t>only 3% of men were murdered by current or former female partners. </a:t>
            </a:r>
          </a:p>
        </p:txBody>
      </p:sp>
    </p:spTree>
    <p:extLst>
      <p:ext uri="{BB962C8B-B14F-4D97-AF65-F5344CB8AC3E}">
        <p14:creationId xmlns:p14="http://schemas.microsoft.com/office/powerpoint/2010/main" val="3426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3276</TotalTime>
  <Words>1191</Words>
  <Application>Microsoft Office PowerPoint</Application>
  <PresentationFormat>On-screen Show (4:3)</PresentationFormat>
  <Paragraphs>160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Travelogue</vt:lpstr>
      <vt:lpstr>Domestic Violence </vt:lpstr>
      <vt:lpstr>PowerPoint Presentation</vt:lpstr>
      <vt:lpstr>        </vt:lpstr>
      <vt:lpstr>PowerPoint Presentation</vt:lpstr>
      <vt:lpstr>PowerPoint Presentation</vt:lpstr>
      <vt:lpstr>PowerPoint Presentation</vt:lpstr>
      <vt:lpstr>        </vt:lpstr>
      <vt:lpstr>PowerPoint Presentation</vt:lpstr>
      <vt:lpstr>PowerPoint Presentation</vt:lpstr>
      <vt:lpstr>PowerPoint Presentation</vt:lpstr>
      <vt:lpstr>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</vt:lpstr>
      <vt:lpstr>PowerPoint Presentation</vt:lpstr>
      <vt:lpstr>PowerPoint Presentation</vt:lpstr>
      <vt:lpstr>PowerPoint Presentation</vt:lpstr>
      <vt:lpstr>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</vt:lpstr>
      <vt:lpstr>PowerPoint Presentation</vt:lpstr>
      <vt:lpstr>Consequences of domestic violenc</vt:lpstr>
      <vt:lpstr>PowerPoint Presentation</vt:lpstr>
      <vt:lpstr>     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 Violence </dc:title>
  <dc:creator>Aljohara Almeneessier</dc:creator>
  <cp:lastModifiedBy>user</cp:lastModifiedBy>
  <cp:revision>72</cp:revision>
  <dcterms:created xsi:type="dcterms:W3CDTF">2016-02-06T16:56:21Z</dcterms:created>
  <dcterms:modified xsi:type="dcterms:W3CDTF">2016-09-16T20:22:57Z</dcterms:modified>
</cp:coreProperties>
</file>