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9"/>
  </p:notesMasterIdLst>
  <p:sldIdLst>
    <p:sldId id="256" r:id="rId2"/>
    <p:sldId id="329" r:id="rId3"/>
    <p:sldId id="328" r:id="rId4"/>
    <p:sldId id="330" r:id="rId5"/>
    <p:sldId id="324"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2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6" r:id="rId37"/>
    <p:sldId id="291" r:id="rId38"/>
    <p:sldId id="292" r:id="rId39"/>
    <p:sldId id="272" r:id="rId40"/>
    <p:sldId id="274" r:id="rId41"/>
    <p:sldId id="275" r:id="rId42"/>
    <p:sldId id="276" r:id="rId43"/>
    <p:sldId id="277" r:id="rId44"/>
    <p:sldId id="279" r:id="rId45"/>
    <p:sldId id="278" r:id="rId46"/>
    <p:sldId id="283" r:id="rId47"/>
    <p:sldId id="285" r:id="rId48"/>
    <p:sldId id="282" r:id="rId49"/>
    <p:sldId id="284" r:id="rId50"/>
    <p:sldId id="289" r:id="rId51"/>
    <p:sldId id="288" r:id="rId52"/>
    <p:sldId id="287" r:id="rId53"/>
    <p:sldId id="290" r:id="rId54"/>
    <p:sldId id="331" r:id="rId55"/>
    <p:sldId id="332" r:id="rId56"/>
    <p:sldId id="323" r:id="rId57"/>
    <p:sldId id="333"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0D4ECE-6169-490B-87B7-A315328E7D65}">
  <a:tblStyle styleId="{650D4ECE-6169-490B-87B7-A315328E7D6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94660"/>
  </p:normalViewPr>
  <p:slideViewPr>
    <p:cSldViewPr snapToGrid="0">
      <p:cViewPr varScale="1">
        <p:scale>
          <a:sx n="84" d="100"/>
          <a:sy n="84" d="100"/>
        </p:scale>
        <p:origin x="143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D9908-61D4-C64F-AEA3-149BF5893989}" type="doc">
      <dgm:prSet loTypeId="urn:microsoft.com/office/officeart/2008/layout/LinedList" loCatId="" qsTypeId="urn:microsoft.com/office/officeart/2005/8/quickstyle/simple5" qsCatId="simple" csTypeId="urn:microsoft.com/office/officeart/2005/8/colors/accent1_2" csCatId="accent1" phldr="1"/>
      <dgm:spPr/>
      <dgm:t>
        <a:bodyPr/>
        <a:lstStyle/>
        <a:p>
          <a:endParaRPr lang="en-US"/>
        </a:p>
      </dgm:t>
    </dgm:pt>
    <dgm:pt modelId="{B7627187-9019-284B-84EE-084E4281DA70}">
      <dgm:prSet phldrT="[Text]" custT="1"/>
      <dgm:spPr/>
      <dgm:t>
        <a:bodyPr/>
        <a:lstStyle/>
        <a:p>
          <a:r>
            <a:rPr lang="en-US" sz="3200" b="0" dirty="0">
              <a:solidFill>
                <a:srgbClr val="3495BA"/>
              </a:solidFill>
            </a:rPr>
            <a:t>Acute Sinusitis</a:t>
          </a:r>
        </a:p>
      </dgm:t>
    </dgm:pt>
    <dgm:pt modelId="{AB2F4ACB-772F-C94E-966A-00A6B8DB2334}" type="parTrans" cxnId="{ED99B09D-4BF4-9E46-9271-0601A32B5122}">
      <dgm:prSet/>
      <dgm:spPr/>
      <dgm:t>
        <a:bodyPr/>
        <a:lstStyle/>
        <a:p>
          <a:endParaRPr lang="en-US"/>
        </a:p>
      </dgm:t>
    </dgm:pt>
    <dgm:pt modelId="{0C314C68-3BA9-674C-9B11-2B4974C69755}" type="sibTrans" cxnId="{ED99B09D-4BF4-9E46-9271-0601A32B5122}">
      <dgm:prSet/>
      <dgm:spPr/>
      <dgm:t>
        <a:bodyPr/>
        <a:lstStyle/>
        <a:p>
          <a:endParaRPr lang="en-US"/>
        </a:p>
      </dgm:t>
    </dgm:pt>
    <dgm:pt modelId="{605DC570-34FB-7248-9921-50D51C8D2BFA}">
      <dgm:prSet phldrT="[Text]" custT="1"/>
      <dgm:spPr/>
      <dgm:t>
        <a:bodyPr/>
        <a:lstStyle/>
        <a:p>
          <a:r>
            <a:rPr lang="en-US" sz="3200" b="0" dirty="0">
              <a:solidFill>
                <a:srgbClr val="3495BA"/>
              </a:solidFill>
            </a:rPr>
            <a:t>Chronic sinusitis</a:t>
          </a:r>
        </a:p>
      </dgm:t>
    </dgm:pt>
    <dgm:pt modelId="{A56E3805-1340-AA44-9826-A0441EE5FD8D}" type="parTrans" cxnId="{D2ADE405-B927-9A4C-A91F-93816767F626}">
      <dgm:prSet/>
      <dgm:spPr/>
      <dgm:t>
        <a:bodyPr/>
        <a:lstStyle/>
        <a:p>
          <a:endParaRPr lang="en-US"/>
        </a:p>
      </dgm:t>
    </dgm:pt>
    <dgm:pt modelId="{3967C1F8-5385-A246-B135-9862F9097B56}" type="sibTrans" cxnId="{D2ADE405-B927-9A4C-A91F-93816767F626}">
      <dgm:prSet/>
      <dgm:spPr/>
      <dgm:t>
        <a:bodyPr/>
        <a:lstStyle/>
        <a:p>
          <a:pPr rtl="0"/>
          <a:endParaRPr lang="en-US"/>
        </a:p>
      </dgm:t>
    </dgm:pt>
    <dgm:pt modelId="{AB34B15F-A2E7-8A40-AE0A-A6EB4298C4E3}">
      <dgm:prSet phldrT="[Text]" custT="1"/>
      <dgm:spPr/>
      <dgm:t>
        <a:bodyPr/>
        <a:lstStyle/>
        <a:p>
          <a:r>
            <a:rPr lang="en-US" sz="3200" b="0" i="0" dirty="0">
              <a:solidFill>
                <a:srgbClr val="3495BA"/>
              </a:solidFill>
            </a:rPr>
            <a:t>Recurrent acute sinusitis</a:t>
          </a:r>
        </a:p>
      </dgm:t>
    </dgm:pt>
    <dgm:pt modelId="{22F35EC9-151C-BD4F-8CA2-4EB2AB10AC08}" type="parTrans" cxnId="{AD12934E-1B16-7A48-B19C-27500D17B040}">
      <dgm:prSet/>
      <dgm:spPr/>
      <dgm:t>
        <a:bodyPr/>
        <a:lstStyle/>
        <a:p>
          <a:endParaRPr lang="en-US"/>
        </a:p>
      </dgm:t>
    </dgm:pt>
    <dgm:pt modelId="{0C64C8B9-13F3-444C-B3D9-94FF33499B91}" type="sibTrans" cxnId="{AD12934E-1B16-7A48-B19C-27500D17B040}">
      <dgm:prSet/>
      <dgm:spPr/>
      <dgm:t>
        <a:bodyPr/>
        <a:lstStyle/>
        <a:p>
          <a:endParaRPr lang="en-US"/>
        </a:p>
      </dgm:t>
    </dgm:pt>
    <dgm:pt modelId="{880BF7E6-E95E-6844-BFAB-02E45DBB2690}">
      <dgm:prSet custT="1"/>
      <dgm:spPr/>
      <dgm:t>
        <a:bodyPr anchor="t"/>
        <a:lstStyle/>
        <a:p>
          <a:r>
            <a:rPr lang="en-US" sz="2400" dirty="0"/>
            <a:t>Between 4 weeks and 12 weeks.</a:t>
          </a:r>
        </a:p>
      </dgm:t>
    </dgm:pt>
    <dgm:pt modelId="{38081465-51BC-754E-B355-76308BEBD730}" type="parTrans" cxnId="{EACD35B0-27A0-B24A-93C9-32C855DFABC3}">
      <dgm:prSet/>
      <dgm:spPr/>
      <dgm:t>
        <a:bodyPr/>
        <a:lstStyle/>
        <a:p>
          <a:endParaRPr lang="en-US"/>
        </a:p>
      </dgm:t>
    </dgm:pt>
    <dgm:pt modelId="{80B17CFD-85E5-0845-9B05-D1CC32AE99D8}" type="sibTrans" cxnId="{EACD35B0-27A0-B24A-93C9-32C855DFABC3}">
      <dgm:prSet/>
      <dgm:spPr/>
      <dgm:t>
        <a:bodyPr/>
        <a:lstStyle/>
        <a:p>
          <a:endParaRPr lang="en-US"/>
        </a:p>
      </dgm:t>
    </dgm:pt>
    <dgm:pt modelId="{86D4E705-040C-DB43-BEB9-F4B45025B1EF}">
      <dgm:prSet phldrT="[Text]" custT="1"/>
      <dgm:spPr/>
      <dgm:t>
        <a:bodyPr anchor="t"/>
        <a:lstStyle/>
        <a:p>
          <a:r>
            <a:rPr lang="en-US" sz="2400" dirty="0"/>
            <a:t>More than 12 weeks.</a:t>
          </a:r>
        </a:p>
      </dgm:t>
    </dgm:pt>
    <dgm:pt modelId="{85B4DCE1-60AD-484D-98E2-B9E1B5F169A2}" type="parTrans" cxnId="{C9E75B32-5BC1-DB46-BDF2-925F58ABFE08}">
      <dgm:prSet/>
      <dgm:spPr/>
      <dgm:t>
        <a:bodyPr/>
        <a:lstStyle/>
        <a:p>
          <a:endParaRPr lang="en-US"/>
        </a:p>
      </dgm:t>
    </dgm:pt>
    <dgm:pt modelId="{BA763B9B-60A0-7F4C-96DA-F834A969619E}" type="sibTrans" cxnId="{C9E75B32-5BC1-DB46-BDF2-925F58ABFE08}">
      <dgm:prSet/>
      <dgm:spPr/>
      <dgm:t>
        <a:bodyPr/>
        <a:lstStyle/>
        <a:p>
          <a:endParaRPr lang="en-US"/>
        </a:p>
      </dgm:t>
    </dgm:pt>
    <dgm:pt modelId="{BA9929D9-172F-2840-AAD7-4C9645E3D98A}">
      <dgm:prSet phldrT="[Text]" custT="1"/>
      <dgm:spPr/>
      <dgm:t>
        <a:bodyPr anchor="t"/>
        <a:lstStyle/>
        <a:p>
          <a:r>
            <a:rPr lang="en-US" sz="2400" dirty="0"/>
            <a:t>Diagnosed when infection occurs 2-4 times per year.</a:t>
          </a:r>
        </a:p>
      </dgm:t>
    </dgm:pt>
    <dgm:pt modelId="{6FBB3321-802D-964C-B865-36DC82635D74}" type="parTrans" cxnId="{3D4C5F12-CFD6-334A-B017-F2205329EFE5}">
      <dgm:prSet/>
      <dgm:spPr/>
      <dgm:t>
        <a:bodyPr/>
        <a:lstStyle/>
        <a:p>
          <a:endParaRPr lang="en-US"/>
        </a:p>
      </dgm:t>
    </dgm:pt>
    <dgm:pt modelId="{788E6653-B988-F44C-8992-9076C4F528CB}" type="sibTrans" cxnId="{3D4C5F12-CFD6-334A-B017-F2205329EFE5}">
      <dgm:prSet/>
      <dgm:spPr/>
      <dgm:t>
        <a:bodyPr/>
        <a:lstStyle/>
        <a:p>
          <a:endParaRPr lang="en-US"/>
        </a:p>
      </dgm:t>
    </dgm:pt>
    <dgm:pt modelId="{235D086A-2656-534D-9956-E2004C025617}">
      <dgm:prSet custT="1"/>
      <dgm:spPr/>
      <dgm:t>
        <a:bodyPr anchor="t"/>
        <a:lstStyle/>
        <a:p>
          <a:r>
            <a:rPr lang="en-US" sz="2400" dirty="0"/>
            <a:t>Less than 4 Weeks.</a:t>
          </a:r>
        </a:p>
      </dgm:t>
    </dgm:pt>
    <dgm:pt modelId="{D85CDB51-78AC-F648-B661-701C5F548934}" type="parTrans" cxnId="{78750FA4-F2AF-5844-AF9B-8102F356E464}">
      <dgm:prSet/>
      <dgm:spPr/>
      <dgm:t>
        <a:bodyPr/>
        <a:lstStyle/>
        <a:p>
          <a:endParaRPr lang="en-US"/>
        </a:p>
      </dgm:t>
    </dgm:pt>
    <dgm:pt modelId="{95FEDB80-6955-3543-B605-159EED911AC1}" type="sibTrans" cxnId="{78750FA4-F2AF-5844-AF9B-8102F356E464}">
      <dgm:prSet/>
      <dgm:spPr/>
      <dgm:t>
        <a:bodyPr/>
        <a:lstStyle/>
        <a:p>
          <a:endParaRPr lang="en-US"/>
        </a:p>
      </dgm:t>
    </dgm:pt>
    <dgm:pt modelId="{35C87D2E-9FD3-9B49-916A-9D7191F3D00D}">
      <dgm:prSet phldrT="[Text]" custT="1"/>
      <dgm:spPr/>
      <dgm:t>
        <a:bodyPr/>
        <a:lstStyle/>
        <a:p>
          <a:r>
            <a:rPr lang="en-US" sz="3200" b="0" dirty="0">
              <a:solidFill>
                <a:srgbClr val="3495BA"/>
              </a:solidFill>
            </a:rPr>
            <a:t>Subacute Sinusitis</a:t>
          </a:r>
        </a:p>
      </dgm:t>
    </dgm:pt>
    <dgm:pt modelId="{00A7CE4D-27F9-DB44-9F30-6BD9B55E933D}" type="sibTrans" cxnId="{4B6E485C-2EC5-6343-B73E-37229120CE8E}">
      <dgm:prSet/>
      <dgm:spPr/>
      <dgm:t>
        <a:bodyPr/>
        <a:lstStyle/>
        <a:p>
          <a:endParaRPr lang="en-US"/>
        </a:p>
      </dgm:t>
    </dgm:pt>
    <dgm:pt modelId="{5D21D0C4-C8C2-A945-A467-710C12E035FB}" type="parTrans" cxnId="{4B6E485C-2EC5-6343-B73E-37229120CE8E}">
      <dgm:prSet/>
      <dgm:spPr/>
      <dgm:t>
        <a:bodyPr/>
        <a:lstStyle/>
        <a:p>
          <a:endParaRPr lang="en-US"/>
        </a:p>
      </dgm:t>
    </dgm:pt>
    <dgm:pt modelId="{57236655-5C6F-984E-B2D6-2DAA24ED0F91}">
      <dgm:prSet phldrT="[Text]"/>
      <dgm:spPr/>
      <dgm:t>
        <a:bodyPr/>
        <a:lstStyle/>
        <a:p>
          <a:endParaRPr lang="en-US" b="0" dirty="0">
            <a:solidFill>
              <a:srgbClr val="747472"/>
            </a:solidFill>
          </a:endParaRPr>
        </a:p>
      </dgm:t>
    </dgm:pt>
    <dgm:pt modelId="{5457B1DE-68CF-9E4D-8739-40CF5A044951}" type="sibTrans" cxnId="{5273D48D-A1B1-0946-AD4C-883A69F6F294}">
      <dgm:prSet/>
      <dgm:spPr/>
      <dgm:t>
        <a:bodyPr/>
        <a:lstStyle/>
        <a:p>
          <a:endParaRPr lang="en-US"/>
        </a:p>
      </dgm:t>
    </dgm:pt>
    <dgm:pt modelId="{6D55AC59-88FF-9445-84E9-852DB33EB359}" type="parTrans" cxnId="{5273D48D-A1B1-0946-AD4C-883A69F6F294}">
      <dgm:prSet/>
      <dgm:spPr/>
      <dgm:t>
        <a:bodyPr/>
        <a:lstStyle/>
        <a:p>
          <a:endParaRPr lang="en-US"/>
        </a:p>
      </dgm:t>
    </dgm:pt>
    <dgm:pt modelId="{2555E3C8-16E2-9C4B-A2AB-2DAF61473B88}" type="pres">
      <dgm:prSet presAssocID="{58ED9908-61D4-C64F-AEA3-149BF5893989}" presName="vert0" presStyleCnt="0">
        <dgm:presLayoutVars>
          <dgm:dir/>
          <dgm:animOne val="branch"/>
          <dgm:animLvl val="lvl"/>
        </dgm:presLayoutVars>
      </dgm:prSet>
      <dgm:spPr/>
      <dgm:t>
        <a:bodyPr/>
        <a:lstStyle/>
        <a:p>
          <a:pPr rtl="1"/>
          <a:endParaRPr lang="ar-SA"/>
        </a:p>
      </dgm:t>
    </dgm:pt>
    <dgm:pt modelId="{853C563A-5FD6-AA45-BBD1-D075B01C8652}" type="pres">
      <dgm:prSet presAssocID="{57236655-5C6F-984E-B2D6-2DAA24ED0F91}" presName="thickLine" presStyleLbl="alignNode1" presStyleIdx="0" presStyleCnt="1" custLinFactNeighborX="13367" custLinFactNeighborY="284"/>
      <dgm:spPr/>
    </dgm:pt>
    <dgm:pt modelId="{229E1ADD-D6B2-E349-A5C3-F916BD2B6006}" type="pres">
      <dgm:prSet presAssocID="{57236655-5C6F-984E-B2D6-2DAA24ED0F91}" presName="horz1" presStyleCnt="0"/>
      <dgm:spPr/>
    </dgm:pt>
    <dgm:pt modelId="{966A3487-7EF8-BD41-BE3D-26A00828D4ED}" type="pres">
      <dgm:prSet presAssocID="{57236655-5C6F-984E-B2D6-2DAA24ED0F91}" presName="tx1" presStyleLbl="revTx" presStyleIdx="0" presStyleCnt="9" custScaleY="90909"/>
      <dgm:spPr/>
      <dgm:t>
        <a:bodyPr/>
        <a:lstStyle/>
        <a:p>
          <a:pPr rtl="1"/>
          <a:endParaRPr lang="ar-SA"/>
        </a:p>
      </dgm:t>
    </dgm:pt>
    <dgm:pt modelId="{DD5552F8-690D-824A-A5D7-4B06C657C79A}" type="pres">
      <dgm:prSet presAssocID="{57236655-5C6F-984E-B2D6-2DAA24ED0F91}" presName="vert1" presStyleCnt="0"/>
      <dgm:spPr/>
    </dgm:pt>
    <dgm:pt modelId="{33369AEE-0EF5-5D4A-A455-B8FCF1A1D7AF}" type="pres">
      <dgm:prSet presAssocID="{B7627187-9019-284B-84EE-084E4281DA70}" presName="vertSpace2a" presStyleCnt="0"/>
      <dgm:spPr/>
    </dgm:pt>
    <dgm:pt modelId="{52BC4A8C-6E41-7147-98E2-153CC5956467}" type="pres">
      <dgm:prSet presAssocID="{B7627187-9019-284B-84EE-084E4281DA70}" presName="horz2" presStyleCnt="0"/>
      <dgm:spPr/>
    </dgm:pt>
    <dgm:pt modelId="{BB3B1D7C-77A7-FC4C-BD3E-126844CA73C7}" type="pres">
      <dgm:prSet presAssocID="{B7627187-9019-284B-84EE-084E4281DA70}" presName="horzSpace2" presStyleCnt="0"/>
      <dgm:spPr/>
    </dgm:pt>
    <dgm:pt modelId="{F001830C-630D-544D-B21C-E73D11814B46}" type="pres">
      <dgm:prSet presAssocID="{B7627187-9019-284B-84EE-084E4281DA70}" presName="tx2" presStyleLbl="revTx" presStyleIdx="1" presStyleCnt="9"/>
      <dgm:spPr/>
      <dgm:t>
        <a:bodyPr/>
        <a:lstStyle/>
        <a:p>
          <a:pPr rtl="1"/>
          <a:endParaRPr lang="ar-SA"/>
        </a:p>
      </dgm:t>
    </dgm:pt>
    <dgm:pt modelId="{F858E38B-0141-7949-AD00-F02BF5E54B33}" type="pres">
      <dgm:prSet presAssocID="{B7627187-9019-284B-84EE-084E4281DA70}" presName="vert2" presStyleCnt="0"/>
      <dgm:spPr/>
    </dgm:pt>
    <dgm:pt modelId="{023453E7-5724-7648-93E3-AD15E2B20272}" type="pres">
      <dgm:prSet presAssocID="{235D086A-2656-534D-9956-E2004C025617}" presName="horz3" presStyleCnt="0"/>
      <dgm:spPr/>
    </dgm:pt>
    <dgm:pt modelId="{7131AF28-B5D1-694D-8134-DAB5AA5B541C}" type="pres">
      <dgm:prSet presAssocID="{235D086A-2656-534D-9956-E2004C025617}" presName="horzSpace3" presStyleCnt="0"/>
      <dgm:spPr/>
    </dgm:pt>
    <dgm:pt modelId="{4B003577-0213-AE47-95FD-E688F1CE7F7D}" type="pres">
      <dgm:prSet presAssocID="{235D086A-2656-534D-9956-E2004C025617}" presName="tx3" presStyleLbl="revTx" presStyleIdx="2" presStyleCnt="9"/>
      <dgm:spPr/>
      <dgm:t>
        <a:bodyPr/>
        <a:lstStyle/>
        <a:p>
          <a:pPr rtl="1"/>
          <a:endParaRPr lang="ar-SA"/>
        </a:p>
      </dgm:t>
    </dgm:pt>
    <dgm:pt modelId="{54D33917-FFA0-4F4B-AD6B-F072A21BED01}" type="pres">
      <dgm:prSet presAssocID="{235D086A-2656-534D-9956-E2004C025617}" presName="vert3" presStyleCnt="0"/>
      <dgm:spPr/>
    </dgm:pt>
    <dgm:pt modelId="{0C1711D1-F6A1-2B4A-A64D-FE984B51614A}" type="pres">
      <dgm:prSet presAssocID="{B7627187-9019-284B-84EE-084E4281DA70}" presName="thinLine2b" presStyleLbl="callout" presStyleIdx="0" presStyleCnt="4"/>
      <dgm:spPr/>
    </dgm:pt>
    <dgm:pt modelId="{D00039A4-343C-8E47-B8E9-D7AD02F8C2CD}" type="pres">
      <dgm:prSet presAssocID="{B7627187-9019-284B-84EE-084E4281DA70}" presName="vertSpace2b" presStyleCnt="0"/>
      <dgm:spPr/>
    </dgm:pt>
    <dgm:pt modelId="{11A05BD0-5984-6640-84B3-BC2CED95E759}" type="pres">
      <dgm:prSet presAssocID="{35C87D2E-9FD3-9B49-916A-9D7191F3D00D}" presName="horz2" presStyleCnt="0"/>
      <dgm:spPr/>
    </dgm:pt>
    <dgm:pt modelId="{43E52950-10C3-2E41-AB44-9403E7A1078E}" type="pres">
      <dgm:prSet presAssocID="{35C87D2E-9FD3-9B49-916A-9D7191F3D00D}" presName="horzSpace2" presStyleCnt="0"/>
      <dgm:spPr/>
    </dgm:pt>
    <dgm:pt modelId="{5611004E-1708-944B-877D-FD6FB258F1B5}" type="pres">
      <dgm:prSet presAssocID="{35C87D2E-9FD3-9B49-916A-9D7191F3D00D}" presName="tx2" presStyleLbl="revTx" presStyleIdx="3" presStyleCnt="9"/>
      <dgm:spPr/>
      <dgm:t>
        <a:bodyPr/>
        <a:lstStyle/>
        <a:p>
          <a:pPr rtl="1"/>
          <a:endParaRPr lang="ar-SA"/>
        </a:p>
      </dgm:t>
    </dgm:pt>
    <dgm:pt modelId="{A53EAD89-7C35-1E4C-A7C1-4CF345BFF134}" type="pres">
      <dgm:prSet presAssocID="{35C87D2E-9FD3-9B49-916A-9D7191F3D00D}" presName="vert2" presStyleCnt="0"/>
      <dgm:spPr/>
    </dgm:pt>
    <dgm:pt modelId="{E112056A-8FB7-8E44-B45C-B81E6DED385C}" type="pres">
      <dgm:prSet presAssocID="{880BF7E6-E95E-6844-BFAB-02E45DBB2690}" presName="horz3" presStyleCnt="0"/>
      <dgm:spPr/>
    </dgm:pt>
    <dgm:pt modelId="{9F39B7D0-CA0B-C74E-815B-E34F3D583037}" type="pres">
      <dgm:prSet presAssocID="{880BF7E6-E95E-6844-BFAB-02E45DBB2690}" presName="horzSpace3" presStyleCnt="0"/>
      <dgm:spPr/>
    </dgm:pt>
    <dgm:pt modelId="{4BF65623-EDA9-DC4F-AD01-970161FC6035}" type="pres">
      <dgm:prSet presAssocID="{880BF7E6-E95E-6844-BFAB-02E45DBB2690}" presName="tx3" presStyleLbl="revTx" presStyleIdx="4" presStyleCnt="9"/>
      <dgm:spPr/>
      <dgm:t>
        <a:bodyPr/>
        <a:lstStyle/>
        <a:p>
          <a:pPr rtl="1"/>
          <a:endParaRPr lang="ar-SA"/>
        </a:p>
      </dgm:t>
    </dgm:pt>
    <dgm:pt modelId="{5517AA2E-7DBC-BF4B-80F1-2F0FA09BC820}" type="pres">
      <dgm:prSet presAssocID="{880BF7E6-E95E-6844-BFAB-02E45DBB2690}" presName="vert3" presStyleCnt="0"/>
      <dgm:spPr/>
    </dgm:pt>
    <dgm:pt modelId="{95080681-1A66-9844-BD4D-1F367892DAAC}" type="pres">
      <dgm:prSet presAssocID="{35C87D2E-9FD3-9B49-916A-9D7191F3D00D}" presName="thinLine2b" presStyleLbl="callout" presStyleIdx="1" presStyleCnt="4"/>
      <dgm:spPr/>
    </dgm:pt>
    <dgm:pt modelId="{68E4224A-0AC3-A84B-8401-6B639C4D0754}" type="pres">
      <dgm:prSet presAssocID="{35C87D2E-9FD3-9B49-916A-9D7191F3D00D}" presName="vertSpace2b" presStyleCnt="0"/>
      <dgm:spPr/>
    </dgm:pt>
    <dgm:pt modelId="{B1AB9D96-B363-DA49-BD17-6F7E14D87E32}" type="pres">
      <dgm:prSet presAssocID="{605DC570-34FB-7248-9921-50D51C8D2BFA}" presName="horz2" presStyleCnt="0"/>
      <dgm:spPr/>
    </dgm:pt>
    <dgm:pt modelId="{147D1C3F-FF44-6E4D-8EEF-A3BC3A16EB18}" type="pres">
      <dgm:prSet presAssocID="{605DC570-34FB-7248-9921-50D51C8D2BFA}" presName="horzSpace2" presStyleCnt="0"/>
      <dgm:spPr/>
    </dgm:pt>
    <dgm:pt modelId="{47E4AC74-0FC7-AA4A-9B0D-5BCB51F147EF}" type="pres">
      <dgm:prSet presAssocID="{605DC570-34FB-7248-9921-50D51C8D2BFA}" presName="tx2" presStyleLbl="revTx" presStyleIdx="5" presStyleCnt="9"/>
      <dgm:spPr/>
      <dgm:t>
        <a:bodyPr/>
        <a:lstStyle/>
        <a:p>
          <a:pPr rtl="1"/>
          <a:endParaRPr lang="ar-SA"/>
        </a:p>
      </dgm:t>
    </dgm:pt>
    <dgm:pt modelId="{ECCCFF97-EE54-C44A-8524-508243486D54}" type="pres">
      <dgm:prSet presAssocID="{605DC570-34FB-7248-9921-50D51C8D2BFA}" presName="vert2" presStyleCnt="0"/>
      <dgm:spPr/>
    </dgm:pt>
    <dgm:pt modelId="{B2D04143-C118-B841-A46C-A86320A48AF7}" type="pres">
      <dgm:prSet presAssocID="{86D4E705-040C-DB43-BEB9-F4B45025B1EF}" presName="horz3" presStyleCnt="0"/>
      <dgm:spPr/>
    </dgm:pt>
    <dgm:pt modelId="{9754EE75-829E-5741-980A-BF868DF8B5FA}" type="pres">
      <dgm:prSet presAssocID="{86D4E705-040C-DB43-BEB9-F4B45025B1EF}" presName="horzSpace3" presStyleCnt="0"/>
      <dgm:spPr/>
    </dgm:pt>
    <dgm:pt modelId="{4C3DBCE5-1C48-AA4D-9C4A-B436B9D0522E}" type="pres">
      <dgm:prSet presAssocID="{86D4E705-040C-DB43-BEB9-F4B45025B1EF}" presName="tx3" presStyleLbl="revTx" presStyleIdx="6" presStyleCnt="9"/>
      <dgm:spPr/>
      <dgm:t>
        <a:bodyPr/>
        <a:lstStyle/>
        <a:p>
          <a:pPr rtl="1"/>
          <a:endParaRPr lang="ar-SA"/>
        </a:p>
      </dgm:t>
    </dgm:pt>
    <dgm:pt modelId="{7F0DC5B4-D731-364F-9065-5156C351ECEB}" type="pres">
      <dgm:prSet presAssocID="{86D4E705-040C-DB43-BEB9-F4B45025B1EF}" presName="vert3" presStyleCnt="0"/>
      <dgm:spPr/>
    </dgm:pt>
    <dgm:pt modelId="{28025D45-9EFE-474F-B391-CF6BBE02C610}" type="pres">
      <dgm:prSet presAssocID="{605DC570-34FB-7248-9921-50D51C8D2BFA}" presName="thinLine2b" presStyleLbl="callout" presStyleIdx="2" presStyleCnt="4"/>
      <dgm:spPr/>
    </dgm:pt>
    <dgm:pt modelId="{0228CD57-E94C-D14F-809D-8AC0BF7042C8}" type="pres">
      <dgm:prSet presAssocID="{605DC570-34FB-7248-9921-50D51C8D2BFA}" presName="vertSpace2b" presStyleCnt="0"/>
      <dgm:spPr/>
    </dgm:pt>
    <dgm:pt modelId="{95711826-CFBC-4246-A97B-E22656D6D60D}" type="pres">
      <dgm:prSet presAssocID="{AB34B15F-A2E7-8A40-AE0A-A6EB4298C4E3}" presName="horz2" presStyleCnt="0"/>
      <dgm:spPr/>
    </dgm:pt>
    <dgm:pt modelId="{7B662FEE-07A4-BD4C-8B05-1BF1D6C3B6CA}" type="pres">
      <dgm:prSet presAssocID="{AB34B15F-A2E7-8A40-AE0A-A6EB4298C4E3}" presName="horzSpace2" presStyleCnt="0"/>
      <dgm:spPr/>
    </dgm:pt>
    <dgm:pt modelId="{6E2F0C48-3EFD-3F4F-A467-CA88B715AAE5}" type="pres">
      <dgm:prSet presAssocID="{AB34B15F-A2E7-8A40-AE0A-A6EB4298C4E3}" presName="tx2" presStyleLbl="revTx" presStyleIdx="7" presStyleCnt="9"/>
      <dgm:spPr/>
      <dgm:t>
        <a:bodyPr/>
        <a:lstStyle/>
        <a:p>
          <a:pPr rtl="1"/>
          <a:endParaRPr lang="ar-SA"/>
        </a:p>
      </dgm:t>
    </dgm:pt>
    <dgm:pt modelId="{5DBFD28E-1227-CA4A-8F3D-BE26116EFC88}" type="pres">
      <dgm:prSet presAssocID="{AB34B15F-A2E7-8A40-AE0A-A6EB4298C4E3}" presName="vert2" presStyleCnt="0"/>
      <dgm:spPr/>
    </dgm:pt>
    <dgm:pt modelId="{24963AF7-4E6C-6345-98FD-8E6446D872B0}" type="pres">
      <dgm:prSet presAssocID="{BA9929D9-172F-2840-AAD7-4C9645E3D98A}" presName="horz3" presStyleCnt="0"/>
      <dgm:spPr/>
    </dgm:pt>
    <dgm:pt modelId="{6E83CA80-4417-CB49-BFA1-CDFEE99A3410}" type="pres">
      <dgm:prSet presAssocID="{BA9929D9-172F-2840-AAD7-4C9645E3D98A}" presName="horzSpace3" presStyleCnt="0"/>
      <dgm:spPr/>
    </dgm:pt>
    <dgm:pt modelId="{B9B1019E-4EE8-F64F-81E2-09E3F33C4E9E}" type="pres">
      <dgm:prSet presAssocID="{BA9929D9-172F-2840-AAD7-4C9645E3D98A}" presName="tx3" presStyleLbl="revTx" presStyleIdx="8" presStyleCnt="9"/>
      <dgm:spPr/>
      <dgm:t>
        <a:bodyPr/>
        <a:lstStyle/>
        <a:p>
          <a:pPr rtl="1"/>
          <a:endParaRPr lang="ar-SA"/>
        </a:p>
      </dgm:t>
    </dgm:pt>
    <dgm:pt modelId="{CBA2E908-0AC3-6648-828F-A558CE247A86}" type="pres">
      <dgm:prSet presAssocID="{BA9929D9-172F-2840-AAD7-4C9645E3D98A}" presName="vert3" presStyleCnt="0"/>
      <dgm:spPr/>
    </dgm:pt>
    <dgm:pt modelId="{CC18DB53-7231-7745-8496-E935659B9800}" type="pres">
      <dgm:prSet presAssocID="{AB34B15F-A2E7-8A40-AE0A-A6EB4298C4E3}" presName="thinLine2b" presStyleLbl="callout" presStyleIdx="3" presStyleCnt="4"/>
      <dgm:spPr/>
    </dgm:pt>
    <dgm:pt modelId="{5B548B3D-66C9-4B48-979F-FE49D18A2C24}" type="pres">
      <dgm:prSet presAssocID="{AB34B15F-A2E7-8A40-AE0A-A6EB4298C4E3}" presName="vertSpace2b" presStyleCnt="0"/>
      <dgm:spPr/>
    </dgm:pt>
  </dgm:ptLst>
  <dgm:cxnLst>
    <dgm:cxn modelId="{D2ADE405-B927-9A4C-A91F-93816767F626}" srcId="{57236655-5C6F-984E-B2D6-2DAA24ED0F91}" destId="{605DC570-34FB-7248-9921-50D51C8D2BFA}" srcOrd="2" destOrd="0" parTransId="{A56E3805-1340-AA44-9826-A0441EE5FD8D}" sibTransId="{3967C1F8-5385-A246-B135-9862F9097B56}"/>
    <dgm:cxn modelId="{5FFB0EAD-D69A-4594-A78A-8D52B96A9B48}" type="presOf" srcId="{B7627187-9019-284B-84EE-084E4281DA70}" destId="{F001830C-630D-544D-B21C-E73D11814B46}" srcOrd="0" destOrd="0" presId="urn:microsoft.com/office/officeart/2008/layout/LinedList"/>
    <dgm:cxn modelId="{8763D913-E6AD-4490-BD82-CCABDC02F2FD}" type="presOf" srcId="{BA9929D9-172F-2840-AAD7-4C9645E3D98A}" destId="{B9B1019E-4EE8-F64F-81E2-09E3F33C4E9E}" srcOrd="0" destOrd="0" presId="urn:microsoft.com/office/officeart/2008/layout/LinedList"/>
    <dgm:cxn modelId="{D1982191-7A9F-4A4F-9C8B-12D40507AF88}" type="presOf" srcId="{880BF7E6-E95E-6844-BFAB-02E45DBB2690}" destId="{4BF65623-EDA9-DC4F-AD01-970161FC6035}" srcOrd="0" destOrd="0" presId="urn:microsoft.com/office/officeart/2008/layout/LinedList"/>
    <dgm:cxn modelId="{AD12934E-1B16-7A48-B19C-27500D17B040}" srcId="{57236655-5C6F-984E-B2D6-2DAA24ED0F91}" destId="{AB34B15F-A2E7-8A40-AE0A-A6EB4298C4E3}" srcOrd="3" destOrd="0" parTransId="{22F35EC9-151C-BD4F-8CA2-4EB2AB10AC08}" sibTransId="{0C64C8B9-13F3-444C-B3D9-94FF33499B91}"/>
    <dgm:cxn modelId="{6A0E8ED8-16A4-4D1C-A37C-E5D6D24D7385}" type="presOf" srcId="{58ED9908-61D4-C64F-AEA3-149BF5893989}" destId="{2555E3C8-16E2-9C4B-A2AB-2DAF61473B88}" srcOrd="0" destOrd="0" presId="urn:microsoft.com/office/officeart/2008/layout/LinedList"/>
    <dgm:cxn modelId="{5273D48D-A1B1-0946-AD4C-883A69F6F294}" srcId="{58ED9908-61D4-C64F-AEA3-149BF5893989}" destId="{57236655-5C6F-984E-B2D6-2DAA24ED0F91}" srcOrd="0" destOrd="0" parTransId="{6D55AC59-88FF-9445-84E9-852DB33EB359}" sibTransId="{5457B1DE-68CF-9E4D-8739-40CF5A044951}"/>
    <dgm:cxn modelId="{9F76C1F6-B3FB-4CD2-B4F4-A81DCD51BCA3}" type="presOf" srcId="{35C87D2E-9FD3-9B49-916A-9D7191F3D00D}" destId="{5611004E-1708-944B-877D-FD6FB258F1B5}" srcOrd="0" destOrd="0" presId="urn:microsoft.com/office/officeart/2008/layout/LinedList"/>
    <dgm:cxn modelId="{0C3C2D2F-20B4-46E4-A7B5-30522560D4E9}" type="presOf" srcId="{86D4E705-040C-DB43-BEB9-F4B45025B1EF}" destId="{4C3DBCE5-1C48-AA4D-9C4A-B436B9D0522E}" srcOrd="0" destOrd="0" presId="urn:microsoft.com/office/officeart/2008/layout/LinedList"/>
    <dgm:cxn modelId="{1BBC26A4-54A3-4352-817D-A4EA0AAB14FA}" type="presOf" srcId="{605DC570-34FB-7248-9921-50D51C8D2BFA}" destId="{47E4AC74-0FC7-AA4A-9B0D-5BCB51F147EF}" srcOrd="0" destOrd="0" presId="urn:microsoft.com/office/officeart/2008/layout/LinedList"/>
    <dgm:cxn modelId="{78750FA4-F2AF-5844-AF9B-8102F356E464}" srcId="{B7627187-9019-284B-84EE-084E4281DA70}" destId="{235D086A-2656-534D-9956-E2004C025617}" srcOrd="0" destOrd="0" parTransId="{D85CDB51-78AC-F648-B661-701C5F548934}" sibTransId="{95FEDB80-6955-3543-B605-159EED911AC1}"/>
    <dgm:cxn modelId="{EACD35B0-27A0-B24A-93C9-32C855DFABC3}" srcId="{35C87D2E-9FD3-9B49-916A-9D7191F3D00D}" destId="{880BF7E6-E95E-6844-BFAB-02E45DBB2690}" srcOrd="0" destOrd="0" parTransId="{38081465-51BC-754E-B355-76308BEBD730}" sibTransId="{80B17CFD-85E5-0845-9B05-D1CC32AE99D8}"/>
    <dgm:cxn modelId="{012A3608-4C4B-43D4-8DC1-E6EE71086D9E}" type="presOf" srcId="{57236655-5C6F-984E-B2D6-2DAA24ED0F91}" destId="{966A3487-7EF8-BD41-BE3D-26A00828D4ED}" srcOrd="0" destOrd="0" presId="urn:microsoft.com/office/officeart/2008/layout/LinedList"/>
    <dgm:cxn modelId="{BA0A45A8-29AA-4DEC-B800-841CC3BB164B}" type="presOf" srcId="{AB34B15F-A2E7-8A40-AE0A-A6EB4298C4E3}" destId="{6E2F0C48-3EFD-3F4F-A467-CA88B715AAE5}" srcOrd="0" destOrd="0" presId="urn:microsoft.com/office/officeart/2008/layout/LinedList"/>
    <dgm:cxn modelId="{C9E75B32-5BC1-DB46-BDF2-925F58ABFE08}" srcId="{605DC570-34FB-7248-9921-50D51C8D2BFA}" destId="{86D4E705-040C-DB43-BEB9-F4B45025B1EF}" srcOrd="0" destOrd="0" parTransId="{85B4DCE1-60AD-484D-98E2-B9E1B5F169A2}" sibTransId="{BA763B9B-60A0-7F4C-96DA-F834A969619E}"/>
    <dgm:cxn modelId="{4B6E485C-2EC5-6343-B73E-37229120CE8E}" srcId="{57236655-5C6F-984E-B2D6-2DAA24ED0F91}" destId="{35C87D2E-9FD3-9B49-916A-9D7191F3D00D}" srcOrd="1" destOrd="0" parTransId="{5D21D0C4-C8C2-A945-A467-710C12E035FB}" sibTransId="{00A7CE4D-27F9-DB44-9F30-6BD9B55E933D}"/>
    <dgm:cxn modelId="{3D4C5F12-CFD6-334A-B017-F2205329EFE5}" srcId="{AB34B15F-A2E7-8A40-AE0A-A6EB4298C4E3}" destId="{BA9929D9-172F-2840-AAD7-4C9645E3D98A}" srcOrd="0" destOrd="0" parTransId="{6FBB3321-802D-964C-B865-36DC82635D74}" sibTransId="{788E6653-B988-F44C-8992-9076C4F528CB}"/>
    <dgm:cxn modelId="{ED99B09D-4BF4-9E46-9271-0601A32B5122}" srcId="{57236655-5C6F-984E-B2D6-2DAA24ED0F91}" destId="{B7627187-9019-284B-84EE-084E4281DA70}" srcOrd="0" destOrd="0" parTransId="{AB2F4ACB-772F-C94E-966A-00A6B8DB2334}" sibTransId="{0C314C68-3BA9-674C-9B11-2B4974C69755}"/>
    <dgm:cxn modelId="{BF4BD6E2-AEDA-4FA9-AFA9-D41643221B13}" type="presOf" srcId="{235D086A-2656-534D-9956-E2004C025617}" destId="{4B003577-0213-AE47-95FD-E688F1CE7F7D}" srcOrd="0" destOrd="0" presId="urn:microsoft.com/office/officeart/2008/layout/LinedList"/>
    <dgm:cxn modelId="{E77F191C-6087-447D-A787-8786D3C44DBF}" type="presParOf" srcId="{2555E3C8-16E2-9C4B-A2AB-2DAF61473B88}" destId="{853C563A-5FD6-AA45-BBD1-D075B01C8652}" srcOrd="0" destOrd="0" presId="urn:microsoft.com/office/officeart/2008/layout/LinedList"/>
    <dgm:cxn modelId="{9F838456-B3D5-4F58-BB27-CCD8D01B8A96}" type="presParOf" srcId="{2555E3C8-16E2-9C4B-A2AB-2DAF61473B88}" destId="{229E1ADD-D6B2-E349-A5C3-F916BD2B6006}" srcOrd="1" destOrd="0" presId="urn:microsoft.com/office/officeart/2008/layout/LinedList"/>
    <dgm:cxn modelId="{6FE98991-F490-4F5E-82D9-C2F4549D2DF9}" type="presParOf" srcId="{229E1ADD-D6B2-E349-A5C3-F916BD2B6006}" destId="{966A3487-7EF8-BD41-BE3D-26A00828D4ED}" srcOrd="0" destOrd="0" presId="urn:microsoft.com/office/officeart/2008/layout/LinedList"/>
    <dgm:cxn modelId="{5E72CF45-646E-480B-8A78-88AF2DED78B1}" type="presParOf" srcId="{229E1ADD-D6B2-E349-A5C3-F916BD2B6006}" destId="{DD5552F8-690D-824A-A5D7-4B06C657C79A}" srcOrd="1" destOrd="0" presId="urn:microsoft.com/office/officeart/2008/layout/LinedList"/>
    <dgm:cxn modelId="{31BB311B-F68A-438C-AD2D-635FFA191FBA}" type="presParOf" srcId="{DD5552F8-690D-824A-A5D7-4B06C657C79A}" destId="{33369AEE-0EF5-5D4A-A455-B8FCF1A1D7AF}" srcOrd="0" destOrd="0" presId="urn:microsoft.com/office/officeart/2008/layout/LinedList"/>
    <dgm:cxn modelId="{6D325C7A-CB44-4270-B32A-C47B2E39A46A}" type="presParOf" srcId="{DD5552F8-690D-824A-A5D7-4B06C657C79A}" destId="{52BC4A8C-6E41-7147-98E2-153CC5956467}" srcOrd="1" destOrd="0" presId="urn:microsoft.com/office/officeart/2008/layout/LinedList"/>
    <dgm:cxn modelId="{A728B44C-087E-4C4F-9EF0-669F4DFDA303}" type="presParOf" srcId="{52BC4A8C-6E41-7147-98E2-153CC5956467}" destId="{BB3B1D7C-77A7-FC4C-BD3E-126844CA73C7}" srcOrd="0" destOrd="0" presId="urn:microsoft.com/office/officeart/2008/layout/LinedList"/>
    <dgm:cxn modelId="{6CFE1E53-F413-4532-A0D8-6A14705FD781}" type="presParOf" srcId="{52BC4A8C-6E41-7147-98E2-153CC5956467}" destId="{F001830C-630D-544D-B21C-E73D11814B46}" srcOrd="1" destOrd="0" presId="urn:microsoft.com/office/officeart/2008/layout/LinedList"/>
    <dgm:cxn modelId="{393D625D-6013-4D50-9BEB-43FF7590BAD0}" type="presParOf" srcId="{52BC4A8C-6E41-7147-98E2-153CC5956467}" destId="{F858E38B-0141-7949-AD00-F02BF5E54B33}" srcOrd="2" destOrd="0" presId="urn:microsoft.com/office/officeart/2008/layout/LinedList"/>
    <dgm:cxn modelId="{6536346B-644D-4D30-8DBA-2639DA9C51FE}" type="presParOf" srcId="{F858E38B-0141-7949-AD00-F02BF5E54B33}" destId="{023453E7-5724-7648-93E3-AD15E2B20272}" srcOrd="0" destOrd="0" presId="urn:microsoft.com/office/officeart/2008/layout/LinedList"/>
    <dgm:cxn modelId="{9CB6783B-D345-45CC-993C-CB35EDC59566}" type="presParOf" srcId="{023453E7-5724-7648-93E3-AD15E2B20272}" destId="{7131AF28-B5D1-694D-8134-DAB5AA5B541C}" srcOrd="0" destOrd="0" presId="urn:microsoft.com/office/officeart/2008/layout/LinedList"/>
    <dgm:cxn modelId="{A8F45F8C-D009-484A-8EDE-E975451EDB80}" type="presParOf" srcId="{023453E7-5724-7648-93E3-AD15E2B20272}" destId="{4B003577-0213-AE47-95FD-E688F1CE7F7D}" srcOrd="1" destOrd="0" presId="urn:microsoft.com/office/officeart/2008/layout/LinedList"/>
    <dgm:cxn modelId="{BD13E0D3-5DB5-4EDF-B892-23052B319B0C}" type="presParOf" srcId="{023453E7-5724-7648-93E3-AD15E2B20272}" destId="{54D33917-FFA0-4F4B-AD6B-F072A21BED01}" srcOrd="2" destOrd="0" presId="urn:microsoft.com/office/officeart/2008/layout/LinedList"/>
    <dgm:cxn modelId="{6E35D3A7-463D-4BB6-82DA-90A7A9072848}" type="presParOf" srcId="{DD5552F8-690D-824A-A5D7-4B06C657C79A}" destId="{0C1711D1-F6A1-2B4A-A64D-FE984B51614A}" srcOrd="2" destOrd="0" presId="urn:microsoft.com/office/officeart/2008/layout/LinedList"/>
    <dgm:cxn modelId="{73EF0858-B2BB-4586-AA3A-82DFD455EC56}" type="presParOf" srcId="{DD5552F8-690D-824A-A5D7-4B06C657C79A}" destId="{D00039A4-343C-8E47-B8E9-D7AD02F8C2CD}" srcOrd="3" destOrd="0" presId="urn:microsoft.com/office/officeart/2008/layout/LinedList"/>
    <dgm:cxn modelId="{6F3F41BB-9BAB-4B8B-BCB9-8DDD26186580}" type="presParOf" srcId="{DD5552F8-690D-824A-A5D7-4B06C657C79A}" destId="{11A05BD0-5984-6640-84B3-BC2CED95E759}" srcOrd="4" destOrd="0" presId="urn:microsoft.com/office/officeart/2008/layout/LinedList"/>
    <dgm:cxn modelId="{8987D589-CB7F-40F4-A6FC-79052D06DBC6}" type="presParOf" srcId="{11A05BD0-5984-6640-84B3-BC2CED95E759}" destId="{43E52950-10C3-2E41-AB44-9403E7A1078E}" srcOrd="0" destOrd="0" presId="urn:microsoft.com/office/officeart/2008/layout/LinedList"/>
    <dgm:cxn modelId="{ADC22613-C0BD-4EAD-8130-0F27DB375291}" type="presParOf" srcId="{11A05BD0-5984-6640-84B3-BC2CED95E759}" destId="{5611004E-1708-944B-877D-FD6FB258F1B5}" srcOrd="1" destOrd="0" presId="urn:microsoft.com/office/officeart/2008/layout/LinedList"/>
    <dgm:cxn modelId="{C5E4DA8D-E2EE-4875-A78C-083D93E0798C}" type="presParOf" srcId="{11A05BD0-5984-6640-84B3-BC2CED95E759}" destId="{A53EAD89-7C35-1E4C-A7C1-4CF345BFF134}" srcOrd="2" destOrd="0" presId="urn:microsoft.com/office/officeart/2008/layout/LinedList"/>
    <dgm:cxn modelId="{E1B25FAD-120F-470F-B6FE-0A44F91DAE85}" type="presParOf" srcId="{A53EAD89-7C35-1E4C-A7C1-4CF345BFF134}" destId="{E112056A-8FB7-8E44-B45C-B81E6DED385C}" srcOrd="0" destOrd="0" presId="urn:microsoft.com/office/officeart/2008/layout/LinedList"/>
    <dgm:cxn modelId="{B0050B9C-5906-4882-B457-144550BEF02B}" type="presParOf" srcId="{E112056A-8FB7-8E44-B45C-B81E6DED385C}" destId="{9F39B7D0-CA0B-C74E-815B-E34F3D583037}" srcOrd="0" destOrd="0" presId="urn:microsoft.com/office/officeart/2008/layout/LinedList"/>
    <dgm:cxn modelId="{4E73D47E-C2F8-40C9-93F4-6921747E4189}" type="presParOf" srcId="{E112056A-8FB7-8E44-B45C-B81E6DED385C}" destId="{4BF65623-EDA9-DC4F-AD01-970161FC6035}" srcOrd="1" destOrd="0" presId="urn:microsoft.com/office/officeart/2008/layout/LinedList"/>
    <dgm:cxn modelId="{5AC9A39E-701E-4AF9-B42C-F2E4E9DAC817}" type="presParOf" srcId="{E112056A-8FB7-8E44-B45C-B81E6DED385C}" destId="{5517AA2E-7DBC-BF4B-80F1-2F0FA09BC820}" srcOrd="2" destOrd="0" presId="urn:microsoft.com/office/officeart/2008/layout/LinedList"/>
    <dgm:cxn modelId="{6533882F-BCFC-4A48-9D17-C85DEAD409FA}" type="presParOf" srcId="{DD5552F8-690D-824A-A5D7-4B06C657C79A}" destId="{95080681-1A66-9844-BD4D-1F367892DAAC}" srcOrd="5" destOrd="0" presId="urn:microsoft.com/office/officeart/2008/layout/LinedList"/>
    <dgm:cxn modelId="{8419816E-B7CE-4AF0-A652-FBFF03FA6D82}" type="presParOf" srcId="{DD5552F8-690D-824A-A5D7-4B06C657C79A}" destId="{68E4224A-0AC3-A84B-8401-6B639C4D0754}" srcOrd="6" destOrd="0" presId="urn:microsoft.com/office/officeart/2008/layout/LinedList"/>
    <dgm:cxn modelId="{F91502C9-B512-4990-8332-ECD11E5D2992}" type="presParOf" srcId="{DD5552F8-690D-824A-A5D7-4B06C657C79A}" destId="{B1AB9D96-B363-DA49-BD17-6F7E14D87E32}" srcOrd="7" destOrd="0" presId="urn:microsoft.com/office/officeart/2008/layout/LinedList"/>
    <dgm:cxn modelId="{F3B0A873-3F58-4341-AE99-09831345FB5D}" type="presParOf" srcId="{B1AB9D96-B363-DA49-BD17-6F7E14D87E32}" destId="{147D1C3F-FF44-6E4D-8EEF-A3BC3A16EB18}" srcOrd="0" destOrd="0" presId="urn:microsoft.com/office/officeart/2008/layout/LinedList"/>
    <dgm:cxn modelId="{5C7C7C59-6903-4431-A080-769F6DE93B48}" type="presParOf" srcId="{B1AB9D96-B363-DA49-BD17-6F7E14D87E32}" destId="{47E4AC74-0FC7-AA4A-9B0D-5BCB51F147EF}" srcOrd="1" destOrd="0" presId="urn:microsoft.com/office/officeart/2008/layout/LinedList"/>
    <dgm:cxn modelId="{E66C8E5A-68F8-4852-A43F-061266F6F7D1}" type="presParOf" srcId="{B1AB9D96-B363-DA49-BD17-6F7E14D87E32}" destId="{ECCCFF97-EE54-C44A-8524-508243486D54}" srcOrd="2" destOrd="0" presId="urn:microsoft.com/office/officeart/2008/layout/LinedList"/>
    <dgm:cxn modelId="{9A614FCE-8033-4627-BF41-FBD590D08CB8}" type="presParOf" srcId="{ECCCFF97-EE54-C44A-8524-508243486D54}" destId="{B2D04143-C118-B841-A46C-A86320A48AF7}" srcOrd="0" destOrd="0" presId="urn:microsoft.com/office/officeart/2008/layout/LinedList"/>
    <dgm:cxn modelId="{9B693A55-9466-40D2-B950-8AEBCB0515BD}" type="presParOf" srcId="{B2D04143-C118-B841-A46C-A86320A48AF7}" destId="{9754EE75-829E-5741-980A-BF868DF8B5FA}" srcOrd="0" destOrd="0" presId="urn:microsoft.com/office/officeart/2008/layout/LinedList"/>
    <dgm:cxn modelId="{BF412215-745A-41FB-8834-78D7D0350B57}" type="presParOf" srcId="{B2D04143-C118-B841-A46C-A86320A48AF7}" destId="{4C3DBCE5-1C48-AA4D-9C4A-B436B9D0522E}" srcOrd="1" destOrd="0" presId="urn:microsoft.com/office/officeart/2008/layout/LinedList"/>
    <dgm:cxn modelId="{27F9D32F-8FDF-4CB7-8925-ED700FFCDA00}" type="presParOf" srcId="{B2D04143-C118-B841-A46C-A86320A48AF7}" destId="{7F0DC5B4-D731-364F-9065-5156C351ECEB}" srcOrd="2" destOrd="0" presId="urn:microsoft.com/office/officeart/2008/layout/LinedList"/>
    <dgm:cxn modelId="{21609BF1-FC7A-477D-AEF0-9981BF7F5339}" type="presParOf" srcId="{DD5552F8-690D-824A-A5D7-4B06C657C79A}" destId="{28025D45-9EFE-474F-B391-CF6BBE02C610}" srcOrd="8" destOrd="0" presId="urn:microsoft.com/office/officeart/2008/layout/LinedList"/>
    <dgm:cxn modelId="{462F13CF-BA39-468C-BA42-D975671039A5}" type="presParOf" srcId="{DD5552F8-690D-824A-A5D7-4B06C657C79A}" destId="{0228CD57-E94C-D14F-809D-8AC0BF7042C8}" srcOrd="9" destOrd="0" presId="urn:microsoft.com/office/officeart/2008/layout/LinedList"/>
    <dgm:cxn modelId="{4BE8D0DC-AFC6-4C95-AC12-7931A670B9FB}" type="presParOf" srcId="{DD5552F8-690D-824A-A5D7-4B06C657C79A}" destId="{95711826-CFBC-4246-A97B-E22656D6D60D}" srcOrd="10" destOrd="0" presId="urn:microsoft.com/office/officeart/2008/layout/LinedList"/>
    <dgm:cxn modelId="{53FB2BCD-A85D-4A6F-A80E-D7D378E3337A}" type="presParOf" srcId="{95711826-CFBC-4246-A97B-E22656D6D60D}" destId="{7B662FEE-07A4-BD4C-8B05-1BF1D6C3B6CA}" srcOrd="0" destOrd="0" presId="urn:microsoft.com/office/officeart/2008/layout/LinedList"/>
    <dgm:cxn modelId="{288E44DA-0AA1-452D-ABE8-814896DDB252}" type="presParOf" srcId="{95711826-CFBC-4246-A97B-E22656D6D60D}" destId="{6E2F0C48-3EFD-3F4F-A467-CA88B715AAE5}" srcOrd="1" destOrd="0" presId="urn:microsoft.com/office/officeart/2008/layout/LinedList"/>
    <dgm:cxn modelId="{7687050A-D677-4A42-9C14-C4D3DC6FAC5F}" type="presParOf" srcId="{95711826-CFBC-4246-A97B-E22656D6D60D}" destId="{5DBFD28E-1227-CA4A-8F3D-BE26116EFC88}" srcOrd="2" destOrd="0" presId="urn:microsoft.com/office/officeart/2008/layout/LinedList"/>
    <dgm:cxn modelId="{3EBF8FB5-5175-41F9-9D64-54290F3A7361}" type="presParOf" srcId="{5DBFD28E-1227-CA4A-8F3D-BE26116EFC88}" destId="{24963AF7-4E6C-6345-98FD-8E6446D872B0}" srcOrd="0" destOrd="0" presId="urn:microsoft.com/office/officeart/2008/layout/LinedList"/>
    <dgm:cxn modelId="{70940014-C31C-4774-AB07-3D1E6AE90B90}" type="presParOf" srcId="{24963AF7-4E6C-6345-98FD-8E6446D872B0}" destId="{6E83CA80-4417-CB49-BFA1-CDFEE99A3410}" srcOrd="0" destOrd="0" presId="urn:microsoft.com/office/officeart/2008/layout/LinedList"/>
    <dgm:cxn modelId="{F7F14883-BF51-40DC-B90C-E4CFFA7ACDE7}" type="presParOf" srcId="{24963AF7-4E6C-6345-98FD-8E6446D872B0}" destId="{B9B1019E-4EE8-F64F-81E2-09E3F33C4E9E}" srcOrd="1" destOrd="0" presId="urn:microsoft.com/office/officeart/2008/layout/LinedList"/>
    <dgm:cxn modelId="{42EAAB84-D783-4697-9527-A188E480BACA}" type="presParOf" srcId="{24963AF7-4E6C-6345-98FD-8E6446D872B0}" destId="{CBA2E908-0AC3-6648-828F-A558CE247A86}" srcOrd="2" destOrd="0" presId="urn:microsoft.com/office/officeart/2008/layout/LinedList"/>
    <dgm:cxn modelId="{44B36887-D8E3-4880-93F3-D64E2D8EA2C4}" type="presParOf" srcId="{DD5552F8-690D-824A-A5D7-4B06C657C79A}" destId="{CC18DB53-7231-7745-8496-E935659B9800}" srcOrd="11" destOrd="0" presId="urn:microsoft.com/office/officeart/2008/layout/LinedList"/>
    <dgm:cxn modelId="{F65E7157-6D3E-456D-B3F7-996227B7AEEC}" type="presParOf" srcId="{DD5552F8-690D-824A-A5D7-4B06C657C79A}" destId="{5B548B3D-66C9-4B48-979F-FE49D18A2C24}" srcOrd="12"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56134-C3C0-4B31-8B16-74E40320E7C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pPr rtl="1"/>
          <a:endParaRPr lang="ar-SA"/>
        </a:p>
      </dgm:t>
    </dgm:pt>
    <dgm:pt modelId="{1FD0C1BA-E410-417D-B658-EF0EA92882BD}">
      <dgm:prSet phldrT="[Text]"/>
      <dgm:spPr/>
      <dgm:t>
        <a:bodyPr/>
        <a:lstStyle/>
        <a:p>
          <a:pPr rtl="1"/>
          <a:r>
            <a:rPr lang="en-US" dirty="0" smtClean="0"/>
            <a:t>Otitis Media</a:t>
          </a:r>
          <a:endParaRPr lang="ar-SA" dirty="0"/>
        </a:p>
      </dgm:t>
    </dgm:pt>
    <dgm:pt modelId="{1A72E9B2-65A3-4E83-9A34-E6078BCCD296}" type="parTrans" cxnId="{1DD7EB9D-0012-4E53-B5A0-01D870BDA359}">
      <dgm:prSet/>
      <dgm:spPr/>
      <dgm:t>
        <a:bodyPr/>
        <a:lstStyle/>
        <a:p>
          <a:pPr rtl="1"/>
          <a:endParaRPr lang="ar-SA"/>
        </a:p>
      </dgm:t>
    </dgm:pt>
    <dgm:pt modelId="{D1CD99D1-DF2B-4491-97DA-427385E9C0CC}" type="sibTrans" cxnId="{1DD7EB9D-0012-4E53-B5A0-01D870BDA359}">
      <dgm:prSet/>
      <dgm:spPr/>
      <dgm:t>
        <a:bodyPr/>
        <a:lstStyle/>
        <a:p>
          <a:pPr rtl="1"/>
          <a:endParaRPr lang="ar-SA"/>
        </a:p>
      </dgm:t>
    </dgm:pt>
    <dgm:pt modelId="{6206C4F9-0904-41D2-B409-84E31A3688E1}">
      <dgm:prSet phldrT="[Text]" custT="1"/>
      <dgm:spPr/>
      <dgm:t>
        <a:bodyPr/>
        <a:lstStyle/>
        <a:p>
          <a:pPr rtl="1"/>
          <a:r>
            <a:rPr lang="en-US" sz="1400" dirty="0" smtClean="0"/>
            <a:t>Chronic &gt;3mo</a:t>
          </a:r>
          <a:endParaRPr lang="ar-SA" sz="1400" dirty="0"/>
        </a:p>
      </dgm:t>
    </dgm:pt>
    <dgm:pt modelId="{5B1D794B-8272-4D20-A1C0-7EB7619AC328}" type="parTrans" cxnId="{5D803274-ADC9-45FD-A72F-A1FCA649A3C9}">
      <dgm:prSet/>
      <dgm:spPr/>
      <dgm:t>
        <a:bodyPr/>
        <a:lstStyle/>
        <a:p>
          <a:pPr rtl="1"/>
          <a:endParaRPr lang="ar-SA"/>
        </a:p>
      </dgm:t>
    </dgm:pt>
    <dgm:pt modelId="{75906711-645C-4D2C-BBC4-D8C920D5B7F6}" type="sibTrans" cxnId="{5D803274-ADC9-45FD-A72F-A1FCA649A3C9}">
      <dgm:prSet/>
      <dgm:spPr/>
      <dgm:t>
        <a:bodyPr/>
        <a:lstStyle/>
        <a:p>
          <a:pPr rtl="1"/>
          <a:endParaRPr lang="ar-SA"/>
        </a:p>
      </dgm:t>
    </dgm:pt>
    <dgm:pt modelId="{07BCBE66-7BC0-43D1-AB9C-A48BFA8686FD}">
      <dgm:prSet phldrT="[Text]"/>
      <dgm:spPr/>
      <dgm:t>
        <a:bodyPr/>
        <a:lstStyle/>
        <a:p>
          <a:pPr rtl="1"/>
          <a:r>
            <a:rPr lang="en-US" dirty="0" smtClean="0"/>
            <a:t>Tubotympanic</a:t>
          </a:r>
          <a:endParaRPr lang="ar-SA" dirty="0"/>
        </a:p>
      </dgm:t>
    </dgm:pt>
    <dgm:pt modelId="{0EB30E02-1134-4EE6-88DD-B078CD39E4BB}" type="parTrans" cxnId="{0D909BD0-473A-4A5C-AB6A-8A3D75710313}">
      <dgm:prSet/>
      <dgm:spPr/>
      <dgm:t>
        <a:bodyPr/>
        <a:lstStyle/>
        <a:p>
          <a:pPr rtl="1"/>
          <a:endParaRPr lang="ar-SA"/>
        </a:p>
      </dgm:t>
    </dgm:pt>
    <dgm:pt modelId="{AA3BAF65-304B-407B-A64A-C18821F103BD}" type="sibTrans" cxnId="{0D909BD0-473A-4A5C-AB6A-8A3D75710313}">
      <dgm:prSet/>
      <dgm:spPr/>
      <dgm:t>
        <a:bodyPr/>
        <a:lstStyle/>
        <a:p>
          <a:pPr rtl="1"/>
          <a:endParaRPr lang="ar-SA"/>
        </a:p>
      </dgm:t>
    </dgm:pt>
    <dgm:pt modelId="{FD1A3781-DFF7-4714-82FE-232C88E83733}">
      <dgm:prSet phldrT="[Text]"/>
      <dgm:spPr/>
      <dgm:t>
        <a:bodyPr/>
        <a:lstStyle/>
        <a:p>
          <a:pPr rtl="1"/>
          <a:r>
            <a:rPr lang="en-US" dirty="0" smtClean="0"/>
            <a:t>COME</a:t>
          </a:r>
          <a:endParaRPr lang="ar-SA" dirty="0"/>
        </a:p>
      </dgm:t>
    </dgm:pt>
    <dgm:pt modelId="{9467D144-6EF9-47C0-9052-B0D43A670831}" type="parTrans" cxnId="{0484D0AB-EE3D-4712-871D-232E147DCEA7}">
      <dgm:prSet/>
      <dgm:spPr/>
      <dgm:t>
        <a:bodyPr/>
        <a:lstStyle/>
        <a:p>
          <a:pPr rtl="1"/>
          <a:endParaRPr lang="ar-SA"/>
        </a:p>
      </dgm:t>
    </dgm:pt>
    <dgm:pt modelId="{E12866BF-340F-4E7E-9F35-3CD54B905132}" type="sibTrans" cxnId="{0484D0AB-EE3D-4712-871D-232E147DCEA7}">
      <dgm:prSet/>
      <dgm:spPr/>
      <dgm:t>
        <a:bodyPr/>
        <a:lstStyle/>
        <a:p>
          <a:pPr rtl="1"/>
          <a:endParaRPr lang="ar-SA"/>
        </a:p>
      </dgm:t>
    </dgm:pt>
    <dgm:pt modelId="{99FCB803-96A9-4D1D-8106-FB23ED89286A}">
      <dgm:prSet phldrT="[Text]" custT="1"/>
      <dgm:spPr/>
      <dgm:t>
        <a:bodyPr/>
        <a:lstStyle/>
        <a:p>
          <a:pPr rtl="1"/>
          <a:r>
            <a:rPr lang="en-US" sz="1400" dirty="0" smtClean="0"/>
            <a:t>Acute &lt;3mo</a:t>
          </a:r>
          <a:endParaRPr lang="ar-SA" sz="1400" dirty="0"/>
        </a:p>
      </dgm:t>
    </dgm:pt>
    <dgm:pt modelId="{3B0EE978-59F7-4EB8-AFB6-04E5F4126C88}" type="parTrans" cxnId="{E09C3503-35F1-4EF2-A5E6-58C12280CF62}">
      <dgm:prSet/>
      <dgm:spPr/>
      <dgm:t>
        <a:bodyPr/>
        <a:lstStyle/>
        <a:p>
          <a:pPr rtl="1"/>
          <a:endParaRPr lang="ar-SA"/>
        </a:p>
      </dgm:t>
    </dgm:pt>
    <dgm:pt modelId="{24FD2D1B-7159-439E-9515-90C741D826EB}" type="sibTrans" cxnId="{E09C3503-35F1-4EF2-A5E6-58C12280CF62}">
      <dgm:prSet/>
      <dgm:spPr/>
      <dgm:t>
        <a:bodyPr/>
        <a:lstStyle/>
        <a:p>
          <a:pPr rtl="1"/>
          <a:endParaRPr lang="ar-SA"/>
        </a:p>
      </dgm:t>
    </dgm:pt>
    <dgm:pt modelId="{E9698D65-2166-4DAE-9CDB-626B19BFFAA0}">
      <dgm:prSet/>
      <dgm:spPr/>
      <dgm:t>
        <a:bodyPr/>
        <a:lstStyle/>
        <a:p>
          <a:pPr rtl="1"/>
          <a:r>
            <a:rPr lang="en-US" dirty="0" smtClean="0"/>
            <a:t>Supparative</a:t>
          </a:r>
          <a:endParaRPr lang="ar-SA" dirty="0"/>
        </a:p>
      </dgm:t>
    </dgm:pt>
    <dgm:pt modelId="{953CFF21-D3FB-4DCD-97FB-77D2B5856923}" type="parTrans" cxnId="{9E8BE081-366F-4265-93ED-C58BDDC88417}">
      <dgm:prSet/>
      <dgm:spPr/>
      <dgm:t>
        <a:bodyPr/>
        <a:lstStyle/>
        <a:p>
          <a:pPr rtl="1"/>
          <a:endParaRPr lang="ar-SA"/>
        </a:p>
      </dgm:t>
    </dgm:pt>
    <dgm:pt modelId="{0E27D130-4E4D-4397-98D9-BA4D2DCE6D23}" type="sibTrans" cxnId="{9E8BE081-366F-4265-93ED-C58BDDC88417}">
      <dgm:prSet/>
      <dgm:spPr/>
      <dgm:t>
        <a:bodyPr/>
        <a:lstStyle/>
        <a:p>
          <a:pPr rtl="1"/>
          <a:endParaRPr lang="ar-SA"/>
        </a:p>
      </dgm:t>
    </dgm:pt>
    <dgm:pt modelId="{C1F76886-F40E-4040-895F-5B563487A501}">
      <dgm:prSet/>
      <dgm:spPr/>
      <dgm:t>
        <a:bodyPr/>
        <a:lstStyle/>
        <a:p>
          <a:pPr rtl="1"/>
          <a:r>
            <a:rPr lang="en-US" dirty="0" smtClean="0"/>
            <a:t>Non-Supparative</a:t>
          </a:r>
          <a:endParaRPr lang="ar-SA" dirty="0"/>
        </a:p>
      </dgm:t>
    </dgm:pt>
    <dgm:pt modelId="{FF2B022F-5FA4-497E-8F36-CFA5F7E91064}" type="parTrans" cxnId="{3F66FBEB-CE99-4B40-9853-FED624B9C9CC}">
      <dgm:prSet/>
      <dgm:spPr/>
      <dgm:t>
        <a:bodyPr/>
        <a:lstStyle/>
        <a:p>
          <a:pPr rtl="1"/>
          <a:endParaRPr lang="ar-SA"/>
        </a:p>
      </dgm:t>
    </dgm:pt>
    <dgm:pt modelId="{CB1C626D-7061-4820-91AE-EE867C21B293}" type="sibTrans" cxnId="{3F66FBEB-CE99-4B40-9853-FED624B9C9CC}">
      <dgm:prSet/>
      <dgm:spPr/>
      <dgm:t>
        <a:bodyPr/>
        <a:lstStyle/>
        <a:p>
          <a:pPr rtl="1"/>
          <a:endParaRPr lang="ar-SA"/>
        </a:p>
      </dgm:t>
    </dgm:pt>
    <dgm:pt modelId="{20E24571-F6DC-4B68-AD1D-62C85CDC3CAA}">
      <dgm:prSet phldrT="[Text]"/>
      <dgm:spPr/>
      <dgm:t>
        <a:bodyPr/>
        <a:lstStyle/>
        <a:p>
          <a:pPr rtl="1"/>
          <a:r>
            <a:rPr lang="en-US" dirty="0" smtClean="0"/>
            <a:t>Atticoantral</a:t>
          </a:r>
          <a:endParaRPr lang="ar-SA" dirty="0"/>
        </a:p>
      </dgm:t>
    </dgm:pt>
    <dgm:pt modelId="{1FA56DCF-8622-4C44-91D7-0A2121720A64}" type="parTrans" cxnId="{B0C0719D-BC2A-49B2-B250-40595C3F51E2}">
      <dgm:prSet/>
      <dgm:spPr/>
      <dgm:t>
        <a:bodyPr/>
        <a:lstStyle/>
        <a:p>
          <a:pPr rtl="1"/>
          <a:endParaRPr lang="ar-SA"/>
        </a:p>
      </dgm:t>
    </dgm:pt>
    <dgm:pt modelId="{062F5E88-367F-464D-9C08-C812E2E16C88}" type="sibTrans" cxnId="{B0C0719D-BC2A-49B2-B250-40595C3F51E2}">
      <dgm:prSet/>
      <dgm:spPr/>
      <dgm:t>
        <a:bodyPr/>
        <a:lstStyle/>
        <a:p>
          <a:pPr rtl="1"/>
          <a:endParaRPr lang="ar-SA"/>
        </a:p>
      </dgm:t>
    </dgm:pt>
    <dgm:pt modelId="{5F0372A0-14A8-4698-A87E-D59F2D812F60}">
      <dgm:prSet phldrT="[Text]"/>
      <dgm:spPr/>
      <dgm:t>
        <a:bodyPr/>
        <a:lstStyle/>
        <a:p>
          <a:pPr rtl="1"/>
          <a:r>
            <a:rPr lang="en-US" dirty="0" smtClean="0"/>
            <a:t>Adhesive</a:t>
          </a:r>
          <a:endParaRPr lang="ar-SA" dirty="0"/>
        </a:p>
      </dgm:t>
    </dgm:pt>
    <dgm:pt modelId="{72320DE8-5AE7-40BA-9EB7-46D5075886F1}" type="parTrans" cxnId="{68A3F8D0-15FB-42FD-BA67-C0E2CA5F428B}">
      <dgm:prSet/>
      <dgm:spPr/>
      <dgm:t>
        <a:bodyPr/>
        <a:lstStyle/>
        <a:p>
          <a:pPr rtl="1"/>
          <a:endParaRPr lang="ar-SA"/>
        </a:p>
      </dgm:t>
    </dgm:pt>
    <dgm:pt modelId="{B2086F7D-4FF8-4421-9748-CA086C877411}" type="sibTrans" cxnId="{68A3F8D0-15FB-42FD-BA67-C0E2CA5F428B}">
      <dgm:prSet/>
      <dgm:spPr/>
      <dgm:t>
        <a:bodyPr/>
        <a:lstStyle/>
        <a:p>
          <a:pPr rtl="1"/>
          <a:endParaRPr lang="ar-SA"/>
        </a:p>
      </dgm:t>
    </dgm:pt>
    <dgm:pt modelId="{E471D189-CC96-4C97-BF08-EF52F16F944C}" type="pres">
      <dgm:prSet presAssocID="{A4C56134-C3C0-4B31-8B16-74E40320E7CF}" presName="diagram" presStyleCnt="0">
        <dgm:presLayoutVars>
          <dgm:chPref val="1"/>
          <dgm:dir/>
          <dgm:animOne val="branch"/>
          <dgm:animLvl val="lvl"/>
          <dgm:resizeHandles val="exact"/>
        </dgm:presLayoutVars>
      </dgm:prSet>
      <dgm:spPr/>
      <dgm:t>
        <a:bodyPr/>
        <a:lstStyle/>
        <a:p>
          <a:pPr rtl="1"/>
          <a:endParaRPr lang="ar-SA"/>
        </a:p>
      </dgm:t>
    </dgm:pt>
    <dgm:pt modelId="{2C7D37D5-56ED-4246-BD46-6C6A4F853E30}" type="pres">
      <dgm:prSet presAssocID="{1FD0C1BA-E410-417D-B658-EF0EA92882BD}" presName="root1" presStyleCnt="0"/>
      <dgm:spPr/>
    </dgm:pt>
    <dgm:pt modelId="{BFB0015C-6429-48BD-9E86-5CA51A5CA89E}" type="pres">
      <dgm:prSet presAssocID="{1FD0C1BA-E410-417D-B658-EF0EA92882BD}" presName="LevelOneTextNode" presStyleLbl="node0" presStyleIdx="0" presStyleCnt="1">
        <dgm:presLayoutVars>
          <dgm:chPref val="3"/>
        </dgm:presLayoutVars>
      </dgm:prSet>
      <dgm:spPr/>
      <dgm:t>
        <a:bodyPr/>
        <a:lstStyle/>
        <a:p>
          <a:pPr rtl="1"/>
          <a:endParaRPr lang="ar-SA"/>
        </a:p>
      </dgm:t>
    </dgm:pt>
    <dgm:pt modelId="{D1D76A2B-78A1-4DFE-9D4A-87DEFFDCB80B}" type="pres">
      <dgm:prSet presAssocID="{1FD0C1BA-E410-417D-B658-EF0EA92882BD}" presName="level2hierChild" presStyleCnt="0"/>
      <dgm:spPr/>
    </dgm:pt>
    <dgm:pt modelId="{C4E66AB3-E220-4EB4-9637-C5C5221CC5B0}" type="pres">
      <dgm:prSet presAssocID="{5B1D794B-8272-4D20-A1C0-7EB7619AC328}" presName="conn2-1" presStyleLbl="parChTrans1D2" presStyleIdx="0" presStyleCnt="2"/>
      <dgm:spPr/>
      <dgm:t>
        <a:bodyPr/>
        <a:lstStyle/>
        <a:p>
          <a:pPr rtl="1"/>
          <a:endParaRPr lang="ar-SA"/>
        </a:p>
      </dgm:t>
    </dgm:pt>
    <dgm:pt modelId="{43C27894-D270-4A64-BCB7-82F143D94297}" type="pres">
      <dgm:prSet presAssocID="{5B1D794B-8272-4D20-A1C0-7EB7619AC328}" presName="connTx" presStyleLbl="parChTrans1D2" presStyleIdx="0" presStyleCnt="2"/>
      <dgm:spPr/>
      <dgm:t>
        <a:bodyPr/>
        <a:lstStyle/>
        <a:p>
          <a:pPr rtl="1"/>
          <a:endParaRPr lang="ar-SA"/>
        </a:p>
      </dgm:t>
    </dgm:pt>
    <dgm:pt modelId="{B84776E1-7CC5-476F-8750-A12815442CB9}" type="pres">
      <dgm:prSet presAssocID="{6206C4F9-0904-41D2-B409-84E31A3688E1}" presName="root2" presStyleCnt="0"/>
      <dgm:spPr/>
    </dgm:pt>
    <dgm:pt modelId="{88E6334B-98D1-405C-A30F-F6BE8666FF00}" type="pres">
      <dgm:prSet presAssocID="{6206C4F9-0904-41D2-B409-84E31A3688E1}" presName="LevelTwoTextNode" presStyleLbl="node2" presStyleIdx="0" presStyleCnt="2">
        <dgm:presLayoutVars>
          <dgm:chPref val="3"/>
        </dgm:presLayoutVars>
      </dgm:prSet>
      <dgm:spPr/>
      <dgm:t>
        <a:bodyPr/>
        <a:lstStyle/>
        <a:p>
          <a:pPr rtl="1"/>
          <a:endParaRPr lang="ar-SA"/>
        </a:p>
      </dgm:t>
    </dgm:pt>
    <dgm:pt modelId="{B7F85632-86EE-4075-AD75-18EEBBD82161}" type="pres">
      <dgm:prSet presAssocID="{6206C4F9-0904-41D2-B409-84E31A3688E1}" presName="level3hierChild" presStyleCnt="0"/>
      <dgm:spPr/>
    </dgm:pt>
    <dgm:pt modelId="{F99A4EFD-E678-4C78-8AB1-66CCC25C526A}" type="pres">
      <dgm:prSet presAssocID="{953CFF21-D3FB-4DCD-97FB-77D2B5856923}" presName="conn2-1" presStyleLbl="parChTrans1D3" presStyleIdx="0" presStyleCnt="2"/>
      <dgm:spPr/>
      <dgm:t>
        <a:bodyPr/>
        <a:lstStyle/>
        <a:p>
          <a:pPr rtl="1"/>
          <a:endParaRPr lang="ar-SA"/>
        </a:p>
      </dgm:t>
    </dgm:pt>
    <dgm:pt modelId="{F08A3BBF-2CB7-4E40-9AFA-F90B867F93A7}" type="pres">
      <dgm:prSet presAssocID="{953CFF21-D3FB-4DCD-97FB-77D2B5856923}" presName="connTx" presStyleLbl="parChTrans1D3" presStyleIdx="0" presStyleCnt="2"/>
      <dgm:spPr/>
      <dgm:t>
        <a:bodyPr/>
        <a:lstStyle/>
        <a:p>
          <a:pPr rtl="1"/>
          <a:endParaRPr lang="ar-SA"/>
        </a:p>
      </dgm:t>
    </dgm:pt>
    <dgm:pt modelId="{3AFD4CF9-FAA0-4353-ACC6-123224736DE8}" type="pres">
      <dgm:prSet presAssocID="{E9698D65-2166-4DAE-9CDB-626B19BFFAA0}" presName="root2" presStyleCnt="0"/>
      <dgm:spPr/>
    </dgm:pt>
    <dgm:pt modelId="{B00F58FA-EB3E-4C08-90AB-B8A8E3983E34}" type="pres">
      <dgm:prSet presAssocID="{E9698D65-2166-4DAE-9CDB-626B19BFFAA0}" presName="LevelTwoTextNode" presStyleLbl="node3" presStyleIdx="0" presStyleCnt="2">
        <dgm:presLayoutVars>
          <dgm:chPref val="3"/>
        </dgm:presLayoutVars>
      </dgm:prSet>
      <dgm:spPr/>
      <dgm:t>
        <a:bodyPr/>
        <a:lstStyle/>
        <a:p>
          <a:pPr rtl="1"/>
          <a:endParaRPr lang="ar-SA"/>
        </a:p>
      </dgm:t>
    </dgm:pt>
    <dgm:pt modelId="{9DD69313-0230-4141-90CD-6429709DE1C4}" type="pres">
      <dgm:prSet presAssocID="{E9698D65-2166-4DAE-9CDB-626B19BFFAA0}" presName="level3hierChild" presStyleCnt="0"/>
      <dgm:spPr/>
    </dgm:pt>
    <dgm:pt modelId="{648438FA-18A1-4002-A26C-CAB457C6571F}" type="pres">
      <dgm:prSet presAssocID="{0EB30E02-1134-4EE6-88DD-B078CD39E4BB}" presName="conn2-1" presStyleLbl="parChTrans1D4" presStyleIdx="0" presStyleCnt="4"/>
      <dgm:spPr/>
      <dgm:t>
        <a:bodyPr/>
        <a:lstStyle/>
        <a:p>
          <a:pPr rtl="1"/>
          <a:endParaRPr lang="ar-SA"/>
        </a:p>
      </dgm:t>
    </dgm:pt>
    <dgm:pt modelId="{2A95A274-E95F-4DDC-995C-F271DB64D251}" type="pres">
      <dgm:prSet presAssocID="{0EB30E02-1134-4EE6-88DD-B078CD39E4BB}" presName="connTx" presStyleLbl="parChTrans1D4" presStyleIdx="0" presStyleCnt="4"/>
      <dgm:spPr/>
      <dgm:t>
        <a:bodyPr/>
        <a:lstStyle/>
        <a:p>
          <a:pPr rtl="1"/>
          <a:endParaRPr lang="ar-SA"/>
        </a:p>
      </dgm:t>
    </dgm:pt>
    <dgm:pt modelId="{C5646BDA-083E-4DC3-A176-0AFFCEE2A097}" type="pres">
      <dgm:prSet presAssocID="{07BCBE66-7BC0-43D1-AB9C-A48BFA8686FD}" presName="root2" presStyleCnt="0"/>
      <dgm:spPr/>
    </dgm:pt>
    <dgm:pt modelId="{5652BE23-A7C1-443C-8AB1-A57EFFED943F}" type="pres">
      <dgm:prSet presAssocID="{07BCBE66-7BC0-43D1-AB9C-A48BFA8686FD}" presName="LevelTwoTextNode" presStyleLbl="node4" presStyleIdx="0" presStyleCnt="4" custScaleX="134343">
        <dgm:presLayoutVars>
          <dgm:chPref val="3"/>
        </dgm:presLayoutVars>
      </dgm:prSet>
      <dgm:spPr/>
      <dgm:t>
        <a:bodyPr/>
        <a:lstStyle/>
        <a:p>
          <a:pPr rtl="1"/>
          <a:endParaRPr lang="ar-SA"/>
        </a:p>
      </dgm:t>
    </dgm:pt>
    <dgm:pt modelId="{43D45270-0449-4FB6-9332-88B3DC7F2778}" type="pres">
      <dgm:prSet presAssocID="{07BCBE66-7BC0-43D1-AB9C-A48BFA8686FD}" presName="level3hierChild" presStyleCnt="0"/>
      <dgm:spPr/>
    </dgm:pt>
    <dgm:pt modelId="{F471E877-94D2-4459-AC7D-C36B496CB60C}" type="pres">
      <dgm:prSet presAssocID="{1FA56DCF-8622-4C44-91D7-0A2121720A64}" presName="conn2-1" presStyleLbl="parChTrans1D4" presStyleIdx="1" presStyleCnt="4"/>
      <dgm:spPr/>
      <dgm:t>
        <a:bodyPr/>
        <a:lstStyle/>
        <a:p>
          <a:pPr rtl="1"/>
          <a:endParaRPr lang="ar-SA"/>
        </a:p>
      </dgm:t>
    </dgm:pt>
    <dgm:pt modelId="{BFD99630-AA99-4902-82AE-2ABD71D1D33A}" type="pres">
      <dgm:prSet presAssocID="{1FA56DCF-8622-4C44-91D7-0A2121720A64}" presName="connTx" presStyleLbl="parChTrans1D4" presStyleIdx="1" presStyleCnt="4"/>
      <dgm:spPr/>
      <dgm:t>
        <a:bodyPr/>
        <a:lstStyle/>
        <a:p>
          <a:pPr rtl="1"/>
          <a:endParaRPr lang="ar-SA"/>
        </a:p>
      </dgm:t>
    </dgm:pt>
    <dgm:pt modelId="{DDCB5C5B-FA92-4849-A68B-C37E3DC3C1AC}" type="pres">
      <dgm:prSet presAssocID="{20E24571-F6DC-4B68-AD1D-62C85CDC3CAA}" presName="root2" presStyleCnt="0"/>
      <dgm:spPr/>
    </dgm:pt>
    <dgm:pt modelId="{5E6DB223-ED8B-4460-8966-E064B3A2552D}" type="pres">
      <dgm:prSet presAssocID="{20E24571-F6DC-4B68-AD1D-62C85CDC3CAA}" presName="LevelTwoTextNode" presStyleLbl="node4" presStyleIdx="1" presStyleCnt="4" custScaleX="134343">
        <dgm:presLayoutVars>
          <dgm:chPref val="3"/>
        </dgm:presLayoutVars>
      </dgm:prSet>
      <dgm:spPr/>
      <dgm:t>
        <a:bodyPr/>
        <a:lstStyle/>
        <a:p>
          <a:pPr rtl="1"/>
          <a:endParaRPr lang="ar-SA"/>
        </a:p>
      </dgm:t>
    </dgm:pt>
    <dgm:pt modelId="{DE18B362-6890-413D-8E00-BD185E08FAA0}" type="pres">
      <dgm:prSet presAssocID="{20E24571-F6DC-4B68-AD1D-62C85CDC3CAA}" presName="level3hierChild" presStyleCnt="0"/>
      <dgm:spPr/>
    </dgm:pt>
    <dgm:pt modelId="{99219170-135A-4A14-B263-02480D7EE8C1}" type="pres">
      <dgm:prSet presAssocID="{FF2B022F-5FA4-497E-8F36-CFA5F7E91064}" presName="conn2-1" presStyleLbl="parChTrans1D3" presStyleIdx="1" presStyleCnt="2"/>
      <dgm:spPr/>
      <dgm:t>
        <a:bodyPr/>
        <a:lstStyle/>
        <a:p>
          <a:pPr rtl="1"/>
          <a:endParaRPr lang="ar-SA"/>
        </a:p>
      </dgm:t>
    </dgm:pt>
    <dgm:pt modelId="{365A5DDC-F53D-4CEE-81A1-86A8BB358F41}" type="pres">
      <dgm:prSet presAssocID="{FF2B022F-5FA4-497E-8F36-CFA5F7E91064}" presName="connTx" presStyleLbl="parChTrans1D3" presStyleIdx="1" presStyleCnt="2"/>
      <dgm:spPr/>
      <dgm:t>
        <a:bodyPr/>
        <a:lstStyle/>
        <a:p>
          <a:pPr rtl="1"/>
          <a:endParaRPr lang="ar-SA"/>
        </a:p>
      </dgm:t>
    </dgm:pt>
    <dgm:pt modelId="{06F57765-39FE-465D-9A35-1E3B2261F7B1}" type="pres">
      <dgm:prSet presAssocID="{C1F76886-F40E-4040-895F-5B563487A501}" presName="root2" presStyleCnt="0"/>
      <dgm:spPr/>
    </dgm:pt>
    <dgm:pt modelId="{6BFC022A-B148-41F6-B5E3-E65BF3E27C9C}" type="pres">
      <dgm:prSet presAssocID="{C1F76886-F40E-4040-895F-5B563487A501}" presName="LevelTwoTextNode" presStyleLbl="node3" presStyleIdx="1" presStyleCnt="2">
        <dgm:presLayoutVars>
          <dgm:chPref val="3"/>
        </dgm:presLayoutVars>
      </dgm:prSet>
      <dgm:spPr/>
      <dgm:t>
        <a:bodyPr/>
        <a:lstStyle/>
        <a:p>
          <a:pPr rtl="1"/>
          <a:endParaRPr lang="ar-SA"/>
        </a:p>
      </dgm:t>
    </dgm:pt>
    <dgm:pt modelId="{F59B4EEA-258E-4688-8409-22A0E7BD6AC9}" type="pres">
      <dgm:prSet presAssocID="{C1F76886-F40E-4040-895F-5B563487A501}" presName="level3hierChild" presStyleCnt="0"/>
      <dgm:spPr/>
    </dgm:pt>
    <dgm:pt modelId="{8C03FE1C-3BF4-49CD-8263-A811A6EC50FA}" type="pres">
      <dgm:prSet presAssocID="{9467D144-6EF9-47C0-9052-B0D43A670831}" presName="conn2-1" presStyleLbl="parChTrans1D4" presStyleIdx="2" presStyleCnt="4"/>
      <dgm:spPr/>
      <dgm:t>
        <a:bodyPr/>
        <a:lstStyle/>
        <a:p>
          <a:pPr rtl="1"/>
          <a:endParaRPr lang="ar-SA"/>
        </a:p>
      </dgm:t>
    </dgm:pt>
    <dgm:pt modelId="{EB4035C0-CF17-47E0-9BEB-90F158E58ED2}" type="pres">
      <dgm:prSet presAssocID="{9467D144-6EF9-47C0-9052-B0D43A670831}" presName="connTx" presStyleLbl="parChTrans1D4" presStyleIdx="2" presStyleCnt="4"/>
      <dgm:spPr/>
      <dgm:t>
        <a:bodyPr/>
        <a:lstStyle/>
        <a:p>
          <a:pPr rtl="1"/>
          <a:endParaRPr lang="ar-SA"/>
        </a:p>
      </dgm:t>
    </dgm:pt>
    <dgm:pt modelId="{36F660ED-6CA2-42AF-9D32-BB2C1F1506FB}" type="pres">
      <dgm:prSet presAssocID="{FD1A3781-DFF7-4714-82FE-232C88E83733}" presName="root2" presStyleCnt="0"/>
      <dgm:spPr/>
    </dgm:pt>
    <dgm:pt modelId="{83E107D1-D237-4064-B227-39220D2F2845}" type="pres">
      <dgm:prSet presAssocID="{FD1A3781-DFF7-4714-82FE-232C88E83733}" presName="LevelTwoTextNode" presStyleLbl="node4" presStyleIdx="2" presStyleCnt="4" custScaleX="135733">
        <dgm:presLayoutVars>
          <dgm:chPref val="3"/>
        </dgm:presLayoutVars>
      </dgm:prSet>
      <dgm:spPr/>
      <dgm:t>
        <a:bodyPr/>
        <a:lstStyle/>
        <a:p>
          <a:pPr rtl="1"/>
          <a:endParaRPr lang="ar-SA"/>
        </a:p>
      </dgm:t>
    </dgm:pt>
    <dgm:pt modelId="{4302F553-B405-4C33-B531-32AC06C5AE53}" type="pres">
      <dgm:prSet presAssocID="{FD1A3781-DFF7-4714-82FE-232C88E83733}" presName="level3hierChild" presStyleCnt="0"/>
      <dgm:spPr/>
    </dgm:pt>
    <dgm:pt modelId="{59332E18-1E82-4BF0-BCC8-EDEFC9E3B2C5}" type="pres">
      <dgm:prSet presAssocID="{72320DE8-5AE7-40BA-9EB7-46D5075886F1}" presName="conn2-1" presStyleLbl="parChTrans1D4" presStyleIdx="3" presStyleCnt="4"/>
      <dgm:spPr/>
      <dgm:t>
        <a:bodyPr/>
        <a:lstStyle/>
        <a:p>
          <a:pPr rtl="1"/>
          <a:endParaRPr lang="ar-SA"/>
        </a:p>
      </dgm:t>
    </dgm:pt>
    <dgm:pt modelId="{DE658672-4E63-4B84-85CA-1130BAB694B0}" type="pres">
      <dgm:prSet presAssocID="{72320DE8-5AE7-40BA-9EB7-46D5075886F1}" presName="connTx" presStyleLbl="parChTrans1D4" presStyleIdx="3" presStyleCnt="4"/>
      <dgm:spPr/>
      <dgm:t>
        <a:bodyPr/>
        <a:lstStyle/>
        <a:p>
          <a:pPr rtl="1"/>
          <a:endParaRPr lang="ar-SA"/>
        </a:p>
      </dgm:t>
    </dgm:pt>
    <dgm:pt modelId="{8A34117A-9B80-4A72-B592-81231687F8F8}" type="pres">
      <dgm:prSet presAssocID="{5F0372A0-14A8-4698-A87E-D59F2D812F60}" presName="root2" presStyleCnt="0"/>
      <dgm:spPr/>
    </dgm:pt>
    <dgm:pt modelId="{68311AD8-F47D-4D76-ABD0-0541DABFBC1E}" type="pres">
      <dgm:prSet presAssocID="{5F0372A0-14A8-4698-A87E-D59F2D812F60}" presName="LevelTwoTextNode" presStyleLbl="node4" presStyleIdx="3" presStyleCnt="4" custScaleX="135733">
        <dgm:presLayoutVars>
          <dgm:chPref val="3"/>
        </dgm:presLayoutVars>
      </dgm:prSet>
      <dgm:spPr/>
      <dgm:t>
        <a:bodyPr/>
        <a:lstStyle/>
        <a:p>
          <a:pPr rtl="1"/>
          <a:endParaRPr lang="ar-SA"/>
        </a:p>
      </dgm:t>
    </dgm:pt>
    <dgm:pt modelId="{845C8947-24F3-4A87-8BC2-6FA228FCE878}" type="pres">
      <dgm:prSet presAssocID="{5F0372A0-14A8-4698-A87E-D59F2D812F60}" presName="level3hierChild" presStyleCnt="0"/>
      <dgm:spPr/>
    </dgm:pt>
    <dgm:pt modelId="{77A65B1D-6A59-4B1C-8EB1-9B448F82D04D}" type="pres">
      <dgm:prSet presAssocID="{3B0EE978-59F7-4EB8-AFB6-04E5F4126C88}" presName="conn2-1" presStyleLbl="parChTrans1D2" presStyleIdx="1" presStyleCnt="2"/>
      <dgm:spPr/>
      <dgm:t>
        <a:bodyPr/>
        <a:lstStyle/>
        <a:p>
          <a:pPr rtl="1"/>
          <a:endParaRPr lang="ar-SA"/>
        </a:p>
      </dgm:t>
    </dgm:pt>
    <dgm:pt modelId="{B35DFCB4-985D-4B3D-87A1-3B59BA7151F1}" type="pres">
      <dgm:prSet presAssocID="{3B0EE978-59F7-4EB8-AFB6-04E5F4126C88}" presName="connTx" presStyleLbl="parChTrans1D2" presStyleIdx="1" presStyleCnt="2"/>
      <dgm:spPr/>
      <dgm:t>
        <a:bodyPr/>
        <a:lstStyle/>
        <a:p>
          <a:pPr rtl="1"/>
          <a:endParaRPr lang="ar-SA"/>
        </a:p>
      </dgm:t>
    </dgm:pt>
    <dgm:pt modelId="{090109FD-C9E7-40D3-A092-D696E6D45389}" type="pres">
      <dgm:prSet presAssocID="{99FCB803-96A9-4D1D-8106-FB23ED89286A}" presName="root2" presStyleCnt="0"/>
      <dgm:spPr/>
    </dgm:pt>
    <dgm:pt modelId="{9C0A7210-6A0F-456A-9ADD-8C831CAEDFC9}" type="pres">
      <dgm:prSet presAssocID="{99FCB803-96A9-4D1D-8106-FB23ED89286A}" presName="LevelTwoTextNode" presStyleLbl="node2" presStyleIdx="1" presStyleCnt="2">
        <dgm:presLayoutVars>
          <dgm:chPref val="3"/>
        </dgm:presLayoutVars>
      </dgm:prSet>
      <dgm:spPr/>
      <dgm:t>
        <a:bodyPr/>
        <a:lstStyle/>
        <a:p>
          <a:pPr rtl="1"/>
          <a:endParaRPr lang="ar-SA"/>
        </a:p>
      </dgm:t>
    </dgm:pt>
    <dgm:pt modelId="{3C287E63-9F2B-46BB-B305-E5FCA3E20456}" type="pres">
      <dgm:prSet presAssocID="{99FCB803-96A9-4D1D-8106-FB23ED89286A}" presName="level3hierChild" presStyleCnt="0"/>
      <dgm:spPr/>
    </dgm:pt>
  </dgm:ptLst>
  <dgm:cxnLst>
    <dgm:cxn modelId="{A654AC97-3256-40D4-AAF9-18FA52F4FE38}" type="presOf" srcId="{72320DE8-5AE7-40BA-9EB7-46D5075886F1}" destId="{DE658672-4E63-4B84-85CA-1130BAB694B0}" srcOrd="1" destOrd="0" presId="urn:microsoft.com/office/officeart/2005/8/layout/hierarchy2"/>
    <dgm:cxn modelId="{0484D0AB-EE3D-4712-871D-232E147DCEA7}" srcId="{C1F76886-F40E-4040-895F-5B563487A501}" destId="{FD1A3781-DFF7-4714-82FE-232C88E83733}" srcOrd="0" destOrd="0" parTransId="{9467D144-6EF9-47C0-9052-B0D43A670831}" sibTransId="{E12866BF-340F-4E7E-9F35-3CD54B905132}"/>
    <dgm:cxn modelId="{E2A54DB5-1725-405E-BD5A-462E544CE29F}" type="presOf" srcId="{5B1D794B-8272-4D20-A1C0-7EB7619AC328}" destId="{C4E66AB3-E220-4EB4-9637-C5C5221CC5B0}" srcOrd="0" destOrd="0" presId="urn:microsoft.com/office/officeart/2005/8/layout/hierarchy2"/>
    <dgm:cxn modelId="{976D7572-749F-4003-B9AE-4653834568A7}" type="presOf" srcId="{1FD0C1BA-E410-417D-B658-EF0EA92882BD}" destId="{BFB0015C-6429-48BD-9E86-5CA51A5CA89E}" srcOrd="0" destOrd="0" presId="urn:microsoft.com/office/officeart/2005/8/layout/hierarchy2"/>
    <dgm:cxn modelId="{1CE759FE-3021-4D06-97CE-68C70E8DB9B4}" type="presOf" srcId="{07BCBE66-7BC0-43D1-AB9C-A48BFA8686FD}" destId="{5652BE23-A7C1-443C-8AB1-A57EFFED943F}" srcOrd="0" destOrd="0" presId="urn:microsoft.com/office/officeart/2005/8/layout/hierarchy2"/>
    <dgm:cxn modelId="{38393EDA-9CA2-4C9C-9711-DF368E3A7F33}" type="presOf" srcId="{1FA56DCF-8622-4C44-91D7-0A2121720A64}" destId="{BFD99630-AA99-4902-82AE-2ABD71D1D33A}" srcOrd="1" destOrd="0" presId="urn:microsoft.com/office/officeart/2005/8/layout/hierarchy2"/>
    <dgm:cxn modelId="{0D909BD0-473A-4A5C-AB6A-8A3D75710313}" srcId="{E9698D65-2166-4DAE-9CDB-626B19BFFAA0}" destId="{07BCBE66-7BC0-43D1-AB9C-A48BFA8686FD}" srcOrd="0" destOrd="0" parTransId="{0EB30E02-1134-4EE6-88DD-B078CD39E4BB}" sibTransId="{AA3BAF65-304B-407B-A64A-C18821F103BD}"/>
    <dgm:cxn modelId="{1DD7EB9D-0012-4E53-B5A0-01D870BDA359}" srcId="{A4C56134-C3C0-4B31-8B16-74E40320E7CF}" destId="{1FD0C1BA-E410-417D-B658-EF0EA92882BD}" srcOrd="0" destOrd="0" parTransId="{1A72E9B2-65A3-4E83-9A34-E6078BCCD296}" sibTransId="{D1CD99D1-DF2B-4491-97DA-427385E9C0CC}"/>
    <dgm:cxn modelId="{5D803274-ADC9-45FD-A72F-A1FCA649A3C9}" srcId="{1FD0C1BA-E410-417D-B658-EF0EA92882BD}" destId="{6206C4F9-0904-41D2-B409-84E31A3688E1}" srcOrd="0" destOrd="0" parTransId="{5B1D794B-8272-4D20-A1C0-7EB7619AC328}" sibTransId="{75906711-645C-4D2C-BBC4-D8C920D5B7F6}"/>
    <dgm:cxn modelId="{3F66FBEB-CE99-4B40-9853-FED624B9C9CC}" srcId="{6206C4F9-0904-41D2-B409-84E31A3688E1}" destId="{C1F76886-F40E-4040-895F-5B563487A501}" srcOrd="1" destOrd="0" parTransId="{FF2B022F-5FA4-497E-8F36-CFA5F7E91064}" sibTransId="{CB1C626D-7061-4820-91AE-EE867C21B293}"/>
    <dgm:cxn modelId="{BFD74CFD-2C12-48DD-8C93-3F1F772AFD96}" type="presOf" srcId="{3B0EE978-59F7-4EB8-AFB6-04E5F4126C88}" destId="{77A65B1D-6A59-4B1C-8EB1-9B448F82D04D}" srcOrd="0" destOrd="0" presId="urn:microsoft.com/office/officeart/2005/8/layout/hierarchy2"/>
    <dgm:cxn modelId="{64240B22-F9B5-47FE-9B35-55CE2062F819}" type="presOf" srcId="{9467D144-6EF9-47C0-9052-B0D43A670831}" destId="{8C03FE1C-3BF4-49CD-8263-A811A6EC50FA}" srcOrd="0" destOrd="0" presId="urn:microsoft.com/office/officeart/2005/8/layout/hierarchy2"/>
    <dgm:cxn modelId="{68A3F8D0-15FB-42FD-BA67-C0E2CA5F428B}" srcId="{C1F76886-F40E-4040-895F-5B563487A501}" destId="{5F0372A0-14A8-4698-A87E-D59F2D812F60}" srcOrd="1" destOrd="0" parTransId="{72320DE8-5AE7-40BA-9EB7-46D5075886F1}" sibTransId="{B2086F7D-4FF8-4421-9748-CA086C877411}"/>
    <dgm:cxn modelId="{4CF72B0F-4233-4E03-8B17-675D2E1B031E}" type="presOf" srcId="{0EB30E02-1134-4EE6-88DD-B078CD39E4BB}" destId="{2A95A274-E95F-4DDC-995C-F271DB64D251}" srcOrd="1" destOrd="0" presId="urn:microsoft.com/office/officeart/2005/8/layout/hierarchy2"/>
    <dgm:cxn modelId="{2D37AE55-8A12-4924-B94F-B11010EA61CA}" type="presOf" srcId="{0EB30E02-1134-4EE6-88DD-B078CD39E4BB}" destId="{648438FA-18A1-4002-A26C-CAB457C6571F}" srcOrd="0" destOrd="0" presId="urn:microsoft.com/office/officeart/2005/8/layout/hierarchy2"/>
    <dgm:cxn modelId="{3F53442A-80BD-44AC-BB16-4C3F69E43D52}" type="presOf" srcId="{9467D144-6EF9-47C0-9052-B0D43A670831}" destId="{EB4035C0-CF17-47E0-9BEB-90F158E58ED2}" srcOrd="1" destOrd="0" presId="urn:microsoft.com/office/officeart/2005/8/layout/hierarchy2"/>
    <dgm:cxn modelId="{DD162872-F52E-4600-A517-C17A5888A447}" type="presOf" srcId="{FF2B022F-5FA4-497E-8F36-CFA5F7E91064}" destId="{365A5DDC-F53D-4CEE-81A1-86A8BB358F41}" srcOrd="1" destOrd="0" presId="urn:microsoft.com/office/officeart/2005/8/layout/hierarchy2"/>
    <dgm:cxn modelId="{750664DC-F43B-42E3-B9FB-FAAC70CFA903}" type="presOf" srcId="{5B1D794B-8272-4D20-A1C0-7EB7619AC328}" destId="{43C27894-D270-4A64-BCB7-82F143D94297}" srcOrd="1" destOrd="0" presId="urn:microsoft.com/office/officeart/2005/8/layout/hierarchy2"/>
    <dgm:cxn modelId="{FD63E6D1-D1AD-4682-B2AB-EE43DDB2AACB}" type="presOf" srcId="{5F0372A0-14A8-4698-A87E-D59F2D812F60}" destId="{68311AD8-F47D-4D76-ABD0-0541DABFBC1E}" srcOrd="0" destOrd="0" presId="urn:microsoft.com/office/officeart/2005/8/layout/hierarchy2"/>
    <dgm:cxn modelId="{8F4C1883-75DE-4736-88E5-3B7E79841947}" type="presOf" srcId="{99FCB803-96A9-4D1D-8106-FB23ED89286A}" destId="{9C0A7210-6A0F-456A-9ADD-8C831CAEDFC9}" srcOrd="0" destOrd="0" presId="urn:microsoft.com/office/officeart/2005/8/layout/hierarchy2"/>
    <dgm:cxn modelId="{93E2BF0F-8C2B-4B26-9BBA-2F3C7E6DBF2A}" type="presOf" srcId="{FD1A3781-DFF7-4714-82FE-232C88E83733}" destId="{83E107D1-D237-4064-B227-39220D2F2845}" srcOrd="0" destOrd="0" presId="urn:microsoft.com/office/officeart/2005/8/layout/hierarchy2"/>
    <dgm:cxn modelId="{945CC324-B0F9-45E3-A278-0C92417D8776}" type="presOf" srcId="{3B0EE978-59F7-4EB8-AFB6-04E5F4126C88}" destId="{B35DFCB4-985D-4B3D-87A1-3B59BA7151F1}" srcOrd="1" destOrd="0" presId="urn:microsoft.com/office/officeart/2005/8/layout/hierarchy2"/>
    <dgm:cxn modelId="{49A07051-8BA6-42E1-B268-6B8E5D059280}" type="presOf" srcId="{C1F76886-F40E-4040-895F-5B563487A501}" destId="{6BFC022A-B148-41F6-B5E3-E65BF3E27C9C}" srcOrd="0" destOrd="0" presId="urn:microsoft.com/office/officeart/2005/8/layout/hierarchy2"/>
    <dgm:cxn modelId="{B0C0719D-BC2A-49B2-B250-40595C3F51E2}" srcId="{E9698D65-2166-4DAE-9CDB-626B19BFFAA0}" destId="{20E24571-F6DC-4B68-AD1D-62C85CDC3CAA}" srcOrd="1" destOrd="0" parTransId="{1FA56DCF-8622-4C44-91D7-0A2121720A64}" sibTransId="{062F5E88-367F-464D-9C08-C812E2E16C88}"/>
    <dgm:cxn modelId="{3CBCE3FF-6958-4D42-8D8A-4849C152E93C}" type="presOf" srcId="{953CFF21-D3FB-4DCD-97FB-77D2B5856923}" destId="{F99A4EFD-E678-4C78-8AB1-66CCC25C526A}" srcOrd="0" destOrd="0" presId="urn:microsoft.com/office/officeart/2005/8/layout/hierarchy2"/>
    <dgm:cxn modelId="{1948E0FA-97D9-4898-858A-2AC4C12B1EE9}" type="presOf" srcId="{20E24571-F6DC-4B68-AD1D-62C85CDC3CAA}" destId="{5E6DB223-ED8B-4460-8966-E064B3A2552D}" srcOrd="0" destOrd="0" presId="urn:microsoft.com/office/officeart/2005/8/layout/hierarchy2"/>
    <dgm:cxn modelId="{2991BFF0-BA99-4DDC-80EF-815D82BAD4C5}" type="presOf" srcId="{72320DE8-5AE7-40BA-9EB7-46D5075886F1}" destId="{59332E18-1E82-4BF0-BCC8-EDEFC9E3B2C5}" srcOrd="0" destOrd="0" presId="urn:microsoft.com/office/officeart/2005/8/layout/hierarchy2"/>
    <dgm:cxn modelId="{1D0F88D5-DA5A-491D-93C8-4E11ED54A25A}" type="presOf" srcId="{6206C4F9-0904-41D2-B409-84E31A3688E1}" destId="{88E6334B-98D1-405C-A30F-F6BE8666FF00}" srcOrd="0" destOrd="0" presId="urn:microsoft.com/office/officeart/2005/8/layout/hierarchy2"/>
    <dgm:cxn modelId="{42E7DCCA-A284-4AA3-9161-53BA6F7E27C0}" type="presOf" srcId="{E9698D65-2166-4DAE-9CDB-626B19BFFAA0}" destId="{B00F58FA-EB3E-4C08-90AB-B8A8E3983E34}" srcOrd="0" destOrd="0" presId="urn:microsoft.com/office/officeart/2005/8/layout/hierarchy2"/>
    <dgm:cxn modelId="{9E8BE081-366F-4265-93ED-C58BDDC88417}" srcId="{6206C4F9-0904-41D2-B409-84E31A3688E1}" destId="{E9698D65-2166-4DAE-9CDB-626B19BFFAA0}" srcOrd="0" destOrd="0" parTransId="{953CFF21-D3FB-4DCD-97FB-77D2B5856923}" sibTransId="{0E27D130-4E4D-4397-98D9-BA4D2DCE6D23}"/>
    <dgm:cxn modelId="{E915CB66-BE5A-4CBB-849F-13E9BFAC260A}" type="presOf" srcId="{A4C56134-C3C0-4B31-8B16-74E40320E7CF}" destId="{E471D189-CC96-4C97-BF08-EF52F16F944C}" srcOrd="0" destOrd="0" presId="urn:microsoft.com/office/officeart/2005/8/layout/hierarchy2"/>
    <dgm:cxn modelId="{E09C3503-35F1-4EF2-A5E6-58C12280CF62}" srcId="{1FD0C1BA-E410-417D-B658-EF0EA92882BD}" destId="{99FCB803-96A9-4D1D-8106-FB23ED89286A}" srcOrd="1" destOrd="0" parTransId="{3B0EE978-59F7-4EB8-AFB6-04E5F4126C88}" sibTransId="{24FD2D1B-7159-439E-9515-90C741D826EB}"/>
    <dgm:cxn modelId="{9359E79F-C3C8-453B-A71F-2960318FAD2E}" type="presOf" srcId="{FF2B022F-5FA4-497E-8F36-CFA5F7E91064}" destId="{99219170-135A-4A14-B263-02480D7EE8C1}" srcOrd="0" destOrd="0" presId="urn:microsoft.com/office/officeart/2005/8/layout/hierarchy2"/>
    <dgm:cxn modelId="{C6901F28-864D-41FB-ACAB-B2B68C9D350E}" type="presOf" srcId="{1FA56DCF-8622-4C44-91D7-0A2121720A64}" destId="{F471E877-94D2-4459-AC7D-C36B496CB60C}" srcOrd="0" destOrd="0" presId="urn:microsoft.com/office/officeart/2005/8/layout/hierarchy2"/>
    <dgm:cxn modelId="{F5B90F2E-DA48-4001-ACAA-6B7229852E6C}" type="presOf" srcId="{953CFF21-D3FB-4DCD-97FB-77D2B5856923}" destId="{F08A3BBF-2CB7-4E40-9AFA-F90B867F93A7}" srcOrd="1" destOrd="0" presId="urn:microsoft.com/office/officeart/2005/8/layout/hierarchy2"/>
    <dgm:cxn modelId="{82D8CEC7-3584-4EEA-B17B-8887F6CF8390}" type="presParOf" srcId="{E471D189-CC96-4C97-BF08-EF52F16F944C}" destId="{2C7D37D5-56ED-4246-BD46-6C6A4F853E30}" srcOrd="0" destOrd="0" presId="urn:microsoft.com/office/officeart/2005/8/layout/hierarchy2"/>
    <dgm:cxn modelId="{D4539D28-3A23-4F74-8AFA-E1F5546EC56E}" type="presParOf" srcId="{2C7D37D5-56ED-4246-BD46-6C6A4F853E30}" destId="{BFB0015C-6429-48BD-9E86-5CA51A5CA89E}" srcOrd="0" destOrd="0" presId="urn:microsoft.com/office/officeart/2005/8/layout/hierarchy2"/>
    <dgm:cxn modelId="{B24C2C06-4D88-42B7-96C5-A6C716237F7B}" type="presParOf" srcId="{2C7D37D5-56ED-4246-BD46-6C6A4F853E30}" destId="{D1D76A2B-78A1-4DFE-9D4A-87DEFFDCB80B}" srcOrd="1" destOrd="0" presId="urn:microsoft.com/office/officeart/2005/8/layout/hierarchy2"/>
    <dgm:cxn modelId="{85ADC4B2-E578-4D76-B544-F953BF6F1103}" type="presParOf" srcId="{D1D76A2B-78A1-4DFE-9D4A-87DEFFDCB80B}" destId="{C4E66AB3-E220-4EB4-9637-C5C5221CC5B0}" srcOrd="0" destOrd="0" presId="urn:microsoft.com/office/officeart/2005/8/layout/hierarchy2"/>
    <dgm:cxn modelId="{287C73DD-2C22-4BBA-92D7-AB41BB24F082}" type="presParOf" srcId="{C4E66AB3-E220-4EB4-9637-C5C5221CC5B0}" destId="{43C27894-D270-4A64-BCB7-82F143D94297}" srcOrd="0" destOrd="0" presId="urn:microsoft.com/office/officeart/2005/8/layout/hierarchy2"/>
    <dgm:cxn modelId="{29773130-9D59-4892-AF14-FA08F425678B}" type="presParOf" srcId="{D1D76A2B-78A1-4DFE-9D4A-87DEFFDCB80B}" destId="{B84776E1-7CC5-476F-8750-A12815442CB9}" srcOrd="1" destOrd="0" presId="urn:microsoft.com/office/officeart/2005/8/layout/hierarchy2"/>
    <dgm:cxn modelId="{B2730B9E-37DC-421B-B313-B3082BE3BEAE}" type="presParOf" srcId="{B84776E1-7CC5-476F-8750-A12815442CB9}" destId="{88E6334B-98D1-405C-A30F-F6BE8666FF00}" srcOrd="0" destOrd="0" presId="urn:microsoft.com/office/officeart/2005/8/layout/hierarchy2"/>
    <dgm:cxn modelId="{5992D4F7-1206-4D87-B351-0EAD431FB07A}" type="presParOf" srcId="{B84776E1-7CC5-476F-8750-A12815442CB9}" destId="{B7F85632-86EE-4075-AD75-18EEBBD82161}" srcOrd="1" destOrd="0" presId="urn:microsoft.com/office/officeart/2005/8/layout/hierarchy2"/>
    <dgm:cxn modelId="{A3FAF1AF-D77D-44E4-9994-536AF5AED6DF}" type="presParOf" srcId="{B7F85632-86EE-4075-AD75-18EEBBD82161}" destId="{F99A4EFD-E678-4C78-8AB1-66CCC25C526A}" srcOrd="0" destOrd="0" presId="urn:microsoft.com/office/officeart/2005/8/layout/hierarchy2"/>
    <dgm:cxn modelId="{ED9AD0D9-8C57-4F07-85E1-2FC73014712E}" type="presParOf" srcId="{F99A4EFD-E678-4C78-8AB1-66CCC25C526A}" destId="{F08A3BBF-2CB7-4E40-9AFA-F90B867F93A7}" srcOrd="0" destOrd="0" presId="urn:microsoft.com/office/officeart/2005/8/layout/hierarchy2"/>
    <dgm:cxn modelId="{8147DF88-BD11-4C55-96D9-AC0A1D209D71}" type="presParOf" srcId="{B7F85632-86EE-4075-AD75-18EEBBD82161}" destId="{3AFD4CF9-FAA0-4353-ACC6-123224736DE8}" srcOrd="1" destOrd="0" presId="urn:microsoft.com/office/officeart/2005/8/layout/hierarchy2"/>
    <dgm:cxn modelId="{B33003B8-E11B-4F1B-BBA7-A8C5A384EFCC}" type="presParOf" srcId="{3AFD4CF9-FAA0-4353-ACC6-123224736DE8}" destId="{B00F58FA-EB3E-4C08-90AB-B8A8E3983E34}" srcOrd="0" destOrd="0" presId="urn:microsoft.com/office/officeart/2005/8/layout/hierarchy2"/>
    <dgm:cxn modelId="{0C264A03-146B-46F1-A81A-C2E8530B5A1C}" type="presParOf" srcId="{3AFD4CF9-FAA0-4353-ACC6-123224736DE8}" destId="{9DD69313-0230-4141-90CD-6429709DE1C4}" srcOrd="1" destOrd="0" presId="urn:microsoft.com/office/officeart/2005/8/layout/hierarchy2"/>
    <dgm:cxn modelId="{BA526292-C937-499C-B8D8-6334572A13A7}" type="presParOf" srcId="{9DD69313-0230-4141-90CD-6429709DE1C4}" destId="{648438FA-18A1-4002-A26C-CAB457C6571F}" srcOrd="0" destOrd="0" presId="urn:microsoft.com/office/officeart/2005/8/layout/hierarchy2"/>
    <dgm:cxn modelId="{C34BFB15-F932-4017-BD0C-20261C2685A3}" type="presParOf" srcId="{648438FA-18A1-4002-A26C-CAB457C6571F}" destId="{2A95A274-E95F-4DDC-995C-F271DB64D251}" srcOrd="0" destOrd="0" presId="urn:microsoft.com/office/officeart/2005/8/layout/hierarchy2"/>
    <dgm:cxn modelId="{8D6E4E8B-EFAF-4292-99B5-10C598D023B5}" type="presParOf" srcId="{9DD69313-0230-4141-90CD-6429709DE1C4}" destId="{C5646BDA-083E-4DC3-A176-0AFFCEE2A097}" srcOrd="1" destOrd="0" presId="urn:microsoft.com/office/officeart/2005/8/layout/hierarchy2"/>
    <dgm:cxn modelId="{E73A13C6-E108-43B8-BB4B-7E98E6BBED25}" type="presParOf" srcId="{C5646BDA-083E-4DC3-A176-0AFFCEE2A097}" destId="{5652BE23-A7C1-443C-8AB1-A57EFFED943F}" srcOrd="0" destOrd="0" presId="urn:microsoft.com/office/officeart/2005/8/layout/hierarchy2"/>
    <dgm:cxn modelId="{4A2C998C-95E7-40C5-BD66-719FEAA45B82}" type="presParOf" srcId="{C5646BDA-083E-4DC3-A176-0AFFCEE2A097}" destId="{43D45270-0449-4FB6-9332-88B3DC7F2778}" srcOrd="1" destOrd="0" presId="urn:microsoft.com/office/officeart/2005/8/layout/hierarchy2"/>
    <dgm:cxn modelId="{8AC89DAA-C5F3-4E06-A9E4-952CBF61B3AE}" type="presParOf" srcId="{9DD69313-0230-4141-90CD-6429709DE1C4}" destId="{F471E877-94D2-4459-AC7D-C36B496CB60C}" srcOrd="2" destOrd="0" presId="urn:microsoft.com/office/officeart/2005/8/layout/hierarchy2"/>
    <dgm:cxn modelId="{92B5AD0E-6C76-4B96-8459-29D21C861E75}" type="presParOf" srcId="{F471E877-94D2-4459-AC7D-C36B496CB60C}" destId="{BFD99630-AA99-4902-82AE-2ABD71D1D33A}" srcOrd="0" destOrd="0" presId="urn:microsoft.com/office/officeart/2005/8/layout/hierarchy2"/>
    <dgm:cxn modelId="{5334D943-841B-429D-82AF-97E505512B0A}" type="presParOf" srcId="{9DD69313-0230-4141-90CD-6429709DE1C4}" destId="{DDCB5C5B-FA92-4849-A68B-C37E3DC3C1AC}" srcOrd="3" destOrd="0" presId="urn:microsoft.com/office/officeart/2005/8/layout/hierarchy2"/>
    <dgm:cxn modelId="{7C44A91A-E362-448C-8E9F-286EC73AF450}" type="presParOf" srcId="{DDCB5C5B-FA92-4849-A68B-C37E3DC3C1AC}" destId="{5E6DB223-ED8B-4460-8966-E064B3A2552D}" srcOrd="0" destOrd="0" presId="urn:microsoft.com/office/officeart/2005/8/layout/hierarchy2"/>
    <dgm:cxn modelId="{13E9E163-5E83-402F-A32C-3F09BF3BF3A8}" type="presParOf" srcId="{DDCB5C5B-FA92-4849-A68B-C37E3DC3C1AC}" destId="{DE18B362-6890-413D-8E00-BD185E08FAA0}" srcOrd="1" destOrd="0" presId="urn:microsoft.com/office/officeart/2005/8/layout/hierarchy2"/>
    <dgm:cxn modelId="{19F5520E-32A7-4C5F-9E74-0C7F6AFD40D2}" type="presParOf" srcId="{B7F85632-86EE-4075-AD75-18EEBBD82161}" destId="{99219170-135A-4A14-B263-02480D7EE8C1}" srcOrd="2" destOrd="0" presId="urn:microsoft.com/office/officeart/2005/8/layout/hierarchy2"/>
    <dgm:cxn modelId="{81B453A9-A685-4819-8FD3-12D8A23E9BF6}" type="presParOf" srcId="{99219170-135A-4A14-B263-02480D7EE8C1}" destId="{365A5DDC-F53D-4CEE-81A1-86A8BB358F41}" srcOrd="0" destOrd="0" presId="urn:microsoft.com/office/officeart/2005/8/layout/hierarchy2"/>
    <dgm:cxn modelId="{2A77952F-2279-4E43-8FF2-AD0243D4E8F5}" type="presParOf" srcId="{B7F85632-86EE-4075-AD75-18EEBBD82161}" destId="{06F57765-39FE-465D-9A35-1E3B2261F7B1}" srcOrd="3" destOrd="0" presId="urn:microsoft.com/office/officeart/2005/8/layout/hierarchy2"/>
    <dgm:cxn modelId="{9FCF10FA-5E36-4537-AD6B-56B09202307D}" type="presParOf" srcId="{06F57765-39FE-465D-9A35-1E3B2261F7B1}" destId="{6BFC022A-B148-41F6-B5E3-E65BF3E27C9C}" srcOrd="0" destOrd="0" presId="urn:microsoft.com/office/officeart/2005/8/layout/hierarchy2"/>
    <dgm:cxn modelId="{7D6C93F0-D9D2-4B68-BD66-9CE3A670AE51}" type="presParOf" srcId="{06F57765-39FE-465D-9A35-1E3B2261F7B1}" destId="{F59B4EEA-258E-4688-8409-22A0E7BD6AC9}" srcOrd="1" destOrd="0" presId="urn:microsoft.com/office/officeart/2005/8/layout/hierarchy2"/>
    <dgm:cxn modelId="{EF31EC88-E94E-4E95-A997-CC3CC1B65BBE}" type="presParOf" srcId="{F59B4EEA-258E-4688-8409-22A0E7BD6AC9}" destId="{8C03FE1C-3BF4-49CD-8263-A811A6EC50FA}" srcOrd="0" destOrd="0" presId="urn:microsoft.com/office/officeart/2005/8/layout/hierarchy2"/>
    <dgm:cxn modelId="{7F4907EB-F20F-454E-AD9A-DA02F3E76677}" type="presParOf" srcId="{8C03FE1C-3BF4-49CD-8263-A811A6EC50FA}" destId="{EB4035C0-CF17-47E0-9BEB-90F158E58ED2}" srcOrd="0" destOrd="0" presId="urn:microsoft.com/office/officeart/2005/8/layout/hierarchy2"/>
    <dgm:cxn modelId="{94A4DA7D-626E-4DCE-BF49-C33BA8C21439}" type="presParOf" srcId="{F59B4EEA-258E-4688-8409-22A0E7BD6AC9}" destId="{36F660ED-6CA2-42AF-9D32-BB2C1F1506FB}" srcOrd="1" destOrd="0" presId="urn:microsoft.com/office/officeart/2005/8/layout/hierarchy2"/>
    <dgm:cxn modelId="{7F6D1FEB-35A6-4DC1-B0BB-CD9FAC684768}" type="presParOf" srcId="{36F660ED-6CA2-42AF-9D32-BB2C1F1506FB}" destId="{83E107D1-D237-4064-B227-39220D2F2845}" srcOrd="0" destOrd="0" presId="urn:microsoft.com/office/officeart/2005/8/layout/hierarchy2"/>
    <dgm:cxn modelId="{3B9771B2-5871-4CCB-BF59-6B7C6997A052}" type="presParOf" srcId="{36F660ED-6CA2-42AF-9D32-BB2C1F1506FB}" destId="{4302F553-B405-4C33-B531-32AC06C5AE53}" srcOrd="1" destOrd="0" presId="urn:microsoft.com/office/officeart/2005/8/layout/hierarchy2"/>
    <dgm:cxn modelId="{DC23827D-9A22-4B3B-9044-F1F221DBB553}" type="presParOf" srcId="{F59B4EEA-258E-4688-8409-22A0E7BD6AC9}" destId="{59332E18-1E82-4BF0-BCC8-EDEFC9E3B2C5}" srcOrd="2" destOrd="0" presId="urn:microsoft.com/office/officeart/2005/8/layout/hierarchy2"/>
    <dgm:cxn modelId="{D8ACD3E6-C3A6-4C99-9646-E3F42DAC5223}" type="presParOf" srcId="{59332E18-1E82-4BF0-BCC8-EDEFC9E3B2C5}" destId="{DE658672-4E63-4B84-85CA-1130BAB694B0}" srcOrd="0" destOrd="0" presId="urn:microsoft.com/office/officeart/2005/8/layout/hierarchy2"/>
    <dgm:cxn modelId="{62C2D655-19D6-47F8-BED9-320E887D8C3B}" type="presParOf" srcId="{F59B4EEA-258E-4688-8409-22A0E7BD6AC9}" destId="{8A34117A-9B80-4A72-B592-81231687F8F8}" srcOrd="3" destOrd="0" presId="urn:microsoft.com/office/officeart/2005/8/layout/hierarchy2"/>
    <dgm:cxn modelId="{F63CA501-216F-4702-AF18-563717E2A3BE}" type="presParOf" srcId="{8A34117A-9B80-4A72-B592-81231687F8F8}" destId="{68311AD8-F47D-4D76-ABD0-0541DABFBC1E}" srcOrd="0" destOrd="0" presId="urn:microsoft.com/office/officeart/2005/8/layout/hierarchy2"/>
    <dgm:cxn modelId="{B4881188-9270-4278-BA4F-D56C5FFF6E6E}" type="presParOf" srcId="{8A34117A-9B80-4A72-B592-81231687F8F8}" destId="{845C8947-24F3-4A87-8BC2-6FA228FCE878}" srcOrd="1" destOrd="0" presId="urn:microsoft.com/office/officeart/2005/8/layout/hierarchy2"/>
    <dgm:cxn modelId="{CF3AE374-2180-4C1B-9ABD-0F5D5BC21D27}" type="presParOf" srcId="{D1D76A2B-78A1-4DFE-9D4A-87DEFFDCB80B}" destId="{77A65B1D-6A59-4B1C-8EB1-9B448F82D04D}" srcOrd="2" destOrd="0" presId="urn:microsoft.com/office/officeart/2005/8/layout/hierarchy2"/>
    <dgm:cxn modelId="{8A27A682-1C5E-4249-A0FD-8A3F53929B50}" type="presParOf" srcId="{77A65B1D-6A59-4B1C-8EB1-9B448F82D04D}" destId="{B35DFCB4-985D-4B3D-87A1-3B59BA7151F1}" srcOrd="0" destOrd="0" presId="urn:microsoft.com/office/officeart/2005/8/layout/hierarchy2"/>
    <dgm:cxn modelId="{D565E386-F2AB-44C6-8ABB-CD017AE3516C}" type="presParOf" srcId="{D1D76A2B-78A1-4DFE-9D4A-87DEFFDCB80B}" destId="{090109FD-C9E7-40D3-A092-D696E6D45389}" srcOrd="3" destOrd="0" presId="urn:microsoft.com/office/officeart/2005/8/layout/hierarchy2"/>
    <dgm:cxn modelId="{076A2621-DD89-45C3-AA43-1F5B79A6767D}" type="presParOf" srcId="{090109FD-C9E7-40D3-A092-D696E6D45389}" destId="{9C0A7210-6A0F-456A-9ADD-8C831CAEDFC9}" srcOrd="0" destOrd="0" presId="urn:microsoft.com/office/officeart/2005/8/layout/hierarchy2"/>
    <dgm:cxn modelId="{DB194BDF-FF4D-4FB6-9E19-0650DD8990EB}" type="presParOf" srcId="{090109FD-C9E7-40D3-A092-D696E6D45389}" destId="{3C287E63-9F2B-46BB-B305-E5FCA3E2045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D5C69-995C-4F47-B81A-246E74F1AA73}" type="doc">
      <dgm:prSet loTypeId="urn:microsoft.com/office/officeart/2005/8/layout/vProcess5" loCatId="process" qsTypeId="urn:microsoft.com/office/officeart/2005/8/quickstyle/3d3" qsCatId="3D" csTypeId="urn:microsoft.com/office/officeart/2005/8/colors/colorful1" csCatId="colorful" phldr="1"/>
      <dgm:spPr/>
      <dgm:t>
        <a:bodyPr/>
        <a:lstStyle/>
        <a:p>
          <a:pPr rtl="1"/>
          <a:endParaRPr lang="ar-SA"/>
        </a:p>
      </dgm:t>
    </dgm:pt>
    <dgm:pt modelId="{518C3CE9-ACBB-457E-B95B-92C4EF8ACFCF}">
      <dgm:prSet phldrT="[Text]"/>
      <dgm:spPr/>
      <dgm:t>
        <a:bodyPr/>
        <a:lstStyle/>
        <a:p>
          <a:pPr rtl="1"/>
          <a:r>
            <a:rPr lang="en-US" dirty="0" smtClean="0"/>
            <a:t>Congestion of nasopharynx mucosa</a:t>
          </a:r>
          <a:endParaRPr lang="ar-SA" dirty="0"/>
        </a:p>
      </dgm:t>
    </dgm:pt>
    <dgm:pt modelId="{BF59E60D-AB08-4AF4-AD7D-5AA8FAE8DEB7}" type="parTrans" cxnId="{BFA45C74-19EF-4063-B935-F3A9BADD1296}">
      <dgm:prSet/>
      <dgm:spPr/>
      <dgm:t>
        <a:bodyPr/>
        <a:lstStyle/>
        <a:p>
          <a:pPr rtl="1"/>
          <a:endParaRPr lang="ar-SA"/>
        </a:p>
      </dgm:t>
    </dgm:pt>
    <dgm:pt modelId="{0D0246A9-87EA-4F7C-8311-2D47B82C2A0A}" type="sibTrans" cxnId="{BFA45C74-19EF-4063-B935-F3A9BADD1296}">
      <dgm:prSet/>
      <dgm:spPr/>
      <dgm:t>
        <a:bodyPr/>
        <a:lstStyle/>
        <a:p>
          <a:pPr rtl="1"/>
          <a:endParaRPr lang="ar-SA"/>
        </a:p>
      </dgm:t>
    </dgm:pt>
    <dgm:pt modelId="{5D5EA421-0668-4DF6-8A2A-FE9AF3859656}">
      <dgm:prSet phldrT="[Text]"/>
      <dgm:spPr/>
      <dgm:t>
        <a:bodyPr/>
        <a:lstStyle/>
        <a:p>
          <a:pPr rtl="1"/>
          <a:r>
            <a:rPr lang="en-US" dirty="0" smtClean="0"/>
            <a:t>Obstruction of Eustachian tube (dysfunction)</a:t>
          </a:r>
          <a:endParaRPr lang="ar-SA" dirty="0"/>
        </a:p>
      </dgm:t>
    </dgm:pt>
    <dgm:pt modelId="{F896029F-4A5B-47A6-BE72-56F4054FE709}" type="parTrans" cxnId="{64785236-A90F-473D-8140-DA06D907E407}">
      <dgm:prSet/>
      <dgm:spPr/>
      <dgm:t>
        <a:bodyPr/>
        <a:lstStyle/>
        <a:p>
          <a:pPr rtl="1"/>
          <a:endParaRPr lang="ar-SA"/>
        </a:p>
      </dgm:t>
    </dgm:pt>
    <dgm:pt modelId="{753E6B3F-12E4-4344-A1C3-5620F74E4642}" type="sibTrans" cxnId="{64785236-A90F-473D-8140-DA06D907E407}">
      <dgm:prSet/>
      <dgm:spPr/>
      <dgm:t>
        <a:bodyPr/>
        <a:lstStyle/>
        <a:p>
          <a:pPr rtl="1"/>
          <a:endParaRPr lang="ar-SA"/>
        </a:p>
      </dgm:t>
    </dgm:pt>
    <dgm:pt modelId="{E9335C55-B7F2-4E62-B842-92F6E96798FE}">
      <dgm:prSet phldrT="[Text]"/>
      <dgm:spPr/>
      <dgm:t>
        <a:bodyPr/>
        <a:lstStyle/>
        <a:p>
          <a:pPr rtl="1"/>
          <a:r>
            <a:rPr lang="en-US" dirty="0" smtClean="0"/>
            <a:t>Negative pressure in middle ear cavity</a:t>
          </a:r>
          <a:endParaRPr lang="ar-SA" dirty="0"/>
        </a:p>
      </dgm:t>
    </dgm:pt>
    <dgm:pt modelId="{C0BEADEC-DDD0-486A-B882-C16D272B8926}" type="parTrans" cxnId="{8B5B1310-341E-46B6-BFA2-1DDE68228906}">
      <dgm:prSet/>
      <dgm:spPr/>
      <dgm:t>
        <a:bodyPr/>
        <a:lstStyle/>
        <a:p>
          <a:pPr rtl="1"/>
          <a:endParaRPr lang="ar-SA"/>
        </a:p>
      </dgm:t>
    </dgm:pt>
    <dgm:pt modelId="{9D4392B4-1002-4BA6-97FA-CA519C587910}" type="sibTrans" cxnId="{8B5B1310-341E-46B6-BFA2-1DDE68228906}">
      <dgm:prSet/>
      <dgm:spPr/>
      <dgm:t>
        <a:bodyPr/>
        <a:lstStyle/>
        <a:p>
          <a:pPr rtl="1"/>
          <a:endParaRPr lang="ar-SA"/>
        </a:p>
      </dgm:t>
    </dgm:pt>
    <dgm:pt modelId="{B69D8511-2AA1-4491-9341-BC67EA65465A}">
      <dgm:prSet/>
      <dgm:spPr/>
      <dgm:t>
        <a:bodyPr/>
        <a:lstStyle/>
        <a:p>
          <a:pPr rtl="1"/>
          <a:r>
            <a:rPr lang="en-US" dirty="0" smtClean="0"/>
            <a:t>Suction of mucosal secretion; a good environment of microorganisms</a:t>
          </a:r>
          <a:endParaRPr lang="ar-SA" dirty="0"/>
        </a:p>
      </dgm:t>
    </dgm:pt>
    <dgm:pt modelId="{A5E2905C-0FB3-4CDA-BC17-A2BD91151AD0}" type="parTrans" cxnId="{6DF6D335-BF4D-4D1C-B679-341A2924CD00}">
      <dgm:prSet/>
      <dgm:spPr/>
      <dgm:t>
        <a:bodyPr/>
        <a:lstStyle/>
        <a:p>
          <a:pPr rtl="1"/>
          <a:endParaRPr lang="ar-SA"/>
        </a:p>
      </dgm:t>
    </dgm:pt>
    <dgm:pt modelId="{26541EAC-31C5-4452-9112-F839B73F6490}" type="sibTrans" cxnId="{6DF6D335-BF4D-4D1C-B679-341A2924CD00}">
      <dgm:prSet/>
      <dgm:spPr/>
      <dgm:t>
        <a:bodyPr/>
        <a:lstStyle/>
        <a:p>
          <a:pPr rtl="1"/>
          <a:endParaRPr lang="ar-SA"/>
        </a:p>
      </dgm:t>
    </dgm:pt>
    <dgm:pt modelId="{5E6BE0B3-17EC-4CB6-8B8B-AFB7F55B5FB4}">
      <dgm:prSet/>
      <dgm:spPr/>
      <dgm:t>
        <a:bodyPr/>
        <a:lstStyle/>
        <a:p>
          <a:pPr rtl="1"/>
          <a:r>
            <a:rPr lang="en-US" dirty="0" smtClean="0"/>
            <a:t>Infection starts and fluid is accumulated in middle ear cavity</a:t>
          </a:r>
          <a:endParaRPr lang="ar-SA" dirty="0"/>
        </a:p>
      </dgm:t>
    </dgm:pt>
    <dgm:pt modelId="{67D88A2E-DB46-4F9B-9068-8ACDFF0200C5}" type="parTrans" cxnId="{F6A07547-D33C-4C37-8A61-B8DB78AC3372}">
      <dgm:prSet/>
      <dgm:spPr/>
      <dgm:t>
        <a:bodyPr/>
        <a:lstStyle/>
        <a:p>
          <a:pPr rtl="1"/>
          <a:endParaRPr lang="ar-SA"/>
        </a:p>
      </dgm:t>
    </dgm:pt>
    <dgm:pt modelId="{1BBFC829-7ABA-489D-9042-9E0763D23738}" type="sibTrans" cxnId="{F6A07547-D33C-4C37-8A61-B8DB78AC3372}">
      <dgm:prSet/>
      <dgm:spPr/>
      <dgm:t>
        <a:bodyPr/>
        <a:lstStyle/>
        <a:p>
          <a:pPr rtl="1"/>
          <a:endParaRPr lang="ar-SA"/>
        </a:p>
      </dgm:t>
    </dgm:pt>
    <dgm:pt modelId="{BAD19FB0-7706-4DE5-A631-95B7C57E1675}" type="pres">
      <dgm:prSet presAssocID="{432D5C69-995C-4F47-B81A-246E74F1AA73}" presName="outerComposite" presStyleCnt="0">
        <dgm:presLayoutVars>
          <dgm:chMax val="5"/>
          <dgm:dir/>
          <dgm:resizeHandles val="exact"/>
        </dgm:presLayoutVars>
      </dgm:prSet>
      <dgm:spPr/>
      <dgm:t>
        <a:bodyPr/>
        <a:lstStyle/>
        <a:p>
          <a:pPr rtl="1"/>
          <a:endParaRPr lang="ar-SA"/>
        </a:p>
      </dgm:t>
    </dgm:pt>
    <dgm:pt modelId="{A70E07DA-1F94-42DA-8AB2-9D136FEFADBD}" type="pres">
      <dgm:prSet presAssocID="{432D5C69-995C-4F47-B81A-246E74F1AA73}" presName="dummyMaxCanvas" presStyleCnt="0">
        <dgm:presLayoutVars/>
      </dgm:prSet>
      <dgm:spPr/>
    </dgm:pt>
    <dgm:pt modelId="{26B4CD0A-DB23-480C-B5A5-3CC45B26D2EF}" type="pres">
      <dgm:prSet presAssocID="{432D5C69-995C-4F47-B81A-246E74F1AA73}" presName="FiveNodes_1" presStyleLbl="node1" presStyleIdx="0" presStyleCnt="5">
        <dgm:presLayoutVars>
          <dgm:bulletEnabled val="1"/>
        </dgm:presLayoutVars>
      </dgm:prSet>
      <dgm:spPr/>
      <dgm:t>
        <a:bodyPr/>
        <a:lstStyle/>
        <a:p>
          <a:pPr rtl="1"/>
          <a:endParaRPr lang="ar-SA"/>
        </a:p>
      </dgm:t>
    </dgm:pt>
    <dgm:pt modelId="{56833669-482C-4A78-823B-09C6239609B2}" type="pres">
      <dgm:prSet presAssocID="{432D5C69-995C-4F47-B81A-246E74F1AA73}" presName="FiveNodes_2" presStyleLbl="node1" presStyleIdx="1" presStyleCnt="5">
        <dgm:presLayoutVars>
          <dgm:bulletEnabled val="1"/>
        </dgm:presLayoutVars>
      </dgm:prSet>
      <dgm:spPr/>
      <dgm:t>
        <a:bodyPr/>
        <a:lstStyle/>
        <a:p>
          <a:pPr rtl="1"/>
          <a:endParaRPr lang="ar-SA"/>
        </a:p>
      </dgm:t>
    </dgm:pt>
    <dgm:pt modelId="{8E2376F2-A091-407A-B900-048EA2C76F9D}" type="pres">
      <dgm:prSet presAssocID="{432D5C69-995C-4F47-B81A-246E74F1AA73}" presName="FiveNodes_3" presStyleLbl="node1" presStyleIdx="2" presStyleCnt="5">
        <dgm:presLayoutVars>
          <dgm:bulletEnabled val="1"/>
        </dgm:presLayoutVars>
      </dgm:prSet>
      <dgm:spPr/>
      <dgm:t>
        <a:bodyPr/>
        <a:lstStyle/>
        <a:p>
          <a:pPr rtl="1"/>
          <a:endParaRPr lang="ar-SA"/>
        </a:p>
      </dgm:t>
    </dgm:pt>
    <dgm:pt modelId="{2C90905C-6A00-478A-8BCA-02B61BC06547}" type="pres">
      <dgm:prSet presAssocID="{432D5C69-995C-4F47-B81A-246E74F1AA73}" presName="FiveNodes_4" presStyleLbl="node1" presStyleIdx="3" presStyleCnt="5">
        <dgm:presLayoutVars>
          <dgm:bulletEnabled val="1"/>
        </dgm:presLayoutVars>
      </dgm:prSet>
      <dgm:spPr/>
      <dgm:t>
        <a:bodyPr/>
        <a:lstStyle/>
        <a:p>
          <a:pPr rtl="1"/>
          <a:endParaRPr lang="ar-SA"/>
        </a:p>
      </dgm:t>
    </dgm:pt>
    <dgm:pt modelId="{80444CD5-2804-4601-BA6D-9DCBF4DA8A4E}" type="pres">
      <dgm:prSet presAssocID="{432D5C69-995C-4F47-B81A-246E74F1AA73}" presName="FiveNodes_5" presStyleLbl="node1" presStyleIdx="4" presStyleCnt="5">
        <dgm:presLayoutVars>
          <dgm:bulletEnabled val="1"/>
        </dgm:presLayoutVars>
      </dgm:prSet>
      <dgm:spPr/>
      <dgm:t>
        <a:bodyPr/>
        <a:lstStyle/>
        <a:p>
          <a:pPr rtl="1"/>
          <a:endParaRPr lang="ar-SA"/>
        </a:p>
      </dgm:t>
    </dgm:pt>
    <dgm:pt modelId="{7C50B8AF-5D6E-4B09-B665-7851C1B4E6EB}" type="pres">
      <dgm:prSet presAssocID="{432D5C69-995C-4F47-B81A-246E74F1AA73}" presName="FiveConn_1-2" presStyleLbl="fgAccFollowNode1" presStyleIdx="0" presStyleCnt="4">
        <dgm:presLayoutVars>
          <dgm:bulletEnabled val="1"/>
        </dgm:presLayoutVars>
      </dgm:prSet>
      <dgm:spPr/>
      <dgm:t>
        <a:bodyPr/>
        <a:lstStyle/>
        <a:p>
          <a:pPr rtl="1"/>
          <a:endParaRPr lang="ar-SA"/>
        </a:p>
      </dgm:t>
    </dgm:pt>
    <dgm:pt modelId="{777AB120-A66F-44C5-B8DC-58CB5C335057}" type="pres">
      <dgm:prSet presAssocID="{432D5C69-995C-4F47-B81A-246E74F1AA73}" presName="FiveConn_2-3" presStyleLbl="fgAccFollowNode1" presStyleIdx="1" presStyleCnt="4">
        <dgm:presLayoutVars>
          <dgm:bulletEnabled val="1"/>
        </dgm:presLayoutVars>
      </dgm:prSet>
      <dgm:spPr/>
      <dgm:t>
        <a:bodyPr/>
        <a:lstStyle/>
        <a:p>
          <a:pPr rtl="1"/>
          <a:endParaRPr lang="ar-SA"/>
        </a:p>
      </dgm:t>
    </dgm:pt>
    <dgm:pt modelId="{E5C56A97-0E55-4C74-BCCB-F934002A685B}" type="pres">
      <dgm:prSet presAssocID="{432D5C69-995C-4F47-B81A-246E74F1AA73}" presName="FiveConn_3-4" presStyleLbl="fgAccFollowNode1" presStyleIdx="2" presStyleCnt="4">
        <dgm:presLayoutVars>
          <dgm:bulletEnabled val="1"/>
        </dgm:presLayoutVars>
      </dgm:prSet>
      <dgm:spPr/>
      <dgm:t>
        <a:bodyPr/>
        <a:lstStyle/>
        <a:p>
          <a:pPr rtl="1"/>
          <a:endParaRPr lang="ar-SA"/>
        </a:p>
      </dgm:t>
    </dgm:pt>
    <dgm:pt modelId="{68E5C367-BB13-484D-B2FD-6BF7C7A26913}" type="pres">
      <dgm:prSet presAssocID="{432D5C69-995C-4F47-B81A-246E74F1AA73}" presName="FiveConn_4-5" presStyleLbl="fgAccFollowNode1" presStyleIdx="3" presStyleCnt="4">
        <dgm:presLayoutVars>
          <dgm:bulletEnabled val="1"/>
        </dgm:presLayoutVars>
      </dgm:prSet>
      <dgm:spPr/>
      <dgm:t>
        <a:bodyPr/>
        <a:lstStyle/>
        <a:p>
          <a:pPr rtl="1"/>
          <a:endParaRPr lang="ar-SA"/>
        </a:p>
      </dgm:t>
    </dgm:pt>
    <dgm:pt modelId="{494BA02E-55AA-40CA-ADC6-56CE0F8EF63A}" type="pres">
      <dgm:prSet presAssocID="{432D5C69-995C-4F47-B81A-246E74F1AA73}" presName="FiveNodes_1_text" presStyleLbl="node1" presStyleIdx="4" presStyleCnt="5">
        <dgm:presLayoutVars>
          <dgm:bulletEnabled val="1"/>
        </dgm:presLayoutVars>
      </dgm:prSet>
      <dgm:spPr/>
      <dgm:t>
        <a:bodyPr/>
        <a:lstStyle/>
        <a:p>
          <a:pPr rtl="1"/>
          <a:endParaRPr lang="ar-SA"/>
        </a:p>
      </dgm:t>
    </dgm:pt>
    <dgm:pt modelId="{8E86F7B4-AC58-44C1-8BF9-6D9A4F248B6B}" type="pres">
      <dgm:prSet presAssocID="{432D5C69-995C-4F47-B81A-246E74F1AA73}" presName="FiveNodes_2_text" presStyleLbl="node1" presStyleIdx="4" presStyleCnt="5">
        <dgm:presLayoutVars>
          <dgm:bulletEnabled val="1"/>
        </dgm:presLayoutVars>
      </dgm:prSet>
      <dgm:spPr/>
      <dgm:t>
        <a:bodyPr/>
        <a:lstStyle/>
        <a:p>
          <a:pPr rtl="1"/>
          <a:endParaRPr lang="ar-SA"/>
        </a:p>
      </dgm:t>
    </dgm:pt>
    <dgm:pt modelId="{90FBF0C8-B53C-441E-ACBB-6B0AC70D3795}" type="pres">
      <dgm:prSet presAssocID="{432D5C69-995C-4F47-B81A-246E74F1AA73}" presName="FiveNodes_3_text" presStyleLbl="node1" presStyleIdx="4" presStyleCnt="5">
        <dgm:presLayoutVars>
          <dgm:bulletEnabled val="1"/>
        </dgm:presLayoutVars>
      </dgm:prSet>
      <dgm:spPr/>
      <dgm:t>
        <a:bodyPr/>
        <a:lstStyle/>
        <a:p>
          <a:pPr rtl="1"/>
          <a:endParaRPr lang="ar-SA"/>
        </a:p>
      </dgm:t>
    </dgm:pt>
    <dgm:pt modelId="{5B80110F-39C3-4B30-B99C-A4CAEFE20EDB}" type="pres">
      <dgm:prSet presAssocID="{432D5C69-995C-4F47-B81A-246E74F1AA73}" presName="FiveNodes_4_text" presStyleLbl="node1" presStyleIdx="4" presStyleCnt="5">
        <dgm:presLayoutVars>
          <dgm:bulletEnabled val="1"/>
        </dgm:presLayoutVars>
      </dgm:prSet>
      <dgm:spPr/>
      <dgm:t>
        <a:bodyPr/>
        <a:lstStyle/>
        <a:p>
          <a:pPr rtl="1"/>
          <a:endParaRPr lang="ar-SA"/>
        </a:p>
      </dgm:t>
    </dgm:pt>
    <dgm:pt modelId="{5339D903-7464-4F92-91F5-EBE829E7AFE7}" type="pres">
      <dgm:prSet presAssocID="{432D5C69-995C-4F47-B81A-246E74F1AA73}" presName="FiveNodes_5_text" presStyleLbl="node1" presStyleIdx="4" presStyleCnt="5">
        <dgm:presLayoutVars>
          <dgm:bulletEnabled val="1"/>
        </dgm:presLayoutVars>
      </dgm:prSet>
      <dgm:spPr/>
      <dgm:t>
        <a:bodyPr/>
        <a:lstStyle/>
        <a:p>
          <a:pPr rtl="1"/>
          <a:endParaRPr lang="ar-SA"/>
        </a:p>
      </dgm:t>
    </dgm:pt>
  </dgm:ptLst>
  <dgm:cxnLst>
    <dgm:cxn modelId="{64785236-A90F-473D-8140-DA06D907E407}" srcId="{432D5C69-995C-4F47-B81A-246E74F1AA73}" destId="{5D5EA421-0668-4DF6-8A2A-FE9AF3859656}" srcOrd="1" destOrd="0" parTransId="{F896029F-4A5B-47A6-BE72-56F4054FE709}" sibTransId="{753E6B3F-12E4-4344-A1C3-5620F74E4642}"/>
    <dgm:cxn modelId="{6DF6D335-BF4D-4D1C-B679-341A2924CD00}" srcId="{432D5C69-995C-4F47-B81A-246E74F1AA73}" destId="{B69D8511-2AA1-4491-9341-BC67EA65465A}" srcOrd="3" destOrd="0" parTransId="{A5E2905C-0FB3-4CDA-BC17-A2BD91151AD0}" sibTransId="{26541EAC-31C5-4452-9112-F839B73F6490}"/>
    <dgm:cxn modelId="{D9E2A357-8FA5-4ACF-8B48-3814530CE445}" type="presOf" srcId="{B69D8511-2AA1-4491-9341-BC67EA65465A}" destId="{5B80110F-39C3-4B30-B99C-A4CAEFE20EDB}" srcOrd="1" destOrd="0" presId="urn:microsoft.com/office/officeart/2005/8/layout/vProcess5"/>
    <dgm:cxn modelId="{8B5B1310-341E-46B6-BFA2-1DDE68228906}" srcId="{432D5C69-995C-4F47-B81A-246E74F1AA73}" destId="{E9335C55-B7F2-4E62-B842-92F6E96798FE}" srcOrd="2" destOrd="0" parTransId="{C0BEADEC-DDD0-486A-B882-C16D272B8926}" sibTransId="{9D4392B4-1002-4BA6-97FA-CA519C587910}"/>
    <dgm:cxn modelId="{BFA45C74-19EF-4063-B935-F3A9BADD1296}" srcId="{432D5C69-995C-4F47-B81A-246E74F1AA73}" destId="{518C3CE9-ACBB-457E-B95B-92C4EF8ACFCF}" srcOrd="0" destOrd="0" parTransId="{BF59E60D-AB08-4AF4-AD7D-5AA8FAE8DEB7}" sibTransId="{0D0246A9-87EA-4F7C-8311-2D47B82C2A0A}"/>
    <dgm:cxn modelId="{7708CE09-862F-4A0B-883B-74C4F360BC59}" type="presOf" srcId="{E9335C55-B7F2-4E62-B842-92F6E96798FE}" destId="{8E2376F2-A091-407A-B900-048EA2C76F9D}" srcOrd="0" destOrd="0" presId="urn:microsoft.com/office/officeart/2005/8/layout/vProcess5"/>
    <dgm:cxn modelId="{F6A07547-D33C-4C37-8A61-B8DB78AC3372}" srcId="{432D5C69-995C-4F47-B81A-246E74F1AA73}" destId="{5E6BE0B3-17EC-4CB6-8B8B-AFB7F55B5FB4}" srcOrd="4" destOrd="0" parTransId="{67D88A2E-DB46-4F9B-9068-8ACDFF0200C5}" sibTransId="{1BBFC829-7ABA-489D-9042-9E0763D23738}"/>
    <dgm:cxn modelId="{F265328E-0B9B-4D26-8454-1A5DAE72725F}" type="presOf" srcId="{9D4392B4-1002-4BA6-97FA-CA519C587910}" destId="{E5C56A97-0E55-4C74-BCCB-F934002A685B}" srcOrd="0" destOrd="0" presId="urn:microsoft.com/office/officeart/2005/8/layout/vProcess5"/>
    <dgm:cxn modelId="{D15BB432-EB56-48D0-B6F9-47F2A168A68D}" type="presOf" srcId="{432D5C69-995C-4F47-B81A-246E74F1AA73}" destId="{BAD19FB0-7706-4DE5-A631-95B7C57E1675}" srcOrd="0" destOrd="0" presId="urn:microsoft.com/office/officeart/2005/8/layout/vProcess5"/>
    <dgm:cxn modelId="{EF118BA1-0133-45D0-8ADF-4C818FBE9219}" type="presOf" srcId="{518C3CE9-ACBB-457E-B95B-92C4EF8ACFCF}" destId="{26B4CD0A-DB23-480C-B5A5-3CC45B26D2EF}" srcOrd="0" destOrd="0" presId="urn:microsoft.com/office/officeart/2005/8/layout/vProcess5"/>
    <dgm:cxn modelId="{793C81BC-5462-4577-AFCA-6466E91A7839}" type="presOf" srcId="{B69D8511-2AA1-4491-9341-BC67EA65465A}" destId="{2C90905C-6A00-478A-8BCA-02B61BC06547}" srcOrd="0" destOrd="0" presId="urn:microsoft.com/office/officeart/2005/8/layout/vProcess5"/>
    <dgm:cxn modelId="{905015A4-C3AE-4EA1-8360-2478100879E7}" type="presOf" srcId="{5D5EA421-0668-4DF6-8A2A-FE9AF3859656}" destId="{56833669-482C-4A78-823B-09C6239609B2}" srcOrd="0" destOrd="0" presId="urn:microsoft.com/office/officeart/2005/8/layout/vProcess5"/>
    <dgm:cxn modelId="{825BD965-B227-4A18-A54D-898AA22993D3}" type="presOf" srcId="{5E6BE0B3-17EC-4CB6-8B8B-AFB7F55B5FB4}" destId="{80444CD5-2804-4601-BA6D-9DCBF4DA8A4E}" srcOrd="0" destOrd="0" presId="urn:microsoft.com/office/officeart/2005/8/layout/vProcess5"/>
    <dgm:cxn modelId="{5599C6E7-37AF-4E13-87AA-3F836E5E54C3}" type="presOf" srcId="{5E6BE0B3-17EC-4CB6-8B8B-AFB7F55B5FB4}" destId="{5339D903-7464-4F92-91F5-EBE829E7AFE7}" srcOrd="1" destOrd="0" presId="urn:microsoft.com/office/officeart/2005/8/layout/vProcess5"/>
    <dgm:cxn modelId="{CA2A60F7-48CB-455C-8F6B-02C00A7446C3}" type="presOf" srcId="{E9335C55-B7F2-4E62-B842-92F6E96798FE}" destId="{90FBF0C8-B53C-441E-ACBB-6B0AC70D3795}" srcOrd="1" destOrd="0" presId="urn:microsoft.com/office/officeart/2005/8/layout/vProcess5"/>
    <dgm:cxn modelId="{FF1B6237-A9E3-4297-A771-77DB330357D9}" type="presOf" srcId="{0D0246A9-87EA-4F7C-8311-2D47B82C2A0A}" destId="{7C50B8AF-5D6E-4B09-B665-7851C1B4E6EB}" srcOrd="0" destOrd="0" presId="urn:microsoft.com/office/officeart/2005/8/layout/vProcess5"/>
    <dgm:cxn modelId="{26E75942-DF5D-4C4D-AB55-34590C864D35}" type="presOf" srcId="{5D5EA421-0668-4DF6-8A2A-FE9AF3859656}" destId="{8E86F7B4-AC58-44C1-8BF9-6D9A4F248B6B}" srcOrd="1" destOrd="0" presId="urn:microsoft.com/office/officeart/2005/8/layout/vProcess5"/>
    <dgm:cxn modelId="{9D86A8E8-0018-402E-96D0-61349594449D}" type="presOf" srcId="{753E6B3F-12E4-4344-A1C3-5620F74E4642}" destId="{777AB120-A66F-44C5-B8DC-58CB5C335057}" srcOrd="0" destOrd="0" presId="urn:microsoft.com/office/officeart/2005/8/layout/vProcess5"/>
    <dgm:cxn modelId="{25DDB343-E430-4937-924E-3F9A9975793A}" type="presOf" srcId="{26541EAC-31C5-4452-9112-F839B73F6490}" destId="{68E5C367-BB13-484D-B2FD-6BF7C7A26913}" srcOrd="0" destOrd="0" presId="urn:microsoft.com/office/officeart/2005/8/layout/vProcess5"/>
    <dgm:cxn modelId="{131D4BE4-290B-44A5-8845-59458D0DFBA3}" type="presOf" srcId="{518C3CE9-ACBB-457E-B95B-92C4EF8ACFCF}" destId="{494BA02E-55AA-40CA-ADC6-56CE0F8EF63A}" srcOrd="1" destOrd="0" presId="urn:microsoft.com/office/officeart/2005/8/layout/vProcess5"/>
    <dgm:cxn modelId="{9C6C71D1-FFE5-45B7-89A4-D5B586F8F283}" type="presParOf" srcId="{BAD19FB0-7706-4DE5-A631-95B7C57E1675}" destId="{A70E07DA-1F94-42DA-8AB2-9D136FEFADBD}" srcOrd="0" destOrd="0" presId="urn:microsoft.com/office/officeart/2005/8/layout/vProcess5"/>
    <dgm:cxn modelId="{957906F7-3F5D-42D5-AE64-60DFA9A89368}" type="presParOf" srcId="{BAD19FB0-7706-4DE5-A631-95B7C57E1675}" destId="{26B4CD0A-DB23-480C-B5A5-3CC45B26D2EF}" srcOrd="1" destOrd="0" presId="urn:microsoft.com/office/officeart/2005/8/layout/vProcess5"/>
    <dgm:cxn modelId="{F1BCC736-B49D-4DD8-A266-73622EA8AF04}" type="presParOf" srcId="{BAD19FB0-7706-4DE5-A631-95B7C57E1675}" destId="{56833669-482C-4A78-823B-09C6239609B2}" srcOrd="2" destOrd="0" presId="urn:microsoft.com/office/officeart/2005/8/layout/vProcess5"/>
    <dgm:cxn modelId="{6832060D-5896-46FE-BD76-92DE543F48F1}" type="presParOf" srcId="{BAD19FB0-7706-4DE5-A631-95B7C57E1675}" destId="{8E2376F2-A091-407A-B900-048EA2C76F9D}" srcOrd="3" destOrd="0" presId="urn:microsoft.com/office/officeart/2005/8/layout/vProcess5"/>
    <dgm:cxn modelId="{E88DD18F-8ABE-4B73-8222-D3DA38B1EA4C}" type="presParOf" srcId="{BAD19FB0-7706-4DE5-A631-95B7C57E1675}" destId="{2C90905C-6A00-478A-8BCA-02B61BC06547}" srcOrd="4" destOrd="0" presId="urn:microsoft.com/office/officeart/2005/8/layout/vProcess5"/>
    <dgm:cxn modelId="{7AB970C6-B484-4546-A9E5-817D3595BDB9}" type="presParOf" srcId="{BAD19FB0-7706-4DE5-A631-95B7C57E1675}" destId="{80444CD5-2804-4601-BA6D-9DCBF4DA8A4E}" srcOrd="5" destOrd="0" presId="urn:microsoft.com/office/officeart/2005/8/layout/vProcess5"/>
    <dgm:cxn modelId="{EADF4B83-7FAE-4017-85D7-2DDA1DC81084}" type="presParOf" srcId="{BAD19FB0-7706-4DE5-A631-95B7C57E1675}" destId="{7C50B8AF-5D6E-4B09-B665-7851C1B4E6EB}" srcOrd="6" destOrd="0" presId="urn:microsoft.com/office/officeart/2005/8/layout/vProcess5"/>
    <dgm:cxn modelId="{EC99A758-0843-44DE-8AA9-ECBEA830A614}" type="presParOf" srcId="{BAD19FB0-7706-4DE5-A631-95B7C57E1675}" destId="{777AB120-A66F-44C5-B8DC-58CB5C335057}" srcOrd="7" destOrd="0" presId="urn:microsoft.com/office/officeart/2005/8/layout/vProcess5"/>
    <dgm:cxn modelId="{494026D4-FC15-4369-9708-A579DF619ED7}" type="presParOf" srcId="{BAD19FB0-7706-4DE5-A631-95B7C57E1675}" destId="{E5C56A97-0E55-4C74-BCCB-F934002A685B}" srcOrd="8" destOrd="0" presId="urn:microsoft.com/office/officeart/2005/8/layout/vProcess5"/>
    <dgm:cxn modelId="{FD0051B4-01AE-402C-BD4F-57E2D90B96E1}" type="presParOf" srcId="{BAD19FB0-7706-4DE5-A631-95B7C57E1675}" destId="{68E5C367-BB13-484D-B2FD-6BF7C7A26913}" srcOrd="9" destOrd="0" presId="urn:microsoft.com/office/officeart/2005/8/layout/vProcess5"/>
    <dgm:cxn modelId="{EE9117FF-8651-4D41-A72A-50B13E907A66}" type="presParOf" srcId="{BAD19FB0-7706-4DE5-A631-95B7C57E1675}" destId="{494BA02E-55AA-40CA-ADC6-56CE0F8EF63A}" srcOrd="10" destOrd="0" presId="urn:microsoft.com/office/officeart/2005/8/layout/vProcess5"/>
    <dgm:cxn modelId="{5BE7EE7A-9B3E-4723-8282-FFDE3F0F7936}" type="presParOf" srcId="{BAD19FB0-7706-4DE5-A631-95B7C57E1675}" destId="{8E86F7B4-AC58-44C1-8BF9-6D9A4F248B6B}" srcOrd="11" destOrd="0" presId="urn:microsoft.com/office/officeart/2005/8/layout/vProcess5"/>
    <dgm:cxn modelId="{735B072F-E6DD-4781-9F46-C55FB8F29B4E}" type="presParOf" srcId="{BAD19FB0-7706-4DE5-A631-95B7C57E1675}" destId="{90FBF0C8-B53C-441E-ACBB-6B0AC70D3795}" srcOrd="12" destOrd="0" presId="urn:microsoft.com/office/officeart/2005/8/layout/vProcess5"/>
    <dgm:cxn modelId="{233B8BE0-A8C0-487F-800A-EB8532B24520}" type="presParOf" srcId="{BAD19FB0-7706-4DE5-A631-95B7C57E1675}" destId="{5B80110F-39C3-4B30-B99C-A4CAEFE20EDB}" srcOrd="13" destOrd="0" presId="urn:microsoft.com/office/officeart/2005/8/layout/vProcess5"/>
    <dgm:cxn modelId="{1A6761C3-6773-4836-BF92-24D9CB38CE71}" type="presParOf" srcId="{BAD19FB0-7706-4DE5-A631-95B7C57E1675}" destId="{5339D903-7464-4F92-91F5-EBE829E7AFE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FBB183-87A7-487C-B0E5-3E62A487183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pPr rtl="1"/>
          <a:endParaRPr lang="ar-SA"/>
        </a:p>
      </dgm:t>
    </dgm:pt>
    <dgm:pt modelId="{7D05DF7F-6192-491F-B761-841FF95186F2}">
      <dgm:prSet phldrT="[Text]"/>
      <dgm:spPr/>
      <dgm:t>
        <a:bodyPr/>
        <a:lstStyle/>
        <a:p>
          <a:pPr rtl="1"/>
          <a:r>
            <a:rPr lang="en-US" dirty="0" smtClean="0"/>
            <a:t>Streptococcus Pneumoniae</a:t>
          </a:r>
          <a:endParaRPr lang="ar-SA" dirty="0"/>
        </a:p>
      </dgm:t>
    </dgm:pt>
    <dgm:pt modelId="{B2F0AA8D-D7D4-4A1C-A9EB-33360502CA92}" type="parTrans" cxnId="{1E7A8A83-97A3-4F40-A0E5-9CAA62A1F548}">
      <dgm:prSet/>
      <dgm:spPr/>
      <dgm:t>
        <a:bodyPr/>
        <a:lstStyle/>
        <a:p>
          <a:pPr rtl="1"/>
          <a:endParaRPr lang="ar-SA"/>
        </a:p>
      </dgm:t>
    </dgm:pt>
    <dgm:pt modelId="{3328EFD0-0276-49DB-AB80-0644E54BEEF4}" type="sibTrans" cxnId="{1E7A8A83-97A3-4F40-A0E5-9CAA62A1F548}">
      <dgm:prSet/>
      <dgm:spPr/>
      <dgm:t>
        <a:bodyPr/>
        <a:lstStyle/>
        <a:p>
          <a:pPr rtl="1"/>
          <a:endParaRPr lang="ar-SA"/>
        </a:p>
      </dgm:t>
    </dgm:pt>
    <dgm:pt modelId="{776508A8-10F1-4473-91F4-813E555D08CB}">
      <dgm:prSet phldrT="[Text]"/>
      <dgm:spPr/>
      <dgm:t>
        <a:bodyPr/>
        <a:lstStyle/>
        <a:p>
          <a:pPr rtl="1"/>
          <a:r>
            <a:rPr lang="en-US" dirty="0" smtClean="0"/>
            <a:t>Haemophilus Influenzae</a:t>
          </a:r>
          <a:endParaRPr lang="ar-SA" dirty="0"/>
        </a:p>
      </dgm:t>
    </dgm:pt>
    <dgm:pt modelId="{6A0F4E5C-7EDD-4AE0-B51D-76BF7E1FDDBE}" type="parTrans" cxnId="{4FAE34B8-F954-49DD-AC35-F2A3B43F6757}">
      <dgm:prSet/>
      <dgm:spPr/>
      <dgm:t>
        <a:bodyPr/>
        <a:lstStyle/>
        <a:p>
          <a:pPr rtl="1"/>
          <a:endParaRPr lang="ar-SA"/>
        </a:p>
      </dgm:t>
    </dgm:pt>
    <dgm:pt modelId="{372A383E-7233-4A3D-B570-287E2E62A7C2}" type="sibTrans" cxnId="{4FAE34B8-F954-49DD-AC35-F2A3B43F6757}">
      <dgm:prSet/>
      <dgm:spPr/>
      <dgm:t>
        <a:bodyPr/>
        <a:lstStyle/>
        <a:p>
          <a:pPr rtl="1"/>
          <a:endParaRPr lang="ar-SA"/>
        </a:p>
      </dgm:t>
    </dgm:pt>
    <dgm:pt modelId="{5E8B209F-F7B4-4014-A3CE-C089B5FB1785}">
      <dgm:prSet phldrT="[Text]"/>
      <dgm:spPr/>
      <dgm:t>
        <a:bodyPr/>
        <a:lstStyle/>
        <a:p>
          <a:pPr rtl="1"/>
          <a:r>
            <a:rPr lang="en-US" dirty="0" smtClean="0"/>
            <a:t>Branhamella Catarrhalis</a:t>
          </a:r>
          <a:endParaRPr lang="ar-SA" dirty="0"/>
        </a:p>
      </dgm:t>
    </dgm:pt>
    <dgm:pt modelId="{F39018A1-2A68-475A-9814-6E81BDA07EB6}" type="parTrans" cxnId="{859290FA-AB5A-490C-BF58-362CAE3D48F6}">
      <dgm:prSet/>
      <dgm:spPr/>
      <dgm:t>
        <a:bodyPr/>
        <a:lstStyle/>
        <a:p>
          <a:pPr rtl="1"/>
          <a:endParaRPr lang="ar-SA"/>
        </a:p>
      </dgm:t>
    </dgm:pt>
    <dgm:pt modelId="{4F9E2F79-600C-41A2-9A3B-BF3CFF6679B6}" type="sibTrans" cxnId="{859290FA-AB5A-490C-BF58-362CAE3D48F6}">
      <dgm:prSet/>
      <dgm:spPr/>
      <dgm:t>
        <a:bodyPr/>
        <a:lstStyle/>
        <a:p>
          <a:pPr rtl="1"/>
          <a:endParaRPr lang="ar-SA"/>
        </a:p>
      </dgm:t>
    </dgm:pt>
    <dgm:pt modelId="{DB280A95-67BB-40D2-8D39-8890574C56F0}" type="pres">
      <dgm:prSet presAssocID="{43FBB183-87A7-487C-B0E5-3E62A487183A}" presName="diagram" presStyleCnt="0">
        <dgm:presLayoutVars>
          <dgm:dir/>
          <dgm:resizeHandles val="exact"/>
        </dgm:presLayoutVars>
      </dgm:prSet>
      <dgm:spPr/>
      <dgm:t>
        <a:bodyPr/>
        <a:lstStyle/>
        <a:p>
          <a:pPr rtl="1"/>
          <a:endParaRPr lang="ar-SA"/>
        </a:p>
      </dgm:t>
    </dgm:pt>
    <dgm:pt modelId="{1171DC2C-6B34-4729-AC38-5A94E8EE932C}" type="pres">
      <dgm:prSet presAssocID="{7D05DF7F-6192-491F-B761-841FF95186F2}" presName="node" presStyleLbl="node1" presStyleIdx="0" presStyleCnt="3">
        <dgm:presLayoutVars>
          <dgm:bulletEnabled val="1"/>
        </dgm:presLayoutVars>
      </dgm:prSet>
      <dgm:spPr/>
      <dgm:t>
        <a:bodyPr/>
        <a:lstStyle/>
        <a:p>
          <a:pPr rtl="1"/>
          <a:endParaRPr lang="ar-SA"/>
        </a:p>
      </dgm:t>
    </dgm:pt>
    <dgm:pt modelId="{DA3E0282-908E-4920-9A66-D51D5D6ACB31}" type="pres">
      <dgm:prSet presAssocID="{3328EFD0-0276-49DB-AB80-0644E54BEEF4}" presName="sibTrans" presStyleCnt="0"/>
      <dgm:spPr/>
    </dgm:pt>
    <dgm:pt modelId="{BBCDCF31-1D7C-46F7-B826-AC0E2B2AF141}" type="pres">
      <dgm:prSet presAssocID="{776508A8-10F1-4473-91F4-813E555D08CB}" presName="node" presStyleLbl="node1" presStyleIdx="1" presStyleCnt="3">
        <dgm:presLayoutVars>
          <dgm:bulletEnabled val="1"/>
        </dgm:presLayoutVars>
      </dgm:prSet>
      <dgm:spPr/>
      <dgm:t>
        <a:bodyPr/>
        <a:lstStyle/>
        <a:p>
          <a:pPr rtl="1"/>
          <a:endParaRPr lang="ar-SA"/>
        </a:p>
      </dgm:t>
    </dgm:pt>
    <dgm:pt modelId="{78046BAB-7728-4B53-B460-17ACDBF8B753}" type="pres">
      <dgm:prSet presAssocID="{372A383E-7233-4A3D-B570-287E2E62A7C2}" presName="sibTrans" presStyleCnt="0"/>
      <dgm:spPr/>
    </dgm:pt>
    <dgm:pt modelId="{08D70253-7A00-45AF-8684-BD2634E28B5F}" type="pres">
      <dgm:prSet presAssocID="{5E8B209F-F7B4-4014-A3CE-C089B5FB1785}" presName="node" presStyleLbl="node1" presStyleIdx="2" presStyleCnt="3">
        <dgm:presLayoutVars>
          <dgm:bulletEnabled val="1"/>
        </dgm:presLayoutVars>
      </dgm:prSet>
      <dgm:spPr/>
      <dgm:t>
        <a:bodyPr/>
        <a:lstStyle/>
        <a:p>
          <a:pPr rtl="1"/>
          <a:endParaRPr lang="ar-SA"/>
        </a:p>
      </dgm:t>
    </dgm:pt>
  </dgm:ptLst>
  <dgm:cxnLst>
    <dgm:cxn modelId="{769606F3-3F1A-4233-BEA7-0F619E9F7348}" type="presOf" srcId="{5E8B209F-F7B4-4014-A3CE-C089B5FB1785}" destId="{08D70253-7A00-45AF-8684-BD2634E28B5F}" srcOrd="0" destOrd="0" presId="urn:microsoft.com/office/officeart/2005/8/layout/default"/>
    <dgm:cxn modelId="{859290FA-AB5A-490C-BF58-362CAE3D48F6}" srcId="{43FBB183-87A7-487C-B0E5-3E62A487183A}" destId="{5E8B209F-F7B4-4014-A3CE-C089B5FB1785}" srcOrd="2" destOrd="0" parTransId="{F39018A1-2A68-475A-9814-6E81BDA07EB6}" sibTransId="{4F9E2F79-600C-41A2-9A3B-BF3CFF6679B6}"/>
    <dgm:cxn modelId="{1E7A8A83-97A3-4F40-A0E5-9CAA62A1F548}" srcId="{43FBB183-87A7-487C-B0E5-3E62A487183A}" destId="{7D05DF7F-6192-491F-B761-841FF95186F2}" srcOrd="0" destOrd="0" parTransId="{B2F0AA8D-D7D4-4A1C-A9EB-33360502CA92}" sibTransId="{3328EFD0-0276-49DB-AB80-0644E54BEEF4}"/>
    <dgm:cxn modelId="{32E6C9DC-B6D7-456E-AF23-4A505E286FF9}" type="presOf" srcId="{776508A8-10F1-4473-91F4-813E555D08CB}" destId="{BBCDCF31-1D7C-46F7-B826-AC0E2B2AF141}" srcOrd="0" destOrd="0" presId="urn:microsoft.com/office/officeart/2005/8/layout/default"/>
    <dgm:cxn modelId="{77D9FA31-BF12-4E29-AB4B-4B2FF2A364F0}" type="presOf" srcId="{43FBB183-87A7-487C-B0E5-3E62A487183A}" destId="{DB280A95-67BB-40D2-8D39-8890574C56F0}" srcOrd="0" destOrd="0" presId="urn:microsoft.com/office/officeart/2005/8/layout/default"/>
    <dgm:cxn modelId="{4FAE34B8-F954-49DD-AC35-F2A3B43F6757}" srcId="{43FBB183-87A7-487C-B0E5-3E62A487183A}" destId="{776508A8-10F1-4473-91F4-813E555D08CB}" srcOrd="1" destOrd="0" parTransId="{6A0F4E5C-7EDD-4AE0-B51D-76BF7E1FDDBE}" sibTransId="{372A383E-7233-4A3D-B570-287E2E62A7C2}"/>
    <dgm:cxn modelId="{ACD7AE39-2F57-47A6-B67F-037774524E34}" type="presOf" srcId="{7D05DF7F-6192-491F-B761-841FF95186F2}" destId="{1171DC2C-6B34-4729-AC38-5A94E8EE932C}" srcOrd="0" destOrd="0" presId="urn:microsoft.com/office/officeart/2005/8/layout/default"/>
    <dgm:cxn modelId="{0CE84509-56AD-403E-9B8A-720521AAAFB8}" type="presParOf" srcId="{DB280A95-67BB-40D2-8D39-8890574C56F0}" destId="{1171DC2C-6B34-4729-AC38-5A94E8EE932C}" srcOrd="0" destOrd="0" presId="urn:microsoft.com/office/officeart/2005/8/layout/default"/>
    <dgm:cxn modelId="{E8CC9F3A-245E-4259-99D4-0A0BEC3A67A6}" type="presParOf" srcId="{DB280A95-67BB-40D2-8D39-8890574C56F0}" destId="{DA3E0282-908E-4920-9A66-D51D5D6ACB31}" srcOrd="1" destOrd="0" presId="urn:microsoft.com/office/officeart/2005/8/layout/default"/>
    <dgm:cxn modelId="{F3054658-7744-4D59-899C-9373DA1AC1F1}" type="presParOf" srcId="{DB280A95-67BB-40D2-8D39-8890574C56F0}" destId="{BBCDCF31-1D7C-46F7-B826-AC0E2B2AF141}" srcOrd="2" destOrd="0" presId="urn:microsoft.com/office/officeart/2005/8/layout/default"/>
    <dgm:cxn modelId="{EEEF8C8C-9C53-488B-8EA5-D7B5F41A2BD5}" type="presParOf" srcId="{DB280A95-67BB-40D2-8D39-8890574C56F0}" destId="{78046BAB-7728-4B53-B460-17ACDBF8B753}" srcOrd="3" destOrd="0" presId="urn:microsoft.com/office/officeart/2005/8/layout/default"/>
    <dgm:cxn modelId="{7C8BC4AA-A99D-4CDA-A5D2-966EB0C3820E}" type="presParOf" srcId="{DB280A95-67BB-40D2-8D39-8890574C56F0}" destId="{08D70253-7A00-45AF-8684-BD2634E28B5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AE1FD-646B-4EA0-8F60-C553691489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B9C37EE8-035A-4AEE-9EDC-EE3C8FDD8E29}">
      <dgm:prSet phldrT="[Text]" custT="1"/>
      <dgm:spPr/>
      <dgm:t>
        <a:bodyPr/>
        <a:lstStyle/>
        <a:p>
          <a:pPr rtl="1"/>
          <a:r>
            <a:rPr lang="en-US" sz="2400" dirty="0" smtClean="0"/>
            <a:t>Age</a:t>
          </a:r>
          <a:endParaRPr lang="ar-SA" sz="2400" dirty="0"/>
        </a:p>
      </dgm:t>
    </dgm:pt>
    <dgm:pt modelId="{CA07738D-C83A-4942-9E55-C1E82CA002D3}" type="parTrans" cxnId="{7C5FE1C1-C41B-4512-93B7-10F6433C17C7}">
      <dgm:prSet/>
      <dgm:spPr/>
      <dgm:t>
        <a:bodyPr/>
        <a:lstStyle/>
        <a:p>
          <a:pPr rtl="1"/>
          <a:endParaRPr lang="ar-SA"/>
        </a:p>
      </dgm:t>
    </dgm:pt>
    <dgm:pt modelId="{F82F3940-4DF5-4840-B463-B3171C055C07}" type="sibTrans" cxnId="{7C5FE1C1-C41B-4512-93B7-10F6433C17C7}">
      <dgm:prSet/>
      <dgm:spPr/>
      <dgm:t>
        <a:bodyPr/>
        <a:lstStyle/>
        <a:p>
          <a:pPr rtl="1"/>
          <a:endParaRPr lang="ar-SA"/>
        </a:p>
      </dgm:t>
    </dgm:pt>
    <dgm:pt modelId="{A029AFD0-A318-45F7-8D53-5C9301ADC06C}" type="asst">
      <dgm:prSet phldrT="[Text]" custT="1"/>
      <dgm:spPr/>
      <dgm:t>
        <a:bodyPr/>
        <a:lstStyle/>
        <a:p>
          <a:pPr rtl="1"/>
          <a:r>
            <a:rPr lang="en-US" sz="1800" dirty="0" smtClean="0"/>
            <a:t>Less than 6 MO</a:t>
          </a:r>
          <a:endParaRPr lang="ar-SA" sz="1800" dirty="0"/>
        </a:p>
      </dgm:t>
    </dgm:pt>
    <dgm:pt modelId="{BEBEC128-D528-4046-993D-FF1D9ED2B5B3}" type="parTrans" cxnId="{8FCFFA58-082E-4B95-B167-F68C29DE0878}">
      <dgm:prSet/>
      <dgm:spPr/>
      <dgm:t>
        <a:bodyPr/>
        <a:lstStyle/>
        <a:p>
          <a:pPr rtl="1"/>
          <a:endParaRPr lang="ar-SA"/>
        </a:p>
      </dgm:t>
    </dgm:pt>
    <dgm:pt modelId="{1B2D0B35-D68C-41AE-A17C-FE77C418C1BA}" type="sibTrans" cxnId="{8FCFFA58-082E-4B95-B167-F68C29DE0878}">
      <dgm:prSet/>
      <dgm:spPr/>
      <dgm:t>
        <a:bodyPr/>
        <a:lstStyle/>
        <a:p>
          <a:pPr rtl="1"/>
          <a:endParaRPr lang="ar-SA"/>
        </a:p>
      </dgm:t>
    </dgm:pt>
    <dgm:pt modelId="{C79ED2B2-074C-4CDE-ADEB-9D287F9BED39}" type="asst">
      <dgm:prSet phldrT="[Text]" custT="1"/>
      <dgm:spPr/>
      <dgm:t>
        <a:bodyPr/>
        <a:lstStyle/>
        <a:p>
          <a:pPr rtl="1"/>
          <a:r>
            <a:rPr lang="en-US" sz="1800" dirty="0" smtClean="0"/>
            <a:t>More than 6 MO</a:t>
          </a:r>
          <a:endParaRPr lang="ar-SA" sz="1800" dirty="0"/>
        </a:p>
      </dgm:t>
    </dgm:pt>
    <dgm:pt modelId="{3F6D9083-23E6-4908-9264-CA6FF40020CB}" type="parTrans" cxnId="{8DDA95D4-9557-4F53-8519-3FC76D900CC3}">
      <dgm:prSet/>
      <dgm:spPr/>
      <dgm:t>
        <a:bodyPr/>
        <a:lstStyle/>
        <a:p>
          <a:pPr rtl="1"/>
          <a:endParaRPr lang="ar-SA"/>
        </a:p>
      </dgm:t>
    </dgm:pt>
    <dgm:pt modelId="{7B018514-7B64-4532-BA8E-D71B32941AB8}" type="sibTrans" cxnId="{8DDA95D4-9557-4F53-8519-3FC76D900CC3}">
      <dgm:prSet/>
      <dgm:spPr/>
      <dgm:t>
        <a:bodyPr/>
        <a:lstStyle/>
        <a:p>
          <a:pPr rtl="1"/>
          <a:endParaRPr lang="ar-SA"/>
        </a:p>
      </dgm:t>
    </dgm:pt>
    <dgm:pt modelId="{20CBBA22-7855-45FB-8D03-19B8F9C4BE0C}" type="asst">
      <dgm:prSet custT="1"/>
      <dgm:spPr/>
      <dgm:t>
        <a:bodyPr/>
        <a:lstStyle/>
        <a:p>
          <a:pPr rtl="1"/>
          <a:r>
            <a:rPr lang="en-US" sz="1800" dirty="0" smtClean="0"/>
            <a:t>Give Abx immediately</a:t>
          </a:r>
          <a:endParaRPr lang="ar-SA" sz="1800" dirty="0"/>
        </a:p>
      </dgm:t>
    </dgm:pt>
    <dgm:pt modelId="{F1375270-E0C8-4C25-B843-0DF606634F29}" type="parTrans" cxnId="{02157805-7C7E-4236-9953-D40BC0821685}">
      <dgm:prSet/>
      <dgm:spPr/>
      <dgm:t>
        <a:bodyPr/>
        <a:lstStyle/>
        <a:p>
          <a:pPr rtl="1"/>
          <a:endParaRPr lang="ar-SA"/>
        </a:p>
      </dgm:t>
    </dgm:pt>
    <dgm:pt modelId="{6B03A01C-7B07-49BA-9218-0798E2193A7F}" type="sibTrans" cxnId="{02157805-7C7E-4236-9953-D40BC0821685}">
      <dgm:prSet/>
      <dgm:spPr/>
      <dgm:t>
        <a:bodyPr/>
        <a:lstStyle/>
        <a:p>
          <a:pPr rtl="1"/>
          <a:endParaRPr lang="ar-SA"/>
        </a:p>
      </dgm:t>
    </dgm:pt>
    <dgm:pt modelId="{7BABF0BB-65F4-4DB6-8C6A-9A91D329A102}" type="asst">
      <dgm:prSet custT="1"/>
      <dgm:spPr/>
      <dgm:t>
        <a:bodyPr/>
        <a:lstStyle/>
        <a:p>
          <a:pPr rtl="1"/>
          <a:r>
            <a:rPr lang="en-US" sz="1800" dirty="0" smtClean="0"/>
            <a:t>Bilateral</a:t>
          </a:r>
          <a:endParaRPr lang="ar-SA" sz="1800" dirty="0"/>
        </a:p>
      </dgm:t>
    </dgm:pt>
    <dgm:pt modelId="{C41F30A4-E1A5-411C-BC6D-024AD5B4CA0F}" type="parTrans" cxnId="{AB07CFB7-49FB-4FE5-93B3-B764434319A7}">
      <dgm:prSet/>
      <dgm:spPr/>
      <dgm:t>
        <a:bodyPr/>
        <a:lstStyle/>
        <a:p>
          <a:pPr rtl="1"/>
          <a:endParaRPr lang="ar-SA"/>
        </a:p>
      </dgm:t>
    </dgm:pt>
    <dgm:pt modelId="{3226EFF7-A681-4F7F-B9F3-FC6846855930}" type="sibTrans" cxnId="{AB07CFB7-49FB-4FE5-93B3-B764434319A7}">
      <dgm:prSet/>
      <dgm:spPr/>
      <dgm:t>
        <a:bodyPr/>
        <a:lstStyle/>
        <a:p>
          <a:pPr rtl="1"/>
          <a:endParaRPr lang="ar-SA"/>
        </a:p>
      </dgm:t>
    </dgm:pt>
    <dgm:pt modelId="{5549B307-0814-4FF5-99A1-52DE91ECD09B}" type="asst">
      <dgm:prSet custT="1"/>
      <dgm:spPr/>
      <dgm:t>
        <a:bodyPr/>
        <a:lstStyle/>
        <a:p>
          <a:pPr rtl="1"/>
          <a:r>
            <a:rPr lang="en-US" sz="1800" dirty="0" smtClean="0"/>
            <a:t>Unilateral</a:t>
          </a:r>
          <a:endParaRPr lang="ar-SA" sz="1800" dirty="0"/>
        </a:p>
      </dgm:t>
    </dgm:pt>
    <dgm:pt modelId="{88823619-41F8-4F7F-AFF9-7E2AC6BD3169}" type="parTrans" cxnId="{3378F3D6-F785-472E-B28C-BFC0DE32B417}">
      <dgm:prSet/>
      <dgm:spPr/>
      <dgm:t>
        <a:bodyPr/>
        <a:lstStyle/>
        <a:p>
          <a:pPr rtl="1"/>
          <a:endParaRPr lang="ar-SA"/>
        </a:p>
      </dgm:t>
    </dgm:pt>
    <dgm:pt modelId="{D1D7D04F-3546-4745-A787-73A64CC7EB2B}" type="sibTrans" cxnId="{3378F3D6-F785-472E-B28C-BFC0DE32B417}">
      <dgm:prSet/>
      <dgm:spPr/>
      <dgm:t>
        <a:bodyPr/>
        <a:lstStyle/>
        <a:p>
          <a:pPr rtl="1"/>
          <a:endParaRPr lang="ar-SA"/>
        </a:p>
      </dgm:t>
    </dgm:pt>
    <dgm:pt modelId="{799B5741-309B-4B1A-8275-67A87F752A4F}">
      <dgm:prSet custT="1"/>
      <dgm:spPr/>
      <dgm:t>
        <a:bodyPr/>
        <a:lstStyle/>
        <a:p>
          <a:pPr rtl="1"/>
          <a:r>
            <a:rPr lang="en-US" sz="1800" dirty="0" smtClean="0"/>
            <a:t>Observe for 2-3 days, if fail to improve, give Abx</a:t>
          </a:r>
          <a:endParaRPr lang="ar-SA" sz="1800" dirty="0"/>
        </a:p>
      </dgm:t>
    </dgm:pt>
    <dgm:pt modelId="{0ED3290B-C9E1-4C2A-B566-92DB5528F49C}" type="parTrans" cxnId="{A59EA39A-CF70-43E8-98F4-BD725A854116}">
      <dgm:prSet/>
      <dgm:spPr/>
      <dgm:t>
        <a:bodyPr/>
        <a:lstStyle/>
        <a:p>
          <a:pPr rtl="1"/>
          <a:endParaRPr lang="ar-SA"/>
        </a:p>
      </dgm:t>
    </dgm:pt>
    <dgm:pt modelId="{1FD1BABF-C2FD-44BD-B189-26CB66517AB7}" type="sibTrans" cxnId="{A59EA39A-CF70-43E8-98F4-BD725A854116}">
      <dgm:prSet/>
      <dgm:spPr/>
      <dgm:t>
        <a:bodyPr/>
        <a:lstStyle/>
        <a:p>
          <a:pPr rtl="1"/>
          <a:endParaRPr lang="ar-SA"/>
        </a:p>
      </dgm:t>
    </dgm:pt>
    <dgm:pt modelId="{1D6CA25A-1DB0-4C23-BC96-95C3E6EDB252}" type="pres">
      <dgm:prSet presAssocID="{40DAE1FD-646B-4EA0-8F60-C553691489DF}" presName="hierChild1" presStyleCnt="0">
        <dgm:presLayoutVars>
          <dgm:orgChart val="1"/>
          <dgm:chPref val="1"/>
          <dgm:dir/>
          <dgm:animOne val="branch"/>
          <dgm:animLvl val="lvl"/>
          <dgm:resizeHandles/>
        </dgm:presLayoutVars>
      </dgm:prSet>
      <dgm:spPr/>
      <dgm:t>
        <a:bodyPr/>
        <a:lstStyle/>
        <a:p>
          <a:pPr rtl="1"/>
          <a:endParaRPr lang="ar-SA"/>
        </a:p>
      </dgm:t>
    </dgm:pt>
    <dgm:pt modelId="{31A864CA-D44F-4FF5-81F3-2F0010C4C44C}" type="pres">
      <dgm:prSet presAssocID="{B9C37EE8-035A-4AEE-9EDC-EE3C8FDD8E29}" presName="hierRoot1" presStyleCnt="0">
        <dgm:presLayoutVars>
          <dgm:hierBranch val="init"/>
        </dgm:presLayoutVars>
      </dgm:prSet>
      <dgm:spPr/>
    </dgm:pt>
    <dgm:pt modelId="{D193BE7B-5FF6-45BE-AE27-5AD83C7B3B35}" type="pres">
      <dgm:prSet presAssocID="{B9C37EE8-035A-4AEE-9EDC-EE3C8FDD8E29}" presName="rootComposite1" presStyleCnt="0"/>
      <dgm:spPr/>
    </dgm:pt>
    <dgm:pt modelId="{EA01C570-BA22-45C7-932D-0242CA7244B6}" type="pres">
      <dgm:prSet presAssocID="{B9C37EE8-035A-4AEE-9EDC-EE3C8FDD8E29}" presName="rootText1" presStyleLbl="node0" presStyleIdx="0" presStyleCnt="1">
        <dgm:presLayoutVars>
          <dgm:chPref val="3"/>
        </dgm:presLayoutVars>
      </dgm:prSet>
      <dgm:spPr/>
      <dgm:t>
        <a:bodyPr/>
        <a:lstStyle/>
        <a:p>
          <a:pPr rtl="1"/>
          <a:endParaRPr lang="ar-SA"/>
        </a:p>
      </dgm:t>
    </dgm:pt>
    <dgm:pt modelId="{DECD4CE1-1945-4535-8778-70B7DA196457}" type="pres">
      <dgm:prSet presAssocID="{B9C37EE8-035A-4AEE-9EDC-EE3C8FDD8E29}" presName="rootConnector1" presStyleLbl="node1" presStyleIdx="0" presStyleCnt="0"/>
      <dgm:spPr/>
      <dgm:t>
        <a:bodyPr/>
        <a:lstStyle/>
        <a:p>
          <a:pPr rtl="1"/>
          <a:endParaRPr lang="ar-SA"/>
        </a:p>
      </dgm:t>
    </dgm:pt>
    <dgm:pt modelId="{A974E984-DDC2-45A5-B31A-8FEA2592892F}" type="pres">
      <dgm:prSet presAssocID="{B9C37EE8-035A-4AEE-9EDC-EE3C8FDD8E29}" presName="hierChild2" presStyleCnt="0"/>
      <dgm:spPr/>
    </dgm:pt>
    <dgm:pt modelId="{6C965B43-073D-44C6-AEE6-EB632659FE79}" type="pres">
      <dgm:prSet presAssocID="{B9C37EE8-035A-4AEE-9EDC-EE3C8FDD8E29}" presName="hierChild3" presStyleCnt="0"/>
      <dgm:spPr/>
    </dgm:pt>
    <dgm:pt modelId="{A063BF33-CBA1-4E8B-A0C0-50E369657CF5}" type="pres">
      <dgm:prSet presAssocID="{BEBEC128-D528-4046-993D-FF1D9ED2B5B3}" presName="Name111" presStyleLbl="parChTrans1D2" presStyleIdx="0" presStyleCnt="2"/>
      <dgm:spPr/>
      <dgm:t>
        <a:bodyPr/>
        <a:lstStyle/>
        <a:p>
          <a:pPr rtl="1"/>
          <a:endParaRPr lang="ar-SA"/>
        </a:p>
      </dgm:t>
    </dgm:pt>
    <dgm:pt modelId="{4FD7B459-F1AF-4931-AD97-35900F4AED11}" type="pres">
      <dgm:prSet presAssocID="{A029AFD0-A318-45F7-8D53-5C9301ADC06C}" presName="hierRoot3" presStyleCnt="0">
        <dgm:presLayoutVars>
          <dgm:hierBranch val="init"/>
        </dgm:presLayoutVars>
      </dgm:prSet>
      <dgm:spPr/>
    </dgm:pt>
    <dgm:pt modelId="{E007E934-9585-4CD1-AFC3-4B2BA6336F1E}" type="pres">
      <dgm:prSet presAssocID="{A029AFD0-A318-45F7-8D53-5C9301ADC06C}" presName="rootComposite3" presStyleCnt="0"/>
      <dgm:spPr/>
    </dgm:pt>
    <dgm:pt modelId="{FCD4811E-8C3F-4656-B174-A44E8ACD3732}" type="pres">
      <dgm:prSet presAssocID="{A029AFD0-A318-45F7-8D53-5C9301ADC06C}" presName="rootText3" presStyleLbl="asst1" presStyleIdx="0" presStyleCnt="5" custScaleX="113242">
        <dgm:presLayoutVars>
          <dgm:chPref val="3"/>
        </dgm:presLayoutVars>
      </dgm:prSet>
      <dgm:spPr/>
      <dgm:t>
        <a:bodyPr/>
        <a:lstStyle/>
        <a:p>
          <a:pPr rtl="1"/>
          <a:endParaRPr lang="ar-SA"/>
        </a:p>
      </dgm:t>
    </dgm:pt>
    <dgm:pt modelId="{738CB20C-2B26-407E-85CA-EB19B3268EBE}" type="pres">
      <dgm:prSet presAssocID="{A029AFD0-A318-45F7-8D53-5C9301ADC06C}" presName="rootConnector3" presStyleLbl="asst1" presStyleIdx="0" presStyleCnt="5"/>
      <dgm:spPr/>
      <dgm:t>
        <a:bodyPr/>
        <a:lstStyle/>
        <a:p>
          <a:pPr rtl="1"/>
          <a:endParaRPr lang="ar-SA"/>
        </a:p>
      </dgm:t>
    </dgm:pt>
    <dgm:pt modelId="{84E4978C-D00D-4269-8F6B-323B03D82937}" type="pres">
      <dgm:prSet presAssocID="{A029AFD0-A318-45F7-8D53-5C9301ADC06C}" presName="hierChild6" presStyleCnt="0"/>
      <dgm:spPr/>
    </dgm:pt>
    <dgm:pt modelId="{FD718334-9ADE-469A-B7C8-BB524F8D0801}" type="pres">
      <dgm:prSet presAssocID="{A029AFD0-A318-45F7-8D53-5C9301ADC06C}" presName="hierChild7" presStyleCnt="0"/>
      <dgm:spPr/>
    </dgm:pt>
    <dgm:pt modelId="{6B90FB66-D236-4F22-8B3E-E67BC6D6C055}" type="pres">
      <dgm:prSet presAssocID="{F1375270-E0C8-4C25-B843-0DF606634F29}" presName="Name111" presStyleLbl="parChTrans1D3" presStyleIdx="0" presStyleCnt="3"/>
      <dgm:spPr/>
      <dgm:t>
        <a:bodyPr/>
        <a:lstStyle/>
        <a:p>
          <a:pPr rtl="1"/>
          <a:endParaRPr lang="ar-SA"/>
        </a:p>
      </dgm:t>
    </dgm:pt>
    <dgm:pt modelId="{90AA33D3-8280-49FC-B9CD-7E826EA1C47C}" type="pres">
      <dgm:prSet presAssocID="{20CBBA22-7855-45FB-8D03-19B8F9C4BE0C}" presName="hierRoot3" presStyleCnt="0">
        <dgm:presLayoutVars>
          <dgm:hierBranch val="init"/>
        </dgm:presLayoutVars>
      </dgm:prSet>
      <dgm:spPr/>
    </dgm:pt>
    <dgm:pt modelId="{0BBAAD47-D577-40F1-ADBE-83DCC768033D}" type="pres">
      <dgm:prSet presAssocID="{20CBBA22-7855-45FB-8D03-19B8F9C4BE0C}" presName="rootComposite3" presStyleCnt="0"/>
      <dgm:spPr/>
    </dgm:pt>
    <dgm:pt modelId="{BB854E0F-20A8-40C4-9634-ED9AAB34ACA6}" type="pres">
      <dgm:prSet presAssocID="{20CBBA22-7855-45FB-8D03-19B8F9C4BE0C}" presName="rootText3" presStyleLbl="asst1" presStyleIdx="1" presStyleCnt="5">
        <dgm:presLayoutVars>
          <dgm:chPref val="3"/>
        </dgm:presLayoutVars>
      </dgm:prSet>
      <dgm:spPr/>
      <dgm:t>
        <a:bodyPr/>
        <a:lstStyle/>
        <a:p>
          <a:pPr rtl="1"/>
          <a:endParaRPr lang="ar-SA"/>
        </a:p>
      </dgm:t>
    </dgm:pt>
    <dgm:pt modelId="{E14684A1-8877-45A4-8CC5-FF061A096E8C}" type="pres">
      <dgm:prSet presAssocID="{20CBBA22-7855-45FB-8D03-19B8F9C4BE0C}" presName="rootConnector3" presStyleLbl="asst1" presStyleIdx="1" presStyleCnt="5"/>
      <dgm:spPr/>
      <dgm:t>
        <a:bodyPr/>
        <a:lstStyle/>
        <a:p>
          <a:pPr rtl="1"/>
          <a:endParaRPr lang="ar-SA"/>
        </a:p>
      </dgm:t>
    </dgm:pt>
    <dgm:pt modelId="{0C2E8A94-EBEE-422A-BB59-BEF148738587}" type="pres">
      <dgm:prSet presAssocID="{20CBBA22-7855-45FB-8D03-19B8F9C4BE0C}" presName="hierChild6" presStyleCnt="0"/>
      <dgm:spPr/>
    </dgm:pt>
    <dgm:pt modelId="{68396C9F-BED5-4B7D-921F-687EA353037C}" type="pres">
      <dgm:prSet presAssocID="{20CBBA22-7855-45FB-8D03-19B8F9C4BE0C}" presName="hierChild7" presStyleCnt="0"/>
      <dgm:spPr/>
    </dgm:pt>
    <dgm:pt modelId="{007AA181-240D-4D19-A21F-86B9638CF19C}" type="pres">
      <dgm:prSet presAssocID="{3F6D9083-23E6-4908-9264-CA6FF40020CB}" presName="Name111" presStyleLbl="parChTrans1D2" presStyleIdx="1" presStyleCnt="2"/>
      <dgm:spPr/>
      <dgm:t>
        <a:bodyPr/>
        <a:lstStyle/>
        <a:p>
          <a:pPr rtl="1"/>
          <a:endParaRPr lang="ar-SA"/>
        </a:p>
      </dgm:t>
    </dgm:pt>
    <dgm:pt modelId="{38E899E9-8040-46A9-A391-05DF1A4C2037}" type="pres">
      <dgm:prSet presAssocID="{C79ED2B2-074C-4CDE-ADEB-9D287F9BED39}" presName="hierRoot3" presStyleCnt="0">
        <dgm:presLayoutVars>
          <dgm:hierBranch val="init"/>
        </dgm:presLayoutVars>
      </dgm:prSet>
      <dgm:spPr/>
    </dgm:pt>
    <dgm:pt modelId="{E948CE26-DD33-4E79-B0FF-92E43E26899E}" type="pres">
      <dgm:prSet presAssocID="{C79ED2B2-074C-4CDE-ADEB-9D287F9BED39}" presName="rootComposite3" presStyleCnt="0"/>
      <dgm:spPr/>
    </dgm:pt>
    <dgm:pt modelId="{077D21F5-FAEC-407F-A1B7-38EF6CEAB952}" type="pres">
      <dgm:prSet presAssocID="{C79ED2B2-074C-4CDE-ADEB-9D287F9BED39}" presName="rootText3" presStyleLbl="asst1" presStyleIdx="2" presStyleCnt="5" custScaleX="113242">
        <dgm:presLayoutVars>
          <dgm:chPref val="3"/>
        </dgm:presLayoutVars>
      </dgm:prSet>
      <dgm:spPr/>
      <dgm:t>
        <a:bodyPr/>
        <a:lstStyle/>
        <a:p>
          <a:pPr rtl="1"/>
          <a:endParaRPr lang="ar-SA"/>
        </a:p>
      </dgm:t>
    </dgm:pt>
    <dgm:pt modelId="{3BFA5E79-28C8-4F80-BC2B-18014062C093}" type="pres">
      <dgm:prSet presAssocID="{C79ED2B2-074C-4CDE-ADEB-9D287F9BED39}" presName="rootConnector3" presStyleLbl="asst1" presStyleIdx="2" presStyleCnt="5"/>
      <dgm:spPr/>
      <dgm:t>
        <a:bodyPr/>
        <a:lstStyle/>
        <a:p>
          <a:pPr rtl="1"/>
          <a:endParaRPr lang="ar-SA"/>
        </a:p>
      </dgm:t>
    </dgm:pt>
    <dgm:pt modelId="{979550CF-A1D7-4B50-BFC8-D3AA54D636CA}" type="pres">
      <dgm:prSet presAssocID="{C79ED2B2-074C-4CDE-ADEB-9D287F9BED39}" presName="hierChild6" presStyleCnt="0"/>
      <dgm:spPr/>
    </dgm:pt>
    <dgm:pt modelId="{C81C0C17-DBC4-412F-A111-6C2EC18FCF14}" type="pres">
      <dgm:prSet presAssocID="{C79ED2B2-074C-4CDE-ADEB-9D287F9BED39}" presName="hierChild7" presStyleCnt="0"/>
      <dgm:spPr/>
    </dgm:pt>
    <dgm:pt modelId="{7836D1BB-E1F8-4858-811C-9E9C6443A39E}" type="pres">
      <dgm:prSet presAssocID="{C41F30A4-E1A5-411C-BC6D-024AD5B4CA0F}" presName="Name111" presStyleLbl="parChTrans1D3" presStyleIdx="1" presStyleCnt="3"/>
      <dgm:spPr/>
      <dgm:t>
        <a:bodyPr/>
        <a:lstStyle/>
        <a:p>
          <a:pPr rtl="1"/>
          <a:endParaRPr lang="ar-SA"/>
        </a:p>
      </dgm:t>
    </dgm:pt>
    <dgm:pt modelId="{F6F52DCE-FB6A-4249-B2B7-EDA9578BE8FE}" type="pres">
      <dgm:prSet presAssocID="{7BABF0BB-65F4-4DB6-8C6A-9A91D329A102}" presName="hierRoot3" presStyleCnt="0">
        <dgm:presLayoutVars>
          <dgm:hierBranch val="init"/>
        </dgm:presLayoutVars>
      </dgm:prSet>
      <dgm:spPr/>
    </dgm:pt>
    <dgm:pt modelId="{29C7ED43-531E-483C-BD54-1F5ABA338A4C}" type="pres">
      <dgm:prSet presAssocID="{7BABF0BB-65F4-4DB6-8C6A-9A91D329A102}" presName="rootComposite3" presStyleCnt="0"/>
      <dgm:spPr/>
    </dgm:pt>
    <dgm:pt modelId="{EE2E79A0-9128-4E57-85E1-AF4490A10305}" type="pres">
      <dgm:prSet presAssocID="{7BABF0BB-65F4-4DB6-8C6A-9A91D329A102}" presName="rootText3" presStyleLbl="asst1" presStyleIdx="3" presStyleCnt="5">
        <dgm:presLayoutVars>
          <dgm:chPref val="3"/>
        </dgm:presLayoutVars>
      </dgm:prSet>
      <dgm:spPr/>
      <dgm:t>
        <a:bodyPr/>
        <a:lstStyle/>
        <a:p>
          <a:pPr rtl="1"/>
          <a:endParaRPr lang="ar-SA"/>
        </a:p>
      </dgm:t>
    </dgm:pt>
    <dgm:pt modelId="{862E41E1-202B-4DC0-BF45-1D4D4A765890}" type="pres">
      <dgm:prSet presAssocID="{7BABF0BB-65F4-4DB6-8C6A-9A91D329A102}" presName="rootConnector3" presStyleLbl="asst1" presStyleIdx="3" presStyleCnt="5"/>
      <dgm:spPr/>
      <dgm:t>
        <a:bodyPr/>
        <a:lstStyle/>
        <a:p>
          <a:pPr rtl="1"/>
          <a:endParaRPr lang="ar-SA"/>
        </a:p>
      </dgm:t>
    </dgm:pt>
    <dgm:pt modelId="{EA0F9839-0210-43CE-ABCF-9806ED266759}" type="pres">
      <dgm:prSet presAssocID="{7BABF0BB-65F4-4DB6-8C6A-9A91D329A102}" presName="hierChild6" presStyleCnt="0"/>
      <dgm:spPr/>
    </dgm:pt>
    <dgm:pt modelId="{E7118441-1AB8-4753-9E90-09A24EB7E4E2}" type="pres">
      <dgm:prSet presAssocID="{7BABF0BB-65F4-4DB6-8C6A-9A91D329A102}" presName="hierChild7" presStyleCnt="0"/>
      <dgm:spPr/>
    </dgm:pt>
    <dgm:pt modelId="{68A89656-3EC8-4437-8044-F1D52B538AB9}" type="pres">
      <dgm:prSet presAssocID="{88823619-41F8-4F7F-AFF9-7E2AC6BD3169}" presName="Name111" presStyleLbl="parChTrans1D3" presStyleIdx="2" presStyleCnt="3"/>
      <dgm:spPr/>
      <dgm:t>
        <a:bodyPr/>
        <a:lstStyle/>
        <a:p>
          <a:pPr rtl="1"/>
          <a:endParaRPr lang="ar-SA"/>
        </a:p>
      </dgm:t>
    </dgm:pt>
    <dgm:pt modelId="{C77E99CA-2926-4CD9-B446-BE098DDB5A76}" type="pres">
      <dgm:prSet presAssocID="{5549B307-0814-4FF5-99A1-52DE91ECD09B}" presName="hierRoot3" presStyleCnt="0">
        <dgm:presLayoutVars>
          <dgm:hierBranch val="init"/>
        </dgm:presLayoutVars>
      </dgm:prSet>
      <dgm:spPr/>
    </dgm:pt>
    <dgm:pt modelId="{0A38A21F-FDBF-42DD-8147-43B527BDAF9A}" type="pres">
      <dgm:prSet presAssocID="{5549B307-0814-4FF5-99A1-52DE91ECD09B}" presName="rootComposite3" presStyleCnt="0"/>
      <dgm:spPr/>
    </dgm:pt>
    <dgm:pt modelId="{C8952432-E406-4755-A7A2-0F882014526D}" type="pres">
      <dgm:prSet presAssocID="{5549B307-0814-4FF5-99A1-52DE91ECD09B}" presName="rootText3" presStyleLbl="asst1" presStyleIdx="4" presStyleCnt="5">
        <dgm:presLayoutVars>
          <dgm:chPref val="3"/>
        </dgm:presLayoutVars>
      </dgm:prSet>
      <dgm:spPr/>
      <dgm:t>
        <a:bodyPr/>
        <a:lstStyle/>
        <a:p>
          <a:pPr rtl="1"/>
          <a:endParaRPr lang="ar-SA"/>
        </a:p>
      </dgm:t>
    </dgm:pt>
    <dgm:pt modelId="{D03CECEA-9FC1-43CA-BA67-F46ADC5294BB}" type="pres">
      <dgm:prSet presAssocID="{5549B307-0814-4FF5-99A1-52DE91ECD09B}" presName="rootConnector3" presStyleLbl="asst1" presStyleIdx="4" presStyleCnt="5"/>
      <dgm:spPr/>
      <dgm:t>
        <a:bodyPr/>
        <a:lstStyle/>
        <a:p>
          <a:pPr rtl="1"/>
          <a:endParaRPr lang="ar-SA"/>
        </a:p>
      </dgm:t>
    </dgm:pt>
    <dgm:pt modelId="{1823E4E8-FDCF-4955-8699-3072D3B7F029}" type="pres">
      <dgm:prSet presAssocID="{5549B307-0814-4FF5-99A1-52DE91ECD09B}" presName="hierChild6" presStyleCnt="0"/>
      <dgm:spPr/>
    </dgm:pt>
    <dgm:pt modelId="{F5162854-B637-4246-9262-FBE818DF4228}" type="pres">
      <dgm:prSet presAssocID="{0ED3290B-C9E1-4C2A-B566-92DB5528F49C}" presName="Name37" presStyleLbl="parChTrans1D4" presStyleIdx="0" presStyleCnt="1"/>
      <dgm:spPr/>
      <dgm:t>
        <a:bodyPr/>
        <a:lstStyle/>
        <a:p>
          <a:pPr rtl="1"/>
          <a:endParaRPr lang="ar-SA"/>
        </a:p>
      </dgm:t>
    </dgm:pt>
    <dgm:pt modelId="{AB2A45B6-247B-4DFF-AABC-76A2C8E7FB56}" type="pres">
      <dgm:prSet presAssocID="{799B5741-309B-4B1A-8275-67A87F752A4F}" presName="hierRoot2" presStyleCnt="0">
        <dgm:presLayoutVars>
          <dgm:hierBranch val="init"/>
        </dgm:presLayoutVars>
      </dgm:prSet>
      <dgm:spPr/>
    </dgm:pt>
    <dgm:pt modelId="{C9CEE3EE-E8B0-4116-99CD-111D361A6D79}" type="pres">
      <dgm:prSet presAssocID="{799B5741-309B-4B1A-8275-67A87F752A4F}" presName="rootComposite" presStyleCnt="0"/>
      <dgm:spPr/>
    </dgm:pt>
    <dgm:pt modelId="{426925ED-8B21-4437-82AD-F721B9BF560B}" type="pres">
      <dgm:prSet presAssocID="{799B5741-309B-4B1A-8275-67A87F752A4F}" presName="rootText" presStyleLbl="node4" presStyleIdx="0" presStyleCnt="1" custScaleX="230360">
        <dgm:presLayoutVars>
          <dgm:chPref val="3"/>
        </dgm:presLayoutVars>
      </dgm:prSet>
      <dgm:spPr/>
      <dgm:t>
        <a:bodyPr/>
        <a:lstStyle/>
        <a:p>
          <a:pPr rtl="1"/>
          <a:endParaRPr lang="ar-SA"/>
        </a:p>
      </dgm:t>
    </dgm:pt>
    <dgm:pt modelId="{BAD8D8C6-40F1-4B35-B1F4-C7C7B67BD599}" type="pres">
      <dgm:prSet presAssocID="{799B5741-309B-4B1A-8275-67A87F752A4F}" presName="rootConnector" presStyleLbl="node4" presStyleIdx="0" presStyleCnt="1"/>
      <dgm:spPr/>
      <dgm:t>
        <a:bodyPr/>
        <a:lstStyle/>
        <a:p>
          <a:pPr rtl="1"/>
          <a:endParaRPr lang="ar-SA"/>
        </a:p>
      </dgm:t>
    </dgm:pt>
    <dgm:pt modelId="{DB910807-9B4B-4AFF-AC17-C7D8BCAB17B8}" type="pres">
      <dgm:prSet presAssocID="{799B5741-309B-4B1A-8275-67A87F752A4F}" presName="hierChild4" presStyleCnt="0"/>
      <dgm:spPr/>
    </dgm:pt>
    <dgm:pt modelId="{585725B0-6EEF-43B0-9F39-9EDC665D2C51}" type="pres">
      <dgm:prSet presAssocID="{799B5741-309B-4B1A-8275-67A87F752A4F}" presName="hierChild5" presStyleCnt="0"/>
      <dgm:spPr/>
    </dgm:pt>
    <dgm:pt modelId="{5DA8DC09-B820-457F-ACD8-CF43C83BA532}" type="pres">
      <dgm:prSet presAssocID="{5549B307-0814-4FF5-99A1-52DE91ECD09B}" presName="hierChild7" presStyleCnt="0"/>
      <dgm:spPr/>
    </dgm:pt>
  </dgm:ptLst>
  <dgm:cxnLst>
    <dgm:cxn modelId="{9ED3BBDF-DDB8-4843-81D7-3286607D4047}" type="presOf" srcId="{B9C37EE8-035A-4AEE-9EDC-EE3C8FDD8E29}" destId="{DECD4CE1-1945-4535-8778-70B7DA196457}" srcOrd="1" destOrd="0" presId="urn:microsoft.com/office/officeart/2005/8/layout/orgChart1"/>
    <dgm:cxn modelId="{A59EA39A-CF70-43E8-98F4-BD725A854116}" srcId="{5549B307-0814-4FF5-99A1-52DE91ECD09B}" destId="{799B5741-309B-4B1A-8275-67A87F752A4F}" srcOrd="0" destOrd="0" parTransId="{0ED3290B-C9E1-4C2A-B566-92DB5528F49C}" sibTransId="{1FD1BABF-C2FD-44BD-B189-26CB66517AB7}"/>
    <dgm:cxn modelId="{69C2DB49-80B9-47F1-9A76-A3AB0E1F7288}" type="presOf" srcId="{A029AFD0-A318-45F7-8D53-5C9301ADC06C}" destId="{738CB20C-2B26-407E-85CA-EB19B3268EBE}" srcOrd="1" destOrd="0" presId="urn:microsoft.com/office/officeart/2005/8/layout/orgChart1"/>
    <dgm:cxn modelId="{FA6B835F-AD95-4187-A7B1-13CF7CF97BB6}" type="presOf" srcId="{0ED3290B-C9E1-4C2A-B566-92DB5528F49C}" destId="{F5162854-B637-4246-9262-FBE818DF4228}" srcOrd="0" destOrd="0" presId="urn:microsoft.com/office/officeart/2005/8/layout/orgChart1"/>
    <dgm:cxn modelId="{6B9BB7D7-EC26-431E-9E40-66B1C3A94A5E}" type="presOf" srcId="{B9C37EE8-035A-4AEE-9EDC-EE3C8FDD8E29}" destId="{EA01C570-BA22-45C7-932D-0242CA7244B6}" srcOrd="0" destOrd="0" presId="urn:microsoft.com/office/officeart/2005/8/layout/orgChart1"/>
    <dgm:cxn modelId="{02157805-7C7E-4236-9953-D40BC0821685}" srcId="{A029AFD0-A318-45F7-8D53-5C9301ADC06C}" destId="{20CBBA22-7855-45FB-8D03-19B8F9C4BE0C}" srcOrd="0" destOrd="0" parTransId="{F1375270-E0C8-4C25-B843-0DF606634F29}" sibTransId="{6B03A01C-7B07-49BA-9218-0798E2193A7F}"/>
    <dgm:cxn modelId="{7C5FE1C1-C41B-4512-93B7-10F6433C17C7}" srcId="{40DAE1FD-646B-4EA0-8F60-C553691489DF}" destId="{B9C37EE8-035A-4AEE-9EDC-EE3C8FDD8E29}" srcOrd="0" destOrd="0" parTransId="{CA07738D-C83A-4942-9E55-C1E82CA002D3}" sibTransId="{F82F3940-4DF5-4840-B463-B3171C055C07}"/>
    <dgm:cxn modelId="{8FCFFA58-082E-4B95-B167-F68C29DE0878}" srcId="{B9C37EE8-035A-4AEE-9EDC-EE3C8FDD8E29}" destId="{A029AFD0-A318-45F7-8D53-5C9301ADC06C}" srcOrd="0" destOrd="0" parTransId="{BEBEC128-D528-4046-993D-FF1D9ED2B5B3}" sibTransId="{1B2D0B35-D68C-41AE-A17C-FE77C418C1BA}"/>
    <dgm:cxn modelId="{2033157D-3857-41F5-9101-D7452B18AF2A}" type="presOf" srcId="{5549B307-0814-4FF5-99A1-52DE91ECD09B}" destId="{C8952432-E406-4755-A7A2-0F882014526D}" srcOrd="0" destOrd="0" presId="urn:microsoft.com/office/officeart/2005/8/layout/orgChart1"/>
    <dgm:cxn modelId="{8DDA95D4-9557-4F53-8519-3FC76D900CC3}" srcId="{B9C37EE8-035A-4AEE-9EDC-EE3C8FDD8E29}" destId="{C79ED2B2-074C-4CDE-ADEB-9D287F9BED39}" srcOrd="1" destOrd="0" parTransId="{3F6D9083-23E6-4908-9264-CA6FF40020CB}" sibTransId="{7B018514-7B64-4532-BA8E-D71B32941AB8}"/>
    <dgm:cxn modelId="{F4A744EC-DCED-481A-A3E2-AF59F1F668AC}" type="presOf" srcId="{C41F30A4-E1A5-411C-BC6D-024AD5B4CA0F}" destId="{7836D1BB-E1F8-4858-811C-9E9C6443A39E}" srcOrd="0" destOrd="0" presId="urn:microsoft.com/office/officeart/2005/8/layout/orgChart1"/>
    <dgm:cxn modelId="{DC29C977-86DA-4342-8040-F0C6D5124B60}" type="presOf" srcId="{20CBBA22-7855-45FB-8D03-19B8F9C4BE0C}" destId="{BB854E0F-20A8-40C4-9634-ED9AAB34ACA6}" srcOrd="0" destOrd="0" presId="urn:microsoft.com/office/officeart/2005/8/layout/orgChart1"/>
    <dgm:cxn modelId="{FA67285B-6EB2-4DD4-9604-013748BFFFB0}" type="presOf" srcId="{F1375270-E0C8-4C25-B843-0DF606634F29}" destId="{6B90FB66-D236-4F22-8B3E-E67BC6D6C055}" srcOrd="0" destOrd="0" presId="urn:microsoft.com/office/officeart/2005/8/layout/orgChart1"/>
    <dgm:cxn modelId="{A80E4385-737F-423B-A1B7-D0B0E5872E09}" type="presOf" srcId="{7BABF0BB-65F4-4DB6-8C6A-9A91D329A102}" destId="{862E41E1-202B-4DC0-BF45-1D4D4A765890}" srcOrd="1" destOrd="0" presId="urn:microsoft.com/office/officeart/2005/8/layout/orgChart1"/>
    <dgm:cxn modelId="{D70C1499-A58B-49CD-90F1-37FEF10314B4}" type="presOf" srcId="{799B5741-309B-4B1A-8275-67A87F752A4F}" destId="{426925ED-8B21-4437-82AD-F721B9BF560B}" srcOrd="0" destOrd="0" presId="urn:microsoft.com/office/officeart/2005/8/layout/orgChart1"/>
    <dgm:cxn modelId="{CA1F3D30-A2BA-4E02-A242-DF642A9563C4}" type="presOf" srcId="{3F6D9083-23E6-4908-9264-CA6FF40020CB}" destId="{007AA181-240D-4D19-A21F-86B9638CF19C}" srcOrd="0" destOrd="0" presId="urn:microsoft.com/office/officeart/2005/8/layout/orgChart1"/>
    <dgm:cxn modelId="{F22F428E-C3AB-424E-A428-B624005C1758}" type="presOf" srcId="{40DAE1FD-646B-4EA0-8F60-C553691489DF}" destId="{1D6CA25A-1DB0-4C23-BC96-95C3E6EDB252}" srcOrd="0" destOrd="0" presId="urn:microsoft.com/office/officeart/2005/8/layout/orgChart1"/>
    <dgm:cxn modelId="{56432D6F-ADF4-4587-8609-9D4E845EE912}" type="presOf" srcId="{A029AFD0-A318-45F7-8D53-5C9301ADC06C}" destId="{FCD4811E-8C3F-4656-B174-A44E8ACD3732}" srcOrd="0" destOrd="0" presId="urn:microsoft.com/office/officeart/2005/8/layout/orgChart1"/>
    <dgm:cxn modelId="{698C521B-A591-4927-805F-1B437398AAB6}" type="presOf" srcId="{C79ED2B2-074C-4CDE-ADEB-9D287F9BED39}" destId="{077D21F5-FAEC-407F-A1B7-38EF6CEAB952}" srcOrd="0" destOrd="0" presId="urn:microsoft.com/office/officeart/2005/8/layout/orgChart1"/>
    <dgm:cxn modelId="{3378F3D6-F785-472E-B28C-BFC0DE32B417}" srcId="{C79ED2B2-074C-4CDE-ADEB-9D287F9BED39}" destId="{5549B307-0814-4FF5-99A1-52DE91ECD09B}" srcOrd="1" destOrd="0" parTransId="{88823619-41F8-4F7F-AFF9-7E2AC6BD3169}" sibTransId="{D1D7D04F-3546-4745-A787-73A64CC7EB2B}"/>
    <dgm:cxn modelId="{AB07CFB7-49FB-4FE5-93B3-B764434319A7}" srcId="{C79ED2B2-074C-4CDE-ADEB-9D287F9BED39}" destId="{7BABF0BB-65F4-4DB6-8C6A-9A91D329A102}" srcOrd="0" destOrd="0" parTransId="{C41F30A4-E1A5-411C-BC6D-024AD5B4CA0F}" sibTransId="{3226EFF7-A681-4F7F-B9F3-FC6846855930}"/>
    <dgm:cxn modelId="{F77A5A36-5B61-4E7D-B5D6-5D9C74996374}" type="presOf" srcId="{88823619-41F8-4F7F-AFF9-7E2AC6BD3169}" destId="{68A89656-3EC8-4437-8044-F1D52B538AB9}" srcOrd="0" destOrd="0" presId="urn:microsoft.com/office/officeart/2005/8/layout/orgChart1"/>
    <dgm:cxn modelId="{90B261CB-E5B4-40D4-ADFB-A163B6A258AD}" type="presOf" srcId="{C79ED2B2-074C-4CDE-ADEB-9D287F9BED39}" destId="{3BFA5E79-28C8-4F80-BC2B-18014062C093}" srcOrd="1" destOrd="0" presId="urn:microsoft.com/office/officeart/2005/8/layout/orgChart1"/>
    <dgm:cxn modelId="{6A76B1F6-4C2F-4006-9949-9AC5B93BF06A}" type="presOf" srcId="{7BABF0BB-65F4-4DB6-8C6A-9A91D329A102}" destId="{EE2E79A0-9128-4E57-85E1-AF4490A10305}" srcOrd="0" destOrd="0" presId="urn:microsoft.com/office/officeart/2005/8/layout/orgChart1"/>
    <dgm:cxn modelId="{572A62DF-DBDE-473E-8C20-289C3062FD0D}" type="presOf" srcId="{799B5741-309B-4B1A-8275-67A87F752A4F}" destId="{BAD8D8C6-40F1-4B35-B1F4-C7C7B67BD599}" srcOrd="1" destOrd="0" presId="urn:microsoft.com/office/officeart/2005/8/layout/orgChart1"/>
    <dgm:cxn modelId="{25D453CE-F4EF-4D07-909F-1E08C9867B24}" type="presOf" srcId="{20CBBA22-7855-45FB-8D03-19B8F9C4BE0C}" destId="{E14684A1-8877-45A4-8CC5-FF061A096E8C}" srcOrd="1" destOrd="0" presId="urn:microsoft.com/office/officeart/2005/8/layout/orgChart1"/>
    <dgm:cxn modelId="{4EB991C7-49F5-492C-880B-2295FBCB5CB9}" type="presOf" srcId="{5549B307-0814-4FF5-99A1-52DE91ECD09B}" destId="{D03CECEA-9FC1-43CA-BA67-F46ADC5294BB}" srcOrd="1" destOrd="0" presId="urn:microsoft.com/office/officeart/2005/8/layout/orgChart1"/>
    <dgm:cxn modelId="{B7891057-F6B6-4DC1-B6F9-56B8915A16A3}" type="presOf" srcId="{BEBEC128-D528-4046-993D-FF1D9ED2B5B3}" destId="{A063BF33-CBA1-4E8B-A0C0-50E369657CF5}" srcOrd="0" destOrd="0" presId="urn:microsoft.com/office/officeart/2005/8/layout/orgChart1"/>
    <dgm:cxn modelId="{030B59BA-7689-40DF-A2BE-9C06A400E17B}" type="presParOf" srcId="{1D6CA25A-1DB0-4C23-BC96-95C3E6EDB252}" destId="{31A864CA-D44F-4FF5-81F3-2F0010C4C44C}" srcOrd="0" destOrd="0" presId="urn:microsoft.com/office/officeart/2005/8/layout/orgChart1"/>
    <dgm:cxn modelId="{360CD7DA-5976-4831-A6D2-EE555FAAB242}" type="presParOf" srcId="{31A864CA-D44F-4FF5-81F3-2F0010C4C44C}" destId="{D193BE7B-5FF6-45BE-AE27-5AD83C7B3B35}" srcOrd="0" destOrd="0" presId="urn:microsoft.com/office/officeart/2005/8/layout/orgChart1"/>
    <dgm:cxn modelId="{D6B872B2-C9D3-4D26-821B-73C52844DE0A}" type="presParOf" srcId="{D193BE7B-5FF6-45BE-AE27-5AD83C7B3B35}" destId="{EA01C570-BA22-45C7-932D-0242CA7244B6}" srcOrd="0" destOrd="0" presId="urn:microsoft.com/office/officeart/2005/8/layout/orgChart1"/>
    <dgm:cxn modelId="{3582893A-681C-4C94-827D-5C0DA55EDC0F}" type="presParOf" srcId="{D193BE7B-5FF6-45BE-AE27-5AD83C7B3B35}" destId="{DECD4CE1-1945-4535-8778-70B7DA196457}" srcOrd="1" destOrd="0" presId="urn:microsoft.com/office/officeart/2005/8/layout/orgChart1"/>
    <dgm:cxn modelId="{A49255A7-F48B-4C97-8FDF-31FB224F9E85}" type="presParOf" srcId="{31A864CA-D44F-4FF5-81F3-2F0010C4C44C}" destId="{A974E984-DDC2-45A5-B31A-8FEA2592892F}" srcOrd="1" destOrd="0" presId="urn:microsoft.com/office/officeart/2005/8/layout/orgChart1"/>
    <dgm:cxn modelId="{B55F0493-9022-4007-A191-08086BD22E33}" type="presParOf" srcId="{31A864CA-D44F-4FF5-81F3-2F0010C4C44C}" destId="{6C965B43-073D-44C6-AEE6-EB632659FE79}" srcOrd="2" destOrd="0" presId="urn:microsoft.com/office/officeart/2005/8/layout/orgChart1"/>
    <dgm:cxn modelId="{A6E9C77E-DDE3-4594-B2FF-06048C341533}" type="presParOf" srcId="{6C965B43-073D-44C6-AEE6-EB632659FE79}" destId="{A063BF33-CBA1-4E8B-A0C0-50E369657CF5}" srcOrd="0" destOrd="0" presId="urn:microsoft.com/office/officeart/2005/8/layout/orgChart1"/>
    <dgm:cxn modelId="{FA8A7EF6-3714-48F2-BB89-5D4ECA168860}" type="presParOf" srcId="{6C965B43-073D-44C6-AEE6-EB632659FE79}" destId="{4FD7B459-F1AF-4931-AD97-35900F4AED11}" srcOrd="1" destOrd="0" presId="urn:microsoft.com/office/officeart/2005/8/layout/orgChart1"/>
    <dgm:cxn modelId="{A05A6040-E9AC-498C-A8E6-F6031101E956}" type="presParOf" srcId="{4FD7B459-F1AF-4931-AD97-35900F4AED11}" destId="{E007E934-9585-4CD1-AFC3-4B2BA6336F1E}" srcOrd="0" destOrd="0" presId="urn:microsoft.com/office/officeart/2005/8/layout/orgChart1"/>
    <dgm:cxn modelId="{0B4FE3B1-189C-4E3A-9DD1-3A7364A86C7D}" type="presParOf" srcId="{E007E934-9585-4CD1-AFC3-4B2BA6336F1E}" destId="{FCD4811E-8C3F-4656-B174-A44E8ACD3732}" srcOrd="0" destOrd="0" presId="urn:microsoft.com/office/officeart/2005/8/layout/orgChart1"/>
    <dgm:cxn modelId="{76FFDDA0-13E2-42A0-AED9-D926E4182E75}" type="presParOf" srcId="{E007E934-9585-4CD1-AFC3-4B2BA6336F1E}" destId="{738CB20C-2B26-407E-85CA-EB19B3268EBE}" srcOrd="1" destOrd="0" presId="urn:microsoft.com/office/officeart/2005/8/layout/orgChart1"/>
    <dgm:cxn modelId="{0663820C-0415-4BD9-B3D7-9EFC9CA51333}" type="presParOf" srcId="{4FD7B459-F1AF-4931-AD97-35900F4AED11}" destId="{84E4978C-D00D-4269-8F6B-323B03D82937}" srcOrd="1" destOrd="0" presId="urn:microsoft.com/office/officeart/2005/8/layout/orgChart1"/>
    <dgm:cxn modelId="{7777C3B0-4F0B-4645-A887-E7C877D82987}" type="presParOf" srcId="{4FD7B459-F1AF-4931-AD97-35900F4AED11}" destId="{FD718334-9ADE-469A-B7C8-BB524F8D0801}" srcOrd="2" destOrd="0" presId="urn:microsoft.com/office/officeart/2005/8/layout/orgChart1"/>
    <dgm:cxn modelId="{604F4792-92C3-4C85-B629-11F2840B7F7D}" type="presParOf" srcId="{FD718334-9ADE-469A-B7C8-BB524F8D0801}" destId="{6B90FB66-D236-4F22-8B3E-E67BC6D6C055}" srcOrd="0" destOrd="0" presId="urn:microsoft.com/office/officeart/2005/8/layout/orgChart1"/>
    <dgm:cxn modelId="{B3D14A7E-CA9E-47B3-A31A-348740F0BAD1}" type="presParOf" srcId="{FD718334-9ADE-469A-B7C8-BB524F8D0801}" destId="{90AA33D3-8280-49FC-B9CD-7E826EA1C47C}" srcOrd="1" destOrd="0" presId="urn:microsoft.com/office/officeart/2005/8/layout/orgChart1"/>
    <dgm:cxn modelId="{F5665F7E-3EDC-40B0-B00F-744DB752B9F7}" type="presParOf" srcId="{90AA33D3-8280-49FC-B9CD-7E826EA1C47C}" destId="{0BBAAD47-D577-40F1-ADBE-83DCC768033D}" srcOrd="0" destOrd="0" presId="urn:microsoft.com/office/officeart/2005/8/layout/orgChart1"/>
    <dgm:cxn modelId="{81DC8E94-AD1E-4C33-8860-F022888C4D7D}" type="presParOf" srcId="{0BBAAD47-D577-40F1-ADBE-83DCC768033D}" destId="{BB854E0F-20A8-40C4-9634-ED9AAB34ACA6}" srcOrd="0" destOrd="0" presId="urn:microsoft.com/office/officeart/2005/8/layout/orgChart1"/>
    <dgm:cxn modelId="{C162B7D1-C36B-4DA1-B09B-B85766A8C587}" type="presParOf" srcId="{0BBAAD47-D577-40F1-ADBE-83DCC768033D}" destId="{E14684A1-8877-45A4-8CC5-FF061A096E8C}" srcOrd="1" destOrd="0" presId="urn:microsoft.com/office/officeart/2005/8/layout/orgChart1"/>
    <dgm:cxn modelId="{C1FBD476-4175-45E0-984E-C0977981FD79}" type="presParOf" srcId="{90AA33D3-8280-49FC-B9CD-7E826EA1C47C}" destId="{0C2E8A94-EBEE-422A-BB59-BEF148738587}" srcOrd="1" destOrd="0" presId="urn:microsoft.com/office/officeart/2005/8/layout/orgChart1"/>
    <dgm:cxn modelId="{A41549A8-78B6-4853-A093-EE6F101AED6A}" type="presParOf" srcId="{90AA33D3-8280-49FC-B9CD-7E826EA1C47C}" destId="{68396C9F-BED5-4B7D-921F-687EA353037C}" srcOrd="2" destOrd="0" presId="urn:microsoft.com/office/officeart/2005/8/layout/orgChart1"/>
    <dgm:cxn modelId="{E2BEDA27-8B80-48E6-A2DC-3C455F6945FF}" type="presParOf" srcId="{6C965B43-073D-44C6-AEE6-EB632659FE79}" destId="{007AA181-240D-4D19-A21F-86B9638CF19C}" srcOrd="2" destOrd="0" presId="urn:microsoft.com/office/officeart/2005/8/layout/orgChart1"/>
    <dgm:cxn modelId="{28B2C332-4ADA-4706-B79E-3EF904AAB64D}" type="presParOf" srcId="{6C965B43-073D-44C6-AEE6-EB632659FE79}" destId="{38E899E9-8040-46A9-A391-05DF1A4C2037}" srcOrd="3" destOrd="0" presId="urn:microsoft.com/office/officeart/2005/8/layout/orgChart1"/>
    <dgm:cxn modelId="{D3530A8B-6D1E-4BF9-85FF-628FBCC071C2}" type="presParOf" srcId="{38E899E9-8040-46A9-A391-05DF1A4C2037}" destId="{E948CE26-DD33-4E79-B0FF-92E43E26899E}" srcOrd="0" destOrd="0" presId="urn:microsoft.com/office/officeart/2005/8/layout/orgChart1"/>
    <dgm:cxn modelId="{8FDC1AE0-3AF6-46F3-8AF3-76F304A0CC92}" type="presParOf" srcId="{E948CE26-DD33-4E79-B0FF-92E43E26899E}" destId="{077D21F5-FAEC-407F-A1B7-38EF6CEAB952}" srcOrd="0" destOrd="0" presId="urn:microsoft.com/office/officeart/2005/8/layout/orgChart1"/>
    <dgm:cxn modelId="{E8A214A4-10EE-407F-8F3F-D1D19DD4B0FB}" type="presParOf" srcId="{E948CE26-DD33-4E79-B0FF-92E43E26899E}" destId="{3BFA5E79-28C8-4F80-BC2B-18014062C093}" srcOrd="1" destOrd="0" presId="urn:microsoft.com/office/officeart/2005/8/layout/orgChart1"/>
    <dgm:cxn modelId="{B32497B6-539C-4879-ADB2-C57FD50B26FE}" type="presParOf" srcId="{38E899E9-8040-46A9-A391-05DF1A4C2037}" destId="{979550CF-A1D7-4B50-BFC8-D3AA54D636CA}" srcOrd="1" destOrd="0" presId="urn:microsoft.com/office/officeart/2005/8/layout/orgChart1"/>
    <dgm:cxn modelId="{F7E24831-440E-4EAA-8E3E-0B53958F96B9}" type="presParOf" srcId="{38E899E9-8040-46A9-A391-05DF1A4C2037}" destId="{C81C0C17-DBC4-412F-A111-6C2EC18FCF14}" srcOrd="2" destOrd="0" presId="urn:microsoft.com/office/officeart/2005/8/layout/orgChart1"/>
    <dgm:cxn modelId="{33999F24-3CAD-4BB8-8382-2928CD779451}" type="presParOf" srcId="{C81C0C17-DBC4-412F-A111-6C2EC18FCF14}" destId="{7836D1BB-E1F8-4858-811C-9E9C6443A39E}" srcOrd="0" destOrd="0" presId="urn:microsoft.com/office/officeart/2005/8/layout/orgChart1"/>
    <dgm:cxn modelId="{D4E3C961-FC26-4FA4-BFA4-F062A98BE36D}" type="presParOf" srcId="{C81C0C17-DBC4-412F-A111-6C2EC18FCF14}" destId="{F6F52DCE-FB6A-4249-B2B7-EDA9578BE8FE}" srcOrd="1" destOrd="0" presId="urn:microsoft.com/office/officeart/2005/8/layout/orgChart1"/>
    <dgm:cxn modelId="{33B121F4-A76D-45A6-9598-81FCD8B19ADF}" type="presParOf" srcId="{F6F52DCE-FB6A-4249-B2B7-EDA9578BE8FE}" destId="{29C7ED43-531E-483C-BD54-1F5ABA338A4C}" srcOrd="0" destOrd="0" presId="urn:microsoft.com/office/officeart/2005/8/layout/orgChart1"/>
    <dgm:cxn modelId="{30A62E07-1C6F-488B-97CC-95E2874AF3E8}" type="presParOf" srcId="{29C7ED43-531E-483C-BD54-1F5ABA338A4C}" destId="{EE2E79A0-9128-4E57-85E1-AF4490A10305}" srcOrd="0" destOrd="0" presId="urn:microsoft.com/office/officeart/2005/8/layout/orgChart1"/>
    <dgm:cxn modelId="{E025AB0B-B08F-461E-B7FC-B400E583EA0B}" type="presParOf" srcId="{29C7ED43-531E-483C-BD54-1F5ABA338A4C}" destId="{862E41E1-202B-4DC0-BF45-1D4D4A765890}" srcOrd="1" destOrd="0" presId="urn:microsoft.com/office/officeart/2005/8/layout/orgChart1"/>
    <dgm:cxn modelId="{9BD232F0-87CC-4D32-9F4C-6C12A9115B37}" type="presParOf" srcId="{F6F52DCE-FB6A-4249-B2B7-EDA9578BE8FE}" destId="{EA0F9839-0210-43CE-ABCF-9806ED266759}" srcOrd="1" destOrd="0" presId="urn:microsoft.com/office/officeart/2005/8/layout/orgChart1"/>
    <dgm:cxn modelId="{0BE9936D-9C37-4CF6-B847-55D69C335286}" type="presParOf" srcId="{F6F52DCE-FB6A-4249-B2B7-EDA9578BE8FE}" destId="{E7118441-1AB8-4753-9E90-09A24EB7E4E2}" srcOrd="2" destOrd="0" presId="urn:microsoft.com/office/officeart/2005/8/layout/orgChart1"/>
    <dgm:cxn modelId="{3CC00D2A-1812-4827-8D7A-3E1100F1AC52}" type="presParOf" srcId="{C81C0C17-DBC4-412F-A111-6C2EC18FCF14}" destId="{68A89656-3EC8-4437-8044-F1D52B538AB9}" srcOrd="2" destOrd="0" presId="urn:microsoft.com/office/officeart/2005/8/layout/orgChart1"/>
    <dgm:cxn modelId="{4EE960B7-882E-4ABB-97DE-D0EA3052941A}" type="presParOf" srcId="{C81C0C17-DBC4-412F-A111-6C2EC18FCF14}" destId="{C77E99CA-2926-4CD9-B446-BE098DDB5A76}" srcOrd="3" destOrd="0" presId="urn:microsoft.com/office/officeart/2005/8/layout/orgChart1"/>
    <dgm:cxn modelId="{6DD1F915-F46D-4298-B08F-3C83086994DD}" type="presParOf" srcId="{C77E99CA-2926-4CD9-B446-BE098DDB5A76}" destId="{0A38A21F-FDBF-42DD-8147-43B527BDAF9A}" srcOrd="0" destOrd="0" presId="urn:microsoft.com/office/officeart/2005/8/layout/orgChart1"/>
    <dgm:cxn modelId="{C2A2BA49-EF26-49B2-B8AE-9B6E056D888C}" type="presParOf" srcId="{0A38A21F-FDBF-42DD-8147-43B527BDAF9A}" destId="{C8952432-E406-4755-A7A2-0F882014526D}" srcOrd="0" destOrd="0" presId="urn:microsoft.com/office/officeart/2005/8/layout/orgChart1"/>
    <dgm:cxn modelId="{49FAFF4A-2166-437C-BC97-9DAC57AB3EC1}" type="presParOf" srcId="{0A38A21F-FDBF-42DD-8147-43B527BDAF9A}" destId="{D03CECEA-9FC1-43CA-BA67-F46ADC5294BB}" srcOrd="1" destOrd="0" presId="urn:microsoft.com/office/officeart/2005/8/layout/orgChart1"/>
    <dgm:cxn modelId="{227314EF-7F8F-4EED-A25D-AAEA3AB7920A}" type="presParOf" srcId="{C77E99CA-2926-4CD9-B446-BE098DDB5A76}" destId="{1823E4E8-FDCF-4955-8699-3072D3B7F029}" srcOrd="1" destOrd="0" presId="urn:microsoft.com/office/officeart/2005/8/layout/orgChart1"/>
    <dgm:cxn modelId="{AD1C07D2-47B7-4560-AAB3-9E0578B209C9}" type="presParOf" srcId="{1823E4E8-FDCF-4955-8699-3072D3B7F029}" destId="{F5162854-B637-4246-9262-FBE818DF4228}" srcOrd="0" destOrd="0" presId="urn:microsoft.com/office/officeart/2005/8/layout/orgChart1"/>
    <dgm:cxn modelId="{7221B045-AD74-424D-AEE9-0B788C494B4C}" type="presParOf" srcId="{1823E4E8-FDCF-4955-8699-3072D3B7F029}" destId="{AB2A45B6-247B-4DFF-AABC-76A2C8E7FB56}" srcOrd="1" destOrd="0" presId="urn:microsoft.com/office/officeart/2005/8/layout/orgChart1"/>
    <dgm:cxn modelId="{66F3DCBB-1AAE-4033-9460-7CF3359AA548}" type="presParOf" srcId="{AB2A45B6-247B-4DFF-AABC-76A2C8E7FB56}" destId="{C9CEE3EE-E8B0-4116-99CD-111D361A6D79}" srcOrd="0" destOrd="0" presId="urn:microsoft.com/office/officeart/2005/8/layout/orgChart1"/>
    <dgm:cxn modelId="{31B9F537-6DEA-4328-8808-C2E8951B1003}" type="presParOf" srcId="{C9CEE3EE-E8B0-4116-99CD-111D361A6D79}" destId="{426925ED-8B21-4437-82AD-F721B9BF560B}" srcOrd="0" destOrd="0" presId="urn:microsoft.com/office/officeart/2005/8/layout/orgChart1"/>
    <dgm:cxn modelId="{7E7BCF5D-DD98-47ED-951E-FC6F0FC0BE87}" type="presParOf" srcId="{C9CEE3EE-E8B0-4116-99CD-111D361A6D79}" destId="{BAD8D8C6-40F1-4B35-B1F4-C7C7B67BD599}" srcOrd="1" destOrd="0" presId="urn:microsoft.com/office/officeart/2005/8/layout/orgChart1"/>
    <dgm:cxn modelId="{602FA1DB-5CE3-4946-B23C-3CBA8714BEB4}" type="presParOf" srcId="{AB2A45B6-247B-4DFF-AABC-76A2C8E7FB56}" destId="{DB910807-9B4B-4AFF-AC17-C7D8BCAB17B8}" srcOrd="1" destOrd="0" presId="urn:microsoft.com/office/officeart/2005/8/layout/orgChart1"/>
    <dgm:cxn modelId="{80A7F842-F446-476D-9231-7406293B14E3}" type="presParOf" srcId="{AB2A45B6-247B-4DFF-AABC-76A2C8E7FB56}" destId="{585725B0-6EEF-43B0-9F39-9EDC665D2C51}" srcOrd="2" destOrd="0" presId="urn:microsoft.com/office/officeart/2005/8/layout/orgChart1"/>
    <dgm:cxn modelId="{1250B6C1-17DE-4B13-8AAE-FD816DD2BDD1}" type="presParOf" srcId="{C77E99CA-2926-4CD9-B446-BE098DDB5A76}" destId="{5DA8DC09-B820-457F-ACD8-CF43C83BA5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C563A-5FD6-AA45-BBD1-D075B01C8652}">
      <dsp:nvSpPr>
        <dsp:cNvPr id="0" name=""/>
        <dsp:cNvSpPr/>
      </dsp:nvSpPr>
      <dsp:spPr>
        <a:xfrm>
          <a:off x="0" y="15538"/>
          <a:ext cx="806582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66A3487-7EF8-BD41-BE3D-26A00828D4ED}">
      <dsp:nvSpPr>
        <dsp:cNvPr id="0" name=""/>
        <dsp:cNvSpPr/>
      </dsp:nvSpPr>
      <dsp:spPr>
        <a:xfrm>
          <a:off x="0" y="1905"/>
          <a:ext cx="1613165" cy="436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b="0" kern="1200" dirty="0">
            <a:solidFill>
              <a:srgbClr val="747472"/>
            </a:solidFill>
          </a:endParaRPr>
        </a:p>
      </dsp:txBody>
      <dsp:txXfrm>
        <a:off x="0" y="1905"/>
        <a:ext cx="1613165" cy="4367280"/>
      </dsp:txXfrm>
    </dsp:sp>
    <dsp:sp modelId="{F001830C-630D-544D-B21C-E73D11814B46}">
      <dsp:nvSpPr>
        <dsp:cNvPr id="0" name=""/>
        <dsp:cNvSpPr/>
      </dsp:nvSpPr>
      <dsp:spPr>
        <a:xfrm>
          <a:off x="1734153" y="58378"/>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a:solidFill>
                <a:srgbClr val="3495BA"/>
              </a:solidFill>
            </a:rPr>
            <a:t>Acute Sinusitis</a:t>
          </a:r>
        </a:p>
      </dsp:txBody>
      <dsp:txXfrm>
        <a:off x="1734153" y="58378"/>
        <a:ext cx="3105343" cy="1129459"/>
      </dsp:txXfrm>
    </dsp:sp>
    <dsp:sp modelId="{4B003577-0213-AE47-95FD-E688F1CE7F7D}">
      <dsp:nvSpPr>
        <dsp:cNvPr id="0" name=""/>
        <dsp:cNvSpPr/>
      </dsp:nvSpPr>
      <dsp:spPr>
        <a:xfrm>
          <a:off x="4960484" y="58378"/>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Less than 4 Weeks.</a:t>
          </a:r>
        </a:p>
      </dsp:txBody>
      <dsp:txXfrm>
        <a:off x="4960484" y="58378"/>
        <a:ext cx="3105343" cy="1129459"/>
      </dsp:txXfrm>
    </dsp:sp>
    <dsp:sp modelId="{0C1711D1-F6A1-2B4A-A64D-FE984B51614A}">
      <dsp:nvSpPr>
        <dsp:cNvPr id="0" name=""/>
        <dsp:cNvSpPr/>
      </dsp:nvSpPr>
      <dsp:spPr>
        <a:xfrm>
          <a:off x="1613165" y="1187837"/>
          <a:ext cx="645266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611004E-1708-944B-877D-FD6FB258F1B5}">
      <dsp:nvSpPr>
        <dsp:cNvPr id="0" name=""/>
        <dsp:cNvSpPr/>
      </dsp:nvSpPr>
      <dsp:spPr>
        <a:xfrm>
          <a:off x="1734153" y="1244310"/>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a:solidFill>
                <a:srgbClr val="3495BA"/>
              </a:solidFill>
            </a:rPr>
            <a:t>Subacute Sinusitis</a:t>
          </a:r>
        </a:p>
      </dsp:txBody>
      <dsp:txXfrm>
        <a:off x="1734153" y="1244310"/>
        <a:ext cx="3105343" cy="1129459"/>
      </dsp:txXfrm>
    </dsp:sp>
    <dsp:sp modelId="{4BF65623-EDA9-DC4F-AD01-970161FC6035}">
      <dsp:nvSpPr>
        <dsp:cNvPr id="0" name=""/>
        <dsp:cNvSpPr/>
      </dsp:nvSpPr>
      <dsp:spPr>
        <a:xfrm>
          <a:off x="4960484" y="1244310"/>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Between 4 weeks and 12 weeks.</a:t>
          </a:r>
        </a:p>
      </dsp:txBody>
      <dsp:txXfrm>
        <a:off x="4960484" y="1244310"/>
        <a:ext cx="3105343" cy="1129459"/>
      </dsp:txXfrm>
    </dsp:sp>
    <dsp:sp modelId="{95080681-1A66-9844-BD4D-1F367892DAAC}">
      <dsp:nvSpPr>
        <dsp:cNvPr id="0" name=""/>
        <dsp:cNvSpPr/>
      </dsp:nvSpPr>
      <dsp:spPr>
        <a:xfrm>
          <a:off x="1613165" y="2373770"/>
          <a:ext cx="645266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7E4AC74-0FC7-AA4A-9B0D-5BCB51F147EF}">
      <dsp:nvSpPr>
        <dsp:cNvPr id="0" name=""/>
        <dsp:cNvSpPr/>
      </dsp:nvSpPr>
      <dsp:spPr>
        <a:xfrm>
          <a:off x="1734153" y="2430242"/>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a:solidFill>
                <a:srgbClr val="3495BA"/>
              </a:solidFill>
            </a:rPr>
            <a:t>Chronic sinusitis</a:t>
          </a:r>
        </a:p>
      </dsp:txBody>
      <dsp:txXfrm>
        <a:off x="1734153" y="2430242"/>
        <a:ext cx="3105343" cy="1129459"/>
      </dsp:txXfrm>
    </dsp:sp>
    <dsp:sp modelId="{4C3DBCE5-1C48-AA4D-9C4A-B436B9D0522E}">
      <dsp:nvSpPr>
        <dsp:cNvPr id="0" name=""/>
        <dsp:cNvSpPr/>
      </dsp:nvSpPr>
      <dsp:spPr>
        <a:xfrm>
          <a:off x="4960484" y="2430242"/>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More than 12 weeks.</a:t>
          </a:r>
        </a:p>
      </dsp:txBody>
      <dsp:txXfrm>
        <a:off x="4960484" y="2430242"/>
        <a:ext cx="3105343" cy="1129459"/>
      </dsp:txXfrm>
    </dsp:sp>
    <dsp:sp modelId="{28025D45-9EFE-474F-B391-CF6BBE02C610}">
      <dsp:nvSpPr>
        <dsp:cNvPr id="0" name=""/>
        <dsp:cNvSpPr/>
      </dsp:nvSpPr>
      <dsp:spPr>
        <a:xfrm>
          <a:off x="1613165" y="3559702"/>
          <a:ext cx="645266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E2F0C48-3EFD-3F4F-A467-CA88B715AAE5}">
      <dsp:nvSpPr>
        <dsp:cNvPr id="0" name=""/>
        <dsp:cNvSpPr/>
      </dsp:nvSpPr>
      <dsp:spPr>
        <a:xfrm>
          <a:off x="1734153" y="3616175"/>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0" kern="1200" dirty="0">
              <a:solidFill>
                <a:srgbClr val="3495BA"/>
              </a:solidFill>
            </a:rPr>
            <a:t>Recurrent acute sinusitis</a:t>
          </a:r>
        </a:p>
      </dsp:txBody>
      <dsp:txXfrm>
        <a:off x="1734153" y="3616175"/>
        <a:ext cx="3105343" cy="1129459"/>
      </dsp:txXfrm>
    </dsp:sp>
    <dsp:sp modelId="{B9B1019E-4EE8-F64F-81E2-09E3F33C4E9E}">
      <dsp:nvSpPr>
        <dsp:cNvPr id="0" name=""/>
        <dsp:cNvSpPr/>
      </dsp:nvSpPr>
      <dsp:spPr>
        <a:xfrm>
          <a:off x="4960484" y="3616175"/>
          <a:ext cx="3105343" cy="112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Diagnosed when infection occurs 2-4 times per year.</a:t>
          </a:r>
        </a:p>
      </dsp:txBody>
      <dsp:txXfrm>
        <a:off x="4960484" y="3616175"/>
        <a:ext cx="3105343" cy="1129459"/>
      </dsp:txXfrm>
    </dsp:sp>
    <dsp:sp modelId="{CC18DB53-7231-7745-8496-E935659B9800}">
      <dsp:nvSpPr>
        <dsp:cNvPr id="0" name=""/>
        <dsp:cNvSpPr/>
      </dsp:nvSpPr>
      <dsp:spPr>
        <a:xfrm>
          <a:off x="1613165" y="4745634"/>
          <a:ext cx="645266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015C-6429-48BD-9E86-5CA51A5CA89E}">
      <dsp:nvSpPr>
        <dsp:cNvPr id="0" name=""/>
        <dsp:cNvSpPr/>
      </dsp:nvSpPr>
      <dsp:spPr>
        <a:xfrm>
          <a:off x="577562" y="1513874"/>
          <a:ext cx="1315790" cy="6578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Otitis Media</a:t>
          </a:r>
          <a:endParaRPr lang="ar-SA" sz="1700" kern="1200" dirty="0"/>
        </a:p>
      </dsp:txBody>
      <dsp:txXfrm>
        <a:off x="596831" y="1533143"/>
        <a:ext cx="1277252" cy="619357"/>
      </dsp:txXfrm>
    </dsp:sp>
    <dsp:sp modelId="{C4E66AB3-E220-4EB4-9637-C5C5221CC5B0}">
      <dsp:nvSpPr>
        <dsp:cNvPr id="0" name=""/>
        <dsp:cNvSpPr/>
      </dsp:nvSpPr>
      <dsp:spPr>
        <a:xfrm rot="19457599">
          <a:off x="1832430" y="1633462"/>
          <a:ext cx="648160" cy="40429"/>
        </a:xfrm>
        <a:custGeom>
          <a:avLst/>
          <a:gdLst/>
          <a:ahLst/>
          <a:cxnLst/>
          <a:rect l="0" t="0" r="0" b="0"/>
          <a:pathLst>
            <a:path>
              <a:moveTo>
                <a:pt x="0" y="20214"/>
              </a:moveTo>
              <a:lnTo>
                <a:pt x="648160" y="202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2140307" y="1637472"/>
        <a:ext cx="32408" cy="32408"/>
      </dsp:txXfrm>
    </dsp:sp>
    <dsp:sp modelId="{88E6334B-98D1-405C-A30F-F6BE8666FF00}">
      <dsp:nvSpPr>
        <dsp:cNvPr id="0" name=""/>
        <dsp:cNvSpPr/>
      </dsp:nvSpPr>
      <dsp:spPr>
        <a:xfrm>
          <a:off x="2419669" y="1135584"/>
          <a:ext cx="1315790" cy="65789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smtClean="0"/>
            <a:t>Chronic &gt;3mo</a:t>
          </a:r>
          <a:endParaRPr lang="ar-SA" sz="1400" kern="1200" dirty="0"/>
        </a:p>
      </dsp:txBody>
      <dsp:txXfrm>
        <a:off x="2438938" y="1154853"/>
        <a:ext cx="1277252" cy="619357"/>
      </dsp:txXfrm>
    </dsp:sp>
    <dsp:sp modelId="{F99A4EFD-E678-4C78-8AB1-66CCC25C526A}">
      <dsp:nvSpPr>
        <dsp:cNvPr id="0" name=""/>
        <dsp:cNvSpPr/>
      </dsp:nvSpPr>
      <dsp:spPr>
        <a:xfrm rot="18289469">
          <a:off x="3537797" y="1066027"/>
          <a:ext cx="921640" cy="40429"/>
        </a:xfrm>
        <a:custGeom>
          <a:avLst/>
          <a:gdLst/>
          <a:ahLst/>
          <a:cxnLst/>
          <a:rect l="0" t="0" r="0" b="0"/>
          <a:pathLst>
            <a:path>
              <a:moveTo>
                <a:pt x="0" y="20214"/>
              </a:moveTo>
              <a:lnTo>
                <a:pt x="921640" y="2021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975576" y="1063201"/>
        <a:ext cx="46082" cy="46082"/>
      </dsp:txXfrm>
    </dsp:sp>
    <dsp:sp modelId="{B00F58FA-EB3E-4C08-90AB-B8A8E3983E34}">
      <dsp:nvSpPr>
        <dsp:cNvPr id="0" name=""/>
        <dsp:cNvSpPr/>
      </dsp:nvSpPr>
      <dsp:spPr>
        <a:xfrm>
          <a:off x="4261775" y="379004"/>
          <a:ext cx="1315790" cy="65789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Supparative</a:t>
          </a:r>
          <a:endParaRPr lang="ar-SA" sz="1700" kern="1200" dirty="0"/>
        </a:p>
      </dsp:txBody>
      <dsp:txXfrm>
        <a:off x="4281044" y="398273"/>
        <a:ext cx="1277252" cy="619357"/>
      </dsp:txXfrm>
    </dsp:sp>
    <dsp:sp modelId="{648438FA-18A1-4002-A26C-CAB457C6571F}">
      <dsp:nvSpPr>
        <dsp:cNvPr id="0" name=""/>
        <dsp:cNvSpPr/>
      </dsp:nvSpPr>
      <dsp:spPr>
        <a:xfrm rot="19457599">
          <a:off x="5516644" y="498592"/>
          <a:ext cx="648160" cy="40429"/>
        </a:xfrm>
        <a:custGeom>
          <a:avLst/>
          <a:gdLst/>
          <a:ahLst/>
          <a:cxnLst/>
          <a:rect l="0" t="0" r="0" b="0"/>
          <a:pathLst>
            <a:path>
              <a:moveTo>
                <a:pt x="0" y="20214"/>
              </a:moveTo>
              <a:lnTo>
                <a:pt x="648160" y="2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824520" y="502603"/>
        <a:ext cx="32408" cy="32408"/>
      </dsp:txXfrm>
    </dsp:sp>
    <dsp:sp modelId="{5652BE23-A7C1-443C-8AB1-A57EFFED943F}">
      <dsp:nvSpPr>
        <dsp:cNvPr id="0" name=""/>
        <dsp:cNvSpPr/>
      </dsp:nvSpPr>
      <dsp:spPr>
        <a:xfrm>
          <a:off x="6103882" y="715"/>
          <a:ext cx="1767672" cy="65789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Tubotympanic</a:t>
          </a:r>
          <a:endParaRPr lang="ar-SA" sz="1700" kern="1200" dirty="0"/>
        </a:p>
      </dsp:txBody>
      <dsp:txXfrm>
        <a:off x="6123151" y="19984"/>
        <a:ext cx="1729134" cy="619357"/>
      </dsp:txXfrm>
    </dsp:sp>
    <dsp:sp modelId="{F471E877-94D2-4459-AC7D-C36B496CB60C}">
      <dsp:nvSpPr>
        <dsp:cNvPr id="0" name=""/>
        <dsp:cNvSpPr/>
      </dsp:nvSpPr>
      <dsp:spPr>
        <a:xfrm rot="2142401">
          <a:off x="5516644" y="876882"/>
          <a:ext cx="648160" cy="40429"/>
        </a:xfrm>
        <a:custGeom>
          <a:avLst/>
          <a:gdLst/>
          <a:ahLst/>
          <a:cxnLst/>
          <a:rect l="0" t="0" r="0" b="0"/>
          <a:pathLst>
            <a:path>
              <a:moveTo>
                <a:pt x="0" y="20214"/>
              </a:moveTo>
              <a:lnTo>
                <a:pt x="648160" y="2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824520" y="880893"/>
        <a:ext cx="32408" cy="32408"/>
      </dsp:txXfrm>
    </dsp:sp>
    <dsp:sp modelId="{5E6DB223-ED8B-4460-8966-E064B3A2552D}">
      <dsp:nvSpPr>
        <dsp:cNvPr id="0" name=""/>
        <dsp:cNvSpPr/>
      </dsp:nvSpPr>
      <dsp:spPr>
        <a:xfrm>
          <a:off x="6103882" y="757294"/>
          <a:ext cx="1767672" cy="65789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Atticoantral</a:t>
          </a:r>
          <a:endParaRPr lang="ar-SA" sz="1700" kern="1200" dirty="0"/>
        </a:p>
      </dsp:txBody>
      <dsp:txXfrm>
        <a:off x="6123151" y="776563"/>
        <a:ext cx="1729134" cy="619357"/>
      </dsp:txXfrm>
    </dsp:sp>
    <dsp:sp modelId="{99219170-135A-4A14-B263-02480D7EE8C1}">
      <dsp:nvSpPr>
        <dsp:cNvPr id="0" name=""/>
        <dsp:cNvSpPr/>
      </dsp:nvSpPr>
      <dsp:spPr>
        <a:xfrm rot="3310531">
          <a:off x="3537797" y="1822606"/>
          <a:ext cx="921640" cy="40429"/>
        </a:xfrm>
        <a:custGeom>
          <a:avLst/>
          <a:gdLst/>
          <a:ahLst/>
          <a:cxnLst/>
          <a:rect l="0" t="0" r="0" b="0"/>
          <a:pathLst>
            <a:path>
              <a:moveTo>
                <a:pt x="0" y="20214"/>
              </a:moveTo>
              <a:lnTo>
                <a:pt x="921640" y="2021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975576" y="1819780"/>
        <a:ext cx="46082" cy="46082"/>
      </dsp:txXfrm>
    </dsp:sp>
    <dsp:sp modelId="{6BFC022A-B148-41F6-B5E3-E65BF3E27C9C}">
      <dsp:nvSpPr>
        <dsp:cNvPr id="0" name=""/>
        <dsp:cNvSpPr/>
      </dsp:nvSpPr>
      <dsp:spPr>
        <a:xfrm>
          <a:off x="4261775" y="1892163"/>
          <a:ext cx="1315790" cy="65789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Non-Supparative</a:t>
          </a:r>
          <a:endParaRPr lang="ar-SA" sz="1700" kern="1200" dirty="0"/>
        </a:p>
      </dsp:txBody>
      <dsp:txXfrm>
        <a:off x="4281044" y="1911432"/>
        <a:ext cx="1277252" cy="619357"/>
      </dsp:txXfrm>
    </dsp:sp>
    <dsp:sp modelId="{8C03FE1C-3BF4-49CD-8263-A811A6EC50FA}">
      <dsp:nvSpPr>
        <dsp:cNvPr id="0" name=""/>
        <dsp:cNvSpPr/>
      </dsp:nvSpPr>
      <dsp:spPr>
        <a:xfrm rot="19457599">
          <a:off x="5516644" y="2011751"/>
          <a:ext cx="648160" cy="40429"/>
        </a:xfrm>
        <a:custGeom>
          <a:avLst/>
          <a:gdLst/>
          <a:ahLst/>
          <a:cxnLst/>
          <a:rect l="0" t="0" r="0" b="0"/>
          <a:pathLst>
            <a:path>
              <a:moveTo>
                <a:pt x="0" y="20214"/>
              </a:moveTo>
              <a:lnTo>
                <a:pt x="648160" y="2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824520" y="2015762"/>
        <a:ext cx="32408" cy="32408"/>
      </dsp:txXfrm>
    </dsp:sp>
    <dsp:sp modelId="{83E107D1-D237-4064-B227-39220D2F2845}">
      <dsp:nvSpPr>
        <dsp:cNvPr id="0" name=""/>
        <dsp:cNvSpPr/>
      </dsp:nvSpPr>
      <dsp:spPr>
        <a:xfrm>
          <a:off x="6103882" y="1513874"/>
          <a:ext cx="1785961" cy="65789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COME</a:t>
          </a:r>
          <a:endParaRPr lang="ar-SA" sz="1700" kern="1200" dirty="0"/>
        </a:p>
      </dsp:txBody>
      <dsp:txXfrm>
        <a:off x="6123151" y="1533143"/>
        <a:ext cx="1747423" cy="619357"/>
      </dsp:txXfrm>
    </dsp:sp>
    <dsp:sp modelId="{59332E18-1E82-4BF0-BCC8-EDEFC9E3B2C5}">
      <dsp:nvSpPr>
        <dsp:cNvPr id="0" name=""/>
        <dsp:cNvSpPr/>
      </dsp:nvSpPr>
      <dsp:spPr>
        <a:xfrm rot="2142401">
          <a:off x="5516644" y="2390041"/>
          <a:ext cx="648160" cy="40429"/>
        </a:xfrm>
        <a:custGeom>
          <a:avLst/>
          <a:gdLst/>
          <a:ahLst/>
          <a:cxnLst/>
          <a:rect l="0" t="0" r="0" b="0"/>
          <a:pathLst>
            <a:path>
              <a:moveTo>
                <a:pt x="0" y="20214"/>
              </a:moveTo>
              <a:lnTo>
                <a:pt x="648160" y="2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824520" y="2394052"/>
        <a:ext cx="32408" cy="32408"/>
      </dsp:txXfrm>
    </dsp:sp>
    <dsp:sp modelId="{68311AD8-F47D-4D76-ABD0-0541DABFBC1E}">
      <dsp:nvSpPr>
        <dsp:cNvPr id="0" name=""/>
        <dsp:cNvSpPr/>
      </dsp:nvSpPr>
      <dsp:spPr>
        <a:xfrm>
          <a:off x="6103882" y="2270453"/>
          <a:ext cx="1785961" cy="65789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Adhesive</a:t>
          </a:r>
          <a:endParaRPr lang="ar-SA" sz="1700" kern="1200" dirty="0"/>
        </a:p>
      </dsp:txBody>
      <dsp:txXfrm>
        <a:off x="6123151" y="2289722"/>
        <a:ext cx="1747423" cy="619357"/>
      </dsp:txXfrm>
    </dsp:sp>
    <dsp:sp modelId="{77A65B1D-6A59-4B1C-8EB1-9B448F82D04D}">
      <dsp:nvSpPr>
        <dsp:cNvPr id="0" name=""/>
        <dsp:cNvSpPr/>
      </dsp:nvSpPr>
      <dsp:spPr>
        <a:xfrm rot="2142401">
          <a:off x="1832430" y="2011751"/>
          <a:ext cx="648160" cy="40429"/>
        </a:xfrm>
        <a:custGeom>
          <a:avLst/>
          <a:gdLst/>
          <a:ahLst/>
          <a:cxnLst/>
          <a:rect l="0" t="0" r="0" b="0"/>
          <a:pathLst>
            <a:path>
              <a:moveTo>
                <a:pt x="0" y="20214"/>
              </a:moveTo>
              <a:lnTo>
                <a:pt x="648160" y="202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2140307" y="2015762"/>
        <a:ext cx="32408" cy="32408"/>
      </dsp:txXfrm>
    </dsp:sp>
    <dsp:sp modelId="{9C0A7210-6A0F-456A-9ADD-8C831CAEDFC9}">
      <dsp:nvSpPr>
        <dsp:cNvPr id="0" name=""/>
        <dsp:cNvSpPr/>
      </dsp:nvSpPr>
      <dsp:spPr>
        <a:xfrm>
          <a:off x="2419669" y="1892163"/>
          <a:ext cx="1315790" cy="65789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smtClean="0"/>
            <a:t>Acute &lt;3mo</a:t>
          </a:r>
          <a:endParaRPr lang="ar-SA" sz="1400" kern="1200" dirty="0"/>
        </a:p>
      </dsp:txBody>
      <dsp:txXfrm>
        <a:off x="2438938" y="1911432"/>
        <a:ext cx="1277252" cy="619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D0A-DB23-480C-B5A5-3CC45B26D2EF}">
      <dsp:nvSpPr>
        <dsp:cNvPr id="0" name=""/>
        <dsp:cNvSpPr/>
      </dsp:nvSpPr>
      <dsp:spPr>
        <a:xfrm>
          <a:off x="0" y="0"/>
          <a:ext cx="6357914" cy="72914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Congestion of nasopharynx mucosa</a:t>
          </a:r>
          <a:endParaRPr lang="ar-SA" sz="2000" kern="1200" dirty="0"/>
        </a:p>
      </dsp:txBody>
      <dsp:txXfrm>
        <a:off x="21356" y="21356"/>
        <a:ext cx="5485802" cy="686430"/>
      </dsp:txXfrm>
    </dsp:sp>
    <dsp:sp modelId="{56833669-482C-4A78-823B-09C6239609B2}">
      <dsp:nvSpPr>
        <dsp:cNvPr id="0" name=""/>
        <dsp:cNvSpPr/>
      </dsp:nvSpPr>
      <dsp:spPr>
        <a:xfrm>
          <a:off x="474779" y="830412"/>
          <a:ext cx="6357914" cy="72914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Obstruction of Eustachian tube (dysfunction)</a:t>
          </a:r>
          <a:endParaRPr lang="ar-SA" sz="2000" kern="1200" dirty="0"/>
        </a:p>
      </dsp:txBody>
      <dsp:txXfrm>
        <a:off x="496135" y="851768"/>
        <a:ext cx="5366480" cy="686430"/>
      </dsp:txXfrm>
    </dsp:sp>
    <dsp:sp modelId="{8E2376F2-A091-407A-B900-048EA2C76F9D}">
      <dsp:nvSpPr>
        <dsp:cNvPr id="0" name=""/>
        <dsp:cNvSpPr/>
      </dsp:nvSpPr>
      <dsp:spPr>
        <a:xfrm>
          <a:off x="949558" y="1660824"/>
          <a:ext cx="6357914" cy="72914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Negative pressure in middle ear cavity</a:t>
          </a:r>
          <a:endParaRPr lang="ar-SA" sz="2000" kern="1200" dirty="0"/>
        </a:p>
      </dsp:txBody>
      <dsp:txXfrm>
        <a:off x="970914" y="1682180"/>
        <a:ext cx="5366480" cy="686430"/>
      </dsp:txXfrm>
    </dsp:sp>
    <dsp:sp modelId="{2C90905C-6A00-478A-8BCA-02B61BC06547}">
      <dsp:nvSpPr>
        <dsp:cNvPr id="0" name=""/>
        <dsp:cNvSpPr/>
      </dsp:nvSpPr>
      <dsp:spPr>
        <a:xfrm>
          <a:off x="1424338" y="2491237"/>
          <a:ext cx="6357914" cy="72914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Suction of mucosal secretion; a good environment of microorganisms</a:t>
          </a:r>
          <a:endParaRPr lang="ar-SA" sz="2000" kern="1200" dirty="0"/>
        </a:p>
      </dsp:txBody>
      <dsp:txXfrm>
        <a:off x="1445694" y="2512593"/>
        <a:ext cx="5366480" cy="686430"/>
      </dsp:txXfrm>
    </dsp:sp>
    <dsp:sp modelId="{80444CD5-2804-4601-BA6D-9DCBF4DA8A4E}">
      <dsp:nvSpPr>
        <dsp:cNvPr id="0" name=""/>
        <dsp:cNvSpPr/>
      </dsp:nvSpPr>
      <dsp:spPr>
        <a:xfrm>
          <a:off x="1899117" y="3321649"/>
          <a:ext cx="6357914" cy="729142"/>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Infection starts and fluid is accumulated in middle ear cavity</a:t>
          </a:r>
          <a:endParaRPr lang="ar-SA" sz="2000" kern="1200" dirty="0"/>
        </a:p>
      </dsp:txBody>
      <dsp:txXfrm>
        <a:off x="1920473" y="3343005"/>
        <a:ext cx="5366480" cy="686430"/>
      </dsp:txXfrm>
    </dsp:sp>
    <dsp:sp modelId="{7C50B8AF-5D6E-4B09-B665-7851C1B4E6EB}">
      <dsp:nvSpPr>
        <dsp:cNvPr id="0" name=""/>
        <dsp:cNvSpPr/>
      </dsp:nvSpPr>
      <dsp:spPr>
        <a:xfrm>
          <a:off x="5883971" y="532679"/>
          <a:ext cx="473942" cy="473942"/>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ar-SA" sz="2200" kern="1200"/>
        </a:p>
      </dsp:txBody>
      <dsp:txXfrm>
        <a:off x="5990608" y="532679"/>
        <a:ext cx="260668" cy="356641"/>
      </dsp:txXfrm>
    </dsp:sp>
    <dsp:sp modelId="{777AB120-A66F-44C5-B8DC-58CB5C335057}">
      <dsp:nvSpPr>
        <dsp:cNvPr id="0" name=""/>
        <dsp:cNvSpPr/>
      </dsp:nvSpPr>
      <dsp:spPr>
        <a:xfrm>
          <a:off x="6358751" y="1363091"/>
          <a:ext cx="473942" cy="473942"/>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ar-SA" sz="2200" kern="1200"/>
        </a:p>
      </dsp:txBody>
      <dsp:txXfrm>
        <a:off x="6465388" y="1363091"/>
        <a:ext cx="260668" cy="356641"/>
      </dsp:txXfrm>
    </dsp:sp>
    <dsp:sp modelId="{E5C56A97-0E55-4C74-BCCB-F934002A685B}">
      <dsp:nvSpPr>
        <dsp:cNvPr id="0" name=""/>
        <dsp:cNvSpPr/>
      </dsp:nvSpPr>
      <dsp:spPr>
        <a:xfrm>
          <a:off x="6833530" y="2181351"/>
          <a:ext cx="473942" cy="473942"/>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ar-SA" sz="2200" kern="1200"/>
        </a:p>
      </dsp:txBody>
      <dsp:txXfrm>
        <a:off x="6940167" y="2181351"/>
        <a:ext cx="260668" cy="356641"/>
      </dsp:txXfrm>
    </dsp:sp>
    <dsp:sp modelId="{68E5C367-BB13-484D-B2FD-6BF7C7A26913}">
      <dsp:nvSpPr>
        <dsp:cNvPr id="0" name=""/>
        <dsp:cNvSpPr/>
      </dsp:nvSpPr>
      <dsp:spPr>
        <a:xfrm>
          <a:off x="7308309" y="3019865"/>
          <a:ext cx="473942" cy="473942"/>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ar-SA" sz="2200" kern="1200"/>
        </a:p>
      </dsp:txBody>
      <dsp:txXfrm>
        <a:off x="7414946" y="3019865"/>
        <a:ext cx="260668" cy="356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1DC2C-6B34-4729-AC38-5A94E8EE932C}">
      <dsp:nvSpPr>
        <dsp:cNvPr id="0" name=""/>
        <dsp:cNvSpPr/>
      </dsp:nvSpPr>
      <dsp:spPr>
        <a:xfrm>
          <a:off x="0" y="468828"/>
          <a:ext cx="1904999" cy="1143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en-US" sz="2100" kern="1200" dirty="0" smtClean="0"/>
            <a:t>Streptococcus Pneumoniae</a:t>
          </a:r>
          <a:endParaRPr lang="ar-SA" sz="2100" kern="1200" dirty="0"/>
        </a:p>
      </dsp:txBody>
      <dsp:txXfrm>
        <a:off x="0" y="468828"/>
        <a:ext cx="1904999" cy="1143000"/>
      </dsp:txXfrm>
    </dsp:sp>
    <dsp:sp modelId="{BBCDCF31-1D7C-46F7-B826-AC0E2B2AF141}">
      <dsp:nvSpPr>
        <dsp:cNvPr id="0" name=""/>
        <dsp:cNvSpPr/>
      </dsp:nvSpPr>
      <dsp:spPr>
        <a:xfrm>
          <a:off x="2095500" y="468828"/>
          <a:ext cx="1904999" cy="1143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en-US" sz="2100" kern="1200" dirty="0" smtClean="0"/>
            <a:t>Haemophilus Influenzae</a:t>
          </a:r>
          <a:endParaRPr lang="ar-SA" sz="2100" kern="1200" dirty="0"/>
        </a:p>
      </dsp:txBody>
      <dsp:txXfrm>
        <a:off x="2095500" y="468828"/>
        <a:ext cx="1904999" cy="1143000"/>
      </dsp:txXfrm>
    </dsp:sp>
    <dsp:sp modelId="{08D70253-7A00-45AF-8684-BD2634E28B5F}">
      <dsp:nvSpPr>
        <dsp:cNvPr id="0" name=""/>
        <dsp:cNvSpPr/>
      </dsp:nvSpPr>
      <dsp:spPr>
        <a:xfrm>
          <a:off x="4191000" y="468828"/>
          <a:ext cx="1904999" cy="1143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en-US" sz="2100" kern="1200" dirty="0" smtClean="0"/>
            <a:t>Branhamella Catarrhalis</a:t>
          </a:r>
          <a:endParaRPr lang="ar-SA" sz="2100" kern="1200" dirty="0"/>
        </a:p>
      </dsp:txBody>
      <dsp:txXfrm>
        <a:off x="4191000" y="468828"/>
        <a:ext cx="1904999" cy="1143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62854-B637-4246-9262-FBE818DF4228}">
      <dsp:nvSpPr>
        <dsp:cNvPr id="0" name=""/>
        <dsp:cNvSpPr/>
      </dsp:nvSpPr>
      <dsp:spPr>
        <a:xfrm>
          <a:off x="5171585" y="2853406"/>
          <a:ext cx="215981" cy="662343"/>
        </a:xfrm>
        <a:custGeom>
          <a:avLst/>
          <a:gdLst/>
          <a:ahLst/>
          <a:cxnLst/>
          <a:rect l="0" t="0" r="0" b="0"/>
          <a:pathLst>
            <a:path>
              <a:moveTo>
                <a:pt x="0" y="0"/>
              </a:moveTo>
              <a:lnTo>
                <a:pt x="0" y="662343"/>
              </a:lnTo>
              <a:lnTo>
                <a:pt x="215981" y="662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89656-3EC8-4437-8044-F1D52B538AB9}">
      <dsp:nvSpPr>
        <dsp:cNvPr id="0" name=""/>
        <dsp:cNvSpPr/>
      </dsp:nvSpPr>
      <dsp:spPr>
        <a:xfrm>
          <a:off x="4300459" y="1831092"/>
          <a:ext cx="151187" cy="662343"/>
        </a:xfrm>
        <a:custGeom>
          <a:avLst/>
          <a:gdLst/>
          <a:ahLst/>
          <a:cxnLst/>
          <a:rect l="0" t="0" r="0" b="0"/>
          <a:pathLst>
            <a:path>
              <a:moveTo>
                <a:pt x="0" y="0"/>
              </a:moveTo>
              <a:lnTo>
                <a:pt x="0" y="662343"/>
              </a:lnTo>
              <a:lnTo>
                <a:pt x="151187" y="662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6D1BB-E1F8-4858-811C-9E9C6443A39E}">
      <dsp:nvSpPr>
        <dsp:cNvPr id="0" name=""/>
        <dsp:cNvSpPr/>
      </dsp:nvSpPr>
      <dsp:spPr>
        <a:xfrm>
          <a:off x="4149271" y="1831092"/>
          <a:ext cx="151187" cy="662343"/>
        </a:xfrm>
        <a:custGeom>
          <a:avLst/>
          <a:gdLst/>
          <a:ahLst/>
          <a:cxnLst/>
          <a:rect l="0" t="0" r="0" b="0"/>
          <a:pathLst>
            <a:path>
              <a:moveTo>
                <a:pt x="151187" y="0"/>
              </a:moveTo>
              <a:lnTo>
                <a:pt x="151187" y="662343"/>
              </a:lnTo>
              <a:lnTo>
                <a:pt x="0" y="662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AA181-240D-4D19-A21F-86B9638CF19C}">
      <dsp:nvSpPr>
        <dsp:cNvPr id="0" name=""/>
        <dsp:cNvSpPr/>
      </dsp:nvSpPr>
      <dsp:spPr>
        <a:xfrm>
          <a:off x="2558206" y="808779"/>
          <a:ext cx="926978" cy="662343"/>
        </a:xfrm>
        <a:custGeom>
          <a:avLst/>
          <a:gdLst/>
          <a:ahLst/>
          <a:cxnLst/>
          <a:rect l="0" t="0" r="0" b="0"/>
          <a:pathLst>
            <a:path>
              <a:moveTo>
                <a:pt x="0" y="0"/>
              </a:moveTo>
              <a:lnTo>
                <a:pt x="0" y="662343"/>
              </a:lnTo>
              <a:lnTo>
                <a:pt x="926978" y="66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0FB66-D236-4F22-8B3E-E67BC6D6C055}">
      <dsp:nvSpPr>
        <dsp:cNvPr id="0" name=""/>
        <dsp:cNvSpPr/>
      </dsp:nvSpPr>
      <dsp:spPr>
        <a:xfrm>
          <a:off x="1440559" y="1831092"/>
          <a:ext cx="151187" cy="662343"/>
        </a:xfrm>
        <a:custGeom>
          <a:avLst/>
          <a:gdLst/>
          <a:ahLst/>
          <a:cxnLst/>
          <a:rect l="0" t="0" r="0" b="0"/>
          <a:pathLst>
            <a:path>
              <a:moveTo>
                <a:pt x="151187" y="0"/>
              </a:moveTo>
              <a:lnTo>
                <a:pt x="151187" y="662343"/>
              </a:lnTo>
              <a:lnTo>
                <a:pt x="0" y="662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3BF33-CBA1-4E8B-A0C0-50E369657CF5}">
      <dsp:nvSpPr>
        <dsp:cNvPr id="0" name=""/>
        <dsp:cNvSpPr/>
      </dsp:nvSpPr>
      <dsp:spPr>
        <a:xfrm>
          <a:off x="2407019" y="808779"/>
          <a:ext cx="151187" cy="662343"/>
        </a:xfrm>
        <a:custGeom>
          <a:avLst/>
          <a:gdLst/>
          <a:ahLst/>
          <a:cxnLst/>
          <a:rect l="0" t="0" r="0" b="0"/>
          <a:pathLst>
            <a:path>
              <a:moveTo>
                <a:pt x="151187" y="0"/>
              </a:moveTo>
              <a:lnTo>
                <a:pt x="151187" y="662343"/>
              </a:lnTo>
              <a:lnTo>
                <a:pt x="0" y="66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01C570-BA22-45C7-932D-0242CA7244B6}">
      <dsp:nvSpPr>
        <dsp:cNvPr id="0" name=""/>
        <dsp:cNvSpPr/>
      </dsp:nvSpPr>
      <dsp:spPr>
        <a:xfrm>
          <a:off x="1838267" y="88840"/>
          <a:ext cx="1439877" cy="71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kern="1200" dirty="0" smtClean="0"/>
            <a:t>Age</a:t>
          </a:r>
          <a:endParaRPr lang="ar-SA" sz="2400" kern="1200" dirty="0"/>
        </a:p>
      </dsp:txBody>
      <dsp:txXfrm>
        <a:off x="1838267" y="88840"/>
        <a:ext cx="1439877" cy="719938"/>
      </dsp:txXfrm>
    </dsp:sp>
    <dsp:sp modelId="{FCD4811E-8C3F-4656-B174-A44E8ACD3732}">
      <dsp:nvSpPr>
        <dsp:cNvPr id="0" name=""/>
        <dsp:cNvSpPr/>
      </dsp:nvSpPr>
      <dsp:spPr>
        <a:xfrm>
          <a:off x="776473" y="1111153"/>
          <a:ext cx="1630546" cy="71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Less than 6 MO</a:t>
          </a:r>
          <a:endParaRPr lang="ar-SA" sz="1800" kern="1200" dirty="0"/>
        </a:p>
      </dsp:txBody>
      <dsp:txXfrm>
        <a:off x="776473" y="1111153"/>
        <a:ext cx="1630546" cy="719938"/>
      </dsp:txXfrm>
    </dsp:sp>
    <dsp:sp modelId="{BB854E0F-20A8-40C4-9634-ED9AAB34ACA6}">
      <dsp:nvSpPr>
        <dsp:cNvPr id="0" name=""/>
        <dsp:cNvSpPr/>
      </dsp:nvSpPr>
      <dsp:spPr>
        <a:xfrm>
          <a:off x="681" y="2133467"/>
          <a:ext cx="1439877" cy="71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Give Abx immediately</a:t>
          </a:r>
          <a:endParaRPr lang="ar-SA" sz="1800" kern="1200" dirty="0"/>
        </a:p>
      </dsp:txBody>
      <dsp:txXfrm>
        <a:off x="681" y="2133467"/>
        <a:ext cx="1439877" cy="719938"/>
      </dsp:txXfrm>
    </dsp:sp>
    <dsp:sp modelId="{077D21F5-FAEC-407F-A1B7-38EF6CEAB952}">
      <dsp:nvSpPr>
        <dsp:cNvPr id="0" name=""/>
        <dsp:cNvSpPr/>
      </dsp:nvSpPr>
      <dsp:spPr>
        <a:xfrm>
          <a:off x="3485185" y="1111153"/>
          <a:ext cx="1630546" cy="71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More than 6 MO</a:t>
          </a:r>
          <a:endParaRPr lang="ar-SA" sz="1800" kern="1200" dirty="0"/>
        </a:p>
      </dsp:txBody>
      <dsp:txXfrm>
        <a:off x="3485185" y="1111153"/>
        <a:ext cx="1630546" cy="719938"/>
      </dsp:txXfrm>
    </dsp:sp>
    <dsp:sp modelId="{EE2E79A0-9128-4E57-85E1-AF4490A10305}">
      <dsp:nvSpPr>
        <dsp:cNvPr id="0" name=""/>
        <dsp:cNvSpPr/>
      </dsp:nvSpPr>
      <dsp:spPr>
        <a:xfrm>
          <a:off x="2709394" y="2133467"/>
          <a:ext cx="1439877" cy="71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Bilateral</a:t>
          </a:r>
          <a:endParaRPr lang="ar-SA" sz="1800" kern="1200" dirty="0"/>
        </a:p>
      </dsp:txBody>
      <dsp:txXfrm>
        <a:off x="2709394" y="2133467"/>
        <a:ext cx="1439877" cy="719938"/>
      </dsp:txXfrm>
    </dsp:sp>
    <dsp:sp modelId="{C8952432-E406-4755-A7A2-0F882014526D}">
      <dsp:nvSpPr>
        <dsp:cNvPr id="0" name=""/>
        <dsp:cNvSpPr/>
      </dsp:nvSpPr>
      <dsp:spPr>
        <a:xfrm>
          <a:off x="4451646" y="2133467"/>
          <a:ext cx="1439877" cy="71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Unilateral</a:t>
          </a:r>
          <a:endParaRPr lang="ar-SA" sz="1800" kern="1200" dirty="0"/>
        </a:p>
      </dsp:txBody>
      <dsp:txXfrm>
        <a:off x="4451646" y="2133467"/>
        <a:ext cx="1439877" cy="719938"/>
      </dsp:txXfrm>
    </dsp:sp>
    <dsp:sp modelId="{426925ED-8B21-4437-82AD-F721B9BF560B}">
      <dsp:nvSpPr>
        <dsp:cNvPr id="0" name=""/>
        <dsp:cNvSpPr/>
      </dsp:nvSpPr>
      <dsp:spPr>
        <a:xfrm>
          <a:off x="5387566" y="3155780"/>
          <a:ext cx="3316902" cy="71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Observe for 2-3 days, if fail to improve, give Abx</a:t>
          </a:r>
          <a:endParaRPr lang="ar-SA" sz="1800" kern="1200" dirty="0"/>
        </a:p>
      </dsp:txBody>
      <dsp:txXfrm>
        <a:off x="5387566" y="3155780"/>
        <a:ext cx="3316902" cy="7199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04374354"/>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411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137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044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843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039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3027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53262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6817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9063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6748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2580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430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60023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358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Acute</a:t>
            </a:r>
            <a:r>
              <a:rPr lang="en-US" baseline="0" dirty="0" smtClean="0"/>
              <a:t> Otitis Media</a:t>
            </a:r>
            <a:endParaRPr dirty="0"/>
          </a:p>
        </p:txBody>
      </p:sp>
    </p:spTree>
    <p:extLst>
      <p:ext uri="{BB962C8B-B14F-4D97-AF65-F5344CB8AC3E}">
        <p14:creationId xmlns:p14="http://schemas.microsoft.com/office/powerpoint/2010/main" val="319730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06214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33084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9956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33546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19271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803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142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493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532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153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613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808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298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52166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5938246" y="3377550"/>
            <a:ext cx="7218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6659860" y="3377550"/>
            <a:ext cx="7218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1" y="3377550"/>
            <a:ext cx="7218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721424" y="3377550"/>
            <a:ext cx="52166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8096" y="6470704"/>
            <a:ext cx="1615607" cy="274320"/>
          </a:xfrm>
          <a:prstGeom prst="rect">
            <a:avLst/>
          </a:prstGeom>
        </p:spPr>
        <p:txBody>
          <a:bodyPr/>
          <a:lstStyle/>
          <a:p>
            <a:fld id="{FDE915F0-CBB9-BC4E-92A6-E1E9342CDF00}" type="datetimeFigureOut">
              <a:rPr lang="en-US" smtClean="0"/>
              <a:t>12/23/2016</a:t>
            </a:fld>
            <a:endParaRPr lang="en-US"/>
          </a:p>
        </p:txBody>
      </p:sp>
      <p:sp>
        <p:nvSpPr>
          <p:cNvPr id="5" name="Footer Placeholder 4"/>
          <p:cNvSpPr>
            <a:spLocks noGrp="1"/>
          </p:cNvSpPr>
          <p:nvPr>
            <p:ph type="ftr" sz="quarter" idx="11"/>
          </p:nvPr>
        </p:nvSpPr>
        <p:spPr>
          <a:xfrm>
            <a:off x="3632199" y="6470704"/>
            <a:ext cx="4426094"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2290173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ebmd.com/hw-popup/ear-infection-otitis-media"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ncbi.nlm.nih.gov/pmc/articles/PMC4318521/" TargetMode="External"/><Relationship Id="rId13" Type="http://schemas.openxmlformats.org/officeDocument/2006/relationships/hyperlink" Target="http://www.uptodate.com/contents/acute-otitis-media-in-children-treatment" TargetMode="External"/><Relationship Id="rId3" Type="http://schemas.openxmlformats.org/officeDocument/2006/relationships/hyperlink" Target="http://www.radiologyinfo.org/" TargetMode="External"/><Relationship Id="rId7" Type="http://schemas.openxmlformats.org/officeDocument/2006/relationships/hyperlink" Target="http://care.american-rhinologic.org/fungal_sinusitis" TargetMode="External"/><Relationship Id="rId12" Type="http://schemas.openxmlformats.org/officeDocument/2006/relationships/hyperlink" Target="http://www.jorl.net/otolaryngology/orbital-complications-of-sinusitis-a-review.pdf" TargetMode="External"/><Relationship Id="rId2" Type="http://schemas.openxmlformats.org/officeDocument/2006/relationships/hyperlink" Target="https://www.american-rhinologic.org/" TargetMode="External"/><Relationship Id="rId1" Type="http://schemas.openxmlformats.org/officeDocument/2006/relationships/slideLayout" Target="../slideLayouts/slideLayout2.xml"/><Relationship Id="rId6" Type="http://schemas.openxmlformats.org/officeDocument/2006/relationships/hyperlink" Target="http://www.entnet.org/content/allergic-rhinitis-sinusitis-and-rhinosinusitis" TargetMode="External"/><Relationship Id="rId11" Type="http://schemas.openxmlformats.org/officeDocument/2006/relationships/hyperlink" Target="https://www.uvm.edu/medicine/surgery/documents/Rhinosinusitis4.pdf" TargetMode="External"/><Relationship Id="rId5" Type="http://schemas.openxmlformats.org/officeDocument/2006/relationships/hyperlink" Target="http://www.american-rhinologic.org/" TargetMode="External"/><Relationship Id="rId10" Type="http://schemas.openxmlformats.org/officeDocument/2006/relationships/hyperlink" Target="https://www.ncbi.nlm.nih.gov/pmc/articles/PMC3157813/" TargetMode="External"/><Relationship Id="rId4" Type="http://schemas.openxmlformats.org/officeDocument/2006/relationships/hyperlink" Target="https://www.ncbi.nlm.nih.gov/pubmed/19346944" TargetMode="External"/><Relationship Id="rId9" Type="http://schemas.openxmlformats.org/officeDocument/2006/relationships/hyperlink" Target="http://pennstatehershey.adam.com/content.aspx?productId=28&amp;pid=28&amp;gid=000041" TargetMode="External"/><Relationship Id="rId14" Type="http://schemas.openxmlformats.org/officeDocument/2006/relationships/hyperlink" Target="http://emedicine.medscape.com/article/994656-overview"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721425" y="3785246"/>
            <a:ext cx="7215567" cy="1838314"/>
          </a:xfrm>
          <a:prstGeom prst="rect">
            <a:avLst/>
          </a:prstGeom>
        </p:spPr>
        <p:txBody>
          <a:bodyPr lIns="91425" tIns="91425" rIns="91425" bIns="91425" anchor="t" anchorCtr="0">
            <a:noAutofit/>
          </a:bodyPr>
          <a:lstStyle/>
          <a:p>
            <a:pPr lvl="0"/>
            <a:r>
              <a:rPr lang="en" b="1" dirty="0" smtClean="0"/>
              <a:t>Sore throate</a:t>
            </a:r>
            <a:br>
              <a:rPr lang="en" b="1" dirty="0" smtClean="0"/>
            </a:br>
            <a:r>
              <a:rPr lang="en" b="1" dirty="0" smtClean="0"/>
              <a:t>Otitis media</a:t>
            </a:r>
            <a:br>
              <a:rPr lang="en" b="1" dirty="0" smtClean="0"/>
            </a:br>
            <a:r>
              <a:rPr lang="en" b="1" dirty="0" smtClean="0"/>
              <a:t>Sinusitis</a:t>
            </a:r>
            <a:endParaRPr lang="en"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4"/>
          <p:cNvSpPr txBox="1">
            <a:spLocks/>
          </p:cNvSpPr>
          <p:nvPr/>
        </p:nvSpPr>
        <p:spPr>
          <a:xfrm>
            <a:off x="0" y="2416620"/>
            <a:ext cx="9144000" cy="219245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4400" dirty="0" smtClean="0">
                <a:solidFill>
                  <a:srgbClr val="FFC000"/>
                </a:solidFill>
              </a:rPr>
              <a:t>Who can give examples of diseases that cause sore throat ?</a:t>
            </a:r>
          </a:p>
        </p:txBody>
      </p:sp>
    </p:spTree>
    <p:extLst>
      <p:ext uri="{BB962C8B-B14F-4D97-AF65-F5344CB8AC3E}">
        <p14:creationId xmlns:p14="http://schemas.microsoft.com/office/powerpoint/2010/main" val="3684023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
          <p:cNvSpPr txBox="1">
            <a:spLocks/>
          </p:cNvSpPr>
          <p:nvPr/>
        </p:nvSpPr>
        <p:spPr>
          <a:xfrm>
            <a:off x="265113" y="54864"/>
            <a:ext cx="7827327" cy="154622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sz="7200" b="1" i="1" dirty="0" smtClean="0">
                <a:solidFill>
                  <a:srgbClr val="7ECEFD"/>
                </a:solidFill>
                <a:sym typeface="Lato"/>
              </a:rPr>
              <a:t>1-Tonsillitis </a:t>
            </a:r>
            <a:endParaRPr lang="en" sz="7200" b="1" i="1" dirty="0">
              <a:solidFill>
                <a:srgbClr val="7ECEFD"/>
              </a:solidFill>
              <a:sym typeface="Lato"/>
            </a:endParaRPr>
          </a:p>
        </p:txBody>
      </p:sp>
      <p:sp>
        <p:nvSpPr>
          <p:cNvPr id="4" name="Shape 94"/>
          <p:cNvSpPr txBox="1">
            <a:spLocks/>
          </p:cNvSpPr>
          <p:nvPr/>
        </p:nvSpPr>
        <p:spPr>
          <a:xfrm>
            <a:off x="265112" y="2416620"/>
            <a:ext cx="4468253" cy="36031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r>
              <a:rPr lang="en-US" sz="2000" dirty="0" smtClean="0"/>
              <a:t>Inflammation of the tonsils.</a:t>
            </a:r>
            <a:r>
              <a:rPr lang="en-US" sz="2000" dirty="0"/>
              <a:t> </a:t>
            </a:r>
            <a:endParaRPr lang="en-US" sz="2000" dirty="0" smtClean="0"/>
          </a:p>
          <a:p>
            <a:r>
              <a:rPr lang="en-US" sz="2000" dirty="0" smtClean="0"/>
              <a:t>The </a:t>
            </a:r>
            <a:r>
              <a:rPr lang="en-US" sz="2000" dirty="0"/>
              <a:t>most important and most common cause of </a:t>
            </a:r>
            <a:r>
              <a:rPr lang="en-US" sz="2000" dirty="0" smtClean="0"/>
              <a:t>it </a:t>
            </a:r>
            <a:r>
              <a:rPr lang="en-US" sz="2400" b="1" dirty="0" smtClean="0">
                <a:solidFill>
                  <a:srgbClr val="FF0000"/>
                </a:solidFill>
              </a:rPr>
              <a:t>is </a:t>
            </a:r>
            <a:r>
              <a:rPr lang="en-US" sz="2400" b="1" dirty="0">
                <a:solidFill>
                  <a:srgbClr val="FF0000"/>
                </a:solidFill>
              </a:rPr>
              <a:t>group A beta </a:t>
            </a:r>
            <a:r>
              <a:rPr lang="en-US" sz="2400" b="1" dirty="0" err="1">
                <a:solidFill>
                  <a:srgbClr val="FF0000"/>
                </a:solidFill>
              </a:rPr>
              <a:t>haemolytic</a:t>
            </a:r>
            <a:r>
              <a:rPr lang="en-US" sz="2400" b="1" dirty="0">
                <a:solidFill>
                  <a:srgbClr val="FF0000"/>
                </a:solidFill>
              </a:rPr>
              <a:t> streptococcus (GABHS</a:t>
            </a:r>
            <a:r>
              <a:rPr lang="en-US" sz="2400" b="1" dirty="0" smtClean="0">
                <a:solidFill>
                  <a:srgbClr val="FF0000"/>
                </a:solidFill>
              </a:rPr>
              <a:t>).</a:t>
            </a:r>
          </a:p>
          <a:p>
            <a:r>
              <a:rPr lang="en-US" sz="2000" dirty="0"/>
              <a:t>The main symptom is </a:t>
            </a:r>
            <a:r>
              <a:rPr lang="en-US" sz="2000" dirty="0">
                <a:solidFill>
                  <a:srgbClr val="3495BA"/>
                </a:solidFill>
              </a:rPr>
              <a:t>Throat </a:t>
            </a:r>
            <a:r>
              <a:rPr lang="en-US" sz="2000" dirty="0" smtClean="0">
                <a:solidFill>
                  <a:srgbClr val="3495BA"/>
                </a:solidFill>
              </a:rPr>
              <a:t>Pain, dysphagia, fever and enlarged lymph nodes.</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930"/>
          <a:stretch/>
        </p:blipFill>
        <p:spPr>
          <a:xfrm>
            <a:off x="4606633" y="2322576"/>
            <a:ext cx="4416343" cy="4226142"/>
          </a:xfrm>
          <a:prstGeom prst="rect">
            <a:avLst/>
          </a:prstGeom>
        </p:spPr>
      </p:pic>
    </p:spTree>
    <p:extLst>
      <p:ext uri="{BB962C8B-B14F-4D97-AF65-F5344CB8AC3E}">
        <p14:creationId xmlns:p14="http://schemas.microsoft.com/office/powerpoint/2010/main" val="2508412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
          <p:cNvSpPr txBox="1">
            <a:spLocks/>
          </p:cNvSpPr>
          <p:nvPr/>
        </p:nvSpPr>
        <p:spPr>
          <a:xfrm>
            <a:off x="265113" y="54864"/>
            <a:ext cx="5561013" cy="154622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sz="5400" b="1" i="1" dirty="0" smtClean="0">
                <a:solidFill>
                  <a:srgbClr val="7ECEFD"/>
                </a:solidFill>
                <a:sym typeface="Lato"/>
              </a:rPr>
              <a:t>2-pharyngitis </a:t>
            </a:r>
            <a:endParaRPr lang="en" sz="5400" b="1" i="1" dirty="0">
              <a:solidFill>
                <a:srgbClr val="7ECEFD"/>
              </a:solidFill>
              <a:sym typeface="Lato"/>
            </a:endParaRPr>
          </a:p>
        </p:txBody>
      </p:sp>
      <p:sp>
        <p:nvSpPr>
          <p:cNvPr id="4" name="Shape 94"/>
          <p:cNvSpPr txBox="1">
            <a:spLocks/>
          </p:cNvSpPr>
          <p:nvPr/>
        </p:nvSpPr>
        <p:spPr>
          <a:xfrm>
            <a:off x="0" y="1959420"/>
            <a:ext cx="4733365" cy="36031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r>
              <a:rPr lang="en-US" sz="2000" dirty="0" smtClean="0"/>
              <a:t>    Inflammation </a:t>
            </a:r>
            <a:r>
              <a:rPr lang="en-US" sz="2000" dirty="0" smtClean="0"/>
              <a:t>of the</a:t>
            </a:r>
            <a:r>
              <a:rPr lang="en-US" sz="2000" dirty="0"/>
              <a:t> </a:t>
            </a:r>
            <a:r>
              <a:rPr lang="en-US" sz="2000" dirty="0" smtClean="0"/>
              <a:t>pharynx.</a:t>
            </a:r>
            <a:r>
              <a:rPr lang="en-US" sz="2000" dirty="0"/>
              <a:t> </a:t>
            </a:r>
            <a:endParaRPr lang="en-US" sz="2000" dirty="0" smtClean="0"/>
          </a:p>
          <a:p>
            <a:pPr algn="just">
              <a:spcBef>
                <a:spcPts val="0"/>
              </a:spcBef>
              <a:buNone/>
            </a:pPr>
            <a:endParaRPr lang="en-US" sz="2000" dirty="0"/>
          </a:p>
          <a:p>
            <a:pPr algn="just">
              <a:spcBef>
                <a:spcPts val="0"/>
              </a:spcBef>
              <a:buNone/>
            </a:pPr>
            <a:endParaRPr lang="en-US" sz="2000" dirty="0" smtClean="0"/>
          </a:p>
          <a:p>
            <a:pPr marL="342900" indent="-342900" algn="just">
              <a:spcBef>
                <a:spcPts val="0"/>
              </a:spcBef>
            </a:pPr>
            <a:r>
              <a:rPr lang="en-US" sz="2000" dirty="0" smtClean="0"/>
              <a:t>Commonly </a:t>
            </a:r>
            <a:r>
              <a:rPr lang="en-US" sz="2000" dirty="0"/>
              <a:t>caused by viral </a:t>
            </a:r>
            <a:r>
              <a:rPr lang="en-US" sz="2000" dirty="0" smtClean="0"/>
              <a:t>infections such </a:t>
            </a:r>
            <a:r>
              <a:rPr lang="en-US" sz="2000" dirty="0"/>
              <a:t>as: common cold, influenza virus and mononucleosis.</a:t>
            </a:r>
          </a:p>
          <a:p>
            <a:endParaRPr lang="en-US" sz="2000" dirty="0" smtClean="0"/>
          </a:p>
          <a:p>
            <a:r>
              <a:rPr lang="en-US" sz="2000" dirty="0" smtClean="0"/>
              <a:t>    The </a:t>
            </a:r>
            <a:r>
              <a:rPr lang="en-US" sz="2000" dirty="0"/>
              <a:t>main symptom is </a:t>
            </a:r>
            <a:r>
              <a:rPr lang="en-US" sz="2000" dirty="0">
                <a:solidFill>
                  <a:srgbClr val="3495BA"/>
                </a:solidFill>
              </a:rPr>
              <a:t>Throat </a:t>
            </a:r>
            <a:r>
              <a:rPr lang="en-US" sz="2000" dirty="0" smtClean="0">
                <a:solidFill>
                  <a:srgbClr val="3495BA"/>
                </a:solidFill>
              </a:rPr>
              <a:t>Pain, dysphagia, fever and enlarged lymph nodes.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966" y="1959420"/>
            <a:ext cx="3939988" cy="3984180"/>
          </a:xfrm>
          <a:prstGeom prst="rect">
            <a:avLst/>
          </a:prstGeom>
        </p:spPr>
      </p:pic>
    </p:spTree>
    <p:extLst>
      <p:ext uri="{BB962C8B-B14F-4D97-AF65-F5344CB8AC3E}">
        <p14:creationId xmlns:p14="http://schemas.microsoft.com/office/powerpoint/2010/main" val="1450609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
          <p:cNvSpPr txBox="1">
            <a:spLocks/>
          </p:cNvSpPr>
          <p:nvPr/>
        </p:nvSpPr>
        <p:spPr>
          <a:xfrm>
            <a:off x="265113" y="54864"/>
            <a:ext cx="8488922" cy="154622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sz="4800" b="1" i="1" dirty="0" smtClean="0">
                <a:solidFill>
                  <a:srgbClr val="7ECEFD"/>
                </a:solidFill>
                <a:sym typeface="Lato"/>
              </a:rPr>
              <a:t>Diagnosis and investigations</a:t>
            </a:r>
            <a:endParaRPr lang="en" sz="4800" b="1" i="1" dirty="0">
              <a:solidFill>
                <a:srgbClr val="7ECEFD"/>
              </a:solidFill>
              <a:sym typeface="Lato"/>
            </a:endParaRPr>
          </a:p>
        </p:txBody>
      </p:sp>
      <p:sp>
        <p:nvSpPr>
          <p:cNvPr id="5" name="Shape 94"/>
          <p:cNvSpPr txBox="1">
            <a:spLocks/>
          </p:cNvSpPr>
          <p:nvPr/>
        </p:nvSpPr>
        <p:spPr>
          <a:xfrm>
            <a:off x="265113" y="3038676"/>
            <a:ext cx="4468253" cy="230841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buNone/>
            </a:pPr>
            <a:r>
              <a:rPr lang="en-US" sz="2000" dirty="0" smtClean="0"/>
              <a:t>Second :</a:t>
            </a:r>
          </a:p>
          <a:p>
            <a:pPr marL="457200" indent="-457200">
              <a:buFont typeface="+mj-lt"/>
              <a:buAutoNum type="arabicPeriod"/>
            </a:pPr>
            <a:r>
              <a:rPr lang="en-US" sz="2000" dirty="0" smtClean="0"/>
              <a:t>Exclude </a:t>
            </a:r>
            <a:r>
              <a:rPr lang="en-US" sz="2000" dirty="0"/>
              <a:t>bacterial causes.</a:t>
            </a:r>
          </a:p>
          <a:p>
            <a:pPr marL="457200" indent="-457200">
              <a:buFont typeface="+mj-lt"/>
              <a:buAutoNum type="arabicPeriod"/>
            </a:pPr>
            <a:r>
              <a:rPr lang="en-US" sz="2000" dirty="0"/>
              <a:t>Throat examination. (Inflammation or white patches).</a:t>
            </a:r>
          </a:p>
          <a:p>
            <a:pPr marL="457200" indent="-457200">
              <a:buFont typeface="+mj-lt"/>
              <a:buAutoNum type="arabicPeriod"/>
            </a:pPr>
            <a:r>
              <a:rPr lang="en-US" sz="2000" dirty="0"/>
              <a:t>Throat swab and culture.</a:t>
            </a:r>
          </a:p>
          <a:p>
            <a:pPr>
              <a:buNone/>
            </a:pPr>
            <a:endParaRPr lang="en-US" sz="2000" dirty="0" smtClean="0"/>
          </a:p>
        </p:txBody>
      </p:sp>
      <p:sp>
        <p:nvSpPr>
          <p:cNvPr id="6" name="Shape 94"/>
          <p:cNvSpPr txBox="1">
            <a:spLocks/>
          </p:cNvSpPr>
          <p:nvPr/>
        </p:nvSpPr>
        <p:spPr>
          <a:xfrm>
            <a:off x="363725" y="1679273"/>
            <a:ext cx="4468253" cy="15211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buNone/>
            </a:pPr>
            <a:r>
              <a:rPr lang="en-US" sz="2000" dirty="0" smtClean="0"/>
              <a:t>First :</a:t>
            </a:r>
          </a:p>
          <a:p>
            <a:pPr marL="457200" indent="-457200">
              <a:buFont typeface="+mj-lt"/>
              <a:buAutoNum type="arabicPeriod"/>
            </a:pPr>
            <a:r>
              <a:rPr lang="en-US" sz="2000" dirty="0" smtClean="0"/>
              <a:t>History.</a:t>
            </a:r>
          </a:p>
          <a:p>
            <a:pPr marL="457200" indent="-457200">
              <a:buFont typeface="+mj-lt"/>
              <a:buAutoNum type="arabicPeriod"/>
            </a:pPr>
            <a:r>
              <a:rPr lang="en-US" sz="2000" dirty="0" smtClean="0"/>
              <a:t>Physical examination.</a:t>
            </a:r>
          </a:p>
          <a:p>
            <a:pPr marL="457200" indent="-457200">
              <a:buFont typeface="+mj-lt"/>
              <a:buAutoNum type="arabicPeriod"/>
            </a:pPr>
            <a:endParaRPr lang="en-US" sz="20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0564" y="4123406"/>
            <a:ext cx="2963471" cy="244736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343" y="1537081"/>
            <a:ext cx="2874457" cy="2425488"/>
          </a:xfrm>
          <a:prstGeom prst="rect">
            <a:avLst/>
          </a:prstGeom>
        </p:spPr>
      </p:pic>
    </p:spTree>
    <p:extLst>
      <p:ext uri="{BB962C8B-B14F-4D97-AF65-F5344CB8AC3E}">
        <p14:creationId xmlns:p14="http://schemas.microsoft.com/office/powerpoint/2010/main" val="199404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
          <p:cNvSpPr txBox="1">
            <a:spLocks/>
          </p:cNvSpPr>
          <p:nvPr/>
        </p:nvSpPr>
        <p:spPr>
          <a:xfrm>
            <a:off x="265113" y="54864"/>
            <a:ext cx="8293671" cy="154622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sz="4800" b="1" i="1" dirty="0" smtClean="0">
                <a:solidFill>
                  <a:srgbClr val="7ECEFD"/>
                </a:solidFill>
                <a:sym typeface="Lato"/>
              </a:rPr>
              <a:t>List of other diseases that can cause sore throat</a:t>
            </a:r>
            <a:endParaRPr lang="en" sz="4800" b="1" i="1" dirty="0">
              <a:solidFill>
                <a:srgbClr val="7ECEFD"/>
              </a:solidFill>
              <a:sym typeface="Lato"/>
            </a:endParaRPr>
          </a:p>
        </p:txBody>
      </p:sp>
      <p:sp>
        <p:nvSpPr>
          <p:cNvPr id="5" name="Shape 94"/>
          <p:cNvSpPr txBox="1">
            <a:spLocks/>
          </p:cNvSpPr>
          <p:nvPr/>
        </p:nvSpPr>
        <p:spPr>
          <a:xfrm>
            <a:off x="265113" y="1858836"/>
            <a:ext cx="4468253" cy="36031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buFont typeface="+mj-lt"/>
              <a:buAutoNum type="arabicPeriod"/>
            </a:pPr>
            <a:r>
              <a:rPr lang="en-US" sz="2000" dirty="0" smtClean="0"/>
              <a:t>Epiglottitis </a:t>
            </a:r>
          </a:p>
          <a:p>
            <a:pPr marL="457200" indent="-457200">
              <a:buFont typeface="+mj-lt"/>
              <a:buAutoNum type="arabicPeriod"/>
            </a:pPr>
            <a:r>
              <a:rPr lang="en-US" sz="2000" dirty="0" smtClean="0"/>
              <a:t>Retropharyngeal abscess</a:t>
            </a:r>
          </a:p>
          <a:p>
            <a:pPr marL="457200" indent="-457200">
              <a:buFont typeface="+mj-lt"/>
              <a:buAutoNum type="arabicPeriod"/>
            </a:pPr>
            <a:r>
              <a:rPr lang="en-US" sz="2000" dirty="0" err="1" smtClean="0"/>
              <a:t>Peritonsillar</a:t>
            </a:r>
            <a:r>
              <a:rPr lang="en-US" sz="2000" dirty="0" smtClean="0"/>
              <a:t> abscess.</a:t>
            </a:r>
          </a:p>
          <a:p>
            <a:pPr marL="457200" indent="-457200">
              <a:buFont typeface="+mj-lt"/>
              <a:buAutoNum type="arabicPeriod"/>
            </a:pPr>
            <a:r>
              <a:rPr lang="en-US" sz="2000" dirty="0" smtClean="0"/>
              <a:t>Diphtheria </a:t>
            </a:r>
          </a:p>
          <a:p>
            <a:pPr>
              <a:buNone/>
            </a:pPr>
            <a:endParaRPr lang="en-US" sz="2000" dirty="0" smtClean="0"/>
          </a:p>
        </p:txBody>
      </p:sp>
    </p:spTree>
    <p:extLst>
      <p:ext uri="{BB962C8B-B14F-4D97-AF65-F5344CB8AC3E}">
        <p14:creationId xmlns:p14="http://schemas.microsoft.com/office/powerpoint/2010/main" val="554550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274650"/>
            <a:ext cx="6764629" cy="1143000"/>
          </a:xfrm>
        </p:spPr>
        <p:txBody>
          <a:bodyPr>
            <a:normAutofit/>
          </a:bodyPr>
          <a:lstStyle/>
          <a:p>
            <a:r>
              <a:rPr lang="en-US" sz="4400" b="1" i="1" dirty="0" smtClean="0">
                <a:solidFill>
                  <a:srgbClr val="7ECEFD"/>
                </a:solidFill>
              </a:rPr>
              <a:t>Complications</a:t>
            </a:r>
            <a:endParaRPr lang="en-US" sz="4050" dirty="0">
              <a:solidFill>
                <a:srgbClr val="606E92"/>
              </a:solidFill>
            </a:endParaRPr>
          </a:p>
        </p:txBody>
      </p:sp>
      <p:sp>
        <p:nvSpPr>
          <p:cNvPr id="3" name="Content Placeholder 2"/>
          <p:cNvSpPr>
            <a:spLocks noGrp="1"/>
          </p:cNvSpPr>
          <p:nvPr>
            <p:ph idx="1"/>
          </p:nvPr>
        </p:nvSpPr>
        <p:spPr>
          <a:xfrm>
            <a:off x="591671" y="1417650"/>
            <a:ext cx="7391762" cy="3318342"/>
          </a:xfrm>
        </p:spPr>
        <p:txBody>
          <a:bodyPr>
            <a:noAutofit/>
          </a:bodyPr>
          <a:lstStyle/>
          <a:p>
            <a:pPr>
              <a:buFont typeface="Courier New" charset="0"/>
              <a:buChar char="o"/>
            </a:pPr>
            <a:r>
              <a:rPr lang="en-US" sz="2400" dirty="0" smtClean="0">
                <a:solidFill>
                  <a:srgbClr val="3495BA"/>
                </a:solidFill>
              </a:rPr>
              <a:t>Middle </a:t>
            </a:r>
            <a:r>
              <a:rPr lang="en-US" sz="2400" dirty="0">
                <a:solidFill>
                  <a:srgbClr val="3495BA"/>
                </a:solidFill>
              </a:rPr>
              <a:t>ear infection (Otitis Media).</a:t>
            </a:r>
            <a:endParaRPr lang="en-US" sz="2400" dirty="0">
              <a:solidFill>
                <a:srgbClr val="3495BA"/>
              </a:solidFill>
              <a:hlinkClick r:id="rId2"/>
            </a:endParaRPr>
          </a:p>
          <a:p>
            <a:pPr>
              <a:buFont typeface="Arial" charset="0"/>
              <a:buChar char="•"/>
            </a:pPr>
            <a:r>
              <a:rPr lang="en-US" sz="2400" dirty="0">
                <a:solidFill>
                  <a:srgbClr val="3495BA"/>
                </a:solidFill>
              </a:rPr>
              <a:t> Sinusitis.</a:t>
            </a:r>
          </a:p>
          <a:p>
            <a:pPr>
              <a:buNone/>
            </a:pPr>
            <a:endParaRPr lang="en-US" sz="600" dirty="0">
              <a:solidFill>
                <a:srgbClr val="3495BA"/>
              </a:solidFill>
            </a:endParaRPr>
          </a:p>
          <a:p>
            <a:pPr marL="342900" indent="-342900">
              <a:buFont typeface="+mj-lt"/>
              <a:buAutoNum type="arabicPeriod"/>
            </a:pPr>
            <a:r>
              <a:rPr lang="en-US" sz="2400" dirty="0" err="1" smtClean="0">
                <a:solidFill>
                  <a:srgbClr val="747472"/>
                </a:solidFill>
              </a:rPr>
              <a:t>Retreopharyngeal</a:t>
            </a:r>
            <a:r>
              <a:rPr lang="en-US" sz="2400" dirty="0" smtClean="0">
                <a:solidFill>
                  <a:srgbClr val="747472"/>
                </a:solidFill>
              </a:rPr>
              <a:t> </a:t>
            </a:r>
            <a:r>
              <a:rPr lang="en-US" sz="2400" dirty="0">
                <a:solidFill>
                  <a:srgbClr val="747472"/>
                </a:solidFill>
              </a:rPr>
              <a:t>abscess</a:t>
            </a:r>
            <a:r>
              <a:rPr lang="en-US" sz="2400" dirty="0" smtClean="0">
                <a:solidFill>
                  <a:srgbClr val="747472"/>
                </a:solidFill>
              </a:rPr>
              <a:t>. </a:t>
            </a:r>
            <a:endParaRPr lang="en-US" sz="2400" dirty="0">
              <a:solidFill>
                <a:srgbClr val="747472"/>
              </a:solidFill>
            </a:endParaRPr>
          </a:p>
          <a:p>
            <a:pPr marL="342900" indent="-342900">
              <a:buFont typeface="+mj-lt"/>
              <a:buAutoNum type="arabicPeriod"/>
            </a:pPr>
            <a:r>
              <a:rPr lang="en-US" sz="2400" dirty="0" err="1">
                <a:solidFill>
                  <a:srgbClr val="747472"/>
                </a:solidFill>
              </a:rPr>
              <a:t>Peritonsillar</a:t>
            </a:r>
            <a:r>
              <a:rPr lang="en-US" sz="2400" dirty="0">
                <a:solidFill>
                  <a:srgbClr val="747472"/>
                </a:solidFill>
              </a:rPr>
              <a:t> abscess.</a:t>
            </a:r>
          </a:p>
          <a:p>
            <a:pPr marL="342900" indent="-342900">
              <a:buFont typeface="+mj-lt"/>
              <a:buAutoNum type="arabicPeriod"/>
            </a:pPr>
            <a:r>
              <a:rPr lang="en-US" sz="2400" dirty="0" smtClean="0">
                <a:solidFill>
                  <a:srgbClr val="747472"/>
                </a:solidFill>
              </a:rPr>
              <a:t>Toxic shock </a:t>
            </a:r>
            <a:r>
              <a:rPr lang="en-US" sz="2400" dirty="0" smtClean="0">
                <a:solidFill>
                  <a:srgbClr val="747472"/>
                </a:solidFill>
              </a:rPr>
              <a:t>syndrome</a:t>
            </a:r>
            <a:endParaRPr lang="en-US" sz="1600" dirty="0">
              <a:solidFill>
                <a:schemeClr val="bg1">
                  <a:lumMod val="75000"/>
                </a:schemeClr>
              </a:solidFill>
            </a:endParaRPr>
          </a:p>
        </p:txBody>
      </p:sp>
    </p:spTree>
    <p:extLst>
      <p:ext uri="{BB962C8B-B14F-4D97-AF65-F5344CB8AC3E}">
        <p14:creationId xmlns:p14="http://schemas.microsoft.com/office/powerpoint/2010/main" val="2768935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7ECEFD"/>
                </a:solidFill>
              </a:rPr>
              <a:t>Prevention </a:t>
            </a:r>
            <a:endParaRPr lang="en-US" sz="6000" b="1" i="1" dirty="0">
              <a:solidFill>
                <a:srgbClr val="7ECEFD"/>
              </a:solidFill>
            </a:endParaRPr>
          </a:p>
        </p:txBody>
      </p:sp>
      <p:sp>
        <p:nvSpPr>
          <p:cNvPr id="3" name="Content Placeholder 2"/>
          <p:cNvSpPr>
            <a:spLocks noGrp="1"/>
          </p:cNvSpPr>
          <p:nvPr>
            <p:ph idx="1"/>
          </p:nvPr>
        </p:nvSpPr>
        <p:spPr>
          <a:xfrm>
            <a:off x="694945" y="1689354"/>
            <a:ext cx="7290053" cy="3017520"/>
          </a:xfrm>
        </p:spPr>
        <p:txBody>
          <a:bodyPr>
            <a:normAutofit lnSpcReduction="10000"/>
          </a:bodyPr>
          <a:lstStyle/>
          <a:p>
            <a:pPr marL="457200" indent="-457200">
              <a:spcBef>
                <a:spcPts val="0"/>
              </a:spcBef>
              <a:buFont typeface="+mj-lt"/>
              <a:buAutoNum type="arabicPeriod"/>
            </a:pPr>
            <a:r>
              <a:rPr lang="en-US" sz="2400" dirty="0"/>
              <a:t> Avoid contact with sick people.</a:t>
            </a:r>
          </a:p>
          <a:p>
            <a:pPr marL="457200" indent="-457200">
              <a:spcBef>
                <a:spcPts val="0"/>
              </a:spcBef>
              <a:buFont typeface="+mj-lt"/>
              <a:buAutoNum type="arabicPeriod"/>
            </a:pPr>
            <a:endParaRPr lang="en-US" sz="2400" dirty="0"/>
          </a:p>
          <a:p>
            <a:pPr marL="457200" indent="-457200">
              <a:spcBef>
                <a:spcPts val="0"/>
              </a:spcBef>
              <a:buFont typeface="+mj-lt"/>
              <a:buAutoNum type="arabicPeriod"/>
            </a:pPr>
            <a:r>
              <a:rPr lang="en-US" sz="2400" dirty="0"/>
              <a:t> Wash your hands.</a:t>
            </a:r>
          </a:p>
          <a:p>
            <a:pPr marL="457200" indent="-457200">
              <a:spcBef>
                <a:spcPts val="0"/>
              </a:spcBef>
              <a:buFont typeface="+mj-lt"/>
              <a:buAutoNum type="arabicPeriod"/>
            </a:pPr>
            <a:endParaRPr lang="en-US" sz="2400" dirty="0"/>
          </a:p>
          <a:p>
            <a:pPr marL="457200" indent="-457200">
              <a:spcBef>
                <a:spcPts val="0"/>
              </a:spcBef>
              <a:buFont typeface="+mj-lt"/>
              <a:buAutoNum type="arabicPeriod"/>
            </a:pPr>
            <a:r>
              <a:rPr lang="en-US" sz="2400" dirty="0"/>
              <a:t> Identify and avoid irritants .</a:t>
            </a:r>
          </a:p>
          <a:p>
            <a:pPr marL="457200" indent="-457200">
              <a:spcBef>
                <a:spcPts val="0"/>
              </a:spcBef>
              <a:buFont typeface="+mj-lt"/>
              <a:buAutoNum type="arabicPeriod"/>
            </a:pPr>
            <a:endParaRPr lang="en-US" sz="2400" dirty="0"/>
          </a:p>
          <a:p>
            <a:pPr marL="457200" indent="-457200">
              <a:spcBef>
                <a:spcPts val="0"/>
              </a:spcBef>
              <a:buFont typeface="+mj-lt"/>
              <a:buAutoNum type="arabicPeriod"/>
            </a:pPr>
            <a:r>
              <a:rPr lang="en-US" sz="2400" dirty="0"/>
              <a:t> Don</a:t>
            </a:r>
            <a:r>
              <a:rPr lang="mr-IN" sz="2400" dirty="0"/>
              <a:t>’</a:t>
            </a:r>
            <a:r>
              <a:rPr lang="en-US" sz="2400" dirty="0"/>
              <a:t>t smoke and avoid exposure to secondhand smoke.</a:t>
            </a:r>
          </a:p>
        </p:txBody>
      </p:sp>
    </p:spTree>
    <p:extLst>
      <p:ext uri="{BB962C8B-B14F-4D97-AF65-F5344CB8AC3E}">
        <p14:creationId xmlns:p14="http://schemas.microsoft.com/office/powerpoint/2010/main" val="51737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50"/>
            <a:ext cx="6899100" cy="1143000"/>
          </a:xfrm>
        </p:spPr>
        <p:txBody>
          <a:bodyPr>
            <a:normAutofit/>
          </a:bodyPr>
          <a:lstStyle/>
          <a:p>
            <a:r>
              <a:rPr lang="en-US" sz="6000" b="1" i="1" dirty="0" smtClean="0">
                <a:solidFill>
                  <a:srgbClr val="7ECEFD"/>
                </a:solidFill>
              </a:rPr>
              <a:t>Treatment</a:t>
            </a:r>
            <a:endParaRPr lang="en-US" sz="6000" b="1" i="1" dirty="0">
              <a:solidFill>
                <a:srgbClr val="7ECEFD"/>
              </a:solidFill>
            </a:endParaRPr>
          </a:p>
        </p:txBody>
      </p:sp>
      <p:sp>
        <p:nvSpPr>
          <p:cNvPr id="3" name="Content Placeholder 2"/>
          <p:cNvSpPr>
            <a:spLocks noGrp="1"/>
          </p:cNvSpPr>
          <p:nvPr>
            <p:ph idx="1"/>
          </p:nvPr>
        </p:nvSpPr>
        <p:spPr>
          <a:xfrm>
            <a:off x="768096" y="2823882"/>
            <a:ext cx="7740473" cy="2961829"/>
          </a:xfrm>
        </p:spPr>
        <p:txBody>
          <a:bodyPr>
            <a:noAutofit/>
          </a:bodyPr>
          <a:lstStyle/>
          <a:p>
            <a:pPr>
              <a:spcBef>
                <a:spcPts val="0"/>
              </a:spcBef>
              <a:buFont typeface="Courier New" charset="0"/>
              <a:buChar char="o"/>
            </a:pPr>
            <a:r>
              <a:rPr lang="en-US" sz="1800" dirty="0">
                <a:solidFill>
                  <a:srgbClr val="3495BA"/>
                </a:solidFill>
              </a:rPr>
              <a:t> </a:t>
            </a:r>
            <a:r>
              <a:rPr lang="en-US" sz="2400" dirty="0">
                <a:solidFill>
                  <a:srgbClr val="3495BA"/>
                </a:solidFill>
              </a:rPr>
              <a:t>Viral infections:</a:t>
            </a:r>
          </a:p>
          <a:p>
            <a:pPr>
              <a:spcBef>
                <a:spcPts val="0"/>
              </a:spcBef>
              <a:buFont typeface="Wingdings" charset="2"/>
              <a:buChar char="§"/>
            </a:pPr>
            <a:r>
              <a:rPr lang="en-US" sz="1800" dirty="0">
                <a:solidFill>
                  <a:srgbClr val="747472"/>
                </a:solidFill>
              </a:rPr>
              <a:t> Usually </a:t>
            </a:r>
            <a:r>
              <a:rPr lang="en-US" sz="1800" dirty="0" smtClean="0">
                <a:solidFill>
                  <a:srgbClr val="747472"/>
                </a:solidFill>
              </a:rPr>
              <a:t>it’s </a:t>
            </a:r>
            <a:r>
              <a:rPr lang="en-US" sz="1800" dirty="0">
                <a:solidFill>
                  <a:srgbClr val="747472"/>
                </a:solidFill>
              </a:rPr>
              <a:t>self limited and </a:t>
            </a:r>
            <a:r>
              <a:rPr lang="en-US" sz="1800" dirty="0" smtClean="0">
                <a:solidFill>
                  <a:srgbClr val="747472"/>
                </a:solidFill>
              </a:rPr>
              <a:t>doesn’t </a:t>
            </a:r>
            <a:r>
              <a:rPr lang="en-US" sz="1800" dirty="0">
                <a:solidFill>
                  <a:srgbClr val="747472"/>
                </a:solidFill>
              </a:rPr>
              <a:t>required medications.</a:t>
            </a:r>
          </a:p>
          <a:p>
            <a:pPr>
              <a:spcBef>
                <a:spcPts val="0"/>
              </a:spcBef>
              <a:buFont typeface="Wingdings" charset="2"/>
              <a:buChar char="§"/>
            </a:pPr>
            <a:r>
              <a:rPr lang="en-US" sz="1800" dirty="0"/>
              <a:t> For the fever and pain , use </a:t>
            </a:r>
            <a:r>
              <a:rPr lang="en-US" sz="1800" dirty="0">
                <a:solidFill>
                  <a:srgbClr val="747472"/>
                </a:solidFill>
              </a:rPr>
              <a:t>acetaminophen.</a:t>
            </a:r>
          </a:p>
          <a:p>
            <a:pPr>
              <a:spcBef>
                <a:spcPts val="0"/>
              </a:spcBef>
            </a:pPr>
            <a:endParaRPr lang="en-US" sz="600" dirty="0">
              <a:solidFill>
                <a:srgbClr val="747472"/>
              </a:solidFill>
            </a:endParaRPr>
          </a:p>
          <a:p>
            <a:pPr>
              <a:spcBef>
                <a:spcPts val="0"/>
              </a:spcBef>
            </a:pPr>
            <a:r>
              <a:rPr lang="en-US" sz="1800" b="1" dirty="0"/>
              <a:t>Do not give aspirin for pain or fever to children younger than 12 year </a:t>
            </a:r>
            <a:r>
              <a:rPr lang="en-US" sz="1800" b="1" dirty="0" smtClean="0"/>
              <a:t>(Reyes </a:t>
            </a:r>
            <a:r>
              <a:rPr lang="en-US" sz="1800" b="1" dirty="0"/>
              <a:t>syndrome)</a:t>
            </a:r>
          </a:p>
          <a:p>
            <a:pPr>
              <a:spcBef>
                <a:spcPts val="0"/>
              </a:spcBef>
            </a:pPr>
            <a:endParaRPr lang="en-US" sz="600" dirty="0">
              <a:solidFill>
                <a:srgbClr val="FF0000"/>
              </a:solidFill>
            </a:endParaRPr>
          </a:p>
          <a:p>
            <a:pPr>
              <a:spcBef>
                <a:spcPts val="0"/>
              </a:spcBef>
              <a:buFont typeface="Courier New" charset="0"/>
              <a:buChar char="o"/>
            </a:pPr>
            <a:r>
              <a:rPr lang="en-US" sz="1800" dirty="0">
                <a:solidFill>
                  <a:srgbClr val="3495BA"/>
                </a:solidFill>
              </a:rPr>
              <a:t> </a:t>
            </a:r>
            <a:r>
              <a:rPr lang="en-US" sz="2400" dirty="0">
                <a:solidFill>
                  <a:srgbClr val="3495BA"/>
                </a:solidFill>
              </a:rPr>
              <a:t>Bacterial infection:</a:t>
            </a:r>
          </a:p>
          <a:p>
            <a:pPr>
              <a:spcBef>
                <a:spcPts val="0"/>
              </a:spcBef>
              <a:buFont typeface="Wingdings" charset="2"/>
              <a:buChar char="§"/>
            </a:pPr>
            <a:r>
              <a:rPr lang="en-US" sz="1800" i="1" dirty="0">
                <a:solidFill>
                  <a:srgbClr val="747472"/>
                </a:solidFill>
              </a:rPr>
              <a:t> First line </a:t>
            </a:r>
            <a:r>
              <a:rPr lang="en-US" sz="1800" i="1" dirty="0" smtClean="0">
                <a:solidFill>
                  <a:srgbClr val="747472"/>
                </a:solidFill>
              </a:rPr>
              <a:t>of treatment </a:t>
            </a:r>
            <a:r>
              <a:rPr lang="en-US" sz="1800" i="1" dirty="0">
                <a:solidFill>
                  <a:srgbClr val="747472"/>
                </a:solidFill>
              </a:rPr>
              <a:t>is penicillin.</a:t>
            </a:r>
          </a:p>
          <a:p>
            <a:pPr>
              <a:spcBef>
                <a:spcPts val="0"/>
              </a:spcBef>
              <a:buFont typeface="Wingdings" charset="2"/>
              <a:buChar char="§"/>
            </a:pPr>
            <a:r>
              <a:rPr lang="en-US" sz="1800" dirty="0"/>
              <a:t> Drink plenty of cool or warm fluids, and avoid very hot drinks.</a:t>
            </a:r>
          </a:p>
          <a:p>
            <a:pPr>
              <a:spcBef>
                <a:spcPts val="0"/>
              </a:spcBef>
              <a:buFont typeface="Wingdings" charset="2"/>
              <a:buChar char="§"/>
            </a:pPr>
            <a:r>
              <a:rPr lang="en-US" sz="1800" dirty="0"/>
              <a:t> Eat cool, soft foods.</a:t>
            </a:r>
          </a:p>
          <a:p>
            <a:pPr>
              <a:spcBef>
                <a:spcPts val="0"/>
              </a:spcBef>
              <a:buFont typeface="Wingdings" charset="2"/>
              <a:buChar char="§"/>
            </a:pPr>
            <a:r>
              <a:rPr lang="en-US" sz="1800" dirty="0"/>
              <a:t> Avoid smoking and smoky place.</a:t>
            </a:r>
          </a:p>
          <a:p>
            <a:pPr>
              <a:spcBef>
                <a:spcPts val="0"/>
              </a:spcBef>
            </a:pPr>
            <a:endParaRPr lang="en-US" sz="1800" dirty="0"/>
          </a:p>
        </p:txBody>
      </p:sp>
      <p:sp>
        <p:nvSpPr>
          <p:cNvPr id="4" name="Rectangle 3"/>
          <p:cNvSpPr/>
          <p:nvPr/>
        </p:nvSpPr>
        <p:spPr>
          <a:xfrm>
            <a:off x="609925" y="1862237"/>
            <a:ext cx="8144110" cy="523220"/>
          </a:xfrm>
          <a:prstGeom prst="rect">
            <a:avLst/>
          </a:prstGeom>
        </p:spPr>
        <p:txBody>
          <a:bodyPr wrap="square">
            <a:spAutoFit/>
          </a:bodyPr>
          <a:lstStyle/>
          <a:p>
            <a:r>
              <a:rPr lang="en-US" sz="2800" b="1" dirty="0">
                <a:solidFill>
                  <a:srgbClr val="FF0000"/>
                </a:solidFill>
              </a:rPr>
              <a:t>Q-when do we have to use Antibiotics?</a:t>
            </a:r>
          </a:p>
        </p:txBody>
      </p:sp>
    </p:spTree>
    <p:extLst>
      <p:ext uri="{BB962C8B-B14F-4D97-AF65-F5344CB8AC3E}">
        <p14:creationId xmlns:p14="http://schemas.microsoft.com/office/powerpoint/2010/main" val="2980061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401385" y="2157614"/>
            <a:ext cx="5843967" cy="923914"/>
          </a:xfrm>
          <a:prstGeom prst="rect">
            <a:avLst/>
          </a:prstGeom>
        </p:spPr>
        <p:txBody>
          <a:bodyPr lIns="91425" tIns="91425" rIns="91425" bIns="91425" anchor="t" anchorCtr="0">
            <a:noAutofit/>
          </a:bodyPr>
          <a:lstStyle/>
          <a:p>
            <a:pPr lvl="0" algn="ctr"/>
            <a:r>
              <a:rPr lang="en" sz="6600" b="1" i="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Sinusitis</a:t>
            </a:r>
            <a:endParaRPr lang="en" sz="6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49294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265113" y="54864"/>
            <a:ext cx="5561013" cy="1546225"/>
          </a:xfrm>
          <a:prstGeom prst="rect">
            <a:avLst/>
          </a:prstGeom>
        </p:spPr>
        <p:txBody>
          <a:bodyPr lIns="91425" tIns="91425" rIns="91425" bIns="91425" anchor="b" anchorCtr="0">
            <a:noAutofit/>
          </a:bodyPr>
          <a:lstStyle/>
          <a:p>
            <a:r>
              <a:rPr lang="en-US" sz="7200" dirty="0">
                <a:solidFill>
                  <a:srgbClr val="3495BA"/>
                </a:solidFill>
              </a:rPr>
              <a:t>Sinusitis</a:t>
            </a:r>
            <a:endParaRPr lang="en" sz="7200" dirty="0">
              <a:solidFill>
                <a:srgbClr val="3495BA"/>
              </a:solidFill>
              <a:sym typeface="Lato"/>
            </a:endParaRPr>
          </a:p>
        </p:txBody>
      </p:sp>
      <p:sp>
        <p:nvSpPr>
          <p:cNvPr id="94" name="Shape 94"/>
          <p:cNvSpPr txBox="1">
            <a:spLocks noGrp="1"/>
          </p:cNvSpPr>
          <p:nvPr>
            <p:ph type="body" idx="4294967295"/>
          </p:nvPr>
        </p:nvSpPr>
        <p:spPr>
          <a:xfrm>
            <a:off x="366052" y="4957940"/>
            <a:ext cx="8677007" cy="1169728"/>
          </a:xfrm>
          <a:prstGeom prst="rect">
            <a:avLst/>
          </a:prstGeom>
        </p:spPr>
        <p:txBody>
          <a:bodyPr lIns="91425" tIns="91425" rIns="91425" bIns="91425" anchor="t" anchorCtr="0">
            <a:noAutofit/>
          </a:bodyPr>
          <a:lstStyle/>
          <a:p>
            <a:pPr marL="0" indent="0" algn="just">
              <a:buNone/>
            </a:pPr>
            <a:r>
              <a:rPr lang="en-US" sz="2400" dirty="0"/>
              <a:t>Sinusitis and Rhinosinusitis refer to inflammation in the nasal cavity and paranasal sinuses. </a:t>
            </a:r>
          </a:p>
        </p:txBody>
      </p:sp>
      <p:pic>
        <p:nvPicPr>
          <p:cNvPr id="2" name="Picture 1"/>
          <p:cNvPicPr>
            <a:picLocks noChangeAspect="1"/>
          </p:cNvPicPr>
          <p:nvPr/>
        </p:nvPicPr>
        <p:blipFill>
          <a:blip r:embed="rId3"/>
          <a:stretch>
            <a:fillRect/>
          </a:stretch>
        </p:blipFill>
        <p:spPr>
          <a:xfrm>
            <a:off x="578180" y="1601089"/>
            <a:ext cx="2936916" cy="2857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220" y="1285947"/>
            <a:ext cx="4371839" cy="3487783"/>
          </a:xfrm>
          <a:prstGeom prst="rect">
            <a:avLst/>
          </a:prstGeom>
          <a:ln>
            <a:noFill/>
          </a:ln>
          <a:effectLst>
            <a:softEdge rad="112500"/>
          </a:effectLst>
        </p:spPr>
      </p:pic>
    </p:spTree>
    <p:extLst>
      <p:ext uri="{BB962C8B-B14F-4D97-AF65-F5344CB8AC3E}">
        <p14:creationId xmlns:p14="http://schemas.microsoft.com/office/powerpoint/2010/main" val="215660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401385" y="2157614"/>
            <a:ext cx="5843967" cy="923914"/>
          </a:xfrm>
          <a:prstGeom prst="rect">
            <a:avLst/>
          </a:prstGeom>
        </p:spPr>
        <p:txBody>
          <a:bodyPr lIns="91425" tIns="91425" rIns="91425" bIns="91425" anchor="t" anchorCtr="0">
            <a:noAutofit/>
          </a:bodyPr>
          <a:lstStyle/>
          <a:p>
            <a:pPr lvl="0" algn="ctr"/>
            <a:r>
              <a:rPr lang="en" sz="6600" b="1" i="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MCQs</a:t>
            </a:r>
            <a:endParaRPr lang="en" sz="6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27475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265113" y="54864"/>
            <a:ext cx="8665131" cy="1146139"/>
          </a:xfrm>
          <a:prstGeom prst="rect">
            <a:avLst/>
          </a:prstGeom>
        </p:spPr>
        <p:txBody>
          <a:bodyPr lIns="91425" tIns="91425" rIns="91425" bIns="91425" anchor="b" anchorCtr="0">
            <a:noAutofit/>
          </a:bodyPr>
          <a:lstStyle/>
          <a:p>
            <a:pPr lvl="0"/>
            <a:r>
              <a:rPr lang="en" sz="6000" b="1" i="1" dirty="0">
                <a:solidFill>
                  <a:srgbClr val="7ECEFD"/>
                </a:solidFill>
                <a:sym typeface="Lato"/>
              </a:rPr>
              <a:t>sinuses</a:t>
            </a:r>
          </a:p>
        </p:txBody>
      </p:sp>
      <p:sp>
        <p:nvSpPr>
          <p:cNvPr id="94" name="Shape 94"/>
          <p:cNvSpPr txBox="1">
            <a:spLocks noGrp="1"/>
          </p:cNvSpPr>
          <p:nvPr>
            <p:ph type="body" idx="4294967295"/>
          </p:nvPr>
        </p:nvSpPr>
        <p:spPr>
          <a:xfrm>
            <a:off x="366052" y="1337481"/>
            <a:ext cx="4369721" cy="5041595"/>
          </a:xfrm>
          <a:prstGeom prst="rect">
            <a:avLst/>
          </a:prstGeom>
        </p:spPr>
        <p:txBody>
          <a:bodyPr lIns="91425" tIns="91425" rIns="91425" bIns="91425" anchor="t" anchorCtr="0">
            <a:noAutofit/>
          </a:bodyPr>
          <a:lstStyle/>
          <a:p>
            <a:pPr>
              <a:buNone/>
            </a:pPr>
            <a:r>
              <a:rPr lang="en-US" sz="2400" dirty="0"/>
              <a:t>normal sinuses are filled with air.</a:t>
            </a:r>
          </a:p>
          <a:p>
            <a:pPr marL="0" indent="0">
              <a:buNone/>
            </a:pPr>
            <a:r>
              <a:rPr lang="en-US" sz="2400" dirty="0"/>
              <a:t>lined by </a:t>
            </a:r>
            <a:r>
              <a:rPr lang="en-US" sz="2400" dirty="0">
                <a:solidFill>
                  <a:srgbClr val="00B0F0"/>
                </a:solidFill>
              </a:rPr>
              <a:t>respiratory epithelium </a:t>
            </a:r>
            <a:r>
              <a:rPr lang="en-US" sz="2400" dirty="0"/>
              <a:t>(ciliated pseudostratified columnar epithelium).</a:t>
            </a:r>
          </a:p>
          <a:p>
            <a:pPr marL="0" indent="0">
              <a:buNone/>
            </a:pPr>
            <a:r>
              <a:rPr lang="en-US" sz="2400" dirty="0"/>
              <a:t>The mucus produced by the sinuses usually drains into the nose.</a:t>
            </a:r>
          </a:p>
          <a:p>
            <a:pPr marL="0" indent="0">
              <a:buNone/>
            </a:pPr>
            <a:r>
              <a:rPr lang="en-US" sz="2400" dirty="0"/>
              <a:t>When they get inflamed they get blocked and get filled by mucus and become a good media for microorganism. </a:t>
            </a:r>
          </a:p>
          <a:p>
            <a:pPr marL="0" indent="0">
              <a:buNone/>
            </a:pPr>
            <a:endParaRPr lang="en-US" sz="2400" dirty="0"/>
          </a:p>
        </p:txBody>
      </p:sp>
      <p:pic>
        <p:nvPicPr>
          <p:cNvPr id="6" name="Picture 5"/>
          <p:cNvPicPr>
            <a:picLocks noChangeAspect="1"/>
          </p:cNvPicPr>
          <p:nvPr/>
        </p:nvPicPr>
        <p:blipFill>
          <a:blip r:embed="rId3"/>
          <a:stretch>
            <a:fillRect/>
          </a:stretch>
        </p:blipFill>
        <p:spPr>
          <a:xfrm>
            <a:off x="4517409" y="805218"/>
            <a:ext cx="4626591" cy="4823504"/>
          </a:xfrm>
          <a:prstGeom prst="rect">
            <a:avLst/>
          </a:prstGeom>
        </p:spPr>
      </p:pic>
    </p:spTree>
    <p:extLst>
      <p:ext uri="{BB962C8B-B14F-4D97-AF65-F5344CB8AC3E}">
        <p14:creationId xmlns:p14="http://schemas.microsoft.com/office/powerpoint/2010/main" val="4005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966" y="609262"/>
            <a:ext cx="8065828" cy="646331"/>
          </a:xfrm>
          <a:prstGeom prst="rect">
            <a:avLst/>
          </a:prstGeom>
          <a:noFill/>
        </p:spPr>
        <p:txBody>
          <a:bodyPr wrap="square" rtlCol="0">
            <a:spAutoFit/>
          </a:bodyPr>
          <a:lstStyle/>
          <a:p>
            <a:pPr>
              <a:buClr>
                <a:srgbClr val="97ABBC"/>
              </a:buClr>
              <a:buSzPct val="100000"/>
            </a:pPr>
            <a:r>
              <a:rPr lang="en-US" sz="3600" b="1" i="1" dirty="0">
                <a:solidFill>
                  <a:srgbClr val="7ECEFD"/>
                </a:solidFill>
                <a:latin typeface="Segoe UI Black" panose="020B0A02040204020203" pitchFamily="34" charset="0"/>
                <a:ea typeface="Segoe UI Black" panose="020B0A02040204020203" pitchFamily="34" charset="0"/>
                <a:cs typeface="Segoe UI Black" panose="020B0A02040204020203" pitchFamily="34" charset="0"/>
                <a:sym typeface="Raleway"/>
              </a:rPr>
              <a:t>Classification of Sinusitis</a:t>
            </a:r>
          </a:p>
        </p:txBody>
      </p:sp>
      <p:graphicFrame>
        <p:nvGraphicFramePr>
          <p:cNvPr id="3" name="Content Placeholder 3"/>
          <p:cNvGraphicFramePr>
            <a:graphicFrameLocks noGrp="1"/>
          </p:cNvGraphicFramePr>
          <p:nvPr>
            <p:extLst/>
          </p:nvPr>
        </p:nvGraphicFramePr>
        <p:xfrm>
          <a:off x="504966" y="1487604"/>
          <a:ext cx="8065828" cy="4804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870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265113" y="54864"/>
            <a:ext cx="8665131" cy="1146139"/>
          </a:xfrm>
          <a:prstGeom prst="rect">
            <a:avLst/>
          </a:prstGeom>
        </p:spPr>
        <p:txBody>
          <a:bodyPr lIns="91425" tIns="91425" rIns="91425" bIns="91425" anchor="b" anchorCtr="0">
            <a:noAutofit/>
          </a:bodyPr>
          <a:lstStyle/>
          <a:p>
            <a:pPr lvl="0"/>
            <a:r>
              <a:rPr lang="en-US" sz="6000" dirty="0">
                <a:solidFill>
                  <a:srgbClr val="606E92"/>
                </a:solidFill>
              </a:rPr>
              <a:t>Etiology</a:t>
            </a:r>
            <a:endParaRPr lang="en" sz="6000" b="1" i="1" dirty="0">
              <a:solidFill>
                <a:srgbClr val="7ECEFD"/>
              </a:solidFill>
              <a:sym typeface="Lato"/>
            </a:endParaRPr>
          </a:p>
        </p:txBody>
      </p:sp>
      <p:sp>
        <p:nvSpPr>
          <p:cNvPr id="94" name="Shape 94"/>
          <p:cNvSpPr txBox="1">
            <a:spLocks noGrp="1"/>
          </p:cNvSpPr>
          <p:nvPr>
            <p:ph type="body" idx="4294967295"/>
          </p:nvPr>
        </p:nvSpPr>
        <p:spPr>
          <a:xfrm>
            <a:off x="366051" y="1337482"/>
            <a:ext cx="4192301" cy="3835020"/>
          </a:xfrm>
          <a:prstGeom prst="rect">
            <a:avLst/>
          </a:prstGeom>
        </p:spPr>
        <p:txBody>
          <a:bodyPr lIns="91425" tIns="91425" rIns="91425" bIns="91425" anchor="t" anchorCtr="0">
            <a:noAutofit/>
          </a:bodyPr>
          <a:lstStyle/>
          <a:p>
            <a:pPr marL="0" indent="0" algn="just">
              <a:buNone/>
            </a:pPr>
            <a:r>
              <a:rPr lang="en-US" sz="3600" dirty="0">
                <a:solidFill>
                  <a:srgbClr val="3495BA"/>
                </a:solidFill>
              </a:rPr>
              <a:t>Infectious:</a:t>
            </a:r>
          </a:p>
          <a:p>
            <a:pPr marL="0" indent="0" algn="just">
              <a:buNone/>
            </a:pPr>
            <a:endParaRPr lang="en-US" sz="800" dirty="0">
              <a:solidFill>
                <a:srgbClr val="3495BA"/>
              </a:solidFill>
            </a:endParaRPr>
          </a:p>
          <a:p>
            <a:pPr algn="just">
              <a:spcBef>
                <a:spcPts val="0"/>
              </a:spcBef>
              <a:buFont typeface="Arial" charset="0"/>
              <a:buChar char="•"/>
            </a:pPr>
            <a:r>
              <a:rPr lang="en-US" sz="2400" dirty="0"/>
              <a:t> </a:t>
            </a:r>
            <a:r>
              <a:rPr lang="en-US" sz="2400" b="1" dirty="0">
                <a:solidFill>
                  <a:srgbClr val="00B0F0"/>
                </a:solidFill>
              </a:rPr>
              <a:t>Viral</a:t>
            </a:r>
            <a:r>
              <a:rPr lang="en-US" sz="2400" dirty="0">
                <a:solidFill>
                  <a:srgbClr val="747472"/>
                </a:solidFill>
              </a:rPr>
              <a:t> </a:t>
            </a:r>
          </a:p>
          <a:p>
            <a:pPr algn="just">
              <a:spcBef>
                <a:spcPts val="0"/>
              </a:spcBef>
              <a:buNone/>
            </a:pPr>
            <a:r>
              <a:rPr lang="en-US" sz="2400" dirty="0"/>
              <a:t>(Rhinovirus, Influenza virus).</a:t>
            </a:r>
          </a:p>
          <a:p>
            <a:pPr algn="just">
              <a:spcBef>
                <a:spcPts val="0"/>
              </a:spcBef>
              <a:buFont typeface="Arial" charset="0"/>
              <a:buChar char="•"/>
            </a:pPr>
            <a:r>
              <a:rPr lang="en-US" sz="2400" b="1" dirty="0">
                <a:solidFill>
                  <a:srgbClr val="747472"/>
                </a:solidFill>
              </a:rPr>
              <a:t> </a:t>
            </a:r>
            <a:r>
              <a:rPr lang="en-US" sz="2400" b="1" dirty="0">
                <a:solidFill>
                  <a:srgbClr val="00B0F0"/>
                </a:solidFill>
              </a:rPr>
              <a:t>Bacterial</a:t>
            </a:r>
          </a:p>
          <a:p>
            <a:pPr algn="just">
              <a:spcBef>
                <a:spcPts val="0"/>
              </a:spcBef>
              <a:buNone/>
            </a:pPr>
            <a:r>
              <a:rPr lang="en-US" sz="2400" dirty="0"/>
              <a:t>(Streptococcus pneumoniae, </a:t>
            </a:r>
            <a:r>
              <a:rPr lang="en-US" sz="2400" dirty="0" err="1"/>
              <a:t>Haemophilus</a:t>
            </a:r>
            <a:r>
              <a:rPr lang="en-US" sz="2400" dirty="0"/>
              <a:t> </a:t>
            </a:r>
            <a:r>
              <a:rPr lang="en-US" sz="2400" dirty="0" err="1"/>
              <a:t>influenzae</a:t>
            </a:r>
            <a:r>
              <a:rPr lang="en-GB" sz="2400" dirty="0"/>
              <a:t>).</a:t>
            </a:r>
          </a:p>
          <a:p>
            <a:pPr algn="just">
              <a:spcBef>
                <a:spcPts val="0"/>
              </a:spcBef>
              <a:buFont typeface="Arial" charset="0"/>
              <a:buChar char="•"/>
            </a:pPr>
            <a:r>
              <a:rPr lang="en-GB" sz="2400" b="1" dirty="0">
                <a:solidFill>
                  <a:srgbClr val="747472"/>
                </a:solidFill>
              </a:rPr>
              <a:t> </a:t>
            </a:r>
            <a:r>
              <a:rPr lang="en-GB" sz="2400" b="1" dirty="0">
                <a:solidFill>
                  <a:srgbClr val="00B0F0"/>
                </a:solidFill>
              </a:rPr>
              <a:t>Fungal</a:t>
            </a:r>
            <a:endParaRPr lang="en-GB" sz="2400" dirty="0"/>
          </a:p>
          <a:p>
            <a:pPr algn="just">
              <a:spcBef>
                <a:spcPts val="0"/>
              </a:spcBef>
              <a:buNone/>
            </a:pPr>
            <a:r>
              <a:rPr lang="en-GB" sz="2400" dirty="0"/>
              <a:t>(</a:t>
            </a:r>
            <a:r>
              <a:rPr lang="en-US" sz="2400" dirty="0"/>
              <a:t>Aspergillus , </a:t>
            </a:r>
            <a:r>
              <a:rPr lang="en-US" sz="2400" dirty="0" err="1"/>
              <a:t>Curvularia</a:t>
            </a:r>
            <a:r>
              <a:rPr lang="en-US" sz="2400" dirty="0"/>
              <a:t>).</a:t>
            </a:r>
          </a:p>
        </p:txBody>
      </p:sp>
      <p:pic>
        <p:nvPicPr>
          <p:cNvPr id="2" name="Picture 1"/>
          <p:cNvPicPr>
            <a:picLocks noChangeAspect="1"/>
          </p:cNvPicPr>
          <p:nvPr/>
        </p:nvPicPr>
        <p:blipFill>
          <a:blip r:embed="rId3"/>
          <a:stretch>
            <a:fillRect/>
          </a:stretch>
        </p:blipFill>
        <p:spPr>
          <a:xfrm>
            <a:off x="4977517" y="1337482"/>
            <a:ext cx="3952727" cy="4019438"/>
          </a:xfrm>
          <a:prstGeom prst="rect">
            <a:avLst/>
          </a:prstGeom>
        </p:spPr>
      </p:pic>
      <p:sp>
        <p:nvSpPr>
          <p:cNvPr id="3" name="TextBox 2"/>
          <p:cNvSpPr txBox="1"/>
          <p:nvPr/>
        </p:nvSpPr>
        <p:spPr>
          <a:xfrm>
            <a:off x="4977517" y="5691117"/>
            <a:ext cx="3439236" cy="369332"/>
          </a:xfrm>
          <a:prstGeom prst="rect">
            <a:avLst/>
          </a:prstGeom>
          <a:noFill/>
        </p:spPr>
        <p:txBody>
          <a:bodyPr wrap="square" rtlCol="0">
            <a:spAutoFit/>
          </a:bodyPr>
          <a:lstStyle/>
          <a:p>
            <a:pPr algn="ctr"/>
            <a:r>
              <a:rPr lang="en-US" sz="1800" b="1" dirty="0">
                <a:solidFill>
                  <a:srgbClr val="0070C0"/>
                </a:solidFill>
              </a:rPr>
              <a:t>CT of Fungal sinusitis</a:t>
            </a:r>
          </a:p>
        </p:txBody>
      </p:sp>
    </p:spTree>
    <p:extLst>
      <p:ext uri="{BB962C8B-B14F-4D97-AF65-F5344CB8AC3E}">
        <p14:creationId xmlns:p14="http://schemas.microsoft.com/office/powerpoint/2010/main" val="3351976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265113" y="54864"/>
            <a:ext cx="8665131" cy="1146139"/>
          </a:xfrm>
          <a:prstGeom prst="rect">
            <a:avLst/>
          </a:prstGeom>
        </p:spPr>
        <p:txBody>
          <a:bodyPr lIns="91425" tIns="91425" rIns="91425" bIns="91425" anchor="b" anchorCtr="0">
            <a:noAutofit/>
          </a:bodyPr>
          <a:lstStyle/>
          <a:p>
            <a:pPr lvl="0"/>
            <a:r>
              <a:rPr lang="en-US" sz="6000" dirty="0">
                <a:solidFill>
                  <a:srgbClr val="606E92"/>
                </a:solidFill>
              </a:rPr>
              <a:t>Etiology</a:t>
            </a:r>
            <a:endParaRPr lang="en" sz="6000" b="1" i="1" dirty="0">
              <a:solidFill>
                <a:srgbClr val="7ECEFD"/>
              </a:solidFill>
              <a:sym typeface="Lato"/>
            </a:endParaRPr>
          </a:p>
        </p:txBody>
      </p:sp>
      <p:sp>
        <p:nvSpPr>
          <p:cNvPr id="5" name="Shape 94"/>
          <p:cNvSpPr txBox="1">
            <a:spLocks/>
          </p:cNvSpPr>
          <p:nvPr/>
        </p:nvSpPr>
        <p:spPr>
          <a:xfrm>
            <a:off x="265112" y="1337481"/>
            <a:ext cx="5671663" cy="4531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just">
              <a:buFont typeface="Lato"/>
              <a:buNone/>
            </a:pPr>
            <a:r>
              <a:rPr lang="en-US" sz="3600" dirty="0">
                <a:solidFill>
                  <a:srgbClr val="3495BA"/>
                </a:solidFill>
              </a:rPr>
              <a:t>Non-Infectious:</a:t>
            </a:r>
            <a:endParaRPr lang="en-US" dirty="0"/>
          </a:p>
          <a:p>
            <a:pPr marL="342900" indent="-342900">
              <a:buFont typeface="Arial" panose="020B0604020202020204" pitchFamily="34" charset="0"/>
              <a:buChar char="•"/>
            </a:pPr>
            <a:r>
              <a:rPr lang="en-US" sz="2400" b="1" dirty="0">
                <a:solidFill>
                  <a:srgbClr val="00B0F0"/>
                </a:solidFill>
              </a:rPr>
              <a:t>Nasal </a:t>
            </a:r>
            <a:r>
              <a:rPr lang="en-US" sz="2400" b="1" dirty="0" smtClean="0">
                <a:solidFill>
                  <a:srgbClr val="00B0F0"/>
                </a:solidFill>
              </a:rPr>
              <a:t>obstruction </a:t>
            </a:r>
            <a:r>
              <a:rPr lang="en-US" sz="2000" dirty="0" smtClean="0"/>
              <a:t>by </a:t>
            </a:r>
            <a:endParaRPr lang="en-US" sz="2000" dirty="0"/>
          </a:p>
          <a:p>
            <a:pPr>
              <a:buNone/>
            </a:pPr>
            <a:r>
              <a:rPr lang="en-US" sz="2000" dirty="0"/>
              <a:t>nasal </a:t>
            </a:r>
            <a:r>
              <a:rPr lang="en-US" sz="2000" dirty="0" smtClean="0"/>
              <a:t>polyps, Tumors, mucous </a:t>
            </a:r>
            <a:r>
              <a:rPr lang="en-US" sz="2000" dirty="0"/>
              <a:t>plug, septal deviation</a:t>
            </a:r>
            <a:r>
              <a:rPr lang="en-US" sz="3200" dirty="0"/>
              <a:t>. </a:t>
            </a:r>
          </a:p>
          <a:p>
            <a:pPr marL="342900" indent="-342900">
              <a:buFont typeface="Arial" panose="020B0604020202020204" pitchFamily="34" charset="0"/>
              <a:buChar char="•"/>
            </a:pPr>
            <a:r>
              <a:rPr lang="en-US" sz="2400" b="1" dirty="0">
                <a:solidFill>
                  <a:srgbClr val="00B0F0"/>
                </a:solidFill>
              </a:rPr>
              <a:t>Primary ciliary </a:t>
            </a:r>
            <a:r>
              <a:rPr lang="en-US" sz="2400" b="1" dirty="0" smtClean="0">
                <a:solidFill>
                  <a:srgbClr val="00B0F0"/>
                </a:solidFill>
              </a:rPr>
              <a:t>dyskinesia.</a:t>
            </a:r>
          </a:p>
          <a:p>
            <a:pPr marL="342900" indent="-342900">
              <a:buFont typeface="Arial" panose="020B0604020202020204" pitchFamily="34" charset="0"/>
              <a:buChar char="•"/>
            </a:pPr>
            <a:r>
              <a:rPr lang="en-US" sz="2000" dirty="0" smtClean="0"/>
              <a:t>Patients </a:t>
            </a:r>
            <a:r>
              <a:rPr lang="en-US" sz="2000" dirty="0"/>
              <a:t>with immune deficiency or  hyper inflammatory</a:t>
            </a:r>
            <a:r>
              <a:rPr lang="en-US" sz="2400" b="1" dirty="0">
                <a:solidFill>
                  <a:srgbClr val="00B0F0"/>
                </a:solidFill>
              </a:rPr>
              <a:t> </a:t>
            </a:r>
            <a:r>
              <a:rPr lang="en-US" sz="2000" dirty="0"/>
              <a:t>disease such as </a:t>
            </a:r>
            <a:r>
              <a:rPr lang="en-US" sz="2400" b="1" dirty="0">
                <a:solidFill>
                  <a:srgbClr val="00B0F0"/>
                </a:solidFill>
              </a:rPr>
              <a:t>Wegner's disease.</a:t>
            </a:r>
          </a:p>
          <a:p>
            <a:pPr marL="342900" indent="-342900">
              <a:buFont typeface="Arial" panose="020B0604020202020204" pitchFamily="34" charset="0"/>
              <a:buChar char="•"/>
            </a:pPr>
            <a:r>
              <a:rPr lang="en-US" sz="2400" b="1" dirty="0">
                <a:solidFill>
                  <a:srgbClr val="00B0F0"/>
                </a:solidFill>
              </a:rPr>
              <a:t>Cystic fibrosis .</a:t>
            </a:r>
          </a:p>
        </p:txBody>
      </p:sp>
      <p:pic>
        <p:nvPicPr>
          <p:cNvPr id="3078" name="Picture 6" descr="Image result for deviated sep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304" y="1201003"/>
            <a:ext cx="3411940" cy="318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3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265113" y="54864"/>
            <a:ext cx="8665131" cy="1146139"/>
          </a:xfrm>
          <a:prstGeom prst="rect">
            <a:avLst/>
          </a:prstGeom>
        </p:spPr>
        <p:txBody>
          <a:bodyPr lIns="91425" tIns="91425" rIns="91425" bIns="91425" anchor="b" anchorCtr="0">
            <a:noAutofit/>
          </a:bodyPr>
          <a:lstStyle/>
          <a:p>
            <a:pPr lvl="0"/>
            <a:r>
              <a:rPr lang="en-US" sz="6000" dirty="0">
                <a:solidFill>
                  <a:srgbClr val="606E92"/>
                </a:solidFill>
              </a:rPr>
              <a:t>Clinical features:</a:t>
            </a:r>
            <a:endParaRPr lang="en" sz="6000" b="1" i="1" dirty="0">
              <a:solidFill>
                <a:srgbClr val="7ECEFD"/>
              </a:solidFill>
              <a:sym typeface="Lato"/>
            </a:endParaRPr>
          </a:p>
        </p:txBody>
      </p:sp>
      <p:sp>
        <p:nvSpPr>
          <p:cNvPr id="94" name="Shape 94"/>
          <p:cNvSpPr txBox="1">
            <a:spLocks noGrp="1"/>
          </p:cNvSpPr>
          <p:nvPr>
            <p:ph type="body" idx="4294967295"/>
          </p:nvPr>
        </p:nvSpPr>
        <p:spPr>
          <a:xfrm>
            <a:off x="366051" y="1337481"/>
            <a:ext cx="4178653" cy="5041595"/>
          </a:xfrm>
          <a:prstGeom prst="rect">
            <a:avLst/>
          </a:prstGeom>
        </p:spPr>
        <p:txBody>
          <a:bodyPr lIns="91425" tIns="91425" rIns="91425" bIns="91425" anchor="t" anchorCtr="0">
            <a:noAutofit/>
          </a:bodyPr>
          <a:lstStyle/>
          <a:p>
            <a:pPr marL="342900" indent="-342900" algn="just">
              <a:buFont typeface="Arial" panose="020B0604020202020204" pitchFamily="34" charset="0"/>
              <a:buChar char="•"/>
            </a:pPr>
            <a:r>
              <a:rPr lang="en-US" sz="2800" b="1" dirty="0">
                <a:solidFill>
                  <a:srgbClr val="00B0F0"/>
                </a:solidFill>
              </a:rPr>
              <a:t>Headache.</a:t>
            </a:r>
            <a:endParaRPr lang="ar-SA" sz="2800" b="1" dirty="0">
              <a:solidFill>
                <a:srgbClr val="00B0F0"/>
              </a:solidFill>
            </a:endParaRPr>
          </a:p>
          <a:p>
            <a:pPr marL="342900" indent="-342900" algn="just">
              <a:buFont typeface="Arial" panose="020B0604020202020204" pitchFamily="34" charset="0"/>
              <a:buChar char="•"/>
            </a:pPr>
            <a:r>
              <a:rPr lang="en-US" sz="2800" b="1" dirty="0">
                <a:solidFill>
                  <a:srgbClr val="00B0F0"/>
                </a:solidFill>
              </a:rPr>
              <a:t>Pain.</a:t>
            </a:r>
          </a:p>
          <a:p>
            <a:pPr marL="342900" indent="-342900" algn="just">
              <a:buFont typeface="Arial" panose="020B0604020202020204" pitchFamily="34" charset="0"/>
              <a:buChar char="•"/>
            </a:pPr>
            <a:r>
              <a:rPr lang="en-US" sz="2800" b="1" dirty="0">
                <a:solidFill>
                  <a:srgbClr val="00B0F0"/>
                </a:solidFill>
              </a:rPr>
              <a:t>Obstruction.</a:t>
            </a:r>
          </a:p>
          <a:p>
            <a:pPr marL="342900" indent="-342900" algn="just">
              <a:buFont typeface="Arial" panose="020B0604020202020204" pitchFamily="34" charset="0"/>
              <a:buChar char="•"/>
            </a:pPr>
            <a:r>
              <a:rPr lang="en-US" sz="2800" b="1" dirty="0">
                <a:solidFill>
                  <a:srgbClr val="00B0F0"/>
                </a:solidFill>
              </a:rPr>
              <a:t>Discharge.</a:t>
            </a:r>
          </a:p>
          <a:p>
            <a:pPr marL="342900" indent="-342900" algn="just">
              <a:buFont typeface="Arial" panose="020B0604020202020204" pitchFamily="34" charset="0"/>
              <a:buChar char="•"/>
            </a:pPr>
            <a:r>
              <a:rPr lang="en-US" sz="2800" b="1" dirty="0">
                <a:solidFill>
                  <a:srgbClr val="00B0F0"/>
                </a:solidFill>
              </a:rPr>
              <a:t>Loss of smell.</a:t>
            </a:r>
          </a:p>
          <a:p>
            <a:pPr algn="just">
              <a:buNone/>
            </a:pPr>
            <a:r>
              <a:rPr lang="en-US" sz="2800" dirty="0">
                <a:solidFill>
                  <a:schemeClr val="bg2">
                    <a:lumMod val="40000"/>
                    <a:lumOff val="60000"/>
                  </a:schemeClr>
                </a:solidFill>
              </a:rPr>
              <a:t>(PODS)</a:t>
            </a:r>
          </a:p>
          <a:p>
            <a:pPr marL="342900" indent="-342900" algn="just">
              <a:buFont typeface="Arial" panose="020B0604020202020204" pitchFamily="34" charset="0"/>
              <a:buChar char="•"/>
            </a:pPr>
            <a:r>
              <a:rPr lang="en-US" sz="2800" b="1" dirty="0">
                <a:solidFill>
                  <a:srgbClr val="00B0F0"/>
                </a:solidFill>
              </a:rPr>
              <a:t>Fever.</a:t>
            </a:r>
          </a:p>
          <a:p>
            <a:pPr marL="342900" indent="-342900" algn="just">
              <a:buFont typeface="Arial" panose="020B0604020202020204" pitchFamily="34" charset="0"/>
              <a:buChar char="•"/>
            </a:pPr>
            <a:r>
              <a:rPr lang="en-US" sz="2800" b="1" dirty="0">
                <a:solidFill>
                  <a:srgbClr val="00B0F0"/>
                </a:solidFill>
              </a:rPr>
              <a:t>Fatigue.</a:t>
            </a:r>
          </a:p>
          <a:p>
            <a:pPr marL="342900" indent="-342900" algn="just">
              <a:buFont typeface="Arial" panose="020B0604020202020204" pitchFamily="34" charset="0"/>
              <a:buChar char="•"/>
            </a:pPr>
            <a:r>
              <a:rPr lang="en-US" sz="2800" b="1" dirty="0">
                <a:solidFill>
                  <a:srgbClr val="00B0F0"/>
                </a:solidFill>
              </a:rPr>
              <a:t>Earache.</a:t>
            </a:r>
          </a:p>
          <a:p>
            <a:pPr marL="342900" indent="-342900" algn="just">
              <a:buFont typeface="Arial" panose="020B0604020202020204" pitchFamily="34" charset="0"/>
              <a:buChar char="•"/>
            </a:pPr>
            <a:r>
              <a:rPr lang="en-US" sz="2800" b="1" dirty="0">
                <a:solidFill>
                  <a:srgbClr val="00B0F0"/>
                </a:solidFill>
              </a:rPr>
              <a:t>Dental issues.</a:t>
            </a:r>
          </a:p>
          <a:p>
            <a:pPr marL="0" indent="0" algn="just">
              <a:buNone/>
            </a:pPr>
            <a:endParaRPr lang="en-US" sz="2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2" t="145"/>
          <a:stretch/>
        </p:blipFill>
        <p:spPr>
          <a:xfrm>
            <a:off x="4544704" y="1374674"/>
            <a:ext cx="4259942" cy="4967207"/>
          </a:xfrm>
          <a:prstGeom prst="rect">
            <a:avLst/>
          </a:prstGeom>
        </p:spPr>
      </p:pic>
    </p:spTree>
    <p:extLst>
      <p:ext uri="{BB962C8B-B14F-4D97-AF65-F5344CB8AC3E}">
        <p14:creationId xmlns:p14="http://schemas.microsoft.com/office/powerpoint/2010/main" val="1310890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3" y="54864"/>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dirty="0">
                <a:solidFill>
                  <a:srgbClr val="606E92"/>
                </a:solidFill>
              </a:rPr>
              <a:t>How to diagnose? </a:t>
            </a:r>
            <a:endParaRPr lang="en" sz="6000" b="1" i="1" dirty="0">
              <a:solidFill>
                <a:srgbClr val="7ECEFD"/>
              </a:solidFill>
              <a:sym typeface="Lato"/>
            </a:endParaRPr>
          </a:p>
        </p:txBody>
      </p:sp>
      <p:sp>
        <p:nvSpPr>
          <p:cNvPr id="4" name="Shape 94"/>
          <p:cNvSpPr txBox="1">
            <a:spLocks/>
          </p:cNvSpPr>
          <p:nvPr/>
        </p:nvSpPr>
        <p:spPr>
          <a:xfrm>
            <a:off x="265112" y="955344"/>
            <a:ext cx="8665131" cy="522709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r>
              <a:rPr lang="en-US" sz="2000" b="1" dirty="0">
                <a:solidFill>
                  <a:srgbClr val="0070C0"/>
                </a:solidFill>
              </a:rPr>
              <a:t>History</a:t>
            </a:r>
          </a:p>
          <a:p>
            <a:pPr>
              <a:buNone/>
            </a:pPr>
            <a:r>
              <a:rPr lang="en-US" sz="1400" dirty="0"/>
              <a:t>(PODS)</a:t>
            </a:r>
          </a:p>
          <a:p>
            <a:pPr marL="285750" indent="-285750">
              <a:buFont typeface="Arial" panose="020B0604020202020204" pitchFamily="34" charset="0"/>
              <a:buChar char="•"/>
            </a:pPr>
            <a:r>
              <a:rPr lang="en-US" sz="1400" dirty="0">
                <a:solidFill>
                  <a:srgbClr val="0070C0"/>
                </a:solidFill>
              </a:rPr>
              <a:t>Pain</a:t>
            </a:r>
            <a:r>
              <a:rPr lang="en-US" sz="1400" dirty="0"/>
              <a:t>: Ask about the site to know which sinuses are affected.</a:t>
            </a:r>
          </a:p>
          <a:p>
            <a:pPr marL="285750" indent="-285750">
              <a:buFont typeface="Arial" panose="020B0604020202020204" pitchFamily="34" charset="0"/>
              <a:buChar char="•"/>
            </a:pPr>
            <a:r>
              <a:rPr lang="en-US" sz="1400" dirty="0">
                <a:solidFill>
                  <a:srgbClr val="0070C0"/>
                </a:solidFill>
              </a:rPr>
              <a:t>Obstruction</a:t>
            </a:r>
            <a:r>
              <a:rPr lang="en-US" sz="1400" dirty="0"/>
              <a:t>: unilateral or bilateral.</a:t>
            </a:r>
          </a:p>
          <a:p>
            <a:pPr marL="285750" indent="-285750">
              <a:buFont typeface="Arial" panose="020B0604020202020204" pitchFamily="34" charset="0"/>
              <a:buChar char="•"/>
            </a:pPr>
            <a:r>
              <a:rPr lang="en-US" sz="1400" dirty="0">
                <a:solidFill>
                  <a:srgbClr val="0070C0"/>
                </a:solidFill>
              </a:rPr>
              <a:t>Discharge</a:t>
            </a:r>
            <a:r>
              <a:rPr lang="en-US" sz="1400" dirty="0"/>
              <a:t>: thickness, consistency, color, amount, frequency</a:t>
            </a:r>
          </a:p>
          <a:p>
            <a:pPr marL="285750" indent="-285750">
              <a:buFont typeface="Arial" panose="020B0604020202020204" pitchFamily="34" charset="0"/>
              <a:buChar char="•"/>
            </a:pPr>
            <a:r>
              <a:rPr lang="en-US" sz="1400" dirty="0">
                <a:solidFill>
                  <a:srgbClr val="0070C0"/>
                </a:solidFill>
              </a:rPr>
              <a:t>Deceased in smell </a:t>
            </a:r>
            <a:r>
              <a:rPr lang="en-US" sz="1400" dirty="0"/>
              <a:t>sensation.</a:t>
            </a:r>
          </a:p>
          <a:p>
            <a:pPr marL="285750" indent="-285750">
              <a:buFont typeface="Arial" panose="020B0604020202020204" pitchFamily="34" charset="0"/>
              <a:buChar char="•"/>
            </a:pPr>
            <a:r>
              <a:rPr lang="en-US" sz="1400" dirty="0"/>
              <a:t>Fever, fatigue, headache, earache</a:t>
            </a:r>
            <a:r>
              <a:rPr lang="en-US" sz="1600" dirty="0"/>
              <a:t>.</a:t>
            </a:r>
          </a:p>
          <a:p>
            <a:r>
              <a:rPr lang="en-US" sz="2800" b="1" dirty="0">
                <a:solidFill>
                  <a:srgbClr val="0070C0"/>
                </a:solidFill>
              </a:rPr>
              <a:t>Physical examination:</a:t>
            </a:r>
          </a:p>
          <a:p>
            <a:pPr marL="342900" indent="-342900">
              <a:buFont typeface="Wingdings" panose="05000000000000000000" pitchFamily="2" charset="2"/>
              <a:buChar char="§"/>
            </a:pPr>
            <a:r>
              <a:rPr lang="en-US" sz="2400" dirty="0">
                <a:solidFill>
                  <a:srgbClr val="002060"/>
                </a:solidFill>
              </a:rPr>
              <a:t>Tenderness overlying sinuses.</a:t>
            </a:r>
          </a:p>
          <a:p>
            <a:pPr marL="342900" indent="-342900">
              <a:buFont typeface="Wingdings" panose="05000000000000000000" pitchFamily="2" charset="2"/>
              <a:buChar char="§"/>
            </a:pPr>
            <a:r>
              <a:rPr lang="en-US" sz="2400" dirty="0">
                <a:solidFill>
                  <a:srgbClr val="002060"/>
                </a:solidFill>
              </a:rPr>
              <a:t>Altered speech </a:t>
            </a:r>
            <a:r>
              <a:rPr lang="en-US" sz="1800" dirty="0">
                <a:solidFill>
                  <a:srgbClr val="002060"/>
                </a:solidFill>
              </a:rPr>
              <a:t>(indicating nasal obstruction).</a:t>
            </a:r>
            <a:endParaRPr lang="en-US" sz="2400" dirty="0">
              <a:solidFill>
                <a:srgbClr val="002060"/>
              </a:solidFill>
            </a:endParaRPr>
          </a:p>
          <a:p>
            <a:pPr marL="342900" indent="-342900">
              <a:buFont typeface="Wingdings" panose="05000000000000000000" pitchFamily="2" charset="2"/>
              <a:buChar char="§"/>
            </a:pPr>
            <a:r>
              <a:rPr lang="en-US" sz="2400" dirty="0">
                <a:solidFill>
                  <a:srgbClr val="002060"/>
                </a:solidFill>
              </a:rPr>
              <a:t> Purulent nasal secretions.</a:t>
            </a:r>
          </a:p>
          <a:p>
            <a:pPr marL="342900" indent="-342900">
              <a:buFont typeface="Wingdings" panose="05000000000000000000" pitchFamily="2" charset="2"/>
              <a:buChar char="§"/>
            </a:pPr>
            <a:r>
              <a:rPr lang="en-US" sz="2400" dirty="0">
                <a:solidFill>
                  <a:srgbClr val="002060"/>
                </a:solidFill>
              </a:rPr>
              <a:t> Facial erythema.</a:t>
            </a:r>
          </a:p>
          <a:p>
            <a:pPr marL="342900" indent="-342900">
              <a:buFont typeface="Wingdings" panose="05000000000000000000" pitchFamily="2" charset="2"/>
              <a:buChar char="§"/>
            </a:pPr>
            <a:r>
              <a:rPr lang="en-US" sz="2400" dirty="0">
                <a:solidFill>
                  <a:srgbClr val="002060"/>
                </a:solidFill>
              </a:rPr>
              <a:t>Mucosal erythema.</a:t>
            </a:r>
          </a:p>
          <a:p>
            <a:pPr marL="342900" indent="-342900">
              <a:buFont typeface="Wingdings" panose="05000000000000000000" pitchFamily="2" charset="2"/>
              <a:buChar char="§"/>
            </a:pPr>
            <a:r>
              <a:rPr lang="en-US" sz="2400" dirty="0">
                <a:solidFill>
                  <a:srgbClr val="002060"/>
                </a:solidFill>
              </a:rPr>
              <a:t>Oral cavity examination.</a:t>
            </a:r>
          </a:p>
          <a:p>
            <a:pPr>
              <a:buFont typeface="Arial" charset="0"/>
              <a:buChar char="•"/>
            </a:pPr>
            <a:endParaRPr lang="en-US" sz="2000" dirty="0">
              <a:solidFill>
                <a:srgbClr val="002060"/>
              </a:solidFill>
            </a:endParaRPr>
          </a:p>
          <a:p>
            <a:pPr marL="285750" indent="-285750">
              <a:buFont typeface="Arial" panose="020B0604020202020204" pitchFamily="34" charset="0"/>
              <a:buChar char="•"/>
            </a:pPr>
            <a:endParaRPr lang="en-US" sz="1050" b="1" dirty="0">
              <a:solidFill>
                <a:srgbClr val="00B0F0"/>
              </a:solidFill>
            </a:endParaRPr>
          </a:p>
        </p:txBody>
      </p:sp>
      <p:pic>
        <p:nvPicPr>
          <p:cNvPr id="2" name="Picture 1"/>
          <p:cNvPicPr>
            <a:picLocks noChangeAspect="1"/>
          </p:cNvPicPr>
          <p:nvPr/>
        </p:nvPicPr>
        <p:blipFill>
          <a:blip r:embed="rId2"/>
          <a:stretch>
            <a:fillRect/>
          </a:stretch>
        </p:blipFill>
        <p:spPr>
          <a:xfrm>
            <a:off x="6212830" y="4411142"/>
            <a:ext cx="2116912" cy="1771294"/>
          </a:xfrm>
          <a:prstGeom prst="rect">
            <a:avLst/>
          </a:prstGeom>
        </p:spPr>
      </p:pic>
    </p:spTree>
    <p:extLst>
      <p:ext uri="{BB962C8B-B14F-4D97-AF65-F5344CB8AC3E}">
        <p14:creationId xmlns:p14="http://schemas.microsoft.com/office/powerpoint/2010/main" val="2724931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3" y="54864"/>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dirty="0">
                <a:solidFill>
                  <a:srgbClr val="606E92"/>
                </a:solidFill>
              </a:rPr>
              <a:t>How to diagnose? </a:t>
            </a:r>
            <a:endParaRPr lang="en" sz="6000" b="1" i="1" dirty="0">
              <a:solidFill>
                <a:srgbClr val="7ECEFD"/>
              </a:solidFill>
              <a:sym typeface="Lato"/>
            </a:endParaRPr>
          </a:p>
        </p:txBody>
      </p:sp>
      <p:sp>
        <p:nvSpPr>
          <p:cNvPr id="4" name="Shape 94"/>
          <p:cNvSpPr txBox="1">
            <a:spLocks/>
          </p:cNvSpPr>
          <p:nvPr/>
        </p:nvSpPr>
        <p:spPr>
          <a:xfrm>
            <a:off x="265112" y="1201003"/>
            <a:ext cx="8665131" cy="522709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285750" indent="-285750">
              <a:buFont typeface="Arial" panose="020B0604020202020204" pitchFamily="34" charset="0"/>
              <a:buChar char="•"/>
            </a:pPr>
            <a:r>
              <a:rPr lang="en-US" sz="2800" b="1" dirty="0">
                <a:solidFill>
                  <a:srgbClr val="00B0F0"/>
                </a:solidFill>
              </a:rPr>
              <a:t>Labs:</a:t>
            </a:r>
          </a:p>
          <a:p>
            <a:pPr>
              <a:buNone/>
            </a:pPr>
            <a:r>
              <a:rPr lang="en-US" sz="2000" dirty="0">
                <a:solidFill>
                  <a:srgbClr val="3495BA"/>
                </a:solidFill>
              </a:rPr>
              <a:t>Acute sinusitis is a clinical diagnosis but you can ask for other tests to confirm.</a:t>
            </a:r>
          </a:p>
          <a:p>
            <a:r>
              <a:rPr lang="en-US" sz="2000" dirty="0">
                <a:solidFill>
                  <a:schemeClr val="bg1">
                    <a:lumMod val="50000"/>
                  </a:schemeClr>
                </a:solidFill>
              </a:rPr>
              <a:t>It depends on how bad the disease is, sometimes no investigations are required at all</a:t>
            </a:r>
            <a:r>
              <a:rPr lang="en-US" sz="2000" dirty="0">
                <a:solidFill>
                  <a:srgbClr val="3495BA"/>
                </a:solidFill>
              </a:rPr>
              <a:t>.</a:t>
            </a:r>
          </a:p>
          <a:p>
            <a:r>
              <a:rPr lang="en-US" sz="2000" dirty="0">
                <a:solidFill>
                  <a:srgbClr val="3495BA"/>
                </a:solidFill>
              </a:rPr>
              <a:t> If the patient is really sick, do:</a:t>
            </a:r>
          </a:p>
          <a:p>
            <a:pPr marL="342900" indent="-342900">
              <a:buFont typeface="Arial" panose="020B0604020202020204" pitchFamily="34" charset="0"/>
              <a:buChar char="•"/>
            </a:pPr>
            <a:r>
              <a:rPr lang="en-US" sz="2800" b="1" dirty="0">
                <a:solidFill>
                  <a:srgbClr val="3495BA"/>
                </a:solidFill>
              </a:rPr>
              <a:t>CBC, ESR, </a:t>
            </a:r>
            <a:r>
              <a:rPr lang="en-US" sz="2800" b="1" dirty="0" err="1">
                <a:solidFill>
                  <a:srgbClr val="3495BA"/>
                </a:solidFill>
              </a:rPr>
              <a:t>IgE</a:t>
            </a:r>
            <a:r>
              <a:rPr lang="en-US" sz="2800" b="1" dirty="0">
                <a:solidFill>
                  <a:srgbClr val="3495BA"/>
                </a:solidFill>
              </a:rPr>
              <a:t>.</a:t>
            </a:r>
          </a:p>
          <a:p>
            <a:pPr marL="342900" indent="-342900">
              <a:buFont typeface="Arial" panose="020B0604020202020204" pitchFamily="34" charset="0"/>
              <a:buChar char="•"/>
            </a:pPr>
            <a:r>
              <a:rPr lang="en-US" sz="2800" b="1" dirty="0">
                <a:solidFill>
                  <a:srgbClr val="3495BA"/>
                </a:solidFill>
              </a:rPr>
              <a:t> Culture</a:t>
            </a:r>
            <a:r>
              <a:rPr lang="en-US" sz="2800" dirty="0">
                <a:solidFill>
                  <a:srgbClr val="3495BA"/>
                </a:solidFill>
              </a:rPr>
              <a:t>. </a:t>
            </a:r>
          </a:p>
          <a:p>
            <a:pPr marL="342900" indent="-342900">
              <a:buFont typeface="Arial" panose="020B0604020202020204" pitchFamily="34" charset="0"/>
              <a:buChar char="•"/>
            </a:pPr>
            <a:r>
              <a:rPr lang="en-US" sz="2800" b="1" dirty="0">
                <a:solidFill>
                  <a:srgbClr val="3495BA"/>
                </a:solidFill>
              </a:rPr>
              <a:t>CT scan</a:t>
            </a:r>
            <a:r>
              <a:rPr lang="en-US" sz="2800" dirty="0">
                <a:solidFill>
                  <a:srgbClr val="3495BA"/>
                </a:solidFill>
              </a:rPr>
              <a:t>: </a:t>
            </a:r>
            <a:r>
              <a:rPr lang="en-US" sz="2800" dirty="0">
                <a:solidFill>
                  <a:schemeClr val="bg1">
                    <a:lumMod val="50000"/>
                  </a:schemeClr>
                </a:solidFill>
              </a:rPr>
              <a:t>when you suspect something serious</a:t>
            </a:r>
            <a:r>
              <a:rPr lang="en-US" sz="2800" dirty="0">
                <a:solidFill>
                  <a:srgbClr val="3495BA"/>
                </a:solidFill>
              </a:rPr>
              <a:t>.</a:t>
            </a:r>
          </a:p>
          <a:p>
            <a:pPr marL="342900" indent="-342900">
              <a:buFont typeface="Arial" panose="020B0604020202020204" pitchFamily="34" charset="0"/>
              <a:buChar char="•"/>
            </a:pPr>
            <a:r>
              <a:rPr lang="en-US" sz="2800" b="1" dirty="0">
                <a:solidFill>
                  <a:srgbClr val="3495BA"/>
                </a:solidFill>
              </a:rPr>
              <a:t>MRI</a:t>
            </a:r>
            <a:r>
              <a:rPr lang="en-US" sz="2800" dirty="0">
                <a:solidFill>
                  <a:srgbClr val="3495BA"/>
                </a:solidFill>
              </a:rPr>
              <a:t> : </a:t>
            </a:r>
            <a:r>
              <a:rPr lang="en-US" dirty="0"/>
              <a:t>look for complications.</a:t>
            </a:r>
            <a:endParaRPr lang="en-US" sz="2800" dirty="0">
              <a:solidFill>
                <a:srgbClr val="3495BA"/>
              </a:solidFill>
            </a:endParaRPr>
          </a:p>
          <a:p>
            <a:pPr marL="457200" indent="-457200">
              <a:buFont typeface="Wingdings" panose="05000000000000000000" pitchFamily="2" charset="2"/>
              <a:buChar char="Ø"/>
            </a:pPr>
            <a:r>
              <a:rPr lang="en-US" sz="2000" dirty="0">
                <a:solidFill>
                  <a:srgbClr val="3495BA"/>
                </a:solidFill>
              </a:rPr>
              <a:t>Other tests such as:</a:t>
            </a:r>
          </a:p>
          <a:p>
            <a:pPr marL="457200" indent="-457200">
              <a:buFont typeface="Courier New" panose="02070309020205020404" pitchFamily="49" charset="0"/>
              <a:buChar char="o"/>
            </a:pPr>
            <a:r>
              <a:rPr lang="en-US" sz="1600" b="1" dirty="0">
                <a:solidFill>
                  <a:srgbClr val="747472"/>
                </a:solidFill>
              </a:rPr>
              <a:t>Tests for Immunodeficiency.</a:t>
            </a:r>
          </a:p>
          <a:p>
            <a:pPr marL="457200" indent="-457200">
              <a:buFont typeface="Courier New" panose="02070309020205020404" pitchFamily="49" charset="0"/>
              <a:buChar char="o"/>
            </a:pPr>
            <a:r>
              <a:rPr lang="en-US" sz="1600" b="1" dirty="0">
                <a:solidFill>
                  <a:srgbClr val="747472"/>
                </a:solidFill>
              </a:rPr>
              <a:t>Sweat Chloride Test.</a:t>
            </a:r>
          </a:p>
          <a:p>
            <a:pPr marL="457200" indent="-457200">
              <a:buFont typeface="Wingdings" panose="05000000000000000000" pitchFamily="2" charset="2"/>
              <a:buChar char="Ø"/>
            </a:pPr>
            <a:endParaRPr lang="en-US" sz="2800" dirty="0">
              <a:solidFill>
                <a:srgbClr val="3495BA"/>
              </a:solidFill>
            </a:endParaRPr>
          </a:p>
          <a:p>
            <a:pPr>
              <a:buNone/>
            </a:pPr>
            <a:endParaRPr lang="en-US" sz="2800" b="1" dirty="0">
              <a:solidFill>
                <a:srgbClr val="00B0F0"/>
              </a:solidFill>
            </a:endParaRPr>
          </a:p>
        </p:txBody>
      </p:sp>
    </p:spTree>
    <p:extLst>
      <p:ext uri="{BB962C8B-B14F-4D97-AF65-F5344CB8AC3E}">
        <p14:creationId xmlns:p14="http://schemas.microsoft.com/office/powerpoint/2010/main" val="2219269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1" y="123103"/>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dirty="0">
                <a:solidFill>
                  <a:srgbClr val="606E92"/>
                </a:solidFill>
              </a:rPr>
              <a:t>How to diagnose? </a:t>
            </a:r>
            <a:endParaRPr lang="en" sz="6000" b="1" i="1" dirty="0">
              <a:solidFill>
                <a:srgbClr val="7ECEFD"/>
              </a:solidFill>
              <a:sym typeface="Lato"/>
            </a:endParaRPr>
          </a:p>
        </p:txBody>
      </p:sp>
      <p:sp>
        <p:nvSpPr>
          <p:cNvPr id="4" name="Shape 94"/>
          <p:cNvSpPr txBox="1">
            <a:spLocks/>
          </p:cNvSpPr>
          <p:nvPr/>
        </p:nvSpPr>
        <p:spPr>
          <a:xfrm>
            <a:off x="265109" y="1269242"/>
            <a:ext cx="7787069" cy="46129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0" indent="0" algn="just">
              <a:buNone/>
            </a:pPr>
            <a:r>
              <a:rPr lang="en-US" sz="3200" b="1" dirty="0">
                <a:solidFill>
                  <a:schemeClr val="accent1"/>
                </a:solidFill>
              </a:rPr>
              <a:t>Cultures of Nasal Secretions:</a:t>
            </a:r>
          </a:p>
          <a:p>
            <a:pPr marL="0" indent="0" algn="just">
              <a:buNone/>
            </a:pPr>
            <a:r>
              <a:rPr lang="en-US" sz="2000" dirty="0"/>
              <a:t>Cultures are </a:t>
            </a:r>
            <a:r>
              <a:rPr lang="en-US" sz="2000" dirty="0">
                <a:solidFill>
                  <a:srgbClr val="3495BA"/>
                </a:solidFill>
              </a:rPr>
              <a:t>not routinely done </a:t>
            </a:r>
            <a:r>
              <a:rPr lang="en-US" sz="2000" dirty="0"/>
              <a:t>to evaluate acute sinusitis </a:t>
            </a:r>
            <a:r>
              <a:rPr lang="en-US" sz="2000" dirty="0">
                <a:solidFill>
                  <a:srgbClr val="3495BA"/>
                </a:solidFill>
              </a:rPr>
              <a:t>but should be obtained in the following cases</a:t>
            </a:r>
            <a:r>
              <a:rPr lang="en-US" sz="2000" dirty="0"/>
              <a:t>:</a:t>
            </a:r>
          </a:p>
          <a:p>
            <a:pPr algn="just">
              <a:buFont typeface="Wingdings" charset="2"/>
              <a:buChar char="§"/>
            </a:pPr>
            <a:r>
              <a:rPr lang="en-US" sz="2400" dirty="0"/>
              <a:t> Patients in </a:t>
            </a:r>
            <a:r>
              <a:rPr lang="en-US" sz="2400" dirty="0">
                <a:solidFill>
                  <a:srgbClr val="FF0000"/>
                </a:solidFill>
              </a:rPr>
              <a:t>ICU </a:t>
            </a:r>
            <a:r>
              <a:rPr lang="en-US" sz="2400" dirty="0"/>
              <a:t>or that are </a:t>
            </a:r>
            <a:r>
              <a:rPr lang="en-US" sz="2400" dirty="0">
                <a:solidFill>
                  <a:srgbClr val="FF0000"/>
                </a:solidFill>
              </a:rPr>
              <a:t>immunocompromised</a:t>
            </a:r>
            <a:r>
              <a:rPr lang="en-US" sz="2400" dirty="0"/>
              <a:t>.</a:t>
            </a:r>
          </a:p>
          <a:p>
            <a:pPr algn="just">
              <a:buFont typeface="Wingdings" charset="2"/>
              <a:buChar char="§"/>
            </a:pPr>
            <a:r>
              <a:rPr lang="en-US" sz="2400" dirty="0"/>
              <a:t> </a:t>
            </a:r>
            <a:r>
              <a:rPr lang="en-US" sz="2400" dirty="0">
                <a:solidFill>
                  <a:srgbClr val="FF0000"/>
                </a:solidFill>
              </a:rPr>
              <a:t>Children not responding </a:t>
            </a:r>
            <a:r>
              <a:rPr lang="en-US" sz="2400" dirty="0"/>
              <a:t>to appropriate medical management.</a:t>
            </a:r>
          </a:p>
          <a:p>
            <a:pPr algn="just">
              <a:buFont typeface="Wingdings" charset="2"/>
              <a:buChar char="§"/>
            </a:pPr>
            <a:r>
              <a:rPr lang="en-US" sz="2400" dirty="0"/>
              <a:t> Patients with </a:t>
            </a:r>
            <a:r>
              <a:rPr lang="en-US" sz="2400" dirty="0">
                <a:solidFill>
                  <a:srgbClr val="FF0000"/>
                </a:solidFill>
              </a:rPr>
              <a:t>complications </a:t>
            </a:r>
            <a:r>
              <a:rPr lang="en-US" sz="2400" dirty="0"/>
              <a:t>of sinusitis.</a:t>
            </a:r>
            <a:endParaRPr lang="ar-SA" sz="2400" dirty="0"/>
          </a:p>
        </p:txBody>
      </p:sp>
      <p:pic>
        <p:nvPicPr>
          <p:cNvPr id="7172" name="Picture 4" descr="Image result for culture of sinus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594" y="4271748"/>
            <a:ext cx="3021848" cy="226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01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09" y="423490"/>
            <a:ext cx="8163756"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dirty="0">
                <a:solidFill>
                  <a:srgbClr val="606E92"/>
                </a:solidFill>
              </a:rPr>
              <a:t>Differential Diagnosis?</a:t>
            </a:r>
            <a:endParaRPr lang="en" sz="6000" b="1" i="1" dirty="0">
              <a:solidFill>
                <a:srgbClr val="7ECEFD"/>
              </a:solidFill>
              <a:sym typeface="Lato"/>
            </a:endParaRPr>
          </a:p>
        </p:txBody>
      </p:sp>
      <p:sp>
        <p:nvSpPr>
          <p:cNvPr id="4" name="Shape 94"/>
          <p:cNvSpPr txBox="1">
            <a:spLocks/>
          </p:cNvSpPr>
          <p:nvPr/>
        </p:nvSpPr>
        <p:spPr>
          <a:xfrm>
            <a:off x="265109" y="1569629"/>
            <a:ext cx="3965697" cy="409419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just">
              <a:buFont typeface="Arial" charset="0"/>
              <a:buChar char="•"/>
            </a:pPr>
            <a:r>
              <a:rPr lang="en-US" sz="2400" b="1" dirty="0">
                <a:solidFill>
                  <a:schemeClr val="accent1"/>
                </a:solidFill>
              </a:rPr>
              <a:t>Common cold</a:t>
            </a:r>
          </a:p>
          <a:p>
            <a:pPr algn="just">
              <a:buNone/>
            </a:pPr>
            <a:r>
              <a:rPr lang="en-US" sz="2000" b="1" dirty="0"/>
              <a:t>“</a:t>
            </a:r>
            <a:r>
              <a:rPr lang="en-US" sz="2000" dirty="0"/>
              <a:t>Generally do not have facial pain”.</a:t>
            </a:r>
          </a:p>
          <a:p>
            <a:pPr algn="just">
              <a:buFont typeface="Arial" charset="0"/>
              <a:buChar char="•"/>
            </a:pPr>
            <a:r>
              <a:rPr lang="en-US" sz="2400" b="1" dirty="0"/>
              <a:t> </a:t>
            </a:r>
            <a:r>
              <a:rPr lang="en-US" sz="2400" b="1" dirty="0">
                <a:solidFill>
                  <a:schemeClr val="accent1"/>
                </a:solidFill>
              </a:rPr>
              <a:t>Allergic Rhinitis </a:t>
            </a:r>
          </a:p>
          <a:p>
            <a:pPr algn="just">
              <a:buNone/>
            </a:pPr>
            <a:r>
              <a:rPr lang="en-US" sz="2000" dirty="0"/>
              <a:t>“Common causes of rhinorrhea and nasal congestion”.</a:t>
            </a:r>
            <a:endParaRPr lang="en-US" sz="2400" dirty="0"/>
          </a:p>
          <a:p>
            <a:pPr algn="just">
              <a:buFont typeface="Arial" charset="0"/>
              <a:buChar char="•"/>
            </a:pPr>
            <a:r>
              <a:rPr lang="en-US" sz="2800" dirty="0"/>
              <a:t> </a:t>
            </a:r>
            <a:r>
              <a:rPr lang="en-US" sz="2400" dirty="0">
                <a:solidFill>
                  <a:schemeClr val="accent1"/>
                </a:solidFill>
              </a:rPr>
              <a:t>Any cause of Facial Pain or Headache</a:t>
            </a:r>
            <a:r>
              <a:rPr lang="en-US" sz="2400" b="1" dirty="0">
                <a:solidFill>
                  <a:schemeClr val="accent1"/>
                </a:solidFill>
              </a:rPr>
              <a:t>.</a:t>
            </a:r>
          </a:p>
          <a:p>
            <a:pPr algn="just">
              <a:buFont typeface="Arial" charset="0"/>
              <a:buChar char="•"/>
            </a:pPr>
            <a:r>
              <a:rPr lang="en-US" sz="2400" dirty="0">
                <a:solidFill>
                  <a:schemeClr val="accent1"/>
                </a:solidFill>
              </a:rPr>
              <a:t> Nasal Foreign body.</a:t>
            </a:r>
          </a:p>
          <a:p>
            <a:pPr algn="just">
              <a:buFont typeface="Arial" charset="0"/>
              <a:buChar char="•"/>
            </a:pPr>
            <a:r>
              <a:rPr lang="en-US" sz="2400" dirty="0">
                <a:solidFill>
                  <a:schemeClr val="accent1"/>
                </a:solidFill>
              </a:rPr>
              <a:t> Tonsillitis.</a:t>
            </a:r>
          </a:p>
          <a:p>
            <a:pPr algn="just">
              <a:buNone/>
            </a:pPr>
            <a:endParaRPr lang="en-US" sz="2400" dirty="0"/>
          </a:p>
        </p:txBody>
      </p:sp>
      <p:pic>
        <p:nvPicPr>
          <p:cNvPr id="10242" name="Picture 2" descr="Top Sec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773" y="1569629"/>
            <a:ext cx="4091248" cy="272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13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1" y="123103"/>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b="1" i="1" dirty="0">
                <a:solidFill>
                  <a:srgbClr val="7ECEFD"/>
                </a:solidFill>
                <a:sym typeface="Lato"/>
              </a:rPr>
              <a:t>P</a:t>
            </a:r>
            <a:r>
              <a:rPr lang="en" sz="6000" b="1" i="1" dirty="0">
                <a:solidFill>
                  <a:srgbClr val="7ECEFD"/>
                </a:solidFill>
                <a:sym typeface="Lato"/>
              </a:rPr>
              <a:t>revention?</a:t>
            </a:r>
          </a:p>
        </p:txBody>
      </p:sp>
      <p:sp>
        <p:nvSpPr>
          <p:cNvPr id="4" name="Shape 94"/>
          <p:cNvSpPr txBox="1">
            <a:spLocks/>
          </p:cNvSpPr>
          <p:nvPr/>
        </p:nvSpPr>
        <p:spPr>
          <a:xfrm>
            <a:off x="265111" y="1269242"/>
            <a:ext cx="5826397" cy="495413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just">
              <a:spcBef>
                <a:spcPts val="0"/>
              </a:spcBef>
              <a:buFont typeface="Arial" charset="0"/>
              <a:buChar char="•"/>
            </a:pPr>
            <a:r>
              <a:rPr lang="en-US" sz="2400" dirty="0"/>
              <a:t> Maintain good general and sinus hygiene by </a:t>
            </a:r>
            <a:r>
              <a:rPr lang="en-US" sz="2400" dirty="0">
                <a:solidFill>
                  <a:srgbClr val="3495BA"/>
                </a:solidFill>
              </a:rPr>
              <a:t>drinking plenty of fluids </a:t>
            </a:r>
            <a:r>
              <a:rPr lang="en-US" sz="2400" dirty="0"/>
              <a:t>to keep nasal secretions thin.</a:t>
            </a:r>
          </a:p>
          <a:p>
            <a:pPr algn="just">
              <a:spcBef>
                <a:spcPts val="0"/>
              </a:spcBef>
              <a:buFont typeface="Arial" charset="0"/>
              <a:buChar char="•"/>
            </a:pPr>
            <a:endParaRPr lang="en-US" sz="2400" dirty="0"/>
          </a:p>
          <a:p>
            <a:pPr algn="just">
              <a:spcBef>
                <a:spcPts val="0"/>
              </a:spcBef>
              <a:buFont typeface="Arial" charset="0"/>
              <a:buChar char="•"/>
            </a:pPr>
            <a:r>
              <a:rPr lang="en-US" sz="2400" dirty="0"/>
              <a:t> </a:t>
            </a:r>
            <a:r>
              <a:rPr lang="en-US" sz="2400" dirty="0">
                <a:solidFill>
                  <a:srgbClr val="3495BA"/>
                </a:solidFill>
              </a:rPr>
              <a:t>Saline nasal sprays </a:t>
            </a:r>
            <a:r>
              <a:rPr lang="en-US" sz="2400" dirty="0"/>
              <a:t>help keep the nasal passages moist, helping remove infectious agents.</a:t>
            </a:r>
          </a:p>
          <a:p>
            <a:pPr algn="just">
              <a:spcBef>
                <a:spcPts val="0"/>
              </a:spcBef>
              <a:buFont typeface="Arial" charset="0"/>
              <a:buChar char="•"/>
            </a:pPr>
            <a:endParaRPr lang="en-US" sz="2400" dirty="0"/>
          </a:p>
          <a:p>
            <a:pPr algn="just">
              <a:spcBef>
                <a:spcPts val="0"/>
              </a:spcBef>
              <a:buFont typeface="Arial" charset="0"/>
              <a:buChar char="•"/>
            </a:pPr>
            <a:r>
              <a:rPr lang="en-US" sz="2400" dirty="0"/>
              <a:t> </a:t>
            </a:r>
            <a:r>
              <a:rPr lang="en-US" sz="2400" dirty="0">
                <a:solidFill>
                  <a:srgbClr val="3495BA"/>
                </a:solidFill>
              </a:rPr>
              <a:t>Don’t smoke</a:t>
            </a:r>
            <a:r>
              <a:rPr lang="en-US" sz="2400" dirty="0"/>
              <a:t>, and avoid to be too near people who are smoking.</a:t>
            </a:r>
          </a:p>
          <a:p>
            <a:pPr algn="just">
              <a:spcBef>
                <a:spcPts val="0"/>
              </a:spcBef>
              <a:buFont typeface="Arial" charset="0"/>
              <a:buChar char="•"/>
            </a:pPr>
            <a:endParaRPr lang="en-US" sz="2400" dirty="0"/>
          </a:p>
          <a:p>
            <a:pPr algn="just">
              <a:spcBef>
                <a:spcPts val="0"/>
              </a:spcBef>
              <a:buFont typeface="Arial" charset="0"/>
              <a:buChar char="•"/>
            </a:pPr>
            <a:r>
              <a:rPr lang="en-US" sz="2400" dirty="0"/>
              <a:t> Try to </a:t>
            </a:r>
            <a:r>
              <a:rPr lang="en-US" sz="2400" dirty="0">
                <a:solidFill>
                  <a:srgbClr val="3495BA"/>
                </a:solidFill>
              </a:rPr>
              <a:t>stay away </a:t>
            </a:r>
            <a:r>
              <a:rPr lang="en-US" sz="2400" dirty="0"/>
              <a:t>from things you know you’re allergic to.</a:t>
            </a:r>
            <a:endParaRPr lang="ar-SA" sz="2400" dirty="0"/>
          </a:p>
        </p:txBody>
      </p:sp>
      <p:pic>
        <p:nvPicPr>
          <p:cNvPr id="11266" name="Picture 2" descr="Image result for Saline nasal spr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508" y="1869744"/>
            <a:ext cx="2838734" cy="283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1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008" y="700644"/>
            <a:ext cx="8520664" cy="5909310"/>
          </a:xfrm>
          <a:prstGeom prst="rect">
            <a:avLst/>
          </a:prstGeom>
        </p:spPr>
        <p:txBody>
          <a:bodyPr wrap="square">
            <a:spAutoFit/>
          </a:bodyPr>
          <a:lstStyle/>
          <a:p>
            <a:endParaRPr lang="en-US" dirty="0"/>
          </a:p>
          <a:p>
            <a:pPr marL="285750" indent="-285750">
              <a:buFont typeface="Arial" panose="020B0604020202020204" pitchFamily="34" charset="0"/>
              <a:buChar char="•"/>
            </a:pPr>
            <a:r>
              <a:rPr lang="en-US" b="1" dirty="0" smtClean="0">
                <a:solidFill>
                  <a:schemeClr val="tx1"/>
                </a:solidFill>
              </a:rPr>
              <a:t>A </a:t>
            </a:r>
            <a:r>
              <a:rPr lang="en-US" b="1" dirty="0">
                <a:solidFill>
                  <a:schemeClr val="tx1"/>
                </a:solidFill>
              </a:rPr>
              <a:t>4 year old child presented to the ER with dysphagia, respiratory difficulty and drooling for 12 hours. the ER doctor refuses to examine the child and he called the doctor. what is the best action that the doctor should </a:t>
            </a:r>
            <a:r>
              <a:rPr lang="en-US" b="1" dirty="0" smtClean="0">
                <a:solidFill>
                  <a:schemeClr val="tx1"/>
                </a:solidFill>
              </a:rPr>
              <a:t>do ?</a:t>
            </a:r>
            <a:endParaRPr lang="en-US" b="1" dirty="0">
              <a:solidFill>
                <a:schemeClr val="tx1"/>
              </a:solidFill>
            </a:endParaRPr>
          </a:p>
          <a:p>
            <a:pPr marL="285750" indent="-285750">
              <a:buFont typeface="Arial" panose="020B0604020202020204" pitchFamily="34" charset="0"/>
              <a:buChar char="•"/>
            </a:pPr>
            <a:endParaRPr lang="en-US" b="1" dirty="0">
              <a:solidFill>
                <a:schemeClr val="tx1"/>
              </a:solidFill>
            </a:endParaRPr>
          </a:p>
          <a:p>
            <a:r>
              <a:rPr lang="en-US" dirty="0" smtClean="0">
                <a:solidFill>
                  <a:schemeClr val="tx1"/>
                </a:solidFill>
              </a:rPr>
              <a:t>A-Performing </a:t>
            </a:r>
            <a:r>
              <a:rPr lang="en-US" dirty="0">
                <a:solidFill>
                  <a:schemeClr val="tx1"/>
                </a:solidFill>
              </a:rPr>
              <a:t>endoscopic examination to the larynx.</a:t>
            </a:r>
          </a:p>
          <a:p>
            <a:r>
              <a:rPr lang="en-US" dirty="0" smtClean="0">
                <a:solidFill>
                  <a:schemeClr val="tx1"/>
                </a:solidFill>
              </a:rPr>
              <a:t>B-Take </a:t>
            </a:r>
            <a:r>
              <a:rPr lang="en-US" dirty="0">
                <a:solidFill>
                  <a:schemeClr val="tx1"/>
                </a:solidFill>
              </a:rPr>
              <a:t>a throat swab.</a:t>
            </a:r>
          </a:p>
          <a:p>
            <a:r>
              <a:rPr lang="en-US" dirty="0" smtClean="0">
                <a:solidFill>
                  <a:schemeClr val="tx1"/>
                </a:solidFill>
              </a:rPr>
              <a:t>C-Take </a:t>
            </a:r>
            <a:r>
              <a:rPr lang="en-US" dirty="0">
                <a:solidFill>
                  <a:schemeClr val="tx1"/>
                </a:solidFill>
              </a:rPr>
              <a:t>the child to the OR</a:t>
            </a:r>
          </a:p>
          <a:p>
            <a:r>
              <a:rPr lang="en-US" dirty="0" smtClean="0">
                <a:solidFill>
                  <a:schemeClr val="tx1"/>
                </a:solidFill>
              </a:rPr>
              <a:t>D-Request </a:t>
            </a:r>
            <a:r>
              <a:rPr lang="en-US" dirty="0">
                <a:solidFill>
                  <a:schemeClr val="tx1"/>
                </a:solidFill>
              </a:rPr>
              <a:t>an X-ray for the neck</a:t>
            </a:r>
            <a:r>
              <a:rPr lang="en-US" dirty="0" smtClean="0">
                <a:solidFill>
                  <a:schemeClr val="tx1"/>
                </a:solidFill>
              </a:rPr>
              <a:t>.</a:t>
            </a:r>
          </a:p>
          <a:p>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A </a:t>
            </a:r>
            <a:r>
              <a:rPr lang="en-US" b="1" dirty="0" smtClean="0">
                <a:solidFill>
                  <a:schemeClr val="tx1"/>
                </a:solidFill>
              </a:rPr>
              <a:t> </a:t>
            </a:r>
            <a:r>
              <a:rPr lang="en-US" b="1" dirty="0">
                <a:solidFill>
                  <a:schemeClr val="tx1"/>
                </a:solidFill>
              </a:rPr>
              <a:t>patient presented with snoring and </a:t>
            </a:r>
            <a:r>
              <a:rPr lang="en-US" b="1" dirty="0" smtClean="0">
                <a:solidFill>
                  <a:schemeClr val="tx1"/>
                </a:solidFill>
              </a:rPr>
              <a:t>obstructive sleep apnea</a:t>
            </a:r>
            <a:r>
              <a:rPr lang="en-US" b="1" dirty="0">
                <a:solidFill>
                  <a:schemeClr val="tx1"/>
                </a:solidFill>
              </a:rPr>
              <a:t>. throat examination show kissing tonsils. what is the most appropriate treatment for the </a:t>
            </a:r>
            <a:r>
              <a:rPr lang="en-US" b="1" dirty="0" smtClean="0">
                <a:solidFill>
                  <a:schemeClr val="tx1"/>
                </a:solidFill>
              </a:rPr>
              <a:t>patient ?</a:t>
            </a:r>
            <a:endParaRPr lang="en-US" b="1" dirty="0">
              <a:solidFill>
                <a:schemeClr val="tx1"/>
              </a:solidFill>
            </a:endParaRPr>
          </a:p>
          <a:p>
            <a:pPr marL="285750" indent="-285750">
              <a:buFont typeface="Arial" panose="020B0604020202020204" pitchFamily="34" charset="0"/>
              <a:buChar char="•"/>
            </a:pPr>
            <a:endParaRPr lang="en-US" b="1" dirty="0">
              <a:solidFill>
                <a:schemeClr val="tx1"/>
              </a:solidFill>
            </a:endParaRPr>
          </a:p>
          <a:p>
            <a:r>
              <a:rPr lang="en-US" dirty="0" smtClean="0">
                <a:solidFill>
                  <a:schemeClr val="tx1"/>
                </a:solidFill>
              </a:rPr>
              <a:t>A-</a:t>
            </a:r>
            <a:r>
              <a:rPr lang="en-US" dirty="0" err="1">
                <a:solidFill>
                  <a:schemeClr val="tx1"/>
                </a:solidFill>
              </a:rPr>
              <a:t>A</a:t>
            </a:r>
            <a:r>
              <a:rPr lang="en-US" dirty="0" err="1" smtClean="0">
                <a:solidFill>
                  <a:schemeClr val="tx1"/>
                </a:solidFill>
              </a:rPr>
              <a:t>denotonsillectomy</a:t>
            </a:r>
            <a:endParaRPr lang="en-US" dirty="0">
              <a:solidFill>
                <a:schemeClr val="tx1"/>
              </a:solidFill>
            </a:endParaRPr>
          </a:p>
          <a:p>
            <a:r>
              <a:rPr lang="en-US" dirty="0" smtClean="0">
                <a:solidFill>
                  <a:schemeClr val="tx1"/>
                </a:solidFill>
              </a:rPr>
              <a:t>B-Amoxicillin</a:t>
            </a:r>
            <a:endParaRPr lang="en-US" dirty="0">
              <a:solidFill>
                <a:schemeClr val="tx1"/>
              </a:solidFill>
            </a:endParaRPr>
          </a:p>
          <a:p>
            <a:r>
              <a:rPr lang="en-US" dirty="0" smtClean="0">
                <a:solidFill>
                  <a:schemeClr val="tx1"/>
                </a:solidFill>
              </a:rPr>
              <a:t>C-Observation</a:t>
            </a:r>
            <a:endParaRPr lang="en-US" dirty="0">
              <a:solidFill>
                <a:schemeClr val="tx1"/>
              </a:solidFill>
            </a:endParaRPr>
          </a:p>
          <a:p>
            <a:r>
              <a:rPr lang="en-US" dirty="0" smtClean="0">
                <a:solidFill>
                  <a:schemeClr val="tx1"/>
                </a:solidFill>
              </a:rPr>
              <a:t>D-Non </a:t>
            </a:r>
            <a:r>
              <a:rPr lang="en-US" dirty="0">
                <a:solidFill>
                  <a:schemeClr val="tx1"/>
                </a:solidFill>
              </a:rPr>
              <a:t>of the </a:t>
            </a:r>
            <a:r>
              <a:rPr lang="en-US" dirty="0" smtClean="0">
                <a:solidFill>
                  <a:schemeClr val="tx1"/>
                </a:solidFill>
              </a:rPr>
              <a:t>above</a:t>
            </a:r>
          </a:p>
          <a:p>
            <a:endParaRPr lang="en-US" dirty="0">
              <a:solidFill>
                <a:schemeClr val="tx1"/>
              </a:solidFill>
            </a:endParaRPr>
          </a:p>
          <a:p>
            <a:pPr marL="285750" indent="-285750">
              <a:buFont typeface="Arial" panose="020B0604020202020204" pitchFamily="34" charset="0"/>
              <a:buChar char="•"/>
            </a:pPr>
            <a:r>
              <a:rPr lang="en-US" b="1" dirty="0" smtClean="0">
                <a:solidFill>
                  <a:schemeClr val="tx1"/>
                </a:solidFill>
              </a:rPr>
              <a:t>A 2 years old child presented with his family to the primary care clinic complaining of severe pain and some sort of hearing loss </a:t>
            </a:r>
            <a:r>
              <a:rPr lang="en-US" b="1" dirty="0">
                <a:solidFill>
                  <a:schemeClr val="tx1"/>
                </a:solidFill>
              </a:rPr>
              <a:t>in the right ear for 3 </a:t>
            </a:r>
            <a:r>
              <a:rPr lang="en-US" b="1" dirty="0" smtClean="0">
                <a:solidFill>
                  <a:schemeClr val="tx1"/>
                </a:solidFill>
              </a:rPr>
              <a:t>days , a diagnosis of acute otitis media was made. How would you manage this patient ?</a:t>
            </a:r>
          </a:p>
          <a:p>
            <a:endParaRPr lang="en-US" b="1" dirty="0">
              <a:solidFill>
                <a:schemeClr val="tx1"/>
              </a:solidFill>
            </a:endParaRPr>
          </a:p>
          <a:p>
            <a:r>
              <a:rPr lang="en-US" dirty="0">
                <a:solidFill>
                  <a:schemeClr val="tx1"/>
                </a:solidFill>
              </a:rPr>
              <a:t>A-Give Amoxicillin for 7-10 days.</a:t>
            </a:r>
          </a:p>
          <a:p>
            <a:r>
              <a:rPr lang="en-US" dirty="0">
                <a:solidFill>
                  <a:schemeClr val="tx1"/>
                </a:solidFill>
              </a:rPr>
              <a:t>B-Reassure the patient and tell the family it’s a self-limiting infection.</a:t>
            </a:r>
            <a:br>
              <a:rPr lang="en-US" dirty="0">
                <a:solidFill>
                  <a:schemeClr val="tx1"/>
                </a:solidFill>
              </a:rPr>
            </a:br>
            <a:r>
              <a:rPr lang="en-US" dirty="0">
                <a:solidFill>
                  <a:schemeClr val="tx1"/>
                </a:solidFill>
              </a:rPr>
              <a:t>C-Observe for 3 days and check for improvement.</a:t>
            </a:r>
          </a:p>
          <a:p>
            <a:r>
              <a:rPr lang="en-US" dirty="0" smtClean="0">
                <a:solidFill>
                  <a:schemeClr val="tx1"/>
                </a:solidFill>
              </a:rPr>
              <a:t>D-Prescribe </a:t>
            </a:r>
            <a:r>
              <a:rPr lang="en-US" dirty="0">
                <a:solidFill>
                  <a:schemeClr val="tx1"/>
                </a:solidFill>
              </a:rPr>
              <a:t>analgesia and tell the patient to take it as needed.</a:t>
            </a:r>
          </a:p>
        </p:txBody>
      </p:sp>
      <p:sp>
        <p:nvSpPr>
          <p:cNvPr id="3" name="Shape 92"/>
          <p:cNvSpPr txBox="1">
            <a:spLocks/>
          </p:cNvSpPr>
          <p:nvPr/>
        </p:nvSpPr>
        <p:spPr>
          <a:xfrm>
            <a:off x="0" y="0"/>
            <a:ext cx="9144000" cy="82740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 b="1" i="1" dirty="0" smtClean="0">
                <a:solidFill>
                  <a:srgbClr val="7ECEFD"/>
                </a:solidFill>
                <a:sym typeface="Lato"/>
              </a:rPr>
              <a:t>MCQs</a:t>
            </a:r>
            <a:endParaRPr lang="en" b="1" i="1" dirty="0">
              <a:solidFill>
                <a:srgbClr val="7ECEFD"/>
              </a:solidFill>
              <a:sym typeface="Lato"/>
            </a:endParaRPr>
          </a:p>
        </p:txBody>
      </p:sp>
    </p:spTree>
    <p:extLst>
      <p:ext uri="{BB962C8B-B14F-4D97-AF65-F5344CB8AC3E}">
        <p14:creationId xmlns:p14="http://schemas.microsoft.com/office/powerpoint/2010/main" val="284042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ircle(in)">
                                      <p:cBhvr>
                                        <p:cTn id="15" dur="2000"/>
                                        <p:tgtEl>
                                          <p:spTgt spid="2">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ircle(in)">
                                      <p:cBhvr>
                                        <p:cTn id="18" dur="2000"/>
                                        <p:tgtEl>
                                          <p:spTgt spid="2">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ircle(in)">
                                      <p:cBhvr>
                                        <p:cTn id="21" dur="2000"/>
                                        <p:tgtEl>
                                          <p:spTgt spid="2">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circle(in)">
                                      <p:cBhvr>
                                        <p:cTn id="24" dur="20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circle(in)">
                                      <p:cBhvr>
                                        <p:cTn id="29" dur="2000"/>
                                        <p:tgtEl>
                                          <p:spTgt spid="2">
                                            <p:txEl>
                                              <p:pRg st="8" end="8"/>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circle(in)">
                                      <p:cBhvr>
                                        <p:cTn id="32" dur="2000"/>
                                        <p:tgtEl>
                                          <p:spTgt spid="2">
                                            <p:txEl>
                                              <p:pRg st="10" end="10"/>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circle(in)">
                                      <p:cBhvr>
                                        <p:cTn id="35" dur="2000"/>
                                        <p:tgtEl>
                                          <p:spTgt spid="2">
                                            <p:txEl>
                                              <p:pRg st="11" end="11"/>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circle(in)">
                                      <p:cBhvr>
                                        <p:cTn id="38" dur="2000"/>
                                        <p:tgtEl>
                                          <p:spTgt spid="2">
                                            <p:txEl>
                                              <p:pRg st="12" end="12"/>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circle(in)">
                                      <p:cBhvr>
                                        <p:cTn id="41" dur="20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circle(in)">
                                      <p:cBhvr>
                                        <p:cTn id="46" dur="2000"/>
                                        <p:tgtEl>
                                          <p:spTgt spid="2">
                                            <p:txEl>
                                              <p:pRg st="15" end="15"/>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7" end="17"/>
                                            </p:txEl>
                                          </p:spTgt>
                                        </p:tgtEl>
                                        <p:attrNameLst>
                                          <p:attrName>style.visibility</p:attrName>
                                        </p:attrNameLst>
                                      </p:cBhvr>
                                      <p:to>
                                        <p:strVal val="visible"/>
                                      </p:to>
                                    </p:set>
                                    <p:animEffect transition="in" filter="circle(in)">
                                      <p:cBhvr>
                                        <p:cTn id="49" dur="2000"/>
                                        <p:tgtEl>
                                          <p:spTgt spid="2">
                                            <p:txEl>
                                              <p:pRg st="17" end="17"/>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8" end="18"/>
                                            </p:txEl>
                                          </p:spTgt>
                                        </p:tgtEl>
                                        <p:attrNameLst>
                                          <p:attrName>style.visibility</p:attrName>
                                        </p:attrNameLst>
                                      </p:cBhvr>
                                      <p:to>
                                        <p:strVal val="visible"/>
                                      </p:to>
                                    </p:set>
                                    <p:animEffect transition="in" filter="circle(in)">
                                      <p:cBhvr>
                                        <p:cTn id="52" dur="2000"/>
                                        <p:tgtEl>
                                          <p:spTgt spid="2">
                                            <p:txEl>
                                              <p:pRg st="18" end="18"/>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9" end="19"/>
                                            </p:txEl>
                                          </p:spTgt>
                                        </p:tgtEl>
                                        <p:attrNameLst>
                                          <p:attrName>style.visibility</p:attrName>
                                        </p:attrNameLst>
                                      </p:cBhvr>
                                      <p:to>
                                        <p:strVal val="visible"/>
                                      </p:to>
                                    </p:set>
                                    <p:animEffect transition="in" filter="circle(in)">
                                      <p:cBhvr>
                                        <p:cTn id="55" dur="20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265113" y="54864"/>
            <a:ext cx="6927257" cy="1350855"/>
          </a:xfrm>
          <a:prstGeom prst="rect">
            <a:avLst/>
          </a:prstGeom>
        </p:spPr>
        <p:txBody>
          <a:bodyPr lIns="91425" tIns="91425" rIns="91425" bIns="91425" anchor="b" anchorCtr="0">
            <a:noAutofit/>
          </a:bodyPr>
          <a:lstStyle/>
          <a:p>
            <a:r>
              <a:rPr lang="en-US" sz="7200" dirty="0">
                <a:solidFill>
                  <a:srgbClr val="3495BA"/>
                </a:solidFill>
              </a:rPr>
              <a:t>Allergic sinusitis </a:t>
            </a:r>
            <a:endParaRPr lang="en" sz="7200" dirty="0">
              <a:solidFill>
                <a:srgbClr val="3495BA"/>
              </a:solidFill>
              <a:sym typeface="Lato"/>
            </a:endParaRPr>
          </a:p>
        </p:txBody>
      </p:sp>
      <p:sp>
        <p:nvSpPr>
          <p:cNvPr id="94" name="Shape 94"/>
          <p:cNvSpPr txBox="1">
            <a:spLocks noGrp="1"/>
          </p:cNvSpPr>
          <p:nvPr>
            <p:ph type="body" idx="4294967295"/>
          </p:nvPr>
        </p:nvSpPr>
        <p:spPr>
          <a:xfrm>
            <a:off x="366052" y="1405720"/>
            <a:ext cx="7767052" cy="1078174"/>
          </a:xfrm>
          <a:prstGeom prst="rect">
            <a:avLst/>
          </a:prstGeom>
        </p:spPr>
        <p:txBody>
          <a:bodyPr lIns="91425" tIns="91425" rIns="91425" bIns="91425" anchor="t" anchorCtr="0">
            <a:noAutofit/>
          </a:bodyPr>
          <a:lstStyle/>
          <a:p>
            <a:pPr marL="0" indent="0">
              <a:buNone/>
            </a:pPr>
            <a:r>
              <a:rPr lang="en-US" sz="2400" dirty="0">
                <a:solidFill>
                  <a:srgbClr val="454545"/>
                </a:solidFill>
              </a:rPr>
              <a:t>which occurs most commonly as allergic rhinitis, is an inflammation of the nasal membranes.</a:t>
            </a:r>
            <a:endParaRPr lang="ar-SA" sz="2400" dirty="0">
              <a:solidFill>
                <a:srgbClr val="454545"/>
              </a:solidFill>
            </a:endParaRPr>
          </a:p>
          <a:p>
            <a:endParaRPr lang="en-US" sz="2400" dirty="0"/>
          </a:p>
          <a:p>
            <a:pPr marL="0" indent="0" algn="just">
              <a:buNone/>
            </a:pPr>
            <a:endParaRPr lang="en-US" sz="2400" dirty="0"/>
          </a:p>
        </p:txBody>
      </p:sp>
      <p:pic>
        <p:nvPicPr>
          <p:cNvPr id="4" name="Picture 3"/>
          <p:cNvPicPr>
            <a:picLocks noChangeAspect="1"/>
          </p:cNvPicPr>
          <p:nvPr/>
        </p:nvPicPr>
        <p:blipFill>
          <a:blip r:embed="rId3"/>
          <a:stretch>
            <a:fillRect/>
          </a:stretch>
        </p:blipFill>
        <p:spPr>
          <a:xfrm>
            <a:off x="1581921" y="2784143"/>
            <a:ext cx="5335313" cy="3553402"/>
          </a:xfrm>
          <a:prstGeom prst="rect">
            <a:avLst/>
          </a:prstGeom>
        </p:spPr>
      </p:pic>
    </p:spTree>
    <p:extLst>
      <p:ext uri="{BB962C8B-B14F-4D97-AF65-F5344CB8AC3E}">
        <p14:creationId xmlns:p14="http://schemas.microsoft.com/office/powerpoint/2010/main" val="1516883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2696" y="3022556"/>
            <a:ext cx="3810000" cy="3048000"/>
          </a:xfrm>
          <a:prstGeom prst="rect">
            <a:avLst/>
          </a:prstGeom>
        </p:spPr>
      </p:pic>
      <p:sp>
        <p:nvSpPr>
          <p:cNvPr id="3" name="Shape 92"/>
          <p:cNvSpPr txBox="1">
            <a:spLocks/>
          </p:cNvSpPr>
          <p:nvPr/>
        </p:nvSpPr>
        <p:spPr>
          <a:xfrm>
            <a:off x="265111" y="123103"/>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b="1" i="1" dirty="0">
                <a:solidFill>
                  <a:srgbClr val="7ECEFD"/>
                </a:solidFill>
                <a:sym typeface="Lato"/>
              </a:rPr>
              <a:t>Clinical features</a:t>
            </a:r>
            <a:endParaRPr lang="en" sz="6000" b="1" i="1" dirty="0">
              <a:solidFill>
                <a:srgbClr val="7ECEFD"/>
              </a:solidFill>
              <a:sym typeface="Lato"/>
            </a:endParaRPr>
          </a:p>
        </p:txBody>
      </p:sp>
      <p:sp>
        <p:nvSpPr>
          <p:cNvPr id="4" name="TextBox 3"/>
          <p:cNvSpPr txBox="1"/>
          <p:nvPr/>
        </p:nvSpPr>
        <p:spPr>
          <a:xfrm>
            <a:off x="668741" y="1269242"/>
            <a:ext cx="5813946"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a:solidFill>
                  <a:schemeClr val="accent1"/>
                </a:solidFill>
              </a:rPr>
              <a:t> Sneezing. </a:t>
            </a:r>
          </a:p>
          <a:p>
            <a:pPr marL="342900" indent="-342900">
              <a:buFont typeface="Wingdings" panose="05000000000000000000" pitchFamily="2" charset="2"/>
              <a:buChar char="§"/>
            </a:pPr>
            <a:r>
              <a:rPr lang="en-US" sz="2400" b="1" dirty="0">
                <a:solidFill>
                  <a:schemeClr val="accent1"/>
                </a:solidFill>
              </a:rPr>
              <a:t> Itching: Nose, eyes, ears, palate.</a:t>
            </a:r>
          </a:p>
          <a:p>
            <a:pPr marL="342900" indent="-342900">
              <a:buFont typeface="Wingdings" panose="05000000000000000000" pitchFamily="2" charset="2"/>
              <a:buChar char="§"/>
            </a:pPr>
            <a:r>
              <a:rPr lang="en-US" sz="2400" b="1" dirty="0">
                <a:solidFill>
                  <a:schemeClr val="accent1"/>
                </a:solidFill>
              </a:rPr>
              <a:t> Rhinorrhea.</a:t>
            </a:r>
          </a:p>
          <a:p>
            <a:pPr marL="342900" indent="-342900">
              <a:buFont typeface="Wingdings" panose="05000000000000000000" pitchFamily="2" charset="2"/>
              <a:buChar char="§"/>
            </a:pPr>
            <a:r>
              <a:rPr lang="en-US" sz="2400" b="1" dirty="0">
                <a:solidFill>
                  <a:schemeClr val="accent1"/>
                </a:solidFill>
              </a:rPr>
              <a:t> Postnasal drip.</a:t>
            </a:r>
          </a:p>
          <a:p>
            <a:pPr marL="342900" indent="-342900">
              <a:buFont typeface="Wingdings" panose="05000000000000000000" pitchFamily="2" charset="2"/>
              <a:buChar char="§"/>
            </a:pPr>
            <a:r>
              <a:rPr lang="en-US" sz="2400" b="1" dirty="0">
                <a:solidFill>
                  <a:schemeClr val="accent1"/>
                </a:solidFill>
              </a:rPr>
              <a:t> Red eyes.</a:t>
            </a:r>
          </a:p>
          <a:p>
            <a:pPr marL="342900" indent="-342900">
              <a:buFont typeface="Wingdings" panose="05000000000000000000" pitchFamily="2" charset="2"/>
              <a:buChar char="§"/>
            </a:pPr>
            <a:r>
              <a:rPr lang="en-US" sz="2400" b="1" dirty="0">
                <a:solidFill>
                  <a:schemeClr val="accent1"/>
                </a:solidFill>
              </a:rPr>
              <a:t> Congestion.</a:t>
            </a:r>
          </a:p>
          <a:p>
            <a:pPr marL="342900" indent="-342900">
              <a:buFont typeface="Wingdings" panose="05000000000000000000" pitchFamily="2" charset="2"/>
              <a:buChar char="§"/>
            </a:pPr>
            <a:r>
              <a:rPr lang="en-US" sz="2400" b="1" dirty="0">
                <a:solidFill>
                  <a:schemeClr val="accent1"/>
                </a:solidFill>
              </a:rPr>
              <a:t> Headache.</a:t>
            </a:r>
          </a:p>
          <a:p>
            <a:pPr marL="342900" indent="-342900">
              <a:buFont typeface="Wingdings" panose="05000000000000000000" pitchFamily="2" charset="2"/>
              <a:buChar char="§"/>
            </a:pPr>
            <a:r>
              <a:rPr lang="en-US" sz="2400" b="1" dirty="0">
                <a:solidFill>
                  <a:schemeClr val="accent1"/>
                </a:solidFill>
              </a:rPr>
              <a:t> Tearing.</a:t>
            </a:r>
          </a:p>
          <a:p>
            <a:pPr marL="342900" indent="-342900">
              <a:buFont typeface="Wingdings" panose="05000000000000000000" pitchFamily="2" charset="2"/>
              <a:buChar char="§"/>
            </a:pPr>
            <a:r>
              <a:rPr lang="en-US" sz="2400" b="1" dirty="0">
                <a:solidFill>
                  <a:schemeClr val="accent1"/>
                </a:solidFill>
              </a:rPr>
              <a:t> Fatigue.</a:t>
            </a:r>
          </a:p>
          <a:p>
            <a:pPr marL="342900" indent="-342900">
              <a:buFont typeface="Wingdings" panose="05000000000000000000" pitchFamily="2" charset="2"/>
              <a:buChar char="§"/>
            </a:pPr>
            <a:r>
              <a:rPr lang="en-US" sz="2400" b="1" dirty="0">
                <a:solidFill>
                  <a:schemeClr val="accent1"/>
                </a:solidFill>
              </a:rPr>
              <a:t> Drowsiness.</a:t>
            </a:r>
          </a:p>
          <a:p>
            <a:pPr marL="342900" indent="-342900">
              <a:buFont typeface="Wingdings" panose="05000000000000000000" pitchFamily="2" charset="2"/>
              <a:buChar char="§"/>
            </a:pPr>
            <a:r>
              <a:rPr lang="en-US" sz="2400" b="1" dirty="0">
                <a:solidFill>
                  <a:schemeClr val="accent1"/>
                </a:solidFill>
              </a:rPr>
              <a:t> Malaise.</a:t>
            </a:r>
          </a:p>
        </p:txBody>
      </p:sp>
    </p:spTree>
    <p:extLst>
      <p:ext uri="{BB962C8B-B14F-4D97-AF65-F5344CB8AC3E}">
        <p14:creationId xmlns:p14="http://schemas.microsoft.com/office/powerpoint/2010/main" val="646825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1" y="123103"/>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dirty="0">
                <a:solidFill>
                  <a:srgbClr val="606E92"/>
                </a:solidFill>
              </a:rPr>
              <a:t>How to diagnose? </a:t>
            </a:r>
            <a:endParaRPr lang="en" sz="6000" b="1" i="1" dirty="0">
              <a:solidFill>
                <a:srgbClr val="7ECEFD"/>
              </a:solidFill>
              <a:sym typeface="Lato"/>
            </a:endParaRPr>
          </a:p>
        </p:txBody>
      </p:sp>
      <p:sp>
        <p:nvSpPr>
          <p:cNvPr id="4" name="Shape 94"/>
          <p:cNvSpPr txBox="1">
            <a:spLocks/>
          </p:cNvSpPr>
          <p:nvPr/>
        </p:nvSpPr>
        <p:spPr>
          <a:xfrm>
            <a:off x="265110" y="1269242"/>
            <a:ext cx="6217578" cy="524074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0" indent="0">
              <a:buNone/>
            </a:pPr>
            <a:r>
              <a:rPr lang="en-US" sz="3600" dirty="0">
                <a:solidFill>
                  <a:srgbClr val="3495BA"/>
                </a:solidFill>
              </a:rPr>
              <a:t>Physical Examination:</a:t>
            </a:r>
          </a:p>
          <a:p>
            <a:pPr marL="457200" indent="-457200" algn="just">
              <a:buFont typeface="+mj-lt"/>
              <a:buAutoNum type="arabicPeriod"/>
            </a:pPr>
            <a:r>
              <a:rPr lang="en-US" sz="2000" dirty="0"/>
              <a:t> </a:t>
            </a:r>
            <a:r>
              <a:rPr lang="en-US" sz="2400" u="sng" dirty="0">
                <a:solidFill>
                  <a:srgbClr val="FF0000"/>
                </a:solidFill>
              </a:rPr>
              <a:t>Allergic Shiners</a:t>
            </a:r>
            <a:r>
              <a:rPr lang="en-US" sz="2400" dirty="0">
                <a:solidFill>
                  <a:srgbClr val="747472"/>
                </a:solidFill>
              </a:rPr>
              <a:t>: </a:t>
            </a:r>
            <a:r>
              <a:rPr lang="en-US" sz="2400" dirty="0"/>
              <a:t>dark circles around the eyes and are related to vasodilation or nasal congestion.</a:t>
            </a:r>
          </a:p>
          <a:p>
            <a:pPr marL="457200" indent="-457200" algn="just">
              <a:buFont typeface="+mj-lt"/>
              <a:buAutoNum type="arabicPeriod"/>
            </a:pPr>
            <a:r>
              <a:rPr lang="en-US" sz="2400" dirty="0"/>
              <a:t> </a:t>
            </a:r>
            <a:r>
              <a:rPr lang="en-US" sz="2400" u="sng" dirty="0">
                <a:solidFill>
                  <a:srgbClr val="FF0000"/>
                </a:solidFill>
              </a:rPr>
              <a:t>Nasal crease</a:t>
            </a:r>
            <a:r>
              <a:rPr lang="en-US" sz="2400" dirty="0">
                <a:solidFill>
                  <a:srgbClr val="747472"/>
                </a:solidFill>
              </a:rPr>
              <a:t>: </a:t>
            </a:r>
            <a:r>
              <a:rPr lang="en-US" sz="2400" dirty="0"/>
              <a:t>A transverse crease across the lower half of the bridge of the nose; caused by repeated rubbing and pushing the tip of the nose up with the hand. (Allergic Salute)</a:t>
            </a:r>
          </a:p>
          <a:p>
            <a:pPr marL="457200" indent="-457200" algn="just">
              <a:buFont typeface="+mj-lt"/>
              <a:buAutoNum type="arabicPeriod"/>
            </a:pPr>
            <a:r>
              <a:rPr lang="en-US" sz="2400" dirty="0"/>
              <a:t> </a:t>
            </a:r>
            <a:r>
              <a:rPr lang="en-US" sz="2400" u="sng" dirty="0"/>
              <a:t>Thin, watery nasal secretions</a:t>
            </a:r>
            <a:r>
              <a:rPr lang="en-US" sz="2400" dirty="0"/>
              <a:t>. </a:t>
            </a:r>
          </a:p>
          <a:p>
            <a:pPr marL="457200" indent="-457200">
              <a:buFont typeface="+mj-lt"/>
              <a:buAutoNum type="arabicPeriod"/>
            </a:pPr>
            <a:r>
              <a:rPr lang="en-US" sz="2400" dirty="0"/>
              <a:t> </a:t>
            </a:r>
            <a:r>
              <a:rPr lang="en-US" sz="2400" u="sng" dirty="0"/>
              <a:t>Deviation or perforation of the nasal septum</a:t>
            </a:r>
            <a:r>
              <a:rPr lang="en-US" sz="2400" dirty="0"/>
              <a:t>.</a:t>
            </a:r>
            <a:endParaRPr lang="ar-SA" sz="2000" dirty="0"/>
          </a:p>
        </p:txBody>
      </p:sp>
      <p:pic>
        <p:nvPicPr>
          <p:cNvPr id="2" name="Picture 1"/>
          <p:cNvPicPr>
            <a:picLocks noChangeAspect="1"/>
          </p:cNvPicPr>
          <p:nvPr/>
        </p:nvPicPr>
        <p:blipFill>
          <a:blip r:embed="rId2"/>
          <a:stretch>
            <a:fillRect/>
          </a:stretch>
        </p:blipFill>
        <p:spPr>
          <a:xfrm>
            <a:off x="6950819" y="1659524"/>
            <a:ext cx="1979423" cy="1345044"/>
          </a:xfrm>
          <a:prstGeom prst="rect">
            <a:avLst/>
          </a:prstGeom>
        </p:spPr>
      </p:pic>
      <p:pic>
        <p:nvPicPr>
          <p:cNvPr id="5" name="Picture 4"/>
          <p:cNvPicPr>
            <a:picLocks noChangeAspect="1"/>
          </p:cNvPicPr>
          <p:nvPr/>
        </p:nvPicPr>
        <p:blipFill>
          <a:blip r:embed="rId3"/>
          <a:stretch>
            <a:fillRect/>
          </a:stretch>
        </p:blipFill>
        <p:spPr>
          <a:xfrm>
            <a:off x="6844126" y="3394850"/>
            <a:ext cx="2086116" cy="3129175"/>
          </a:xfrm>
          <a:prstGeom prst="rect">
            <a:avLst/>
          </a:prstGeom>
        </p:spPr>
      </p:pic>
    </p:spTree>
    <p:extLst>
      <p:ext uri="{BB962C8B-B14F-4D97-AF65-F5344CB8AC3E}">
        <p14:creationId xmlns:p14="http://schemas.microsoft.com/office/powerpoint/2010/main" val="822062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1" y="123103"/>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dirty="0">
                <a:solidFill>
                  <a:srgbClr val="606E92"/>
                </a:solidFill>
              </a:rPr>
              <a:t>How to diagnose? </a:t>
            </a:r>
            <a:endParaRPr lang="en" sz="6000" b="1" i="1" dirty="0">
              <a:solidFill>
                <a:srgbClr val="7ECEFD"/>
              </a:solidFill>
              <a:sym typeface="Lato"/>
            </a:endParaRPr>
          </a:p>
        </p:txBody>
      </p:sp>
      <p:sp>
        <p:nvSpPr>
          <p:cNvPr id="4" name="Shape 94"/>
          <p:cNvSpPr txBox="1">
            <a:spLocks/>
          </p:cNvSpPr>
          <p:nvPr/>
        </p:nvSpPr>
        <p:spPr>
          <a:xfrm>
            <a:off x="265110" y="1269242"/>
            <a:ext cx="8665132" cy="524074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just">
              <a:spcBef>
                <a:spcPts val="0"/>
              </a:spcBef>
            </a:pPr>
            <a:r>
              <a:rPr lang="en-US" sz="3200">
                <a:solidFill>
                  <a:srgbClr val="3495BA"/>
                </a:solidFill>
              </a:rPr>
              <a:t>Labs: </a:t>
            </a:r>
          </a:p>
          <a:p>
            <a:pPr algn="just">
              <a:spcBef>
                <a:spcPts val="0"/>
              </a:spcBef>
            </a:pPr>
            <a:endParaRPr lang="en-US" sz="600"/>
          </a:p>
          <a:p>
            <a:pPr algn="just">
              <a:spcBef>
                <a:spcPts val="0"/>
              </a:spcBef>
              <a:buFont typeface="Courier New" charset="0"/>
              <a:buChar char="o"/>
            </a:pPr>
            <a:r>
              <a:rPr lang="en-US" sz="2000" b="1">
                <a:solidFill>
                  <a:srgbClr val="747472"/>
                </a:solidFill>
              </a:rPr>
              <a:t> Total Serum IgE and Total Blood Eosinophil Count</a:t>
            </a:r>
          </a:p>
          <a:p>
            <a:pPr algn="just">
              <a:spcBef>
                <a:spcPts val="0"/>
              </a:spcBef>
            </a:pPr>
            <a:r>
              <a:rPr lang="en-US" sz="2000"/>
              <a:t>Both are </a:t>
            </a:r>
            <a:r>
              <a:rPr lang="en-US" sz="2000">
                <a:solidFill>
                  <a:srgbClr val="3495BA"/>
                </a:solidFill>
              </a:rPr>
              <a:t>Neither sensitive nor specific </a:t>
            </a:r>
            <a:r>
              <a:rPr lang="en-US" sz="2000"/>
              <a:t>for allergic rhinitis, but the results </a:t>
            </a:r>
            <a:r>
              <a:rPr lang="en-US" sz="2000">
                <a:solidFill>
                  <a:srgbClr val="3495BA"/>
                </a:solidFill>
              </a:rPr>
              <a:t>can be helpful </a:t>
            </a:r>
            <a:r>
              <a:rPr lang="en-US" sz="2000"/>
              <a:t>in some cases </a:t>
            </a:r>
            <a:r>
              <a:rPr lang="en-US" sz="2000">
                <a:solidFill>
                  <a:srgbClr val="3495BA"/>
                </a:solidFill>
              </a:rPr>
              <a:t>when combined with other factors</a:t>
            </a:r>
            <a:r>
              <a:rPr lang="en-US" sz="2000"/>
              <a:t>.</a:t>
            </a:r>
          </a:p>
          <a:p>
            <a:pPr algn="just">
              <a:spcBef>
                <a:spcPts val="0"/>
              </a:spcBef>
            </a:pPr>
            <a:endParaRPr lang="en-US" sz="2000" b="1">
              <a:solidFill>
                <a:srgbClr val="747472"/>
              </a:solidFill>
            </a:endParaRPr>
          </a:p>
          <a:p>
            <a:pPr algn="just">
              <a:spcBef>
                <a:spcPts val="0"/>
              </a:spcBef>
              <a:buFont typeface="Courier New" charset="0"/>
              <a:buChar char="o"/>
            </a:pPr>
            <a:r>
              <a:rPr lang="en-US" sz="2000" b="1">
                <a:solidFill>
                  <a:srgbClr val="747472"/>
                </a:solidFill>
              </a:rPr>
              <a:t> Allergy Skin Tests</a:t>
            </a:r>
          </a:p>
          <a:p>
            <a:pPr algn="just">
              <a:spcBef>
                <a:spcPts val="0"/>
              </a:spcBef>
            </a:pPr>
            <a:endParaRPr lang="en-US" sz="2000" b="1">
              <a:solidFill>
                <a:srgbClr val="747472"/>
              </a:solidFill>
            </a:endParaRPr>
          </a:p>
          <a:p>
            <a:pPr algn="just">
              <a:spcBef>
                <a:spcPts val="0"/>
              </a:spcBef>
              <a:buFont typeface="Courier New" charset="0"/>
              <a:buChar char="o"/>
            </a:pPr>
            <a:r>
              <a:rPr lang="en-US" sz="2000" b="1">
                <a:solidFill>
                  <a:srgbClr val="747472"/>
                </a:solidFill>
              </a:rPr>
              <a:t> Radioallergosorbent Test (RAST).</a:t>
            </a:r>
          </a:p>
          <a:p>
            <a:pPr algn="just">
              <a:spcBef>
                <a:spcPts val="0"/>
              </a:spcBef>
            </a:pPr>
            <a:r>
              <a:rPr lang="en-US" sz="2000"/>
              <a:t>Immunoassays </a:t>
            </a:r>
            <a:r>
              <a:rPr lang="en-US" sz="2000">
                <a:solidFill>
                  <a:srgbClr val="3495BA"/>
                </a:solidFill>
              </a:rPr>
              <a:t>test to detect allergen-specific IgE antibodies in the serum </a:t>
            </a:r>
            <a:r>
              <a:rPr lang="en-US" sz="2000"/>
              <a:t>have limited utility in the diagnosis of allergic rhinitis.</a:t>
            </a:r>
            <a:endParaRPr lang="en-US" sz="2000" dirty="0"/>
          </a:p>
        </p:txBody>
      </p:sp>
      <p:pic>
        <p:nvPicPr>
          <p:cNvPr id="6" name="Picture 5"/>
          <p:cNvPicPr>
            <a:picLocks noChangeAspect="1"/>
          </p:cNvPicPr>
          <p:nvPr/>
        </p:nvPicPr>
        <p:blipFill>
          <a:blip r:embed="rId2"/>
          <a:stretch>
            <a:fillRect/>
          </a:stretch>
        </p:blipFill>
        <p:spPr>
          <a:xfrm>
            <a:off x="6438330" y="4585648"/>
            <a:ext cx="1773356" cy="1773356"/>
          </a:xfrm>
          <a:prstGeom prst="rect">
            <a:avLst/>
          </a:prstGeom>
        </p:spPr>
      </p:pic>
    </p:spTree>
    <p:extLst>
      <p:ext uri="{BB962C8B-B14F-4D97-AF65-F5344CB8AC3E}">
        <p14:creationId xmlns:p14="http://schemas.microsoft.com/office/powerpoint/2010/main" val="3485347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1" y="123103"/>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 sz="6000" b="1" i="1" dirty="0">
                <a:solidFill>
                  <a:srgbClr val="7ECEFD"/>
                </a:solidFill>
                <a:sym typeface="Lato"/>
              </a:rPr>
              <a:t>M</a:t>
            </a:r>
            <a:r>
              <a:rPr lang="en-US" sz="6000" b="1" i="1" dirty="0">
                <a:solidFill>
                  <a:srgbClr val="7ECEFD"/>
                </a:solidFill>
                <a:sym typeface="Lato"/>
              </a:rPr>
              <a:t>ANAGE</a:t>
            </a:r>
            <a:r>
              <a:rPr lang="en" sz="6000" b="1" i="1" dirty="0">
                <a:solidFill>
                  <a:srgbClr val="7ECEFD"/>
                </a:solidFill>
                <a:sym typeface="Lato"/>
              </a:rPr>
              <a:t>MENT </a:t>
            </a:r>
          </a:p>
        </p:txBody>
      </p:sp>
      <p:sp>
        <p:nvSpPr>
          <p:cNvPr id="4" name="Shape 94"/>
          <p:cNvSpPr txBox="1">
            <a:spLocks/>
          </p:cNvSpPr>
          <p:nvPr/>
        </p:nvSpPr>
        <p:spPr>
          <a:xfrm>
            <a:off x="265109" y="1269242"/>
            <a:ext cx="5794497" cy="524074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Bef>
                <a:spcPts val="0"/>
              </a:spcBef>
              <a:buFont typeface="Arial" charset="0"/>
              <a:buChar char="•"/>
            </a:pPr>
            <a:r>
              <a:rPr lang="en-US" sz="2000" dirty="0"/>
              <a:t> Environmental control measures and </a:t>
            </a:r>
            <a:r>
              <a:rPr lang="en-US" sz="2400" b="1" dirty="0">
                <a:solidFill>
                  <a:srgbClr val="FF0000"/>
                </a:solidFill>
              </a:rPr>
              <a:t>allergen avoidance</a:t>
            </a:r>
            <a:r>
              <a:rPr lang="en-US" sz="2000" dirty="0"/>
              <a:t>.</a:t>
            </a:r>
          </a:p>
          <a:p>
            <a:pPr>
              <a:spcBef>
                <a:spcPts val="0"/>
              </a:spcBef>
              <a:buFont typeface="Arial" charset="0"/>
              <a:buChar char="•"/>
            </a:pPr>
            <a:endParaRPr lang="en-US" sz="2000" dirty="0"/>
          </a:p>
          <a:p>
            <a:pPr>
              <a:spcBef>
                <a:spcPts val="0"/>
              </a:spcBef>
              <a:buFont typeface="Arial" charset="0"/>
              <a:buChar char="•"/>
            </a:pPr>
            <a:r>
              <a:rPr lang="en-US" sz="2000" dirty="0"/>
              <a:t> </a:t>
            </a:r>
            <a:r>
              <a:rPr lang="en-US" sz="2000" dirty="0">
                <a:solidFill>
                  <a:srgbClr val="3495BA"/>
                </a:solidFill>
              </a:rPr>
              <a:t>Pharmacologic management</a:t>
            </a:r>
            <a:r>
              <a:rPr lang="en-US" sz="2000" dirty="0"/>
              <a:t>: Patients are often successfully treated with </a:t>
            </a:r>
            <a:r>
              <a:rPr lang="en-US" sz="2800" b="1" dirty="0">
                <a:solidFill>
                  <a:srgbClr val="C00000"/>
                </a:solidFill>
              </a:rPr>
              <a:t>oral antihistamines</a:t>
            </a:r>
            <a:r>
              <a:rPr lang="en-US" sz="2800" dirty="0">
                <a:solidFill>
                  <a:srgbClr val="C00000"/>
                </a:solidFill>
              </a:rPr>
              <a:t>, </a:t>
            </a:r>
            <a:r>
              <a:rPr lang="en-US" sz="2800" b="1" dirty="0">
                <a:solidFill>
                  <a:srgbClr val="C00000"/>
                </a:solidFill>
              </a:rPr>
              <a:t>decongestants</a:t>
            </a:r>
            <a:r>
              <a:rPr lang="en-US" sz="2800" dirty="0">
                <a:solidFill>
                  <a:srgbClr val="C00000"/>
                </a:solidFill>
              </a:rPr>
              <a:t>, or both.</a:t>
            </a:r>
          </a:p>
          <a:p>
            <a:pPr>
              <a:spcBef>
                <a:spcPts val="0"/>
              </a:spcBef>
              <a:buFont typeface="Arial" charset="0"/>
              <a:buChar char="•"/>
            </a:pPr>
            <a:endParaRPr lang="en-US" sz="2000" dirty="0"/>
          </a:p>
          <a:p>
            <a:pPr>
              <a:spcBef>
                <a:spcPts val="0"/>
              </a:spcBef>
              <a:buFont typeface="Arial" charset="0"/>
              <a:buChar char="•"/>
            </a:pPr>
            <a:r>
              <a:rPr lang="en-US" sz="2000" dirty="0"/>
              <a:t> </a:t>
            </a:r>
            <a:r>
              <a:rPr lang="en-US" sz="2400" b="1" dirty="0">
                <a:solidFill>
                  <a:srgbClr val="C00000"/>
                </a:solidFill>
              </a:rPr>
              <a:t>Immunotherapy</a:t>
            </a:r>
            <a:r>
              <a:rPr lang="en-US" sz="2000" dirty="0"/>
              <a:t>: This treatment may be considered more strongly with </a:t>
            </a:r>
            <a:r>
              <a:rPr lang="en-US" sz="2000" dirty="0">
                <a:solidFill>
                  <a:srgbClr val="3495BA"/>
                </a:solidFill>
              </a:rPr>
              <a:t>severe disease </a:t>
            </a:r>
            <a:r>
              <a:rPr lang="en-US" sz="2000" dirty="0"/>
              <a:t>or </a:t>
            </a:r>
            <a:r>
              <a:rPr lang="en-US" sz="2000" dirty="0">
                <a:solidFill>
                  <a:srgbClr val="3495BA"/>
                </a:solidFill>
              </a:rPr>
              <a:t>poor response to other management options</a:t>
            </a:r>
            <a:r>
              <a:rPr lang="en-US" sz="2000" dirty="0"/>
              <a:t>.</a:t>
            </a:r>
            <a:endParaRPr lang="ar-SA" sz="2000" dirty="0"/>
          </a:p>
        </p:txBody>
      </p:sp>
      <p:pic>
        <p:nvPicPr>
          <p:cNvPr id="2" name="Picture 1"/>
          <p:cNvPicPr>
            <a:picLocks noChangeAspect="1"/>
          </p:cNvPicPr>
          <p:nvPr/>
        </p:nvPicPr>
        <p:blipFill>
          <a:blip r:embed="rId2"/>
          <a:stretch>
            <a:fillRect/>
          </a:stretch>
        </p:blipFill>
        <p:spPr>
          <a:xfrm>
            <a:off x="6235428" y="4334270"/>
            <a:ext cx="2518992" cy="1711688"/>
          </a:xfrm>
          <a:prstGeom prst="rect">
            <a:avLst/>
          </a:prstGeom>
        </p:spPr>
      </p:pic>
      <p:pic>
        <p:nvPicPr>
          <p:cNvPr id="5" name="Picture 4"/>
          <p:cNvPicPr>
            <a:picLocks noChangeAspect="1"/>
          </p:cNvPicPr>
          <p:nvPr/>
        </p:nvPicPr>
        <p:blipFill>
          <a:blip r:embed="rId3"/>
          <a:stretch>
            <a:fillRect/>
          </a:stretch>
        </p:blipFill>
        <p:spPr>
          <a:xfrm>
            <a:off x="6249566" y="1269242"/>
            <a:ext cx="2490716" cy="2490716"/>
          </a:xfrm>
          <a:prstGeom prst="rect">
            <a:avLst/>
          </a:prstGeom>
        </p:spPr>
      </p:pic>
    </p:spTree>
    <p:extLst>
      <p:ext uri="{BB962C8B-B14F-4D97-AF65-F5344CB8AC3E}">
        <p14:creationId xmlns:p14="http://schemas.microsoft.com/office/powerpoint/2010/main" val="912155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
          <p:cNvSpPr txBox="1">
            <a:spLocks/>
          </p:cNvSpPr>
          <p:nvPr/>
        </p:nvSpPr>
        <p:spPr>
          <a:xfrm>
            <a:off x="265111" y="123103"/>
            <a:ext cx="8665131" cy="11461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6000" dirty="0" smtClean="0">
                <a:solidFill>
                  <a:srgbClr val="606E92"/>
                </a:solidFill>
              </a:rPr>
              <a:t>COMPLICATIONS</a:t>
            </a:r>
            <a:endParaRPr lang="en" sz="6000" b="1" i="1" dirty="0">
              <a:solidFill>
                <a:srgbClr val="7ECEFD"/>
              </a:solidFill>
              <a:sym typeface="Lato"/>
            </a:endParaRPr>
          </a:p>
        </p:txBody>
      </p:sp>
      <p:sp>
        <p:nvSpPr>
          <p:cNvPr id="4" name="Shape 94"/>
          <p:cNvSpPr txBox="1">
            <a:spLocks/>
          </p:cNvSpPr>
          <p:nvPr/>
        </p:nvSpPr>
        <p:spPr>
          <a:xfrm>
            <a:off x="265111" y="1132765"/>
            <a:ext cx="8619583" cy="171618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342900" indent="-342900">
              <a:buFont typeface="Wingdings" panose="05000000000000000000" pitchFamily="2" charset="2"/>
              <a:buChar char="§"/>
            </a:pPr>
            <a:r>
              <a:rPr lang="en-US" sz="2000" dirty="0"/>
              <a:t> Acute or chronic sinusitis.</a:t>
            </a:r>
          </a:p>
          <a:p>
            <a:pPr marL="342900" indent="-342900">
              <a:buFont typeface="Wingdings" panose="05000000000000000000" pitchFamily="2" charset="2"/>
              <a:buChar char="§"/>
            </a:pPr>
            <a:r>
              <a:rPr lang="en-US" sz="2000" dirty="0"/>
              <a:t> Otitis media.</a:t>
            </a:r>
          </a:p>
          <a:p>
            <a:pPr marL="342900" indent="-342900">
              <a:buFont typeface="Wingdings" panose="05000000000000000000" pitchFamily="2" charset="2"/>
              <a:buChar char="§"/>
            </a:pPr>
            <a:r>
              <a:rPr lang="en-US" sz="2000" dirty="0"/>
              <a:t> Sleep disturbance or apnea.</a:t>
            </a:r>
          </a:p>
          <a:p>
            <a:pPr marL="342900" indent="-342900">
              <a:buFont typeface="Wingdings" panose="05000000000000000000" pitchFamily="2" charset="2"/>
              <a:buChar char="§"/>
            </a:pPr>
            <a:r>
              <a:rPr lang="en-US" sz="2000" dirty="0"/>
              <a:t> Dental problems : Caused by excessive breathing through the mouth.</a:t>
            </a:r>
          </a:p>
          <a:p>
            <a:pPr marL="342900" indent="-342900">
              <a:buFont typeface="Wingdings" panose="05000000000000000000" pitchFamily="2" charset="2"/>
              <a:buChar char="§"/>
            </a:pPr>
            <a:r>
              <a:rPr lang="en-US" sz="2000" dirty="0"/>
              <a:t> Palatal abnormalities.</a:t>
            </a:r>
          </a:p>
        </p:txBody>
      </p:sp>
      <p:pic>
        <p:nvPicPr>
          <p:cNvPr id="13318" name="Picture 6" descr="Image result for chandler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613" y="3217435"/>
            <a:ext cx="557212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10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401385" y="2157614"/>
            <a:ext cx="5843967" cy="923914"/>
          </a:xfrm>
          <a:prstGeom prst="rect">
            <a:avLst/>
          </a:prstGeom>
        </p:spPr>
        <p:txBody>
          <a:bodyPr lIns="91425" tIns="91425" rIns="91425" bIns="91425" anchor="t" anchorCtr="0">
            <a:noAutofit/>
          </a:bodyPr>
          <a:lstStyle/>
          <a:p>
            <a:pPr lvl="0" algn="ctr"/>
            <a:r>
              <a:rPr lang="en" sz="6600" b="1" i="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Otitis Media</a:t>
            </a:r>
            <a:endParaRPr lang="en" sz="6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42795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natomy of the middle 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7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3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natomy of the middle ear"/>
          <p:cNvPicPr>
            <a:picLocks noChangeAspect="1" noChangeArrowheads="1"/>
          </p:cNvPicPr>
          <p:nvPr/>
        </p:nvPicPr>
        <p:blipFill rotWithShape="1">
          <a:blip r:embed="rId2">
            <a:extLst>
              <a:ext uri="{28A0092B-C50C-407E-A947-70E740481C1C}">
                <a14:useLocalDpi xmlns:a14="http://schemas.microsoft.com/office/drawing/2010/main" val="0"/>
              </a:ext>
            </a:extLst>
          </a:blip>
          <a:srcRect b="3300"/>
          <a:stretch/>
        </p:blipFill>
        <p:spPr bwMode="auto">
          <a:xfrm>
            <a:off x="137160" y="177990"/>
            <a:ext cx="8833103" cy="629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18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subTitle" idx="4294967295"/>
          </p:nvPr>
        </p:nvSpPr>
        <p:spPr>
          <a:xfrm>
            <a:off x="265113" y="1485773"/>
            <a:ext cx="8878887" cy="1046163"/>
          </a:xfrm>
          <a:prstGeom prst="rect">
            <a:avLst/>
          </a:prstGeom>
        </p:spPr>
        <p:txBody>
          <a:bodyPr lIns="91425" tIns="91425" rIns="91425" bIns="91425" anchor="t" anchorCtr="0">
            <a:noAutofit/>
          </a:bodyPr>
          <a:lstStyle/>
          <a:p>
            <a:pPr lvl="0">
              <a:spcBef>
                <a:spcPts val="0"/>
              </a:spcBef>
              <a:buNone/>
            </a:pPr>
            <a:r>
              <a:rPr lang="en" sz="4400" dirty="0" smtClean="0">
                <a:solidFill>
                  <a:srgbClr val="7ECEFD"/>
                </a:solidFill>
                <a:latin typeface="Raleway"/>
                <a:ea typeface="Raleway"/>
                <a:cs typeface="Raleway"/>
                <a:sym typeface="Raleway"/>
              </a:rPr>
              <a:t>Definition</a:t>
            </a:r>
            <a:endParaRPr lang="en" sz="4400" dirty="0">
              <a:solidFill>
                <a:srgbClr val="7ECEFD"/>
              </a:solidFill>
              <a:latin typeface="Raleway"/>
              <a:ea typeface="Raleway"/>
              <a:cs typeface="Raleway"/>
              <a:sym typeface="Raleway"/>
            </a:endParaRPr>
          </a:p>
        </p:txBody>
      </p:sp>
      <p:sp>
        <p:nvSpPr>
          <p:cNvPr id="94" name="Shape 94"/>
          <p:cNvSpPr txBox="1">
            <a:spLocks noGrp="1"/>
          </p:cNvSpPr>
          <p:nvPr>
            <p:ph type="body" idx="4294967295"/>
          </p:nvPr>
        </p:nvSpPr>
        <p:spPr>
          <a:xfrm>
            <a:off x="265113" y="2311511"/>
            <a:ext cx="8705151" cy="928909"/>
          </a:xfrm>
          <a:prstGeom prst="rect">
            <a:avLst/>
          </a:prstGeom>
        </p:spPr>
        <p:txBody>
          <a:bodyPr lIns="91425" tIns="91425" rIns="91425" bIns="91425" anchor="t" anchorCtr="0">
            <a:noAutofit/>
          </a:bodyPr>
          <a:lstStyle/>
          <a:p>
            <a:pPr>
              <a:spcBef>
                <a:spcPts val="0"/>
              </a:spcBef>
              <a:buNone/>
            </a:pPr>
            <a:r>
              <a:rPr lang="en-US" sz="2400" dirty="0">
                <a:solidFill>
                  <a:srgbClr val="FFC000"/>
                </a:solidFill>
              </a:rPr>
              <a:t>is any inflammation of the middle </a:t>
            </a:r>
            <a:r>
              <a:rPr lang="en-US" sz="2400" dirty="0" smtClean="0">
                <a:solidFill>
                  <a:srgbClr val="FFC000"/>
                </a:solidFill>
              </a:rPr>
              <a:t>ear, </a:t>
            </a:r>
            <a:r>
              <a:rPr lang="en-US" sz="2400" dirty="0">
                <a:solidFill>
                  <a:srgbClr val="FFC000"/>
                </a:solidFill>
              </a:rPr>
              <a:t>It is </a:t>
            </a:r>
            <a:r>
              <a:rPr lang="en-US" sz="2400" dirty="0" smtClean="0">
                <a:solidFill>
                  <a:srgbClr val="FFC000"/>
                </a:solidFill>
              </a:rPr>
              <a:t>mainly a disease of childhood.</a:t>
            </a:r>
            <a:endParaRPr lang="en" sz="2400" dirty="0" smtClean="0">
              <a:solidFill>
                <a:srgbClr val="FFC000"/>
              </a:solidFill>
            </a:endParaRPr>
          </a:p>
        </p:txBody>
      </p:sp>
      <p:sp>
        <p:nvSpPr>
          <p:cNvPr id="5" name="Shape 93"/>
          <p:cNvSpPr txBox="1">
            <a:spLocks/>
          </p:cNvSpPr>
          <p:nvPr/>
        </p:nvSpPr>
        <p:spPr>
          <a:xfrm>
            <a:off x="265113" y="3217513"/>
            <a:ext cx="8878887" cy="10461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Bef>
                <a:spcPts val="0"/>
              </a:spcBef>
              <a:buFont typeface="Lato"/>
              <a:buNone/>
            </a:pPr>
            <a:r>
              <a:rPr lang="en" sz="4400" dirty="0" smtClean="0">
                <a:solidFill>
                  <a:srgbClr val="7ECEFD"/>
                </a:solidFill>
                <a:latin typeface="Raleway"/>
                <a:ea typeface="Raleway"/>
                <a:cs typeface="Raleway"/>
                <a:sym typeface="Raleway"/>
              </a:rPr>
              <a:t>Types</a:t>
            </a:r>
            <a:endParaRPr lang="en" sz="4400" dirty="0">
              <a:solidFill>
                <a:srgbClr val="7ECEFD"/>
              </a:solidFill>
              <a:latin typeface="Raleway"/>
              <a:ea typeface="Raleway"/>
              <a:cs typeface="Raleway"/>
              <a:sym typeface="Raleway"/>
            </a:endParaRPr>
          </a:p>
        </p:txBody>
      </p:sp>
      <p:graphicFrame>
        <p:nvGraphicFramePr>
          <p:cNvPr id="3" name="Diagram 2"/>
          <p:cNvGraphicFramePr/>
          <p:nvPr>
            <p:extLst>
              <p:ext uri="{D42A27DB-BD31-4B8C-83A1-F6EECF244321}">
                <p14:modId xmlns:p14="http://schemas.microsoft.com/office/powerpoint/2010/main" val="906042740"/>
              </p:ext>
            </p:extLst>
          </p:nvPr>
        </p:nvGraphicFramePr>
        <p:xfrm>
          <a:off x="265112" y="3357674"/>
          <a:ext cx="8467407" cy="292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hape 92"/>
          <p:cNvSpPr txBox="1">
            <a:spLocks/>
          </p:cNvSpPr>
          <p:nvPr/>
        </p:nvSpPr>
        <p:spPr>
          <a:xfrm>
            <a:off x="100521" y="21843"/>
            <a:ext cx="8229663" cy="12901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7200" b="1" i="1" dirty="0" smtClean="0">
                <a:solidFill>
                  <a:srgbClr val="7ECEFD"/>
                </a:solidFill>
                <a:sym typeface="Lato"/>
              </a:rPr>
              <a:t>Otitis Media</a:t>
            </a:r>
            <a:endParaRPr lang="en" sz="7200" b="1" i="1" dirty="0">
              <a:solidFill>
                <a:srgbClr val="7ECEFD"/>
              </a:solidFill>
              <a:sym typeface="Lato"/>
            </a:endParaRPr>
          </a:p>
        </p:txBody>
      </p:sp>
    </p:spTree>
    <p:extLst>
      <p:ext uri="{BB962C8B-B14F-4D97-AF65-F5344CB8AC3E}">
        <p14:creationId xmlns:p14="http://schemas.microsoft.com/office/powerpoint/2010/main" val="69369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48" y="0"/>
            <a:ext cx="8520664" cy="5693866"/>
          </a:xfrm>
          <a:prstGeom prst="rect">
            <a:avLst/>
          </a:prstGeom>
        </p:spPr>
        <p:txBody>
          <a:bodyPr wrap="square">
            <a:spAutoFit/>
          </a:bodyPr>
          <a:lstStyle/>
          <a:p>
            <a:endParaRPr lang="en-US" dirty="0"/>
          </a:p>
          <a:p>
            <a:pPr marL="285750" indent="-285750">
              <a:buFont typeface="Arial" panose="020B0604020202020204" pitchFamily="34" charset="0"/>
              <a:buChar char="•"/>
            </a:pPr>
            <a:r>
              <a:rPr lang="en-US" b="1" dirty="0" smtClean="0">
                <a:solidFill>
                  <a:schemeClr val="tx1"/>
                </a:solidFill>
              </a:rPr>
              <a:t>A 5 years old boy came to the primary clinic because of sudden onset of deafness in left ear, history revealed presence of fever and otalgia for the last week, which are no more present. While examining the patient by otoscopy, what is expected to be seen ?</a:t>
            </a:r>
          </a:p>
          <a:p>
            <a:r>
              <a:rPr lang="en-US" b="1" dirty="0" smtClean="0">
                <a:solidFill>
                  <a:schemeClr val="tx1"/>
                </a:solidFill>
              </a:rPr>
              <a:t/>
            </a:r>
            <a:br>
              <a:rPr lang="en-US" b="1" dirty="0" smtClean="0">
                <a:solidFill>
                  <a:schemeClr val="tx1"/>
                </a:solidFill>
              </a:rPr>
            </a:br>
            <a:r>
              <a:rPr lang="en-US" dirty="0" smtClean="0">
                <a:solidFill>
                  <a:schemeClr val="tx1"/>
                </a:solidFill>
              </a:rPr>
              <a:t>A-Swelled and reddened tympanic membrane.</a:t>
            </a:r>
            <a:br>
              <a:rPr lang="en-US" dirty="0" smtClean="0">
                <a:solidFill>
                  <a:schemeClr val="tx1"/>
                </a:solidFill>
              </a:rPr>
            </a:br>
            <a:r>
              <a:rPr lang="en-US" dirty="0" smtClean="0">
                <a:solidFill>
                  <a:schemeClr val="tx1"/>
                </a:solidFill>
              </a:rPr>
              <a:t>B-Bulging of tympanic membrane.</a:t>
            </a:r>
            <a:br>
              <a:rPr lang="en-US" dirty="0" smtClean="0">
                <a:solidFill>
                  <a:schemeClr val="tx1"/>
                </a:solidFill>
              </a:rPr>
            </a:br>
            <a:r>
              <a:rPr lang="en-US" dirty="0" smtClean="0">
                <a:solidFill>
                  <a:schemeClr val="tx1"/>
                </a:solidFill>
              </a:rPr>
              <a:t>C-Retraction of tympanic membrane.</a:t>
            </a:r>
            <a:br>
              <a:rPr lang="en-US" dirty="0" smtClean="0">
                <a:solidFill>
                  <a:schemeClr val="tx1"/>
                </a:solidFill>
              </a:rPr>
            </a:br>
            <a:r>
              <a:rPr lang="en-US" dirty="0" smtClean="0">
                <a:solidFill>
                  <a:schemeClr val="tx1"/>
                </a:solidFill>
              </a:rPr>
              <a:t>D-Ruptured tympanic membrane.</a:t>
            </a:r>
          </a:p>
          <a:p>
            <a:endParaRPr lang="en-US" dirty="0">
              <a:solidFill>
                <a:schemeClr val="tx1"/>
              </a:solidFill>
            </a:endParaRPr>
          </a:p>
          <a:p>
            <a:pPr marL="285750" indent="-285750">
              <a:buFont typeface="Arial" panose="020B0604020202020204" pitchFamily="34" charset="0"/>
              <a:buChar char="•"/>
            </a:pPr>
            <a:r>
              <a:rPr lang="en-US" b="1" dirty="0" smtClean="0">
                <a:solidFill>
                  <a:schemeClr val="tx1"/>
                </a:solidFill>
              </a:rPr>
              <a:t>A 30 </a:t>
            </a:r>
            <a:r>
              <a:rPr lang="en-US" b="1" dirty="0">
                <a:solidFill>
                  <a:schemeClr val="tx1"/>
                </a:solidFill>
              </a:rPr>
              <a:t>Y/O male came to the clinic with complain of headache ,nasal discharge, fever and loss of smell. he is normal otherwise. He mentioned that he recently recovered from </a:t>
            </a:r>
            <a:r>
              <a:rPr lang="en-US" b="1" dirty="0" smtClean="0">
                <a:solidFill>
                  <a:schemeClr val="tx1"/>
                </a:solidFill>
              </a:rPr>
              <a:t>URTI. </a:t>
            </a:r>
            <a:br>
              <a:rPr lang="en-US" b="1" dirty="0" smtClean="0">
                <a:solidFill>
                  <a:schemeClr val="tx1"/>
                </a:solidFill>
              </a:rPr>
            </a:br>
            <a:r>
              <a:rPr lang="en-US" b="1" dirty="0" smtClean="0">
                <a:solidFill>
                  <a:schemeClr val="tx1"/>
                </a:solidFill>
              </a:rPr>
              <a:t>What </a:t>
            </a:r>
            <a:r>
              <a:rPr lang="en-US" b="1" dirty="0">
                <a:solidFill>
                  <a:schemeClr val="tx1"/>
                </a:solidFill>
              </a:rPr>
              <a:t>is the most likely </a:t>
            </a:r>
            <a:r>
              <a:rPr lang="en-US" b="1" dirty="0" smtClean="0">
                <a:solidFill>
                  <a:schemeClr val="tx1"/>
                </a:solidFill>
              </a:rPr>
              <a:t>diagnosis ?</a:t>
            </a:r>
          </a:p>
          <a:p>
            <a:endParaRPr lang="en-US" b="1" dirty="0">
              <a:solidFill>
                <a:schemeClr val="tx1"/>
              </a:solidFill>
            </a:endParaRPr>
          </a:p>
          <a:p>
            <a:r>
              <a:rPr lang="en-US" dirty="0" smtClean="0">
                <a:solidFill>
                  <a:schemeClr val="tx1"/>
                </a:solidFill>
              </a:rPr>
              <a:t>A-Tonsillitis</a:t>
            </a:r>
            <a:r>
              <a:rPr lang="en-US" dirty="0">
                <a:solidFill>
                  <a:schemeClr val="tx1"/>
                </a:solidFill>
              </a:rPr>
              <a:t>.</a:t>
            </a:r>
          </a:p>
          <a:p>
            <a:r>
              <a:rPr lang="en-US" dirty="0" smtClean="0">
                <a:solidFill>
                  <a:schemeClr val="tx1"/>
                </a:solidFill>
              </a:rPr>
              <a:t>B-Pre-septal </a:t>
            </a:r>
            <a:r>
              <a:rPr lang="en-US" dirty="0">
                <a:solidFill>
                  <a:schemeClr val="tx1"/>
                </a:solidFill>
              </a:rPr>
              <a:t>cellulitis.</a:t>
            </a:r>
          </a:p>
          <a:p>
            <a:r>
              <a:rPr lang="en-US" dirty="0" smtClean="0">
                <a:solidFill>
                  <a:schemeClr val="tx1"/>
                </a:solidFill>
              </a:rPr>
              <a:t>C-Sinusitis</a:t>
            </a:r>
            <a:r>
              <a:rPr lang="en-US" dirty="0">
                <a:solidFill>
                  <a:schemeClr val="tx1"/>
                </a:solidFill>
              </a:rPr>
              <a:t>.</a:t>
            </a:r>
          </a:p>
          <a:p>
            <a:r>
              <a:rPr lang="en-US" dirty="0" smtClean="0">
                <a:solidFill>
                  <a:schemeClr val="tx1"/>
                </a:solidFill>
              </a:rPr>
              <a:t>D-Allergic </a:t>
            </a:r>
            <a:r>
              <a:rPr lang="en-US" dirty="0">
                <a:solidFill>
                  <a:schemeClr val="tx1"/>
                </a:solidFill>
              </a:rPr>
              <a:t>rhinitis.</a:t>
            </a:r>
          </a:p>
          <a:p>
            <a:endParaRPr lang="en-US" b="1" dirty="0">
              <a:solidFill>
                <a:schemeClr val="tx1"/>
              </a:solidFill>
            </a:endParaRPr>
          </a:p>
          <a:p>
            <a:pPr marL="285750" indent="-285750">
              <a:buFont typeface="Arial" panose="020B0604020202020204" pitchFamily="34" charset="0"/>
              <a:buChar char="•"/>
            </a:pPr>
            <a:r>
              <a:rPr lang="en-US" b="1" dirty="0" smtClean="0">
                <a:solidFill>
                  <a:schemeClr val="tx1"/>
                </a:solidFill>
              </a:rPr>
              <a:t>ALL </a:t>
            </a:r>
            <a:r>
              <a:rPr lang="en-US" b="1" dirty="0">
                <a:solidFill>
                  <a:schemeClr val="tx1"/>
                </a:solidFill>
              </a:rPr>
              <a:t>of the below are considered to be good management choices to treat allergic rhinitis </a:t>
            </a:r>
            <a:r>
              <a:rPr lang="en-US" b="1" dirty="0" smtClean="0">
                <a:solidFill>
                  <a:schemeClr val="tx1"/>
                </a:solidFill>
              </a:rPr>
              <a:t>except :</a:t>
            </a:r>
          </a:p>
          <a:p>
            <a:endParaRPr lang="en-US" b="1" dirty="0">
              <a:solidFill>
                <a:schemeClr val="tx1"/>
              </a:solidFill>
            </a:endParaRPr>
          </a:p>
          <a:p>
            <a:r>
              <a:rPr lang="en-US" dirty="0" smtClean="0">
                <a:solidFill>
                  <a:schemeClr val="tx1"/>
                </a:solidFill>
              </a:rPr>
              <a:t>A-Oral </a:t>
            </a:r>
            <a:r>
              <a:rPr lang="en-US" dirty="0">
                <a:solidFill>
                  <a:schemeClr val="tx1"/>
                </a:solidFill>
              </a:rPr>
              <a:t>antihistamines.</a:t>
            </a:r>
          </a:p>
          <a:p>
            <a:r>
              <a:rPr lang="en-US" dirty="0" smtClean="0">
                <a:solidFill>
                  <a:schemeClr val="tx1"/>
                </a:solidFill>
              </a:rPr>
              <a:t>B-Decongestants</a:t>
            </a:r>
            <a:r>
              <a:rPr lang="en-US" dirty="0">
                <a:solidFill>
                  <a:schemeClr val="tx1"/>
                </a:solidFill>
              </a:rPr>
              <a:t>.</a:t>
            </a:r>
          </a:p>
          <a:p>
            <a:r>
              <a:rPr lang="en-US" dirty="0" smtClean="0">
                <a:solidFill>
                  <a:schemeClr val="tx1"/>
                </a:solidFill>
              </a:rPr>
              <a:t>C-Avoiding </a:t>
            </a:r>
            <a:r>
              <a:rPr lang="en-US" dirty="0">
                <a:solidFill>
                  <a:schemeClr val="tx1"/>
                </a:solidFill>
              </a:rPr>
              <a:t>exposure to allergic substances.</a:t>
            </a:r>
          </a:p>
          <a:p>
            <a:r>
              <a:rPr lang="en-US" dirty="0" smtClean="0">
                <a:solidFill>
                  <a:schemeClr val="tx1"/>
                </a:solidFill>
              </a:rPr>
              <a:t>D-Antibiotics.</a:t>
            </a:r>
            <a:endParaRPr lang="en-US" dirty="0">
              <a:solidFill>
                <a:schemeClr val="tx1"/>
              </a:solidFill>
            </a:endParaRPr>
          </a:p>
        </p:txBody>
      </p:sp>
    </p:spTree>
    <p:extLst>
      <p:ext uri="{BB962C8B-B14F-4D97-AF65-F5344CB8AC3E}">
        <p14:creationId xmlns:p14="http://schemas.microsoft.com/office/powerpoint/2010/main" val="100093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circle(in)">
                                      <p:cBhvr>
                                        <p:cTn id="15" dur="2000"/>
                                        <p:tgtEl>
                                          <p:spTgt spid="2">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circle(in)">
                                      <p:cBhvr>
                                        <p:cTn id="18" dur="2000"/>
                                        <p:tgtEl>
                                          <p:spTgt spid="2">
                                            <p:txEl>
                                              <p:pRg st="6" end="6"/>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circle(in)">
                                      <p:cBhvr>
                                        <p:cTn id="21" dur="2000"/>
                                        <p:tgtEl>
                                          <p:spTgt spid="2">
                                            <p:txEl>
                                              <p:pRg st="7" end="7"/>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circle(in)">
                                      <p:cBhvr>
                                        <p:cTn id="24" dur="2000"/>
                                        <p:tgtEl>
                                          <p:spTgt spid="2">
                                            <p:txEl>
                                              <p:pRg st="8" end="8"/>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circle(in)">
                                      <p:cBhvr>
                                        <p:cTn id="27" dur="20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circle(in)">
                                      <p:cBhvr>
                                        <p:cTn id="32" dur="2000"/>
                                        <p:tgtEl>
                                          <p:spTgt spid="2">
                                            <p:txEl>
                                              <p:pRg st="11" end="11"/>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circle(in)">
                                      <p:cBhvr>
                                        <p:cTn id="35" dur="2000"/>
                                        <p:tgtEl>
                                          <p:spTgt spid="2">
                                            <p:txEl>
                                              <p:pRg st="13" end="13"/>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circle(in)">
                                      <p:cBhvr>
                                        <p:cTn id="38" dur="2000"/>
                                        <p:tgtEl>
                                          <p:spTgt spid="2">
                                            <p:txEl>
                                              <p:pRg st="14" end="14"/>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circle(in)">
                                      <p:cBhvr>
                                        <p:cTn id="41" dur="2000"/>
                                        <p:tgtEl>
                                          <p:spTgt spid="2">
                                            <p:txEl>
                                              <p:pRg st="15" end="15"/>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2">
                                            <p:txEl>
                                              <p:pRg st="16" end="16"/>
                                            </p:txEl>
                                          </p:spTgt>
                                        </p:tgtEl>
                                        <p:attrNameLst>
                                          <p:attrName>style.visibility</p:attrName>
                                        </p:attrNameLst>
                                      </p:cBhvr>
                                      <p:to>
                                        <p:strVal val="visible"/>
                                      </p:to>
                                    </p:set>
                                    <p:animEffect transition="in" filter="circle(in)">
                                      <p:cBhvr>
                                        <p:cTn id="44" dur="2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100521" y="195580"/>
            <a:ext cx="8229663" cy="1290193"/>
          </a:xfrm>
          <a:prstGeom prst="rect">
            <a:avLst/>
          </a:prstGeom>
        </p:spPr>
        <p:txBody>
          <a:bodyPr lIns="91425" tIns="91425" rIns="91425" bIns="91425" anchor="b" anchorCtr="0">
            <a:noAutofit/>
          </a:bodyPr>
          <a:lstStyle/>
          <a:p>
            <a:pPr lvl="0">
              <a:spcBef>
                <a:spcPts val="0"/>
              </a:spcBef>
              <a:buNone/>
            </a:pPr>
            <a:r>
              <a:rPr lang="en" sz="7200" b="1" i="1" dirty="0" smtClean="0">
                <a:solidFill>
                  <a:srgbClr val="7ECEFD"/>
                </a:solidFill>
                <a:sym typeface="Lato"/>
              </a:rPr>
              <a:t>Acute Otitis Media</a:t>
            </a:r>
            <a:endParaRPr lang="en" sz="7200" b="1" i="1" dirty="0">
              <a:solidFill>
                <a:srgbClr val="7ECEFD"/>
              </a:solidFill>
              <a:sym typeface="Lato"/>
            </a:endParaRPr>
          </a:p>
        </p:txBody>
      </p:sp>
      <p:sp>
        <p:nvSpPr>
          <p:cNvPr id="94" name="Shape 94"/>
          <p:cNvSpPr txBox="1">
            <a:spLocks noGrp="1"/>
          </p:cNvSpPr>
          <p:nvPr>
            <p:ph type="body" idx="4294967295"/>
          </p:nvPr>
        </p:nvSpPr>
        <p:spPr>
          <a:xfrm>
            <a:off x="100521" y="1485772"/>
            <a:ext cx="8705151" cy="5033899"/>
          </a:xfrm>
          <a:prstGeom prst="rect">
            <a:avLst/>
          </a:prstGeom>
        </p:spPr>
        <p:txBody>
          <a:bodyPr lIns="91425" tIns="91425" rIns="91425" bIns="91425" anchor="t" anchorCtr="0">
            <a:noAutofit/>
          </a:bodyPr>
          <a:lstStyle/>
          <a:p>
            <a:pPr>
              <a:buNone/>
            </a:pPr>
            <a:r>
              <a:rPr lang="en-US" sz="2400" dirty="0">
                <a:solidFill>
                  <a:srgbClr val="FFC000"/>
                </a:solidFill>
              </a:rPr>
              <a:t>AOM implies rapid onset of disease associated with one or more of the following </a:t>
            </a:r>
            <a:r>
              <a:rPr lang="en-US" sz="2400" dirty="0" smtClean="0">
                <a:solidFill>
                  <a:srgbClr val="FFC000"/>
                </a:solidFill>
              </a:rPr>
              <a:t>symptoms</a:t>
            </a:r>
            <a:endParaRPr lang="en-US" sz="2400" dirty="0">
              <a:solidFill>
                <a:srgbClr val="FFC000"/>
              </a:solidFill>
            </a:endParaRPr>
          </a:p>
          <a:p>
            <a:pPr marL="342900" indent="-342900">
              <a:buFont typeface="Arial" panose="020B0604020202020204" pitchFamily="34" charset="0"/>
              <a:buChar char="•"/>
            </a:pPr>
            <a:r>
              <a:rPr lang="en-US" sz="2400" dirty="0">
                <a:solidFill>
                  <a:srgbClr val="FF0000"/>
                </a:solidFill>
              </a:rPr>
              <a:t>Otalgia</a:t>
            </a:r>
          </a:p>
          <a:p>
            <a:pPr marL="342900" indent="-342900">
              <a:buFont typeface="Arial" panose="020B0604020202020204" pitchFamily="34" charset="0"/>
              <a:buChar char="•"/>
            </a:pPr>
            <a:r>
              <a:rPr lang="en-US" sz="2400" dirty="0" smtClean="0">
                <a:solidFill>
                  <a:srgbClr val="FF0000"/>
                </a:solidFill>
              </a:rPr>
              <a:t>Otorrhea</a:t>
            </a:r>
          </a:p>
          <a:p>
            <a:pPr marL="342900" indent="-342900">
              <a:buFont typeface="Arial" panose="020B0604020202020204" pitchFamily="34" charset="0"/>
              <a:buChar char="•"/>
            </a:pPr>
            <a:r>
              <a:rPr lang="en-US" sz="2400" dirty="0" smtClean="0">
                <a:solidFill>
                  <a:srgbClr val="FF0000"/>
                </a:solidFill>
              </a:rPr>
              <a:t>Deafness</a:t>
            </a:r>
            <a:endParaRPr lang="en-US" sz="2400" dirty="0">
              <a:solidFill>
                <a:srgbClr val="FF0000"/>
              </a:solidFill>
            </a:endParaRPr>
          </a:p>
          <a:p>
            <a:pPr marL="342900" indent="-342900">
              <a:buFont typeface="Arial" panose="020B0604020202020204" pitchFamily="34" charset="0"/>
              <a:buChar char="•"/>
            </a:pPr>
            <a:r>
              <a:rPr lang="en-US" sz="2400" dirty="0" smtClean="0">
                <a:solidFill>
                  <a:srgbClr val="FF0000"/>
                </a:solidFill>
              </a:rPr>
              <a:t>Fever</a:t>
            </a:r>
          </a:p>
          <a:p>
            <a:pPr marL="342900" indent="-342900">
              <a:buFont typeface="Arial" panose="020B0604020202020204" pitchFamily="34" charset="0"/>
              <a:buChar char="•"/>
            </a:pPr>
            <a:r>
              <a:rPr lang="en-US" sz="2400" dirty="0" smtClean="0">
                <a:solidFill>
                  <a:srgbClr val="FF0000"/>
                </a:solidFill>
              </a:rPr>
              <a:t>Headache</a:t>
            </a:r>
            <a:endParaRPr lang="en-US" sz="2400" dirty="0">
              <a:solidFill>
                <a:srgbClr val="FF0000"/>
              </a:solidFill>
            </a:endParaRPr>
          </a:p>
          <a:p>
            <a:pPr marL="342900" indent="-342900">
              <a:buFont typeface="Arial" panose="020B0604020202020204" pitchFamily="34" charset="0"/>
              <a:buChar char="•"/>
            </a:pPr>
            <a:r>
              <a:rPr lang="en-US" sz="2400" dirty="0">
                <a:solidFill>
                  <a:schemeClr val="bg1">
                    <a:lumMod val="65000"/>
                  </a:schemeClr>
                </a:solidFill>
              </a:rPr>
              <a:t>Irritability</a:t>
            </a:r>
          </a:p>
          <a:p>
            <a:pPr marL="342900" indent="-342900">
              <a:buFont typeface="Arial" panose="020B0604020202020204" pitchFamily="34" charset="0"/>
              <a:buChar char="•"/>
            </a:pPr>
            <a:r>
              <a:rPr lang="en-US" sz="2400" dirty="0">
                <a:solidFill>
                  <a:schemeClr val="bg1">
                    <a:lumMod val="65000"/>
                  </a:schemeClr>
                </a:solidFill>
              </a:rPr>
              <a:t>Loss of appetite</a:t>
            </a:r>
          </a:p>
          <a:p>
            <a:pPr marL="342900" indent="-342900">
              <a:buFont typeface="Arial" panose="020B0604020202020204" pitchFamily="34" charset="0"/>
              <a:buChar char="•"/>
            </a:pPr>
            <a:r>
              <a:rPr lang="en-US" sz="2400" dirty="0" smtClean="0">
                <a:solidFill>
                  <a:schemeClr val="bg1">
                    <a:lumMod val="65000"/>
                  </a:schemeClr>
                </a:solidFill>
              </a:rPr>
              <a:t>Vomiting</a:t>
            </a:r>
          </a:p>
          <a:p>
            <a:pPr>
              <a:buNone/>
            </a:pPr>
            <a:r>
              <a:rPr lang="en-US" sz="2400" dirty="0" smtClean="0">
                <a:solidFill>
                  <a:srgbClr val="FFC000"/>
                </a:solidFill>
              </a:rPr>
              <a:t>Most </a:t>
            </a:r>
            <a:r>
              <a:rPr lang="en-US" sz="2400" dirty="0">
                <a:solidFill>
                  <a:srgbClr val="FFC000"/>
                </a:solidFill>
              </a:rPr>
              <a:t>common route of infection is Eustachian Tube</a:t>
            </a:r>
          </a:p>
        </p:txBody>
      </p:sp>
      <p:pic>
        <p:nvPicPr>
          <p:cNvPr id="2050" name="Picture 2" descr="https://edc2.healthtap.com/ht-staging/user_answer/avatars/813285/large/Otitis-Media.jpeg?1386641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634" y="2502534"/>
            <a:ext cx="516255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30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subTitle" idx="4294967295"/>
          </p:nvPr>
        </p:nvSpPr>
        <p:spPr>
          <a:xfrm>
            <a:off x="100521" y="1303845"/>
            <a:ext cx="8878887" cy="1046163"/>
          </a:xfrm>
          <a:prstGeom prst="rect">
            <a:avLst/>
          </a:prstGeom>
        </p:spPr>
        <p:txBody>
          <a:bodyPr lIns="91425" tIns="91425" rIns="91425" bIns="91425" anchor="t" anchorCtr="0">
            <a:noAutofit/>
          </a:bodyPr>
          <a:lstStyle/>
          <a:p>
            <a:pPr lvl="0">
              <a:spcBef>
                <a:spcPts val="0"/>
              </a:spcBef>
              <a:buNone/>
            </a:pPr>
            <a:r>
              <a:rPr lang="en" sz="4400" dirty="0" smtClean="0">
                <a:solidFill>
                  <a:srgbClr val="FFC000"/>
                </a:solidFill>
                <a:latin typeface="Raleway"/>
                <a:ea typeface="Raleway"/>
                <a:cs typeface="Raleway"/>
                <a:sym typeface="Raleway"/>
              </a:rPr>
              <a:t>Pathophysiology</a:t>
            </a:r>
            <a:endParaRPr lang="en" sz="4400" dirty="0">
              <a:solidFill>
                <a:srgbClr val="FFC000"/>
              </a:solidFill>
              <a:latin typeface="Raleway"/>
              <a:ea typeface="Raleway"/>
              <a:cs typeface="Raleway"/>
              <a:sym typeface="Raleway"/>
            </a:endParaRPr>
          </a:p>
        </p:txBody>
      </p:sp>
      <p:graphicFrame>
        <p:nvGraphicFramePr>
          <p:cNvPr id="2" name="Diagram 1"/>
          <p:cNvGraphicFramePr/>
          <p:nvPr>
            <p:extLst>
              <p:ext uri="{D42A27DB-BD31-4B8C-83A1-F6EECF244321}">
                <p14:modId xmlns:p14="http://schemas.microsoft.com/office/powerpoint/2010/main" val="1698568036"/>
              </p:ext>
            </p:extLst>
          </p:nvPr>
        </p:nvGraphicFramePr>
        <p:xfrm>
          <a:off x="411448" y="2350008"/>
          <a:ext cx="8257032"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hape 92"/>
          <p:cNvSpPr txBox="1">
            <a:spLocks/>
          </p:cNvSpPr>
          <p:nvPr/>
        </p:nvSpPr>
        <p:spPr>
          <a:xfrm>
            <a:off x="100521" y="21843"/>
            <a:ext cx="8229663" cy="12901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7200" b="1" i="1" dirty="0" smtClean="0">
                <a:solidFill>
                  <a:srgbClr val="7ECEFD"/>
                </a:solidFill>
                <a:sym typeface="Lato"/>
              </a:rPr>
              <a:t>Acute Otitis Media</a:t>
            </a:r>
            <a:endParaRPr lang="en" sz="7200" b="1" i="1" dirty="0">
              <a:solidFill>
                <a:srgbClr val="7ECEFD"/>
              </a:solidFill>
              <a:sym typeface="Lato"/>
            </a:endParaRPr>
          </a:p>
        </p:txBody>
      </p:sp>
    </p:spTree>
    <p:extLst>
      <p:ext uri="{BB962C8B-B14F-4D97-AF65-F5344CB8AC3E}">
        <p14:creationId xmlns:p14="http://schemas.microsoft.com/office/powerpoint/2010/main" val="39907239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04465233"/>
              </p:ext>
            </p:extLst>
          </p:nvPr>
        </p:nvGraphicFramePr>
        <p:xfrm>
          <a:off x="1167352" y="964295"/>
          <a:ext cx="6096000" cy="2080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hape 94"/>
          <p:cNvSpPr txBox="1">
            <a:spLocks/>
          </p:cNvSpPr>
          <p:nvPr/>
        </p:nvSpPr>
        <p:spPr>
          <a:xfrm>
            <a:off x="100521" y="2569464"/>
            <a:ext cx="8705151" cy="10972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buFont typeface="Lato"/>
              <a:buNone/>
            </a:pPr>
            <a:r>
              <a:rPr lang="en-US" sz="4400" dirty="0">
                <a:solidFill>
                  <a:srgbClr val="FFC000"/>
                </a:solidFill>
                <a:latin typeface="Raleway"/>
                <a:ea typeface="Raleway"/>
                <a:cs typeface="Raleway"/>
              </a:rPr>
              <a:t>Predisposing Factors</a:t>
            </a:r>
          </a:p>
          <a:p>
            <a:pPr marL="342900" indent="-342900">
              <a:buFont typeface="Arial" panose="020B0604020202020204" pitchFamily="34" charset="0"/>
              <a:buChar char="•"/>
            </a:pPr>
            <a:r>
              <a:rPr lang="en-US" sz="2400" dirty="0" smtClean="0">
                <a:solidFill>
                  <a:srgbClr val="FF0000"/>
                </a:solidFill>
              </a:rPr>
              <a:t>Age (More common in children)</a:t>
            </a:r>
            <a:endParaRPr lang="en-US" sz="2400" dirty="0">
              <a:solidFill>
                <a:srgbClr val="FF0000"/>
              </a:solidFill>
            </a:endParaRPr>
          </a:p>
          <a:p>
            <a:pPr marL="342900" indent="-342900">
              <a:buFont typeface="Arial" panose="020B0604020202020204" pitchFamily="34" charset="0"/>
              <a:buChar char="•"/>
            </a:pPr>
            <a:r>
              <a:rPr lang="en-US" sz="2400" dirty="0">
                <a:solidFill>
                  <a:srgbClr val="FF0000"/>
                </a:solidFill>
              </a:rPr>
              <a:t>Males </a:t>
            </a:r>
          </a:p>
          <a:p>
            <a:pPr marL="342900" indent="-342900">
              <a:buFont typeface="Arial" panose="020B0604020202020204" pitchFamily="34" charset="0"/>
              <a:buChar char="•"/>
            </a:pPr>
            <a:r>
              <a:rPr lang="en-US" sz="2400" dirty="0">
                <a:solidFill>
                  <a:srgbClr val="FF0000"/>
                </a:solidFill>
              </a:rPr>
              <a:t>Crowded living conditions </a:t>
            </a:r>
          </a:p>
          <a:p>
            <a:pPr marL="342900" indent="-342900">
              <a:buFont typeface="Arial" panose="020B0604020202020204" pitchFamily="34" charset="0"/>
              <a:buChar char="•"/>
            </a:pPr>
            <a:r>
              <a:rPr lang="en-US" sz="2400" dirty="0">
                <a:solidFill>
                  <a:srgbClr val="FF0000"/>
                </a:solidFill>
              </a:rPr>
              <a:t>Associated </a:t>
            </a:r>
            <a:r>
              <a:rPr lang="en-US" sz="2400" dirty="0" smtClean="0">
                <a:solidFill>
                  <a:srgbClr val="FF0000"/>
                </a:solidFill>
              </a:rPr>
              <a:t>conditions</a:t>
            </a:r>
            <a:br>
              <a:rPr lang="en-US" sz="2400" dirty="0" smtClean="0">
                <a:solidFill>
                  <a:srgbClr val="FF0000"/>
                </a:solidFill>
              </a:rPr>
            </a:br>
            <a:r>
              <a:rPr lang="en-US" sz="2400" dirty="0" smtClean="0">
                <a:solidFill>
                  <a:srgbClr val="FFC000"/>
                </a:solidFill>
              </a:rPr>
              <a:t>- cleft palate</a:t>
            </a:r>
            <a:br>
              <a:rPr lang="en-US" sz="2400" dirty="0" smtClean="0">
                <a:solidFill>
                  <a:srgbClr val="FFC000"/>
                </a:solidFill>
              </a:rPr>
            </a:br>
            <a:r>
              <a:rPr lang="en-US" sz="2400" dirty="0" smtClean="0">
                <a:solidFill>
                  <a:srgbClr val="FFC000"/>
                </a:solidFill>
              </a:rPr>
              <a:t>- immunodeficiency</a:t>
            </a:r>
            <a:br>
              <a:rPr lang="en-US" sz="2400" dirty="0" smtClean="0">
                <a:solidFill>
                  <a:srgbClr val="FFC000"/>
                </a:solidFill>
              </a:rPr>
            </a:br>
            <a:r>
              <a:rPr lang="en-US" sz="2400" dirty="0" smtClean="0">
                <a:solidFill>
                  <a:srgbClr val="FFC000"/>
                </a:solidFill>
              </a:rPr>
              <a:t>- ciliary dyskinesia</a:t>
            </a:r>
            <a:br>
              <a:rPr lang="en-US" sz="2400" dirty="0" smtClean="0">
                <a:solidFill>
                  <a:srgbClr val="FFC000"/>
                </a:solidFill>
              </a:rPr>
            </a:br>
            <a:r>
              <a:rPr lang="en-US" sz="2400" dirty="0" smtClean="0">
                <a:solidFill>
                  <a:srgbClr val="FFC000"/>
                </a:solidFill>
              </a:rPr>
              <a:t>- cystic fibrosis </a:t>
            </a:r>
            <a:endParaRPr lang="en-US" sz="2400" dirty="0">
              <a:solidFill>
                <a:srgbClr val="FFC000"/>
              </a:solidFill>
            </a:endParaRPr>
          </a:p>
        </p:txBody>
      </p:sp>
      <p:sp>
        <p:nvSpPr>
          <p:cNvPr id="10" name="Shape 92"/>
          <p:cNvSpPr txBox="1">
            <a:spLocks/>
          </p:cNvSpPr>
          <p:nvPr/>
        </p:nvSpPr>
        <p:spPr>
          <a:xfrm>
            <a:off x="100521" y="21843"/>
            <a:ext cx="8229663" cy="12901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7200" b="1" i="1" dirty="0" smtClean="0">
                <a:solidFill>
                  <a:srgbClr val="7ECEFD"/>
                </a:solidFill>
                <a:sym typeface="Lato"/>
              </a:rPr>
              <a:t>Acute Otitis Media</a:t>
            </a:r>
            <a:endParaRPr lang="en" sz="7200" b="1" i="1" dirty="0">
              <a:solidFill>
                <a:srgbClr val="7ECEFD"/>
              </a:solidFill>
              <a:sym typeface="Lato"/>
            </a:endParaRPr>
          </a:p>
        </p:txBody>
      </p:sp>
    </p:spTree>
    <p:extLst>
      <p:ext uri="{BB962C8B-B14F-4D97-AF65-F5344CB8AC3E}">
        <p14:creationId xmlns:p14="http://schemas.microsoft.com/office/powerpoint/2010/main" val="3264816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4098" name="Picture 2" descr="Image result for children vs adult eustachian tube"/>
          <p:cNvPicPr>
            <a:picLocks noChangeAspect="1" noChangeArrowheads="1"/>
          </p:cNvPicPr>
          <p:nvPr/>
        </p:nvPicPr>
        <p:blipFill rotWithShape="1">
          <a:blip r:embed="rId3">
            <a:extLst>
              <a:ext uri="{28A0092B-C50C-407E-A947-70E740481C1C}">
                <a14:useLocalDpi xmlns:a14="http://schemas.microsoft.com/office/drawing/2010/main" val="0"/>
              </a:ext>
            </a:extLst>
          </a:blip>
          <a:srcRect b="7734"/>
          <a:stretch/>
        </p:blipFill>
        <p:spPr bwMode="auto">
          <a:xfrm>
            <a:off x="1837944" y="155448"/>
            <a:ext cx="4901184" cy="632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74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7170" name="Picture 2" descr="Image result for children vs adult eustachian tube"/>
          <p:cNvPicPr>
            <a:picLocks noChangeAspect="1" noChangeArrowheads="1"/>
          </p:cNvPicPr>
          <p:nvPr/>
        </p:nvPicPr>
        <p:blipFill rotWithShape="1">
          <a:blip r:embed="rId3">
            <a:extLst>
              <a:ext uri="{28A0092B-C50C-407E-A947-70E740481C1C}">
                <a14:useLocalDpi xmlns:a14="http://schemas.microsoft.com/office/drawing/2010/main" val="0"/>
              </a:ext>
            </a:extLst>
          </a:blip>
          <a:srcRect t="6375" b="6285"/>
          <a:stretch/>
        </p:blipFill>
        <p:spPr bwMode="auto">
          <a:xfrm>
            <a:off x="0" y="0"/>
            <a:ext cx="9143999" cy="665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75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subTitle" idx="4294967295"/>
          </p:nvPr>
        </p:nvSpPr>
        <p:spPr>
          <a:xfrm>
            <a:off x="178244" y="1345612"/>
            <a:ext cx="8878887" cy="1046163"/>
          </a:xfrm>
          <a:prstGeom prst="rect">
            <a:avLst/>
          </a:prstGeom>
        </p:spPr>
        <p:txBody>
          <a:bodyPr lIns="91425" tIns="91425" rIns="91425" bIns="91425" anchor="t" anchorCtr="0">
            <a:noAutofit/>
          </a:bodyPr>
          <a:lstStyle/>
          <a:p>
            <a:pPr lvl="0">
              <a:spcBef>
                <a:spcPts val="0"/>
              </a:spcBef>
              <a:buNone/>
            </a:pPr>
            <a:r>
              <a:rPr lang="en" sz="4400" dirty="0" smtClean="0">
                <a:solidFill>
                  <a:srgbClr val="FFC000"/>
                </a:solidFill>
                <a:latin typeface="Raleway"/>
                <a:ea typeface="Raleway"/>
                <a:cs typeface="Raleway"/>
                <a:sym typeface="Raleway"/>
              </a:rPr>
              <a:t>Stages</a:t>
            </a:r>
            <a:endParaRPr lang="en" sz="4400" dirty="0">
              <a:solidFill>
                <a:srgbClr val="FFC000"/>
              </a:solidFill>
              <a:latin typeface="Raleway"/>
              <a:ea typeface="Raleway"/>
              <a:cs typeface="Raleway"/>
              <a:sym typeface="Raleway"/>
            </a:endParaRPr>
          </a:p>
        </p:txBody>
      </p:sp>
      <p:graphicFrame>
        <p:nvGraphicFramePr>
          <p:cNvPr id="10" name="Table 9"/>
          <p:cNvGraphicFramePr>
            <a:graphicFrameLocks noGrp="1"/>
          </p:cNvGraphicFramePr>
          <p:nvPr>
            <p:extLst>
              <p:ext uri="{D42A27DB-BD31-4B8C-83A1-F6EECF244321}">
                <p14:modId xmlns:p14="http://schemas.microsoft.com/office/powerpoint/2010/main" val="2504986613"/>
              </p:ext>
            </p:extLst>
          </p:nvPr>
        </p:nvGraphicFramePr>
        <p:xfrm>
          <a:off x="362712" y="2391775"/>
          <a:ext cx="8223504" cy="3826144"/>
        </p:xfrm>
        <a:graphic>
          <a:graphicData uri="http://schemas.openxmlformats.org/drawingml/2006/table">
            <a:tbl>
              <a:tblPr rtl="1" firstRow="1" bandRow="1">
                <a:tableStyleId>{3B4B98B0-60AC-42C2-AFA5-B58CD77FA1E5}</a:tableStyleId>
              </a:tblPr>
              <a:tblGrid>
                <a:gridCol w="5628989"/>
                <a:gridCol w="2594515"/>
              </a:tblGrid>
              <a:tr h="483233">
                <a:tc>
                  <a:txBody>
                    <a:bodyPr/>
                    <a:lstStyle/>
                    <a:p>
                      <a:pPr algn="l" rtl="0"/>
                      <a:r>
                        <a:rPr lang="en-US" sz="1600" dirty="0" smtClean="0"/>
                        <a:t>Pathophysiology</a:t>
                      </a:r>
                      <a:endParaRPr lang="ar-SA" sz="1600" dirty="0"/>
                    </a:p>
                  </a:txBody>
                  <a:tcPr/>
                </a:tc>
                <a:tc>
                  <a:txBody>
                    <a:bodyPr/>
                    <a:lstStyle/>
                    <a:p>
                      <a:pPr algn="l" rtl="0"/>
                      <a:r>
                        <a:rPr lang="en-US" sz="1600" dirty="0" smtClean="0"/>
                        <a:t>Stage</a:t>
                      </a:r>
                      <a:endParaRPr lang="ar-SA" sz="1600" dirty="0"/>
                    </a:p>
                  </a:txBody>
                  <a:tcPr/>
                </a:tc>
              </a:tr>
              <a:tr h="953226">
                <a:tc>
                  <a:txBody>
                    <a:bodyPr/>
                    <a:lstStyle/>
                    <a:p>
                      <a:pPr marL="285750" indent="-285750" algn="l" rtl="0">
                        <a:buFont typeface="Arial" panose="020B0604020202020204" pitchFamily="34" charset="0"/>
                        <a:buChar char="•"/>
                      </a:pPr>
                      <a:r>
                        <a:rPr lang="en-US" sz="1600" dirty="0" smtClean="0"/>
                        <a:t>ET dysfunction</a:t>
                      </a:r>
                    </a:p>
                    <a:p>
                      <a:pPr marL="285750" indent="-285750" algn="l" rtl="0">
                        <a:buFont typeface="Arial" panose="020B0604020202020204" pitchFamily="34" charset="0"/>
                        <a:buChar char="•"/>
                      </a:pPr>
                      <a:r>
                        <a:rPr lang="en-US" sz="1600" dirty="0" smtClean="0"/>
                        <a:t>Retracted</a:t>
                      </a:r>
                      <a:r>
                        <a:rPr lang="en-US" sz="1600" baseline="0" dirty="0" smtClean="0"/>
                        <a:t> Tympanic </a:t>
                      </a:r>
                      <a:r>
                        <a:rPr lang="en-US" sz="1600" b="0" i="0" u="none" strike="noStrike" cap="none" baseline="0" dirty="0" smtClean="0">
                          <a:solidFill>
                            <a:schemeClr val="tx1"/>
                          </a:solidFill>
                          <a:latin typeface="+mn-lt"/>
                          <a:ea typeface="+mn-ea"/>
                          <a:cs typeface="+mn-cs"/>
                          <a:sym typeface="Arial"/>
                        </a:rPr>
                        <a:t>membrane ± Loss of light reflex</a:t>
                      </a:r>
                    </a:p>
                    <a:p>
                      <a:pPr marL="285750" indent="-285750" algn="l" rtl="0">
                        <a:buFont typeface="Arial" panose="020B0604020202020204" pitchFamily="34" charset="0"/>
                        <a:buChar char="•"/>
                      </a:pPr>
                      <a:r>
                        <a:rPr lang="en-US" sz="1600" baseline="0" dirty="0" smtClean="0"/>
                        <a:t>Discomfort / Earache</a:t>
                      </a:r>
                      <a:endParaRPr lang="ar-SA" sz="1600" dirty="0"/>
                    </a:p>
                  </a:txBody>
                  <a:tcPr/>
                </a:tc>
                <a:tc>
                  <a:txBody>
                    <a:bodyPr/>
                    <a:lstStyle/>
                    <a:p>
                      <a:pPr algn="l" rtl="0"/>
                      <a:r>
                        <a:rPr lang="en-US" sz="1600" dirty="0" smtClean="0"/>
                        <a:t>Tubal occlusion</a:t>
                      </a:r>
                      <a:endParaRPr lang="ar-SA" sz="1600" dirty="0"/>
                    </a:p>
                  </a:txBody>
                  <a:tcPr/>
                </a:tc>
              </a:tr>
              <a:tr h="953226">
                <a:tc>
                  <a:txBody>
                    <a:bodyPr/>
                    <a:lstStyle/>
                    <a:p>
                      <a:pPr marL="285750" indent="-285750" algn="l" rtl="0">
                        <a:buFont typeface="Arial" panose="020B0604020202020204" pitchFamily="34" charset="0"/>
                        <a:buChar char="•"/>
                      </a:pPr>
                      <a:r>
                        <a:rPr lang="en-US" sz="1600" dirty="0" smtClean="0"/>
                        <a:t>Presence of pus in middle ear</a:t>
                      </a:r>
                    </a:p>
                    <a:p>
                      <a:pPr marL="285750" indent="-285750" algn="l" rtl="0">
                        <a:buFont typeface="Arial" panose="020B0604020202020204" pitchFamily="34" charset="0"/>
                        <a:buChar char="•"/>
                      </a:pPr>
                      <a:r>
                        <a:rPr lang="en-US" sz="1600" dirty="0" smtClean="0"/>
                        <a:t>Bulging of tympanic membrane</a:t>
                      </a:r>
                    </a:p>
                    <a:p>
                      <a:pPr marL="285750" indent="-285750" algn="l" rtl="0">
                        <a:buFont typeface="Arial" panose="020B0604020202020204" pitchFamily="34" charset="0"/>
                        <a:buChar char="•"/>
                      </a:pPr>
                      <a:r>
                        <a:rPr lang="en-US" sz="1600" dirty="0" smtClean="0"/>
                        <a:t>Fever</a:t>
                      </a:r>
                      <a:endParaRPr lang="ar-SA" sz="1600" dirty="0"/>
                    </a:p>
                  </a:txBody>
                  <a:tcPr/>
                </a:tc>
                <a:tc>
                  <a:txBody>
                    <a:bodyPr/>
                    <a:lstStyle/>
                    <a:p>
                      <a:pPr algn="l" rtl="0"/>
                      <a:r>
                        <a:rPr lang="en-US" sz="1600" dirty="0" smtClean="0"/>
                        <a:t>Suppuration</a:t>
                      </a:r>
                      <a:endParaRPr lang="ar-SA" sz="1600" dirty="0"/>
                    </a:p>
                  </a:txBody>
                  <a:tcPr/>
                </a:tc>
              </a:tr>
              <a:tr h="953226">
                <a:tc>
                  <a:txBody>
                    <a:bodyPr/>
                    <a:lstStyle/>
                    <a:p>
                      <a:pPr marL="285750" indent="-285750" algn="l" rtl="0">
                        <a:buFont typeface="Arial" panose="020B0604020202020204" pitchFamily="34" charset="0"/>
                        <a:buChar char="•"/>
                      </a:pPr>
                      <a:r>
                        <a:rPr lang="en-US" sz="1600" dirty="0" smtClean="0"/>
                        <a:t>Resolve of</a:t>
                      </a:r>
                      <a:r>
                        <a:rPr lang="en-US" sz="1600" baseline="0" dirty="0" smtClean="0"/>
                        <a:t> pain and fever</a:t>
                      </a:r>
                    </a:p>
                    <a:p>
                      <a:pPr marL="285750" indent="-285750" algn="l" rtl="0">
                        <a:buFont typeface="Arial" panose="020B0604020202020204" pitchFamily="34" charset="0"/>
                        <a:buChar char="•"/>
                      </a:pPr>
                      <a:r>
                        <a:rPr lang="en-US" sz="1600" baseline="0" dirty="0" smtClean="0"/>
                        <a:t>Otorrhea</a:t>
                      </a:r>
                    </a:p>
                    <a:p>
                      <a:pPr marL="285750" indent="-285750" algn="l" rtl="0">
                        <a:buFont typeface="Arial" panose="020B0604020202020204" pitchFamily="34" charset="0"/>
                        <a:buChar char="•"/>
                      </a:pPr>
                      <a:r>
                        <a:rPr lang="en-US" sz="1600" baseline="0" dirty="0" smtClean="0"/>
                        <a:t>Deafness</a:t>
                      </a:r>
                      <a:endParaRPr lang="ar-SA" sz="1600" dirty="0"/>
                    </a:p>
                  </a:txBody>
                  <a:tcPr/>
                </a:tc>
                <a:tc>
                  <a:txBody>
                    <a:bodyPr/>
                    <a:lstStyle/>
                    <a:p>
                      <a:pPr algn="l" rtl="0"/>
                      <a:r>
                        <a:rPr lang="en-US" sz="1600" dirty="0" smtClean="0"/>
                        <a:t>Rupture</a:t>
                      </a:r>
                      <a:endParaRPr lang="ar-SA" sz="1600" dirty="0"/>
                    </a:p>
                  </a:txBody>
                  <a:tcPr/>
                </a:tc>
              </a:tr>
              <a:tr h="483233">
                <a:tc>
                  <a:txBody>
                    <a:bodyPr/>
                    <a:lstStyle/>
                    <a:p>
                      <a:pPr marL="285750" indent="-285750" algn="l" rtl="0">
                        <a:buFont typeface="Arial" panose="020B0604020202020204" pitchFamily="34" charset="0"/>
                        <a:buChar char="•"/>
                      </a:pPr>
                      <a:r>
                        <a:rPr lang="en-US" sz="1600" dirty="0" smtClean="0"/>
                        <a:t>Either</a:t>
                      </a:r>
                      <a:r>
                        <a:rPr lang="en-US" sz="1600" baseline="0" dirty="0" smtClean="0"/>
                        <a:t> self heal or persist (COME)</a:t>
                      </a:r>
                      <a:endParaRPr lang="ar-SA" sz="1600" dirty="0"/>
                    </a:p>
                  </a:txBody>
                  <a:tcPr/>
                </a:tc>
                <a:tc>
                  <a:txBody>
                    <a:bodyPr/>
                    <a:lstStyle/>
                    <a:p>
                      <a:pPr algn="l" rtl="0"/>
                      <a:r>
                        <a:rPr lang="en-US" sz="1600" dirty="0" smtClean="0"/>
                        <a:t>Resolution</a:t>
                      </a:r>
                      <a:endParaRPr lang="ar-SA" sz="1600" dirty="0"/>
                    </a:p>
                  </a:txBody>
                  <a:tcPr/>
                </a:tc>
              </a:tr>
            </a:tbl>
          </a:graphicData>
        </a:graphic>
      </p:graphicFrame>
      <p:sp>
        <p:nvSpPr>
          <p:cNvPr id="13" name="Shape 92"/>
          <p:cNvSpPr txBox="1">
            <a:spLocks/>
          </p:cNvSpPr>
          <p:nvPr/>
        </p:nvSpPr>
        <p:spPr>
          <a:xfrm>
            <a:off x="100521" y="21843"/>
            <a:ext cx="8229663" cy="12901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7200" b="1" i="1" dirty="0" smtClean="0">
                <a:solidFill>
                  <a:srgbClr val="7ECEFD"/>
                </a:solidFill>
                <a:sym typeface="Lato"/>
              </a:rPr>
              <a:t>Acute Otitis Media</a:t>
            </a:r>
            <a:endParaRPr lang="en" sz="7200" b="1" i="1" dirty="0">
              <a:solidFill>
                <a:srgbClr val="7ECEFD"/>
              </a:solidFill>
              <a:sym typeface="Lato"/>
            </a:endParaRPr>
          </a:p>
        </p:txBody>
      </p:sp>
    </p:spTree>
    <p:extLst>
      <p:ext uri="{BB962C8B-B14F-4D97-AF65-F5344CB8AC3E}">
        <p14:creationId xmlns:p14="http://schemas.microsoft.com/office/powerpoint/2010/main" val="680135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8194" name="Picture 2" descr="Image result for retracted tympanic memb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4" y="247734"/>
            <a:ext cx="3513288" cy="29300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ulging tympanic membr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729" y="247733"/>
            <a:ext cx="3513288" cy="293008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ruptured tympanic membrane"/>
          <p:cNvPicPr>
            <a:picLocks noChangeAspect="1" noChangeArrowheads="1"/>
          </p:cNvPicPr>
          <p:nvPr/>
        </p:nvPicPr>
        <p:blipFill rotWithShape="1">
          <a:blip r:embed="rId5">
            <a:extLst>
              <a:ext uri="{28A0092B-C50C-407E-A947-70E740481C1C}">
                <a14:useLocalDpi xmlns:a14="http://schemas.microsoft.com/office/drawing/2010/main" val="0"/>
              </a:ext>
            </a:extLst>
          </a:blip>
          <a:srcRect b="6290"/>
          <a:stretch/>
        </p:blipFill>
        <p:spPr bwMode="auto">
          <a:xfrm>
            <a:off x="484633" y="3548717"/>
            <a:ext cx="3513288" cy="293008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heal tympanic membr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729" y="3548717"/>
            <a:ext cx="3513288" cy="293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688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 name="Shape 94"/>
          <p:cNvSpPr txBox="1">
            <a:spLocks/>
          </p:cNvSpPr>
          <p:nvPr/>
        </p:nvSpPr>
        <p:spPr>
          <a:xfrm>
            <a:off x="100521" y="1312036"/>
            <a:ext cx="8705151" cy="511619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lvl="0">
              <a:spcBef>
                <a:spcPts val="0"/>
              </a:spcBef>
              <a:buClrTx/>
              <a:buSzTx/>
              <a:buNone/>
            </a:pPr>
            <a:r>
              <a:rPr lang="en-US" sz="4400" dirty="0" smtClean="0">
                <a:solidFill>
                  <a:srgbClr val="FFC000"/>
                </a:solidFill>
                <a:latin typeface="Raleway"/>
                <a:ea typeface="Raleway"/>
                <a:cs typeface="Raleway"/>
              </a:rPr>
              <a:t>Diagnosis </a:t>
            </a:r>
            <a:r>
              <a:rPr lang="en-US" sz="1800" dirty="0" smtClean="0">
                <a:solidFill>
                  <a:srgbClr val="FFFFFF">
                    <a:lumMod val="65000"/>
                  </a:srgbClr>
                </a:solidFill>
                <a:latin typeface="Arial"/>
                <a:cs typeface="Arial"/>
                <a:sym typeface="Arial"/>
              </a:rPr>
              <a:t>“Uptodate”</a:t>
            </a:r>
            <a:endParaRPr lang="en-US" sz="1800" dirty="0" smtClean="0">
              <a:solidFill>
                <a:srgbClr val="FFC000"/>
              </a:solidFill>
              <a:latin typeface="Raleway"/>
              <a:ea typeface="Raleway"/>
              <a:cs typeface="Raleway"/>
            </a:endParaRPr>
          </a:p>
          <a:p>
            <a:pPr marL="342900" indent="-342900">
              <a:buFont typeface="Arial" panose="020B0604020202020204" pitchFamily="34" charset="0"/>
              <a:buChar char="•"/>
            </a:pPr>
            <a:r>
              <a:rPr lang="en-US" sz="2400" dirty="0">
                <a:solidFill>
                  <a:srgbClr val="FF0000"/>
                </a:solidFill>
              </a:rPr>
              <a:t>The clinical diagnosis of acute otitis media (AOM) requires bulging of the tympanic membrane or other signs of acute inflammation and middle ear </a:t>
            </a:r>
            <a:r>
              <a:rPr lang="en-US" sz="2400" dirty="0" smtClean="0">
                <a:solidFill>
                  <a:srgbClr val="FF0000"/>
                </a:solidFill>
              </a:rPr>
              <a:t>effusion.</a:t>
            </a:r>
          </a:p>
          <a:p>
            <a:pPr marL="342900" indent="-342900">
              <a:buFont typeface="Arial" panose="020B0604020202020204" pitchFamily="34" charset="0"/>
              <a:buChar char="•"/>
            </a:pPr>
            <a:r>
              <a:rPr lang="en-US" sz="2400" dirty="0" smtClean="0">
                <a:solidFill>
                  <a:srgbClr val="FF0000"/>
                </a:solidFill>
              </a:rPr>
              <a:t>Otoscopy (What are the signs of AOM ?)</a:t>
            </a:r>
          </a:p>
          <a:p>
            <a:pPr marL="342900" lvl="0" indent="-342900">
              <a:buFont typeface="Arial" panose="020B0604020202020204" pitchFamily="34" charset="0"/>
              <a:buChar char="•"/>
            </a:pPr>
            <a:r>
              <a:rPr lang="en-US" sz="2400" dirty="0" smtClean="0">
                <a:solidFill>
                  <a:srgbClr val="FF0000"/>
                </a:solidFill>
              </a:rPr>
              <a:t>Tympanocentesis </a:t>
            </a:r>
            <a:r>
              <a:rPr lang="en-US" sz="2400" dirty="0" smtClean="0"/>
              <a:t>(</a:t>
            </a:r>
            <a:r>
              <a:rPr lang="en-US" sz="2400" dirty="0"/>
              <a:t>aspiration of the middle ear fluid) </a:t>
            </a:r>
            <a:r>
              <a:rPr lang="en-US" sz="2400" dirty="0">
                <a:solidFill>
                  <a:srgbClr val="FF0000"/>
                </a:solidFill>
              </a:rPr>
              <a:t>for culture is required for etiologic </a:t>
            </a:r>
            <a:r>
              <a:rPr lang="en-US" sz="2400" dirty="0" smtClean="0">
                <a:solidFill>
                  <a:srgbClr val="FF0000"/>
                </a:solidFill>
              </a:rPr>
              <a:t>diagnosis</a:t>
            </a:r>
          </a:p>
          <a:p>
            <a:pPr lvl="0" algn="ctr">
              <a:buNone/>
            </a:pPr>
            <a:r>
              <a:rPr lang="en-US" sz="1800" dirty="0">
                <a:solidFill>
                  <a:srgbClr val="FFFFFF">
                    <a:lumMod val="65000"/>
                  </a:srgbClr>
                </a:solidFill>
                <a:latin typeface="Arial"/>
                <a:cs typeface="Arial"/>
                <a:sym typeface="Arial"/>
              </a:rPr>
              <a:t>“However, etiologic diagnosis is not important in AOM”</a:t>
            </a:r>
            <a:endParaRPr lang="en-US" sz="1800" dirty="0">
              <a:solidFill>
                <a:srgbClr val="FFFFFF">
                  <a:lumMod val="65000"/>
                </a:srgbClr>
              </a:solidFill>
              <a:latin typeface="Arial"/>
              <a:cs typeface="Arial"/>
            </a:endParaRPr>
          </a:p>
        </p:txBody>
      </p:sp>
      <p:sp>
        <p:nvSpPr>
          <p:cNvPr id="4" name="Shape 92"/>
          <p:cNvSpPr txBox="1">
            <a:spLocks/>
          </p:cNvSpPr>
          <p:nvPr/>
        </p:nvSpPr>
        <p:spPr>
          <a:xfrm>
            <a:off x="100521" y="21843"/>
            <a:ext cx="8229663" cy="12901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7200" b="1" i="1" dirty="0" smtClean="0">
                <a:solidFill>
                  <a:srgbClr val="7ECEFD"/>
                </a:solidFill>
                <a:sym typeface="Lato"/>
              </a:rPr>
              <a:t>Acute Otitis Media</a:t>
            </a:r>
            <a:endParaRPr lang="en" sz="7200" b="1" i="1" dirty="0">
              <a:solidFill>
                <a:srgbClr val="7ECEFD"/>
              </a:solidFill>
              <a:sym typeface="Lato"/>
            </a:endParaRPr>
          </a:p>
        </p:txBody>
      </p:sp>
    </p:spTree>
    <p:extLst>
      <p:ext uri="{BB962C8B-B14F-4D97-AF65-F5344CB8AC3E}">
        <p14:creationId xmlns:p14="http://schemas.microsoft.com/office/powerpoint/2010/main" val="2837749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7" name="Shape 92"/>
          <p:cNvSpPr txBox="1">
            <a:spLocks/>
          </p:cNvSpPr>
          <p:nvPr/>
        </p:nvSpPr>
        <p:spPr>
          <a:xfrm>
            <a:off x="100521" y="21843"/>
            <a:ext cx="8229663" cy="12901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7200" b="1" i="1" dirty="0" smtClean="0">
                <a:solidFill>
                  <a:srgbClr val="7ECEFD"/>
                </a:solidFill>
                <a:sym typeface="Lato"/>
              </a:rPr>
              <a:t>Acute Otitis Media</a:t>
            </a:r>
            <a:endParaRPr lang="en" sz="7200" b="1" i="1" dirty="0">
              <a:solidFill>
                <a:srgbClr val="7ECEFD"/>
              </a:solidFill>
              <a:sym typeface="Lato"/>
            </a:endParaRPr>
          </a:p>
        </p:txBody>
      </p:sp>
      <p:sp>
        <p:nvSpPr>
          <p:cNvPr id="9" name="Shape 94"/>
          <p:cNvSpPr txBox="1">
            <a:spLocks/>
          </p:cNvSpPr>
          <p:nvPr/>
        </p:nvSpPr>
        <p:spPr>
          <a:xfrm>
            <a:off x="100521" y="1129156"/>
            <a:ext cx="8705151" cy="511619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lvl="0">
              <a:spcBef>
                <a:spcPts val="0"/>
              </a:spcBef>
              <a:buClrTx/>
              <a:buSzTx/>
              <a:buNone/>
            </a:pPr>
            <a:r>
              <a:rPr lang="en-US" sz="4400" dirty="0" smtClean="0">
                <a:solidFill>
                  <a:srgbClr val="FFC000"/>
                </a:solidFill>
                <a:latin typeface="Raleway"/>
                <a:ea typeface="Raleway"/>
                <a:cs typeface="Raleway"/>
              </a:rPr>
              <a:t>Management </a:t>
            </a:r>
            <a:r>
              <a:rPr lang="en-US" sz="1800" dirty="0">
                <a:solidFill>
                  <a:srgbClr val="FFFFFF">
                    <a:lumMod val="65000"/>
                  </a:srgbClr>
                </a:solidFill>
                <a:latin typeface="Arial"/>
                <a:cs typeface="Arial"/>
                <a:sym typeface="Arial"/>
              </a:rPr>
              <a:t>“Uptodate</a:t>
            </a:r>
            <a:r>
              <a:rPr lang="en-US" sz="1800" dirty="0" smtClean="0">
                <a:solidFill>
                  <a:srgbClr val="FFFFFF">
                    <a:lumMod val="65000"/>
                  </a:srgbClr>
                </a:solidFill>
                <a:latin typeface="Arial"/>
                <a:cs typeface="Arial"/>
                <a:sym typeface="Arial"/>
              </a:rPr>
              <a:t>”</a:t>
            </a:r>
            <a:endParaRPr lang="en-US" sz="1800" dirty="0" smtClean="0">
              <a:solidFill>
                <a:srgbClr val="FFC000"/>
              </a:solidFill>
              <a:latin typeface="Raleway"/>
              <a:ea typeface="Raleway"/>
              <a:cs typeface="Raleway"/>
            </a:endParaRPr>
          </a:p>
          <a:p>
            <a:pPr>
              <a:buNone/>
            </a:pPr>
            <a:r>
              <a:rPr lang="en-US" sz="2400" dirty="0" smtClean="0">
                <a:solidFill>
                  <a:srgbClr val="FF0000"/>
                </a:solidFill>
              </a:rPr>
              <a:t>Otitis </a:t>
            </a:r>
            <a:r>
              <a:rPr lang="en-US" sz="2400" dirty="0">
                <a:solidFill>
                  <a:srgbClr val="FF0000"/>
                </a:solidFill>
              </a:rPr>
              <a:t>media is the most common diagnosis for which </a:t>
            </a:r>
            <a:r>
              <a:rPr lang="en-US" sz="2400" dirty="0" smtClean="0">
                <a:solidFill>
                  <a:srgbClr val="FF0000"/>
                </a:solidFill>
              </a:rPr>
              <a:t>children receive antibiotics</a:t>
            </a:r>
          </a:p>
          <a:p>
            <a:pPr>
              <a:buNone/>
            </a:pPr>
            <a:r>
              <a:rPr lang="en-US" sz="2400" dirty="0" smtClean="0">
                <a:solidFill>
                  <a:srgbClr val="FF0000"/>
                </a:solidFill>
              </a:rPr>
              <a:t/>
            </a:r>
            <a:br>
              <a:rPr lang="en-US" sz="2400" dirty="0" smtClean="0">
                <a:solidFill>
                  <a:srgbClr val="FF0000"/>
                </a:solidFill>
              </a:rPr>
            </a:br>
            <a:r>
              <a:rPr lang="en-US" sz="2400" dirty="0" smtClean="0">
                <a:solidFill>
                  <a:srgbClr val="FF0000"/>
                </a:solidFill>
              </a:rPr>
              <a:t>1/Symptomatic therapy (Indicated to relieve pain)</a:t>
            </a:r>
            <a:br>
              <a:rPr lang="en-US" sz="2400" dirty="0" smtClean="0">
                <a:solidFill>
                  <a:srgbClr val="FF0000"/>
                </a:solidFill>
              </a:rPr>
            </a:br>
            <a:r>
              <a:rPr lang="en-US" sz="2400" dirty="0" smtClean="0">
                <a:solidFill>
                  <a:srgbClr val="FF0000"/>
                </a:solidFill>
              </a:rPr>
              <a:t>- Oral : Ibuprofen or Acetaminophen.</a:t>
            </a:r>
            <a:br>
              <a:rPr lang="en-US" sz="2400" dirty="0" smtClean="0">
                <a:solidFill>
                  <a:srgbClr val="FF0000"/>
                </a:solidFill>
              </a:rPr>
            </a:br>
            <a:r>
              <a:rPr lang="en-US" sz="2400" dirty="0" smtClean="0">
                <a:solidFill>
                  <a:srgbClr val="FF0000"/>
                </a:solidFill>
              </a:rPr>
              <a:t>- Topical : Benzocaine or Lidocaine (Alternative), only used in children &gt; 2 years old </a:t>
            </a:r>
            <a:r>
              <a:rPr lang="en-US" sz="1800" dirty="0" smtClean="0">
                <a:solidFill>
                  <a:schemeClr val="bg1">
                    <a:lumMod val="65000"/>
                  </a:schemeClr>
                </a:solidFill>
              </a:rPr>
              <a:t>“Risk of methemoglobinemia if &lt; 2 YO”</a:t>
            </a:r>
            <a:br>
              <a:rPr lang="en-US" sz="1800" dirty="0" smtClean="0">
                <a:solidFill>
                  <a:schemeClr val="bg1">
                    <a:lumMod val="65000"/>
                  </a:schemeClr>
                </a:solidFill>
              </a:rPr>
            </a:br>
            <a:r>
              <a:rPr lang="en-US" sz="1800" dirty="0" smtClean="0">
                <a:solidFill>
                  <a:schemeClr val="bg1">
                    <a:lumMod val="65000"/>
                  </a:schemeClr>
                </a:solidFill>
              </a:rPr>
              <a:t/>
            </a:r>
            <a:br>
              <a:rPr lang="en-US" sz="1800" dirty="0" smtClean="0">
                <a:solidFill>
                  <a:schemeClr val="bg1">
                    <a:lumMod val="65000"/>
                  </a:schemeClr>
                </a:solidFill>
              </a:rPr>
            </a:br>
            <a:r>
              <a:rPr lang="en-US" sz="2400" dirty="0">
                <a:solidFill>
                  <a:srgbClr val="FF0000"/>
                </a:solidFill>
              </a:rPr>
              <a:t>We recommend not </a:t>
            </a:r>
            <a:r>
              <a:rPr lang="en-US" sz="2400" dirty="0" smtClean="0">
                <a:solidFill>
                  <a:srgbClr val="FF0000"/>
                </a:solidFill>
              </a:rPr>
              <a:t>using decongestants</a:t>
            </a:r>
            <a:r>
              <a:rPr lang="en-US" sz="2400" dirty="0">
                <a:solidFill>
                  <a:srgbClr val="FF0000"/>
                </a:solidFill>
              </a:rPr>
              <a:t> </a:t>
            </a:r>
            <a:r>
              <a:rPr lang="en-US" sz="2400" dirty="0" smtClean="0">
                <a:solidFill>
                  <a:srgbClr val="FF0000"/>
                </a:solidFill>
              </a:rPr>
              <a:t>and or</a:t>
            </a:r>
            <a:r>
              <a:rPr lang="en-US" sz="2400" dirty="0">
                <a:solidFill>
                  <a:srgbClr val="FF0000"/>
                </a:solidFill>
              </a:rPr>
              <a:t> antihistamines in the symptomatic management of AOM in children </a:t>
            </a:r>
            <a:r>
              <a:rPr lang="en-US" sz="1800" dirty="0">
                <a:solidFill>
                  <a:schemeClr val="bg1">
                    <a:lumMod val="65000"/>
                  </a:schemeClr>
                </a:solidFill>
              </a:rPr>
              <a:t>“American Academy of pediatrics”</a:t>
            </a:r>
          </a:p>
        </p:txBody>
      </p:sp>
    </p:spTree>
    <p:extLst>
      <p:ext uri="{BB962C8B-B14F-4D97-AF65-F5344CB8AC3E}">
        <p14:creationId xmlns:p14="http://schemas.microsoft.com/office/powerpoint/2010/main" val="2843507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 name="Shape 94"/>
          <p:cNvSpPr txBox="1">
            <a:spLocks/>
          </p:cNvSpPr>
          <p:nvPr/>
        </p:nvSpPr>
        <p:spPr>
          <a:xfrm>
            <a:off x="100521" y="1229740"/>
            <a:ext cx="8705151" cy="511619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lvl="0">
              <a:spcBef>
                <a:spcPts val="0"/>
              </a:spcBef>
              <a:buClrTx/>
              <a:buSzTx/>
              <a:buNone/>
            </a:pPr>
            <a:r>
              <a:rPr lang="en-US" sz="4400" dirty="0" smtClean="0">
                <a:solidFill>
                  <a:srgbClr val="FFC000"/>
                </a:solidFill>
                <a:latin typeface="Raleway"/>
                <a:ea typeface="Raleway"/>
                <a:cs typeface="Raleway"/>
              </a:rPr>
              <a:t>      Management </a:t>
            </a:r>
            <a:r>
              <a:rPr lang="en-US" sz="1800" dirty="0">
                <a:solidFill>
                  <a:srgbClr val="FFFFFF">
                    <a:lumMod val="65000"/>
                  </a:srgbClr>
                </a:solidFill>
                <a:latin typeface="Arial"/>
                <a:cs typeface="Arial"/>
                <a:sym typeface="Arial"/>
              </a:rPr>
              <a:t>“Uptodate</a:t>
            </a:r>
            <a:r>
              <a:rPr lang="en-US" sz="1800" dirty="0" smtClean="0">
                <a:solidFill>
                  <a:srgbClr val="FFFFFF">
                    <a:lumMod val="65000"/>
                  </a:srgbClr>
                </a:solidFill>
                <a:latin typeface="Arial"/>
                <a:cs typeface="Arial"/>
                <a:sym typeface="Arial"/>
              </a:rPr>
              <a:t>”</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2/Antimicrobial therapy (Definite management)</a:t>
            </a:r>
            <a:endParaRPr lang="en-US" sz="1800" dirty="0">
              <a:solidFill>
                <a:schemeClr val="bg1">
                  <a:lumMod val="65000"/>
                </a:schemeClr>
              </a:solidFill>
            </a:endParaRPr>
          </a:p>
        </p:txBody>
      </p:sp>
      <p:sp>
        <p:nvSpPr>
          <p:cNvPr id="2" name="U-Turn Arrow 1"/>
          <p:cNvSpPr/>
          <p:nvPr/>
        </p:nvSpPr>
        <p:spPr>
          <a:xfrm rot="5400000">
            <a:off x="422845" y="1337248"/>
            <a:ext cx="384177" cy="681228"/>
          </a:xfrm>
          <a:prstGeom prst="utur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b="1">
              <a:ln w="22225">
                <a:solidFill>
                  <a:schemeClr val="accent2"/>
                </a:solidFill>
                <a:prstDash val="solid"/>
              </a:ln>
              <a:solidFill>
                <a:schemeClr val="accent2">
                  <a:lumMod val="40000"/>
                  <a:lumOff val="60000"/>
                </a:schemeClr>
              </a:solidFill>
            </a:endParaRPr>
          </a:p>
        </p:txBody>
      </p:sp>
      <p:graphicFrame>
        <p:nvGraphicFramePr>
          <p:cNvPr id="3" name="Diagram 2"/>
          <p:cNvGraphicFramePr/>
          <p:nvPr>
            <p:extLst>
              <p:ext uri="{D42A27DB-BD31-4B8C-83A1-F6EECF244321}">
                <p14:modId xmlns:p14="http://schemas.microsoft.com/office/powerpoint/2010/main" val="2898094136"/>
              </p:ext>
            </p:extLst>
          </p:nvPr>
        </p:nvGraphicFramePr>
        <p:xfrm>
          <a:off x="173672" y="2519933"/>
          <a:ext cx="8705151" cy="396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3"/>
          <p:cNvSpPr/>
          <p:nvPr/>
        </p:nvSpPr>
        <p:spPr>
          <a:xfrm rot="16200000">
            <a:off x="2212848" y="4645152"/>
            <a:ext cx="50292" cy="1165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5513832" y="2519933"/>
            <a:ext cx="321868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dirty="0" smtClean="0">
                <a:ln w="0"/>
                <a:solidFill>
                  <a:schemeClr val="tx1"/>
                </a:solidFill>
                <a:effectLst>
                  <a:outerShdw blurRad="38100" dist="19050" dir="2700000" algn="tl" rotWithShape="0">
                    <a:schemeClr val="dk1">
                      <a:alpha val="40000"/>
                    </a:schemeClr>
                  </a:outerShdw>
                </a:effectLst>
              </a:rPr>
              <a:t>- First line : Amoxicillin</a:t>
            </a:r>
          </a:p>
          <a:p>
            <a:r>
              <a:rPr lang="en-US" dirty="0" smtClean="0">
                <a:ln w="0"/>
                <a:solidFill>
                  <a:schemeClr val="tx1"/>
                </a:solidFill>
                <a:effectLst>
                  <a:outerShdw blurRad="38100" dist="19050" dir="2700000" algn="tl" rotWithShape="0">
                    <a:schemeClr val="dk1">
                      <a:alpha val="40000"/>
                    </a:schemeClr>
                  </a:outerShdw>
                </a:effectLst>
              </a:rPr>
              <a:t>- Penicillin Allergic : Cephalosporin/Macrolides</a:t>
            </a:r>
          </a:p>
          <a:p>
            <a:endParaRPr lang="en-US" dirty="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 Pneumococcal resistant : TMP-SMX</a:t>
            </a:r>
            <a:endParaRPr lang="ar-SA"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173672" y="5607271"/>
            <a:ext cx="4581208"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dirty="0">
                <a:ln w="0"/>
                <a:solidFill>
                  <a:schemeClr val="tx1"/>
                </a:solidFill>
                <a:effectLst>
                  <a:outerShdw blurRad="38100" dist="19050" dir="2700000" algn="tl" rotWithShape="0">
                    <a:schemeClr val="dk1">
                      <a:alpha val="40000"/>
                    </a:schemeClr>
                  </a:outerShdw>
                </a:effectLst>
              </a:rPr>
              <a:t>Most clinical trials and standard pediatric practice provide a 10-day course of an oral antimicrobial agent for the treatment of AOM</a:t>
            </a:r>
            <a:endParaRPr lang="ar-SA" dirty="0">
              <a:ln w="0"/>
              <a:solidFill>
                <a:schemeClr val="tx1"/>
              </a:solidFill>
              <a:effectLst>
                <a:outerShdw blurRad="38100" dist="19050" dir="2700000" algn="tl" rotWithShape="0">
                  <a:schemeClr val="dk1">
                    <a:alpha val="40000"/>
                  </a:schemeClr>
                </a:outerShdw>
              </a:effectLst>
            </a:endParaRPr>
          </a:p>
        </p:txBody>
      </p:sp>
      <p:sp>
        <p:nvSpPr>
          <p:cNvPr id="10" name="Shape 92"/>
          <p:cNvSpPr txBox="1">
            <a:spLocks/>
          </p:cNvSpPr>
          <p:nvPr/>
        </p:nvSpPr>
        <p:spPr>
          <a:xfrm>
            <a:off x="100521" y="21843"/>
            <a:ext cx="8229663" cy="12901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7200" b="1" i="1" dirty="0" smtClean="0">
                <a:solidFill>
                  <a:srgbClr val="7ECEFD"/>
                </a:solidFill>
                <a:sym typeface="Lato"/>
              </a:rPr>
              <a:t>Acute Otitis Media</a:t>
            </a:r>
            <a:endParaRPr lang="en" sz="7200" b="1" i="1" dirty="0">
              <a:solidFill>
                <a:srgbClr val="7ECEFD"/>
              </a:solidFill>
              <a:sym typeface="Lato"/>
            </a:endParaRPr>
          </a:p>
        </p:txBody>
      </p:sp>
    </p:spTree>
    <p:extLst>
      <p:ext uri="{BB962C8B-B14F-4D97-AF65-F5344CB8AC3E}">
        <p14:creationId xmlns:p14="http://schemas.microsoft.com/office/powerpoint/2010/main" val="429175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401385" y="2157614"/>
            <a:ext cx="5843967" cy="923914"/>
          </a:xfrm>
          <a:prstGeom prst="rect">
            <a:avLst/>
          </a:prstGeom>
        </p:spPr>
        <p:txBody>
          <a:bodyPr lIns="91425" tIns="91425" rIns="91425" bIns="91425" anchor="t" anchorCtr="0">
            <a:noAutofit/>
          </a:bodyPr>
          <a:lstStyle/>
          <a:p>
            <a:pPr lvl="0" algn="ctr"/>
            <a:r>
              <a:rPr lang="en" sz="6600" b="1" i="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Sore throate</a:t>
            </a:r>
            <a:endParaRPr lang="en" sz="6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97015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7" name="Shape 92"/>
          <p:cNvSpPr txBox="1">
            <a:spLocks/>
          </p:cNvSpPr>
          <p:nvPr/>
        </p:nvSpPr>
        <p:spPr>
          <a:xfrm>
            <a:off x="-68644" y="136890"/>
            <a:ext cx="10383076" cy="82740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b="1" i="1" dirty="0" smtClean="0">
                <a:solidFill>
                  <a:srgbClr val="7ECEFD"/>
                </a:solidFill>
                <a:sym typeface="Lato"/>
              </a:rPr>
              <a:t>Chronic Non-supparative Otitis Media</a:t>
            </a:r>
            <a:endParaRPr lang="en" b="1" i="1" dirty="0">
              <a:solidFill>
                <a:srgbClr val="7ECEFD"/>
              </a:solidFill>
              <a:sym typeface="Lato"/>
            </a:endParaRPr>
          </a:p>
        </p:txBody>
      </p:sp>
      <p:sp>
        <p:nvSpPr>
          <p:cNvPr id="5" name="Shape 94"/>
          <p:cNvSpPr txBox="1">
            <a:spLocks/>
          </p:cNvSpPr>
          <p:nvPr/>
        </p:nvSpPr>
        <p:spPr>
          <a:xfrm>
            <a:off x="201103" y="827135"/>
            <a:ext cx="8705151" cy="57291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buFont typeface="Lato"/>
              <a:buNone/>
            </a:pPr>
            <a:r>
              <a:rPr lang="en-US" sz="3200" dirty="0" smtClean="0">
                <a:solidFill>
                  <a:srgbClr val="FFC000"/>
                </a:solidFill>
                <a:latin typeface="Raleway"/>
                <a:ea typeface="Raleway"/>
                <a:cs typeface="Raleway"/>
              </a:rPr>
              <a:t>1/Chronic </a:t>
            </a:r>
            <a:r>
              <a:rPr lang="en-US" sz="3200" dirty="0">
                <a:solidFill>
                  <a:srgbClr val="FFC000"/>
                </a:solidFill>
                <a:latin typeface="Raleway"/>
                <a:ea typeface="Raleway"/>
                <a:cs typeface="Raleway"/>
              </a:rPr>
              <a:t>Otitis Media with Effusion (COME</a:t>
            </a:r>
            <a:r>
              <a:rPr lang="en-US" sz="3200" dirty="0" smtClean="0">
                <a:solidFill>
                  <a:srgbClr val="FFC000"/>
                </a:solidFill>
                <a:latin typeface="Raleway"/>
                <a:ea typeface="Raleway"/>
                <a:cs typeface="Raleway"/>
              </a:rPr>
              <a:t>)</a:t>
            </a:r>
          </a:p>
          <a:p>
            <a:pPr marL="342900" indent="-342900">
              <a:buFontTx/>
              <a:buChar char="-"/>
            </a:pPr>
            <a:r>
              <a:rPr lang="en-US" sz="1800" dirty="0" smtClean="0">
                <a:solidFill>
                  <a:srgbClr val="FF0000"/>
                </a:solidFill>
              </a:rPr>
              <a:t>Usually a result of improperly treated AOM.</a:t>
            </a:r>
          </a:p>
          <a:p>
            <a:pPr marL="342900" indent="-342900">
              <a:buFontTx/>
              <a:buChar char="-"/>
            </a:pPr>
            <a:r>
              <a:rPr lang="en-US" sz="1800" dirty="0" smtClean="0">
                <a:solidFill>
                  <a:srgbClr val="FF0000"/>
                </a:solidFill>
              </a:rPr>
              <a:t>Usually self-limiting (within 3 months).</a:t>
            </a:r>
          </a:p>
          <a:p>
            <a:pPr marL="342900" indent="-342900">
              <a:buFontTx/>
              <a:buChar char="-"/>
            </a:pPr>
            <a:r>
              <a:rPr lang="en-US" sz="1800" dirty="0" smtClean="0">
                <a:solidFill>
                  <a:srgbClr val="FF0000"/>
                </a:solidFill>
              </a:rPr>
              <a:t>Doesn’t benefit from antimicrobial therapy.</a:t>
            </a:r>
          </a:p>
          <a:p>
            <a:pPr marL="342900" indent="-342900">
              <a:buFontTx/>
              <a:buChar char="-"/>
            </a:pPr>
            <a:r>
              <a:rPr lang="en-US" sz="1800" dirty="0" smtClean="0">
                <a:solidFill>
                  <a:srgbClr val="FF0000"/>
                </a:solidFill>
              </a:rPr>
              <a:t>Hearing evaluation is critical (Pure tone audiometry).</a:t>
            </a:r>
          </a:p>
          <a:p>
            <a:pPr algn="ctr">
              <a:buNone/>
            </a:pPr>
            <a:r>
              <a:rPr lang="en-US" sz="1800" dirty="0">
                <a:solidFill>
                  <a:srgbClr val="FFFFFF">
                    <a:lumMod val="65000"/>
                  </a:srgbClr>
                </a:solidFill>
                <a:latin typeface="Arial"/>
                <a:cs typeface="Arial"/>
              </a:rPr>
              <a:t>“Hearing loss indicate intervention”</a:t>
            </a:r>
          </a:p>
          <a:p>
            <a:pPr marL="342900" indent="-342900">
              <a:buFontTx/>
              <a:buChar char="-"/>
            </a:pPr>
            <a:r>
              <a:rPr lang="en-US" sz="1800" dirty="0">
                <a:solidFill>
                  <a:srgbClr val="FF0000"/>
                </a:solidFill>
              </a:rPr>
              <a:t>M</a:t>
            </a:r>
            <a:r>
              <a:rPr lang="en-US" sz="1800" dirty="0" smtClean="0">
                <a:solidFill>
                  <a:srgbClr val="FF0000"/>
                </a:solidFill>
              </a:rPr>
              <a:t>ost patients only require watchful waiting.</a:t>
            </a:r>
          </a:p>
          <a:p>
            <a:pPr marL="342900" indent="-342900">
              <a:buFontTx/>
              <a:buChar char="-"/>
            </a:pPr>
            <a:r>
              <a:rPr lang="en-US" sz="1800" dirty="0" smtClean="0">
                <a:solidFill>
                  <a:srgbClr val="FF0000"/>
                </a:solidFill>
              </a:rPr>
              <a:t>Some may require Tympanostomy (Ventilation) tube</a:t>
            </a:r>
          </a:p>
          <a:p>
            <a:pPr marL="342900" indent="-342900">
              <a:buFont typeface="Wingdings" panose="05000000000000000000" pitchFamily="2" charset="2"/>
              <a:buChar char="Ø"/>
            </a:pPr>
            <a:r>
              <a:rPr lang="en-US" sz="1800" dirty="0" smtClean="0">
                <a:solidFill>
                  <a:srgbClr val="FFC000"/>
                </a:solidFill>
              </a:rPr>
              <a:t>Children at risk of speech or learning problems.</a:t>
            </a:r>
          </a:p>
          <a:p>
            <a:pPr marL="342900" indent="-342900">
              <a:buFont typeface="Wingdings" panose="05000000000000000000" pitchFamily="2" charset="2"/>
              <a:buChar char="Ø"/>
            </a:pPr>
            <a:r>
              <a:rPr lang="en-US" sz="1800" dirty="0" smtClean="0">
                <a:solidFill>
                  <a:srgbClr val="FFC000"/>
                </a:solidFill>
              </a:rPr>
              <a:t>Hearing loss ≥ 40 db.</a:t>
            </a:r>
          </a:p>
          <a:p>
            <a:pPr marL="342900" indent="-342900">
              <a:buFont typeface="Wingdings" panose="05000000000000000000" pitchFamily="2" charset="2"/>
              <a:buChar char="Ø"/>
            </a:pPr>
            <a:r>
              <a:rPr lang="en-US" sz="1800" dirty="0" smtClean="0">
                <a:solidFill>
                  <a:srgbClr val="FFC000"/>
                </a:solidFill>
              </a:rPr>
              <a:t>Structural damage of tympanic membrane.</a:t>
            </a:r>
          </a:p>
          <a:p>
            <a:pPr>
              <a:buNone/>
            </a:pPr>
            <a:endParaRPr lang="en-US" sz="2400" dirty="0" smtClean="0">
              <a:solidFill>
                <a:srgbClr val="FFC000"/>
              </a:solidFill>
              <a:latin typeface="Raleway"/>
              <a:ea typeface="Raleway"/>
              <a:cs typeface="Raleway"/>
            </a:endParaRPr>
          </a:p>
          <a:p>
            <a:pPr>
              <a:buNone/>
            </a:pPr>
            <a:r>
              <a:rPr lang="en-US" sz="3200" dirty="0">
                <a:solidFill>
                  <a:srgbClr val="FFC000"/>
                </a:solidFill>
                <a:latin typeface="Raleway"/>
                <a:ea typeface="Raleway"/>
                <a:cs typeface="Raleway"/>
              </a:rPr>
              <a:t>2/Adhesive chronic Otitis Media</a:t>
            </a:r>
            <a:br>
              <a:rPr lang="en-US" sz="3200" dirty="0">
                <a:solidFill>
                  <a:srgbClr val="FFC000"/>
                </a:solidFill>
                <a:latin typeface="Raleway"/>
                <a:ea typeface="Raleway"/>
                <a:cs typeface="Raleway"/>
              </a:rPr>
            </a:br>
            <a:r>
              <a:rPr lang="en-US" sz="1800" dirty="0">
                <a:solidFill>
                  <a:srgbClr val="FF0000"/>
                </a:solidFill>
              </a:rPr>
              <a:t>Formation of adhesion in the middle ear after reactivation and subsequent healing of either CSOM or OME</a:t>
            </a:r>
            <a:r>
              <a:rPr lang="en-US" sz="1800" dirty="0" smtClean="0">
                <a:solidFill>
                  <a:srgbClr val="FF0000"/>
                </a:solidFill>
              </a:rPr>
              <a:t>. Usually requires Tympanostomy tube.</a:t>
            </a:r>
            <a:endParaRPr lang="en-US" sz="1800" dirty="0">
              <a:solidFill>
                <a:srgbClr val="FF0000"/>
              </a:solidFill>
            </a:endParaRPr>
          </a:p>
          <a:p>
            <a:pPr>
              <a:buNone/>
            </a:pPr>
            <a:endParaRPr lang="en-US" sz="2400" dirty="0" smtClean="0">
              <a:solidFill>
                <a:srgbClr val="FF0000"/>
              </a:solidFill>
            </a:endParaRPr>
          </a:p>
          <a:p>
            <a:pPr marL="342900" indent="-342900">
              <a:buFontTx/>
              <a:buChar char="-"/>
            </a:pPr>
            <a:endParaRPr lang="en-US" sz="2400" dirty="0" smtClean="0">
              <a:solidFill>
                <a:srgbClr val="FF0000"/>
              </a:solidFill>
            </a:endParaRPr>
          </a:p>
          <a:p>
            <a:pPr algn="ctr">
              <a:buNone/>
            </a:pPr>
            <a:endParaRPr lang="en-US" sz="1800" dirty="0">
              <a:solidFill>
                <a:schemeClr val="bg1">
                  <a:lumMod val="65000"/>
                </a:schemeClr>
              </a:solidFill>
            </a:endParaRPr>
          </a:p>
        </p:txBody>
      </p:sp>
    </p:spTree>
    <p:extLst>
      <p:ext uri="{BB962C8B-B14F-4D97-AF65-F5344CB8AC3E}">
        <p14:creationId xmlns:p14="http://schemas.microsoft.com/office/powerpoint/2010/main" val="103066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ronic otitis media with ef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50" y="1143001"/>
            <a:ext cx="4086586" cy="42420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ronic adhesive otitis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354" y="1143001"/>
            <a:ext cx="4086586" cy="424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95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7" name="Shape 92"/>
          <p:cNvSpPr txBox="1">
            <a:spLocks/>
          </p:cNvSpPr>
          <p:nvPr/>
        </p:nvSpPr>
        <p:spPr>
          <a:xfrm>
            <a:off x="150812" y="100314"/>
            <a:ext cx="10383076" cy="82740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b="1" i="1" dirty="0" smtClean="0">
                <a:solidFill>
                  <a:srgbClr val="7ECEFD"/>
                </a:solidFill>
                <a:sym typeface="Lato"/>
              </a:rPr>
              <a:t>Chronic </a:t>
            </a:r>
            <a:r>
              <a:rPr lang="en" b="1" i="1" dirty="0">
                <a:solidFill>
                  <a:srgbClr val="7ECEFD"/>
                </a:solidFill>
                <a:sym typeface="Lato"/>
              </a:rPr>
              <a:t>S</a:t>
            </a:r>
            <a:r>
              <a:rPr lang="en" b="1" i="1" dirty="0" smtClean="0">
                <a:solidFill>
                  <a:srgbClr val="7ECEFD"/>
                </a:solidFill>
                <a:sym typeface="Lato"/>
              </a:rPr>
              <a:t>upparative Otitis Media</a:t>
            </a:r>
            <a:endParaRPr lang="en" b="1" i="1" dirty="0">
              <a:solidFill>
                <a:srgbClr val="7ECEFD"/>
              </a:solidFill>
              <a:sym typeface="Lato"/>
            </a:endParaRPr>
          </a:p>
        </p:txBody>
      </p:sp>
      <p:graphicFrame>
        <p:nvGraphicFramePr>
          <p:cNvPr id="4" name="Table 3"/>
          <p:cNvGraphicFramePr>
            <a:graphicFrameLocks noGrp="1"/>
          </p:cNvGraphicFramePr>
          <p:nvPr>
            <p:extLst>
              <p:ext uri="{D42A27DB-BD31-4B8C-83A1-F6EECF244321}">
                <p14:modId xmlns:p14="http://schemas.microsoft.com/office/powerpoint/2010/main" val="2203637541"/>
              </p:ext>
            </p:extLst>
          </p:nvPr>
        </p:nvGraphicFramePr>
        <p:xfrm>
          <a:off x="454151" y="1481328"/>
          <a:ext cx="8223504" cy="2162977"/>
        </p:xfrm>
        <a:graphic>
          <a:graphicData uri="http://schemas.openxmlformats.org/drawingml/2006/table">
            <a:tbl>
              <a:tblPr rtl="1" firstRow="1" bandRow="1">
                <a:tableStyleId>{85BE263C-DBD7-4A20-BB59-AAB30ACAA65A}</a:tableStyleId>
              </a:tblPr>
              <a:tblGrid>
                <a:gridCol w="4105655"/>
                <a:gridCol w="4117849"/>
              </a:tblGrid>
              <a:tr h="397145">
                <a:tc>
                  <a:txBody>
                    <a:bodyPr/>
                    <a:lstStyle/>
                    <a:p>
                      <a:pPr algn="ctr" rtl="0"/>
                      <a:r>
                        <a:rPr lang="en-US" sz="1600" dirty="0" smtClean="0"/>
                        <a:t>Atticoantral</a:t>
                      </a:r>
                      <a:r>
                        <a:rPr lang="en-US" sz="1600" baseline="0" dirty="0" smtClean="0"/>
                        <a:t> (Unsafe)</a:t>
                      </a:r>
                      <a:endParaRPr lang="ar-SA" sz="1600" dirty="0"/>
                    </a:p>
                  </a:txBody>
                  <a:tcPr/>
                </a:tc>
                <a:tc>
                  <a:txBody>
                    <a:bodyPr/>
                    <a:lstStyle/>
                    <a:p>
                      <a:pPr algn="ctr" rtl="0"/>
                      <a:r>
                        <a:rPr lang="en-US" sz="1600" dirty="0" smtClean="0"/>
                        <a:t>Tubotympanic</a:t>
                      </a:r>
                      <a:r>
                        <a:rPr lang="en-US" sz="1600" baseline="0" dirty="0" smtClean="0"/>
                        <a:t> (Safe)</a:t>
                      </a:r>
                      <a:endParaRPr lang="ar-SA" sz="1600" dirty="0"/>
                    </a:p>
                  </a:txBody>
                  <a:tcPr/>
                </a:tc>
              </a:tr>
              <a:tr h="374904">
                <a:tc>
                  <a:txBody>
                    <a:bodyPr/>
                    <a:lstStyle/>
                    <a:p>
                      <a:pPr marL="0" indent="0" algn="ctr" rtl="0">
                        <a:buFont typeface="Arial" panose="020B0604020202020204" pitchFamily="34" charset="0"/>
                        <a:buNone/>
                      </a:pPr>
                      <a:r>
                        <a:rPr lang="en-US" sz="1200" b="1" dirty="0" smtClean="0"/>
                        <a:t>Large perforation and offensive discharge</a:t>
                      </a:r>
                      <a:endParaRPr lang="ar-SA" sz="1200" b="1" dirty="0"/>
                    </a:p>
                  </a:txBody>
                  <a:tcPr/>
                </a:tc>
                <a:tc>
                  <a:txBody>
                    <a:bodyPr/>
                    <a:lstStyle/>
                    <a:p>
                      <a:pPr algn="ctr" rtl="0"/>
                      <a:r>
                        <a:rPr lang="en-US" sz="1200" b="1" dirty="0" smtClean="0"/>
                        <a:t>Simple perforation and Discharge</a:t>
                      </a:r>
                      <a:endParaRPr lang="ar-SA" sz="1200" b="1" dirty="0"/>
                    </a:p>
                  </a:txBody>
                  <a:tcPr/>
                </a:tc>
              </a:tr>
              <a:tr h="352517">
                <a:tc>
                  <a:txBody>
                    <a:bodyPr/>
                    <a:lstStyle/>
                    <a:p>
                      <a:pPr marL="0" indent="0" algn="ctr" rtl="0">
                        <a:buFont typeface="Arial" panose="020B0604020202020204" pitchFamily="34" charset="0"/>
                        <a:buNone/>
                      </a:pPr>
                      <a:r>
                        <a:rPr lang="en-US" sz="1200" b="1" dirty="0" smtClean="0"/>
                        <a:t>Marginal perforation</a:t>
                      </a:r>
                      <a:endParaRPr lang="ar-SA" sz="1200" b="1" dirty="0"/>
                    </a:p>
                  </a:txBody>
                  <a:tcPr/>
                </a:tc>
                <a:tc>
                  <a:txBody>
                    <a:bodyPr/>
                    <a:lstStyle/>
                    <a:p>
                      <a:pPr algn="ctr" rtl="0"/>
                      <a:r>
                        <a:rPr lang="en-US" sz="1200" b="1" dirty="0" smtClean="0"/>
                        <a:t>Central perforation</a:t>
                      </a:r>
                      <a:endParaRPr lang="ar-SA" sz="1200" b="1" dirty="0"/>
                    </a:p>
                  </a:txBody>
                  <a:tcPr/>
                </a:tc>
              </a:tr>
              <a:tr h="362997">
                <a:tc>
                  <a:txBody>
                    <a:bodyPr/>
                    <a:lstStyle/>
                    <a:p>
                      <a:pPr marL="0" indent="0" algn="ctr" rtl="0">
                        <a:buFont typeface="Arial" panose="020B0604020202020204" pitchFamily="34" charset="0"/>
                        <a:buNone/>
                      </a:pPr>
                      <a:r>
                        <a:rPr lang="en-US" sz="1200" b="1" dirty="0" smtClean="0"/>
                        <a:t>Persistent</a:t>
                      </a:r>
                      <a:endParaRPr lang="ar-SA" sz="1200" b="1" dirty="0"/>
                    </a:p>
                  </a:txBody>
                  <a:tcPr/>
                </a:tc>
                <a:tc>
                  <a:txBody>
                    <a:bodyPr/>
                    <a:lstStyle/>
                    <a:p>
                      <a:pPr algn="ctr" rtl="0"/>
                      <a:r>
                        <a:rPr lang="en-US" sz="1200" b="1" dirty="0" smtClean="0"/>
                        <a:t>Intermittent</a:t>
                      </a:r>
                      <a:endParaRPr lang="ar-SA" sz="1200" b="1" dirty="0"/>
                    </a:p>
                  </a:txBody>
                  <a:tcPr/>
                </a:tc>
              </a:tr>
              <a:tr h="337707">
                <a:tc>
                  <a:txBody>
                    <a:bodyPr/>
                    <a:lstStyle/>
                    <a:p>
                      <a:pPr marL="0" indent="0" algn="ctr" rtl="0">
                        <a:buFont typeface="Arial" panose="020B0604020202020204" pitchFamily="34" charset="0"/>
                        <a:buNone/>
                      </a:pPr>
                      <a:r>
                        <a:rPr lang="en-US" sz="1200" b="1" dirty="0" smtClean="0"/>
                        <a:t>High</a:t>
                      </a:r>
                      <a:r>
                        <a:rPr lang="en-US" sz="1200" b="1" baseline="0" dirty="0" smtClean="0"/>
                        <a:t> risk of complications (Cholesteatoma)</a:t>
                      </a:r>
                      <a:endParaRPr lang="ar-SA" sz="1200" b="1" dirty="0"/>
                    </a:p>
                  </a:txBody>
                  <a:tcPr/>
                </a:tc>
                <a:tc>
                  <a:txBody>
                    <a:bodyPr/>
                    <a:lstStyle/>
                    <a:p>
                      <a:pPr algn="ctr" rtl="0"/>
                      <a:r>
                        <a:rPr lang="en-US" sz="1200" b="1" dirty="0" smtClean="0"/>
                        <a:t>Low</a:t>
                      </a:r>
                      <a:r>
                        <a:rPr lang="en-US" sz="1200" b="1" baseline="0" dirty="0" smtClean="0"/>
                        <a:t> risk of complications</a:t>
                      </a:r>
                      <a:endParaRPr lang="ar-SA" sz="1200" b="1" dirty="0"/>
                    </a:p>
                  </a:txBody>
                  <a:tcPr/>
                </a:tc>
              </a:tr>
              <a:tr h="337707">
                <a:tc>
                  <a:txBody>
                    <a:bodyPr/>
                    <a:lstStyle/>
                    <a:p>
                      <a:pPr marL="0" indent="0" algn="ctr" rtl="0">
                        <a:buFont typeface="Arial" panose="020B0604020202020204" pitchFamily="34" charset="0"/>
                        <a:buNone/>
                      </a:pPr>
                      <a:r>
                        <a:rPr lang="en-US" sz="1200" b="1" dirty="0" smtClean="0"/>
                        <a:t>Requires Mastoidectomy</a:t>
                      </a:r>
                      <a:endParaRPr lang="ar-SA" sz="1200" b="1" dirty="0"/>
                    </a:p>
                  </a:txBody>
                  <a:tcPr/>
                </a:tc>
                <a:tc>
                  <a:txBody>
                    <a:bodyPr/>
                    <a:lstStyle/>
                    <a:p>
                      <a:pPr algn="ctr" rtl="0"/>
                      <a:r>
                        <a:rPr lang="en-US" sz="1200" b="1" dirty="0" smtClean="0"/>
                        <a:t>Doesn’t require Mastoidectomy</a:t>
                      </a:r>
                      <a:endParaRPr lang="ar-SA" sz="1200" b="1" dirty="0"/>
                    </a:p>
                  </a:txBody>
                  <a:tcPr/>
                </a:tc>
              </a:tr>
            </a:tbl>
          </a:graphicData>
        </a:graphic>
      </p:graphicFrame>
      <p:sp>
        <p:nvSpPr>
          <p:cNvPr id="6" name="Shape 94"/>
          <p:cNvSpPr txBox="1">
            <a:spLocks/>
          </p:cNvSpPr>
          <p:nvPr/>
        </p:nvSpPr>
        <p:spPr>
          <a:xfrm>
            <a:off x="213328" y="927719"/>
            <a:ext cx="8705151" cy="55360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buNone/>
            </a:pPr>
            <a:r>
              <a:rPr lang="en-US" sz="1800" dirty="0" smtClean="0">
                <a:solidFill>
                  <a:srgbClr val="FF0000"/>
                </a:solidFill>
              </a:rPr>
              <a:t>Otorrhea / tympanic membrane perforation is a must in CSOM</a:t>
            </a:r>
            <a:endParaRPr lang="en-US" sz="2400" dirty="0" smtClean="0">
              <a:solidFill>
                <a:srgbClr val="FF0000"/>
              </a:solidFill>
            </a:endParaRPr>
          </a:p>
          <a:p>
            <a:pPr marL="342900" indent="-342900">
              <a:buFontTx/>
              <a:buChar char="-"/>
            </a:pPr>
            <a:endParaRPr lang="en-US" sz="2400" dirty="0" smtClean="0">
              <a:solidFill>
                <a:srgbClr val="FF0000"/>
              </a:solidFill>
            </a:endParaRPr>
          </a:p>
          <a:p>
            <a:pPr algn="ctr">
              <a:buNone/>
            </a:pPr>
            <a:endParaRPr lang="en-US" sz="1800" dirty="0">
              <a:solidFill>
                <a:schemeClr val="bg1">
                  <a:lumMod val="65000"/>
                </a:schemeClr>
              </a:solidFill>
            </a:endParaRPr>
          </a:p>
        </p:txBody>
      </p:sp>
      <p:pic>
        <p:nvPicPr>
          <p:cNvPr id="2050" name="Picture 2" descr="Image result for tubotympanic and atticoant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984" y="3886200"/>
            <a:ext cx="4818888" cy="260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895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7" name="Shape 92"/>
          <p:cNvSpPr txBox="1">
            <a:spLocks/>
          </p:cNvSpPr>
          <p:nvPr/>
        </p:nvSpPr>
        <p:spPr>
          <a:xfrm>
            <a:off x="0" y="0"/>
            <a:ext cx="10383076" cy="82740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b="1" i="1" dirty="0" smtClean="0">
                <a:solidFill>
                  <a:srgbClr val="7ECEFD"/>
                </a:solidFill>
                <a:sym typeface="Lato"/>
              </a:rPr>
              <a:t>Complications of Otitis Media</a:t>
            </a:r>
            <a:endParaRPr lang="en" b="1" i="1" dirty="0">
              <a:solidFill>
                <a:srgbClr val="7ECEFD"/>
              </a:solidFill>
              <a:sym typeface="Lato"/>
            </a:endParaRPr>
          </a:p>
        </p:txBody>
      </p:sp>
      <p:sp>
        <p:nvSpPr>
          <p:cNvPr id="5" name="Shape 94"/>
          <p:cNvSpPr txBox="1">
            <a:spLocks/>
          </p:cNvSpPr>
          <p:nvPr/>
        </p:nvSpPr>
        <p:spPr>
          <a:xfrm>
            <a:off x="182815" y="827405"/>
            <a:ext cx="8705151" cy="57291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342900" indent="-342900">
              <a:buFont typeface="Wingdings" panose="05000000000000000000" pitchFamily="2" charset="2"/>
              <a:buChar char="§"/>
            </a:pPr>
            <a:r>
              <a:rPr lang="en-US" sz="2400" dirty="0" smtClean="0">
                <a:solidFill>
                  <a:srgbClr val="FFC000"/>
                </a:solidFill>
              </a:rPr>
              <a:t>Periauricular </a:t>
            </a:r>
            <a:r>
              <a:rPr lang="en-US" sz="2400" dirty="0">
                <a:solidFill>
                  <a:srgbClr val="FFC000"/>
                </a:solidFill>
              </a:rPr>
              <a:t>abscess</a:t>
            </a:r>
          </a:p>
          <a:p>
            <a:pPr marL="342900" indent="-342900">
              <a:buFont typeface="Wingdings" panose="05000000000000000000" pitchFamily="2" charset="2"/>
              <a:buChar char="§"/>
            </a:pPr>
            <a:r>
              <a:rPr lang="en-US" sz="2400" dirty="0">
                <a:solidFill>
                  <a:srgbClr val="FFC000"/>
                </a:solidFill>
              </a:rPr>
              <a:t>Facial nerve paresis</a:t>
            </a:r>
          </a:p>
          <a:p>
            <a:pPr marL="342900" indent="-342900">
              <a:buFont typeface="Wingdings" panose="05000000000000000000" pitchFamily="2" charset="2"/>
              <a:buChar char="§"/>
            </a:pPr>
            <a:r>
              <a:rPr lang="en-US" sz="2400" dirty="0">
                <a:solidFill>
                  <a:srgbClr val="FFC000"/>
                </a:solidFill>
              </a:rPr>
              <a:t>Labyrinthitis</a:t>
            </a:r>
          </a:p>
          <a:p>
            <a:pPr marL="342900" indent="-342900">
              <a:buFont typeface="Wingdings" panose="05000000000000000000" pitchFamily="2" charset="2"/>
              <a:buChar char="§"/>
            </a:pPr>
            <a:r>
              <a:rPr lang="en-US" sz="2400" dirty="0">
                <a:solidFill>
                  <a:srgbClr val="FFC000"/>
                </a:solidFill>
              </a:rPr>
              <a:t>Labyrinthine fistula</a:t>
            </a:r>
          </a:p>
          <a:p>
            <a:pPr marL="342900" indent="-342900">
              <a:buFont typeface="Wingdings" panose="05000000000000000000" pitchFamily="2" charset="2"/>
              <a:buChar char="§"/>
            </a:pPr>
            <a:r>
              <a:rPr lang="en-US" sz="2400" dirty="0">
                <a:solidFill>
                  <a:srgbClr val="FFC000"/>
                </a:solidFill>
              </a:rPr>
              <a:t>Mastoiditis</a:t>
            </a:r>
          </a:p>
          <a:p>
            <a:pPr marL="342900" indent="-342900">
              <a:buFont typeface="Wingdings" panose="05000000000000000000" pitchFamily="2" charset="2"/>
              <a:buChar char="§"/>
            </a:pPr>
            <a:r>
              <a:rPr lang="en-US" sz="2400" dirty="0">
                <a:solidFill>
                  <a:srgbClr val="FFC000"/>
                </a:solidFill>
              </a:rPr>
              <a:t>Temporal abscess</a:t>
            </a:r>
          </a:p>
          <a:p>
            <a:pPr marL="342900" indent="-342900">
              <a:buFont typeface="Wingdings" panose="05000000000000000000" pitchFamily="2" charset="2"/>
              <a:buChar char="§"/>
            </a:pPr>
            <a:r>
              <a:rPr lang="en-US" sz="2400" dirty="0" smtClean="0">
                <a:solidFill>
                  <a:srgbClr val="FFC000"/>
                </a:solidFill>
              </a:rPr>
              <a:t>Intracranial </a:t>
            </a:r>
            <a:r>
              <a:rPr lang="en-US" sz="2400" dirty="0">
                <a:solidFill>
                  <a:srgbClr val="FFC000"/>
                </a:solidFill>
              </a:rPr>
              <a:t>abscess</a:t>
            </a:r>
          </a:p>
          <a:p>
            <a:pPr marL="342900" indent="-342900">
              <a:buFont typeface="Wingdings" panose="05000000000000000000" pitchFamily="2" charset="2"/>
              <a:buChar char="§"/>
            </a:pPr>
            <a:r>
              <a:rPr lang="en-US" sz="2400" dirty="0">
                <a:solidFill>
                  <a:srgbClr val="FFC000"/>
                </a:solidFill>
              </a:rPr>
              <a:t>Meningitis</a:t>
            </a:r>
          </a:p>
          <a:p>
            <a:pPr marL="342900" indent="-342900">
              <a:buFont typeface="Wingdings" panose="05000000000000000000" pitchFamily="2" charset="2"/>
              <a:buChar char="§"/>
            </a:pPr>
            <a:r>
              <a:rPr lang="en-US" sz="2400" dirty="0" smtClean="0">
                <a:solidFill>
                  <a:srgbClr val="FFC000"/>
                </a:solidFill>
              </a:rPr>
              <a:t>Sigmoid </a:t>
            </a:r>
            <a:r>
              <a:rPr lang="en-US" sz="2400" dirty="0">
                <a:solidFill>
                  <a:srgbClr val="FFC000"/>
                </a:solidFill>
              </a:rPr>
              <a:t>sinus thrombosis</a:t>
            </a:r>
          </a:p>
          <a:p>
            <a:pPr marL="342900" indent="-342900">
              <a:buFont typeface="Wingdings" panose="05000000000000000000" pitchFamily="2" charset="2"/>
              <a:buChar char="§"/>
            </a:pPr>
            <a:r>
              <a:rPr lang="en-US" sz="2400" dirty="0" smtClean="0">
                <a:solidFill>
                  <a:srgbClr val="FFC000"/>
                </a:solidFill>
              </a:rPr>
              <a:t>Cerebrospinal </a:t>
            </a:r>
            <a:r>
              <a:rPr lang="en-US" sz="2400" dirty="0">
                <a:solidFill>
                  <a:srgbClr val="FFC000"/>
                </a:solidFill>
              </a:rPr>
              <a:t>fluid (CSF) </a:t>
            </a:r>
            <a:r>
              <a:rPr lang="en-US" sz="2400" dirty="0" smtClean="0">
                <a:solidFill>
                  <a:srgbClr val="FFC000"/>
                </a:solidFill>
              </a:rPr>
              <a:t>leak</a:t>
            </a:r>
          </a:p>
          <a:p>
            <a:pPr marL="342900" indent="-342900">
              <a:buFontTx/>
              <a:buChar char="-"/>
            </a:pPr>
            <a:endParaRPr lang="en-US" sz="2400" dirty="0" smtClean="0">
              <a:solidFill>
                <a:srgbClr val="FF0000"/>
              </a:solidFill>
            </a:endParaRPr>
          </a:p>
          <a:p>
            <a:pPr algn="ctr">
              <a:buNone/>
            </a:pPr>
            <a:endParaRPr lang="en-US" sz="1800" dirty="0">
              <a:solidFill>
                <a:schemeClr val="bg1">
                  <a:lumMod val="65000"/>
                </a:schemeClr>
              </a:solidFill>
            </a:endParaRPr>
          </a:p>
        </p:txBody>
      </p:sp>
    </p:spTree>
    <p:extLst>
      <p:ext uri="{BB962C8B-B14F-4D97-AF65-F5344CB8AC3E}">
        <p14:creationId xmlns:p14="http://schemas.microsoft.com/office/powerpoint/2010/main" val="374700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008" y="700644"/>
            <a:ext cx="8738410" cy="5909310"/>
          </a:xfrm>
          <a:prstGeom prst="rect">
            <a:avLst/>
          </a:prstGeom>
        </p:spPr>
        <p:txBody>
          <a:bodyPr wrap="square">
            <a:spAutoFit/>
          </a:bodyPr>
          <a:lstStyle/>
          <a:p>
            <a:endParaRPr lang="en-US" dirty="0"/>
          </a:p>
          <a:p>
            <a:pPr marL="285750" indent="-285750">
              <a:buFont typeface="Arial" panose="020B0604020202020204" pitchFamily="34" charset="0"/>
              <a:buChar char="•"/>
            </a:pPr>
            <a:r>
              <a:rPr lang="en-US" b="1" dirty="0" smtClean="0">
                <a:solidFill>
                  <a:schemeClr val="tx1"/>
                </a:solidFill>
              </a:rPr>
              <a:t>A </a:t>
            </a:r>
            <a:r>
              <a:rPr lang="en-US" b="1" dirty="0">
                <a:solidFill>
                  <a:schemeClr val="tx1"/>
                </a:solidFill>
              </a:rPr>
              <a:t>4 year old child presented to the ER with dysphagia, respiratory difficulty and drooling for 12 hours. the ER doctor refuses to examine the child and he called the doctor. what is the best action that the doctor should </a:t>
            </a:r>
            <a:r>
              <a:rPr lang="en-US" b="1" dirty="0" smtClean="0">
                <a:solidFill>
                  <a:schemeClr val="tx1"/>
                </a:solidFill>
              </a:rPr>
              <a:t>do ?</a:t>
            </a:r>
            <a:endParaRPr lang="en-US" b="1" dirty="0">
              <a:solidFill>
                <a:schemeClr val="tx1"/>
              </a:solidFill>
            </a:endParaRPr>
          </a:p>
          <a:p>
            <a:pPr marL="285750" indent="-285750">
              <a:buFont typeface="Arial" panose="020B0604020202020204" pitchFamily="34" charset="0"/>
              <a:buChar char="•"/>
            </a:pPr>
            <a:endParaRPr lang="en-US" b="1" dirty="0">
              <a:solidFill>
                <a:schemeClr val="tx1"/>
              </a:solidFill>
            </a:endParaRPr>
          </a:p>
          <a:p>
            <a:r>
              <a:rPr lang="en-US" dirty="0" smtClean="0">
                <a:solidFill>
                  <a:schemeClr val="tx1"/>
                </a:solidFill>
              </a:rPr>
              <a:t>A-performing </a:t>
            </a:r>
            <a:r>
              <a:rPr lang="en-US" dirty="0">
                <a:solidFill>
                  <a:schemeClr val="tx1"/>
                </a:solidFill>
              </a:rPr>
              <a:t>endoscopic examination to the larynx.</a:t>
            </a:r>
          </a:p>
          <a:p>
            <a:r>
              <a:rPr lang="en-US" dirty="0" smtClean="0">
                <a:solidFill>
                  <a:schemeClr val="tx1"/>
                </a:solidFill>
              </a:rPr>
              <a:t>B-take </a:t>
            </a:r>
            <a:r>
              <a:rPr lang="en-US" dirty="0">
                <a:solidFill>
                  <a:schemeClr val="tx1"/>
                </a:solidFill>
              </a:rPr>
              <a:t>a throat swab.</a:t>
            </a:r>
          </a:p>
          <a:p>
            <a:r>
              <a:rPr lang="en-US" dirty="0" smtClean="0">
                <a:solidFill>
                  <a:schemeClr val="tx1"/>
                </a:solidFill>
              </a:rPr>
              <a:t>C-take </a:t>
            </a:r>
            <a:r>
              <a:rPr lang="en-US" dirty="0">
                <a:solidFill>
                  <a:schemeClr val="tx1"/>
                </a:solidFill>
              </a:rPr>
              <a:t>the child to the OR</a:t>
            </a:r>
          </a:p>
          <a:p>
            <a:r>
              <a:rPr lang="en-US" dirty="0" smtClean="0">
                <a:solidFill>
                  <a:schemeClr val="tx1"/>
                </a:solidFill>
              </a:rPr>
              <a:t>D-request </a:t>
            </a:r>
            <a:r>
              <a:rPr lang="en-US" dirty="0">
                <a:solidFill>
                  <a:schemeClr val="tx1"/>
                </a:solidFill>
              </a:rPr>
              <a:t>an X-ray for the neck</a:t>
            </a:r>
            <a:r>
              <a:rPr lang="en-US" dirty="0" smtClean="0">
                <a:solidFill>
                  <a:schemeClr val="tx1"/>
                </a:solidFill>
              </a:rPr>
              <a:t>.</a:t>
            </a:r>
          </a:p>
          <a:p>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A </a:t>
            </a:r>
            <a:r>
              <a:rPr lang="en-US" b="1" dirty="0" smtClean="0">
                <a:solidFill>
                  <a:schemeClr val="tx1"/>
                </a:solidFill>
              </a:rPr>
              <a:t> </a:t>
            </a:r>
            <a:r>
              <a:rPr lang="en-US" b="1" dirty="0">
                <a:solidFill>
                  <a:schemeClr val="tx1"/>
                </a:solidFill>
              </a:rPr>
              <a:t>patient presented with snoring and sleep obstructive apnea. throat examination show kissing tonsils. what is the most appropriate treatment for the </a:t>
            </a:r>
            <a:r>
              <a:rPr lang="en-US" b="1" dirty="0" smtClean="0">
                <a:solidFill>
                  <a:schemeClr val="tx1"/>
                </a:solidFill>
              </a:rPr>
              <a:t>patient ?</a:t>
            </a:r>
            <a:endParaRPr lang="en-US" b="1" dirty="0">
              <a:solidFill>
                <a:schemeClr val="tx1"/>
              </a:solidFill>
            </a:endParaRPr>
          </a:p>
          <a:p>
            <a:pPr marL="285750" indent="-285750">
              <a:buFont typeface="Arial" panose="020B0604020202020204" pitchFamily="34" charset="0"/>
              <a:buChar char="•"/>
            </a:pPr>
            <a:endParaRPr lang="en-US" b="1" dirty="0">
              <a:solidFill>
                <a:schemeClr val="tx1"/>
              </a:solidFill>
            </a:endParaRPr>
          </a:p>
          <a:p>
            <a:r>
              <a:rPr lang="en-US" dirty="0" smtClean="0">
                <a:solidFill>
                  <a:schemeClr val="tx1"/>
                </a:solidFill>
              </a:rPr>
              <a:t>A-</a:t>
            </a:r>
            <a:r>
              <a:rPr lang="en-US" dirty="0" err="1" smtClean="0">
                <a:solidFill>
                  <a:schemeClr val="tx1"/>
                </a:solidFill>
              </a:rPr>
              <a:t>adenotensillectomy</a:t>
            </a:r>
            <a:endParaRPr lang="en-US" dirty="0">
              <a:solidFill>
                <a:schemeClr val="tx1"/>
              </a:solidFill>
            </a:endParaRPr>
          </a:p>
          <a:p>
            <a:r>
              <a:rPr lang="en-US" dirty="0" smtClean="0">
                <a:solidFill>
                  <a:schemeClr val="tx1"/>
                </a:solidFill>
              </a:rPr>
              <a:t>B-amoxicillin</a:t>
            </a:r>
            <a:endParaRPr lang="en-US" dirty="0">
              <a:solidFill>
                <a:schemeClr val="tx1"/>
              </a:solidFill>
            </a:endParaRPr>
          </a:p>
          <a:p>
            <a:r>
              <a:rPr lang="en-US" dirty="0" smtClean="0">
                <a:solidFill>
                  <a:schemeClr val="tx1"/>
                </a:solidFill>
              </a:rPr>
              <a:t>C-observation</a:t>
            </a:r>
            <a:endParaRPr lang="en-US" dirty="0">
              <a:solidFill>
                <a:schemeClr val="tx1"/>
              </a:solidFill>
            </a:endParaRPr>
          </a:p>
          <a:p>
            <a:r>
              <a:rPr lang="en-US" dirty="0" smtClean="0">
                <a:solidFill>
                  <a:schemeClr val="tx1"/>
                </a:solidFill>
              </a:rPr>
              <a:t>D-non </a:t>
            </a:r>
            <a:r>
              <a:rPr lang="en-US" dirty="0">
                <a:solidFill>
                  <a:schemeClr val="tx1"/>
                </a:solidFill>
              </a:rPr>
              <a:t>of the </a:t>
            </a:r>
            <a:r>
              <a:rPr lang="en-US" dirty="0" smtClean="0">
                <a:solidFill>
                  <a:schemeClr val="tx1"/>
                </a:solidFill>
              </a:rPr>
              <a:t>above</a:t>
            </a:r>
          </a:p>
          <a:p>
            <a:endParaRPr lang="en-US" dirty="0">
              <a:solidFill>
                <a:schemeClr val="tx1"/>
              </a:solidFill>
            </a:endParaRPr>
          </a:p>
          <a:p>
            <a:pPr marL="285750" indent="-285750">
              <a:buFont typeface="Arial" panose="020B0604020202020204" pitchFamily="34" charset="0"/>
              <a:buChar char="•"/>
            </a:pPr>
            <a:r>
              <a:rPr lang="en-US" b="1" dirty="0" smtClean="0">
                <a:solidFill>
                  <a:schemeClr val="tx1"/>
                </a:solidFill>
              </a:rPr>
              <a:t>A 2 years old child presented with his family to the primary care clinic complaining of sever pain and some sort of hearing loss </a:t>
            </a:r>
            <a:r>
              <a:rPr lang="en-US" b="1" dirty="0">
                <a:solidFill>
                  <a:schemeClr val="tx1"/>
                </a:solidFill>
              </a:rPr>
              <a:t>in the right ear for 3 </a:t>
            </a:r>
            <a:r>
              <a:rPr lang="en-US" b="1" dirty="0" smtClean="0">
                <a:solidFill>
                  <a:schemeClr val="tx1"/>
                </a:solidFill>
              </a:rPr>
              <a:t>days , a diagnosis of acute otitis media was made. How would you manage this patient ?</a:t>
            </a:r>
          </a:p>
          <a:p>
            <a:endParaRPr lang="en-US" b="1" dirty="0">
              <a:solidFill>
                <a:schemeClr val="tx1"/>
              </a:solidFill>
            </a:endParaRPr>
          </a:p>
          <a:p>
            <a:r>
              <a:rPr lang="en-US" dirty="0">
                <a:solidFill>
                  <a:schemeClr val="tx1"/>
                </a:solidFill>
              </a:rPr>
              <a:t>A-Give Amoxicillin for 7-10 days.</a:t>
            </a:r>
          </a:p>
          <a:p>
            <a:r>
              <a:rPr lang="en-US" dirty="0">
                <a:solidFill>
                  <a:schemeClr val="tx1"/>
                </a:solidFill>
              </a:rPr>
              <a:t>B-Reassure the patient and tell the family it’s a self-limiting infection.</a:t>
            </a:r>
            <a:br>
              <a:rPr lang="en-US" dirty="0">
                <a:solidFill>
                  <a:schemeClr val="tx1"/>
                </a:solidFill>
              </a:rPr>
            </a:br>
            <a:r>
              <a:rPr lang="en-US" dirty="0">
                <a:solidFill>
                  <a:schemeClr val="tx1"/>
                </a:solidFill>
              </a:rPr>
              <a:t>C-Observe for 3 days and check for improvement.</a:t>
            </a:r>
          </a:p>
          <a:p>
            <a:r>
              <a:rPr lang="en-US" dirty="0" smtClean="0">
                <a:solidFill>
                  <a:schemeClr val="tx1"/>
                </a:solidFill>
              </a:rPr>
              <a:t>D-Prescribe </a:t>
            </a:r>
            <a:r>
              <a:rPr lang="en-US" dirty="0">
                <a:solidFill>
                  <a:schemeClr val="tx1"/>
                </a:solidFill>
              </a:rPr>
              <a:t>analgesia and tell the patient to take it as needed.</a:t>
            </a:r>
          </a:p>
        </p:txBody>
      </p:sp>
      <p:sp>
        <p:nvSpPr>
          <p:cNvPr id="3" name="Shape 92"/>
          <p:cNvSpPr txBox="1">
            <a:spLocks/>
          </p:cNvSpPr>
          <p:nvPr/>
        </p:nvSpPr>
        <p:spPr>
          <a:xfrm>
            <a:off x="0" y="0"/>
            <a:ext cx="9144000" cy="82740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 b="1" i="1" dirty="0" smtClean="0">
                <a:solidFill>
                  <a:srgbClr val="7ECEFD"/>
                </a:solidFill>
                <a:sym typeface="Lato"/>
              </a:rPr>
              <a:t>MCQs</a:t>
            </a:r>
            <a:endParaRPr lang="en" b="1" i="1" dirty="0">
              <a:solidFill>
                <a:srgbClr val="7ECEFD"/>
              </a:solidFill>
              <a:sym typeface="Lato"/>
            </a:endParaRPr>
          </a:p>
        </p:txBody>
      </p:sp>
      <p:sp>
        <p:nvSpPr>
          <p:cNvPr id="4" name="Rounded Rectangle 3"/>
          <p:cNvSpPr/>
          <p:nvPr/>
        </p:nvSpPr>
        <p:spPr>
          <a:xfrm>
            <a:off x="172232" y="5843016"/>
            <a:ext cx="4271752" cy="2438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ounded Rectangle 4"/>
          <p:cNvSpPr/>
          <p:nvPr/>
        </p:nvSpPr>
        <p:spPr>
          <a:xfrm>
            <a:off x="172232" y="3493007"/>
            <a:ext cx="2122912" cy="2613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ounded Rectangle 5"/>
          <p:cNvSpPr/>
          <p:nvPr/>
        </p:nvSpPr>
        <p:spPr>
          <a:xfrm>
            <a:off x="172232" y="2212848"/>
            <a:ext cx="2324080" cy="2651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133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48" y="0"/>
            <a:ext cx="8520664" cy="5693866"/>
          </a:xfrm>
          <a:prstGeom prst="rect">
            <a:avLst/>
          </a:prstGeom>
        </p:spPr>
        <p:txBody>
          <a:bodyPr wrap="square">
            <a:spAutoFit/>
          </a:bodyPr>
          <a:lstStyle/>
          <a:p>
            <a:endParaRPr lang="en-US" dirty="0"/>
          </a:p>
          <a:p>
            <a:pPr marL="285750" indent="-285750">
              <a:buFont typeface="Arial" panose="020B0604020202020204" pitchFamily="34" charset="0"/>
              <a:buChar char="•"/>
            </a:pPr>
            <a:r>
              <a:rPr lang="en-US" b="1" dirty="0" smtClean="0">
                <a:solidFill>
                  <a:schemeClr val="tx1"/>
                </a:solidFill>
              </a:rPr>
              <a:t>A 5 years old boy came to the primary clinic because of sudden onset of deafness in left ear, history revealed presence of fever and otalgia for the last week, which are no more present. While examining the patient by otoscopy, what is expected to be seen ?</a:t>
            </a:r>
          </a:p>
          <a:p>
            <a:r>
              <a:rPr lang="en-US" b="1" dirty="0" smtClean="0">
                <a:solidFill>
                  <a:schemeClr val="tx1"/>
                </a:solidFill>
              </a:rPr>
              <a:t/>
            </a:r>
            <a:br>
              <a:rPr lang="en-US" b="1" dirty="0" smtClean="0">
                <a:solidFill>
                  <a:schemeClr val="tx1"/>
                </a:solidFill>
              </a:rPr>
            </a:br>
            <a:r>
              <a:rPr lang="en-US" dirty="0" smtClean="0">
                <a:solidFill>
                  <a:schemeClr val="tx1"/>
                </a:solidFill>
              </a:rPr>
              <a:t>A-Swelled and reddened tympanic membrane.</a:t>
            </a:r>
            <a:br>
              <a:rPr lang="en-US" dirty="0" smtClean="0">
                <a:solidFill>
                  <a:schemeClr val="tx1"/>
                </a:solidFill>
              </a:rPr>
            </a:br>
            <a:r>
              <a:rPr lang="en-US" dirty="0" smtClean="0">
                <a:solidFill>
                  <a:schemeClr val="tx1"/>
                </a:solidFill>
              </a:rPr>
              <a:t>B-Bulging of tympanic membrane.</a:t>
            </a:r>
            <a:br>
              <a:rPr lang="en-US" dirty="0" smtClean="0">
                <a:solidFill>
                  <a:schemeClr val="tx1"/>
                </a:solidFill>
              </a:rPr>
            </a:br>
            <a:r>
              <a:rPr lang="en-US" dirty="0" smtClean="0">
                <a:solidFill>
                  <a:schemeClr val="tx1"/>
                </a:solidFill>
              </a:rPr>
              <a:t>C-Retraction of tympanic membrane.</a:t>
            </a:r>
            <a:br>
              <a:rPr lang="en-US" dirty="0" smtClean="0">
                <a:solidFill>
                  <a:schemeClr val="tx1"/>
                </a:solidFill>
              </a:rPr>
            </a:br>
            <a:r>
              <a:rPr lang="en-US" dirty="0" smtClean="0">
                <a:solidFill>
                  <a:schemeClr val="tx1"/>
                </a:solidFill>
              </a:rPr>
              <a:t>D-Ruptured tympanic membrane.</a:t>
            </a:r>
          </a:p>
          <a:p>
            <a:endParaRPr lang="en-US" dirty="0">
              <a:solidFill>
                <a:schemeClr val="tx1"/>
              </a:solidFill>
            </a:endParaRPr>
          </a:p>
          <a:p>
            <a:pPr marL="285750" indent="-285750">
              <a:buFont typeface="Arial" panose="020B0604020202020204" pitchFamily="34" charset="0"/>
              <a:buChar char="•"/>
            </a:pPr>
            <a:r>
              <a:rPr lang="en-US" b="1" dirty="0" smtClean="0">
                <a:solidFill>
                  <a:schemeClr val="tx1"/>
                </a:solidFill>
              </a:rPr>
              <a:t>A 30 </a:t>
            </a:r>
            <a:r>
              <a:rPr lang="en-US" b="1" dirty="0">
                <a:solidFill>
                  <a:schemeClr val="tx1"/>
                </a:solidFill>
              </a:rPr>
              <a:t>Y/O male came to the clinic with complain of headache ,nasal discharge, fever and loss of smell. he is normal otherwise. He mentioned that he recently recovered from </a:t>
            </a:r>
            <a:r>
              <a:rPr lang="en-US" b="1" dirty="0" smtClean="0">
                <a:solidFill>
                  <a:schemeClr val="tx1"/>
                </a:solidFill>
              </a:rPr>
              <a:t>URTI. </a:t>
            </a:r>
            <a:br>
              <a:rPr lang="en-US" b="1" dirty="0" smtClean="0">
                <a:solidFill>
                  <a:schemeClr val="tx1"/>
                </a:solidFill>
              </a:rPr>
            </a:br>
            <a:r>
              <a:rPr lang="en-US" b="1" dirty="0" smtClean="0">
                <a:solidFill>
                  <a:schemeClr val="tx1"/>
                </a:solidFill>
              </a:rPr>
              <a:t>What </a:t>
            </a:r>
            <a:r>
              <a:rPr lang="en-US" b="1" dirty="0">
                <a:solidFill>
                  <a:schemeClr val="tx1"/>
                </a:solidFill>
              </a:rPr>
              <a:t>is the most likely </a:t>
            </a:r>
            <a:r>
              <a:rPr lang="en-US" b="1" dirty="0" smtClean="0">
                <a:solidFill>
                  <a:schemeClr val="tx1"/>
                </a:solidFill>
              </a:rPr>
              <a:t>diagnosis ?</a:t>
            </a:r>
          </a:p>
          <a:p>
            <a:endParaRPr lang="en-US" b="1" dirty="0">
              <a:solidFill>
                <a:schemeClr val="tx1"/>
              </a:solidFill>
            </a:endParaRPr>
          </a:p>
          <a:p>
            <a:r>
              <a:rPr lang="en-US" dirty="0" smtClean="0">
                <a:solidFill>
                  <a:schemeClr val="tx1"/>
                </a:solidFill>
              </a:rPr>
              <a:t>A-Tonsillitis</a:t>
            </a:r>
            <a:r>
              <a:rPr lang="en-US" dirty="0">
                <a:solidFill>
                  <a:schemeClr val="tx1"/>
                </a:solidFill>
              </a:rPr>
              <a:t>.</a:t>
            </a:r>
          </a:p>
          <a:p>
            <a:r>
              <a:rPr lang="en-US" dirty="0" smtClean="0">
                <a:solidFill>
                  <a:schemeClr val="tx1"/>
                </a:solidFill>
              </a:rPr>
              <a:t>B-Pre-septal </a:t>
            </a:r>
            <a:r>
              <a:rPr lang="en-US" dirty="0">
                <a:solidFill>
                  <a:schemeClr val="tx1"/>
                </a:solidFill>
              </a:rPr>
              <a:t>cellulitis.</a:t>
            </a:r>
          </a:p>
          <a:p>
            <a:r>
              <a:rPr lang="en-US" dirty="0" smtClean="0">
                <a:solidFill>
                  <a:schemeClr val="tx1"/>
                </a:solidFill>
              </a:rPr>
              <a:t>C-Sinusitis</a:t>
            </a:r>
            <a:r>
              <a:rPr lang="en-US" dirty="0">
                <a:solidFill>
                  <a:schemeClr val="tx1"/>
                </a:solidFill>
              </a:rPr>
              <a:t>.</a:t>
            </a:r>
          </a:p>
          <a:p>
            <a:r>
              <a:rPr lang="en-US" dirty="0" smtClean="0">
                <a:solidFill>
                  <a:schemeClr val="tx1"/>
                </a:solidFill>
              </a:rPr>
              <a:t>D-Allergic </a:t>
            </a:r>
            <a:r>
              <a:rPr lang="en-US" dirty="0">
                <a:solidFill>
                  <a:schemeClr val="tx1"/>
                </a:solidFill>
              </a:rPr>
              <a:t>rhinitis.</a:t>
            </a:r>
          </a:p>
          <a:p>
            <a:endParaRPr lang="en-US" b="1" dirty="0">
              <a:solidFill>
                <a:schemeClr val="tx1"/>
              </a:solidFill>
            </a:endParaRPr>
          </a:p>
          <a:p>
            <a:pPr marL="285750" indent="-285750">
              <a:buFont typeface="Arial" panose="020B0604020202020204" pitchFamily="34" charset="0"/>
              <a:buChar char="•"/>
            </a:pPr>
            <a:r>
              <a:rPr lang="en-US" b="1" dirty="0" smtClean="0">
                <a:solidFill>
                  <a:schemeClr val="tx1"/>
                </a:solidFill>
              </a:rPr>
              <a:t>ALL </a:t>
            </a:r>
            <a:r>
              <a:rPr lang="en-US" b="1" dirty="0">
                <a:solidFill>
                  <a:schemeClr val="tx1"/>
                </a:solidFill>
              </a:rPr>
              <a:t>of the below are considered to be good management choices to treat allergic rhinitis </a:t>
            </a:r>
            <a:r>
              <a:rPr lang="en-US" b="1" dirty="0" smtClean="0">
                <a:solidFill>
                  <a:schemeClr val="tx1"/>
                </a:solidFill>
              </a:rPr>
              <a:t>except :</a:t>
            </a:r>
          </a:p>
          <a:p>
            <a:endParaRPr lang="en-US" b="1" dirty="0">
              <a:solidFill>
                <a:schemeClr val="tx1"/>
              </a:solidFill>
            </a:endParaRPr>
          </a:p>
          <a:p>
            <a:r>
              <a:rPr lang="en-US" dirty="0" smtClean="0">
                <a:solidFill>
                  <a:schemeClr val="tx1"/>
                </a:solidFill>
              </a:rPr>
              <a:t>A-oral </a:t>
            </a:r>
            <a:r>
              <a:rPr lang="en-US" dirty="0">
                <a:solidFill>
                  <a:schemeClr val="tx1"/>
                </a:solidFill>
              </a:rPr>
              <a:t>antihistamines.</a:t>
            </a:r>
          </a:p>
          <a:p>
            <a:r>
              <a:rPr lang="en-US" dirty="0" smtClean="0">
                <a:solidFill>
                  <a:schemeClr val="tx1"/>
                </a:solidFill>
              </a:rPr>
              <a:t>B-Decongestants</a:t>
            </a:r>
            <a:r>
              <a:rPr lang="en-US" dirty="0">
                <a:solidFill>
                  <a:schemeClr val="tx1"/>
                </a:solidFill>
              </a:rPr>
              <a:t>.</a:t>
            </a:r>
          </a:p>
          <a:p>
            <a:r>
              <a:rPr lang="en-US" dirty="0" smtClean="0">
                <a:solidFill>
                  <a:schemeClr val="tx1"/>
                </a:solidFill>
              </a:rPr>
              <a:t>C-Avoiding </a:t>
            </a:r>
            <a:r>
              <a:rPr lang="en-US" dirty="0">
                <a:solidFill>
                  <a:schemeClr val="tx1"/>
                </a:solidFill>
              </a:rPr>
              <a:t>exposure to allergic substances.</a:t>
            </a:r>
          </a:p>
          <a:p>
            <a:r>
              <a:rPr lang="en-US" dirty="0" smtClean="0">
                <a:solidFill>
                  <a:schemeClr val="tx1"/>
                </a:solidFill>
              </a:rPr>
              <a:t>D-Antibiotics.</a:t>
            </a:r>
            <a:endParaRPr lang="en-US" dirty="0">
              <a:solidFill>
                <a:schemeClr val="tx1"/>
              </a:solidFill>
            </a:endParaRPr>
          </a:p>
        </p:txBody>
      </p:sp>
      <p:sp>
        <p:nvSpPr>
          <p:cNvPr id="3" name="Rounded Rectangle 2"/>
          <p:cNvSpPr/>
          <p:nvPr/>
        </p:nvSpPr>
        <p:spPr>
          <a:xfrm>
            <a:off x="147848" y="3454824"/>
            <a:ext cx="1114024" cy="2617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ounded Rectangle 3"/>
          <p:cNvSpPr/>
          <p:nvPr/>
        </p:nvSpPr>
        <p:spPr>
          <a:xfrm>
            <a:off x="147848" y="5367528"/>
            <a:ext cx="1269472" cy="2583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ounded Rectangle 4"/>
          <p:cNvSpPr/>
          <p:nvPr/>
        </p:nvSpPr>
        <p:spPr>
          <a:xfrm>
            <a:off x="147848" y="1716761"/>
            <a:ext cx="2750800" cy="283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772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008" y="700644"/>
            <a:ext cx="7926304" cy="5801588"/>
          </a:xfrm>
          <a:prstGeom prst="rect">
            <a:avLst/>
          </a:prstGeom>
        </p:spPr>
        <p:txBody>
          <a:bodyPr wrap="square">
            <a:spAutoFit/>
          </a:bodyPr>
          <a:lstStyle/>
          <a:p>
            <a:endParaRPr lang="en-US" dirty="0"/>
          </a:p>
          <a:p>
            <a:pPr marL="285750" indent="-285750">
              <a:lnSpc>
                <a:spcPct val="150000"/>
              </a:lnSpc>
              <a:buFont typeface="Arial" panose="020B0604020202020204" pitchFamily="34" charset="0"/>
              <a:buChar char="•"/>
            </a:pPr>
            <a:r>
              <a:rPr lang="en-US" b="1" dirty="0" smtClean="0">
                <a:solidFill>
                  <a:schemeClr val="tx1"/>
                </a:solidFill>
                <a:hlinkClick r:id="rId2"/>
              </a:rPr>
              <a:t>https://www.american-rhinologic.org/</a:t>
            </a:r>
            <a:endParaRPr lang="en-US" b="1" dirty="0">
              <a:solidFill>
                <a:schemeClr val="tx1"/>
              </a:solidFill>
            </a:endParaRPr>
          </a:p>
          <a:p>
            <a:pPr marL="285750" indent="-285750">
              <a:lnSpc>
                <a:spcPct val="150000"/>
              </a:lnSpc>
              <a:buFont typeface="Arial" panose="020B0604020202020204" pitchFamily="34" charset="0"/>
              <a:buChar char="•"/>
            </a:pPr>
            <a:r>
              <a:rPr lang="en-US" b="1" dirty="0" smtClean="0">
                <a:solidFill>
                  <a:schemeClr val="tx1"/>
                </a:solidFill>
                <a:hlinkClick r:id="rId3"/>
              </a:rPr>
              <a:t>http</a:t>
            </a:r>
            <a:r>
              <a:rPr lang="en-US" b="1" dirty="0">
                <a:solidFill>
                  <a:schemeClr val="tx1"/>
                </a:solidFill>
                <a:hlinkClick r:id="rId3"/>
              </a:rPr>
              <a:t>://rhinologychair.org/</a:t>
            </a:r>
            <a:endParaRPr lang="ar-SA" b="1" dirty="0">
              <a:solidFill>
                <a:schemeClr val="tx1"/>
              </a:solidFill>
              <a:hlinkClick r:id="rId3"/>
            </a:endParaRPr>
          </a:p>
          <a:p>
            <a:pPr marL="285750" indent="-285750">
              <a:lnSpc>
                <a:spcPct val="150000"/>
              </a:lnSpc>
              <a:buFont typeface="Arial" panose="020B0604020202020204" pitchFamily="34" charset="0"/>
              <a:buChar char="•"/>
            </a:pPr>
            <a:r>
              <a:rPr lang="en-US" b="1" dirty="0">
                <a:solidFill>
                  <a:schemeClr val="tx1"/>
                </a:solidFill>
                <a:hlinkClick r:id="rId3"/>
              </a:rPr>
              <a:t>http://www.radiologyinfo.org</a:t>
            </a:r>
            <a:endParaRPr lang="en-US"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4"/>
              </a:rPr>
              <a:t>https://</a:t>
            </a:r>
            <a:r>
              <a:rPr lang="en-US" b="1" dirty="0" smtClean="0">
                <a:solidFill>
                  <a:schemeClr val="tx1"/>
                </a:solidFill>
                <a:hlinkClick r:id="rId4"/>
              </a:rPr>
              <a:t>www.ncbi.nlm.nih.gov/pubmed/19346944</a:t>
            </a:r>
            <a:endParaRPr lang="en-US" b="1" dirty="0" smtClean="0">
              <a:solidFill>
                <a:schemeClr val="tx1"/>
              </a:solidFill>
            </a:endParaRPr>
          </a:p>
          <a:p>
            <a:pPr marL="285750" indent="-285750">
              <a:lnSpc>
                <a:spcPct val="150000"/>
              </a:lnSpc>
              <a:buFont typeface="Arial" panose="020B0604020202020204" pitchFamily="34" charset="0"/>
              <a:buChar char="•"/>
            </a:pPr>
            <a:r>
              <a:rPr lang="en-US" b="1" dirty="0" smtClean="0">
                <a:solidFill>
                  <a:schemeClr val="tx1"/>
                </a:solidFill>
                <a:hlinkClick r:id="rId5"/>
              </a:rPr>
              <a:t>http</a:t>
            </a:r>
            <a:r>
              <a:rPr lang="en-US" b="1" dirty="0">
                <a:solidFill>
                  <a:schemeClr val="tx1"/>
                </a:solidFill>
                <a:hlinkClick r:id="rId5"/>
              </a:rPr>
              <a:t>://www.american-rhinologic.org</a:t>
            </a:r>
            <a:endParaRPr lang="en-US"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6"/>
              </a:rPr>
              <a:t>http://www.entnet.org/content/allergic-rhinitis-sinusitis-and-rhinosinusitis</a:t>
            </a:r>
            <a:endParaRPr lang="en-US"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7"/>
              </a:rPr>
              <a:t>http://</a:t>
            </a:r>
            <a:r>
              <a:rPr lang="en-US" b="1" dirty="0" smtClean="0">
                <a:solidFill>
                  <a:schemeClr val="tx1"/>
                </a:solidFill>
                <a:hlinkClick r:id="rId7"/>
              </a:rPr>
              <a:t>care.american-rhinologic.org/fungal_sinusitis</a:t>
            </a:r>
            <a:endParaRPr lang="en-US" b="1" dirty="0" smtClean="0">
              <a:solidFill>
                <a:schemeClr val="tx1"/>
              </a:solidFill>
            </a:endParaRPr>
          </a:p>
          <a:p>
            <a:pPr marL="285750" indent="-285750">
              <a:lnSpc>
                <a:spcPct val="150000"/>
              </a:lnSpc>
              <a:buFont typeface="Arial" panose="020B0604020202020204" pitchFamily="34" charset="0"/>
              <a:buChar char="•"/>
            </a:pPr>
            <a:r>
              <a:rPr lang="en-US" b="1" dirty="0" smtClean="0">
                <a:solidFill>
                  <a:schemeClr val="tx1"/>
                </a:solidFill>
                <a:hlinkClick r:id="rId8"/>
              </a:rPr>
              <a:t>https</a:t>
            </a:r>
            <a:r>
              <a:rPr lang="en-US" b="1" dirty="0">
                <a:solidFill>
                  <a:schemeClr val="tx1"/>
                </a:solidFill>
                <a:hlinkClick r:id="rId8"/>
              </a:rPr>
              <a:t>://</a:t>
            </a:r>
            <a:r>
              <a:rPr lang="en-US" b="1" dirty="0" smtClean="0">
                <a:solidFill>
                  <a:schemeClr val="tx1"/>
                </a:solidFill>
                <a:hlinkClick r:id="rId8"/>
              </a:rPr>
              <a:t>www.ncbi.nlm.nih.gov/pmc/articles/PMC4318521/</a:t>
            </a:r>
            <a:endParaRPr lang="en-US" b="1" dirty="0" smtClean="0">
              <a:solidFill>
                <a:schemeClr val="tx1"/>
              </a:solidFill>
            </a:endParaRPr>
          </a:p>
          <a:p>
            <a:pPr marL="285750" indent="-285750">
              <a:lnSpc>
                <a:spcPct val="150000"/>
              </a:lnSpc>
              <a:buFont typeface="Arial" panose="020B0604020202020204" pitchFamily="34" charset="0"/>
              <a:buChar char="•"/>
            </a:pPr>
            <a:r>
              <a:rPr lang="en-US" b="1" dirty="0" smtClean="0">
                <a:solidFill>
                  <a:schemeClr val="tx1"/>
                </a:solidFill>
                <a:hlinkClick r:id="rId9"/>
              </a:rPr>
              <a:t>http</a:t>
            </a:r>
            <a:r>
              <a:rPr lang="en-US" b="1" dirty="0">
                <a:solidFill>
                  <a:schemeClr val="tx1"/>
                </a:solidFill>
                <a:hlinkClick r:id="rId9"/>
              </a:rPr>
              <a:t>://pennstatehershey.adam.com/content.aspx?productId=28&amp;pid=28&amp;gid=000041</a:t>
            </a:r>
            <a:endParaRPr lang="en-US"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10"/>
              </a:rPr>
              <a:t>https://www.ncbi.nlm.nih.gov/pmc/articles/PMC3157813/</a:t>
            </a:r>
            <a:endParaRPr lang="en-US"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11"/>
              </a:rPr>
              <a:t>https://www.uvm.edu/medicine/surgery/documents/Rhinosinusitis4.pdf</a:t>
            </a:r>
            <a:endParaRPr lang="en-US"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12"/>
              </a:rPr>
              <a:t>http://</a:t>
            </a:r>
            <a:r>
              <a:rPr lang="en-US" b="1" dirty="0" smtClean="0">
                <a:solidFill>
                  <a:schemeClr val="tx1"/>
                </a:solidFill>
                <a:hlinkClick r:id="rId12"/>
              </a:rPr>
              <a:t>www.jorl.net/otolaryngology/orbital-complications-of-sinusitis-a-review.pdf</a:t>
            </a:r>
            <a:endParaRPr lang="en-US" b="1" dirty="0" smtClean="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13"/>
              </a:rPr>
              <a:t>http://</a:t>
            </a:r>
            <a:r>
              <a:rPr lang="en-US" b="1" dirty="0" smtClean="0">
                <a:solidFill>
                  <a:schemeClr val="tx1"/>
                </a:solidFill>
                <a:hlinkClick r:id="rId13"/>
              </a:rPr>
              <a:t>www.uptodate.com/contents/acute-otitis-media-in-children-treatment</a:t>
            </a:r>
            <a:endParaRPr lang="en-US" b="1" dirty="0" smtClean="0">
              <a:solidFill>
                <a:schemeClr val="tx1"/>
              </a:solidFill>
            </a:endParaRPr>
          </a:p>
          <a:p>
            <a:pPr marL="285750" indent="-285750">
              <a:lnSpc>
                <a:spcPct val="150000"/>
              </a:lnSpc>
              <a:buFont typeface="Arial" panose="020B0604020202020204" pitchFamily="34" charset="0"/>
              <a:buChar char="•"/>
            </a:pPr>
            <a:r>
              <a:rPr lang="en-US" b="1" dirty="0">
                <a:solidFill>
                  <a:schemeClr val="tx1"/>
                </a:solidFill>
                <a:hlinkClick r:id="rId14"/>
              </a:rPr>
              <a:t>http://</a:t>
            </a:r>
            <a:r>
              <a:rPr lang="en-US" b="1" dirty="0" smtClean="0">
                <a:solidFill>
                  <a:schemeClr val="tx1"/>
                </a:solidFill>
                <a:hlinkClick r:id="rId14"/>
              </a:rPr>
              <a:t>emedicine.medscape.com/article/994656-overview</a:t>
            </a:r>
            <a:endParaRPr lang="en-US" b="1" dirty="0" smtClean="0">
              <a:solidFill>
                <a:schemeClr val="tx1"/>
              </a:solidFill>
            </a:endParaRPr>
          </a:p>
          <a:p>
            <a:pPr>
              <a:lnSpc>
                <a:spcPct val="150000"/>
              </a:lnSpc>
            </a:pPr>
            <a:endParaRPr lang="en-US" b="1" dirty="0">
              <a:solidFill>
                <a:schemeClr val="tx1"/>
              </a:solidFill>
            </a:endParaRPr>
          </a:p>
          <a:p>
            <a:endParaRPr lang="en-US" dirty="0"/>
          </a:p>
          <a:p>
            <a:endParaRPr lang="en-US" dirty="0"/>
          </a:p>
          <a:p>
            <a:endParaRPr lang="en-US" dirty="0"/>
          </a:p>
        </p:txBody>
      </p:sp>
      <p:sp>
        <p:nvSpPr>
          <p:cNvPr id="3" name="Shape 92"/>
          <p:cNvSpPr txBox="1">
            <a:spLocks/>
          </p:cNvSpPr>
          <p:nvPr/>
        </p:nvSpPr>
        <p:spPr>
          <a:xfrm>
            <a:off x="0" y="0"/>
            <a:ext cx="10383076" cy="82740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b="1" i="1" dirty="0" smtClean="0">
                <a:solidFill>
                  <a:srgbClr val="7ECEFD"/>
                </a:solidFill>
                <a:sym typeface="Lato"/>
              </a:rPr>
              <a:t>References</a:t>
            </a:r>
            <a:endParaRPr lang="en" b="1" i="1" dirty="0">
              <a:solidFill>
                <a:srgbClr val="7ECEFD"/>
              </a:solidFill>
              <a:sym typeface="Lato"/>
            </a:endParaRPr>
          </a:p>
        </p:txBody>
      </p:sp>
    </p:spTree>
    <p:extLst>
      <p:ext uri="{BB962C8B-B14F-4D97-AF65-F5344CB8AC3E}">
        <p14:creationId xmlns:p14="http://schemas.microsoft.com/office/powerpoint/2010/main" val="2315331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9058" y="2811887"/>
            <a:ext cx="372409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Thank You</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943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Shape 94"/>
          <p:cNvSpPr txBox="1">
            <a:spLocks noGrp="1"/>
          </p:cNvSpPr>
          <p:nvPr>
            <p:ph type="body" idx="4294967295"/>
          </p:nvPr>
        </p:nvSpPr>
        <p:spPr>
          <a:xfrm>
            <a:off x="265112" y="2416620"/>
            <a:ext cx="8421688" cy="2660650"/>
          </a:xfrm>
          <a:prstGeom prst="rect">
            <a:avLst/>
          </a:prstGeom>
        </p:spPr>
        <p:txBody>
          <a:bodyPr lIns="91425" tIns="91425" rIns="91425" bIns="91425" anchor="t" anchorCtr="0">
            <a:noAutofit/>
          </a:bodyPr>
          <a:lstStyle/>
          <a:p>
            <a:pPr marL="342900" indent="-342900">
              <a:spcBef>
                <a:spcPts val="0"/>
              </a:spcBef>
            </a:pPr>
            <a:endParaRPr lang="en" sz="2400" dirty="0" smtClean="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12" y="1092380"/>
            <a:ext cx="8421688" cy="4447812"/>
          </a:xfrm>
          <a:prstGeom prst="rect">
            <a:avLst/>
          </a:prstGeom>
        </p:spPr>
      </p:pic>
    </p:spTree>
    <p:extLst>
      <p:ext uri="{BB962C8B-B14F-4D97-AF65-F5344CB8AC3E}">
        <p14:creationId xmlns:p14="http://schemas.microsoft.com/office/powerpoint/2010/main" val="240648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idx="4294967295"/>
          </p:nvPr>
        </p:nvSpPr>
        <p:spPr>
          <a:xfrm>
            <a:off x="265113" y="54864"/>
            <a:ext cx="5561013" cy="1546225"/>
          </a:xfrm>
          <a:prstGeom prst="rect">
            <a:avLst/>
          </a:prstGeom>
        </p:spPr>
        <p:txBody>
          <a:bodyPr lIns="91425" tIns="91425" rIns="91425" bIns="91425" anchor="b" anchorCtr="0">
            <a:noAutofit/>
          </a:bodyPr>
          <a:lstStyle/>
          <a:p>
            <a:pPr lvl="0">
              <a:spcBef>
                <a:spcPts val="0"/>
              </a:spcBef>
              <a:buNone/>
            </a:pPr>
            <a:r>
              <a:rPr lang="en-US" sz="7200" b="1" i="1" dirty="0" smtClean="0">
                <a:solidFill>
                  <a:srgbClr val="7ECEFD"/>
                </a:solidFill>
                <a:sym typeface="Lato"/>
              </a:rPr>
              <a:t>Sore throat </a:t>
            </a:r>
            <a:endParaRPr lang="en" sz="7200" b="1" i="1" dirty="0">
              <a:solidFill>
                <a:srgbClr val="7ECEFD"/>
              </a:solidFill>
              <a:sym typeface="Lato"/>
            </a:endParaRPr>
          </a:p>
        </p:txBody>
      </p:sp>
      <p:sp>
        <p:nvSpPr>
          <p:cNvPr id="94" name="Shape 94"/>
          <p:cNvSpPr txBox="1">
            <a:spLocks noGrp="1"/>
          </p:cNvSpPr>
          <p:nvPr>
            <p:ph type="body" idx="4294967295"/>
          </p:nvPr>
        </p:nvSpPr>
        <p:spPr>
          <a:xfrm>
            <a:off x="155384" y="1570089"/>
            <a:ext cx="8421688" cy="1469580"/>
          </a:xfrm>
          <a:prstGeom prst="rect">
            <a:avLst/>
          </a:prstGeom>
        </p:spPr>
        <p:txBody>
          <a:bodyPr lIns="91425" tIns="91425" rIns="91425" bIns="91425" anchor="t" anchorCtr="0">
            <a:noAutofit/>
          </a:bodyPr>
          <a:lstStyle/>
          <a:p>
            <a:pPr marL="342900" indent="-342900">
              <a:spcBef>
                <a:spcPts val="0"/>
              </a:spcBef>
            </a:pPr>
            <a:r>
              <a:rPr lang="en-US" sz="1800" dirty="0" smtClean="0"/>
              <a:t>A sore throat refers to pain, itchiness, or irritation of the throat. You may have difficulty swallowing food and liquids, and the pain may get worse when you try to swallow.</a:t>
            </a:r>
          </a:p>
          <a:p>
            <a:pPr marL="342900" indent="-342900">
              <a:spcBef>
                <a:spcPts val="0"/>
              </a:spcBef>
            </a:pPr>
            <a:endParaRPr lang="en-US" sz="1800" dirty="0" smtClean="0">
              <a:solidFill>
                <a:srgbClr val="FFC000"/>
              </a:solidFill>
            </a:endParaRPr>
          </a:p>
          <a:p>
            <a:pPr marL="342900" indent="-342900">
              <a:spcBef>
                <a:spcPts val="0"/>
              </a:spcBef>
            </a:pPr>
            <a:r>
              <a:rPr lang="en-US" sz="2000" b="1" dirty="0" smtClean="0">
                <a:solidFill>
                  <a:srgbClr val="FFC000"/>
                </a:solidFill>
              </a:rPr>
              <a:t>Symptoms: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038" y="2873986"/>
            <a:ext cx="4908176" cy="2972690"/>
          </a:xfrm>
          <a:prstGeom prst="rect">
            <a:avLst/>
          </a:prstGeom>
          <a:ln>
            <a:noFill/>
          </a:ln>
          <a:effectLst>
            <a:softEdge rad="112500"/>
          </a:effectLst>
        </p:spPr>
      </p:pic>
      <p:sp>
        <p:nvSpPr>
          <p:cNvPr id="5" name="Shape 94"/>
          <p:cNvSpPr txBox="1">
            <a:spLocks/>
          </p:cNvSpPr>
          <p:nvPr/>
        </p:nvSpPr>
        <p:spPr>
          <a:xfrm>
            <a:off x="265113" y="2873986"/>
            <a:ext cx="2433265" cy="219245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342900" indent="-342900">
              <a:spcBef>
                <a:spcPts val="0"/>
              </a:spcBef>
            </a:pPr>
            <a:endParaRPr lang="en-US" sz="1800" dirty="0" smtClean="0">
              <a:solidFill>
                <a:srgbClr val="FFC000"/>
              </a:solidFill>
            </a:endParaRPr>
          </a:p>
          <a:p>
            <a:pPr marL="342900" indent="-342900">
              <a:buFont typeface="+mj-lt"/>
              <a:buAutoNum type="arabicPeriod"/>
            </a:pPr>
            <a:r>
              <a:rPr lang="en-US" sz="1800" dirty="0" smtClean="0"/>
              <a:t>A dry throat.</a:t>
            </a:r>
          </a:p>
          <a:p>
            <a:pPr marL="342900" indent="-342900">
              <a:buFont typeface="+mj-lt"/>
              <a:buAutoNum type="arabicPeriod"/>
            </a:pPr>
            <a:r>
              <a:rPr lang="en-US" sz="1800" dirty="0" smtClean="0"/>
              <a:t>Swollen glands in the neck.</a:t>
            </a:r>
          </a:p>
          <a:p>
            <a:pPr marL="342900" indent="-342900">
              <a:buFont typeface="+mj-lt"/>
              <a:buAutoNum type="arabicPeriod"/>
            </a:pPr>
            <a:r>
              <a:rPr lang="en-US" sz="1800" dirty="0" smtClean="0"/>
              <a:t>White patches on the tonsils.</a:t>
            </a:r>
          </a:p>
          <a:p>
            <a:pPr marL="342900" indent="-342900">
              <a:buFont typeface="+mj-lt"/>
              <a:buAutoNum type="arabicPeriod"/>
            </a:pPr>
            <a:r>
              <a:rPr lang="en-US" sz="1800" dirty="0" smtClean="0"/>
              <a:t>Hoarseness.</a:t>
            </a:r>
          </a:p>
          <a:p>
            <a:pPr marL="342900" indent="-342900">
              <a:buFont typeface="+mj-lt"/>
              <a:buAutoNum type="arabicPeriod"/>
            </a:pPr>
            <a:r>
              <a:rPr lang="en-US" sz="1800" dirty="0" smtClean="0"/>
              <a:t>Fever.</a:t>
            </a:r>
          </a:p>
          <a:p>
            <a:pPr marL="342900" indent="-342900">
              <a:buFont typeface="+mj-lt"/>
              <a:buAutoNum type="arabicPeriod"/>
            </a:pPr>
            <a:r>
              <a:rPr lang="en-US" sz="1800" dirty="0" smtClean="0"/>
              <a:t>Chills. </a:t>
            </a:r>
          </a:p>
        </p:txBody>
      </p:sp>
    </p:spTree>
    <p:extLst>
      <p:ext uri="{BB962C8B-B14F-4D97-AF65-F5344CB8AC3E}">
        <p14:creationId xmlns:p14="http://schemas.microsoft.com/office/powerpoint/2010/main" val="349268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subTitle" idx="4294967295"/>
          </p:nvPr>
        </p:nvSpPr>
        <p:spPr>
          <a:xfrm>
            <a:off x="265113" y="1485773"/>
            <a:ext cx="8878887" cy="1046163"/>
          </a:xfrm>
          <a:prstGeom prst="rect">
            <a:avLst/>
          </a:prstGeom>
        </p:spPr>
        <p:txBody>
          <a:bodyPr lIns="91425" tIns="91425" rIns="91425" bIns="91425" anchor="t" anchorCtr="0">
            <a:noAutofit/>
          </a:bodyPr>
          <a:lstStyle/>
          <a:p>
            <a:pPr lvl="0">
              <a:spcBef>
                <a:spcPts val="0"/>
              </a:spcBef>
              <a:buNone/>
            </a:pPr>
            <a:r>
              <a:rPr lang="en-US" sz="4400" dirty="0" smtClean="0">
                <a:solidFill>
                  <a:srgbClr val="7ECEFD"/>
                </a:solidFill>
                <a:latin typeface="Raleway"/>
                <a:ea typeface="Raleway"/>
                <a:cs typeface="Raleway"/>
                <a:sym typeface="Raleway"/>
              </a:rPr>
              <a:t>What are the causes</a:t>
            </a:r>
            <a:r>
              <a:rPr lang="en-US" sz="4400" dirty="0">
                <a:solidFill>
                  <a:srgbClr val="7ECEFD"/>
                </a:solidFill>
                <a:latin typeface="Raleway"/>
                <a:ea typeface="Raleway"/>
                <a:cs typeface="Raleway"/>
                <a:sym typeface="Raleway"/>
              </a:rPr>
              <a:t>?</a:t>
            </a:r>
            <a:endParaRPr lang="en" sz="4400" dirty="0">
              <a:solidFill>
                <a:srgbClr val="7ECEFD"/>
              </a:solidFill>
              <a:latin typeface="Raleway"/>
              <a:ea typeface="Raleway"/>
              <a:cs typeface="Raleway"/>
              <a:sym typeface="Raleway"/>
            </a:endParaRPr>
          </a:p>
        </p:txBody>
      </p:sp>
      <p:sp>
        <p:nvSpPr>
          <p:cNvPr id="92" name="Shape 92"/>
          <p:cNvSpPr txBox="1">
            <a:spLocks noGrp="1"/>
          </p:cNvSpPr>
          <p:nvPr>
            <p:ph type="ctrTitle" idx="4294967295"/>
          </p:nvPr>
        </p:nvSpPr>
        <p:spPr>
          <a:xfrm>
            <a:off x="265113" y="54864"/>
            <a:ext cx="5561013" cy="1546225"/>
          </a:xfrm>
          <a:prstGeom prst="rect">
            <a:avLst/>
          </a:prstGeom>
        </p:spPr>
        <p:txBody>
          <a:bodyPr lIns="91425" tIns="91425" rIns="91425" bIns="91425" anchor="b" anchorCtr="0">
            <a:noAutofit/>
          </a:bodyPr>
          <a:lstStyle/>
          <a:p>
            <a:pPr lvl="0"/>
            <a:r>
              <a:rPr lang="en-US" sz="7200" b="1" i="1" dirty="0">
                <a:solidFill>
                  <a:srgbClr val="7ECEFD"/>
                </a:solidFill>
                <a:sym typeface="Lato"/>
              </a:rPr>
              <a:t>Sore </a:t>
            </a:r>
            <a:r>
              <a:rPr lang="en-US" sz="7200" b="1" i="1" dirty="0" smtClean="0">
                <a:solidFill>
                  <a:srgbClr val="7ECEFD"/>
                </a:solidFill>
                <a:sym typeface="Lato"/>
              </a:rPr>
              <a:t>throat </a:t>
            </a:r>
            <a:endParaRPr lang="en" sz="7200" b="1" i="1" dirty="0">
              <a:solidFill>
                <a:srgbClr val="7ECEFD"/>
              </a:solidFill>
              <a:sym typeface="Lato"/>
            </a:endParaRPr>
          </a:p>
        </p:txBody>
      </p:sp>
      <p:sp>
        <p:nvSpPr>
          <p:cNvPr id="94" name="Shape 94"/>
          <p:cNvSpPr txBox="1">
            <a:spLocks noGrp="1"/>
          </p:cNvSpPr>
          <p:nvPr>
            <p:ph type="body" idx="4294967295"/>
          </p:nvPr>
        </p:nvSpPr>
        <p:spPr>
          <a:xfrm>
            <a:off x="265112" y="2416620"/>
            <a:ext cx="8612188" cy="3603180"/>
          </a:xfrm>
          <a:prstGeom prst="rect">
            <a:avLst/>
          </a:prstGeom>
        </p:spPr>
        <p:txBody>
          <a:bodyPr lIns="91425" tIns="91425" rIns="91425" bIns="91425" anchor="t" anchorCtr="0">
            <a:noAutofit/>
          </a:bodyPr>
          <a:lstStyle/>
          <a:p>
            <a:r>
              <a:rPr lang="en-US" sz="2000" dirty="0"/>
              <a:t>There are several causes of a sore throat.</a:t>
            </a:r>
          </a:p>
          <a:p>
            <a:r>
              <a:rPr lang="en-US" sz="2000" b="1" dirty="0" smtClean="0"/>
              <a:t>The majority of sore throats are triggered by </a:t>
            </a:r>
            <a:r>
              <a:rPr lang="en-US" sz="2400" b="1" u="sng" dirty="0" smtClean="0">
                <a:solidFill>
                  <a:srgbClr val="FF0000"/>
                </a:solidFill>
              </a:rPr>
              <a:t>a viral infection</a:t>
            </a:r>
            <a:r>
              <a:rPr lang="en-US" sz="2000" dirty="0"/>
              <a:t> </a:t>
            </a:r>
            <a:r>
              <a:rPr lang="en-US" sz="2000" dirty="0" smtClean="0"/>
              <a:t>such as </a:t>
            </a:r>
            <a:r>
              <a:rPr lang="en-US" sz="2000" dirty="0"/>
              <a:t>Rhinovirus, </a:t>
            </a:r>
            <a:r>
              <a:rPr lang="en-US" sz="2000" dirty="0" smtClean="0"/>
              <a:t>coronavirus </a:t>
            </a:r>
            <a:r>
              <a:rPr lang="en-US" sz="2000" dirty="0"/>
              <a:t>and parainfluenza </a:t>
            </a:r>
            <a:r>
              <a:rPr lang="en-US" sz="2000" dirty="0" smtClean="0"/>
              <a:t>virus.</a:t>
            </a:r>
          </a:p>
          <a:p>
            <a:r>
              <a:rPr lang="en-US" sz="2000" dirty="0"/>
              <a:t>Other viral causes are: Influenza virus, adenovirus, herpes simplex virus type 1, EBV (causes infectious </a:t>
            </a:r>
            <a:r>
              <a:rPr lang="en-US" sz="2000" dirty="0" smtClean="0"/>
              <a:t>mononucleosis).</a:t>
            </a:r>
            <a:endParaRPr lang="en-US" sz="2000" dirty="0"/>
          </a:p>
        </p:txBody>
      </p:sp>
    </p:spTree>
    <p:extLst>
      <p:ext uri="{BB962C8B-B14F-4D97-AF65-F5344CB8AC3E}">
        <p14:creationId xmlns:p14="http://schemas.microsoft.com/office/powerpoint/2010/main" val="290145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
          <p:cNvSpPr txBox="1">
            <a:spLocks/>
          </p:cNvSpPr>
          <p:nvPr/>
        </p:nvSpPr>
        <p:spPr>
          <a:xfrm>
            <a:off x="265113" y="54864"/>
            <a:ext cx="5561013" cy="154622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sz="7200" b="1" i="1" dirty="0" smtClean="0">
                <a:solidFill>
                  <a:srgbClr val="7ECEFD"/>
                </a:solidFill>
                <a:sym typeface="Lato"/>
              </a:rPr>
              <a:t>Sore throat </a:t>
            </a:r>
            <a:endParaRPr lang="en" sz="7200" b="1" i="1" dirty="0">
              <a:solidFill>
                <a:srgbClr val="7ECEFD"/>
              </a:solidFill>
              <a:sym typeface="Lato"/>
            </a:endParaRPr>
          </a:p>
        </p:txBody>
      </p:sp>
      <p:sp>
        <p:nvSpPr>
          <p:cNvPr id="3" name="Shape 93"/>
          <p:cNvSpPr txBox="1">
            <a:spLocks/>
          </p:cNvSpPr>
          <p:nvPr/>
        </p:nvSpPr>
        <p:spPr>
          <a:xfrm>
            <a:off x="265113" y="1485773"/>
            <a:ext cx="8878887" cy="10461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Bef>
                <a:spcPts val="0"/>
              </a:spcBef>
              <a:buFont typeface="Lato"/>
              <a:buNone/>
            </a:pPr>
            <a:r>
              <a:rPr lang="en-US" sz="4400" smtClean="0">
                <a:solidFill>
                  <a:srgbClr val="7ECEFD"/>
                </a:solidFill>
                <a:latin typeface="Raleway"/>
                <a:ea typeface="Raleway"/>
                <a:cs typeface="Raleway"/>
                <a:sym typeface="Raleway"/>
              </a:rPr>
              <a:t>Causes:</a:t>
            </a:r>
            <a:endParaRPr lang="en" sz="4400" dirty="0">
              <a:solidFill>
                <a:srgbClr val="7ECEFD"/>
              </a:solidFill>
              <a:latin typeface="Raleway"/>
              <a:ea typeface="Raleway"/>
              <a:cs typeface="Raleway"/>
              <a:sym typeface="Raleway"/>
            </a:endParaRPr>
          </a:p>
        </p:txBody>
      </p:sp>
      <p:sp>
        <p:nvSpPr>
          <p:cNvPr id="4" name="Shape 94"/>
          <p:cNvSpPr txBox="1">
            <a:spLocks/>
          </p:cNvSpPr>
          <p:nvPr/>
        </p:nvSpPr>
        <p:spPr>
          <a:xfrm>
            <a:off x="265112" y="2416620"/>
            <a:ext cx="8612188" cy="36031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r>
              <a:rPr lang="en-US" sz="2000" dirty="0"/>
              <a:t>Bacterial: </a:t>
            </a:r>
          </a:p>
          <a:p>
            <a:r>
              <a:rPr lang="en-US" sz="2000" dirty="0"/>
              <a:t> The most important and most common cause of bacterial pharyngitis </a:t>
            </a:r>
            <a:r>
              <a:rPr lang="en-US" sz="2400" b="1" dirty="0">
                <a:solidFill>
                  <a:srgbClr val="FF0000"/>
                </a:solidFill>
              </a:rPr>
              <a:t>is group A beta </a:t>
            </a:r>
            <a:r>
              <a:rPr lang="en-US" sz="2400" b="1" dirty="0" err="1">
                <a:solidFill>
                  <a:srgbClr val="FF0000"/>
                </a:solidFill>
              </a:rPr>
              <a:t>haemolytic</a:t>
            </a:r>
            <a:r>
              <a:rPr lang="en-US" sz="2400" b="1" dirty="0">
                <a:solidFill>
                  <a:srgbClr val="FF0000"/>
                </a:solidFill>
              </a:rPr>
              <a:t> streptococcus (GABHS) </a:t>
            </a:r>
            <a:r>
              <a:rPr lang="en-US" sz="2000" dirty="0"/>
              <a:t>(5-20% in adults, 15- 30% in children). </a:t>
            </a:r>
          </a:p>
          <a:p>
            <a:endParaRPr lang="en-US" sz="2000" dirty="0"/>
          </a:p>
          <a:p>
            <a:r>
              <a:rPr lang="en-US" sz="2000" dirty="0" smtClean="0"/>
              <a:t>There </a:t>
            </a:r>
            <a:r>
              <a:rPr lang="en-US" sz="2000" dirty="0"/>
              <a:t>are other rare causes e.g. </a:t>
            </a:r>
            <a:r>
              <a:rPr lang="en-US" sz="2000" dirty="0" err="1"/>
              <a:t>haemophilus</a:t>
            </a:r>
            <a:r>
              <a:rPr lang="en-US" sz="2000" dirty="0"/>
              <a:t> </a:t>
            </a:r>
            <a:r>
              <a:rPr lang="en-US" sz="2000" dirty="0" err="1"/>
              <a:t>influenzae</a:t>
            </a:r>
            <a:r>
              <a:rPr lang="en-US" sz="2000" dirty="0"/>
              <a:t>, Neisseria </a:t>
            </a:r>
            <a:r>
              <a:rPr lang="en-US" sz="2000" dirty="0" err="1"/>
              <a:t>gonorrhoeae</a:t>
            </a:r>
            <a:r>
              <a:rPr lang="en-US" sz="2000" dirty="0"/>
              <a:t> and others. </a:t>
            </a:r>
            <a:endParaRPr lang="en-US" sz="2000" dirty="0" smtClean="0"/>
          </a:p>
          <a:p>
            <a:r>
              <a:rPr lang="en-US" sz="2000" dirty="0" smtClean="0"/>
              <a:t>It can be because of GERD or allergens. </a:t>
            </a:r>
            <a:endParaRPr lang="en-US" sz="2000" dirty="0"/>
          </a:p>
          <a:p>
            <a:endParaRPr lang="en-US" sz="2000" dirty="0"/>
          </a:p>
        </p:txBody>
      </p:sp>
    </p:spTree>
    <p:extLst>
      <p:ext uri="{BB962C8B-B14F-4D97-AF65-F5344CB8AC3E}">
        <p14:creationId xmlns:p14="http://schemas.microsoft.com/office/powerpoint/2010/main" val="430206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2307</TotalTime>
  <Words>2106</Words>
  <Application>Microsoft Office PowerPoint</Application>
  <PresentationFormat>On-screen Show (4:3)</PresentationFormat>
  <Paragraphs>434</Paragraphs>
  <Slides>57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Courier New</vt:lpstr>
      <vt:lpstr>Lato</vt:lpstr>
      <vt:lpstr>Raleway</vt:lpstr>
      <vt:lpstr>Segoe UI Black</vt:lpstr>
      <vt:lpstr>Wingdings</vt:lpstr>
      <vt:lpstr>Antonio template</vt:lpstr>
      <vt:lpstr>Sore throate Otitis media Sinusitis</vt:lpstr>
      <vt:lpstr>MCQs</vt:lpstr>
      <vt:lpstr>PowerPoint Presentation</vt:lpstr>
      <vt:lpstr>PowerPoint Presentation</vt:lpstr>
      <vt:lpstr>Sore throate</vt:lpstr>
      <vt:lpstr>PowerPoint Presentation</vt:lpstr>
      <vt:lpstr>Sore throat </vt:lpstr>
      <vt:lpstr>Sore throat </vt:lpstr>
      <vt:lpstr>PowerPoint Presentation</vt:lpstr>
      <vt:lpstr>PowerPoint Presentation</vt:lpstr>
      <vt:lpstr>PowerPoint Presentation</vt:lpstr>
      <vt:lpstr>PowerPoint Presentation</vt:lpstr>
      <vt:lpstr>PowerPoint Presentation</vt:lpstr>
      <vt:lpstr>PowerPoint Presentation</vt:lpstr>
      <vt:lpstr>Complications</vt:lpstr>
      <vt:lpstr>Prevention </vt:lpstr>
      <vt:lpstr>Treatment</vt:lpstr>
      <vt:lpstr>Sinusitis</vt:lpstr>
      <vt:lpstr>Sinusitis</vt:lpstr>
      <vt:lpstr>sinuses</vt:lpstr>
      <vt:lpstr>PowerPoint Presentation</vt:lpstr>
      <vt:lpstr>Etiology</vt:lpstr>
      <vt:lpstr>Etiology</vt:lpstr>
      <vt:lpstr>Clinical features:</vt:lpstr>
      <vt:lpstr>PowerPoint Presentation</vt:lpstr>
      <vt:lpstr>PowerPoint Presentation</vt:lpstr>
      <vt:lpstr>PowerPoint Presentation</vt:lpstr>
      <vt:lpstr>PowerPoint Presentation</vt:lpstr>
      <vt:lpstr>PowerPoint Presentation</vt:lpstr>
      <vt:lpstr>Allergic sinusitis </vt:lpstr>
      <vt:lpstr>PowerPoint Presentation</vt:lpstr>
      <vt:lpstr>PowerPoint Presentation</vt:lpstr>
      <vt:lpstr>PowerPoint Presentation</vt:lpstr>
      <vt:lpstr>PowerPoint Presentation</vt:lpstr>
      <vt:lpstr>PowerPoint Presentation</vt:lpstr>
      <vt:lpstr>Otitis Media</vt:lpstr>
      <vt:lpstr>PowerPoint Presentation</vt:lpstr>
      <vt:lpstr>PowerPoint Presentation</vt:lpstr>
      <vt:lpstr>PowerPoint Presentation</vt:lpstr>
      <vt:lpstr>Acute Otitis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CBL 3 Maan Alherbish</dc:title>
  <cp:lastModifiedBy>maan</cp:lastModifiedBy>
  <cp:revision>104</cp:revision>
  <dcterms:modified xsi:type="dcterms:W3CDTF">2016-12-23T11:54:09Z</dcterms:modified>
</cp:coreProperties>
</file>