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87"/>
  </p:notesMasterIdLst>
  <p:sldIdLst>
    <p:sldId id="463" r:id="rId2"/>
    <p:sldId id="470" r:id="rId3"/>
    <p:sldId id="464" r:id="rId4"/>
    <p:sldId id="465" r:id="rId5"/>
    <p:sldId id="466" r:id="rId6"/>
    <p:sldId id="467" r:id="rId7"/>
    <p:sldId id="468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502" r:id="rId17"/>
    <p:sldId id="479" r:id="rId18"/>
    <p:sldId id="480" r:id="rId19"/>
    <p:sldId id="481" r:id="rId20"/>
    <p:sldId id="482" r:id="rId21"/>
    <p:sldId id="483" r:id="rId22"/>
    <p:sldId id="484" r:id="rId23"/>
    <p:sldId id="367" r:id="rId24"/>
    <p:sldId id="278" r:id="rId25"/>
    <p:sldId id="281" r:id="rId26"/>
    <p:sldId id="280" r:id="rId27"/>
    <p:sldId id="503" r:id="rId28"/>
    <p:sldId id="325" r:id="rId29"/>
    <p:sldId id="511" r:id="rId30"/>
    <p:sldId id="462" r:id="rId31"/>
    <p:sldId id="461" r:id="rId32"/>
    <p:sldId id="420" r:id="rId33"/>
    <p:sldId id="422" r:id="rId34"/>
    <p:sldId id="512" r:id="rId35"/>
    <p:sldId id="424" r:id="rId36"/>
    <p:sldId id="425" r:id="rId37"/>
    <p:sldId id="426" r:id="rId38"/>
    <p:sldId id="504" r:id="rId39"/>
    <p:sldId id="427" r:id="rId40"/>
    <p:sldId id="506" r:id="rId41"/>
    <p:sldId id="495" r:id="rId42"/>
    <p:sldId id="496" r:id="rId43"/>
    <p:sldId id="497" r:id="rId44"/>
    <p:sldId id="498" r:id="rId45"/>
    <p:sldId id="499" r:id="rId46"/>
    <p:sldId id="500" r:id="rId47"/>
    <p:sldId id="501" r:id="rId48"/>
    <p:sldId id="507" r:id="rId49"/>
    <p:sldId id="508" r:id="rId50"/>
    <p:sldId id="428" r:id="rId51"/>
    <p:sldId id="434" r:id="rId52"/>
    <p:sldId id="460" r:id="rId53"/>
    <p:sldId id="438" r:id="rId54"/>
    <p:sldId id="510" r:id="rId55"/>
    <p:sldId id="439" r:id="rId56"/>
    <p:sldId id="440" r:id="rId57"/>
    <p:sldId id="441" r:id="rId58"/>
    <p:sldId id="442" r:id="rId59"/>
    <p:sldId id="430" r:id="rId60"/>
    <p:sldId id="509" r:id="rId61"/>
    <p:sldId id="448" r:id="rId62"/>
    <p:sldId id="449" r:id="rId63"/>
    <p:sldId id="450" r:id="rId64"/>
    <p:sldId id="451" r:id="rId65"/>
    <p:sldId id="453" r:id="rId66"/>
    <p:sldId id="454" r:id="rId67"/>
    <p:sldId id="455" r:id="rId68"/>
    <p:sldId id="456" r:id="rId69"/>
    <p:sldId id="457" r:id="rId70"/>
    <p:sldId id="415" r:id="rId71"/>
    <p:sldId id="374" r:id="rId72"/>
    <p:sldId id="391" r:id="rId73"/>
    <p:sldId id="392" r:id="rId74"/>
    <p:sldId id="393" r:id="rId75"/>
    <p:sldId id="394" r:id="rId76"/>
    <p:sldId id="493" r:id="rId77"/>
    <p:sldId id="419" r:id="rId78"/>
    <p:sldId id="400" r:id="rId79"/>
    <p:sldId id="401" r:id="rId80"/>
    <p:sldId id="402" r:id="rId81"/>
    <p:sldId id="403" r:id="rId82"/>
    <p:sldId id="404" r:id="rId83"/>
    <p:sldId id="405" r:id="rId84"/>
    <p:sldId id="406" r:id="rId85"/>
    <p:sldId id="407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ad Aljutaili" initials="HA" lastIdx="1" clrIdx="0">
    <p:extLst>
      <p:ext uri="{19B8F6BF-5375-455C-9EA6-DF929625EA0E}">
        <p15:presenceInfo xmlns="" xmlns:p15="http://schemas.microsoft.com/office/powerpoint/2012/main" userId="5cce5827fa0a8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7518"/>
    <a:srgbClr val="CC0000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6" autoAdjust="0"/>
    <p:restoredTop sz="62100" autoAdjust="0"/>
  </p:normalViewPr>
  <p:slideViewPr>
    <p:cSldViewPr>
      <p:cViewPr>
        <p:scale>
          <a:sx n="60" d="100"/>
          <a:sy n="60" d="100"/>
        </p:scale>
        <p:origin x="-17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01T19:14:06.496" idx="1">
    <p:pos x="10" y="10"/>
    <p:text/>
    <p:extLst>
      <p:ext uri="{C676402C-5697-4E1C-873F-D02D1690AC5C}">
        <p15:threadingInfo xmlns="" xmlns:p15="http://schemas.microsoft.com/office/powerpoint/2012/main" timeZoneBias="-180"/>
      </p:ext>
    </p:extLst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FD94-1670-40C2-B8CB-682C41035654}" type="doc">
      <dgm:prSet loTypeId="urn:microsoft.com/office/officeart/2005/8/layout/orgChart1" loCatId="hierarchy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pPr rtl="1"/>
          <a:endParaRPr lang="ar-SA"/>
        </a:p>
      </dgm:t>
    </dgm:pt>
    <dgm:pt modelId="{37AF7F26-6789-4299-9D25-D1CA2761E5C1}">
      <dgm:prSet phldrT="[Text]" custT="1"/>
      <dgm:spPr/>
      <dgm:t>
        <a:bodyPr/>
        <a:lstStyle/>
        <a:p>
          <a:pPr rtl="1"/>
          <a:r>
            <a:rPr lang="en-US" sz="3200" dirty="0" smtClean="0"/>
            <a:t>PARASITIC</a:t>
          </a:r>
          <a:endParaRPr lang="ar-SA" sz="3200" dirty="0"/>
        </a:p>
      </dgm:t>
    </dgm:pt>
    <dgm:pt modelId="{D9A0E031-A04C-4265-9720-90295F050F09}" type="sibTrans" cxnId="{82380A93-B420-4B49-AA71-122F9C6B7206}">
      <dgm:prSet/>
      <dgm:spPr/>
      <dgm:t>
        <a:bodyPr/>
        <a:lstStyle/>
        <a:p>
          <a:pPr rtl="1"/>
          <a:endParaRPr lang="ar-SA"/>
        </a:p>
      </dgm:t>
    </dgm:pt>
    <dgm:pt modelId="{6453B09E-3DE4-4879-BFB7-1088207710EA}" type="parTrans" cxnId="{82380A93-B420-4B49-AA71-122F9C6B7206}">
      <dgm:prSet/>
      <dgm:spPr/>
      <dgm:t>
        <a:bodyPr/>
        <a:lstStyle/>
        <a:p>
          <a:pPr rtl="1"/>
          <a:endParaRPr lang="ar-SA"/>
        </a:p>
      </dgm:t>
    </dgm:pt>
    <dgm:pt modelId="{83682769-0A88-440F-ABEA-1A6ECBE9DA85}">
      <dgm:prSet phldrT="[Text]" custT="1"/>
      <dgm:spPr/>
      <dgm:t>
        <a:bodyPr/>
        <a:lstStyle/>
        <a:p>
          <a:pPr rtl="1"/>
          <a:r>
            <a:rPr lang="en-US" sz="3200" dirty="0" smtClean="0"/>
            <a:t>VIRAL</a:t>
          </a:r>
          <a:endParaRPr lang="ar-SA" sz="3200" dirty="0"/>
        </a:p>
      </dgm:t>
    </dgm:pt>
    <dgm:pt modelId="{EB002AAB-A3DF-47A3-ADE2-8211050982C3}" type="sibTrans" cxnId="{65ADE245-E173-4628-9ACB-8FE2C8BBB8A2}">
      <dgm:prSet/>
      <dgm:spPr/>
      <dgm:t>
        <a:bodyPr/>
        <a:lstStyle/>
        <a:p>
          <a:pPr rtl="1"/>
          <a:endParaRPr lang="ar-SA"/>
        </a:p>
      </dgm:t>
    </dgm:pt>
    <dgm:pt modelId="{94AFA4F4-398A-44BD-967C-C905740036C5}" type="parTrans" cxnId="{65ADE245-E173-4628-9ACB-8FE2C8BBB8A2}">
      <dgm:prSet/>
      <dgm:spPr/>
      <dgm:t>
        <a:bodyPr/>
        <a:lstStyle/>
        <a:p>
          <a:pPr rtl="1"/>
          <a:endParaRPr lang="ar-SA"/>
        </a:p>
      </dgm:t>
    </dgm:pt>
    <dgm:pt modelId="{1ACF9FCF-BC26-4BA5-B8D8-269F9C306358}">
      <dgm:prSet phldrT="[Text]" custT="1"/>
      <dgm:spPr/>
      <dgm:t>
        <a:bodyPr/>
        <a:lstStyle/>
        <a:p>
          <a:pPr rtl="1"/>
          <a:r>
            <a:rPr lang="en-US" sz="3200" dirty="0" smtClean="0"/>
            <a:t>BACTERIAL</a:t>
          </a:r>
          <a:endParaRPr lang="ar-SA" sz="3200" dirty="0"/>
        </a:p>
      </dgm:t>
    </dgm:pt>
    <dgm:pt modelId="{56EFD988-780B-4C74-8173-3436558E326D}" type="sibTrans" cxnId="{8521F652-931E-47E5-9C76-3968D532931E}">
      <dgm:prSet/>
      <dgm:spPr/>
      <dgm:t>
        <a:bodyPr/>
        <a:lstStyle/>
        <a:p>
          <a:pPr rtl="1"/>
          <a:endParaRPr lang="ar-SA"/>
        </a:p>
      </dgm:t>
    </dgm:pt>
    <dgm:pt modelId="{E212F748-BCBA-46D0-B0D6-C518DE34489D}" type="parTrans" cxnId="{8521F652-931E-47E5-9C76-3968D532931E}">
      <dgm:prSet/>
      <dgm:spPr/>
      <dgm:t>
        <a:bodyPr/>
        <a:lstStyle/>
        <a:p>
          <a:pPr rtl="1"/>
          <a:endParaRPr lang="ar-SA"/>
        </a:p>
      </dgm:t>
    </dgm:pt>
    <dgm:pt modelId="{DB8581A0-7539-4974-B2FA-E0FC47ACCAEB}">
      <dgm:prSet phldrT="[Text]" custT="1"/>
      <dgm:spPr/>
      <dgm:t>
        <a:bodyPr/>
        <a:lstStyle/>
        <a:p>
          <a:pPr rtl="1"/>
          <a:r>
            <a:rPr lang="en-US" sz="1800" dirty="0" smtClean="0"/>
            <a:t>MOST COMMON SEXUAL TRANSMITTED INFECTIONS </a:t>
          </a:r>
          <a:endParaRPr lang="ar-SA" sz="1800" dirty="0"/>
        </a:p>
      </dgm:t>
    </dgm:pt>
    <dgm:pt modelId="{F69AF33E-50C2-4BDC-9953-8A0826F4DDE7}" type="sibTrans" cxnId="{827A4185-EA93-451B-9077-D0AF8DA15B5A}">
      <dgm:prSet/>
      <dgm:spPr/>
      <dgm:t>
        <a:bodyPr/>
        <a:lstStyle/>
        <a:p>
          <a:pPr rtl="1"/>
          <a:endParaRPr lang="ar-SA"/>
        </a:p>
      </dgm:t>
    </dgm:pt>
    <dgm:pt modelId="{1B1D50C1-390B-4D9D-B56B-38ED561F909B}" type="parTrans" cxnId="{827A4185-EA93-451B-9077-D0AF8DA15B5A}">
      <dgm:prSet/>
      <dgm:spPr/>
      <dgm:t>
        <a:bodyPr/>
        <a:lstStyle/>
        <a:p>
          <a:pPr rtl="1"/>
          <a:endParaRPr lang="ar-SA"/>
        </a:p>
      </dgm:t>
    </dgm:pt>
    <dgm:pt modelId="{98835A6B-60E1-4B01-8FA4-1BD394431802}" type="pres">
      <dgm:prSet presAssocID="{28FDFD94-1670-40C2-B8CB-682C410356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98713-13E6-4AA8-8349-AFC4DC771B98}" type="pres">
      <dgm:prSet presAssocID="{DB8581A0-7539-4974-B2FA-E0FC47ACCAE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FDAF73A-631E-450A-B6DF-0079C4DE0C1E}" type="pres">
      <dgm:prSet presAssocID="{DB8581A0-7539-4974-B2FA-E0FC47ACCAEB}" presName="rootComposite1" presStyleCnt="0"/>
      <dgm:spPr/>
      <dgm:t>
        <a:bodyPr/>
        <a:lstStyle/>
        <a:p>
          <a:endParaRPr lang="en-US"/>
        </a:p>
      </dgm:t>
    </dgm:pt>
    <dgm:pt modelId="{2D8BA2E3-7C74-4EEE-BC78-5ED012F5ADB8}" type="pres">
      <dgm:prSet presAssocID="{DB8581A0-7539-4974-B2FA-E0FC47ACCAE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58C801-3423-4B20-93D3-8EAAF416F738}" type="pres">
      <dgm:prSet presAssocID="{DB8581A0-7539-4974-B2FA-E0FC47ACCAE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54C12DB-8962-4472-8A01-9AF53260E241}" type="pres">
      <dgm:prSet presAssocID="{DB8581A0-7539-4974-B2FA-E0FC47ACCAEB}" presName="hierChild2" presStyleCnt="0"/>
      <dgm:spPr/>
      <dgm:t>
        <a:bodyPr/>
        <a:lstStyle/>
        <a:p>
          <a:endParaRPr lang="en-US"/>
        </a:p>
      </dgm:t>
    </dgm:pt>
    <dgm:pt modelId="{D25151F9-AFE8-4691-BEED-09DB919DBE56}" type="pres">
      <dgm:prSet presAssocID="{E212F748-BCBA-46D0-B0D6-C518DE34489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364C8AAB-30CE-4C88-A546-58DF5583A691}" type="pres">
      <dgm:prSet presAssocID="{1ACF9FCF-BC26-4BA5-B8D8-269F9C3063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E25D6D0-03D9-473C-83BA-0A7B3895FA5E}" type="pres">
      <dgm:prSet presAssocID="{1ACF9FCF-BC26-4BA5-B8D8-269F9C306358}" presName="rootComposite" presStyleCnt="0"/>
      <dgm:spPr/>
      <dgm:t>
        <a:bodyPr/>
        <a:lstStyle/>
        <a:p>
          <a:endParaRPr lang="en-US"/>
        </a:p>
      </dgm:t>
    </dgm:pt>
    <dgm:pt modelId="{9C262605-16CF-47A5-9D65-D3FBE0B55444}" type="pres">
      <dgm:prSet presAssocID="{1ACF9FCF-BC26-4BA5-B8D8-269F9C30635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D2585-32BB-4FF3-B127-75B10203D5BC}" type="pres">
      <dgm:prSet presAssocID="{1ACF9FCF-BC26-4BA5-B8D8-269F9C306358}" presName="rootConnector" presStyleLbl="node2" presStyleIdx="0" presStyleCnt="3"/>
      <dgm:spPr/>
      <dgm:t>
        <a:bodyPr/>
        <a:lstStyle/>
        <a:p>
          <a:endParaRPr lang="en-US"/>
        </a:p>
      </dgm:t>
    </dgm:pt>
    <dgm:pt modelId="{59891A97-26B7-48B1-8F9F-8B9838A6BC11}" type="pres">
      <dgm:prSet presAssocID="{1ACF9FCF-BC26-4BA5-B8D8-269F9C306358}" presName="hierChild4" presStyleCnt="0"/>
      <dgm:spPr/>
      <dgm:t>
        <a:bodyPr/>
        <a:lstStyle/>
        <a:p>
          <a:endParaRPr lang="en-US"/>
        </a:p>
      </dgm:t>
    </dgm:pt>
    <dgm:pt modelId="{D188FE34-644F-412B-9D58-175262091849}" type="pres">
      <dgm:prSet presAssocID="{1ACF9FCF-BC26-4BA5-B8D8-269F9C306358}" presName="hierChild5" presStyleCnt="0"/>
      <dgm:spPr/>
      <dgm:t>
        <a:bodyPr/>
        <a:lstStyle/>
        <a:p>
          <a:endParaRPr lang="en-US"/>
        </a:p>
      </dgm:t>
    </dgm:pt>
    <dgm:pt modelId="{15B8D0D0-3391-485A-8F06-D9289A7850FD}" type="pres">
      <dgm:prSet presAssocID="{94AFA4F4-398A-44BD-967C-C905740036C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055505A-3A70-4D28-A2D6-C128996B2530}" type="pres">
      <dgm:prSet presAssocID="{83682769-0A88-440F-ABEA-1A6ECBE9DA8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8F18533-8157-48CA-8259-D2F62A7E5D54}" type="pres">
      <dgm:prSet presAssocID="{83682769-0A88-440F-ABEA-1A6ECBE9DA85}" presName="rootComposite" presStyleCnt="0"/>
      <dgm:spPr/>
      <dgm:t>
        <a:bodyPr/>
        <a:lstStyle/>
        <a:p>
          <a:endParaRPr lang="en-US"/>
        </a:p>
      </dgm:t>
    </dgm:pt>
    <dgm:pt modelId="{E7D3CB32-A301-4CEA-A69C-43013327F3E2}" type="pres">
      <dgm:prSet presAssocID="{83682769-0A88-440F-ABEA-1A6ECBE9DA8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97F243-FDB1-47D9-99E2-86033D0C234F}" type="pres">
      <dgm:prSet presAssocID="{83682769-0A88-440F-ABEA-1A6ECBE9DA85}" presName="rootConnector" presStyleLbl="node2" presStyleIdx="1" presStyleCnt="3"/>
      <dgm:spPr/>
      <dgm:t>
        <a:bodyPr/>
        <a:lstStyle/>
        <a:p>
          <a:endParaRPr lang="en-US"/>
        </a:p>
      </dgm:t>
    </dgm:pt>
    <dgm:pt modelId="{C5075784-4B95-477C-BA1D-DC7542C1FA46}" type="pres">
      <dgm:prSet presAssocID="{83682769-0A88-440F-ABEA-1A6ECBE9DA85}" presName="hierChild4" presStyleCnt="0"/>
      <dgm:spPr/>
      <dgm:t>
        <a:bodyPr/>
        <a:lstStyle/>
        <a:p>
          <a:endParaRPr lang="en-US"/>
        </a:p>
      </dgm:t>
    </dgm:pt>
    <dgm:pt modelId="{F1AC278A-29BA-4B77-917A-4665457C317D}" type="pres">
      <dgm:prSet presAssocID="{83682769-0A88-440F-ABEA-1A6ECBE9DA85}" presName="hierChild5" presStyleCnt="0"/>
      <dgm:spPr/>
      <dgm:t>
        <a:bodyPr/>
        <a:lstStyle/>
        <a:p>
          <a:endParaRPr lang="en-US"/>
        </a:p>
      </dgm:t>
    </dgm:pt>
    <dgm:pt modelId="{0F0DC56F-1AFD-46F5-B157-6C3EDBB11FC8}" type="pres">
      <dgm:prSet presAssocID="{6453B09E-3DE4-4879-BFB7-1088207710E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12A15F4-7DAB-4733-8D74-78AE77CC1EAF}" type="pres">
      <dgm:prSet presAssocID="{37AF7F26-6789-4299-9D25-D1CA2761E5C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9B592D9-25FE-4AEB-9944-1C47FC38AD12}" type="pres">
      <dgm:prSet presAssocID="{37AF7F26-6789-4299-9D25-D1CA2761E5C1}" presName="rootComposite" presStyleCnt="0"/>
      <dgm:spPr/>
      <dgm:t>
        <a:bodyPr/>
        <a:lstStyle/>
        <a:p>
          <a:endParaRPr lang="en-US"/>
        </a:p>
      </dgm:t>
    </dgm:pt>
    <dgm:pt modelId="{F105852D-D893-43D8-BEA8-29B041F1A21A}" type="pres">
      <dgm:prSet presAssocID="{37AF7F26-6789-4299-9D25-D1CA2761E5C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D681F6-ED3A-43A0-8C58-26A58FDB8A4C}" type="pres">
      <dgm:prSet presAssocID="{37AF7F26-6789-4299-9D25-D1CA2761E5C1}" presName="rootConnector" presStyleLbl="node2" presStyleIdx="2" presStyleCnt="3"/>
      <dgm:spPr/>
      <dgm:t>
        <a:bodyPr/>
        <a:lstStyle/>
        <a:p>
          <a:endParaRPr lang="en-US"/>
        </a:p>
      </dgm:t>
    </dgm:pt>
    <dgm:pt modelId="{D0FA4144-40CE-4056-8C83-D403C3140040}" type="pres">
      <dgm:prSet presAssocID="{37AF7F26-6789-4299-9D25-D1CA2761E5C1}" presName="hierChild4" presStyleCnt="0"/>
      <dgm:spPr/>
      <dgm:t>
        <a:bodyPr/>
        <a:lstStyle/>
        <a:p>
          <a:endParaRPr lang="en-US"/>
        </a:p>
      </dgm:t>
    </dgm:pt>
    <dgm:pt modelId="{EC55A11A-F6F2-49E9-AC6E-E3D202D732B6}" type="pres">
      <dgm:prSet presAssocID="{37AF7F26-6789-4299-9D25-D1CA2761E5C1}" presName="hierChild5" presStyleCnt="0"/>
      <dgm:spPr/>
      <dgm:t>
        <a:bodyPr/>
        <a:lstStyle/>
        <a:p>
          <a:endParaRPr lang="en-US"/>
        </a:p>
      </dgm:t>
    </dgm:pt>
    <dgm:pt modelId="{FA1A739B-77D3-42F1-A141-438650D07F2C}" type="pres">
      <dgm:prSet presAssocID="{DB8581A0-7539-4974-B2FA-E0FC47ACCAEB}" presName="hierChild3" presStyleCnt="0"/>
      <dgm:spPr/>
      <dgm:t>
        <a:bodyPr/>
        <a:lstStyle/>
        <a:p>
          <a:endParaRPr lang="en-US"/>
        </a:p>
      </dgm:t>
    </dgm:pt>
  </dgm:ptLst>
  <dgm:cxnLst>
    <dgm:cxn modelId="{3BBBDD9B-E4A1-45FA-BF68-5BFB44296B55}" type="presOf" srcId="{6453B09E-3DE4-4879-BFB7-1088207710EA}" destId="{0F0DC56F-1AFD-46F5-B157-6C3EDBB11FC8}" srcOrd="0" destOrd="0" presId="urn:microsoft.com/office/officeart/2005/8/layout/orgChart1"/>
    <dgm:cxn modelId="{99C6937D-06BF-454C-B17D-6B0ED748FE74}" type="presOf" srcId="{37AF7F26-6789-4299-9D25-D1CA2761E5C1}" destId="{CDD681F6-ED3A-43A0-8C58-26A58FDB8A4C}" srcOrd="1" destOrd="0" presId="urn:microsoft.com/office/officeart/2005/8/layout/orgChart1"/>
    <dgm:cxn modelId="{8521F652-931E-47E5-9C76-3968D532931E}" srcId="{DB8581A0-7539-4974-B2FA-E0FC47ACCAEB}" destId="{1ACF9FCF-BC26-4BA5-B8D8-269F9C306358}" srcOrd="0" destOrd="0" parTransId="{E212F748-BCBA-46D0-B0D6-C518DE34489D}" sibTransId="{56EFD988-780B-4C74-8173-3436558E326D}"/>
    <dgm:cxn modelId="{5E6B3C76-5DCF-4C3F-9E84-78CD6B1D5BF5}" type="presOf" srcId="{28FDFD94-1670-40C2-B8CB-682C41035654}" destId="{98835A6B-60E1-4B01-8FA4-1BD394431802}" srcOrd="0" destOrd="0" presId="urn:microsoft.com/office/officeart/2005/8/layout/orgChart1"/>
    <dgm:cxn modelId="{0BD84E46-3A36-49CA-A4AC-9C38F80296D7}" type="presOf" srcId="{1ACF9FCF-BC26-4BA5-B8D8-269F9C306358}" destId="{9C262605-16CF-47A5-9D65-D3FBE0B55444}" srcOrd="0" destOrd="0" presId="urn:microsoft.com/office/officeart/2005/8/layout/orgChart1"/>
    <dgm:cxn modelId="{2CB3D34C-B28E-464E-859E-BBE861A70E07}" type="presOf" srcId="{DB8581A0-7539-4974-B2FA-E0FC47ACCAEB}" destId="{2D8BA2E3-7C74-4EEE-BC78-5ED012F5ADB8}" srcOrd="0" destOrd="0" presId="urn:microsoft.com/office/officeart/2005/8/layout/orgChart1"/>
    <dgm:cxn modelId="{E2018D25-1239-4A44-86C3-D8CE512AE723}" type="presOf" srcId="{37AF7F26-6789-4299-9D25-D1CA2761E5C1}" destId="{F105852D-D893-43D8-BEA8-29B041F1A21A}" srcOrd="0" destOrd="0" presId="urn:microsoft.com/office/officeart/2005/8/layout/orgChart1"/>
    <dgm:cxn modelId="{827A4185-EA93-451B-9077-D0AF8DA15B5A}" srcId="{28FDFD94-1670-40C2-B8CB-682C41035654}" destId="{DB8581A0-7539-4974-B2FA-E0FC47ACCAEB}" srcOrd="0" destOrd="0" parTransId="{1B1D50C1-390B-4D9D-B56B-38ED561F909B}" sibTransId="{F69AF33E-50C2-4BDC-9953-8A0826F4DDE7}"/>
    <dgm:cxn modelId="{3815BED0-2703-45EE-B794-2E21A1CF72C4}" type="presOf" srcId="{1ACF9FCF-BC26-4BA5-B8D8-269F9C306358}" destId="{095D2585-32BB-4FF3-B127-75B10203D5BC}" srcOrd="1" destOrd="0" presId="urn:microsoft.com/office/officeart/2005/8/layout/orgChart1"/>
    <dgm:cxn modelId="{65ADE245-E173-4628-9ACB-8FE2C8BBB8A2}" srcId="{DB8581A0-7539-4974-B2FA-E0FC47ACCAEB}" destId="{83682769-0A88-440F-ABEA-1A6ECBE9DA85}" srcOrd="1" destOrd="0" parTransId="{94AFA4F4-398A-44BD-967C-C905740036C5}" sibTransId="{EB002AAB-A3DF-47A3-ADE2-8211050982C3}"/>
    <dgm:cxn modelId="{82380A93-B420-4B49-AA71-122F9C6B7206}" srcId="{DB8581A0-7539-4974-B2FA-E0FC47ACCAEB}" destId="{37AF7F26-6789-4299-9D25-D1CA2761E5C1}" srcOrd="2" destOrd="0" parTransId="{6453B09E-3DE4-4879-BFB7-1088207710EA}" sibTransId="{D9A0E031-A04C-4265-9720-90295F050F09}"/>
    <dgm:cxn modelId="{ADFBE123-17AA-4AD0-94DA-520A114F7248}" type="presOf" srcId="{83682769-0A88-440F-ABEA-1A6ECBE9DA85}" destId="{7197F243-FDB1-47D9-99E2-86033D0C234F}" srcOrd="1" destOrd="0" presId="urn:microsoft.com/office/officeart/2005/8/layout/orgChart1"/>
    <dgm:cxn modelId="{EA6A4BC0-2F39-4B5A-A396-A390532A1667}" type="presOf" srcId="{DB8581A0-7539-4974-B2FA-E0FC47ACCAEB}" destId="{B658C801-3423-4B20-93D3-8EAAF416F738}" srcOrd="1" destOrd="0" presId="urn:microsoft.com/office/officeart/2005/8/layout/orgChart1"/>
    <dgm:cxn modelId="{59BE151A-EF17-480A-A669-8CBB9954BEB1}" type="presOf" srcId="{94AFA4F4-398A-44BD-967C-C905740036C5}" destId="{15B8D0D0-3391-485A-8F06-D9289A7850FD}" srcOrd="0" destOrd="0" presId="urn:microsoft.com/office/officeart/2005/8/layout/orgChart1"/>
    <dgm:cxn modelId="{6088371B-A21C-4A64-8A53-D6E89A3E8F81}" type="presOf" srcId="{E212F748-BCBA-46D0-B0D6-C518DE34489D}" destId="{D25151F9-AFE8-4691-BEED-09DB919DBE56}" srcOrd="0" destOrd="0" presId="urn:microsoft.com/office/officeart/2005/8/layout/orgChart1"/>
    <dgm:cxn modelId="{5BAB2D95-FB03-415E-B112-04B02F947443}" type="presOf" srcId="{83682769-0A88-440F-ABEA-1A6ECBE9DA85}" destId="{E7D3CB32-A301-4CEA-A69C-43013327F3E2}" srcOrd="0" destOrd="0" presId="urn:microsoft.com/office/officeart/2005/8/layout/orgChart1"/>
    <dgm:cxn modelId="{4B83764E-64F9-46D9-9D2D-5E857BA13BE1}" type="presParOf" srcId="{98835A6B-60E1-4B01-8FA4-1BD394431802}" destId="{B7198713-13E6-4AA8-8349-AFC4DC771B98}" srcOrd="0" destOrd="0" presId="urn:microsoft.com/office/officeart/2005/8/layout/orgChart1"/>
    <dgm:cxn modelId="{AC178AB7-F1CE-4D36-9CA0-1B020D5224E1}" type="presParOf" srcId="{B7198713-13E6-4AA8-8349-AFC4DC771B98}" destId="{BFDAF73A-631E-450A-B6DF-0079C4DE0C1E}" srcOrd="0" destOrd="0" presId="urn:microsoft.com/office/officeart/2005/8/layout/orgChart1"/>
    <dgm:cxn modelId="{C4482171-43D7-4E3F-A315-1CA4E7A24A04}" type="presParOf" srcId="{BFDAF73A-631E-450A-B6DF-0079C4DE0C1E}" destId="{2D8BA2E3-7C74-4EEE-BC78-5ED012F5ADB8}" srcOrd="0" destOrd="0" presId="urn:microsoft.com/office/officeart/2005/8/layout/orgChart1"/>
    <dgm:cxn modelId="{A80D25B3-D27D-44AD-B713-FAFE85BBBA79}" type="presParOf" srcId="{BFDAF73A-631E-450A-B6DF-0079C4DE0C1E}" destId="{B658C801-3423-4B20-93D3-8EAAF416F738}" srcOrd="1" destOrd="0" presId="urn:microsoft.com/office/officeart/2005/8/layout/orgChart1"/>
    <dgm:cxn modelId="{3DC0D7C3-5953-41A3-BABE-95A289E81883}" type="presParOf" srcId="{B7198713-13E6-4AA8-8349-AFC4DC771B98}" destId="{554C12DB-8962-4472-8A01-9AF53260E241}" srcOrd="1" destOrd="0" presId="urn:microsoft.com/office/officeart/2005/8/layout/orgChart1"/>
    <dgm:cxn modelId="{5E1DAB9E-1FB5-4503-8CFA-81A3D41C4356}" type="presParOf" srcId="{554C12DB-8962-4472-8A01-9AF53260E241}" destId="{D25151F9-AFE8-4691-BEED-09DB919DBE56}" srcOrd="0" destOrd="0" presId="urn:microsoft.com/office/officeart/2005/8/layout/orgChart1"/>
    <dgm:cxn modelId="{8F5097E9-5151-42CF-9F35-40D743F47027}" type="presParOf" srcId="{554C12DB-8962-4472-8A01-9AF53260E241}" destId="{364C8AAB-30CE-4C88-A546-58DF5583A691}" srcOrd="1" destOrd="0" presId="urn:microsoft.com/office/officeart/2005/8/layout/orgChart1"/>
    <dgm:cxn modelId="{85AEC2A5-1549-4237-82F6-D7CA587C1002}" type="presParOf" srcId="{364C8AAB-30CE-4C88-A546-58DF5583A691}" destId="{EE25D6D0-03D9-473C-83BA-0A7B3895FA5E}" srcOrd="0" destOrd="0" presId="urn:microsoft.com/office/officeart/2005/8/layout/orgChart1"/>
    <dgm:cxn modelId="{07F87AE1-574D-425D-8470-FE0785C76C53}" type="presParOf" srcId="{EE25D6D0-03D9-473C-83BA-0A7B3895FA5E}" destId="{9C262605-16CF-47A5-9D65-D3FBE0B55444}" srcOrd="0" destOrd="0" presId="urn:microsoft.com/office/officeart/2005/8/layout/orgChart1"/>
    <dgm:cxn modelId="{BB9F653B-341E-427F-8D16-E4E5752B301A}" type="presParOf" srcId="{EE25D6D0-03D9-473C-83BA-0A7B3895FA5E}" destId="{095D2585-32BB-4FF3-B127-75B10203D5BC}" srcOrd="1" destOrd="0" presId="urn:microsoft.com/office/officeart/2005/8/layout/orgChart1"/>
    <dgm:cxn modelId="{CB33FD69-5783-4D53-8F77-2C5BA25379FD}" type="presParOf" srcId="{364C8AAB-30CE-4C88-A546-58DF5583A691}" destId="{59891A97-26B7-48B1-8F9F-8B9838A6BC11}" srcOrd="1" destOrd="0" presId="urn:microsoft.com/office/officeart/2005/8/layout/orgChart1"/>
    <dgm:cxn modelId="{FBB1EBFE-4787-4189-A876-8838E79613BE}" type="presParOf" srcId="{364C8AAB-30CE-4C88-A546-58DF5583A691}" destId="{D188FE34-644F-412B-9D58-175262091849}" srcOrd="2" destOrd="0" presId="urn:microsoft.com/office/officeart/2005/8/layout/orgChart1"/>
    <dgm:cxn modelId="{463BB816-9378-4A45-A711-E552E354F7EE}" type="presParOf" srcId="{554C12DB-8962-4472-8A01-9AF53260E241}" destId="{15B8D0D0-3391-485A-8F06-D9289A7850FD}" srcOrd="2" destOrd="0" presId="urn:microsoft.com/office/officeart/2005/8/layout/orgChart1"/>
    <dgm:cxn modelId="{F3A6A9F2-209E-4B5D-B056-FE8FBED762B5}" type="presParOf" srcId="{554C12DB-8962-4472-8A01-9AF53260E241}" destId="{D055505A-3A70-4D28-A2D6-C128996B2530}" srcOrd="3" destOrd="0" presId="urn:microsoft.com/office/officeart/2005/8/layout/orgChart1"/>
    <dgm:cxn modelId="{819A0080-7579-43B3-B215-BF359CF0D694}" type="presParOf" srcId="{D055505A-3A70-4D28-A2D6-C128996B2530}" destId="{B8F18533-8157-48CA-8259-D2F62A7E5D54}" srcOrd="0" destOrd="0" presId="urn:microsoft.com/office/officeart/2005/8/layout/orgChart1"/>
    <dgm:cxn modelId="{5C20F5E2-EE81-4BE5-BF1F-EBFFC7E8E0A3}" type="presParOf" srcId="{B8F18533-8157-48CA-8259-D2F62A7E5D54}" destId="{E7D3CB32-A301-4CEA-A69C-43013327F3E2}" srcOrd="0" destOrd="0" presId="urn:microsoft.com/office/officeart/2005/8/layout/orgChart1"/>
    <dgm:cxn modelId="{D667F37C-EF35-48DB-8E84-826D082A24F7}" type="presParOf" srcId="{B8F18533-8157-48CA-8259-D2F62A7E5D54}" destId="{7197F243-FDB1-47D9-99E2-86033D0C234F}" srcOrd="1" destOrd="0" presId="urn:microsoft.com/office/officeart/2005/8/layout/orgChart1"/>
    <dgm:cxn modelId="{648EC1BE-03E4-4006-9628-91CAB2DE9B14}" type="presParOf" srcId="{D055505A-3A70-4D28-A2D6-C128996B2530}" destId="{C5075784-4B95-477C-BA1D-DC7542C1FA46}" srcOrd="1" destOrd="0" presId="urn:microsoft.com/office/officeart/2005/8/layout/orgChart1"/>
    <dgm:cxn modelId="{F01BBAEF-9663-4460-9A5D-9C1D48F91A0B}" type="presParOf" srcId="{D055505A-3A70-4D28-A2D6-C128996B2530}" destId="{F1AC278A-29BA-4B77-917A-4665457C317D}" srcOrd="2" destOrd="0" presId="urn:microsoft.com/office/officeart/2005/8/layout/orgChart1"/>
    <dgm:cxn modelId="{8458B7CB-45D0-4A14-BE1E-047BE2BC5608}" type="presParOf" srcId="{554C12DB-8962-4472-8A01-9AF53260E241}" destId="{0F0DC56F-1AFD-46F5-B157-6C3EDBB11FC8}" srcOrd="4" destOrd="0" presId="urn:microsoft.com/office/officeart/2005/8/layout/orgChart1"/>
    <dgm:cxn modelId="{AF53EB1A-99BA-499D-9B9E-ACBAA4EC25EE}" type="presParOf" srcId="{554C12DB-8962-4472-8A01-9AF53260E241}" destId="{512A15F4-7DAB-4733-8D74-78AE77CC1EAF}" srcOrd="5" destOrd="0" presId="urn:microsoft.com/office/officeart/2005/8/layout/orgChart1"/>
    <dgm:cxn modelId="{CAA13F98-F1AC-485A-A038-F77216DE32A0}" type="presParOf" srcId="{512A15F4-7DAB-4733-8D74-78AE77CC1EAF}" destId="{A9B592D9-25FE-4AEB-9944-1C47FC38AD12}" srcOrd="0" destOrd="0" presId="urn:microsoft.com/office/officeart/2005/8/layout/orgChart1"/>
    <dgm:cxn modelId="{92DB8D6B-6B87-44B4-B496-AC431A6D8BA1}" type="presParOf" srcId="{A9B592D9-25FE-4AEB-9944-1C47FC38AD12}" destId="{F105852D-D893-43D8-BEA8-29B041F1A21A}" srcOrd="0" destOrd="0" presId="urn:microsoft.com/office/officeart/2005/8/layout/orgChart1"/>
    <dgm:cxn modelId="{74B56866-1983-41CD-B649-549033D28429}" type="presParOf" srcId="{A9B592D9-25FE-4AEB-9944-1C47FC38AD12}" destId="{CDD681F6-ED3A-43A0-8C58-26A58FDB8A4C}" srcOrd="1" destOrd="0" presId="urn:microsoft.com/office/officeart/2005/8/layout/orgChart1"/>
    <dgm:cxn modelId="{DD7C285E-9559-4915-B589-FDE4772D552A}" type="presParOf" srcId="{512A15F4-7DAB-4733-8D74-78AE77CC1EAF}" destId="{D0FA4144-40CE-4056-8C83-D403C3140040}" srcOrd="1" destOrd="0" presId="urn:microsoft.com/office/officeart/2005/8/layout/orgChart1"/>
    <dgm:cxn modelId="{98264998-153D-4FD5-87B2-CE31F40FE56E}" type="presParOf" srcId="{512A15F4-7DAB-4733-8D74-78AE77CC1EAF}" destId="{EC55A11A-F6F2-49E9-AC6E-E3D202D732B6}" srcOrd="2" destOrd="0" presId="urn:microsoft.com/office/officeart/2005/8/layout/orgChart1"/>
    <dgm:cxn modelId="{6DAFE1C2-CDC5-41DF-AD53-1B5CE68B4A66}" type="presParOf" srcId="{B7198713-13E6-4AA8-8349-AFC4DC771B98}" destId="{FA1A739B-77D3-42F1-A141-438650D07F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FDFD94-1670-40C2-B8CB-682C41035654}" type="doc">
      <dgm:prSet loTypeId="urn:microsoft.com/office/officeart/2005/8/layout/orgChart1" loCatId="hierarchy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pPr rtl="1"/>
          <a:endParaRPr lang="ar-SA"/>
        </a:p>
      </dgm:t>
    </dgm:pt>
    <dgm:pt modelId="{37AF7F26-6789-4299-9D25-D1CA2761E5C1}">
      <dgm:prSet phldrT="[Text]" custT="1"/>
      <dgm:spPr/>
      <dgm:t>
        <a:bodyPr/>
        <a:lstStyle/>
        <a:p>
          <a:pPr rtl="1"/>
          <a:r>
            <a:rPr lang="en-US" sz="3200" dirty="0" smtClean="0"/>
            <a:t>PARASITIC</a:t>
          </a:r>
          <a:endParaRPr lang="ar-SA" sz="3200" dirty="0"/>
        </a:p>
      </dgm:t>
    </dgm:pt>
    <dgm:pt modelId="{D9A0E031-A04C-4265-9720-90295F050F09}" type="sibTrans" cxnId="{82380A93-B420-4B49-AA71-122F9C6B7206}">
      <dgm:prSet/>
      <dgm:spPr/>
      <dgm:t>
        <a:bodyPr/>
        <a:lstStyle/>
        <a:p>
          <a:pPr rtl="1"/>
          <a:endParaRPr lang="ar-SA"/>
        </a:p>
      </dgm:t>
    </dgm:pt>
    <dgm:pt modelId="{6453B09E-3DE4-4879-BFB7-1088207710EA}" type="parTrans" cxnId="{82380A93-B420-4B49-AA71-122F9C6B7206}">
      <dgm:prSet/>
      <dgm:spPr/>
      <dgm:t>
        <a:bodyPr/>
        <a:lstStyle/>
        <a:p>
          <a:pPr rtl="1"/>
          <a:endParaRPr lang="ar-SA"/>
        </a:p>
      </dgm:t>
    </dgm:pt>
    <dgm:pt modelId="{83682769-0A88-440F-ABEA-1A6ECBE9DA85}">
      <dgm:prSet phldrT="[Text]" custT="1"/>
      <dgm:spPr/>
      <dgm:t>
        <a:bodyPr/>
        <a:lstStyle/>
        <a:p>
          <a:pPr rtl="1"/>
          <a:r>
            <a:rPr lang="en-US" sz="3200" dirty="0" smtClean="0"/>
            <a:t>VIRAL</a:t>
          </a:r>
          <a:endParaRPr lang="ar-SA" sz="3200" dirty="0"/>
        </a:p>
      </dgm:t>
    </dgm:pt>
    <dgm:pt modelId="{EB002AAB-A3DF-47A3-ADE2-8211050982C3}" type="sibTrans" cxnId="{65ADE245-E173-4628-9ACB-8FE2C8BBB8A2}">
      <dgm:prSet/>
      <dgm:spPr/>
      <dgm:t>
        <a:bodyPr/>
        <a:lstStyle/>
        <a:p>
          <a:pPr rtl="1"/>
          <a:endParaRPr lang="ar-SA"/>
        </a:p>
      </dgm:t>
    </dgm:pt>
    <dgm:pt modelId="{94AFA4F4-398A-44BD-967C-C905740036C5}" type="parTrans" cxnId="{65ADE245-E173-4628-9ACB-8FE2C8BBB8A2}">
      <dgm:prSet/>
      <dgm:spPr/>
      <dgm:t>
        <a:bodyPr/>
        <a:lstStyle/>
        <a:p>
          <a:pPr rtl="1"/>
          <a:endParaRPr lang="ar-SA"/>
        </a:p>
      </dgm:t>
    </dgm:pt>
    <dgm:pt modelId="{1ACF9FCF-BC26-4BA5-B8D8-269F9C306358}">
      <dgm:prSet phldrT="[Text]" custT="1"/>
      <dgm:spPr/>
      <dgm:t>
        <a:bodyPr/>
        <a:lstStyle/>
        <a:p>
          <a:pPr rtl="1"/>
          <a:r>
            <a:rPr lang="en-US" sz="3200" dirty="0" smtClean="0">
              <a:solidFill>
                <a:srgbClr val="C00000"/>
              </a:solidFill>
            </a:rPr>
            <a:t>BACTERIAL</a:t>
          </a:r>
          <a:endParaRPr lang="ar-SA" sz="3200" dirty="0">
            <a:solidFill>
              <a:srgbClr val="C00000"/>
            </a:solidFill>
          </a:endParaRPr>
        </a:p>
      </dgm:t>
    </dgm:pt>
    <dgm:pt modelId="{56EFD988-780B-4C74-8173-3436558E326D}" type="sibTrans" cxnId="{8521F652-931E-47E5-9C76-3968D532931E}">
      <dgm:prSet/>
      <dgm:spPr/>
      <dgm:t>
        <a:bodyPr/>
        <a:lstStyle/>
        <a:p>
          <a:pPr rtl="1"/>
          <a:endParaRPr lang="ar-SA"/>
        </a:p>
      </dgm:t>
    </dgm:pt>
    <dgm:pt modelId="{E212F748-BCBA-46D0-B0D6-C518DE34489D}" type="parTrans" cxnId="{8521F652-931E-47E5-9C76-3968D532931E}">
      <dgm:prSet/>
      <dgm:spPr/>
      <dgm:t>
        <a:bodyPr/>
        <a:lstStyle/>
        <a:p>
          <a:pPr rtl="1"/>
          <a:endParaRPr lang="ar-SA"/>
        </a:p>
      </dgm:t>
    </dgm:pt>
    <dgm:pt modelId="{DB8581A0-7539-4974-B2FA-E0FC47ACCAEB}">
      <dgm:prSet phldrT="[Text]" custT="1"/>
      <dgm:spPr/>
      <dgm:t>
        <a:bodyPr/>
        <a:lstStyle/>
        <a:p>
          <a:pPr rtl="1"/>
          <a:r>
            <a:rPr lang="en-US" sz="1800" dirty="0" smtClean="0"/>
            <a:t>MOST COMMON SEXUAL TRANSMITTED INFECTIONS </a:t>
          </a:r>
          <a:endParaRPr lang="ar-SA" sz="1800" dirty="0"/>
        </a:p>
      </dgm:t>
    </dgm:pt>
    <dgm:pt modelId="{F69AF33E-50C2-4BDC-9953-8A0826F4DDE7}" type="sibTrans" cxnId="{827A4185-EA93-451B-9077-D0AF8DA15B5A}">
      <dgm:prSet/>
      <dgm:spPr/>
      <dgm:t>
        <a:bodyPr/>
        <a:lstStyle/>
        <a:p>
          <a:pPr rtl="1"/>
          <a:endParaRPr lang="ar-SA"/>
        </a:p>
      </dgm:t>
    </dgm:pt>
    <dgm:pt modelId="{1B1D50C1-390B-4D9D-B56B-38ED561F909B}" type="parTrans" cxnId="{827A4185-EA93-451B-9077-D0AF8DA15B5A}">
      <dgm:prSet/>
      <dgm:spPr/>
      <dgm:t>
        <a:bodyPr/>
        <a:lstStyle/>
        <a:p>
          <a:pPr rtl="1"/>
          <a:endParaRPr lang="ar-SA"/>
        </a:p>
      </dgm:t>
    </dgm:pt>
    <dgm:pt modelId="{98835A6B-60E1-4B01-8FA4-1BD394431802}" type="pres">
      <dgm:prSet presAssocID="{28FDFD94-1670-40C2-B8CB-682C410356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98713-13E6-4AA8-8349-AFC4DC771B98}" type="pres">
      <dgm:prSet presAssocID="{DB8581A0-7539-4974-B2FA-E0FC47ACCAE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FDAF73A-631E-450A-B6DF-0079C4DE0C1E}" type="pres">
      <dgm:prSet presAssocID="{DB8581A0-7539-4974-B2FA-E0FC47ACCAEB}" presName="rootComposite1" presStyleCnt="0"/>
      <dgm:spPr/>
      <dgm:t>
        <a:bodyPr/>
        <a:lstStyle/>
        <a:p>
          <a:endParaRPr lang="en-US"/>
        </a:p>
      </dgm:t>
    </dgm:pt>
    <dgm:pt modelId="{2D8BA2E3-7C74-4EEE-BC78-5ED012F5ADB8}" type="pres">
      <dgm:prSet presAssocID="{DB8581A0-7539-4974-B2FA-E0FC47ACCAEB}" presName="rootText1" presStyleLbl="node0" presStyleIdx="0" presStyleCnt="1" custScaleX="1348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58C801-3423-4B20-93D3-8EAAF416F738}" type="pres">
      <dgm:prSet presAssocID="{DB8581A0-7539-4974-B2FA-E0FC47ACCAE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54C12DB-8962-4472-8A01-9AF53260E241}" type="pres">
      <dgm:prSet presAssocID="{DB8581A0-7539-4974-B2FA-E0FC47ACCAEB}" presName="hierChild2" presStyleCnt="0"/>
      <dgm:spPr/>
      <dgm:t>
        <a:bodyPr/>
        <a:lstStyle/>
        <a:p>
          <a:endParaRPr lang="en-US"/>
        </a:p>
      </dgm:t>
    </dgm:pt>
    <dgm:pt modelId="{D25151F9-AFE8-4691-BEED-09DB919DBE56}" type="pres">
      <dgm:prSet presAssocID="{E212F748-BCBA-46D0-B0D6-C518DE34489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364C8AAB-30CE-4C88-A546-58DF5583A691}" type="pres">
      <dgm:prSet presAssocID="{1ACF9FCF-BC26-4BA5-B8D8-269F9C3063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E25D6D0-03D9-473C-83BA-0A7B3895FA5E}" type="pres">
      <dgm:prSet presAssocID="{1ACF9FCF-BC26-4BA5-B8D8-269F9C306358}" presName="rootComposite" presStyleCnt="0"/>
      <dgm:spPr/>
      <dgm:t>
        <a:bodyPr/>
        <a:lstStyle/>
        <a:p>
          <a:endParaRPr lang="en-US"/>
        </a:p>
      </dgm:t>
    </dgm:pt>
    <dgm:pt modelId="{9C262605-16CF-47A5-9D65-D3FBE0B55444}" type="pres">
      <dgm:prSet presAssocID="{1ACF9FCF-BC26-4BA5-B8D8-269F9C306358}" presName="rootText" presStyleLbl="node2" presStyleIdx="0" presStyleCnt="3" custScaleX="1153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D2585-32BB-4FF3-B127-75B10203D5BC}" type="pres">
      <dgm:prSet presAssocID="{1ACF9FCF-BC26-4BA5-B8D8-269F9C306358}" presName="rootConnector" presStyleLbl="node2" presStyleIdx="0" presStyleCnt="3"/>
      <dgm:spPr/>
      <dgm:t>
        <a:bodyPr/>
        <a:lstStyle/>
        <a:p>
          <a:endParaRPr lang="en-US"/>
        </a:p>
      </dgm:t>
    </dgm:pt>
    <dgm:pt modelId="{59891A97-26B7-48B1-8F9F-8B9838A6BC11}" type="pres">
      <dgm:prSet presAssocID="{1ACF9FCF-BC26-4BA5-B8D8-269F9C306358}" presName="hierChild4" presStyleCnt="0"/>
      <dgm:spPr/>
      <dgm:t>
        <a:bodyPr/>
        <a:lstStyle/>
        <a:p>
          <a:endParaRPr lang="en-US"/>
        </a:p>
      </dgm:t>
    </dgm:pt>
    <dgm:pt modelId="{D188FE34-644F-412B-9D58-175262091849}" type="pres">
      <dgm:prSet presAssocID="{1ACF9FCF-BC26-4BA5-B8D8-269F9C306358}" presName="hierChild5" presStyleCnt="0"/>
      <dgm:spPr/>
      <dgm:t>
        <a:bodyPr/>
        <a:lstStyle/>
        <a:p>
          <a:endParaRPr lang="en-US"/>
        </a:p>
      </dgm:t>
    </dgm:pt>
    <dgm:pt modelId="{15B8D0D0-3391-485A-8F06-D9289A7850FD}" type="pres">
      <dgm:prSet presAssocID="{94AFA4F4-398A-44BD-967C-C905740036C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055505A-3A70-4D28-A2D6-C128996B2530}" type="pres">
      <dgm:prSet presAssocID="{83682769-0A88-440F-ABEA-1A6ECBE9DA8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8F18533-8157-48CA-8259-D2F62A7E5D54}" type="pres">
      <dgm:prSet presAssocID="{83682769-0A88-440F-ABEA-1A6ECBE9DA85}" presName="rootComposite" presStyleCnt="0"/>
      <dgm:spPr/>
      <dgm:t>
        <a:bodyPr/>
        <a:lstStyle/>
        <a:p>
          <a:endParaRPr lang="en-US"/>
        </a:p>
      </dgm:t>
    </dgm:pt>
    <dgm:pt modelId="{E7D3CB32-A301-4CEA-A69C-43013327F3E2}" type="pres">
      <dgm:prSet presAssocID="{83682769-0A88-440F-ABEA-1A6ECBE9DA8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97F243-FDB1-47D9-99E2-86033D0C234F}" type="pres">
      <dgm:prSet presAssocID="{83682769-0A88-440F-ABEA-1A6ECBE9DA85}" presName="rootConnector" presStyleLbl="node2" presStyleIdx="1" presStyleCnt="3"/>
      <dgm:spPr/>
      <dgm:t>
        <a:bodyPr/>
        <a:lstStyle/>
        <a:p>
          <a:endParaRPr lang="en-US"/>
        </a:p>
      </dgm:t>
    </dgm:pt>
    <dgm:pt modelId="{C5075784-4B95-477C-BA1D-DC7542C1FA46}" type="pres">
      <dgm:prSet presAssocID="{83682769-0A88-440F-ABEA-1A6ECBE9DA85}" presName="hierChild4" presStyleCnt="0"/>
      <dgm:spPr/>
      <dgm:t>
        <a:bodyPr/>
        <a:lstStyle/>
        <a:p>
          <a:endParaRPr lang="en-US"/>
        </a:p>
      </dgm:t>
    </dgm:pt>
    <dgm:pt modelId="{F1AC278A-29BA-4B77-917A-4665457C317D}" type="pres">
      <dgm:prSet presAssocID="{83682769-0A88-440F-ABEA-1A6ECBE9DA85}" presName="hierChild5" presStyleCnt="0"/>
      <dgm:spPr/>
      <dgm:t>
        <a:bodyPr/>
        <a:lstStyle/>
        <a:p>
          <a:endParaRPr lang="en-US"/>
        </a:p>
      </dgm:t>
    </dgm:pt>
    <dgm:pt modelId="{0F0DC56F-1AFD-46F5-B157-6C3EDBB11FC8}" type="pres">
      <dgm:prSet presAssocID="{6453B09E-3DE4-4879-BFB7-1088207710E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12A15F4-7DAB-4733-8D74-78AE77CC1EAF}" type="pres">
      <dgm:prSet presAssocID="{37AF7F26-6789-4299-9D25-D1CA2761E5C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9B592D9-25FE-4AEB-9944-1C47FC38AD12}" type="pres">
      <dgm:prSet presAssocID="{37AF7F26-6789-4299-9D25-D1CA2761E5C1}" presName="rootComposite" presStyleCnt="0"/>
      <dgm:spPr/>
      <dgm:t>
        <a:bodyPr/>
        <a:lstStyle/>
        <a:p>
          <a:endParaRPr lang="en-US"/>
        </a:p>
      </dgm:t>
    </dgm:pt>
    <dgm:pt modelId="{F105852D-D893-43D8-BEA8-29B041F1A21A}" type="pres">
      <dgm:prSet presAssocID="{37AF7F26-6789-4299-9D25-D1CA2761E5C1}" presName="rootText" presStyleLbl="node2" presStyleIdx="2" presStyleCnt="3" custScaleX="1066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D681F6-ED3A-43A0-8C58-26A58FDB8A4C}" type="pres">
      <dgm:prSet presAssocID="{37AF7F26-6789-4299-9D25-D1CA2761E5C1}" presName="rootConnector" presStyleLbl="node2" presStyleIdx="2" presStyleCnt="3"/>
      <dgm:spPr/>
      <dgm:t>
        <a:bodyPr/>
        <a:lstStyle/>
        <a:p>
          <a:endParaRPr lang="en-US"/>
        </a:p>
      </dgm:t>
    </dgm:pt>
    <dgm:pt modelId="{D0FA4144-40CE-4056-8C83-D403C3140040}" type="pres">
      <dgm:prSet presAssocID="{37AF7F26-6789-4299-9D25-D1CA2761E5C1}" presName="hierChild4" presStyleCnt="0"/>
      <dgm:spPr/>
      <dgm:t>
        <a:bodyPr/>
        <a:lstStyle/>
        <a:p>
          <a:endParaRPr lang="en-US"/>
        </a:p>
      </dgm:t>
    </dgm:pt>
    <dgm:pt modelId="{EC55A11A-F6F2-49E9-AC6E-E3D202D732B6}" type="pres">
      <dgm:prSet presAssocID="{37AF7F26-6789-4299-9D25-D1CA2761E5C1}" presName="hierChild5" presStyleCnt="0"/>
      <dgm:spPr/>
      <dgm:t>
        <a:bodyPr/>
        <a:lstStyle/>
        <a:p>
          <a:endParaRPr lang="en-US"/>
        </a:p>
      </dgm:t>
    </dgm:pt>
    <dgm:pt modelId="{FA1A739B-77D3-42F1-A141-438650D07F2C}" type="pres">
      <dgm:prSet presAssocID="{DB8581A0-7539-4974-B2FA-E0FC47ACCAEB}" presName="hierChild3" presStyleCnt="0"/>
      <dgm:spPr/>
      <dgm:t>
        <a:bodyPr/>
        <a:lstStyle/>
        <a:p>
          <a:endParaRPr lang="en-US"/>
        </a:p>
      </dgm:t>
    </dgm:pt>
  </dgm:ptLst>
  <dgm:cxnLst>
    <dgm:cxn modelId="{82380A93-B420-4B49-AA71-122F9C6B7206}" srcId="{DB8581A0-7539-4974-B2FA-E0FC47ACCAEB}" destId="{37AF7F26-6789-4299-9D25-D1CA2761E5C1}" srcOrd="2" destOrd="0" parTransId="{6453B09E-3DE4-4879-BFB7-1088207710EA}" sibTransId="{D9A0E031-A04C-4265-9720-90295F050F09}"/>
    <dgm:cxn modelId="{E73A41BF-3E04-43BE-9E64-BEA663B39364}" type="presOf" srcId="{28FDFD94-1670-40C2-B8CB-682C41035654}" destId="{98835A6B-60E1-4B01-8FA4-1BD394431802}" srcOrd="0" destOrd="0" presId="urn:microsoft.com/office/officeart/2005/8/layout/orgChart1"/>
    <dgm:cxn modelId="{8735F54D-CCA1-468A-93C4-4617008ABE34}" type="presOf" srcId="{83682769-0A88-440F-ABEA-1A6ECBE9DA85}" destId="{E7D3CB32-A301-4CEA-A69C-43013327F3E2}" srcOrd="0" destOrd="0" presId="urn:microsoft.com/office/officeart/2005/8/layout/orgChart1"/>
    <dgm:cxn modelId="{F3AAD8C6-BF60-49E9-A246-D35EA3247576}" type="presOf" srcId="{6453B09E-3DE4-4879-BFB7-1088207710EA}" destId="{0F0DC56F-1AFD-46F5-B157-6C3EDBB11FC8}" srcOrd="0" destOrd="0" presId="urn:microsoft.com/office/officeart/2005/8/layout/orgChart1"/>
    <dgm:cxn modelId="{8521F652-931E-47E5-9C76-3968D532931E}" srcId="{DB8581A0-7539-4974-B2FA-E0FC47ACCAEB}" destId="{1ACF9FCF-BC26-4BA5-B8D8-269F9C306358}" srcOrd="0" destOrd="0" parTransId="{E212F748-BCBA-46D0-B0D6-C518DE34489D}" sibTransId="{56EFD988-780B-4C74-8173-3436558E326D}"/>
    <dgm:cxn modelId="{72FBE0DF-B0C6-41D4-BA1C-F3E5D04126F2}" type="presOf" srcId="{94AFA4F4-398A-44BD-967C-C905740036C5}" destId="{15B8D0D0-3391-485A-8F06-D9289A7850FD}" srcOrd="0" destOrd="0" presId="urn:microsoft.com/office/officeart/2005/8/layout/orgChart1"/>
    <dgm:cxn modelId="{589D34B1-51D3-4EE0-A11D-61298B42A128}" type="presOf" srcId="{DB8581A0-7539-4974-B2FA-E0FC47ACCAEB}" destId="{B658C801-3423-4B20-93D3-8EAAF416F738}" srcOrd="1" destOrd="0" presId="urn:microsoft.com/office/officeart/2005/8/layout/orgChart1"/>
    <dgm:cxn modelId="{0B8AA29D-31C8-4689-BEA7-54BDFB62E03B}" type="presOf" srcId="{DB8581A0-7539-4974-B2FA-E0FC47ACCAEB}" destId="{2D8BA2E3-7C74-4EEE-BC78-5ED012F5ADB8}" srcOrd="0" destOrd="0" presId="urn:microsoft.com/office/officeart/2005/8/layout/orgChart1"/>
    <dgm:cxn modelId="{827A4185-EA93-451B-9077-D0AF8DA15B5A}" srcId="{28FDFD94-1670-40C2-B8CB-682C41035654}" destId="{DB8581A0-7539-4974-B2FA-E0FC47ACCAEB}" srcOrd="0" destOrd="0" parTransId="{1B1D50C1-390B-4D9D-B56B-38ED561F909B}" sibTransId="{F69AF33E-50C2-4BDC-9953-8A0826F4DDE7}"/>
    <dgm:cxn modelId="{6378BF53-50D3-498C-9CE2-3F4F972636FD}" type="presOf" srcId="{E212F748-BCBA-46D0-B0D6-C518DE34489D}" destId="{D25151F9-AFE8-4691-BEED-09DB919DBE56}" srcOrd="0" destOrd="0" presId="urn:microsoft.com/office/officeart/2005/8/layout/orgChart1"/>
    <dgm:cxn modelId="{0B45AB1A-E158-427F-8244-73F5CDEF6631}" type="presOf" srcId="{37AF7F26-6789-4299-9D25-D1CA2761E5C1}" destId="{F105852D-D893-43D8-BEA8-29B041F1A21A}" srcOrd="0" destOrd="0" presId="urn:microsoft.com/office/officeart/2005/8/layout/orgChart1"/>
    <dgm:cxn modelId="{08470A22-AC57-46AA-8682-F2837AC8CDA6}" type="presOf" srcId="{83682769-0A88-440F-ABEA-1A6ECBE9DA85}" destId="{7197F243-FDB1-47D9-99E2-86033D0C234F}" srcOrd="1" destOrd="0" presId="urn:microsoft.com/office/officeart/2005/8/layout/orgChart1"/>
    <dgm:cxn modelId="{65ADE245-E173-4628-9ACB-8FE2C8BBB8A2}" srcId="{DB8581A0-7539-4974-B2FA-E0FC47ACCAEB}" destId="{83682769-0A88-440F-ABEA-1A6ECBE9DA85}" srcOrd="1" destOrd="0" parTransId="{94AFA4F4-398A-44BD-967C-C905740036C5}" sibTransId="{EB002AAB-A3DF-47A3-ADE2-8211050982C3}"/>
    <dgm:cxn modelId="{F7FF4CA7-14E7-4F7B-9D80-9E3DBFC52129}" type="presOf" srcId="{1ACF9FCF-BC26-4BA5-B8D8-269F9C306358}" destId="{9C262605-16CF-47A5-9D65-D3FBE0B55444}" srcOrd="0" destOrd="0" presId="urn:microsoft.com/office/officeart/2005/8/layout/orgChart1"/>
    <dgm:cxn modelId="{DDC11291-42DE-4622-9140-E60D91A65198}" type="presOf" srcId="{1ACF9FCF-BC26-4BA5-B8D8-269F9C306358}" destId="{095D2585-32BB-4FF3-B127-75B10203D5BC}" srcOrd="1" destOrd="0" presId="urn:microsoft.com/office/officeart/2005/8/layout/orgChart1"/>
    <dgm:cxn modelId="{FDC30C43-3F5F-4E0E-80EB-891619F56097}" type="presOf" srcId="{37AF7F26-6789-4299-9D25-D1CA2761E5C1}" destId="{CDD681F6-ED3A-43A0-8C58-26A58FDB8A4C}" srcOrd="1" destOrd="0" presId="urn:microsoft.com/office/officeart/2005/8/layout/orgChart1"/>
    <dgm:cxn modelId="{611E0B0D-236E-4C12-B313-64B2DCD4CDEA}" type="presParOf" srcId="{98835A6B-60E1-4B01-8FA4-1BD394431802}" destId="{B7198713-13E6-4AA8-8349-AFC4DC771B98}" srcOrd="0" destOrd="0" presId="urn:microsoft.com/office/officeart/2005/8/layout/orgChart1"/>
    <dgm:cxn modelId="{D8C386AA-B580-4DEF-8A98-D3AF19E374DE}" type="presParOf" srcId="{B7198713-13E6-4AA8-8349-AFC4DC771B98}" destId="{BFDAF73A-631E-450A-B6DF-0079C4DE0C1E}" srcOrd="0" destOrd="0" presId="urn:microsoft.com/office/officeart/2005/8/layout/orgChart1"/>
    <dgm:cxn modelId="{A6E0EA59-0EA4-4036-A659-37505AA604F6}" type="presParOf" srcId="{BFDAF73A-631E-450A-B6DF-0079C4DE0C1E}" destId="{2D8BA2E3-7C74-4EEE-BC78-5ED012F5ADB8}" srcOrd="0" destOrd="0" presId="urn:microsoft.com/office/officeart/2005/8/layout/orgChart1"/>
    <dgm:cxn modelId="{EC21F02F-5FBB-42FA-8753-D039E6A6177C}" type="presParOf" srcId="{BFDAF73A-631E-450A-B6DF-0079C4DE0C1E}" destId="{B658C801-3423-4B20-93D3-8EAAF416F738}" srcOrd="1" destOrd="0" presId="urn:microsoft.com/office/officeart/2005/8/layout/orgChart1"/>
    <dgm:cxn modelId="{EDF8DF34-FE9C-4C07-BC10-F72D6E95A2F6}" type="presParOf" srcId="{B7198713-13E6-4AA8-8349-AFC4DC771B98}" destId="{554C12DB-8962-4472-8A01-9AF53260E241}" srcOrd="1" destOrd="0" presId="urn:microsoft.com/office/officeart/2005/8/layout/orgChart1"/>
    <dgm:cxn modelId="{6C584698-1436-4A53-9879-F1924FCE450E}" type="presParOf" srcId="{554C12DB-8962-4472-8A01-9AF53260E241}" destId="{D25151F9-AFE8-4691-BEED-09DB919DBE56}" srcOrd="0" destOrd="0" presId="urn:microsoft.com/office/officeart/2005/8/layout/orgChart1"/>
    <dgm:cxn modelId="{154589FD-9CE9-47E5-AC4C-A37D6288D55A}" type="presParOf" srcId="{554C12DB-8962-4472-8A01-9AF53260E241}" destId="{364C8AAB-30CE-4C88-A546-58DF5583A691}" srcOrd="1" destOrd="0" presId="urn:microsoft.com/office/officeart/2005/8/layout/orgChart1"/>
    <dgm:cxn modelId="{C072AA60-6B8E-4C36-948B-61712D0AB702}" type="presParOf" srcId="{364C8AAB-30CE-4C88-A546-58DF5583A691}" destId="{EE25D6D0-03D9-473C-83BA-0A7B3895FA5E}" srcOrd="0" destOrd="0" presId="urn:microsoft.com/office/officeart/2005/8/layout/orgChart1"/>
    <dgm:cxn modelId="{84093B7B-A8A7-4204-97D5-F2BCDBC9DAD7}" type="presParOf" srcId="{EE25D6D0-03D9-473C-83BA-0A7B3895FA5E}" destId="{9C262605-16CF-47A5-9D65-D3FBE0B55444}" srcOrd="0" destOrd="0" presId="urn:microsoft.com/office/officeart/2005/8/layout/orgChart1"/>
    <dgm:cxn modelId="{EF715D74-2211-4E9E-9E50-185204BA08CF}" type="presParOf" srcId="{EE25D6D0-03D9-473C-83BA-0A7B3895FA5E}" destId="{095D2585-32BB-4FF3-B127-75B10203D5BC}" srcOrd="1" destOrd="0" presId="urn:microsoft.com/office/officeart/2005/8/layout/orgChart1"/>
    <dgm:cxn modelId="{6E7DA267-1898-4178-ABF1-6003A18338F5}" type="presParOf" srcId="{364C8AAB-30CE-4C88-A546-58DF5583A691}" destId="{59891A97-26B7-48B1-8F9F-8B9838A6BC11}" srcOrd="1" destOrd="0" presId="urn:microsoft.com/office/officeart/2005/8/layout/orgChart1"/>
    <dgm:cxn modelId="{19681CE8-2BD6-4A32-83F6-8182A8C1C9BB}" type="presParOf" srcId="{364C8AAB-30CE-4C88-A546-58DF5583A691}" destId="{D188FE34-644F-412B-9D58-175262091849}" srcOrd="2" destOrd="0" presId="urn:microsoft.com/office/officeart/2005/8/layout/orgChart1"/>
    <dgm:cxn modelId="{9D8ACE79-C7F3-4820-9967-F43460B3CF21}" type="presParOf" srcId="{554C12DB-8962-4472-8A01-9AF53260E241}" destId="{15B8D0D0-3391-485A-8F06-D9289A7850FD}" srcOrd="2" destOrd="0" presId="urn:microsoft.com/office/officeart/2005/8/layout/orgChart1"/>
    <dgm:cxn modelId="{B66D50CF-7BD2-4E1F-A68B-21E0421CBCDE}" type="presParOf" srcId="{554C12DB-8962-4472-8A01-9AF53260E241}" destId="{D055505A-3A70-4D28-A2D6-C128996B2530}" srcOrd="3" destOrd="0" presId="urn:microsoft.com/office/officeart/2005/8/layout/orgChart1"/>
    <dgm:cxn modelId="{6D83C97E-A4CB-4B39-A9D1-2395B35ED754}" type="presParOf" srcId="{D055505A-3A70-4D28-A2D6-C128996B2530}" destId="{B8F18533-8157-48CA-8259-D2F62A7E5D54}" srcOrd="0" destOrd="0" presId="urn:microsoft.com/office/officeart/2005/8/layout/orgChart1"/>
    <dgm:cxn modelId="{F9DD7C52-D4B4-41DB-AAF5-F06010BD4E2D}" type="presParOf" srcId="{B8F18533-8157-48CA-8259-D2F62A7E5D54}" destId="{E7D3CB32-A301-4CEA-A69C-43013327F3E2}" srcOrd="0" destOrd="0" presId="urn:microsoft.com/office/officeart/2005/8/layout/orgChart1"/>
    <dgm:cxn modelId="{8314D694-70E1-4179-A08D-AD95DEE9B683}" type="presParOf" srcId="{B8F18533-8157-48CA-8259-D2F62A7E5D54}" destId="{7197F243-FDB1-47D9-99E2-86033D0C234F}" srcOrd="1" destOrd="0" presId="urn:microsoft.com/office/officeart/2005/8/layout/orgChart1"/>
    <dgm:cxn modelId="{379CC285-3A9D-48D4-B05D-8D2C236C61ED}" type="presParOf" srcId="{D055505A-3A70-4D28-A2D6-C128996B2530}" destId="{C5075784-4B95-477C-BA1D-DC7542C1FA46}" srcOrd="1" destOrd="0" presId="urn:microsoft.com/office/officeart/2005/8/layout/orgChart1"/>
    <dgm:cxn modelId="{653ACC38-71BB-4BD9-953E-E937ED708822}" type="presParOf" srcId="{D055505A-3A70-4D28-A2D6-C128996B2530}" destId="{F1AC278A-29BA-4B77-917A-4665457C317D}" srcOrd="2" destOrd="0" presId="urn:microsoft.com/office/officeart/2005/8/layout/orgChart1"/>
    <dgm:cxn modelId="{4B1F1F5C-B8C7-4B62-AB38-2F167492FE36}" type="presParOf" srcId="{554C12DB-8962-4472-8A01-9AF53260E241}" destId="{0F0DC56F-1AFD-46F5-B157-6C3EDBB11FC8}" srcOrd="4" destOrd="0" presId="urn:microsoft.com/office/officeart/2005/8/layout/orgChart1"/>
    <dgm:cxn modelId="{BF0EB324-2936-4CAB-8FD4-B97B7F39ACAE}" type="presParOf" srcId="{554C12DB-8962-4472-8A01-9AF53260E241}" destId="{512A15F4-7DAB-4733-8D74-78AE77CC1EAF}" srcOrd="5" destOrd="0" presId="urn:microsoft.com/office/officeart/2005/8/layout/orgChart1"/>
    <dgm:cxn modelId="{21EC5B07-10F7-41B9-BD8A-72DB8DD61736}" type="presParOf" srcId="{512A15F4-7DAB-4733-8D74-78AE77CC1EAF}" destId="{A9B592D9-25FE-4AEB-9944-1C47FC38AD12}" srcOrd="0" destOrd="0" presId="urn:microsoft.com/office/officeart/2005/8/layout/orgChart1"/>
    <dgm:cxn modelId="{015BDD7B-B9FF-4ECF-80D4-AC5B3FE8631A}" type="presParOf" srcId="{A9B592D9-25FE-4AEB-9944-1C47FC38AD12}" destId="{F105852D-D893-43D8-BEA8-29B041F1A21A}" srcOrd="0" destOrd="0" presId="urn:microsoft.com/office/officeart/2005/8/layout/orgChart1"/>
    <dgm:cxn modelId="{A57B5265-7DA7-4589-BAE5-7C0C762AF22C}" type="presParOf" srcId="{A9B592D9-25FE-4AEB-9944-1C47FC38AD12}" destId="{CDD681F6-ED3A-43A0-8C58-26A58FDB8A4C}" srcOrd="1" destOrd="0" presId="urn:microsoft.com/office/officeart/2005/8/layout/orgChart1"/>
    <dgm:cxn modelId="{4F17573F-81B8-4DD0-99D5-F992AC8481A1}" type="presParOf" srcId="{512A15F4-7DAB-4733-8D74-78AE77CC1EAF}" destId="{D0FA4144-40CE-4056-8C83-D403C3140040}" srcOrd="1" destOrd="0" presId="urn:microsoft.com/office/officeart/2005/8/layout/orgChart1"/>
    <dgm:cxn modelId="{61D0E492-3097-4896-81C7-CD8795764D37}" type="presParOf" srcId="{512A15F4-7DAB-4733-8D74-78AE77CC1EAF}" destId="{EC55A11A-F6F2-49E9-AC6E-E3D202D732B6}" srcOrd="2" destOrd="0" presId="urn:microsoft.com/office/officeart/2005/8/layout/orgChart1"/>
    <dgm:cxn modelId="{635F9FE0-7E31-406B-881F-E57735FF776E}" type="presParOf" srcId="{B7198713-13E6-4AA8-8349-AFC4DC771B98}" destId="{FA1A739B-77D3-42F1-A141-438650D07F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CCD626-4A22-45C5-954B-EE80DD28FED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35B6FF-A800-4090-B470-9B769095CD28}">
      <dgm:prSet phldrT="[Text]" custT="1"/>
      <dgm:spPr/>
      <dgm:t>
        <a:bodyPr/>
        <a:lstStyle/>
        <a:p>
          <a:r>
            <a:rPr lang="en-US" sz="2000" b="1" dirty="0" smtClean="0"/>
            <a:t>i-</a:t>
          </a:r>
          <a:r>
            <a:rPr lang="en-US" sz="2000" b="1" dirty="0" err="1" smtClean="0"/>
            <a:t>Nontreponemal</a:t>
          </a:r>
          <a:r>
            <a:rPr lang="en-US" sz="2000" b="1" dirty="0" smtClean="0"/>
            <a:t> tests </a:t>
          </a:r>
          <a:endParaRPr lang="en-US" sz="2000" dirty="0"/>
        </a:p>
      </dgm:t>
    </dgm:pt>
    <dgm:pt modelId="{52FE184D-D98A-4F6B-BE62-2C0D67E59404}" type="parTrans" cxnId="{0A6B575F-61DA-461E-80EF-AF0718D747CC}">
      <dgm:prSet/>
      <dgm:spPr/>
      <dgm:t>
        <a:bodyPr/>
        <a:lstStyle/>
        <a:p>
          <a:endParaRPr lang="en-US"/>
        </a:p>
      </dgm:t>
    </dgm:pt>
    <dgm:pt modelId="{7CA304AD-5A17-4785-B0F1-B70D1AE60451}" type="sibTrans" cxnId="{0A6B575F-61DA-461E-80EF-AF0718D747CC}">
      <dgm:prSet/>
      <dgm:spPr/>
      <dgm:t>
        <a:bodyPr/>
        <a:lstStyle/>
        <a:p>
          <a:endParaRPr lang="en-US"/>
        </a:p>
      </dgm:t>
    </dgm:pt>
    <dgm:pt modelId="{349CA599-7784-4DF8-9361-8759BEB3D6C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E5AB115-6181-425D-BDA6-1E1A860C03EC}" type="parTrans" cxnId="{821C0B42-2FF7-42B7-900E-BDCB97AA8C31}">
      <dgm:prSet/>
      <dgm:spPr/>
      <dgm:t>
        <a:bodyPr/>
        <a:lstStyle/>
        <a:p>
          <a:endParaRPr lang="en-US"/>
        </a:p>
      </dgm:t>
    </dgm:pt>
    <dgm:pt modelId="{708E3D22-457A-45AB-94B6-EC30365FE53E}" type="sibTrans" cxnId="{821C0B42-2FF7-42B7-900E-BDCB97AA8C31}">
      <dgm:prSet/>
      <dgm:spPr/>
      <dgm:t>
        <a:bodyPr/>
        <a:lstStyle/>
        <a:p>
          <a:endParaRPr lang="en-US"/>
        </a:p>
      </dgm:t>
    </dgm:pt>
    <dgm:pt modelId="{37CF0207-E915-4815-99C3-A8E57F45EE6C}">
      <dgm:prSet phldrT="[Text]" custT="1"/>
      <dgm:spPr/>
      <dgm:t>
        <a:bodyPr/>
        <a:lstStyle/>
        <a:p>
          <a:r>
            <a:rPr lang="en-US" sz="2000" b="1" dirty="0" smtClean="0"/>
            <a:t>ii-</a:t>
          </a:r>
          <a:r>
            <a:rPr lang="en-US" sz="2000" b="1" dirty="0" err="1" smtClean="0"/>
            <a:t>Treponemal</a:t>
          </a:r>
          <a:r>
            <a:rPr lang="en-US" sz="2000" b="1" dirty="0" smtClean="0"/>
            <a:t> tests </a:t>
          </a:r>
          <a:endParaRPr lang="en-US" sz="2000" dirty="0"/>
        </a:p>
      </dgm:t>
    </dgm:pt>
    <dgm:pt modelId="{E3B2C78B-9F12-49FA-9231-A64422EA4CE9}" type="parTrans" cxnId="{2930AFC8-DA9A-40C7-9D36-88848AC65ACA}">
      <dgm:prSet/>
      <dgm:spPr/>
      <dgm:t>
        <a:bodyPr/>
        <a:lstStyle/>
        <a:p>
          <a:endParaRPr lang="en-US"/>
        </a:p>
      </dgm:t>
    </dgm:pt>
    <dgm:pt modelId="{167B23A1-FFA0-4F1C-8462-1B9C8BC18DD8}" type="sibTrans" cxnId="{2930AFC8-DA9A-40C7-9D36-88848AC65ACA}">
      <dgm:prSet/>
      <dgm:spPr/>
      <dgm:t>
        <a:bodyPr/>
        <a:lstStyle/>
        <a:p>
          <a:endParaRPr lang="en-US"/>
        </a:p>
      </dgm:t>
    </dgm:pt>
    <dgm:pt modelId="{20E8CB52-FD76-4C27-A577-5D35B79AF3F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B9DDD54-E807-4244-914E-7ECBDCC9A63E}" type="parTrans" cxnId="{B800C91C-4DDB-46DF-BEC0-B235FF9184E6}">
      <dgm:prSet/>
      <dgm:spPr/>
      <dgm:t>
        <a:bodyPr/>
        <a:lstStyle/>
        <a:p>
          <a:endParaRPr lang="en-US"/>
        </a:p>
      </dgm:t>
    </dgm:pt>
    <dgm:pt modelId="{6350078D-C4F4-4952-AD8A-D228EC64465C}" type="sibTrans" cxnId="{B800C91C-4DDB-46DF-BEC0-B235FF9184E6}">
      <dgm:prSet/>
      <dgm:spPr/>
      <dgm:t>
        <a:bodyPr/>
        <a:lstStyle/>
        <a:p>
          <a:endParaRPr lang="en-US"/>
        </a:p>
      </dgm:t>
    </dgm:pt>
    <dgm:pt modelId="{24489AC8-0AAA-470B-BC07-4DCD0598383B}">
      <dgm:prSet phldrT="[Text]" custT="1"/>
      <dgm:spPr/>
      <dgm:t>
        <a:bodyPr/>
        <a:lstStyle/>
        <a:p>
          <a:pPr algn="ctr"/>
          <a:r>
            <a:rPr lang="en-US" sz="2000" b="1" dirty="0" smtClean="0"/>
            <a:t>iii- </a:t>
          </a:r>
          <a:r>
            <a:rPr lang="en-US" sz="2000" b="1" dirty="0" err="1" smtClean="0"/>
            <a:t>IgM</a:t>
          </a:r>
          <a:r>
            <a:rPr lang="en-US" sz="2000" b="1" dirty="0" smtClean="0"/>
            <a:t> </a:t>
          </a:r>
          <a:endParaRPr lang="en-US" sz="2000" dirty="0"/>
        </a:p>
      </dgm:t>
    </dgm:pt>
    <dgm:pt modelId="{904DB16A-376C-4858-A3E7-099B2C5EB3CC}" type="parTrans" cxnId="{7436AE62-78EB-4A18-ABFA-22C210F0D144}">
      <dgm:prSet/>
      <dgm:spPr/>
      <dgm:t>
        <a:bodyPr/>
        <a:lstStyle/>
        <a:p>
          <a:endParaRPr lang="en-US"/>
        </a:p>
      </dgm:t>
    </dgm:pt>
    <dgm:pt modelId="{162D6615-A405-4C38-830F-5B4C5771D999}" type="sibTrans" cxnId="{7436AE62-78EB-4A18-ABFA-22C210F0D144}">
      <dgm:prSet/>
      <dgm:spPr/>
      <dgm:t>
        <a:bodyPr/>
        <a:lstStyle/>
        <a:p>
          <a:endParaRPr lang="en-US"/>
        </a:p>
      </dgm:t>
    </dgm:pt>
    <dgm:pt modelId="{3EFA0C06-22E4-46A0-B941-E730EC3A42F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710FB97-3535-4B44-9948-69F854947E7A}" type="parTrans" cxnId="{90082CF2-9924-4D8E-A018-93A0BE6C7F69}">
      <dgm:prSet/>
      <dgm:spPr/>
      <dgm:t>
        <a:bodyPr/>
        <a:lstStyle/>
        <a:p>
          <a:endParaRPr lang="en-US"/>
        </a:p>
      </dgm:t>
    </dgm:pt>
    <dgm:pt modelId="{2A9D6D2B-2406-4ACC-9281-EBF528EA672D}" type="sibTrans" cxnId="{90082CF2-9924-4D8E-A018-93A0BE6C7F69}">
      <dgm:prSet/>
      <dgm:spPr/>
      <dgm:t>
        <a:bodyPr/>
        <a:lstStyle/>
        <a:p>
          <a:endParaRPr lang="en-US"/>
        </a:p>
      </dgm:t>
    </dgm:pt>
    <dgm:pt modelId="{B7E9E8BF-3D89-4757-8A25-EBD1AC671FA3}" type="pres">
      <dgm:prSet presAssocID="{AACCD626-4A22-45C5-954B-EE80DD28FE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E84304-B3B1-420B-AAE2-860D6B31CD90}" type="pres">
      <dgm:prSet presAssocID="{C835B6FF-A800-4090-B470-9B769095CD28}" presName="linNode" presStyleCnt="0"/>
      <dgm:spPr/>
    </dgm:pt>
    <dgm:pt modelId="{ACAEDF73-FAFA-4148-B778-61F95C110C52}" type="pres">
      <dgm:prSet presAssocID="{C835B6FF-A800-4090-B470-9B769095CD2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81101-354A-438D-9131-E48ACA0B1031}" type="pres">
      <dgm:prSet presAssocID="{C835B6FF-A800-4090-B470-9B769095CD28}" presName="descendantText" presStyleLbl="alignAccFollowNode1" presStyleIdx="0" presStyleCnt="3" custLinFactNeighborX="645" custLinFactNeighborY="2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0FC3E-0537-41E7-BF8B-367A5A412E3D}" type="pres">
      <dgm:prSet presAssocID="{7CA304AD-5A17-4785-B0F1-B70D1AE60451}" presName="sp" presStyleCnt="0"/>
      <dgm:spPr/>
    </dgm:pt>
    <dgm:pt modelId="{211B3566-7294-45BE-B666-0C22C67E306A}" type="pres">
      <dgm:prSet presAssocID="{37CF0207-E915-4815-99C3-A8E57F45EE6C}" presName="linNode" presStyleCnt="0"/>
      <dgm:spPr/>
    </dgm:pt>
    <dgm:pt modelId="{F25FC37F-C73C-4A02-876E-89757A506BEF}" type="pres">
      <dgm:prSet presAssocID="{37CF0207-E915-4815-99C3-A8E57F45EE6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111DA-6A34-4894-BA79-D05452E9627F}" type="pres">
      <dgm:prSet presAssocID="{37CF0207-E915-4815-99C3-A8E57F45EE6C}" presName="descendantText" presStyleLbl="alignAccFollow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92D5A-2053-41D6-9D7B-074FEB034AC7}" type="pres">
      <dgm:prSet presAssocID="{167B23A1-FFA0-4F1C-8462-1B9C8BC18DD8}" presName="sp" presStyleCnt="0"/>
      <dgm:spPr/>
    </dgm:pt>
    <dgm:pt modelId="{2B82F8B3-9920-453A-AC8A-908EC342DB67}" type="pres">
      <dgm:prSet presAssocID="{24489AC8-0AAA-470B-BC07-4DCD0598383B}" presName="linNode" presStyleCnt="0"/>
      <dgm:spPr/>
    </dgm:pt>
    <dgm:pt modelId="{BE3AC24D-A93C-4A8A-8826-108BA904BC52}" type="pres">
      <dgm:prSet presAssocID="{24489AC8-0AAA-470B-BC07-4DCD0598383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9151F-71AF-4DCF-BDD8-78FD1F69A301}" type="pres">
      <dgm:prSet presAssocID="{24489AC8-0AAA-470B-BC07-4DCD0598383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F330AF-2219-4B6D-BABB-CEAA980A0D15}" type="presOf" srcId="{C835B6FF-A800-4090-B470-9B769095CD28}" destId="{ACAEDF73-FAFA-4148-B778-61F95C110C52}" srcOrd="0" destOrd="0" presId="urn:microsoft.com/office/officeart/2005/8/layout/vList5"/>
    <dgm:cxn modelId="{B800C91C-4DDB-46DF-BEC0-B235FF9184E6}" srcId="{37CF0207-E915-4815-99C3-A8E57F45EE6C}" destId="{20E8CB52-FD76-4C27-A577-5D35B79AF3F8}" srcOrd="0" destOrd="0" parTransId="{6B9DDD54-E807-4244-914E-7ECBDCC9A63E}" sibTransId="{6350078D-C4F4-4952-AD8A-D228EC64465C}"/>
    <dgm:cxn modelId="{0A6B575F-61DA-461E-80EF-AF0718D747CC}" srcId="{AACCD626-4A22-45C5-954B-EE80DD28FEDA}" destId="{C835B6FF-A800-4090-B470-9B769095CD28}" srcOrd="0" destOrd="0" parTransId="{52FE184D-D98A-4F6B-BE62-2C0D67E59404}" sibTransId="{7CA304AD-5A17-4785-B0F1-B70D1AE60451}"/>
    <dgm:cxn modelId="{2930AFC8-DA9A-40C7-9D36-88848AC65ACA}" srcId="{AACCD626-4A22-45C5-954B-EE80DD28FEDA}" destId="{37CF0207-E915-4815-99C3-A8E57F45EE6C}" srcOrd="1" destOrd="0" parTransId="{E3B2C78B-9F12-49FA-9231-A64422EA4CE9}" sibTransId="{167B23A1-FFA0-4F1C-8462-1B9C8BC18DD8}"/>
    <dgm:cxn modelId="{8EF46522-F28A-45E8-8622-BADE9F1B5B7A}" type="presOf" srcId="{37CF0207-E915-4815-99C3-A8E57F45EE6C}" destId="{F25FC37F-C73C-4A02-876E-89757A506BEF}" srcOrd="0" destOrd="0" presId="urn:microsoft.com/office/officeart/2005/8/layout/vList5"/>
    <dgm:cxn modelId="{821C0B42-2FF7-42B7-900E-BDCB97AA8C31}" srcId="{C835B6FF-A800-4090-B470-9B769095CD28}" destId="{349CA599-7784-4DF8-9361-8759BEB3D6CE}" srcOrd="0" destOrd="0" parTransId="{8E5AB115-6181-425D-BDA6-1E1A860C03EC}" sibTransId="{708E3D22-457A-45AB-94B6-EC30365FE53E}"/>
    <dgm:cxn modelId="{90082CF2-9924-4D8E-A018-93A0BE6C7F69}" srcId="{24489AC8-0AAA-470B-BC07-4DCD0598383B}" destId="{3EFA0C06-22E4-46A0-B941-E730EC3A42F8}" srcOrd="0" destOrd="0" parTransId="{B710FB97-3535-4B44-9948-69F854947E7A}" sibTransId="{2A9D6D2B-2406-4ACC-9281-EBF528EA672D}"/>
    <dgm:cxn modelId="{6BD60BB1-B374-4032-BED0-EE67942B70C8}" type="presOf" srcId="{3EFA0C06-22E4-46A0-B941-E730EC3A42F8}" destId="{3519151F-71AF-4DCF-BDD8-78FD1F69A301}" srcOrd="0" destOrd="0" presId="urn:microsoft.com/office/officeart/2005/8/layout/vList5"/>
    <dgm:cxn modelId="{7436AE62-78EB-4A18-ABFA-22C210F0D144}" srcId="{AACCD626-4A22-45C5-954B-EE80DD28FEDA}" destId="{24489AC8-0AAA-470B-BC07-4DCD0598383B}" srcOrd="2" destOrd="0" parTransId="{904DB16A-376C-4858-A3E7-099B2C5EB3CC}" sibTransId="{162D6615-A405-4C38-830F-5B4C5771D999}"/>
    <dgm:cxn modelId="{C5ADD054-06C1-4C21-923D-A73948BBD43B}" type="presOf" srcId="{20E8CB52-FD76-4C27-A577-5D35B79AF3F8}" destId="{D82111DA-6A34-4894-BA79-D05452E9627F}" srcOrd="0" destOrd="0" presId="urn:microsoft.com/office/officeart/2005/8/layout/vList5"/>
    <dgm:cxn modelId="{586B0133-854F-4D67-9743-0A170EC61C77}" type="presOf" srcId="{24489AC8-0AAA-470B-BC07-4DCD0598383B}" destId="{BE3AC24D-A93C-4A8A-8826-108BA904BC52}" srcOrd="0" destOrd="0" presId="urn:microsoft.com/office/officeart/2005/8/layout/vList5"/>
    <dgm:cxn modelId="{A83B43CB-33A6-4F5B-837E-50C285E7CF57}" type="presOf" srcId="{349CA599-7784-4DF8-9361-8759BEB3D6CE}" destId="{07B81101-354A-438D-9131-E48ACA0B1031}" srcOrd="0" destOrd="0" presId="urn:microsoft.com/office/officeart/2005/8/layout/vList5"/>
    <dgm:cxn modelId="{61971528-8F28-43D5-9D7B-3534041B0FFC}" type="presOf" srcId="{AACCD626-4A22-45C5-954B-EE80DD28FEDA}" destId="{B7E9E8BF-3D89-4757-8A25-EBD1AC671FA3}" srcOrd="0" destOrd="0" presId="urn:microsoft.com/office/officeart/2005/8/layout/vList5"/>
    <dgm:cxn modelId="{B1368C9D-B18E-4135-B73C-DE12076032ED}" type="presParOf" srcId="{B7E9E8BF-3D89-4757-8A25-EBD1AC671FA3}" destId="{7CE84304-B3B1-420B-AAE2-860D6B31CD90}" srcOrd="0" destOrd="0" presId="urn:microsoft.com/office/officeart/2005/8/layout/vList5"/>
    <dgm:cxn modelId="{C655B091-DEC7-475A-86FE-84C63C7156BD}" type="presParOf" srcId="{7CE84304-B3B1-420B-AAE2-860D6B31CD90}" destId="{ACAEDF73-FAFA-4148-B778-61F95C110C52}" srcOrd="0" destOrd="0" presId="urn:microsoft.com/office/officeart/2005/8/layout/vList5"/>
    <dgm:cxn modelId="{5672CC66-6948-4FDE-B76A-051DC6397346}" type="presParOf" srcId="{7CE84304-B3B1-420B-AAE2-860D6B31CD90}" destId="{07B81101-354A-438D-9131-E48ACA0B1031}" srcOrd="1" destOrd="0" presId="urn:microsoft.com/office/officeart/2005/8/layout/vList5"/>
    <dgm:cxn modelId="{15A89F48-93AC-42C9-8D67-4D1DE12E1FB2}" type="presParOf" srcId="{B7E9E8BF-3D89-4757-8A25-EBD1AC671FA3}" destId="{2CE0FC3E-0537-41E7-BF8B-367A5A412E3D}" srcOrd="1" destOrd="0" presId="urn:microsoft.com/office/officeart/2005/8/layout/vList5"/>
    <dgm:cxn modelId="{BF727D89-0962-4FEA-A791-448795ABB690}" type="presParOf" srcId="{B7E9E8BF-3D89-4757-8A25-EBD1AC671FA3}" destId="{211B3566-7294-45BE-B666-0C22C67E306A}" srcOrd="2" destOrd="0" presId="urn:microsoft.com/office/officeart/2005/8/layout/vList5"/>
    <dgm:cxn modelId="{03D3D4D7-2176-41AC-8D0E-ACA2A6B8E45D}" type="presParOf" srcId="{211B3566-7294-45BE-B666-0C22C67E306A}" destId="{F25FC37F-C73C-4A02-876E-89757A506BEF}" srcOrd="0" destOrd="0" presId="urn:microsoft.com/office/officeart/2005/8/layout/vList5"/>
    <dgm:cxn modelId="{48BA0AED-12D6-482D-9EB1-AD56AB3AA5B8}" type="presParOf" srcId="{211B3566-7294-45BE-B666-0C22C67E306A}" destId="{D82111DA-6A34-4894-BA79-D05452E9627F}" srcOrd="1" destOrd="0" presId="urn:microsoft.com/office/officeart/2005/8/layout/vList5"/>
    <dgm:cxn modelId="{F72132B4-3DBD-4323-9E20-2F2706473169}" type="presParOf" srcId="{B7E9E8BF-3D89-4757-8A25-EBD1AC671FA3}" destId="{0EB92D5A-2053-41D6-9D7B-074FEB034AC7}" srcOrd="3" destOrd="0" presId="urn:microsoft.com/office/officeart/2005/8/layout/vList5"/>
    <dgm:cxn modelId="{519AFA31-3CB6-4985-B9D2-BFB5A7108E75}" type="presParOf" srcId="{B7E9E8BF-3D89-4757-8A25-EBD1AC671FA3}" destId="{2B82F8B3-9920-453A-AC8A-908EC342DB67}" srcOrd="4" destOrd="0" presId="urn:microsoft.com/office/officeart/2005/8/layout/vList5"/>
    <dgm:cxn modelId="{BF5C8EFB-85F9-4C06-BD23-66254F0D39FC}" type="presParOf" srcId="{2B82F8B3-9920-453A-AC8A-908EC342DB67}" destId="{BE3AC24D-A93C-4A8A-8826-108BA904BC52}" srcOrd="0" destOrd="0" presId="urn:microsoft.com/office/officeart/2005/8/layout/vList5"/>
    <dgm:cxn modelId="{9EC509F9-A314-419B-8E56-21D51D7C58AC}" type="presParOf" srcId="{2B82F8B3-9920-453A-AC8A-908EC342DB67}" destId="{3519151F-71AF-4DCF-BDD8-78FD1F69A3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FDFD94-1670-40C2-B8CB-682C41035654}" type="doc">
      <dgm:prSet loTypeId="urn:microsoft.com/office/officeart/2005/8/layout/orgChart1" loCatId="hierarchy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pPr rtl="1"/>
          <a:endParaRPr lang="ar-SA"/>
        </a:p>
      </dgm:t>
    </dgm:pt>
    <dgm:pt modelId="{37AF7F26-6789-4299-9D25-D1CA2761E5C1}">
      <dgm:prSet phldrT="[Text]" custT="1"/>
      <dgm:spPr/>
      <dgm:t>
        <a:bodyPr/>
        <a:lstStyle/>
        <a:p>
          <a:pPr rtl="1"/>
          <a:r>
            <a:rPr lang="en-US" sz="3200" dirty="0" smtClean="0">
              <a:solidFill>
                <a:srgbClr val="FF0000"/>
              </a:solidFill>
            </a:rPr>
            <a:t>PARASITIC</a:t>
          </a:r>
          <a:endParaRPr lang="ar-SA" sz="3200" dirty="0">
            <a:solidFill>
              <a:srgbClr val="FF0000"/>
            </a:solidFill>
          </a:endParaRPr>
        </a:p>
      </dgm:t>
    </dgm:pt>
    <dgm:pt modelId="{D9A0E031-A04C-4265-9720-90295F050F09}" type="sibTrans" cxnId="{82380A93-B420-4B49-AA71-122F9C6B7206}">
      <dgm:prSet/>
      <dgm:spPr/>
      <dgm:t>
        <a:bodyPr/>
        <a:lstStyle/>
        <a:p>
          <a:pPr rtl="1"/>
          <a:endParaRPr lang="ar-SA"/>
        </a:p>
      </dgm:t>
    </dgm:pt>
    <dgm:pt modelId="{6453B09E-3DE4-4879-BFB7-1088207710EA}" type="parTrans" cxnId="{82380A93-B420-4B49-AA71-122F9C6B7206}">
      <dgm:prSet/>
      <dgm:spPr/>
      <dgm:t>
        <a:bodyPr/>
        <a:lstStyle/>
        <a:p>
          <a:pPr rtl="1"/>
          <a:endParaRPr lang="ar-SA"/>
        </a:p>
      </dgm:t>
    </dgm:pt>
    <dgm:pt modelId="{83682769-0A88-440F-ABEA-1A6ECBE9DA85}">
      <dgm:prSet phldrT="[Text]" custT="1"/>
      <dgm:spPr/>
      <dgm:t>
        <a:bodyPr/>
        <a:lstStyle/>
        <a:p>
          <a:pPr rtl="1"/>
          <a:r>
            <a:rPr lang="en-US" sz="3200" dirty="0" smtClean="0"/>
            <a:t>VIRAL</a:t>
          </a:r>
          <a:endParaRPr lang="ar-SA" sz="3200" dirty="0"/>
        </a:p>
      </dgm:t>
    </dgm:pt>
    <dgm:pt modelId="{EB002AAB-A3DF-47A3-ADE2-8211050982C3}" type="sibTrans" cxnId="{65ADE245-E173-4628-9ACB-8FE2C8BBB8A2}">
      <dgm:prSet/>
      <dgm:spPr/>
      <dgm:t>
        <a:bodyPr/>
        <a:lstStyle/>
        <a:p>
          <a:pPr rtl="1"/>
          <a:endParaRPr lang="ar-SA"/>
        </a:p>
      </dgm:t>
    </dgm:pt>
    <dgm:pt modelId="{94AFA4F4-398A-44BD-967C-C905740036C5}" type="parTrans" cxnId="{65ADE245-E173-4628-9ACB-8FE2C8BBB8A2}">
      <dgm:prSet/>
      <dgm:spPr/>
      <dgm:t>
        <a:bodyPr/>
        <a:lstStyle/>
        <a:p>
          <a:pPr rtl="1"/>
          <a:endParaRPr lang="ar-SA"/>
        </a:p>
      </dgm:t>
    </dgm:pt>
    <dgm:pt modelId="{1ACF9FCF-BC26-4BA5-B8D8-269F9C306358}">
      <dgm:prSet phldrT="[Text]" custT="1"/>
      <dgm:spPr/>
      <dgm:t>
        <a:bodyPr/>
        <a:lstStyle/>
        <a:p>
          <a:pPr rtl="1"/>
          <a:r>
            <a:rPr lang="en-US" sz="3200" dirty="0" smtClean="0">
              <a:solidFill>
                <a:schemeClr val="bg1"/>
              </a:solidFill>
            </a:rPr>
            <a:t>BACTERIAL</a:t>
          </a:r>
          <a:endParaRPr lang="ar-SA" sz="3200" dirty="0">
            <a:solidFill>
              <a:schemeClr val="bg1"/>
            </a:solidFill>
          </a:endParaRPr>
        </a:p>
      </dgm:t>
    </dgm:pt>
    <dgm:pt modelId="{56EFD988-780B-4C74-8173-3436558E326D}" type="sibTrans" cxnId="{8521F652-931E-47E5-9C76-3968D532931E}">
      <dgm:prSet/>
      <dgm:spPr/>
      <dgm:t>
        <a:bodyPr/>
        <a:lstStyle/>
        <a:p>
          <a:pPr rtl="1"/>
          <a:endParaRPr lang="ar-SA"/>
        </a:p>
      </dgm:t>
    </dgm:pt>
    <dgm:pt modelId="{E212F748-BCBA-46D0-B0D6-C518DE34489D}" type="parTrans" cxnId="{8521F652-931E-47E5-9C76-3968D532931E}">
      <dgm:prSet/>
      <dgm:spPr/>
      <dgm:t>
        <a:bodyPr/>
        <a:lstStyle/>
        <a:p>
          <a:pPr rtl="1"/>
          <a:endParaRPr lang="ar-SA"/>
        </a:p>
      </dgm:t>
    </dgm:pt>
    <dgm:pt modelId="{DB8581A0-7539-4974-B2FA-E0FC47ACCAEB}">
      <dgm:prSet phldrT="[Text]" custT="1"/>
      <dgm:spPr/>
      <dgm:t>
        <a:bodyPr/>
        <a:lstStyle/>
        <a:p>
          <a:pPr rtl="1"/>
          <a:r>
            <a:rPr lang="en-US" sz="1800" dirty="0" smtClean="0"/>
            <a:t>MOST COMMON SEXUAL TRANSMITTED INFECTIONS </a:t>
          </a:r>
          <a:endParaRPr lang="ar-SA" sz="1800" dirty="0"/>
        </a:p>
      </dgm:t>
    </dgm:pt>
    <dgm:pt modelId="{F69AF33E-50C2-4BDC-9953-8A0826F4DDE7}" type="sibTrans" cxnId="{827A4185-EA93-451B-9077-D0AF8DA15B5A}">
      <dgm:prSet/>
      <dgm:spPr/>
      <dgm:t>
        <a:bodyPr/>
        <a:lstStyle/>
        <a:p>
          <a:pPr rtl="1"/>
          <a:endParaRPr lang="ar-SA"/>
        </a:p>
      </dgm:t>
    </dgm:pt>
    <dgm:pt modelId="{1B1D50C1-390B-4D9D-B56B-38ED561F909B}" type="parTrans" cxnId="{827A4185-EA93-451B-9077-D0AF8DA15B5A}">
      <dgm:prSet/>
      <dgm:spPr/>
      <dgm:t>
        <a:bodyPr/>
        <a:lstStyle/>
        <a:p>
          <a:pPr rtl="1"/>
          <a:endParaRPr lang="ar-SA"/>
        </a:p>
      </dgm:t>
    </dgm:pt>
    <dgm:pt modelId="{98835A6B-60E1-4B01-8FA4-1BD394431802}" type="pres">
      <dgm:prSet presAssocID="{28FDFD94-1670-40C2-B8CB-682C410356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98713-13E6-4AA8-8349-AFC4DC771B98}" type="pres">
      <dgm:prSet presAssocID="{DB8581A0-7539-4974-B2FA-E0FC47ACCAE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FDAF73A-631E-450A-B6DF-0079C4DE0C1E}" type="pres">
      <dgm:prSet presAssocID="{DB8581A0-7539-4974-B2FA-E0FC47ACCAEB}" presName="rootComposite1" presStyleCnt="0"/>
      <dgm:spPr/>
      <dgm:t>
        <a:bodyPr/>
        <a:lstStyle/>
        <a:p>
          <a:endParaRPr lang="en-US"/>
        </a:p>
      </dgm:t>
    </dgm:pt>
    <dgm:pt modelId="{2D8BA2E3-7C74-4EEE-BC78-5ED012F5ADB8}" type="pres">
      <dgm:prSet presAssocID="{DB8581A0-7539-4974-B2FA-E0FC47ACCAEB}" presName="rootText1" presStyleLbl="node0" presStyleIdx="0" presStyleCnt="1" custScaleX="1191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58C801-3423-4B20-93D3-8EAAF416F738}" type="pres">
      <dgm:prSet presAssocID="{DB8581A0-7539-4974-B2FA-E0FC47ACCAE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54C12DB-8962-4472-8A01-9AF53260E241}" type="pres">
      <dgm:prSet presAssocID="{DB8581A0-7539-4974-B2FA-E0FC47ACCAEB}" presName="hierChild2" presStyleCnt="0"/>
      <dgm:spPr/>
      <dgm:t>
        <a:bodyPr/>
        <a:lstStyle/>
        <a:p>
          <a:endParaRPr lang="en-US"/>
        </a:p>
      </dgm:t>
    </dgm:pt>
    <dgm:pt modelId="{D25151F9-AFE8-4691-BEED-09DB919DBE56}" type="pres">
      <dgm:prSet presAssocID="{E212F748-BCBA-46D0-B0D6-C518DE34489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364C8AAB-30CE-4C88-A546-58DF5583A691}" type="pres">
      <dgm:prSet presAssocID="{1ACF9FCF-BC26-4BA5-B8D8-269F9C3063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E25D6D0-03D9-473C-83BA-0A7B3895FA5E}" type="pres">
      <dgm:prSet presAssocID="{1ACF9FCF-BC26-4BA5-B8D8-269F9C306358}" presName="rootComposite" presStyleCnt="0"/>
      <dgm:spPr/>
      <dgm:t>
        <a:bodyPr/>
        <a:lstStyle/>
        <a:p>
          <a:endParaRPr lang="en-US"/>
        </a:p>
      </dgm:t>
    </dgm:pt>
    <dgm:pt modelId="{9C262605-16CF-47A5-9D65-D3FBE0B55444}" type="pres">
      <dgm:prSet presAssocID="{1ACF9FCF-BC26-4BA5-B8D8-269F9C306358}" presName="rootText" presStyleLbl="node2" presStyleIdx="0" presStyleCnt="3" custScaleX="1153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D2585-32BB-4FF3-B127-75B10203D5BC}" type="pres">
      <dgm:prSet presAssocID="{1ACF9FCF-BC26-4BA5-B8D8-269F9C306358}" presName="rootConnector" presStyleLbl="node2" presStyleIdx="0" presStyleCnt="3"/>
      <dgm:spPr/>
      <dgm:t>
        <a:bodyPr/>
        <a:lstStyle/>
        <a:p>
          <a:endParaRPr lang="en-US"/>
        </a:p>
      </dgm:t>
    </dgm:pt>
    <dgm:pt modelId="{59891A97-26B7-48B1-8F9F-8B9838A6BC11}" type="pres">
      <dgm:prSet presAssocID="{1ACF9FCF-BC26-4BA5-B8D8-269F9C306358}" presName="hierChild4" presStyleCnt="0"/>
      <dgm:spPr/>
      <dgm:t>
        <a:bodyPr/>
        <a:lstStyle/>
        <a:p>
          <a:endParaRPr lang="en-US"/>
        </a:p>
      </dgm:t>
    </dgm:pt>
    <dgm:pt modelId="{D188FE34-644F-412B-9D58-175262091849}" type="pres">
      <dgm:prSet presAssocID="{1ACF9FCF-BC26-4BA5-B8D8-269F9C306358}" presName="hierChild5" presStyleCnt="0"/>
      <dgm:spPr/>
      <dgm:t>
        <a:bodyPr/>
        <a:lstStyle/>
        <a:p>
          <a:endParaRPr lang="en-US"/>
        </a:p>
      </dgm:t>
    </dgm:pt>
    <dgm:pt modelId="{15B8D0D0-3391-485A-8F06-D9289A7850FD}" type="pres">
      <dgm:prSet presAssocID="{94AFA4F4-398A-44BD-967C-C905740036C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055505A-3A70-4D28-A2D6-C128996B2530}" type="pres">
      <dgm:prSet presAssocID="{83682769-0A88-440F-ABEA-1A6ECBE9DA8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8F18533-8157-48CA-8259-D2F62A7E5D54}" type="pres">
      <dgm:prSet presAssocID="{83682769-0A88-440F-ABEA-1A6ECBE9DA85}" presName="rootComposite" presStyleCnt="0"/>
      <dgm:spPr/>
      <dgm:t>
        <a:bodyPr/>
        <a:lstStyle/>
        <a:p>
          <a:endParaRPr lang="en-US"/>
        </a:p>
      </dgm:t>
    </dgm:pt>
    <dgm:pt modelId="{E7D3CB32-A301-4CEA-A69C-43013327F3E2}" type="pres">
      <dgm:prSet presAssocID="{83682769-0A88-440F-ABEA-1A6ECBE9DA8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97F243-FDB1-47D9-99E2-86033D0C234F}" type="pres">
      <dgm:prSet presAssocID="{83682769-0A88-440F-ABEA-1A6ECBE9DA85}" presName="rootConnector" presStyleLbl="node2" presStyleIdx="1" presStyleCnt="3"/>
      <dgm:spPr/>
      <dgm:t>
        <a:bodyPr/>
        <a:lstStyle/>
        <a:p>
          <a:endParaRPr lang="en-US"/>
        </a:p>
      </dgm:t>
    </dgm:pt>
    <dgm:pt modelId="{C5075784-4B95-477C-BA1D-DC7542C1FA46}" type="pres">
      <dgm:prSet presAssocID="{83682769-0A88-440F-ABEA-1A6ECBE9DA85}" presName="hierChild4" presStyleCnt="0"/>
      <dgm:spPr/>
      <dgm:t>
        <a:bodyPr/>
        <a:lstStyle/>
        <a:p>
          <a:endParaRPr lang="en-US"/>
        </a:p>
      </dgm:t>
    </dgm:pt>
    <dgm:pt modelId="{F1AC278A-29BA-4B77-917A-4665457C317D}" type="pres">
      <dgm:prSet presAssocID="{83682769-0A88-440F-ABEA-1A6ECBE9DA85}" presName="hierChild5" presStyleCnt="0"/>
      <dgm:spPr/>
      <dgm:t>
        <a:bodyPr/>
        <a:lstStyle/>
        <a:p>
          <a:endParaRPr lang="en-US"/>
        </a:p>
      </dgm:t>
    </dgm:pt>
    <dgm:pt modelId="{0F0DC56F-1AFD-46F5-B157-6C3EDBB11FC8}" type="pres">
      <dgm:prSet presAssocID="{6453B09E-3DE4-4879-BFB7-1088207710E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12A15F4-7DAB-4733-8D74-78AE77CC1EAF}" type="pres">
      <dgm:prSet presAssocID="{37AF7F26-6789-4299-9D25-D1CA2761E5C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9B592D9-25FE-4AEB-9944-1C47FC38AD12}" type="pres">
      <dgm:prSet presAssocID="{37AF7F26-6789-4299-9D25-D1CA2761E5C1}" presName="rootComposite" presStyleCnt="0"/>
      <dgm:spPr/>
      <dgm:t>
        <a:bodyPr/>
        <a:lstStyle/>
        <a:p>
          <a:endParaRPr lang="en-US"/>
        </a:p>
      </dgm:t>
    </dgm:pt>
    <dgm:pt modelId="{F105852D-D893-43D8-BEA8-29B041F1A21A}" type="pres">
      <dgm:prSet presAssocID="{37AF7F26-6789-4299-9D25-D1CA2761E5C1}" presName="rootText" presStyleLbl="node2" presStyleIdx="2" presStyleCnt="3" custScaleX="1066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D681F6-ED3A-43A0-8C58-26A58FDB8A4C}" type="pres">
      <dgm:prSet presAssocID="{37AF7F26-6789-4299-9D25-D1CA2761E5C1}" presName="rootConnector" presStyleLbl="node2" presStyleIdx="2" presStyleCnt="3"/>
      <dgm:spPr/>
      <dgm:t>
        <a:bodyPr/>
        <a:lstStyle/>
        <a:p>
          <a:endParaRPr lang="en-US"/>
        </a:p>
      </dgm:t>
    </dgm:pt>
    <dgm:pt modelId="{D0FA4144-40CE-4056-8C83-D403C3140040}" type="pres">
      <dgm:prSet presAssocID="{37AF7F26-6789-4299-9D25-D1CA2761E5C1}" presName="hierChild4" presStyleCnt="0"/>
      <dgm:spPr/>
      <dgm:t>
        <a:bodyPr/>
        <a:lstStyle/>
        <a:p>
          <a:endParaRPr lang="en-US"/>
        </a:p>
      </dgm:t>
    </dgm:pt>
    <dgm:pt modelId="{EC55A11A-F6F2-49E9-AC6E-E3D202D732B6}" type="pres">
      <dgm:prSet presAssocID="{37AF7F26-6789-4299-9D25-D1CA2761E5C1}" presName="hierChild5" presStyleCnt="0"/>
      <dgm:spPr/>
      <dgm:t>
        <a:bodyPr/>
        <a:lstStyle/>
        <a:p>
          <a:endParaRPr lang="en-US"/>
        </a:p>
      </dgm:t>
    </dgm:pt>
    <dgm:pt modelId="{FA1A739B-77D3-42F1-A141-438650D07F2C}" type="pres">
      <dgm:prSet presAssocID="{DB8581A0-7539-4974-B2FA-E0FC47ACCAEB}" presName="hierChild3" presStyleCnt="0"/>
      <dgm:spPr/>
      <dgm:t>
        <a:bodyPr/>
        <a:lstStyle/>
        <a:p>
          <a:endParaRPr lang="en-US"/>
        </a:p>
      </dgm:t>
    </dgm:pt>
  </dgm:ptLst>
  <dgm:cxnLst>
    <dgm:cxn modelId="{D814105C-62A5-4547-8029-F11119DE041A}" type="presOf" srcId="{37AF7F26-6789-4299-9D25-D1CA2761E5C1}" destId="{CDD681F6-ED3A-43A0-8C58-26A58FDB8A4C}" srcOrd="1" destOrd="0" presId="urn:microsoft.com/office/officeart/2005/8/layout/orgChart1"/>
    <dgm:cxn modelId="{82380A93-B420-4B49-AA71-122F9C6B7206}" srcId="{DB8581A0-7539-4974-B2FA-E0FC47ACCAEB}" destId="{37AF7F26-6789-4299-9D25-D1CA2761E5C1}" srcOrd="2" destOrd="0" parTransId="{6453B09E-3DE4-4879-BFB7-1088207710EA}" sibTransId="{D9A0E031-A04C-4265-9720-90295F050F09}"/>
    <dgm:cxn modelId="{9A04A660-DDCA-42FC-AEBE-2BDC16B6B308}" type="presOf" srcId="{DB8581A0-7539-4974-B2FA-E0FC47ACCAEB}" destId="{B658C801-3423-4B20-93D3-8EAAF416F738}" srcOrd="1" destOrd="0" presId="urn:microsoft.com/office/officeart/2005/8/layout/orgChart1"/>
    <dgm:cxn modelId="{7841FBF8-853B-435A-9786-E546B8B97805}" type="presOf" srcId="{28FDFD94-1670-40C2-B8CB-682C41035654}" destId="{98835A6B-60E1-4B01-8FA4-1BD394431802}" srcOrd="0" destOrd="0" presId="urn:microsoft.com/office/officeart/2005/8/layout/orgChart1"/>
    <dgm:cxn modelId="{6CDF9442-360E-4285-8A79-0D77A9BA03E3}" type="presOf" srcId="{1ACF9FCF-BC26-4BA5-B8D8-269F9C306358}" destId="{095D2585-32BB-4FF3-B127-75B10203D5BC}" srcOrd="1" destOrd="0" presId="urn:microsoft.com/office/officeart/2005/8/layout/orgChart1"/>
    <dgm:cxn modelId="{0A9DB3D1-B0DD-4DE1-B1C3-9352292D3E5B}" type="presOf" srcId="{94AFA4F4-398A-44BD-967C-C905740036C5}" destId="{15B8D0D0-3391-485A-8F06-D9289A7850FD}" srcOrd="0" destOrd="0" presId="urn:microsoft.com/office/officeart/2005/8/layout/orgChart1"/>
    <dgm:cxn modelId="{125999A5-8D7D-4F86-9FA6-98F1F49F3AB6}" type="presOf" srcId="{DB8581A0-7539-4974-B2FA-E0FC47ACCAEB}" destId="{2D8BA2E3-7C74-4EEE-BC78-5ED012F5ADB8}" srcOrd="0" destOrd="0" presId="urn:microsoft.com/office/officeart/2005/8/layout/orgChart1"/>
    <dgm:cxn modelId="{8521F652-931E-47E5-9C76-3968D532931E}" srcId="{DB8581A0-7539-4974-B2FA-E0FC47ACCAEB}" destId="{1ACF9FCF-BC26-4BA5-B8D8-269F9C306358}" srcOrd="0" destOrd="0" parTransId="{E212F748-BCBA-46D0-B0D6-C518DE34489D}" sibTransId="{56EFD988-780B-4C74-8173-3436558E326D}"/>
    <dgm:cxn modelId="{235143C0-5FBE-437E-B8DD-316601D164C2}" type="presOf" srcId="{E212F748-BCBA-46D0-B0D6-C518DE34489D}" destId="{D25151F9-AFE8-4691-BEED-09DB919DBE56}" srcOrd="0" destOrd="0" presId="urn:microsoft.com/office/officeart/2005/8/layout/orgChart1"/>
    <dgm:cxn modelId="{4F81E63B-1870-4464-86CA-B9729DCE498D}" type="presOf" srcId="{1ACF9FCF-BC26-4BA5-B8D8-269F9C306358}" destId="{9C262605-16CF-47A5-9D65-D3FBE0B55444}" srcOrd="0" destOrd="0" presId="urn:microsoft.com/office/officeart/2005/8/layout/orgChart1"/>
    <dgm:cxn modelId="{4F3824A0-FED8-4143-84C1-514FA3BB4A83}" type="presOf" srcId="{83682769-0A88-440F-ABEA-1A6ECBE9DA85}" destId="{E7D3CB32-A301-4CEA-A69C-43013327F3E2}" srcOrd="0" destOrd="0" presId="urn:microsoft.com/office/officeart/2005/8/layout/orgChart1"/>
    <dgm:cxn modelId="{48D15E87-76B0-4768-A258-06213BBCDE02}" type="presOf" srcId="{6453B09E-3DE4-4879-BFB7-1088207710EA}" destId="{0F0DC56F-1AFD-46F5-B157-6C3EDBB11FC8}" srcOrd="0" destOrd="0" presId="urn:microsoft.com/office/officeart/2005/8/layout/orgChart1"/>
    <dgm:cxn modelId="{33A670B6-0A0B-4E60-A8EF-6E1582091A98}" type="presOf" srcId="{37AF7F26-6789-4299-9D25-D1CA2761E5C1}" destId="{F105852D-D893-43D8-BEA8-29B041F1A21A}" srcOrd="0" destOrd="0" presId="urn:microsoft.com/office/officeart/2005/8/layout/orgChart1"/>
    <dgm:cxn modelId="{827A4185-EA93-451B-9077-D0AF8DA15B5A}" srcId="{28FDFD94-1670-40C2-B8CB-682C41035654}" destId="{DB8581A0-7539-4974-B2FA-E0FC47ACCAEB}" srcOrd="0" destOrd="0" parTransId="{1B1D50C1-390B-4D9D-B56B-38ED561F909B}" sibTransId="{F69AF33E-50C2-4BDC-9953-8A0826F4DDE7}"/>
    <dgm:cxn modelId="{65ADE245-E173-4628-9ACB-8FE2C8BBB8A2}" srcId="{DB8581A0-7539-4974-B2FA-E0FC47ACCAEB}" destId="{83682769-0A88-440F-ABEA-1A6ECBE9DA85}" srcOrd="1" destOrd="0" parTransId="{94AFA4F4-398A-44BD-967C-C905740036C5}" sibTransId="{EB002AAB-A3DF-47A3-ADE2-8211050982C3}"/>
    <dgm:cxn modelId="{1FB44A5A-58A0-40CB-B62C-FD6A366C773D}" type="presOf" srcId="{83682769-0A88-440F-ABEA-1A6ECBE9DA85}" destId="{7197F243-FDB1-47D9-99E2-86033D0C234F}" srcOrd="1" destOrd="0" presId="urn:microsoft.com/office/officeart/2005/8/layout/orgChart1"/>
    <dgm:cxn modelId="{28D0CB91-EBD8-46A6-A7A6-64C8E71E676C}" type="presParOf" srcId="{98835A6B-60E1-4B01-8FA4-1BD394431802}" destId="{B7198713-13E6-4AA8-8349-AFC4DC771B98}" srcOrd="0" destOrd="0" presId="urn:microsoft.com/office/officeart/2005/8/layout/orgChart1"/>
    <dgm:cxn modelId="{04E041ED-8010-4D5E-BBAD-ECFE44281F59}" type="presParOf" srcId="{B7198713-13E6-4AA8-8349-AFC4DC771B98}" destId="{BFDAF73A-631E-450A-B6DF-0079C4DE0C1E}" srcOrd="0" destOrd="0" presId="urn:microsoft.com/office/officeart/2005/8/layout/orgChart1"/>
    <dgm:cxn modelId="{F823DDF6-D55C-43DA-B450-D85FB7AAAB84}" type="presParOf" srcId="{BFDAF73A-631E-450A-B6DF-0079C4DE0C1E}" destId="{2D8BA2E3-7C74-4EEE-BC78-5ED012F5ADB8}" srcOrd="0" destOrd="0" presId="urn:microsoft.com/office/officeart/2005/8/layout/orgChart1"/>
    <dgm:cxn modelId="{70A0240B-93AC-4CD5-BA5F-A3F181DB9236}" type="presParOf" srcId="{BFDAF73A-631E-450A-B6DF-0079C4DE0C1E}" destId="{B658C801-3423-4B20-93D3-8EAAF416F738}" srcOrd="1" destOrd="0" presId="urn:microsoft.com/office/officeart/2005/8/layout/orgChart1"/>
    <dgm:cxn modelId="{3A7D49AC-F8CF-4027-8FD9-6404C808C719}" type="presParOf" srcId="{B7198713-13E6-4AA8-8349-AFC4DC771B98}" destId="{554C12DB-8962-4472-8A01-9AF53260E241}" srcOrd="1" destOrd="0" presId="urn:microsoft.com/office/officeart/2005/8/layout/orgChart1"/>
    <dgm:cxn modelId="{2761930C-529E-4CCD-9D1C-9C56BBCA126E}" type="presParOf" srcId="{554C12DB-8962-4472-8A01-9AF53260E241}" destId="{D25151F9-AFE8-4691-BEED-09DB919DBE56}" srcOrd="0" destOrd="0" presId="urn:microsoft.com/office/officeart/2005/8/layout/orgChart1"/>
    <dgm:cxn modelId="{013A70ED-086B-4511-AE99-864D4CC323B4}" type="presParOf" srcId="{554C12DB-8962-4472-8A01-9AF53260E241}" destId="{364C8AAB-30CE-4C88-A546-58DF5583A691}" srcOrd="1" destOrd="0" presId="urn:microsoft.com/office/officeart/2005/8/layout/orgChart1"/>
    <dgm:cxn modelId="{38350D57-4340-4437-9263-4D39332E30A7}" type="presParOf" srcId="{364C8AAB-30CE-4C88-A546-58DF5583A691}" destId="{EE25D6D0-03D9-473C-83BA-0A7B3895FA5E}" srcOrd="0" destOrd="0" presId="urn:microsoft.com/office/officeart/2005/8/layout/orgChart1"/>
    <dgm:cxn modelId="{F8F5338C-98E2-48AA-B359-30F2A681DF82}" type="presParOf" srcId="{EE25D6D0-03D9-473C-83BA-0A7B3895FA5E}" destId="{9C262605-16CF-47A5-9D65-D3FBE0B55444}" srcOrd="0" destOrd="0" presId="urn:microsoft.com/office/officeart/2005/8/layout/orgChart1"/>
    <dgm:cxn modelId="{8DB842EF-3764-4528-B1E7-2A3D9B947C60}" type="presParOf" srcId="{EE25D6D0-03D9-473C-83BA-0A7B3895FA5E}" destId="{095D2585-32BB-4FF3-B127-75B10203D5BC}" srcOrd="1" destOrd="0" presId="urn:microsoft.com/office/officeart/2005/8/layout/orgChart1"/>
    <dgm:cxn modelId="{DF4B3616-91AE-410B-80A8-B73E2F8880DA}" type="presParOf" srcId="{364C8AAB-30CE-4C88-A546-58DF5583A691}" destId="{59891A97-26B7-48B1-8F9F-8B9838A6BC11}" srcOrd="1" destOrd="0" presId="urn:microsoft.com/office/officeart/2005/8/layout/orgChart1"/>
    <dgm:cxn modelId="{6A8224CE-D9F8-47DC-877A-D05D908A6EDE}" type="presParOf" srcId="{364C8AAB-30CE-4C88-A546-58DF5583A691}" destId="{D188FE34-644F-412B-9D58-175262091849}" srcOrd="2" destOrd="0" presId="urn:microsoft.com/office/officeart/2005/8/layout/orgChart1"/>
    <dgm:cxn modelId="{553DCD65-2CB3-40E3-ACA7-C50B64347FE7}" type="presParOf" srcId="{554C12DB-8962-4472-8A01-9AF53260E241}" destId="{15B8D0D0-3391-485A-8F06-D9289A7850FD}" srcOrd="2" destOrd="0" presId="urn:microsoft.com/office/officeart/2005/8/layout/orgChart1"/>
    <dgm:cxn modelId="{777C774A-A3D9-43F3-AFBE-E142420097B7}" type="presParOf" srcId="{554C12DB-8962-4472-8A01-9AF53260E241}" destId="{D055505A-3A70-4D28-A2D6-C128996B2530}" srcOrd="3" destOrd="0" presId="urn:microsoft.com/office/officeart/2005/8/layout/orgChart1"/>
    <dgm:cxn modelId="{E8F02DD4-08D5-470E-80BB-69ECCCBF7FB1}" type="presParOf" srcId="{D055505A-3A70-4D28-A2D6-C128996B2530}" destId="{B8F18533-8157-48CA-8259-D2F62A7E5D54}" srcOrd="0" destOrd="0" presId="urn:microsoft.com/office/officeart/2005/8/layout/orgChart1"/>
    <dgm:cxn modelId="{629408B3-742E-4128-B3FE-01E38BF3200A}" type="presParOf" srcId="{B8F18533-8157-48CA-8259-D2F62A7E5D54}" destId="{E7D3CB32-A301-4CEA-A69C-43013327F3E2}" srcOrd="0" destOrd="0" presId="urn:microsoft.com/office/officeart/2005/8/layout/orgChart1"/>
    <dgm:cxn modelId="{98CB9985-0713-46BD-99C7-FFB0E1AF1296}" type="presParOf" srcId="{B8F18533-8157-48CA-8259-D2F62A7E5D54}" destId="{7197F243-FDB1-47D9-99E2-86033D0C234F}" srcOrd="1" destOrd="0" presId="urn:microsoft.com/office/officeart/2005/8/layout/orgChart1"/>
    <dgm:cxn modelId="{FB493768-9592-4ADD-968D-DE1478424B75}" type="presParOf" srcId="{D055505A-3A70-4D28-A2D6-C128996B2530}" destId="{C5075784-4B95-477C-BA1D-DC7542C1FA46}" srcOrd="1" destOrd="0" presId="urn:microsoft.com/office/officeart/2005/8/layout/orgChart1"/>
    <dgm:cxn modelId="{D33B57CD-FAE5-488D-BCBE-95068FC7E61E}" type="presParOf" srcId="{D055505A-3A70-4D28-A2D6-C128996B2530}" destId="{F1AC278A-29BA-4B77-917A-4665457C317D}" srcOrd="2" destOrd="0" presId="urn:microsoft.com/office/officeart/2005/8/layout/orgChart1"/>
    <dgm:cxn modelId="{7E5F4755-970E-4473-B6EA-901AD0B9C0FE}" type="presParOf" srcId="{554C12DB-8962-4472-8A01-9AF53260E241}" destId="{0F0DC56F-1AFD-46F5-B157-6C3EDBB11FC8}" srcOrd="4" destOrd="0" presId="urn:microsoft.com/office/officeart/2005/8/layout/orgChart1"/>
    <dgm:cxn modelId="{6567ABF2-ABDE-4E34-884E-AA956B634530}" type="presParOf" srcId="{554C12DB-8962-4472-8A01-9AF53260E241}" destId="{512A15F4-7DAB-4733-8D74-78AE77CC1EAF}" srcOrd="5" destOrd="0" presId="urn:microsoft.com/office/officeart/2005/8/layout/orgChart1"/>
    <dgm:cxn modelId="{A31A496E-E41D-4FF5-87E1-E28F18029758}" type="presParOf" srcId="{512A15F4-7DAB-4733-8D74-78AE77CC1EAF}" destId="{A9B592D9-25FE-4AEB-9944-1C47FC38AD12}" srcOrd="0" destOrd="0" presId="urn:microsoft.com/office/officeart/2005/8/layout/orgChart1"/>
    <dgm:cxn modelId="{ABF54BD6-9712-43DA-852F-0D4D1AD5BFEF}" type="presParOf" srcId="{A9B592D9-25FE-4AEB-9944-1C47FC38AD12}" destId="{F105852D-D893-43D8-BEA8-29B041F1A21A}" srcOrd="0" destOrd="0" presId="urn:microsoft.com/office/officeart/2005/8/layout/orgChart1"/>
    <dgm:cxn modelId="{E8DA58D8-DC05-4394-A230-99328D9DE68C}" type="presParOf" srcId="{A9B592D9-25FE-4AEB-9944-1C47FC38AD12}" destId="{CDD681F6-ED3A-43A0-8C58-26A58FDB8A4C}" srcOrd="1" destOrd="0" presId="urn:microsoft.com/office/officeart/2005/8/layout/orgChart1"/>
    <dgm:cxn modelId="{B38CD645-8785-4D6F-A979-D7EF0E7AC924}" type="presParOf" srcId="{512A15F4-7DAB-4733-8D74-78AE77CC1EAF}" destId="{D0FA4144-40CE-4056-8C83-D403C3140040}" srcOrd="1" destOrd="0" presId="urn:microsoft.com/office/officeart/2005/8/layout/orgChart1"/>
    <dgm:cxn modelId="{98314286-43E9-429B-B24F-3C3576510B26}" type="presParOf" srcId="{512A15F4-7DAB-4733-8D74-78AE77CC1EAF}" destId="{EC55A11A-F6F2-49E9-AC6E-E3D202D732B6}" srcOrd="2" destOrd="0" presId="urn:microsoft.com/office/officeart/2005/8/layout/orgChart1"/>
    <dgm:cxn modelId="{63C46801-CC9F-4BE4-9E07-0D98184BBD63}" type="presParOf" srcId="{B7198713-13E6-4AA8-8349-AFC4DC771B98}" destId="{FA1A739B-77D3-42F1-A141-438650D07F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FDFD94-1670-40C2-B8CB-682C41035654}" type="doc">
      <dgm:prSet loTypeId="urn:microsoft.com/office/officeart/2005/8/layout/orgChart1" loCatId="hierarchy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pPr rtl="1"/>
          <a:endParaRPr lang="ar-SA"/>
        </a:p>
      </dgm:t>
    </dgm:pt>
    <dgm:pt modelId="{37AF7F26-6789-4299-9D25-D1CA2761E5C1}">
      <dgm:prSet phldrT="[Text]" custT="1"/>
      <dgm:spPr/>
      <dgm:t>
        <a:bodyPr/>
        <a:lstStyle/>
        <a:p>
          <a:pPr rtl="1"/>
          <a:r>
            <a:rPr lang="en-US" sz="3200" dirty="0" smtClean="0"/>
            <a:t>PARASITIC</a:t>
          </a:r>
          <a:endParaRPr lang="ar-SA" sz="3200" dirty="0"/>
        </a:p>
      </dgm:t>
    </dgm:pt>
    <dgm:pt modelId="{D9A0E031-A04C-4265-9720-90295F050F09}" type="sibTrans" cxnId="{82380A93-B420-4B49-AA71-122F9C6B7206}">
      <dgm:prSet/>
      <dgm:spPr/>
      <dgm:t>
        <a:bodyPr/>
        <a:lstStyle/>
        <a:p>
          <a:pPr rtl="1"/>
          <a:endParaRPr lang="ar-SA"/>
        </a:p>
      </dgm:t>
    </dgm:pt>
    <dgm:pt modelId="{6453B09E-3DE4-4879-BFB7-1088207710EA}" type="parTrans" cxnId="{82380A93-B420-4B49-AA71-122F9C6B7206}">
      <dgm:prSet/>
      <dgm:spPr/>
      <dgm:t>
        <a:bodyPr/>
        <a:lstStyle/>
        <a:p>
          <a:pPr rtl="1"/>
          <a:endParaRPr lang="ar-SA"/>
        </a:p>
      </dgm:t>
    </dgm:pt>
    <dgm:pt modelId="{83682769-0A88-440F-ABEA-1A6ECBE9DA85}">
      <dgm:prSet phldrT="[Text]" custT="1"/>
      <dgm:spPr/>
      <dgm:t>
        <a:bodyPr/>
        <a:lstStyle/>
        <a:p>
          <a:pPr rtl="1"/>
          <a:r>
            <a:rPr lang="en-US" sz="3200" dirty="0" smtClean="0">
              <a:solidFill>
                <a:srgbClr val="FF0000"/>
              </a:solidFill>
            </a:rPr>
            <a:t>VIRAL</a:t>
          </a:r>
          <a:endParaRPr lang="ar-SA" sz="3200" dirty="0">
            <a:solidFill>
              <a:srgbClr val="FF0000"/>
            </a:solidFill>
          </a:endParaRPr>
        </a:p>
      </dgm:t>
    </dgm:pt>
    <dgm:pt modelId="{EB002AAB-A3DF-47A3-ADE2-8211050982C3}" type="sibTrans" cxnId="{65ADE245-E173-4628-9ACB-8FE2C8BBB8A2}">
      <dgm:prSet/>
      <dgm:spPr/>
      <dgm:t>
        <a:bodyPr/>
        <a:lstStyle/>
        <a:p>
          <a:pPr rtl="1"/>
          <a:endParaRPr lang="ar-SA"/>
        </a:p>
      </dgm:t>
    </dgm:pt>
    <dgm:pt modelId="{94AFA4F4-398A-44BD-967C-C905740036C5}" type="parTrans" cxnId="{65ADE245-E173-4628-9ACB-8FE2C8BBB8A2}">
      <dgm:prSet/>
      <dgm:spPr/>
      <dgm:t>
        <a:bodyPr/>
        <a:lstStyle/>
        <a:p>
          <a:pPr rtl="1"/>
          <a:endParaRPr lang="ar-SA"/>
        </a:p>
      </dgm:t>
    </dgm:pt>
    <dgm:pt modelId="{1ACF9FCF-BC26-4BA5-B8D8-269F9C306358}">
      <dgm:prSet phldrT="[Text]" custT="1"/>
      <dgm:spPr/>
      <dgm:t>
        <a:bodyPr/>
        <a:lstStyle/>
        <a:p>
          <a:pPr rtl="1"/>
          <a:r>
            <a:rPr lang="en-US" sz="3200" dirty="0" smtClean="0">
              <a:solidFill>
                <a:schemeClr val="bg1"/>
              </a:solidFill>
            </a:rPr>
            <a:t>BACTERIAL</a:t>
          </a:r>
          <a:endParaRPr lang="ar-SA" sz="3200" dirty="0">
            <a:solidFill>
              <a:schemeClr val="bg1"/>
            </a:solidFill>
          </a:endParaRPr>
        </a:p>
      </dgm:t>
    </dgm:pt>
    <dgm:pt modelId="{56EFD988-780B-4C74-8173-3436558E326D}" type="sibTrans" cxnId="{8521F652-931E-47E5-9C76-3968D532931E}">
      <dgm:prSet/>
      <dgm:spPr/>
      <dgm:t>
        <a:bodyPr/>
        <a:lstStyle/>
        <a:p>
          <a:pPr rtl="1"/>
          <a:endParaRPr lang="ar-SA"/>
        </a:p>
      </dgm:t>
    </dgm:pt>
    <dgm:pt modelId="{E212F748-BCBA-46D0-B0D6-C518DE34489D}" type="parTrans" cxnId="{8521F652-931E-47E5-9C76-3968D532931E}">
      <dgm:prSet/>
      <dgm:spPr/>
      <dgm:t>
        <a:bodyPr/>
        <a:lstStyle/>
        <a:p>
          <a:pPr rtl="1"/>
          <a:endParaRPr lang="ar-SA"/>
        </a:p>
      </dgm:t>
    </dgm:pt>
    <dgm:pt modelId="{DB8581A0-7539-4974-B2FA-E0FC47ACCAEB}">
      <dgm:prSet phldrT="[Text]" custT="1"/>
      <dgm:spPr/>
      <dgm:t>
        <a:bodyPr/>
        <a:lstStyle/>
        <a:p>
          <a:pPr rtl="1"/>
          <a:r>
            <a:rPr lang="en-US" sz="1800" dirty="0" smtClean="0"/>
            <a:t>MOST COMMON SEXUAL TRANSMITTED INFECTIONS </a:t>
          </a:r>
          <a:endParaRPr lang="ar-SA" sz="1800" dirty="0"/>
        </a:p>
      </dgm:t>
    </dgm:pt>
    <dgm:pt modelId="{F69AF33E-50C2-4BDC-9953-8A0826F4DDE7}" type="sibTrans" cxnId="{827A4185-EA93-451B-9077-D0AF8DA15B5A}">
      <dgm:prSet/>
      <dgm:spPr/>
      <dgm:t>
        <a:bodyPr/>
        <a:lstStyle/>
        <a:p>
          <a:pPr rtl="1"/>
          <a:endParaRPr lang="ar-SA"/>
        </a:p>
      </dgm:t>
    </dgm:pt>
    <dgm:pt modelId="{1B1D50C1-390B-4D9D-B56B-38ED561F909B}" type="parTrans" cxnId="{827A4185-EA93-451B-9077-D0AF8DA15B5A}">
      <dgm:prSet/>
      <dgm:spPr/>
      <dgm:t>
        <a:bodyPr/>
        <a:lstStyle/>
        <a:p>
          <a:pPr rtl="1"/>
          <a:endParaRPr lang="ar-SA"/>
        </a:p>
      </dgm:t>
    </dgm:pt>
    <dgm:pt modelId="{98835A6B-60E1-4B01-8FA4-1BD394431802}" type="pres">
      <dgm:prSet presAssocID="{28FDFD94-1670-40C2-B8CB-682C410356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98713-13E6-4AA8-8349-AFC4DC771B98}" type="pres">
      <dgm:prSet presAssocID="{DB8581A0-7539-4974-B2FA-E0FC47ACCAE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FDAF73A-631E-450A-B6DF-0079C4DE0C1E}" type="pres">
      <dgm:prSet presAssocID="{DB8581A0-7539-4974-B2FA-E0FC47ACCAEB}" presName="rootComposite1" presStyleCnt="0"/>
      <dgm:spPr/>
      <dgm:t>
        <a:bodyPr/>
        <a:lstStyle/>
        <a:p>
          <a:endParaRPr lang="en-US"/>
        </a:p>
      </dgm:t>
    </dgm:pt>
    <dgm:pt modelId="{2D8BA2E3-7C74-4EEE-BC78-5ED012F5ADB8}" type="pres">
      <dgm:prSet presAssocID="{DB8581A0-7539-4974-B2FA-E0FC47ACCAEB}" presName="rootText1" presStyleLbl="node0" presStyleIdx="0" presStyleCnt="1" custScaleX="1191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58C801-3423-4B20-93D3-8EAAF416F738}" type="pres">
      <dgm:prSet presAssocID="{DB8581A0-7539-4974-B2FA-E0FC47ACCAE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54C12DB-8962-4472-8A01-9AF53260E241}" type="pres">
      <dgm:prSet presAssocID="{DB8581A0-7539-4974-B2FA-E0FC47ACCAEB}" presName="hierChild2" presStyleCnt="0"/>
      <dgm:spPr/>
      <dgm:t>
        <a:bodyPr/>
        <a:lstStyle/>
        <a:p>
          <a:endParaRPr lang="en-US"/>
        </a:p>
      </dgm:t>
    </dgm:pt>
    <dgm:pt modelId="{D25151F9-AFE8-4691-BEED-09DB919DBE56}" type="pres">
      <dgm:prSet presAssocID="{E212F748-BCBA-46D0-B0D6-C518DE34489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364C8AAB-30CE-4C88-A546-58DF5583A691}" type="pres">
      <dgm:prSet presAssocID="{1ACF9FCF-BC26-4BA5-B8D8-269F9C3063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E25D6D0-03D9-473C-83BA-0A7B3895FA5E}" type="pres">
      <dgm:prSet presAssocID="{1ACF9FCF-BC26-4BA5-B8D8-269F9C306358}" presName="rootComposite" presStyleCnt="0"/>
      <dgm:spPr/>
      <dgm:t>
        <a:bodyPr/>
        <a:lstStyle/>
        <a:p>
          <a:endParaRPr lang="en-US"/>
        </a:p>
      </dgm:t>
    </dgm:pt>
    <dgm:pt modelId="{9C262605-16CF-47A5-9D65-D3FBE0B55444}" type="pres">
      <dgm:prSet presAssocID="{1ACF9FCF-BC26-4BA5-B8D8-269F9C306358}" presName="rootText" presStyleLbl="node2" presStyleIdx="0" presStyleCnt="3" custScaleX="1153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D2585-32BB-4FF3-B127-75B10203D5BC}" type="pres">
      <dgm:prSet presAssocID="{1ACF9FCF-BC26-4BA5-B8D8-269F9C306358}" presName="rootConnector" presStyleLbl="node2" presStyleIdx="0" presStyleCnt="3"/>
      <dgm:spPr/>
      <dgm:t>
        <a:bodyPr/>
        <a:lstStyle/>
        <a:p>
          <a:endParaRPr lang="en-US"/>
        </a:p>
      </dgm:t>
    </dgm:pt>
    <dgm:pt modelId="{59891A97-26B7-48B1-8F9F-8B9838A6BC11}" type="pres">
      <dgm:prSet presAssocID="{1ACF9FCF-BC26-4BA5-B8D8-269F9C306358}" presName="hierChild4" presStyleCnt="0"/>
      <dgm:spPr/>
      <dgm:t>
        <a:bodyPr/>
        <a:lstStyle/>
        <a:p>
          <a:endParaRPr lang="en-US"/>
        </a:p>
      </dgm:t>
    </dgm:pt>
    <dgm:pt modelId="{D188FE34-644F-412B-9D58-175262091849}" type="pres">
      <dgm:prSet presAssocID="{1ACF9FCF-BC26-4BA5-B8D8-269F9C306358}" presName="hierChild5" presStyleCnt="0"/>
      <dgm:spPr/>
      <dgm:t>
        <a:bodyPr/>
        <a:lstStyle/>
        <a:p>
          <a:endParaRPr lang="en-US"/>
        </a:p>
      </dgm:t>
    </dgm:pt>
    <dgm:pt modelId="{15B8D0D0-3391-485A-8F06-D9289A7850FD}" type="pres">
      <dgm:prSet presAssocID="{94AFA4F4-398A-44BD-967C-C905740036C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055505A-3A70-4D28-A2D6-C128996B2530}" type="pres">
      <dgm:prSet presAssocID="{83682769-0A88-440F-ABEA-1A6ECBE9DA8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8F18533-8157-48CA-8259-D2F62A7E5D54}" type="pres">
      <dgm:prSet presAssocID="{83682769-0A88-440F-ABEA-1A6ECBE9DA85}" presName="rootComposite" presStyleCnt="0"/>
      <dgm:spPr/>
      <dgm:t>
        <a:bodyPr/>
        <a:lstStyle/>
        <a:p>
          <a:endParaRPr lang="en-US"/>
        </a:p>
      </dgm:t>
    </dgm:pt>
    <dgm:pt modelId="{E7D3CB32-A301-4CEA-A69C-43013327F3E2}" type="pres">
      <dgm:prSet presAssocID="{83682769-0A88-440F-ABEA-1A6ECBE9DA8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97F243-FDB1-47D9-99E2-86033D0C234F}" type="pres">
      <dgm:prSet presAssocID="{83682769-0A88-440F-ABEA-1A6ECBE9DA85}" presName="rootConnector" presStyleLbl="node2" presStyleIdx="1" presStyleCnt="3"/>
      <dgm:spPr/>
      <dgm:t>
        <a:bodyPr/>
        <a:lstStyle/>
        <a:p>
          <a:endParaRPr lang="en-US"/>
        </a:p>
      </dgm:t>
    </dgm:pt>
    <dgm:pt modelId="{C5075784-4B95-477C-BA1D-DC7542C1FA46}" type="pres">
      <dgm:prSet presAssocID="{83682769-0A88-440F-ABEA-1A6ECBE9DA85}" presName="hierChild4" presStyleCnt="0"/>
      <dgm:spPr/>
      <dgm:t>
        <a:bodyPr/>
        <a:lstStyle/>
        <a:p>
          <a:endParaRPr lang="en-US"/>
        </a:p>
      </dgm:t>
    </dgm:pt>
    <dgm:pt modelId="{F1AC278A-29BA-4B77-917A-4665457C317D}" type="pres">
      <dgm:prSet presAssocID="{83682769-0A88-440F-ABEA-1A6ECBE9DA85}" presName="hierChild5" presStyleCnt="0"/>
      <dgm:spPr/>
      <dgm:t>
        <a:bodyPr/>
        <a:lstStyle/>
        <a:p>
          <a:endParaRPr lang="en-US"/>
        </a:p>
      </dgm:t>
    </dgm:pt>
    <dgm:pt modelId="{0F0DC56F-1AFD-46F5-B157-6C3EDBB11FC8}" type="pres">
      <dgm:prSet presAssocID="{6453B09E-3DE4-4879-BFB7-1088207710E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12A15F4-7DAB-4733-8D74-78AE77CC1EAF}" type="pres">
      <dgm:prSet presAssocID="{37AF7F26-6789-4299-9D25-D1CA2761E5C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9B592D9-25FE-4AEB-9944-1C47FC38AD12}" type="pres">
      <dgm:prSet presAssocID="{37AF7F26-6789-4299-9D25-D1CA2761E5C1}" presName="rootComposite" presStyleCnt="0"/>
      <dgm:spPr/>
      <dgm:t>
        <a:bodyPr/>
        <a:lstStyle/>
        <a:p>
          <a:endParaRPr lang="en-US"/>
        </a:p>
      </dgm:t>
    </dgm:pt>
    <dgm:pt modelId="{F105852D-D893-43D8-BEA8-29B041F1A21A}" type="pres">
      <dgm:prSet presAssocID="{37AF7F26-6789-4299-9D25-D1CA2761E5C1}" presName="rootText" presStyleLbl="node2" presStyleIdx="2" presStyleCnt="3" custScaleX="1066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D681F6-ED3A-43A0-8C58-26A58FDB8A4C}" type="pres">
      <dgm:prSet presAssocID="{37AF7F26-6789-4299-9D25-D1CA2761E5C1}" presName="rootConnector" presStyleLbl="node2" presStyleIdx="2" presStyleCnt="3"/>
      <dgm:spPr/>
      <dgm:t>
        <a:bodyPr/>
        <a:lstStyle/>
        <a:p>
          <a:endParaRPr lang="en-US"/>
        </a:p>
      </dgm:t>
    </dgm:pt>
    <dgm:pt modelId="{D0FA4144-40CE-4056-8C83-D403C3140040}" type="pres">
      <dgm:prSet presAssocID="{37AF7F26-6789-4299-9D25-D1CA2761E5C1}" presName="hierChild4" presStyleCnt="0"/>
      <dgm:spPr/>
      <dgm:t>
        <a:bodyPr/>
        <a:lstStyle/>
        <a:p>
          <a:endParaRPr lang="en-US"/>
        </a:p>
      </dgm:t>
    </dgm:pt>
    <dgm:pt modelId="{EC55A11A-F6F2-49E9-AC6E-E3D202D732B6}" type="pres">
      <dgm:prSet presAssocID="{37AF7F26-6789-4299-9D25-D1CA2761E5C1}" presName="hierChild5" presStyleCnt="0"/>
      <dgm:spPr/>
      <dgm:t>
        <a:bodyPr/>
        <a:lstStyle/>
        <a:p>
          <a:endParaRPr lang="en-US"/>
        </a:p>
      </dgm:t>
    </dgm:pt>
    <dgm:pt modelId="{FA1A739B-77D3-42F1-A141-438650D07F2C}" type="pres">
      <dgm:prSet presAssocID="{DB8581A0-7539-4974-B2FA-E0FC47ACCAEB}" presName="hierChild3" presStyleCnt="0"/>
      <dgm:spPr/>
      <dgm:t>
        <a:bodyPr/>
        <a:lstStyle/>
        <a:p>
          <a:endParaRPr lang="en-US"/>
        </a:p>
      </dgm:t>
    </dgm:pt>
  </dgm:ptLst>
  <dgm:cxnLst>
    <dgm:cxn modelId="{E1B0968C-C83C-4373-9108-5599EC37D3A5}" type="presOf" srcId="{83682769-0A88-440F-ABEA-1A6ECBE9DA85}" destId="{7197F243-FDB1-47D9-99E2-86033D0C234F}" srcOrd="1" destOrd="0" presId="urn:microsoft.com/office/officeart/2005/8/layout/orgChart1"/>
    <dgm:cxn modelId="{84F8AA3B-2FF5-4586-8D75-CF5FD3A1DE88}" type="presOf" srcId="{1ACF9FCF-BC26-4BA5-B8D8-269F9C306358}" destId="{095D2585-32BB-4FF3-B127-75B10203D5BC}" srcOrd="1" destOrd="0" presId="urn:microsoft.com/office/officeart/2005/8/layout/orgChart1"/>
    <dgm:cxn modelId="{6136302A-5700-4A6A-8A9E-939E59F080E3}" type="presOf" srcId="{28FDFD94-1670-40C2-B8CB-682C41035654}" destId="{98835A6B-60E1-4B01-8FA4-1BD394431802}" srcOrd="0" destOrd="0" presId="urn:microsoft.com/office/officeart/2005/8/layout/orgChart1"/>
    <dgm:cxn modelId="{8521F652-931E-47E5-9C76-3968D532931E}" srcId="{DB8581A0-7539-4974-B2FA-E0FC47ACCAEB}" destId="{1ACF9FCF-BC26-4BA5-B8D8-269F9C306358}" srcOrd="0" destOrd="0" parTransId="{E212F748-BCBA-46D0-B0D6-C518DE34489D}" sibTransId="{56EFD988-780B-4C74-8173-3436558E326D}"/>
    <dgm:cxn modelId="{914833C8-3D12-44E1-BFF0-55CC63B0BCD2}" type="presOf" srcId="{37AF7F26-6789-4299-9D25-D1CA2761E5C1}" destId="{F105852D-D893-43D8-BEA8-29B041F1A21A}" srcOrd="0" destOrd="0" presId="urn:microsoft.com/office/officeart/2005/8/layout/orgChart1"/>
    <dgm:cxn modelId="{CDEC298D-FE07-400F-BB7D-9758533A7FA6}" type="presOf" srcId="{DB8581A0-7539-4974-B2FA-E0FC47ACCAEB}" destId="{2D8BA2E3-7C74-4EEE-BC78-5ED012F5ADB8}" srcOrd="0" destOrd="0" presId="urn:microsoft.com/office/officeart/2005/8/layout/orgChart1"/>
    <dgm:cxn modelId="{4BA0E278-F327-48CC-9CEF-6DC16427C60D}" type="presOf" srcId="{1ACF9FCF-BC26-4BA5-B8D8-269F9C306358}" destId="{9C262605-16CF-47A5-9D65-D3FBE0B55444}" srcOrd="0" destOrd="0" presId="urn:microsoft.com/office/officeart/2005/8/layout/orgChart1"/>
    <dgm:cxn modelId="{4B43CD5F-7465-4346-A82B-E8431868606D}" type="presOf" srcId="{37AF7F26-6789-4299-9D25-D1CA2761E5C1}" destId="{CDD681F6-ED3A-43A0-8C58-26A58FDB8A4C}" srcOrd="1" destOrd="0" presId="urn:microsoft.com/office/officeart/2005/8/layout/orgChart1"/>
    <dgm:cxn modelId="{827A4185-EA93-451B-9077-D0AF8DA15B5A}" srcId="{28FDFD94-1670-40C2-B8CB-682C41035654}" destId="{DB8581A0-7539-4974-B2FA-E0FC47ACCAEB}" srcOrd="0" destOrd="0" parTransId="{1B1D50C1-390B-4D9D-B56B-38ED561F909B}" sibTransId="{F69AF33E-50C2-4BDC-9953-8A0826F4DDE7}"/>
    <dgm:cxn modelId="{65ADE245-E173-4628-9ACB-8FE2C8BBB8A2}" srcId="{DB8581A0-7539-4974-B2FA-E0FC47ACCAEB}" destId="{83682769-0A88-440F-ABEA-1A6ECBE9DA85}" srcOrd="1" destOrd="0" parTransId="{94AFA4F4-398A-44BD-967C-C905740036C5}" sibTransId="{EB002AAB-A3DF-47A3-ADE2-8211050982C3}"/>
    <dgm:cxn modelId="{22A48E8C-EFFF-4BD4-B150-4DD0E1D4A2E4}" type="presOf" srcId="{E212F748-BCBA-46D0-B0D6-C518DE34489D}" destId="{D25151F9-AFE8-4691-BEED-09DB919DBE56}" srcOrd="0" destOrd="0" presId="urn:microsoft.com/office/officeart/2005/8/layout/orgChart1"/>
    <dgm:cxn modelId="{A8CA0EF3-169B-4993-863C-0F273C725087}" type="presOf" srcId="{DB8581A0-7539-4974-B2FA-E0FC47ACCAEB}" destId="{B658C801-3423-4B20-93D3-8EAAF416F738}" srcOrd="1" destOrd="0" presId="urn:microsoft.com/office/officeart/2005/8/layout/orgChart1"/>
    <dgm:cxn modelId="{F3E58C7A-2009-4E71-A4CF-8D8F51E98547}" type="presOf" srcId="{6453B09E-3DE4-4879-BFB7-1088207710EA}" destId="{0F0DC56F-1AFD-46F5-B157-6C3EDBB11FC8}" srcOrd="0" destOrd="0" presId="urn:microsoft.com/office/officeart/2005/8/layout/orgChart1"/>
    <dgm:cxn modelId="{82380A93-B420-4B49-AA71-122F9C6B7206}" srcId="{DB8581A0-7539-4974-B2FA-E0FC47ACCAEB}" destId="{37AF7F26-6789-4299-9D25-D1CA2761E5C1}" srcOrd="2" destOrd="0" parTransId="{6453B09E-3DE4-4879-BFB7-1088207710EA}" sibTransId="{D9A0E031-A04C-4265-9720-90295F050F09}"/>
    <dgm:cxn modelId="{038569D7-ACEE-4040-BDED-A2B20C250035}" type="presOf" srcId="{83682769-0A88-440F-ABEA-1A6ECBE9DA85}" destId="{E7D3CB32-A301-4CEA-A69C-43013327F3E2}" srcOrd="0" destOrd="0" presId="urn:microsoft.com/office/officeart/2005/8/layout/orgChart1"/>
    <dgm:cxn modelId="{A5487702-3999-44D2-B4EA-75B19E22FC2F}" type="presOf" srcId="{94AFA4F4-398A-44BD-967C-C905740036C5}" destId="{15B8D0D0-3391-485A-8F06-D9289A7850FD}" srcOrd="0" destOrd="0" presId="urn:microsoft.com/office/officeart/2005/8/layout/orgChart1"/>
    <dgm:cxn modelId="{60572CE3-33FC-45AC-BC65-B47DBDD3E2B6}" type="presParOf" srcId="{98835A6B-60E1-4B01-8FA4-1BD394431802}" destId="{B7198713-13E6-4AA8-8349-AFC4DC771B98}" srcOrd="0" destOrd="0" presId="urn:microsoft.com/office/officeart/2005/8/layout/orgChart1"/>
    <dgm:cxn modelId="{D1732C81-F810-4AAE-A90E-FB706FBADD6F}" type="presParOf" srcId="{B7198713-13E6-4AA8-8349-AFC4DC771B98}" destId="{BFDAF73A-631E-450A-B6DF-0079C4DE0C1E}" srcOrd="0" destOrd="0" presId="urn:microsoft.com/office/officeart/2005/8/layout/orgChart1"/>
    <dgm:cxn modelId="{E67183D3-5780-4DE4-9FC4-8F93501BF2AE}" type="presParOf" srcId="{BFDAF73A-631E-450A-B6DF-0079C4DE0C1E}" destId="{2D8BA2E3-7C74-4EEE-BC78-5ED012F5ADB8}" srcOrd="0" destOrd="0" presId="urn:microsoft.com/office/officeart/2005/8/layout/orgChart1"/>
    <dgm:cxn modelId="{3D24F28D-84AD-4D1E-8225-D538116CCD75}" type="presParOf" srcId="{BFDAF73A-631E-450A-B6DF-0079C4DE0C1E}" destId="{B658C801-3423-4B20-93D3-8EAAF416F738}" srcOrd="1" destOrd="0" presId="urn:microsoft.com/office/officeart/2005/8/layout/orgChart1"/>
    <dgm:cxn modelId="{7E3379F2-EDC3-4CFA-AA74-998CF2CB4D5B}" type="presParOf" srcId="{B7198713-13E6-4AA8-8349-AFC4DC771B98}" destId="{554C12DB-8962-4472-8A01-9AF53260E241}" srcOrd="1" destOrd="0" presId="urn:microsoft.com/office/officeart/2005/8/layout/orgChart1"/>
    <dgm:cxn modelId="{E95C065B-B51C-4FF4-AD1C-E728DCB8D3E1}" type="presParOf" srcId="{554C12DB-8962-4472-8A01-9AF53260E241}" destId="{D25151F9-AFE8-4691-BEED-09DB919DBE56}" srcOrd="0" destOrd="0" presId="urn:microsoft.com/office/officeart/2005/8/layout/orgChart1"/>
    <dgm:cxn modelId="{DA7D51A0-EB6D-41F6-88F9-C1DC203814D8}" type="presParOf" srcId="{554C12DB-8962-4472-8A01-9AF53260E241}" destId="{364C8AAB-30CE-4C88-A546-58DF5583A691}" srcOrd="1" destOrd="0" presId="urn:microsoft.com/office/officeart/2005/8/layout/orgChart1"/>
    <dgm:cxn modelId="{DCCD47B0-D48D-4D14-8237-B0F862794172}" type="presParOf" srcId="{364C8AAB-30CE-4C88-A546-58DF5583A691}" destId="{EE25D6D0-03D9-473C-83BA-0A7B3895FA5E}" srcOrd="0" destOrd="0" presId="urn:microsoft.com/office/officeart/2005/8/layout/orgChart1"/>
    <dgm:cxn modelId="{9FCB214C-1BA8-4BF5-855D-E8F9FC5F62B3}" type="presParOf" srcId="{EE25D6D0-03D9-473C-83BA-0A7B3895FA5E}" destId="{9C262605-16CF-47A5-9D65-D3FBE0B55444}" srcOrd="0" destOrd="0" presId="urn:microsoft.com/office/officeart/2005/8/layout/orgChart1"/>
    <dgm:cxn modelId="{04D906AB-F620-48AD-89B5-EC72BC07F081}" type="presParOf" srcId="{EE25D6D0-03D9-473C-83BA-0A7B3895FA5E}" destId="{095D2585-32BB-4FF3-B127-75B10203D5BC}" srcOrd="1" destOrd="0" presId="urn:microsoft.com/office/officeart/2005/8/layout/orgChart1"/>
    <dgm:cxn modelId="{394988ED-7757-4B25-8DEE-6489BB4EE5E9}" type="presParOf" srcId="{364C8AAB-30CE-4C88-A546-58DF5583A691}" destId="{59891A97-26B7-48B1-8F9F-8B9838A6BC11}" srcOrd="1" destOrd="0" presId="urn:microsoft.com/office/officeart/2005/8/layout/orgChart1"/>
    <dgm:cxn modelId="{3B7BC7BE-598B-4029-93E9-A895F6DC9E10}" type="presParOf" srcId="{364C8AAB-30CE-4C88-A546-58DF5583A691}" destId="{D188FE34-644F-412B-9D58-175262091849}" srcOrd="2" destOrd="0" presId="urn:microsoft.com/office/officeart/2005/8/layout/orgChart1"/>
    <dgm:cxn modelId="{1C83D3AB-E50F-4055-A4A6-D3A08D71719E}" type="presParOf" srcId="{554C12DB-8962-4472-8A01-9AF53260E241}" destId="{15B8D0D0-3391-485A-8F06-D9289A7850FD}" srcOrd="2" destOrd="0" presId="urn:microsoft.com/office/officeart/2005/8/layout/orgChart1"/>
    <dgm:cxn modelId="{D9F43510-BA52-457A-A709-DB17710A559F}" type="presParOf" srcId="{554C12DB-8962-4472-8A01-9AF53260E241}" destId="{D055505A-3A70-4D28-A2D6-C128996B2530}" srcOrd="3" destOrd="0" presId="urn:microsoft.com/office/officeart/2005/8/layout/orgChart1"/>
    <dgm:cxn modelId="{E6CAABD1-B839-4281-B2D4-3AD949633A00}" type="presParOf" srcId="{D055505A-3A70-4D28-A2D6-C128996B2530}" destId="{B8F18533-8157-48CA-8259-D2F62A7E5D54}" srcOrd="0" destOrd="0" presId="urn:microsoft.com/office/officeart/2005/8/layout/orgChart1"/>
    <dgm:cxn modelId="{1D5D7ED3-B139-4D69-96E0-C3641605B2AD}" type="presParOf" srcId="{B8F18533-8157-48CA-8259-D2F62A7E5D54}" destId="{E7D3CB32-A301-4CEA-A69C-43013327F3E2}" srcOrd="0" destOrd="0" presId="urn:microsoft.com/office/officeart/2005/8/layout/orgChart1"/>
    <dgm:cxn modelId="{7C336EAC-FE7B-45BE-AD55-F77E27A6E816}" type="presParOf" srcId="{B8F18533-8157-48CA-8259-D2F62A7E5D54}" destId="{7197F243-FDB1-47D9-99E2-86033D0C234F}" srcOrd="1" destOrd="0" presId="urn:microsoft.com/office/officeart/2005/8/layout/orgChart1"/>
    <dgm:cxn modelId="{9617578C-2587-4CC0-9945-070105141C95}" type="presParOf" srcId="{D055505A-3A70-4D28-A2D6-C128996B2530}" destId="{C5075784-4B95-477C-BA1D-DC7542C1FA46}" srcOrd="1" destOrd="0" presId="urn:microsoft.com/office/officeart/2005/8/layout/orgChart1"/>
    <dgm:cxn modelId="{2F778A9A-45B2-4B09-9F26-1AD4871A2D43}" type="presParOf" srcId="{D055505A-3A70-4D28-A2D6-C128996B2530}" destId="{F1AC278A-29BA-4B77-917A-4665457C317D}" srcOrd="2" destOrd="0" presId="urn:microsoft.com/office/officeart/2005/8/layout/orgChart1"/>
    <dgm:cxn modelId="{166CD76C-6AAD-41DA-A0EB-D5426BD4CB34}" type="presParOf" srcId="{554C12DB-8962-4472-8A01-9AF53260E241}" destId="{0F0DC56F-1AFD-46F5-B157-6C3EDBB11FC8}" srcOrd="4" destOrd="0" presId="urn:microsoft.com/office/officeart/2005/8/layout/orgChart1"/>
    <dgm:cxn modelId="{91FF1F6B-5BB5-4578-97EF-199E48ABDA31}" type="presParOf" srcId="{554C12DB-8962-4472-8A01-9AF53260E241}" destId="{512A15F4-7DAB-4733-8D74-78AE77CC1EAF}" srcOrd="5" destOrd="0" presId="urn:microsoft.com/office/officeart/2005/8/layout/orgChart1"/>
    <dgm:cxn modelId="{0C19B375-E689-402A-AA90-C4C614E9AFFB}" type="presParOf" srcId="{512A15F4-7DAB-4733-8D74-78AE77CC1EAF}" destId="{A9B592D9-25FE-4AEB-9944-1C47FC38AD12}" srcOrd="0" destOrd="0" presId="urn:microsoft.com/office/officeart/2005/8/layout/orgChart1"/>
    <dgm:cxn modelId="{2E1BF37F-A93B-4972-B350-31ADBC09E34C}" type="presParOf" srcId="{A9B592D9-25FE-4AEB-9944-1C47FC38AD12}" destId="{F105852D-D893-43D8-BEA8-29B041F1A21A}" srcOrd="0" destOrd="0" presId="urn:microsoft.com/office/officeart/2005/8/layout/orgChart1"/>
    <dgm:cxn modelId="{27A35336-BD8C-4856-860B-2D69062FBD87}" type="presParOf" srcId="{A9B592D9-25FE-4AEB-9944-1C47FC38AD12}" destId="{CDD681F6-ED3A-43A0-8C58-26A58FDB8A4C}" srcOrd="1" destOrd="0" presId="urn:microsoft.com/office/officeart/2005/8/layout/orgChart1"/>
    <dgm:cxn modelId="{7C5430C3-F2D1-4178-B463-2B76A2FC184A}" type="presParOf" srcId="{512A15F4-7DAB-4733-8D74-78AE77CC1EAF}" destId="{D0FA4144-40CE-4056-8C83-D403C3140040}" srcOrd="1" destOrd="0" presId="urn:microsoft.com/office/officeart/2005/8/layout/orgChart1"/>
    <dgm:cxn modelId="{CC67E354-7147-4B43-ACE4-CF3AE3AECCD7}" type="presParOf" srcId="{512A15F4-7DAB-4733-8D74-78AE77CC1EAF}" destId="{EC55A11A-F6F2-49E9-AC6E-E3D202D732B6}" srcOrd="2" destOrd="0" presId="urn:microsoft.com/office/officeart/2005/8/layout/orgChart1"/>
    <dgm:cxn modelId="{D2F7D99C-6284-4D3E-BC7E-64AED1712E86}" type="presParOf" srcId="{B7198713-13E6-4AA8-8349-AFC4DC771B98}" destId="{FA1A739B-77D3-42F1-A141-438650D07F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86B7C3-02AA-4A42-9585-A82E99F38F9F}" type="doc">
      <dgm:prSet loTypeId="urn:microsoft.com/office/officeart/2005/8/layout/vList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CA8622-889D-4213-B5A7-5AE76A86BB06}">
      <dgm:prSet phldrT="[Text]"/>
      <dgm:spPr/>
      <dgm:t>
        <a:bodyPr/>
        <a:lstStyle/>
        <a:p>
          <a:pPr rtl="0"/>
          <a:r>
            <a:rPr lang="en-US" dirty="0" smtClean="0"/>
            <a:t>ELISA</a:t>
          </a:r>
          <a:endParaRPr lang="en-US" dirty="0"/>
        </a:p>
      </dgm:t>
    </dgm:pt>
    <dgm:pt modelId="{2BF4E66F-8887-4C1C-8F5C-A03364054A55}" type="parTrans" cxnId="{A7DA18D1-B15C-4035-BC83-736A8A6A942D}">
      <dgm:prSet/>
      <dgm:spPr/>
      <dgm:t>
        <a:bodyPr/>
        <a:lstStyle/>
        <a:p>
          <a:endParaRPr lang="en-US"/>
        </a:p>
      </dgm:t>
    </dgm:pt>
    <dgm:pt modelId="{6C2D4DBC-ABD2-4BED-B22E-01FAD2100994}" type="sibTrans" cxnId="{A7DA18D1-B15C-4035-BC83-736A8A6A942D}">
      <dgm:prSet/>
      <dgm:spPr/>
      <dgm:t>
        <a:bodyPr/>
        <a:lstStyle/>
        <a:p>
          <a:endParaRPr lang="en-US"/>
        </a:p>
      </dgm:t>
    </dgm:pt>
    <dgm:pt modelId="{7ABD7094-538E-477A-AC3D-F5C4EDA7CFF8}">
      <dgm:prSet phldrT="[Text]"/>
      <dgm:spPr/>
      <dgm:t>
        <a:bodyPr/>
        <a:lstStyle/>
        <a:p>
          <a:pPr rtl="0"/>
          <a:r>
            <a:rPr lang="en-US" dirty="0" smtClean="0"/>
            <a:t>Screening </a:t>
          </a:r>
          <a:endParaRPr lang="en-US" dirty="0"/>
        </a:p>
      </dgm:t>
    </dgm:pt>
    <dgm:pt modelId="{389F6E8E-9600-4536-B10C-426483CBA6E4}" type="parTrans" cxnId="{22E247D0-8945-4ED1-8386-91DB7939C167}">
      <dgm:prSet/>
      <dgm:spPr/>
      <dgm:t>
        <a:bodyPr/>
        <a:lstStyle/>
        <a:p>
          <a:endParaRPr lang="en-US"/>
        </a:p>
      </dgm:t>
    </dgm:pt>
    <dgm:pt modelId="{84AE602F-3E10-4EA8-B526-FCFC79FF670A}" type="sibTrans" cxnId="{22E247D0-8945-4ED1-8386-91DB7939C167}">
      <dgm:prSet/>
      <dgm:spPr/>
      <dgm:t>
        <a:bodyPr/>
        <a:lstStyle/>
        <a:p>
          <a:endParaRPr lang="en-US"/>
        </a:p>
      </dgm:t>
    </dgm:pt>
    <dgm:pt modelId="{AA4C7836-59EB-4E8A-8A38-3965C5BADD0F}">
      <dgm:prSet phldrT="[Text]"/>
      <dgm:spPr/>
      <dgm:t>
        <a:bodyPr/>
        <a:lstStyle/>
        <a:p>
          <a:pPr rtl="0"/>
          <a:r>
            <a:rPr lang="en-US" dirty="0" smtClean="0"/>
            <a:t>High sensitivity</a:t>
          </a:r>
          <a:endParaRPr lang="en-US" dirty="0"/>
        </a:p>
      </dgm:t>
    </dgm:pt>
    <dgm:pt modelId="{1466BA8D-4688-4805-B973-5C9BAEBD0491}" type="parTrans" cxnId="{EC8BD25D-B413-4C3A-A80E-BE2DF189E92A}">
      <dgm:prSet/>
      <dgm:spPr/>
      <dgm:t>
        <a:bodyPr/>
        <a:lstStyle/>
        <a:p>
          <a:endParaRPr lang="en-US"/>
        </a:p>
      </dgm:t>
    </dgm:pt>
    <dgm:pt modelId="{F685C5E7-A479-4E80-A411-4F97F56E5B56}" type="sibTrans" cxnId="{EC8BD25D-B413-4C3A-A80E-BE2DF189E92A}">
      <dgm:prSet/>
      <dgm:spPr/>
      <dgm:t>
        <a:bodyPr/>
        <a:lstStyle/>
        <a:p>
          <a:endParaRPr lang="en-US"/>
        </a:p>
      </dgm:t>
    </dgm:pt>
    <dgm:pt modelId="{96906324-27C6-4076-ABA8-9092AE4D933F}">
      <dgm:prSet phldrT="[Text]"/>
      <dgm:spPr/>
      <dgm:t>
        <a:bodyPr/>
        <a:lstStyle/>
        <a:p>
          <a:pPr rtl="0"/>
          <a:r>
            <a:rPr lang="en-US" dirty="0" smtClean="0"/>
            <a:t>PCR</a:t>
          </a:r>
          <a:endParaRPr lang="en-US" dirty="0"/>
        </a:p>
      </dgm:t>
    </dgm:pt>
    <dgm:pt modelId="{90F94862-7133-443C-8410-EA702FD4CFBD}" type="parTrans" cxnId="{223D1773-2201-48D6-B41E-884454629E66}">
      <dgm:prSet/>
      <dgm:spPr/>
      <dgm:t>
        <a:bodyPr/>
        <a:lstStyle/>
        <a:p>
          <a:endParaRPr lang="en-US"/>
        </a:p>
      </dgm:t>
    </dgm:pt>
    <dgm:pt modelId="{98E1E4BB-F8FE-452F-850A-0D3C730908F3}" type="sibTrans" cxnId="{223D1773-2201-48D6-B41E-884454629E66}">
      <dgm:prSet/>
      <dgm:spPr/>
      <dgm:t>
        <a:bodyPr/>
        <a:lstStyle/>
        <a:p>
          <a:endParaRPr lang="en-US"/>
        </a:p>
      </dgm:t>
    </dgm:pt>
    <dgm:pt modelId="{2C707363-BF2B-49B6-853A-DD94313C9A58}">
      <dgm:prSet phldrT="[Text]"/>
      <dgm:spPr/>
      <dgm:t>
        <a:bodyPr/>
        <a:lstStyle/>
        <a:p>
          <a:pPr rtl="0"/>
          <a:r>
            <a:rPr lang="en-US" dirty="0" smtClean="0"/>
            <a:t>Measure the viral load.</a:t>
          </a:r>
          <a:endParaRPr lang="en-US" dirty="0"/>
        </a:p>
      </dgm:t>
    </dgm:pt>
    <dgm:pt modelId="{60DD5D32-01C3-41D4-B01E-F849A810BC43}" type="parTrans" cxnId="{86772370-B94C-4882-8FDB-2418D011B373}">
      <dgm:prSet/>
      <dgm:spPr/>
      <dgm:t>
        <a:bodyPr/>
        <a:lstStyle/>
        <a:p>
          <a:endParaRPr lang="en-US"/>
        </a:p>
      </dgm:t>
    </dgm:pt>
    <dgm:pt modelId="{8DED2CC6-13FD-43C9-8F86-DFC1A79481CB}" type="sibTrans" cxnId="{86772370-B94C-4882-8FDB-2418D011B373}">
      <dgm:prSet/>
      <dgm:spPr/>
      <dgm:t>
        <a:bodyPr/>
        <a:lstStyle/>
        <a:p>
          <a:endParaRPr lang="en-US"/>
        </a:p>
      </dgm:t>
    </dgm:pt>
    <dgm:pt modelId="{AD28E4FF-4C3A-46D0-AD7F-E163C3CCA53C}">
      <dgm:prSet phldrT="[Text]"/>
      <dgm:spPr/>
      <dgm:t>
        <a:bodyPr/>
        <a:lstStyle/>
        <a:p>
          <a:pPr rtl="0"/>
          <a:r>
            <a:rPr lang="en-US" dirty="0" smtClean="0"/>
            <a:t>Western Blot</a:t>
          </a:r>
          <a:endParaRPr lang="en-US" dirty="0"/>
        </a:p>
      </dgm:t>
    </dgm:pt>
    <dgm:pt modelId="{E475282C-653B-467F-85ED-EB2F79BBF597}" type="parTrans" cxnId="{34D0ADD7-8130-45DD-810A-FFBF2F49C0F2}">
      <dgm:prSet/>
      <dgm:spPr/>
      <dgm:t>
        <a:bodyPr/>
        <a:lstStyle/>
        <a:p>
          <a:endParaRPr lang="en-US"/>
        </a:p>
      </dgm:t>
    </dgm:pt>
    <dgm:pt modelId="{BB5CE56D-C262-48BC-AB70-B1222EBA7E48}" type="sibTrans" cxnId="{34D0ADD7-8130-45DD-810A-FFBF2F49C0F2}">
      <dgm:prSet/>
      <dgm:spPr/>
      <dgm:t>
        <a:bodyPr/>
        <a:lstStyle/>
        <a:p>
          <a:endParaRPr lang="en-US"/>
        </a:p>
      </dgm:t>
    </dgm:pt>
    <dgm:pt modelId="{6291D2A1-DE5E-4781-87C3-C1A80869829D}">
      <dgm:prSet phldrT="[Text]"/>
      <dgm:spPr/>
      <dgm:t>
        <a:bodyPr/>
        <a:lstStyle/>
        <a:p>
          <a:pPr rtl="0"/>
          <a:r>
            <a:rPr lang="en-US" dirty="0" smtClean="0"/>
            <a:t>Confirmatory test</a:t>
          </a:r>
          <a:endParaRPr lang="en-US" dirty="0"/>
        </a:p>
      </dgm:t>
    </dgm:pt>
    <dgm:pt modelId="{038BD83D-D241-4653-96F6-C3159E2BDE89}" type="parTrans" cxnId="{940E01C1-D675-4627-93D9-3D98678A7F39}">
      <dgm:prSet/>
      <dgm:spPr/>
      <dgm:t>
        <a:bodyPr/>
        <a:lstStyle/>
        <a:p>
          <a:endParaRPr lang="en-US"/>
        </a:p>
      </dgm:t>
    </dgm:pt>
    <dgm:pt modelId="{1D158AA2-714F-4A59-B25E-AD6378EE9434}" type="sibTrans" cxnId="{940E01C1-D675-4627-93D9-3D98678A7F39}">
      <dgm:prSet/>
      <dgm:spPr/>
      <dgm:t>
        <a:bodyPr/>
        <a:lstStyle/>
        <a:p>
          <a:endParaRPr lang="en-US"/>
        </a:p>
      </dgm:t>
    </dgm:pt>
    <dgm:pt modelId="{B6EDB18E-9049-4851-A283-DD6548334F52}" type="pres">
      <dgm:prSet presAssocID="{0186B7C3-02AA-4A42-9585-A82E99F38F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CCDA32-8098-4B54-8CE0-49F95BBF8B23}" type="pres">
      <dgm:prSet presAssocID="{03CA8622-889D-4213-B5A7-5AE76A86BB06}" presName="linNode" presStyleCnt="0"/>
      <dgm:spPr/>
    </dgm:pt>
    <dgm:pt modelId="{B69800D1-5497-48C1-9F7F-9489A0FB4241}" type="pres">
      <dgm:prSet presAssocID="{03CA8622-889D-4213-B5A7-5AE76A86BB0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C0A87-A40A-4EA8-9B6F-07DC7EF0645A}" type="pres">
      <dgm:prSet presAssocID="{03CA8622-889D-4213-B5A7-5AE76A86BB0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5764B-84AE-44EB-AB23-C37DB567FDB3}" type="pres">
      <dgm:prSet presAssocID="{6C2D4DBC-ABD2-4BED-B22E-01FAD2100994}" presName="sp" presStyleCnt="0"/>
      <dgm:spPr/>
    </dgm:pt>
    <dgm:pt modelId="{5631FD28-8817-4EEB-85B6-D1B03442778C}" type="pres">
      <dgm:prSet presAssocID="{96906324-27C6-4076-ABA8-9092AE4D933F}" presName="linNode" presStyleCnt="0"/>
      <dgm:spPr/>
    </dgm:pt>
    <dgm:pt modelId="{8912B476-3FB7-4DEF-BF94-A11DC4E69F69}" type="pres">
      <dgm:prSet presAssocID="{96906324-27C6-4076-ABA8-9092AE4D933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E78A0-2A39-4C25-8EED-6FE11C576913}" type="pres">
      <dgm:prSet presAssocID="{96906324-27C6-4076-ABA8-9092AE4D933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61C61-562B-4155-822E-08B1DB5A4796}" type="pres">
      <dgm:prSet presAssocID="{98E1E4BB-F8FE-452F-850A-0D3C730908F3}" presName="sp" presStyleCnt="0"/>
      <dgm:spPr/>
    </dgm:pt>
    <dgm:pt modelId="{C5BD7A19-E45B-423B-AC76-20FA85EFA5E0}" type="pres">
      <dgm:prSet presAssocID="{AD28E4FF-4C3A-46D0-AD7F-E163C3CCA53C}" presName="linNode" presStyleCnt="0"/>
      <dgm:spPr/>
    </dgm:pt>
    <dgm:pt modelId="{D481F7C2-D4FD-498E-8955-66C483EC1ACE}" type="pres">
      <dgm:prSet presAssocID="{AD28E4FF-4C3A-46D0-AD7F-E163C3CCA53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5D128-B8DB-4C4F-B221-7F2CB747444D}" type="pres">
      <dgm:prSet presAssocID="{AD28E4FF-4C3A-46D0-AD7F-E163C3CCA53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5A1B9F-73BA-49A7-9420-D1CF176EC384}" type="presOf" srcId="{6291D2A1-DE5E-4781-87C3-C1A80869829D}" destId="{EDE5D128-B8DB-4C4F-B221-7F2CB747444D}" srcOrd="0" destOrd="0" presId="urn:microsoft.com/office/officeart/2005/8/layout/vList5"/>
    <dgm:cxn modelId="{45ADCFBE-823F-466C-ABAF-60AC1972745E}" type="presOf" srcId="{2C707363-BF2B-49B6-853A-DD94313C9A58}" destId="{5F8E78A0-2A39-4C25-8EED-6FE11C576913}" srcOrd="0" destOrd="0" presId="urn:microsoft.com/office/officeart/2005/8/layout/vList5"/>
    <dgm:cxn modelId="{86772370-B94C-4882-8FDB-2418D011B373}" srcId="{96906324-27C6-4076-ABA8-9092AE4D933F}" destId="{2C707363-BF2B-49B6-853A-DD94313C9A58}" srcOrd="0" destOrd="0" parTransId="{60DD5D32-01C3-41D4-B01E-F849A810BC43}" sibTransId="{8DED2CC6-13FD-43C9-8F86-DFC1A79481CB}"/>
    <dgm:cxn modelId="{940E01C1-D675-4627-93D9-3D98678A7F39}" srcId="{AD28E4FF-4C3A-46D0-AD7F-E163C3CCA53C}" destId="{6291D2A1-DE5E-4781-87C3-C1A80869829D}" srcOrd="0" destOrd="0" parTransId="{038BD83D-D241-4653-96F6-C3159E2BDE89}" sibTransId="{1D158AA2-714F-4A59-B25E-AD6378EE9434}"/>
    <dgm:cxn modelId="{22E247D0-8945-4ED1-8386-91DB7939C167}" srcId="{03CA8622-889D-4213-B5A7-5AE76A86BB06}" destId="{7ABD7094-538E-477A-AC3D-F5C4EDA7CFF8}" srcOrd="0" destOrd="0" parTransId="{389F6E8E-9600-4536-B10C-426483CBA6E4}" sibTransId="{84AE602F-3E10-4EA8-B526-FCFC79FF670A}"/>
    <dgm:cxn modelId="{EC8BD25D-B413-4C3A-A80E-BE2DF189E92A}" srcId="{03CA8622-889D-4213-B5A7-5AE76A86BB06}" destId="{AA4C7836-59EB-4E8A-8A38-3965C5BADD0F}" srcOrd="1" destOrd="0" parTransId="{1466BA8D-4688-4805-B973-5C9BAEBD0491}" sibTransId="{F685C5E7-A479-4E80-A411-4F97F56E5B56}"/>
    <dgm:cxn modelId="{59A586DA-A2F2-4668-A521-D43CDAA9AD9D}" type="presOf" srcId="{0186B7C3-02AA-4A42-9585-A82E99F38F9F}" destId="{B6EDB18E-9049-4851-A283-DD6548334F52}" srcOrd="0" destOrd="0" presId="urn:microsoft.com/office/officeart/2005/8/layout/vList5"/>
    <dgm:cxn modelId="{34D0ADD7-8130-45DD-810A-FFBF2F49C0F2}" srcId="{0186B7C3-02AA-4A42-9585-A82E99F38F9F}" destId="{AD28E4FF-4C3A-46D0-AD7F-E163C3CCA53C}" srcOrd="2" destOrd="0" parTransId="{E475282C-653B-467F-85ED-EB2F79BBF597}" sibTransId="{BB5CE56D-C262-48BC-AB70-B1222EBA7E48}"/>
    <dgm:cxn modelId="{9629ABF5-1F99-4DA2-9F3C-C437F433B2F9}" type="presOf" srcId="{AD28E4FF-4C3A-46D0-AD7F-E163C3CCA53C}" destId="{D481F7C2-D4FD-498E-8955-66C483EC1ACE}" srcOrd="0" destOrd="0" presId="urn:microsoft.com/office/officeart/2005/8/layout/vList5"/>
    <dgm:cxn modelId="{7B343D43-24BC-429D-B579-FDD0039259FD}" type="presOf" srcId="{7ABD7094-538E-477A-AC3D-F5C4EDA7CFF8}" destId="{CE1C0A87-A40A-4EA8-9B6F-07DC7EF0645A}" srcOrd="0" destOrd="0" presId="urn:microsoft.com/office/officeart/2005/8/layout/vList5"/>
    <dgm:cxn modelId="{0A377BDE-2B30-4F95-8D40-15F72A1A7B87}" type="presOf" srcId="{03CA8622-889D-4213-B5A7-5AE76A86BB06}" destId="{B69800D1-5497-48C1-9F7F-9489A0FB4241}" srcOrd="0" destOrd="0" presId="urn:microsoft.com/office/officeart/2005/8/layout/vList5"/>
    <dgm:cxn modelId="{93C5BA68-588B-4B3E-8969-194E96E5A5DF}" type="presOf" srcId="{AA4C7836-59EB-4E8A-8A38-3965C5BADD0F}" destId="{CE1C0A87-A40A-4EA8-9B6F-07DC7EF0645A}" srcOrd="0" destOrd="1" presId="urn:microsoft.com/office/officeart/2005/8/layout/vList5"/>
    <dgm:cxn modelId="{A7DA18D1-B15C-4035-BC83-736A8A6A942D}" srcId="{0186B7C3-02AA-4A42-9585-A82E99F38F9F}" destId="{03CA8622-889D-4213-B5A7-5AE76A86BB06}" srcOrd="0" destOrd="0" parTransId="{2BF4E66F-8887-4C1C-8F5C-A03364054A55}" sibTransId="{6C2D4DBC-ABD2-4BED-B22E-01FAD2100994}"/>
    <dgm:cxn modelId="{223D1773-2201-48D6-B41E-884454629E66}" srcId="{0186B7C3-02AA-4A42-9585-A82E99F38F9F}" destId="{96906324-27C6-4076-ABA8-9092AE4D933F}" srcOrd="1" destOrd="0" parTransId="{90F94862-7133-443C-8410-EA702FD4CFBD}" sibTransId="{98E1E4BB-F8FE-452F-850A-0D3C730908F3}"/>
    <dgm:cxn modelId="{8FBE06B3-827D-43D0-AA26-FFEE959F2E43}" type="presOf" srcId="{96906324-27C6-4076-ABA8-9092AE4D933F}" destId="{8912B476-3FB7-4DEF-BF94-A11DC4E69F69}" srcOrd="0" destOrd="0" presId="urn:microsoft.com/office/officeart/2005/8/layout/vList5"/>
    <dgm:cxn modelId="{85CD96D4-4E3C-4E0A-AF2C-E4F888D74E04}" type="presParOf" srcId="{B6EDB18E-9049-4851-A283-DD6548334F52}" destId="{B5CCDA32-8098-4B54-8CE0-49F95BBF8B23}" srcOrd="0" destOrd="0" presId="urn:microsoft.com/office/officeart/2005/8/layout/vList5"/>
    <dgm:cxn modelId="{19E8EACC-FB51-4769-AC48-EAB22558252B}" type="presParOf" srcId="{B5CCDA32-8098-4B54-8CE0-49F95BBF8B23}" destId="{B69800D1-5497-48C1-9F7F-9489A0FB4241}" srcOrd="0" destOrd="0" presId="urn:microsoft.com/office/officeart/2005/8/layout/vList5"/>
    <dgm:cxn modelId="{3775E1FE-38A7-498A-88FF-C0CA6E2B0C96}" type="presParOf" srcId="{B5CCDA32-8098-4B54-8CE0-49F95BBF8B23}" destId="{CE1C0A87-A40A-4EA8-9B6F-07DC7EF0645A}" srcOrd="1" destOrd="0" presId="urn:microsoft.com/office/officeart/2005/8/layout/vList5"/>
    <dgm:cxn modelId="{A33D2B67-2234-4C80-A03C-60D11AA625AD}" type="presParOf" srcId="{B6EDB18E-9049-4851-A283-DD6548334F52}" destId="{D255764B-84AE-44EB-AB23-C37DB567FDB3}" srcOrd="1" destOrd="0" presId="urn:microsoft.com/office/officeart/2005/8/layout/vList5"/>
    <dgm:cxn modelId="{1E569FC5-7379-464E-88CC-6DB993514086}" type="presParOf" srcId="{B6EDB18E-9049-4851-A283-DD6548334F52}" destId="{5631FD28-8817-4EEB-85B6-D1B03442778C}" srcOrd="2" destOrd="0" presId="urn:microsoft.com/office/officeart/2005/8/layout/vList5"/>
    <dgm:cxn modelId="{44EA30F8-E42A-466A-84C3-88E0E161A19D}" type="presParOf" srcId="{5631FD28-8817-4EEB-85B6-D1B03442778C}" destId="{8912B476-3FB7-4DEF-BF94-A11DC4E69F69}" srcOrd="0" destOrd="0" presId="urn:microsoft.com/office/officeart/2005/8/layout/vList5"/>
    <dgm:cxn modelId="{484AA4F3-B070-4B13-B2C8-21FBC76C45B9}" type="presParOf" srcId="{5631FD28-8817-4EEB-85B6-D1B03442778C}" destId="{5F8E78A0-2A39-4C25-8EED-6FE11C576913}" srcOrd="1" destOrd="0" presId="urn:microsoft.com/office/officeart/2005/8/layout/vList5"/>
    <dgm:cxn modelId="{FE6CA8E8-3167-4678-B020-13F10BFFB94E}" type="presParOf" srcId="{B6EDB18E-9049-4851-A283-DD6548334F52}" destId="{F8F61C61-562B-4155-822E-08B1DB5A4796}" srcOrd="3" destOrd="0" presId="urn:microsoft.com/office/officeart/2005/8/layout/vList5"/>
    <dgm:cxn modelId="{778C2AF0-CE1F-44BA-84F6-58CF3A7418D9}" type="presParOf" srcId="{B6EDB18E-9049-4851-A283-DD6548334F52}" destId="{C5BD7A19-E45B-423B-AC76-20FA85EFA5E0}" srcOrd="4" destOrd="0" presId="urn:microsoft.com/office/officeart/2005/8/layout/vList5"/>
    <dgm:cxn modelId="{AF9E21A6-9EFC-4E71-84D0-784B76CAA9A0}" type="presParOf" srcId="{C5BD7A19-E45B-423B-AC76-20FA85EFA5E0}" destId="{D481F7C2-D4FD-498E-8955-66C483EC1ACE}" srcOrd="0" destOrd="0" presId="urn:microsoft.com/office/officeart/2005/8/layout/vList5"/>
    <dgm:cxn modelId="{3C3C9134-345A-47FB-B25A-91CDE2B1353B}" type="presParOf" srcId="{C5BD7A19-E45B-423B-AC76-20FA85EFA5E0}" destId="{EDE5D128-B8DB-4C4F-B221-7F2CB74744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DC56F-1AFD-46F5-B157-6C3EDBB11FC8}">
      <dsp:nvSpPr>
        <dsp:cNvPr id="0" name=""/>
        <dsp:cNvSpPr/>
      </dsp:nvSpPr>
      <dsp:spPr>
        <a:xfrm>
          <a:off x="4114799" y="2061945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8D0D0-3391-485A-8F06-D9289A7850FD}">
      <dsp:nvSpPr>
        <dsp:cNvPr id="0" name=""/>
        <dsp:cNvSpPr/>
      </dsp:nvSpPr>
      <dsp:spPr>
        <a:xfrm>
          <a:off x="4069079" y="2061945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151F9-AFE8-4691-BEED-09DB919DBE56}">
      <dsp:nvSpPr>
        <dsp:cNvPr id="0" name=""/>
        <dsp:cNvSpPr/>
      </dsp:nvSpPr>
      <dsp:spPr>
        <a:xfrm>
          <a:off x="1203548" y="2061945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BA2E3-7C74-4EEE-BC78-5ED012F5ADB8}">
      <dsp:nvSpPr>
        <dsp:cNvPr id="0" name=""/>
        <dsp:cNvSpPr/>
      </dsp:nvSpPr>
      <dsp:spPr>
        <a:xfrm>
          <a:off x="2911803" y="858949"/>
          <a:ext cx="2405992" cy="120299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MOST COMMON SEXUAL TRANSMITTED INFECTIONS </a:t>
          </a:r>
          <a:endParaRPr lang="ar-SA" sz="1800" kern="1200" dirty="0"/>
        </a:p>
      </dsp:txBody>
      <dsp:txXfrm>
        <a:off x="2911803" y="858949"/>
        <a:ext cx="2405992" cy="1202996"/>
      </dsp:txXfrm>
    </dsp:sp>
    <dsp:sp modelId="{9C262605-16CF-47A5-9D65-D3FBE0B55444}">
      <dsp:nvSpPr>
        <dsp:cNvPr id="0" name=""/>
        <dsp:cNvSpPr/>
      </dsp:nvSpPr>
      <dsp:spPr>
        <a:xfrm>
          <a:off x="552" y="2567204"/>
          <a:ext cx="2405992" cy="1202996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BACTERIAL</a:t>
          </a:r>
          <a:endParaRPr lang="ar-SA" sz="3200" kern="1200" dirty="0"/>
        </a:p>
      </dsp:txBody>
      <dsp:txXfrm>
        <a:off x="552" y="2567204"/>
        <a:ext cx="2405992" cy="1202996"/>
      </dsp:txXfrm>
    </dsp:sp>
    <dsp:sp modelId="{E7D3CB32-A301-4CEA-A69C-43013327F3E2}">
      <dsp:nvSpPr>
        <dsp:cNvPr id="0" name=""/>
        <dsp:cNvSpPr/>
      </dsp:nvSpPr>
      <dsp:spPr>
        <a:xfrm>
          <a:off x="2911803" y="2567204"/>
          <a:ext cx="2405992" cy="1202996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VIRAL</a:t>
          </a:r>
          <a:endParaRPr lang="ar-SA" sz="3200" kern="1200" dirty="0"/>
        </a:p>
      </dsp:txBody>
      <dsp:txXfrm>
        <a:off x="2911803" y="2567204"/>
        <a:ext cx="2405992" cy="1202996"/>
      </dsp:txXfrm>
    </dsp:sp>
    <dsp:sp modelId="{F105852D-D893-43D8-BEA8-29B041F1A21A}">
      <dsp:nvSpPr>
        <dsp:cNvPr id="0" name=""/>
        <dsp:cNvSpPr/>
      </dsp:nvSpPr>
      <dsp:spPr>
        <a:xfrm>
          <a:off x="5823054" y="2567204"/>
          <a:ext cx="2405992" cy="1202996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PARASITIC</a:t>
          </a:r>
          <a:endParaRPr lang="ar-SA" sz="3200" kern="1200" dirty="0"/>
        </a:p>
      </dsp:txBody>
      <dsp:txXfrm>
        <a:off x="5823054" y="2567204"/>
        <a:ext cx="2405992" cy="1202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DC56F-1AFD-46F5-B157-6C3EDBB11FC8}">
      <dsp:nvSpPr>
        <dsp:cNvPr id="0" name=""/>
        <dsp:cNvSpPr/>
      </dsp:nvSpPr>
      <dsp:spPr>
        <a:xfrm>
          <a:off x="4114799" y="2077240"/>
          <a:ext cx="2908091" cy="47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34"/>
              </a:lnTo>
              <a:lnTo>
                <a:pt x="2908091" y="237334"/>
              </a:lnTo>
              <a:lnTo>
                <a:pt x="2908091" y="474668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8D0D0-3391-485A-8F06-D9289A7850FD}">
      <dsp:nvSpPr>
        <dsp:cNvPr id="0" name=""/>
        <dsp:cNvSpPr/>
      </dsp:nvSpPr>
      <dsp:spPr>
        <a:xfrm>
          <a:off x="4114799" y="2077240"/>
          <a:ext cx="98041" cy="47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34"/>
              </a:lnTo>
              <a:lnTo>
                <a:pt x="98041" y="237334"/>
              </a:lnTo>
              <a:lnTo>
                <a:pt x="98041" y="474668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151F9-AFE8-4691-BEED-09DB919DBE56}">
      <dsp:nvSpPr>
        <dsp:cNvPr id="0" name=""/>
        <dsp:cNvSpPr/>
      </dsp:nvSpPr>
      <dsp:spPr>
        <a:xfrm>
          <a:off x="1304749" y="2077240"/>
          <a:ext cx="2810050" cy="474668"/>
        </a:xfrm>
        <a:custGeom>
          <a:avLst/>
          <a:gdLst/>
          <a:ahLst/>
          <a:cxnLst/>
          <a:rect l="0" t="0" r="0" b="0"/>
          <a:pathLst>
            <a:path>
              <a:moveTo>
                <a:pt x="2810050" y="0"/>
              </a:moveTo>
              <a:lnTo>
                <a:pt x="2810050" y="237334"/>
              </a:lnTo>
              <a:lnTo>
                <a:pt x="0" y="237334"/>
              </a:lnTo>
              <a:lnTo>
                <a:pt x="0" y="474668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BA2E3-7C74-4EEE-BC78-5ED012F5ADB8}">
      <dsp:nvSpPr>
        <dsp:cNvPr id="0" name=""/>
        <dsp:cNvSpPr/>
      </dsp:nvSpPr>
      <dsp:spPr>
        <a:xfrm>
          <a:off x="2590797" y="947077"/>
          <a:ext cx="3048005" cy="113016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MOST COMMON SEXUAL TRANSMITTED INFECTIONS </a:t>
          </a:r>
          <a:endParaRPr lang="ar-SA" sz="1800" kern="1200" dirty="0"/>
        </a:p>
      </dsp:txBody>
      <dsp:txXfrm>
        <a:off x="2590797" y="947077"/>
        <a:ext cx="3048005" cy="1130163"/>
      </dsp:txXfrm>
    </dsp:sp>
    <dsp:sp modelId="{9C262605-16CF-47A5-9D65-D3FBE0B55444}">
      <dsp:nvSpPr>
        <dsp:cNvPr id="0" name=""/>
        <dsp:cNvSpPr/>
      </dsp:nvSpPr>
      <dsp:spPr>
        <a:xfrm>
          <a:off x="1490" y="2551909"/>
          <a:ext cx="2606518" cy="1130163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</a:rPr>
            <a:t>BACTERIAL</a:t>
          </a:r>
          <a:endParaRPr lang="ar-SA" sz="3200" kern="1200" dirty="0">
            <a:solidFill>
              <a:srgbClr val="C00000"/>
            </a:solidFill>
          </a:endParaRPr>
        </a:p>
      </dsp:txBody>
      <dsp:txXfrm>
        <a:off x="1490" y="2551909"/>
        <a:ext cx="2606518" cy="1130163"/>
      </dsp:txXfrm>
    </dsp:sp>
    <dsp:sp modelId="{E7D3CB32-A301-4CEA-A69C-43013327F3E2}">
      <dsp:nvSpPr>
        <dsp:cNvPr id="0" name=""/>
        <dsp:cNvSpPr/>
      </dsp:nvSpPr>
      <dsp:spPr>
        <a:xfrm>
          <a:off x="3082678" y="2551909"/>
          <a:ext cx="2260327" cy="1130163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VIRAL</a:t>
          </a:r>
          <a:endParaRPr lang="ar-SA" sz="3200" kern="1200" dirty="0"/>
        </a:p>
      </dsp:txBody>
      <dsp:txXfrm>
        <a:off x="3082678" y="2551909"/>
        <a:ext cx="2260327" cy="1130163"/>
      </dsp:txXfrm>
    </dsp:sp>
    <dsp:sp modelId="{F105852D-D893-43D8-BEA8-29B041F1A21A}">
      <dsp:nvSpPr>
        <dsp:cNvPr id="0" name=""/>
        <dsp:cNvSpPr/>
      </dsp:nvSpPr>
      <dsp:spPr>
        <a:xfrm>
          <a:off x="5817673" y="2551909"/>
          <a:ext cx="2410435" cy="1130163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PARASITIC</a:t>
          </a:r>
          <a:endParaRPr lang="ar-SA" sz="3200" kern="1200" dirty="0"/>
        </a:p>
      </dsp:txBody>
      <dsp:txXfrm>
        <a:off x="5817673" y="2551909"/>
        <a:ext cx="2410435" cy="1130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81101-354A-438D-9131-E48ACA0B1031}">
      <dsp:nvSpPr>
        <dsp:cNvPr id="0" name=""/>
        <dsp:cNvSpPr/>
      </dsp:nvSpPr>
      <dsp:spPr>
        <a:xfrm rot="5400000">
          <a:off x="5448893" y="-2270043"/>
          <a:ext cx="708997" cy="5462016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800" kern="1200" dirty="0"/>
        </a:p>
      </dsp:txBody>
      <dsp:txXfrm rot="-5400000">
        <a:off x="3072384" y="141076"/>
        <a:ext cx="5427406" cy="639777"/>
      </dsp:txXfrm>
    </dsp:sp>
    <dsp:sp modelId="{ACAEDF73-FAFA-4148-B778-61F95C110C52}">
      <dsp:nvSpPr>
        <dsp:cNvPr id="0" name=""/>
        <dsp:cNvSpPr/>
      </dsp:nvSpPr>
      <dsp:spPr>
        <a:xfrm>
          <a:off x="0" y="1342"/>
          <a:ext cx="3072384" cy="8862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i-</a:t>
          </a:r>
          <a:r>
            <a:rPr lang="en-US" sz="2000" b="1" kern="1200" dirty="0" err="1" smtClean="0"/>
            <a:t>Nontreponemal</a:t>
          </a:r>
          <a:r>
            <a:rPr lang="en-US" sz="2000" b="1" kern="1200" dirty="0" smtClean="0"/>
            <a:t> tests </a:t>
          </a:r>
          <a:endParaRPr lang="en-US" sz="2000" kern="1200" dirty="0"/>
        </a:p>
      </dsp:txBody>
      <dsp:txXfrm>
        <a:off x="43263" y="44605"/>
        <a:ext cx="2985858" cy="799720"/>
      </dsp:txXfrm>
    </dsp:sp>
    <dsp:sp modelId="{D82111DA-6A34-4894-BA79-D05452E9627F}">
      <dsp:nvSpPr>
        <dsp:cNvPr id="0" name=""/>
        <dsp:cNvSpPr/>
      </dsp:nvSpPr>
      <dsp:spPr>
        <a:xfrm rot="5400000">
          <a:off x="5448893" y="-1355983"/>
          <a:ext cx="708997" cy="5462016"/>
        </a:xfrm>
        <a:prstGeom prst="round2Same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800" kern="1200" dirty="0"/>
        </a:p>
      </dsp:txBody>
      <dsp:txXfrm rot="-5400000">
        <a:off x="3072384" y="1055136"/>
        <a:ext cx="5427406" cy="639777"/>
      </dsp:txXfrm>
    </dsp:sp>
    <dsp:sp modelId="{F25FC37F-C73C-4A02-876E-89757A506BEF}">
      <dsp:nvSpPr>
        <dsp:cNvPr id="0" name=""/>
        <dsp:cNvSpPr/>
      </dsp:nvSpPr>
      <dsp:spPr>
        <a:xfrm>
          <a:off x="0" y="931901"/>
          <a:ext cx="3072384" cy="8862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ii-</a:t>
          </a:r>
          <a:r>
            <a:rPr lang="en-US" sz="2000" b="1" kern="1200" dirty="0" err="1" smtClean="0"/>
            <a:t>Treponemal</a:t>
          </a:r>
          <a:r>
            <a:rPr lang="en-US" sz="2000" b="1" kern="1200" dirty="0" smtClean="0"/>
            <a:t> tests </a:t>
          </a:r>
          <a:endParaRPr lang="en-US" sz="2000" kern="1200" dirty="0"/>
        </a:p>
      </dsp:txBody>
      <dsp:txXfrm>
        <a:off x="43263" y="975164"/>
        <a:ext cx="2985858" cy="799720"/>
      </dsp:txXfrm>
    </dsp:sp>
    <dsp:sp modelId="{3519151F-71AF-4DCF-BDD8-78FD1F69A301}">
      <dsp:nvSpPr>
        <dsp:cNvPr id="0" name=""/>
        <dsp:cNvSpPr/>
      </dsp:nvSpPr>
      <dsp:spPr>
        <a:xfrm rot="5400000">
          <a:off x="5448893" y="-425424"/>
          <a:ext cx="708997" cy="5462016"/>
        </a:xfrm>
        <a:prstGeom prst="round2Same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800" kern="1200" dirty="0"/>
        </a:p>
      </dsp:txBody>
      <dsp:txXfrm rot="-5400000">
        <a:off x="3072384" y="1985695"/>
        <a:ext cx="5427406" cy="639777"/>
      </dsp:txXfrm>
    </dsp:sp>
    <dsp:sp modelId="{BE3AC24D-A93C-4A8A-8826-108BA904BC52}">
      <dsp:nvSpPr>
        <dsp:cNvPr id="0" name=""/>
        <dsp:cNvSpPr/>
      </dsp:nvSpPr>
      <dsp:spPr>
        <a:xfrm>
          <a:off x="0" y="1862460"/>
          <a:ext cx="3072384" cy="8862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iii- </a:t>
          </a:r>
          <a:r>
            <a:rPr lang="en-US" sz="2000" b="1" kern="1200" dirty="0" err="1" smtClean="0"/>
            <a:t>IgM</a:t>
          </a:r>
          <a:r>
            <a:rPr lang="en-US" sz="2000" b="1" kern="1200" dirty="0" smtClean="0"/>
            <a:t> </a:t>
          </a:r>
          <a:endParaRPr lang="en-US" sz="2000" kern="1200" dirty="0"/>
        </a:p>
      </dsp:txBody>
      <dsp:txXfrm>
        <a:off x="43263" y="1905723"/>
        <a:ext cx="2985858" cy="799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DC56F-1AFD-46F5-B157-6C3EDBB11FC8}">
      <dsp:nvSpPr>
        <dsp:cNvPr id="0" name=""/>
        <dsp:cNvSpPr/>
      </dsp:nvSpPr>
      <dsp:spPr>
        <a:xfrm>
          <a:off x="4114799" y="2077240"/>
          <a:ext cx="2908091" cy="47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34"/>
              </a:lnTo>
              <a:lnTo>
                <a:pt x="2908091" y="237334"/>
              </a:lnTo>
              <a:lnTo>
                <a:pt x="2908091" y="474668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8D0D0-3391-485A-8F06-D9289A7850FD}">
      <dsp:nvSpPr>
        <dsp:cNvPr id="0" name=""/>
        <dsp:cNvSpPr/>
      </dsp:nvSpPr>
      <dsp:spPr>
        <a:xfrm>
          <a:off x="4114799" y="2077240"/>
          <a:ext cx="98041" cy="47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34"/>
              </a:lnTo>
              <a:lnTo>
                <a:pt x="98041" y="237334"/>
              </a:lnTo>
              <a:lnTo>
                <a:pt x="98041" y="474668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151F9-AFE8-4691-BEED-09DB919DBE56}">
      <dsp:nvSpPr>
        <dsp:cNvPr id="0" name=""/>
        <dsp:cNvSpPr/>
      </dsp:nvSpPr>
      <dsp:spPr>
        <a:xfrm>
          <a:off x="1304749" y="2077240"/>
          <a:ext cx="2810050" cy="474668"/>
        </a:xfrm>
        <a:custGeom>
          <a:avLst/>
          <a:gdLst/>
          <a:ahLst/>
          <a:cxnLst/>
          <a:rect l="0" t="0" r="0" b="0"/>
          <a:pathLst>
            <a:path>
              <a:moveTo>
                <a:pt x="2810050" y="0"/>
              </a:moveTo>
              <a:lnTo>
                <a:pt x="2810050" y="237334"/>
              </a:lnTo>
              <a:lnTo>
                <a:pt x="0" y="237334"/>
              </a:lnTo>
              <a:lnTo>
                <a:pt x="0" y="474668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BA2E3-7C74-4EEE-BC78-5ED012F5ADB8}">
      <dsp:nvSpPr>
        <dsp:cNvPr id="0" name=""/>
        <dsp:cNvSpPr/>
      </dsp:nvSpPr>
      <dsp:spPr>
        <a:xfrm>
          <a:off x="2768628" y="947077"/>
          <a:ext cx="2692343" cy="113016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MOST COMMON SEXUAL TRANSMITTED INFECTIONS </a:t>
          </a:r>
          <a:endParaRPr lang="ar-SA" sz="1800" kern="1200" dirty="0"/>
        </a:p>
      </dsp:txBody>
      <dsp:txXfrm>
        <a:off x="2768628" y="947077"/>
        <a:ext cx="2692343" cy="1130163"/>
      </dsp:txXfrm>
    </dsp:sp>
    <dsp:sp modelId="{9C262605-16CF-47A5-9D65-D3FBE0B55444}">
      <dsp:nvSpPr>
        <dsp:cNvPr id="0" name=""/>
        <dsp:cNvSpPr/>
      </dsp:nvSpPr>
      <dsp:spPr>
        <a:xfrm>
          <a:off x="1490" y="2551909"/>
          <a:ext cx="2606518" cy="1130163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BACTERIAL</a:t>
          </a:r>
          <a:endParaRPr lang="ar-SA" sz="3200" kern="1200" dirty="0">
            <a:solidFill>
              <a:schemeClr val="bg1"/>
            </a:solidFill>
          </a:endParaRPr>
        </a:p>
      </dsp:txBody>
      <dsp:txXfrm>
        <a:off x="1490" y="2551909"/>
        <a:ext cx="2606518" cy="1130163"/>
      </dsp:txXfrm>
    </dsp:sp>
    <dsp:sp modelId="{E7D3CB32-A301-4CEA-A69C-43013327F3E2}">
      <dsp:nvSpPr>
        <dsp:cNvPr id="0" name=""/>
        <dsp:cNvSpPr/>
      </dsp:nvSpPr>
      <dsp:spPr>
        <a:xfrm>
          <a:off x="3082678" y="2551909"/>
          <a:ext cx="2260327" cy="1130163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VIRAL</a:t>
          </a:r>
          <a:endParaRPr lang="ar-SA" sz="3200" kern="1200" dirty="0"/>
        </a:p>
      </dsp:txBody>
      <dsp:txXfrm>
        <a:off x="3082678" y="2551909"/>
        <a:ext cx="2260327" cy="1130163"/>
      </dsp:txXfrm>
    </dsp:sp>
    <dsp:sp modelId="{F105852D-D893-43D8-BEA8-29B041F1A21A}">
      <dsp:nvSpPr>
        <dsp:cNvPr id="0" name=""/>
        <dsp:cNvSpPr/>
      </dsp:nvSpPr>
      <dsp:spPr>
        <a:xfrm>
          <a:off x="5817673" y="2551909"/>
          <a:ext cx="2410435" cy="1130163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</a:rPr>
            <a:t>PARASITIC</a:t>
          </a:r>
          <a:endParaRPr lang="ar-SA" sz="3200" kern="1200" dirty="0">
            <a:solidFill>
              <a:srgbClr val="FF0000"/>
            </a:solidFill>
          </a:endParaRPr>
        </a:p>
      </dsp:txBody>
      <dsp:txXfrm>
        <a:off x="5817673" y="2551909"/>
        <a:ext cx="2410435" cy="11301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DC56F-1AFD-46F5-B157-6C3EDBB11FC8}">
      <dsp:nvSpPr>
        <dsp:cNvPr id="0" name=""/>
        <dsp:cNvSpPr/>
      </dsp:nvSpPr>
      <dsp:spPr>
        <a:xfrm>
          <a:off x="4114799" y="2077240"/>
          <a:ext cx="2908091" cy="47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34"/>
              </a:lnTo>
              <a:lnTo>
                <a:pt x="2908091" y="237334"/>
              </a:lnTo>
              <a:lnTo>
                <a:pt x="2908091" y="474668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8D0D0-3391-485A-8F06-D9289A7850FD}">
      <dsp:nvSpPr>
        <dsp:cNvPr id="0" name=""/>
        <dsp:cNvSpPr/>
      </dsp:nvSpPr>
      <dsp:spPr>
        <a:xfrm>
          <a:off x="4114799" y="2077240"/>
          <a:ext cx="98041" cy="47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34"/>
              </a:lnTo>
              <a:lnTo>
                <a:pt x="98041" y="237334"/>
              </a:lnTo>
              <a:lnTo>
                <a:pt x="98041" y="474668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151F9-AFE8-4691-BEED-09DB919DBE56}">
      <dsp:nvSpPr>
        <dsp:cNvPr id="0" name=""/>
        <dsp:cNvSpPr/>
      </dsp:nvSpPr>
      <dsp:spPr>
        <a:xfrm>
          <a:off x="1304749" y="2077240"/>
          <a:ext cx="2810050" cy="474668"/>
        </a:xfrm>
        <a:custGeom>
          <a:avLst/>
          <a:gdLst/>
          <a:ahLst/>
          <a:cxnLst/>
          <a:rect l="0" t="0" r="0" b="0"/>
          <a:pathLst>
            <a:path>
              <a:moveTo>
                <a:pt x="2810050" y="0"/>
              </a:moveTo>
              <a:lnTo>
                <a:pt x="2810050" y="237334"/>
              </a:lnTo>
              <a:lnTo>
                <a:pt x="0" y="237334"/>
              </a:lnTo>
              <a:lnTo>
                <a:pt x="0" y="474668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BA2E3-7C74-4EEE-BC78-5ED012F5ADB8}">
      <dsp:nvSpPr>
        <dsp:cNvPr id="0" name=""/>
        <dsp:cNvSpPr/>
      </dsp:nvSpPr>
      <dsp:spPr>
        <a:xfrm>
          <a:off x="2768628" y="947077"/>
          <a:ext cx="2692343" cy="113016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MOST COMMON SEXUAL TRANSMITTED INFECTIONS </a:t>
          </a:r>
          <a:endParaRPr lang="ar-SA" sz="1800" kern="1200" dirty="0"/>
        </a:p>
      </dsp:txBody>
      <dsp:txXfrm>
        <a:off x="2768628" y="947077"/>
        <a:ext cx="2692343" cy="1130163"/>
      </dsp:txXfrm>
    </dsp:sp>
    <dsp:sp modelId="{9C262605-16CF-47A5-9D65-D3FBE0B55444}">
      <dsp:nvSpPr>
        <dsp:cNvPr id="0" name=""/>
        <dsp:cNvSpPr/>
      </dsp:nvSpPr>
      <dsp:spPr>
        <a:xfrm>
          <a:off x="1490" y="2551909"/>
          <a:ext cx="2606518" cy="1130163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BACTERIAL</a:t>
          </a:r>
          <a:endParaRPr lang="ar-SA" sz="3200" kern="1200" dirty="0">
            <a:solidFill>
              <a:schemeClr val="bg1"/>
            </a:solidFill>
          </a:endParaRPr>
        </a:p>
      </dsp:txBody>
      <dsp:txXfrm>
        <a:off x="1490" y="2551909"/>
        <a:ext cx="2606518" cy="1130163"/>
      </dsp:txXfrm>
    </dsp:sp>
    <dsp:sp modelId="{E7D3CB32-A301-4CEA-A69C-43013327F3E2}">
      <dsp:nvSpPr>
        <dsp:cNvPr id="0" name=""/>
        <dsp:cNvSpPr/>
      </dsp:nvSpPr>
      <dsp:spPr>
        <a:xfrm>
          <a:off x="3082678" y="2551909"/>
          <a:ext cx="2260327" cy="1130163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</a:rPr>
            <a:t>VIRAL</a:t>
          </a:r>
          <a:endParaRPr lang="ar-SA" sz="3200" kern="1200" dirty="0">
            <a:solidFill>
              <a:srgbClr val="FF0000"/>
            </a:solidFill>
          </a:endParaRPr>
        </a:p>
      </dsp:txBody>
      <dsp:txXfrm>
        <a:off x="3082678" y="2551909"/>
        <a:ext cx="2260327" cy="1130163"/>
      </dsp:txXfrm>
    </dsp:sp>
    <dsp:sp modelId="{F105852D-D893-43D8-BEA8-29B041F1A21A}">
      <dsp:nvSpPr>
        <dsp:cNvPr id="0" name=""/>
        <dsp:cNvSpPr/>
      </dsp:nvSpPr>
      <dsp:spPr>
        <a:xfrm>
          <a:off x="5817673" y="2551909"/>
          <a:ext cx="2410435" cy="1130163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PARASITIC</a:t>
          </a:r>
          <a:endParaRPr lang="ar-SA" sz="3200" kern="1200" dirty="0"/>
        </a:p>
      </dsp:txBody>
      <dsp:txXfrm>
        <a:off x="5817673" y="2551909"/>
        <a:ext cx="2410435" cy="11301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C0A87-A40A-4EA8-9B6F-07DC7EF0645A}">
      <dsp:nvSpPr>
        <dsp:cNvPr id="0" name=""/>
        <dsp:cNvSpPr/>
      </dsp:nvSpPr>
      <dsp:spPr>
        <a:xfrm rot="5400000">
          <a:off x="5124069" y="-2001027"/>
          <a:ext cx="1047750" cy="531571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Screening 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High sensitivity</a:t>
          </a:r>
          <a:endParaRPr lang="en-US" sz="2900" kern="1200" dirty="0"/>
        </a:p>
      </dsp:txBody>
      <dsp:txXfrm rot="-5400000">
        <a:off x="2990089" y="184100"/>
        <a:ext cx="5264565" cy="945456"/>
      </dsp:txXfrm>
    </dsp:sp>
    <dsp:sp modelId="{B69800D1-5497-48C1-9F7F-9489A0FB4241}">
      <dsp:nvSpPr>
        <dsp:cNvPr id="0" name=""/>
        <dsp:cNvSpPr/>
      </dsp:nvSpPr>
      <dsp:spPr>
        <a:xfrm>
          <a:off x="0" y="1984"/>
          <a:ext cx="2990088" cy="13096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ELISA</a:t>
          </a:r>
          <a:endParaRPr lang="en-US" sz="3900" kern="1200" dirty="0"/>
        </a:p>
      </dsp:txBody>
      <dsp:txXfrm>
        <a:off x="63934" y="65918"/>
        <a:ext cx="2862220" cy="1181819"/>
      </dsp:txXfrm>
    </dsp:sp>
    <dsp:sp modelId="{5F8E78A0-2A39-4C25-8EED-6FE11C576913}">
      <dsp:nvSpPr>
        <dsp:cNvPr id="0" name=""/>
        <dsp:cNvSpPr/>
      </dsp:nvSpPr>
      <dsp:spPr>
        <a:xfrm rot="5400000">
          <a:off x="5124069" y="-625856"/>
          <a:ext cx="1047750" cy="531571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Measure the viral load.</a:t>
          </a:r>
          <a:endParaRPr lang="en-US" sz="2900" kern="1200" dirty="0"/>
        </a:p>
      </dsp:txBody>
      <dsp:txXfrm rot="-5400000">
        <a:off x="2990089" y="1559271"/>
        <a:ext cx="5264565" cy="945456"/>
      </dsp:txXfrm>
    </dsp:sp>
    <dsp:sp modelId="{8912B476-3FB7-4DEF-BF94-A11DC4E69F69}">
      <dsp:nvSpPr>
        <dsp:cNvPr id="0" name=""/>
        <dsp:cNvSpPr/>
      </dsp:nvSpPr>
      <dsp:spPr>
        <a:xfrm>
          <a:off x="0" y="1377156"/>
          <a:ext cx="2990088" cy="13096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PCR</a:t>
          </a:r>
          <a:endParaRPr lang="en-US" sz="3900" kern="1200" dirty="0"/>
        </a:p>
      </dsp:txBody>
      <dsp:txXfrm>
        <a:off x="63934" y="1441090"/>
        <a:ext cx="2862220" cy="1181819"/>
      </dsp:txXfrm>
    </dsp:sp>
    <dsp:sp modelId="{EDE5D128-B8DB-4C4F-B221-7F2CB747444D}">
      <dsp:nvSpPr>
        <dsp:cNvPr id="0" name=""/>
        <dsp:cNvSpPr/>
      </dsp:nvSpPr>
      <dsp:spPr>
        <a:xfrm rot="5400000">
          <a:off x="5124069" y="749315"/>
          <a:ext cx="1047750" cy="531571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Confirmatory test</a:t>
          </a:r>
          <a:endParaRPr lang="en-US" sz="2900" kern="1200" dirty="0"/>
        </a:p>
      </dsp:txBody>
      <dsp:txXfrm rot="-5400000">
        <a:off x="2990089" y="2934443"/>
        <a:ext cx="5264565" cy="945456"/>
      </dsp:txXfrm>
    </dsp:sp>
    <dsp:sp modelId="{D481F7C2-D4FD-498E-8955-66C483EC1ACE}">
      <dsp:nvSpPr>
        <dsp:cNvPr id="0" name=""/>
        <dsp:cNvSpPr/>
      </dsp:nvSpPr>
      <dsp:spPr>
        <a:xfrm>
          <a:off x="0" y="2752328"/>
          <a:ext cx="2990088" cy="13096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Western Blot</a:t>
          </a:r>
          <a:endParaRPr lang="en-US" sz="3900" kern="1200" dirty="0"/>
        </a:p>
      </dsp:txBody>
      <dsp:txXfrm>
        <a:off x="63934" y="2816262"/>
        <a:ext cx="2862220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3983E-299D-43CC-A894-E89676F3E900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6AF3E-1EBF-48CB-A8A3-B0E0CE8AF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5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AF3E-1EBF-48CB-A8A3-B0E0CE8AF45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13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AF3E-1EBF-48CB-A8A3-B0E0CE8AF45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49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in 2010, MSM accounted for 78% of new HIV infections among males and 63% of all new infections.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AF3E-1EBF-48CB-A8A3-B0E0CE8AF45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98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Sexual behavior : </a:t>
            </a:r>
          </a:p>
          <a:p>
            <a:pPr algn="l" rtl="0"/>
            <a:r>
              <a:rPr lang="en-US" dirty="0" smtClean="0"/>
              <a:t>Abstinence.</a:t>
            </a:r>
          </a:p>
          <a:p>
            <a:pPr algn="l" rtl="0"/>
            <a:r>
              <a:rPr lang="en-US" dirty="0" smtClean="0"/>
              <a:t>Mutual monogamy.</a:t>
            </a:r>
          </a:p>
          <a:p>
            <a:pPr algn="l" rtl="0"/>
            <a:r>
              <a:rPr lang="en-US" dirty="0" smtClean="0"/>
              <a:t>Consistent use of latex condom.</a:t>
            </a:r>
          </a:p>
          <a:p>
            <a:pPr marL="0" indent="0" algn="l" rtl="0">
              <a:buNone/>
            </a:pPr>
            <a:r>
              <a:rPr lang="en-US" dirty="0" smtClean="0"/>
              <a:t>Using condoms are highly effective in reducing STIs transmission, but they do not guarantee 100% prevention. (e.g. Herpes, HPV)</a:t>
            </a:r>
          </a:p>
          <a:p>
            <a:pPr algn="l" rtl="0"/>
            <a:r>
              <a:rPr lang="en-US" dirty="0" smtClean="0"/>
              <a:t>Reduce number of sex partners.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Vaccination: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Vaccines are a recommended way to prevent hepatitis B, and HPV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Screening</a:t>
            </a:r>
            <a:r>
              <a:rPr lang="en-US" baseline="0" dirty="0" smtClean="0"/>
              <a:t> :</a:t>
            </a:r>
          </a:p>
          <a:p>
            <a:pPr algn="l" rtl="0"/>
            <a:r>
              <a:rPr lang="en-US" dirty="0" smtClean="0"/>
              <a:t>First identify population</a:t>
            </a:r>
            <a:r>
              <a:rPr lang="en-US" baseline="0" dirty="0" smtClean="0"/>
              <a:t> at risk : </a:t>
            </a:r>
            <a:r>
              <a:rPr lang="en-US" dirty="0" smtClean="0"/>
              <a:t>Young age (15-35)</a:t>
            </a:r>
          </a:p>
          <a:p>
            <a:pPr algn="l" rtl="0"/>
            <a:r>
              <a:rPr lang="en-US" dirty="0" smtClean="0"/>
              <a:t>Recent travel history</a:t>
            </a:r>
          </a:p>
          <a:p>
            <a:pPr algn="l" rtl="0"/>
            <a:r>
              <a:rPr lang="en-US" dirty="0" smtClean="0"/>
              <a:t>Sexual practices:</a:t>
            </a:r>
          </a:p>
          <a:p>
            <a:pPr lvl="1" algn="l" rtl="0"/>
            <a:r>
              <a:rPr lang="en-US" dirty="0" smtClean="0"/>
              <a:t>New partner</a:t>
            </a:r>
          </a:p>
          <a:p>
            <a:pPr lvl="1" algn="l" rtl="0"/>
            <a:r>
              <a:rPr lang="en-US" dirty="0" smtClean="0"/>
              <a:t>Multiple partners</a:t>
            </a:r>
          </a:p>
          <a:p>
            <a:pPr lvl="1" algn="l" rtl="0"/>
            <a:r>
              <a:rPr lang="en-US" dirty="0" smtClean="0"/>
              <a:t>Partner with multiple partners</a:t>
            </a:r>
          </a:p>
          <a:p>
            <a:pPr algn="l" rtl="0"/>
            <a:r>
              <a:rPr lang="en-US" dirty="0" smtClean="0"/>
              <a:t>Symptoms</a:t>
            </a:r>
            <a:r>
              <a:rPr lang="en-US" baseline="0" dirty="0" smtClean="0"/>
              <a:t> need to check :</a:t>
            </a:r>
            <a:endParaRPr lang="en-US" dirty="0" smtClean="0"/>
          </a:p>
          <a:p>
            <a:pPr lvl="1" algn="l" rtl="0"/>
            <a:r>
              <a:rPr lang="en-US" dirty="0" smtClean="0"/>
              <a:t>Sores or bumps anywhere on the body</a:t>
            </a:r>
          </a:p>
          <a:p>
            <a:pPr lvl="1" algn="l" rtl="0"/>
            <a:r>
              <a:rPr lang="en-US" dirty="0" smtClean="0"/>
              <a:t>Recurrent genital sores</a:t>
            </a:r>
          </a:p>
          <a:p>
            <a:pPr lvl="1" algn="l" rtl="0"/>
            <a:r>
              <a:rPr lang="en-US" dirty="0" smtClean="0"/>
              <a:t>Generalized skin rash</a:t>
            </a:r>
          </a:p>
          <a:p>
            <a:pPr lvl="1" algn="l" rtl="0"/>
            <a:r>
              <a:rPr lang="en-US" dirty="0" smtClean="0"/>
              <a:t>Pain during intercourse</a:t>
            </a:r>
          </a:p>
          <a:p>
            <a:pPr lvl="1" algn="l" rtl="0"/>
            <a:r>
              <a:rPr lang="en-US" dirty="0" smtClean="0"/>
              <a:t>Scrotal pain, redness and swelling</a:t>
            </a:r>
          </a:p>
          <a:p>
            <a:pPr lvl="1" algn="l" rtl="0"/>
            <a:r>
              <a:rPr lang="en-US" dirty="0" smtClean="0"/>
              <a:t>Pelvic pain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AF3E-1EBF-48CB-A8A3-B0E0CE8AF45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7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MSM =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 who have sex with 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AF3E-1EBF-48CB-A8A3-B0E0CE8AF4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disseminated GC = </a:t>
            </a:r>
            <a:r>
              <a:rPr lang="en-US" sz="1200" dirty="0" err="1" smtClean="0"/>
              <a:t>Gonococcal</a:t>
            </a:r>
            <a:r>
              <a:rPr lang="en-US" sz="1200" dirty="0" smtClean="0"/>
              <a:t> infection , </a:t>
            </a:r>
            <a:r>
              <a:rPr lang="en-US" dirty="0" smtClean="0"/>
              <a:t>The diagnosis must be confirmed by culture or nucleic acid amplification test (NAAT) such as polymerase chain reaction (PCR).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AF3E-1EBF-48CB-A8A3-B0E0CE8AF4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Sub-Saharan Africa remains most severely affected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AF3E-1EBF-48CB-A8A3-B0E0CE8AF45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1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Worldwide, the predominant virus is HIV-1,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when we generally say HIV, we are referring to HIV-1. The relatively uncommon HIV-2 type is concentrated in West Africa and is rarely found elsewhere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two types of HIV: HIV-1 </a:t>
            </a:r>
            <a:r>
              <a:rPr lang="en-US" sz="1200" b="0" i="0" u="none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and HIV-2. Both types are transmitted by sexual contact, through blood, and from mother to child, and they appear to cause clinically indistinguishable AIDS. However, it seems that HIV-2 </a:t>
            </a:r>
            <a:r>
              <a:rPr lang="en-US" sz="1200" b="0" i="0" u="sng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is less easily transmitted</a:t>
            </a:r>
            <a:r>
              <a:rPr lang="en-US" sz="1200" b="0" i="0" u="none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and the period </a:t>
            </a:r>
            <a:r>
              <a:rPr lang="en-US" sz="1200" b="0" i="0" u="sng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between initial infection and illness is longer in the case of HIV-2.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pathogenic</a:t>
            </a:r>
            <a:endParaRPr lang="en-US" sz="1200" b="0" i="0" u="sng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HIV-1 and HIV-2 have many similarities including their intracellular replication pathways, transmission modes and clinical effects leading to acquired immune deficiency syndrome (AIDS). However, HIV-2 is less likely to progress into AIDS because of its lower transmissibility. Thus, individuals infected by HIV-2 mostly remain non-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progressors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long period of time, while patients infected by HIV-1 progress faster and contract AIDS.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AF3E-1EBF-48CB-A8A3-B0E0CE8AF45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9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Stages of HIV infection</a:t>
            </a:r>
          </a:p>
          <a:p>
            <a:pPr lvl="1" algn="l" rtl="0"/>
            <a:r>
              <a:rPr lang="en-US" dirty="0" smtClean="0"/>
              <a:t>Acute HIV infection </a:t>
            </a:r>
          </a:p>
          <a:p>
            <a:pPr lvl="1" algn="l" rtl="0"/>
            <a:r>
              <a:rPr lang="en-US" dirty="0" smtClean="0"/>
              <a:t>Chronic HIV infection</a:t>
            </a:r>
          </a:p>
          <a:p>
            <a:pPr lvl="1" algn="l" rtl="0"/>
            <a:r>
              <a:rPr lang="en-US" dirty="0" smtClean="0"/>
              <a:t>AIDS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AF3E-1EBF-48CB-A8A3-B0E0CE8AF45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7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CD4 count </a:t>
            </a:r>
            <a:r>
              <a:rPr lang="en-US" dirty="0" err="1" smtClean="0"/>
              <a:t>reflecte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AF3E-1EBF-48CB-A8A3-B0E0CE8AF45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AF3E-1EBF-48CB-A8A3-B0E0CE8AF45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03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Painless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Lympho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-granuloma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venereum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Granuloma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inguinale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Syphilis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AF3E-1EBF-48CB-A8A3-B0E0CE8AF45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3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44A7E33-9294-4FA3-A344-C1BD99A2F267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4B4BD11-6FB2-4F8D-8346-011C8DF993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7E33-9294-4FA3-A344-C1BD99A2F267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D11-6FB2-4F8D-8346-011C8DF993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7E33-9294-4FA3-A344-C1BD99A2F267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D11-6FB2-4F8D-8346-011C8DF993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7E33-9294-4FA3-A344-C1BD99A2F267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D11-6FB2-4F8D-8346-011C8DF99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7E33-9294-4FA3-A344-C1BD99A2F267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D11-6FB2-4F8D-8346-011C8DF993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7E33-9294-4FA3-A344-C1BD99A2F267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D11-6FB2-4F8D-8346-011C8DF993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7E33-9294-4FA3-A344-C1BD99A2F267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D11-6FB2-4F8D-8346-011C8DF993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4A7E33-9294-4FA3-A344-C1BD99A2F267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B4BD11-6FB2-4F8D-8346-011C8DF9934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44A7E33-9294-4FA3-A344-C1BD99A2F267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4B4BD11-6FB2-4F8D-8346-011C8DF993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7E33-9294-4FA3-A344-C1BD99A2F267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D11-6FB2-4F8D-8346-011C8DF993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7E33-9294-4FA3-A344-C1BD99A2F267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D11-6FB2-4F8D-8346-011C8DF993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7E33-9294-4FA3-A344-C1BD99A2F267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D11-6FB2-4F8D-8346-011C8DF993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44A7E33-9294-4FA3-A344-C1BD99A2F267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4B4BD11-6FB2-4F8D-8346-011C8DF993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dsmap.com/Pregnancy/page/1730911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hiv-aids/human-immunodeficiency-virus-hiv-test" TargetMode="External"/><Relationship Id="rId2" Type="http://schemas.openxmlformats.org/officeDocument/2006/relationships/hyperlink" Target="http://www.avert.org/std-pictures.htm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458200" cy="1470025"/>
          </a:xfrm>
        </p:spPr>
        <p:txBody>
          <a:bodyPr/>
          <a:lstStyle/>
          <a:p>
            <a:pPr rtl="0"/>
            <a:r>
              <a:rPr lang="en-US" dirty="0" smtClean="0"/>
              <a:t>Sexually Transmitted disease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731" y="4800600"/>
            <a:ext cx="7887269" cy="13716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Done by: 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Abdullah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Aldurihm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Abdulaziz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Almsoud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Muhannad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Alsharidah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39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 of Taking </a:t>
            </a:r>
            <a:r>
              <a:rPr lang="en-US" dirty="0"/>
              <a:t>H</a:t>
            </a:r>
            <a:r>
              <a:rPr lang="en-US" dirty="0" smtClean="0"/>
              <a:t>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Use open ended questions.</a:t>
            </a:r>
          </a:p>
          <a:p>
            <a:pPr algn="l" rtl="0"/>
            <a:r>
              <a:rPr lang="en-US" dirty="0" smtClean="0"/>
              <a:t>Relieve pressure of patients.</a:t>
            </a:r>
          </a:p>
          <a:p>
            <a:pPr algn="l" rtl="0"/>
            <a:r>
              <a:rPr lang="en-US" dirty="0" smtClean="0"/>
              <a:t>Avoid medical terminologies . </a:t>
            </a:r>
          </a:p>
          <a:p>
            <a:pPr algn="l" rtl="0"/>
            <a:r>
              <a:rPr lang="en-US" dirty="0" smtClean="0"/>
              <a:t>Don’t make assumptions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Specific sexual practices: ask about anal, oral, or vaginal sex.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Definition of 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“Sexually transmitted infections (STIs) are infections that are spread primarily through person-to-person sexual contact. There are more than 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r>
              <a:rPr lang="en-US" dirty="0" smtClean="0"/>
              <a:t> different sexually transmissible bacteria, viruses and parasites.” </a:t>
            </a:r>
          </a:p>
          <a:p>
            <a:pPr marL="0" indent="0" algn="l" rtl="0">
              <a:buNone/>
            </a:pPr>
            <a:endParaRPr lang="en-US" b="1" dirty="0" smtClean="0"/>
          </a:p>
          <a:p>
            <a:pPr marL="0" indent="0" algn="l" rtl="0">
              <a:buNone/>
            </a:pPr>
            <a:r>
              <a:rPr lang="en-US" b="1" dirty="0"/>
              <a:t>	</a:t>
            </a:r>
            <a:r>
              <a:rPr lang="en-US" b="1" dirty="0" smtClean="0"/>
              <a:t>World Health Organization (WHO)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540600"/>
              </p:ext>
            </p:extLst>
          </p:nvPr>
        </p:nvGraphicFramePr>
        <p:xfrm>
          <a:off x="457200" y="914400"/>
          <a:ext cx="822960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38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C</a:t>
            </a:r>
            <a:r>
              <a:rPr lang="en-US" dirty="0" smtClean="0"/>
              <a:t>ommon Sexual transmitted Infections: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Bacterial infections :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500" dirty="0" smtClean="0"/>
              <a:t>Chlamydia </a:t>
            </a:r>
            <a:r>
              <a:rPr lang="en-US" sz="2500" dirty="0"/>
              <a:t>trachomatis (causes </a:t>
            </a:r>
            <a:r>
              <a:rPr lang="en-US" sz="2500" dirty="0">
                <a:solidFill>
                  <a:srgbClr val="FF0000"/>
                </a:solidFill>
              </a:rPr>
              <a:t>chlamydial </a:t>
            </a:r>
            <a:r>
              <a:rPr lang="en-US" sz="2500" dirty="0" smtClean="0">
                <a:solidFill>
                  <a:srgbClr val="FF0000"/>
                </a:solidFill>
              </a:rPr>
              <a:t>infections</a:t>
            </a:r>
            <a:r>
              <a:rPr lang="en-US" sz="2500" dirty="0" smtClean="0"/>
              <a:t>)</a:t>
            </a:r>
            <a:endParaRPr lang="en-US" sz="2500" dirty="0"/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500" dirty="0" smtClean="0"/>
              <a:t>Neisseria gonorrhoeae (causes </a:t>
            </a:r>
            <a:r>
              <a:rPr lang="en-US" sz="2500" dirty="0" smtClean="0">
                <a:solidFill>
                  <a:srgbClr val="FF0000"/>
                </a:solidFill>
              </a:rPr>
              <a:t>gonorrhoea </a:t>
            </a:r>
            <a:r>
              <a:rPr lang="en-US" sz="2500" dirty="0" smtClean="0"/>
              <a:t>or gonococcal infection)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500" dirty="0" smtClean="0"/>
              <a:t>Treponema pallidum (causes </a:t>
            </a:r>
            <a:r>
              <a:rPr lang="en-US" sz="2500" dirty="0" smtClean="0">
                <a:solidFill>
                  <a:srgbClr val="FF0000"/>
                </a:solidFill>
              </a:rPr>
              <a:t>syphilis</a:t>
            </a:r>
            <a:r>
              <a:rPr lang="en-US" sz="2500" dirty="0" smtClean="0"/>
              <a:t>)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500" dirty="0" smtClean="0"/>
              <a:t>Haemophilus ducreyi (causes </a:t>
            </a:r>
            <a:r>
              <a:rPr lang="en-US" sz="2500" dirty="0" smtClean="0">
                <a:solidFill>
                  <a:srgbClr val="FF0000"/>
                </a:solidFill>
              </a:rPr>
              <a:t>chancroid</a:t>
            </a:r>
            <a:r>
              <a:rPr lang="en-US" sz="2500" dirty="0" smtClean="0"/>
              <a:t>)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500" dirty="0"/>
              <a:t>Klebsiella granulomatis (causes </a:t>
            </a:r>
            <a:r>
              <a:rPr lang="en-US" sz="2500" dirty="0">
                <a:solidFill>
                  <a:srgbClr val="FF0000"/>
                </a:solidFill>
              </a:rPr>
              <a:t>granuloma inguinale</a:t>
            </a:r>
            <a:r>
              <a:rPr lang="en-US" sz="2500" dirty="0"/>
              <a:t> or </a:t>
            </a:r>
            <a:r>
              <a:rPr lang="en-US" sz="2500" dirty="0">
                <a:solidFill>
                  <a:srgbClr val="FF0000"/>
                </a:solidFill>
              </a:rPr>
              <a:t>donovanosis</a:t>
            </a:r>
            <a:r>
              <a:rPr lang="en-US" sz="2500" dirty="0"/>
              <a:t>).</a:t>
            </a:r>
          </a:p>
          <a:p>
            <a:pPr marL="457200" lvl="1" indent="0" algn="l" rtl="0">
              <a:buNone/>
            </a:pPr>
            <a:endParaRPr lang="en-US" sz="2500" dirty="0" smtClean="0"/>
          </a:p>
          <a:p>
            <a:pPr marL="0" indent="0" algn="l" rtl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4739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798734" cy="1303867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C</a:t>
            </a:r>
            <a:r>
              <a:rPr lang="en-US" dirty="0" smtClean="0"/>
              <a:t>ommon Sexual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Autofit/>
          </a:bodyPr>
          <a:lstStyle/>
          <a:p>
            <a:pPr algn="l" rtl="0"/>
            <a:endParaRPr lang="en-US" sz="2000" b="1" dirty="0" smtClean="0"/>
          </a:p>
          <a:p>
            <a:pPr algn="l" rtl="0"/>
            <a:r>
              <a:rPr lang="en-US" sz="2000" b="1" dirty="0" smtClean="0"/>
              <a:t>Viral infections:</a:t>
            </a:r>
            <a:endParaRPr lang="en-US" sz="2000" b="1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400" dirty="0" smtClean="0"/>
              <a:t>Human </a:t>
            </a:r>
            <a:r>
              <a:rPr lang="en-US" sz="2400" dirty="0"/>
              <a:t>papillomavirus (causes </a:t>
            </a:r>
            <a:r>
              <a:rPr lang="en-US" sz="2400" dirty="0">
                <a:solidFill>
                  <a:srgbClr val="FF0000"/>
                </a:solidFill>
              </a:rPr>
              <a:t>genital warts </a:t>
            </a:r>
            <a:r>
              <a:rPr lang="en-US" sz="2400" dirty="0"/>
              <a:t>and certain subtypes lead to cervical cancer in </a:t>
            </a:r>
            <a:r>
              <a:rPr lang="en-US" sz="2400" dirty="0" smtClean="0"/>
              <a:t>women).</a:t>
            </a:r>
          </a:p>
          <a:p>
            <a:pPr marL="971550" lvl="1" indent="-514350" algn="l" rtl="0">
              <a:buFont typeface="+mj-lt"/>
              <a:buAutoNum type="arabicPeriod"/>
            </a:pPr>
            <a:endParaRPr lang="en-US" sz="2400" dirty="0" smtClean="0"/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400" dirty="0" smtClean="0"/>
              <a:t>Herpes </a:t>
            </a:r>
            <a:r>
              <a:rPr lang="en-US" sz="2400" dirty="0"/>
              <a:t>simplex </a:t>
            </a:r>
            <a:r>
              <a:rPr lang="en-US" sz="2400" dirty="0" smtClean="0"/>
              <a:t>virus type </a:t>
            </a:r>
            <a:r>
              <a:rPr lang="en-US" sz="2400" dirty="0"/>
              <a:t>1 and type 2 (causes </a:t>
            </a:r>
            <a:r>
              <a:rPr lang="en-US" sz="2400" dirty="0">
                <a:solidFill>
                  <a:srgbClr val="FF0000"/>
                </a:solidFill>
              </a:rPr>
              <a:t>genital </a:t>
            </a:r>
            <a:r>
              <a:rPr lang="en-US" sz="2400" dirty="0" smtClean="0">
                <a:solidFill>
                  <a:srgbClr val="FF0000"/>
                </a:solidFill>
              </a:rPr>
              <a:t>herpes</a:t>
            </a:r>
            <a:r>
              <a:rPr lang="en-US" sz="2400" dirty="0" smtClean="0"/>
              <a:t>)</a:t>
            </a:r>
          </a:p>
          <a:p>
            <a:pPr marL="971550" lvl="1" indent="-514350" algn="l" rtl="0">
              <a:buFont typeface="+mj-lt"/>
              <a:buAutoNum type="arabicPeriod"/>
            </a:pPr>
            <a:endParaRPr lang="en-US" sz="2400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400" dirty="0" smtClean="0"/>
              <a:t>Human </a:t>
            </a:r>
            <a:r>
              <a:rPr lang="en-US" sz="2400" dirty="0"/>
              <a:t>I</a:t>
            </a:r>
            <a:r>
              <a:rPr lang="en-US" sz="2400" dirty="0" smtClean="0"/>
              <a:t>mmunodeficiency </a:t>
            </a:r>
            <a:r>
              <a:rPr lang="en-US" sz="2400" dirty="0"/>
              <a:t>V</a:t>
            </a:r>
            <a:r>
              <a:rPr lang="en-US" sz="2400" dirty="0" smtClean="0"/>
              <a:t>irus (causes </a:t>
            </a:r>
            <a:r>
              <a:rPr lang="en-US" sz="2400" dirty="0" smtClean="0">
                <a:solidFill>
                  <a:srgbClr val="FF0000"/>
                </a:solidFill>
              </a:rPr>
              <a:t>HIV infection</a:t>
            </a:r>
            <a:r>
              <a:rPr lang="en-US" sz="2400" dirty="0" smtClean="0"/>
              <a:t>)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400" dirty="0"/>
              <a:t>Hepatitis B virus (causes hepatitis and chronic cases may lead to cancer of the liver</a:t>
            </a:r>
            <a:r>
              <a:rPr lang="en-US" sz="2400" dirty="0" smtClean="0"/>
              <a:t>)</a:t>
            </a:r>
          </a:p>
          <a:p>
            <a:pPr algn="l" rtl="0"/>
            <a:endParaRPr lang="en-US" sz="2000" b="1" dirty="0" smtClean="0"/>
          </a:p>
          <a:p>
            <a:pPr algn="l" rtl="0"/>
            <a:r>
              <a:rPr lang="en-US" sz="2000" b="1" dirty="0" smtClean="0"/>
              <a:t>Parasitic infections:</a:t>
            </a:r>
            <a:endParaRPr lang="en-US" sz="2000" b="1" dirty="0"/>
          </a:p>
          <a:p>
            <a:pPr lvl="1" algn="l" rtl="0"/>
            <a:r>
              <a:rPr lang="en-US" dirty="0" smtClean="0"/>
              <a:t>Trichomonas vaginalis (causes </a:t>
            </a:r>
            <a:r>
              <a:rPr lang="en-US" dirty="0" smtClean="0">
                <a:solidFill>
                  <a:srgbClr val="FF0000"/>
                </a:solidFill>
              </a:rPr>
              <a:t>trichomoniasis</a:t>
            </a:r>
            <a:r>
              <a:rPr lang="en-US" dirty="0" smtClean="0"/>
              <a:t>)</a:t>
            </a:r>
          </a:p>
          <a:p>
            <a:pPr algn="l" rt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0382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84582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STIs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0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212932"/>
              </p:ext>
            </p:extLst>
          </p:nvPr>
        </p:nvGraphicFramePr>
        <p:xfrm>
          <a:off x="457200" y="914400"/>
          <a:ext cx="822960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172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Chlamydia Trachomatis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Bacterial Infection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Chlamydia Trachomatis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It is the most common </a:t>
            </a:r>
            <a:r>
              <a:rPr lang="en-US" sz="2800" dirty="0" smtClean="0">
                <a:solidFill>
                  <a:srgbClr val="FF0000"/>
                </a:solidFill>
              </a:rPr>
              <a:t>bacterial</a:t>
            </a:r>
            <a:r>
              <a:rPr lang="en-US" sz="2800" dirty="0" smtClean="0"/>
              <a:t> STI in the world.</a:t>
            </a:r>
          </a:p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It is the most common STI in KSA</a:t>
            </a:r>
          </a:p>
          <a:p>
            <a:pPr algn="l" rtl="0"/>
            <a:r>
              <a:rPr lang="en-US" sz="2800" dirty="0"/>
              <a:t>Etiology:</a:t>
            </a:r>
          </a:p>
          <a:p>
            <a:pPr lvl="1" algn="l" rtl="0"/>
            <a:r>
              <a:rPr lang="en-US" sz="2500" dirty="0" smtClean="0"/>
              <a:t>It is caused by the bacterium Chlamydia trachomatis.</a:t>
            </a:r>
            <a:endParaRPr lang="en-US" sz="2500" dirty="0"/>
          </a:p>
          <a:p>
            <a:pPr lvl="1" algn="l" rtl="0"/>
            <a:r>
              <a:rPr lang="en-US" sz="2500" dirty="0" smtClean="0"/>
              <a:t>It has an incubation period of 1–3 weeks.</a:t>
            </a:r>
          </a:p>
          <a:p>
            <a:pPr algn="l" rtl="0"/>
            <a:r>
              <a:rPr lang="en-US" sz="2800" dirty="0" smtClean="0"/>
              <a:t>Mode of transmission</a:t>
            </a:r>
            <a:r>
              <a:rPr lang="en-US" sz="2500" dirty="0" smtClean="0"/>
              <a:t>:</a:t>
            </a:r>
          </a:p>
          <a:p>
            <a:pPr lvl="1" algn="l" rtl="0"/>
            <a:r>
              <a:rPr lang="en-US" sz="2500" dirty="0" smtClean="0"/>
              <a:t>Sexual contact</a:t>
            </a:r>
          </a:p>
          <a:p>
            <a:pPr marL="0" indent="0" algn="l" rtl="0">
              <a:buNone/>
            </a:pPr>
            <a:endParaRPr lang="en-US" sz="2800" dirty="0" smtClean="0"/>
          </a:p>
          <a:p>
            <a:pPr algn="l" rtl="0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656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915400" cy="1066800"/>
          </a:xfrm>
        </p:spPr>
        <p:txBody>
          <a:bodyPr>
            <a:normAutofit fontScale="90000"/>
          </a:bodyPr>
          <a:lstStyle/>
          <a:p>
            <a:pPr marL="571500" indent="-571500" rtl="0">
              <a:buFont typeface="Arial" pitchFamily="34" charset="0"/>
              <a:buChar char="•"/>
            </a:pPr>
            <a:r>
              <a:rPr lang="en-US" dirty="0" smtClean="0"/>
              <a:t>Clinical </a:t>
            </a:r>
            <a:r>
              <a:rPr lang="en-US" dirty="0"/>
              <a:t>P</a:t>
            </a:r>
            <a:r>
              <a:rPr lang="en-US" dirty="0" smtClean="0"/>
              <a:t>resentation of Chlamydial Infection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619197"/>
              </p:ext>
            </p:extLst>
          </p:nvPr>
        </p:nvGraphicFramePr>
        <p:xfrm>
          <a:off x="1871133" y="2362200"/>
          <a:ext cx="5410200" cy="396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/>
                <a:gridCol w="2705100"/>
              </a:tblGrid>
              <a:tr h="92762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Males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(asymptotic in 50%)</a:t>
                      </a:r>
                      <a:endParaRPr lang="en-US" sz="1800" dirty="0" smtClean="0"/>
                    </a:p>
                    <a:p>
                      <a:pPr algn="ctr" rtl="0"/>
                      <a:endParaRPr lang="en-US" sz="18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Female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 rtl="0"/>
                      <a:r>
                        <a:rPr lang="en-US" sz="1800" baseline="0" dirty="0" smtClean="0"/>
                        <a:t>(asymptotic in 70%)</a:t>
                      </a:r>
                      <a:endParaRPr lang="en-US" sz="1800" dirty="0"/>
                    </a:p>
                  </a:txBody>
                  <a:tcPr marL="75547" marR="75547"/>
                </a:tc>
              </a:tr>
              <a:tr h="340128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Painful urination</a:t>
                      </a:r>
                      <a:endParaRPr lang="en-US" sz="1600" dirty="0"/>
                    </a:p>
                  </a:txBody>
                  <a:tcPr marL="75547" marR="75547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/>
                    </a:p>
                  </a:txBody>
                  <a:tcPr marL="90593" marR="90593"/>
                </a:tc>
              </a:tr>
              <a:tr h="340128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Burning  Sensation on</a:t>
                      </a:r>
                      <a:r>
                        <a:rPr lang="en-US" sz="1600" baseline="0" dirty="0" smtClean="0"/>
                        <a:t> the genitalia </a:t>
                      </a:r>
                      <a:endParaRPr lang="en-US" sz="1600" dirty="0"/>
                    </a:p>
                  </a:txBody>
                  <a:tcPr marL="75547" marR="75547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/>
                    </a:p>
                  </a:txBody>
                  <a:tcPr marL="90593" marR="90593"/>
                </a:tc>
              </a:tr>
              <a:tr h="736044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Cloudy or clear discharge from the penis</a:t>
                      </a:r>
                      <a:endParaRPr lang="en-US" sz="16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aseline="0" dirty="0" smtClean="0"/>
                        <a:t> Abnormal v</a:t>
                      </a:r>
                      <a:r>
                        <a:rPr lang="en-US" sz="1600" dirty="0" smtClean="0"/>
                        <a:t>aginal</a:t>
                      </a:r>
                      <a:r>
                        <a:rPr lang="en-US" sz="1600" baseline="0" dirty="0" smtClean="0"/>
                        <a:t> discharge</a:t>
                      </a:r>
                      <a:endParaRPr lang="en-US" sz="1600" dirty="0" smtClean="0"/>
                    </a:p>
                  </a:txBody>
                  <a:tcPr marL="75547" marR="75547"/>
                </a:tc>
              </a:tr>
              <a:tr h="587493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Painful and  swollen testicles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Pain during intercourse</a:t>
                      </a:r>
                    </a:p>
                  </a:txBody>
                  <a:tcPr marL="75547" marR="75547"/>
                </a:tc>
              </a:tr>
              <a:tr h="517986">
                <a:tc>
                  <a:txBody>
                    <a:bodyPr/>
                    <a:lstStyle/>
                    <a:p>
                      <a:pPr algn="ctr" rtl="0"/>
                      <a:endParaRPr lang="en-US" sz="16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Abdominal pain with fever</a:t>
                      </a:r>
                      <a:endParaRPr lang="en-US" sz="1600" dirty="0"/>
                    </a:p>
                  </a:txBody>
                  <a:tcPr marL="75547" marR="75547"/>
                </a:tc>
              </a:tr>
              <a:tr h="512999">
                <a:tc>
                  <a:txBody>
                    <a:bodyPr/>
                    <a:lstStyle/>
                    <a:p>
                      <a:pPr algn="ctr" rtl="0"/>
                      <a:endParaRPr lang="en-US" sz="16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/>
                        <a:t>Intermenstrual</a:t>
                      </a:r>
                      <a:r>
                        <a:rPr lang="en-US" sz="1600" baseline="0" dirty="0" smtClean="0"/>
                        <a:t> bleeding</a:t>
                      </a:r>
                      <a:endParaRPr lang="en-US" sz="1600" dirty="0"/>
                    </a:p>
                  </a:txBody>
                  <a:tcPr marL="75547" marR="7554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7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609600"/>
            <a:ext cx="8839200" cy="56388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en-US" sz="2000" b="1" dirty="0" smtClean="0"/>
          </a:p>
          <a:p>
            <a:pPr marL="0" indent="0" algn="l">
              <a:buNone/>
            </a:pPr>
            <a:r>
              <a:rPr lang="en-US" sz="2000" b="1" dirty="0" smtClean="0"/>
              <a:t>At the end of the session the student should be able to:</a:t>
            </a:r>
          </a:p>
          <a:p>
            <a:pPr marL="0" indent="0" algn="l">
              <a:buNone/>
            </a:pPr>
            <a:endParaRPr lang="en-US" sz="2000" b="1" dirty="0"/>
          </a:p>
          <a:p>
            <a:pPr marL="0" indent="0" algn="l">
              <a:buNone/>
            </a:pPr>
            <a:r>
              <a:rPr lang="en-US" sz="1600" dirty="0"/>
              <a:t>1­ List common sexual transmitted infections. </a:t>
            </a:r>
          </a:p>
          <a:p>
            <a:pPr marL="0" indent="0" algn="l">
              <a:buNone/>
            </a:pPr>
            <a:r>
              <a:rPr lang="en-US" sz="1600" dirty="0"/>
              <a:t>2­ Discus how to obtain sexual history and risk factors. </a:t>
            </a:r>
          </a:p>
          <a:p>
            <a:pPr marL="0" indent="0" algn="l">
              <a:buNone/>
            </a:pPr>
            <a:r>
              <a:rPr lang="en-US" sz="1600" dirty="0"/>
              <a:t>3­ Discus the differential diagnosis of: </a:t>
            </a:r>
          </a:p>
          <a:p>
            <a:pPr marL="0" indent="0" algn="l">
              <a:buNone/>
            </a:pPr>
            <a:r>
              <a:rPr lang="en-US" sz="1600" dirty="0"/>
              <a:t>▪ Vaginal and urethral discharge. </a:t>
            </a:r>
          </a:p>
          <a:p>
            <a:pPr marL="0" indent="0" algn="l">
              <a:buNone/>
            </a:pPr>
            <a:r>
              <a:rPr lang="en-US" sz="1600" dirty="0"/>
              <a:t>▪ Ulcerative and non­ulcerative genitalia. </a:t>
            </a:r>
          </a:p>
          <a:p>
            <a:pPr marL="0" indent="0" algn="l">
              <a:buNone/>
            </a:pPr>
            <a:r>
              <a:rPr lang="en-US" sz="1600" dirty="0"/>
              <a:t>▪ Pelvic pain and dysuria. </a:t>
            </a:r>
          </a:p>
          <a:p>
            <a:pPr marL="0" indent="0" algn="l">
              <a:buNone/>
            </a:pPr>
            <a:r>
              <a:rPr lang="en-US" sz="1600" dirty="0" smtClean="0"/>
              <a:t>4- List</a:t>
            </a:r>
            <a:r>
              <a:rPr lang="en-US" sz="1600" dirty="0"/>
              <a:t> the possible sexual transmitted infections among heterosexual and homosexual person. </a:t>
            </a:r>
          </a:p>
          <a:p>
            <a:pPr marL="0" indent="0" algn="l">
              <a:buNone/>
            </a:pPr>
            <a:r>
              <a:rPr lang="en-US" sz="1600" dirty="0"/>
              <a:t>5­ </a:t>
            </a:r>
            <a:r>
              <a:rPr lang="en-US" sz="1600" dirty="0" smtClean="0"/>
              <a:t>- Discus</a:t>
            </a:r>
            <a:r>
              <a:rPr lang="en-US" sz="1600" dirty="0"/>
              <a:t> the investigation, diagnosis and management of sexual transmitted infections. </a:t>
            </a:r>
          </a:p>
          <a:p>
            <a:pPr marL="0" indent="0" algn="l">
              <a:buNone/>
            </a:pPr>
            <a:r>
              <a:rPr lang="en-US" sz="1600" dirty="0"/>
              <a:t>6­ </a:t>
            </a:r>
            <a:r>
              <a:rPr lang="en-US" sz="1600" dirty="0" smtClean="0"/>
              <a:t>- Discus</a:t>
            </a:r>
            <a:r>
              <a:rPr lang="en-US" sz="1600" dirty="0"/>
              <a:t> the methods of prevention. </a:t>
            </a:r>
          </a:p>
          <a:p>
            <a:pPr marL="0" indent="0" algn="l">
              <a:buNone/>
            </a:pPr>
            <a:r>
              <a:rPr lang="en-US" sz="1600" dirty="0"/>
              <a:t>7­ </a:t>
            </a:r>
            <a:r>
              <a:rPr lang="en-US" sz="1600" dirty="0" smtClean="0"/>
              <a:t>- Discus</a:t>
            </a:r>
            <a:r>
              <a:rPr lang="en-US" sz="1600" dirty="0"/>
              <a:t> the complications of sexual transmitted disease. </a:t>
            </a:r>
          </a:p>
          <a:p>
            <a:pPr marL="0" indent="0" algn="l">
              <a:buNone/>
            </a:pPr>
            <a:r>
              <a:rPr lang="en-US" sz="1600" dirty="0"/>
              <a:t>8</a:t>
            </a:r>
            <a:r>
              <a:rPr lang="en-US" sz="1600" dirty="0" smtClean="0"/>
              <a:t>­- </a:t>
            </a:r>
            <a:r>
              <a:rPr lang="en-US" sz="1600" dirty="0"/>
              <a:t> Dermatological pictures of different sexual transmitted infection</a:t>
            </a:r>
            <a:r>
              <a:rPr lang="en-US" sz="1200" dirty="0"/>
              <a:t>.  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1200" b="1" dirty="0" smtClean="0"/>
              <a:t> </a:t>
            </a:r>
          </a:p>
          <a:p>
            <a:pPr marL="0" indent="0" algn="l" rtl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613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dirty="0" smtClean="0"/>
              <a:t>Diagnosis: Using the following methods after a </a:t>
            </a:r>
            <a:r>
              <a:rPr lang="en-US" u="sng" dirty="0" smtClean="0"/>
              <a:t>urine sample</a:t>
            </a:r>
            <a:r>
              <a:rPr lang="en-US" dirty="0" smtClean="0"/>
              <a:t> (specimen of choice) or </a:t>
            </a:r>
            <a:r>
              <a:rPr lang="en-US" u="sng" dirty="0" smtClean="0"/>
              <a:t>swab</a:t>
            </a:r>
            <a:r>
              <a:rPr lang="en-US" dirty="0" smtClean="0"/>
              <a:t> is obtained:</a:t>
            </a:r>
          </a:p>
          <a:p>
            <a:pPr lvl="1" algn="l" rtl="0"/>
            <a:r>
              <a:rPr lang="en-US" sz="2400" dirty="0" smtClean="0"/>
              <a:t>Nucleic acid amplification test (NAAT) .</a:t>
            </a:r>
          </a:p>
          <a:p>
            <a:pPr lvl="1" algn="l" rtl="0"/>
            <a:r>
              <a:rPr lang="en-US" sz="2400" dirty="0" smtClean="0"/>
              <a:t>Direct fluorescent </a:t>
            </a:r>
            <a:r>
              <a:rPr lang="en-US" sz="2400" dirty="0"/>
              <a:t>antibody </a:t>
            </a:r>
            <a:r>
              <a:rPr lang="en-US" sz="2400" dirty="0" smtClean="0"/>
              <a:t>test.</a:t>
            </a:r>
          </a:p>
          <a:p>
            <a:pPr lvl="1" algn="l" rtl="0"/>
            <a:r>
              <a:rPr lang="en-US" sz="2400" dirty="0"/>
              <a:t>Enzyme immunoassays (EIAs) </a:t>
            </a:r>
            <a:r>
              <a:rPr lang="en-US" sz="2400" dirty="0" smtClean="0"/>
              <a:t>.</a:t>
            </a:r>
            <a:endParaRPr lang="en-US" sz="2400" dirty="0"/>
          </a:p>
          <a:p>
            <a:pPr lvl="1" algn="l" rtl="0"/>
            <a:endParaRPr lang="en-US" sz="2500" dirty="0" smtClean="0"/>
          </a:p>
          <a:p>
            <a:pPr marL="0" indent="0" algn="l" rtl="0">
              <a:buNone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42624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sz="2800" dirty="0" smtClean="0"/>
          </a:p>
          <a:p>
            <a:pPr lvl="1" algn="l" rtl="0"/>
            <a:r>
              <a:rPr lang="en-US" sz="2500" dirty="0" smtClean="0"/>
              <a:t>Tetracyclines </a:t>
            </a:r>
            <a:r>
              <a:rPr lang="en-US" sz="2500" dirty="0"/>
              <a:t>or Macrolides antibiotics such as </a:t>
            </a:r>
            <a:r>
              <a:rPr lang="en-US" sz="2500" u="sng" dirty="0">
                <a:solidFill>
                  <a:srgbClr val="FF0000"/>
                </a:solidFill>
              </a:rPr>
              <a:t>Azithromycin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or </a:t>
            </a:r>
            <a:r>
              <a:rPr lang="en-US" sz="2500" u="sng" dirty="0" smtClean="0">
                <a:solidFill>
                  <a:srgbClr val="FF0000"/>
                </a:solidFill>
              </a:rPr>
              <a:t>Doxycycline</a:t>
            </a:r>
          </a:p>
          <a:p>
            <a:pPr lvl="1" algn="l" rtl="0"/>
            <a:endParaRPr lang="en-US" sz="2500" u="sng" dirty="0"/>
          </a:p>
          <a:p>
            <a:pPr lvl="1" algn="l" rtl="0"/>
            <a:r>
              <a:rPr lang="en-US" sz="2500" b="1" dirty="0"/>
              <a:t>In </a:t>
            </a:r>
            <a:r>
              <a:rPr lang="en-US" sz="2500" b="1" dirty="0">
                <a:solidFill>
                  <a:schemeClr val="tx1"/>
                </a:solidFill>
              </a:rPr>
              <a:t>pregnancy</a:t>
            </a:r>
            <a:r>
              <a:rPr lang="en-US" sz="2500" b="1" dirty="0"/>
              <a:t>, </a:t>
            </a:r>
            <a:r>
              <a:rPr lang="en-US" sz="2500" u="sng" dirty="0">
                <a:solidFill>
                  <a:srgbClr val="FF0000"/>
                </a:solidFill>
              </a:rPr>
              <a:t>Erythromycin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is the drug of choice.</a:t>
            </a:r>
            <a:endParaRPr lang="en-US" sz="25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Women</a:t>
            </a:r>
          </a:p>
          <a:p>
            <a:pPr lvl="1" algn="l" rtl="0"/>
            <a:r>
              <a:rPr lang="en-US" dirty="0" smtClean="0"/>
              <a:t>Pelvic inflammatory disease (PID)</a:t>
            </a:r>
          </a:p>
          <a:p>
            <a:pPr lvl="1" algn="l" rtl="0"/>
            <a:r>
              <a:rPr lang="en-US" dirty="0" smtClean="0"/>
              <a:t>Cervicitis</a:t>
            </a:r>
          </a:p>
          <a:p>
            <a:pPr lvl="1" algn="l" rtl="0"/>
            <a:r>
              <a:rPr lang="en-US" dirty="0" smtClean="0"/>
              <a:t>Salpingitis (causing ectopic pregnancy)</a:t>
            </a:r>
          </a:p>
          <a:p>
            <a:pPr lvl="1" algn="l" rtl="0"/>
            <a:endParaRPr lang="en-US" dirty="0"/>
          </a:p>
          <a:p>
            <a:pPr algn="l" rtl="0"/>
            <a:r>
              <a:rPr lang="en-US" dirty="0" smtClean="0"/>
              <a:t>Men</a:t>
            </a:r>
          </a:p>
          <a:p>
            <a:pPr lvl="1" algn="l" rtl="0"/>
            <a:r>
              <a:rPr lang="en-US" dirty="0" smtClean="0"/>
              <a:t>Urethritis</a:t>
            </a:r>
          </a:p>
          <a:p>
            <a:pPr lvl="1" algn="l" rtl="0"/>
            <a:r>
              <a:rPr lang="en-US" dirty="0" smtClean="0"/>
              <a:t>Epididymitis</a:t>
            </a:r>
          </a:p>
          <a:p>
            <a:pPr lvl="1" algn="l" rtl="0"/>
            <a:r>
              <a:rPr lang="en-US" dirty="0" smtClean="0"/>
              <a:t>Reactive arthritis</a:t>
            </a:r>
          </a:p>
        </p:txBody>
      </p:sp>
    </p:spTree>
    <p:extLst>
      <p:ext uri="{BB962C8B-B14F-4D97-AF65-F5344CB8AC3E}">
        <p14:creationId xmlns:p14="http://schemas.microsoft.com/office/powerpoint/2010/main" val="15219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Gonorrhea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Bacterial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Gonorrhea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Etiology: </a:t>
            </a:r>
          </a:p>
          <a:p>
            <a:pPr lvl="1" algn="l" rtl="0"/>
            <a:r>
              <a:rPr lang="en-US" sz="2500" dirty="0" smtClean="0"/>
              <a:t>Neisseria </a:t>
            </a:r>
            <a:r>
              <a:rPr lang="en-US" sz="2500" dirty="0"/>
              <a:t>gonorrhea </a:t>
            </a:r>
            <a:r>
              <a:rPr lang="en-US" sz="2500" dirty="0" smtClean="0"/>
              <a:t>(Gram -</a:t>
            </a:r>
            <a:r>
              <a:rPr lang="en-US" sz="2500" dirty="0" err="1" smtClean="0"/>
              <a:t>ve</a:t>
            </a:r>
            <a:r>
              <a:rPr lang="en-US" sz="2500" dirty="0" smtClean="0"/>
              <a:t> intracellular </a:t>
            </a:r>
            <a:r>
              <a:rPr lang="en-US" sz="2500" dirty="0" err="1" smtClean="0"/>
              <a:t>diplococcus</a:t>
            </a:r>
            <a:r>
              <a:rPr lang="en-US" sz="2500" dirty="0" smtClean="0"/>
              <a:t>). </a:t>
            </a:r>
          </a:p>
          <a:p>
            <a:pPr lvl="1" algn="l" rtl="0"/>
            <a:r>
              <a:rPr lang="en-US" sz="2500" dirty="0" smtClean="0"/>
              <a:t>Incubation period is 2-14 days.</a:t>
            </a:r>
          </a:p>
          <a:p>
            <a:pPr algn="l" rtl="0"/>
            <a:r>
              <a:rPr lang="en-US" sz="2800" dirty="0" smtClean="0"/>
              <a:t>Modes of transmission:</a:t>
            </a:r>
          </a:p>
          <a:p>
            <a:pPr lvl="1" algn="l" rtl="0"/>
            <a:r>
              <a:rPr lang="en-US" sz="2500" dirty="0" smtClean="0"/>
              <a:t>Sexual contact (most symptoms present between 2-5 days) </a:t>
            </a:r>
          </a:p>
          <a:p>
            <a:pPr lvl="1" algn="l" rtl="0"/>
            <a:r>
              <a:rPr lang="en-US" sz="2500" dirty="0" smtClean="0"/>
              <a:t>Mother to child transmission </a:t>
            </a:r>
          </a:p>
          <a:p>
            <a:pPr lvl="1" algn="l" rtl="0"/>
            <a:endParaRPr lang="en-US" sz="2200" dirty="0" smtClean="0"/>
          </a:p>
          <a:p>
            <a:pPr algn="l" rtl="0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2431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Gonorrhea Presentation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5165"/>
              </p:ext>
            </p:extLst>
          </p:nvPr>
        </p:nvGraphicFramePr>
        <p:xfrm>
          <a:off x="461433" y="2133600"/>
          <a:ext cx="822959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895599"/>
                <a:gridCol w="3429000"/>
              </a:tblGrid>
              <a:tr h="439271">
                <a:tc>
                  <a:txBody>
                    <a:bodyPr/>
                    <a:lstStyle/>
                    <a:p>
                      <a:pPr algn="l" rtl="0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Men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Women </a:t>
                      </a:r>
                      <a:endParaRPr lang="en-US" sz="2400" dirty="0"/>
                    </a:p>
                  </a:txBody>
                  <a:tcPr/>
                </a:tc>
              </a:tr>
              <a:tr h="439271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Asymptomatic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10%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50%</a:t>
                      </a:r>
                      <a:endParaRPr lang="en-US" sz="2400" dirty="0"/>
                    </a:p>
                  </a:txBody>
                  <a:tcPr/>
                </a:tc>
              </a:tr>
              <a:tr h="2855258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Signs</a:t>
                      </a:r>
                      <a:r>
                        <a:rPr lang="en-US" sz="2400" baseline="0" dirty="0" smtClean="0"/>
                        <a:t> and symptoms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Dysuria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Urethral discharge 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In MSM rectal infection may produce </a:t>
                      </a:r>
                      <a:r>
                        <a:rPr lang="en-US" sz="2400" baseline="0" dirty="0" err="1" smtClean="0"/>
                        <a:t>proctitis</a:t>
                      </a:r>
                      <a:r>
                        <a:rPr lang="en-US" sz="2400" baseline="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Dysuria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Pelvic pain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vaginal discharge </a:t>
                      </a:r>
                      <a:endParaRPr lang="en-US" sz="2400" baseline="0" dirty="0" smtClean="0"/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Intermenstrual bleeding </a:t>
                      </a:r>
                      <a:endParaRPr lang="en-US" sz="2400" dirty="0"/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Conjunctival</a:t>
                      </a:r>
                      <a:r>
                        <a:rPr lang="en-US" sz="2400" baseline="0" dirty="0" smtClean="0"/>
                        <a:t> infection: seen in neonates born to infected mothers.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6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066800"/>
          </a:xfrm>
        </p:spPr>
        <p:txBody>
          <a:bodyPr/>
          <a:lstStyle/>
          <a:p>
            <a:pPr rtl="0"/>
            <a:r>
              <a:rPr lang="en-US" dirty="0" smtClean="0"/>
              <a:t>Diagnosis </a:t>
            </a:r>
            <a:r>
              <a:rPr lang="en-US" dirty="0"/>
              <a:t>of Gonorrhea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72000"/>
          </a:xfrm>
        </p:spPr>
        <p:txBody>
          <a:bodyPr>
            <a:normAutofit/>
          </a:bodyPr>
          <a:lstStyle/>
          <a:p>
            <a:pPr lvl="1" algn="l" rtl="0"/>
            <a:endParaRPr lang="en-US" sz="2300" dirty="0" smtClean="0"/>
          </a:p>
          <a:p>
            <a:pPr lvl="1"/>
            <a:r>
              <a:rPr lang="en-US" dirty="0"/>
              <a:t>Gram-negative intracellular </a:t>
            </a:r>
            <a:r>
              <a:rPr lang="en-US" dirty="0" smtClean="0"/>
              <a:t>diplococcic may </a:t>
            </a:r>
            <a:r>
              <a:rPr lang="en-US" dirty="0"/>
              <a:t>be seen on </a:t>
            </a:r>
            <a:r>
              <a:rPr lang="en-US" b="1" dirty="0"/>
              <a:t>microscopy </a:t>
            </a:r>
            <a:r>
              <a:rPr lang="en-US" dirty="0"/>
              <a:t>of smears from infected sites</a:t>
            </a:r>
            <a:r>
              <a:rPr lang="en-US" dirty="0" smtClean="0"/>
              <a:t> </a:t>
            </a:r>
            <a:r>
              <a:rPr lang="en-US" sz="1050" dirty="0"/>
              <a:t>(see the Figure). </a:t>
            </a:r>
          </a:p>
          <a:p>
            <a:pPr lvl="1" algn="l" rtl="0"/>
            <a:endParaRPr lang="en-US" sz="2600" dirty="0" smtClean="0"/>
          </a:p>
          <a:p>
            <a:pPr lvl="1"/>
            <a:r>
              <a:rPr lang="en-US" dirty="0"/>
              <a:t>The diagnosis must be confirmed by culture or nucleic acid amplification test (NAAT) </a:t>
            </a:r>
            <a:endParaRPr lang="en-US" sz="3600" b="1" spc="50" dirty="0" smtClean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latin typeface="+mj-lt"/>
              <a:ea typeface="+mj-ea"/>
              <a:cs typeface="+mj-cs"/>
            </a:endParaRPr>
          </a:p>
          <a:p>
            <a:pPr lvl="1" algn="l" rtl="0">
              <a:spcBef>
                <a:spcPct val="0"/>
              </a:spcBef>
              <a:tabLst>
                <a:tab pos="3830638" algn="l"/>
              </a:tabLst>
            </a:pPr>
            <a:endParaRPr lang="en-US" sz="3600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latin typeface="+mj-lt"/>
              <a:ea typeface="+mj-ea"/>
              <a:cs typeface="+mj-cs"/>
            </a:endParaRPr>
          </a:p>
          <a:p>
            <a:pPr marL="411480" lvl="1" indent="0" algn="l" rtl="0">
              <a:spcBef>
                <a:spcPct val="0"/>
              </a:spcBef>
              <a:buNone/>
              <a:tabLst>
                <a:tab pos="3830638" algn="l"/>
              </a:tabLst>
            </a:pPr>
            <a:endParaRPr lang="en-US" sz="3600" b="1" spc="50" dirty="0" smtClean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59" y="4443288"/>
            <a:ext cx="4114800" cy="17289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6208067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chemeClr val="accent1"/>
                </a:solidFill>
              </a:rPr>
              <a:t>Figure</a:t>
            </a:r>
            <a:r>
              <a:rPr lang="en-US" sz="1200" b="1" dirty="0"/>
              <a:t> This is gram stain urethral smear for men with </a:t>
            </a:r>
            <a:r>
              <a:rPr lang="en-US" sz="1200" b="1" dirty="0" err="1"/>
              <a:t>gonococcal</a:t>
            </a:r>
            <a:r>
              <a:rPr lang="en-US" sz="1200" b="1" dirty="0"/>
              <a:t> </a:t>
            </a:r>
            <a:r>
              <a:rPr lang="en-US" sz="1200" b="1" dirty="0" smtClean="0"/>
              <a:t>urethritis.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274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325112"/>
          </a:xfrm>
        </p:spPr>
        <p:txBody>
          <a:bodyPr/>
          <a:lstStyle/>
          <a:p>
            <a:pPr lvl="1">
              <a:spcBef>
                <a:spcPct val="0"/>
              </a:spcBef>
              <a:tabLst>
                <a:tab pos="3830638" algn="l"/>
              </a:tabLst>
            </a:pPr>
            <a:r>
              <a:rPr lang="en-US" sz="36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Treatment of Gonorrhea </a:t>
            </a:r>
            <a:r>
              <a:rPr lang="en-US" sz="36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</a:rPr>
              <a:t>: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Ceftriaxone</a:t>
            </a:r>
            <a:endParaRPr lang="en-US" dirty="0"/>
          </a:p>
          <a:p>
            <a:pPr lvl="1"/>
            <a:r>
              <a:rPr lang="en-US" dirty="0"/>
              <a:t>Azithromycin or Doxycycline to cover Chlamydia.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19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Complications of Gonorrhea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Women</a:t>
            </a:r>
          </a:p>
          <a:p>
            <a:pPr lvl="1" algn="l" rtl="0"/>
            <a:r>
              <a:rPr lang="en-US" dirty="0" smtClean="0"/>
              <a:t>Bartholin’s abscess</a:t>
            </a:r>
          </a:p>
          <a:p>
            <a:pPr lvl="1" algn="l" rtl="0"/>
            <a:r>
              <a:rPr lang="en-US" dirty="0" smtClean="0"/>
              <a:t>Pelvic inflammatory disease</a:t>
            </a:r>
          </a:p>
          <a:p>
            <a:pPr lvl="1" algn="l" rtl="0"/>
            <a:r>
              <a:rPr lang="en-US" dirty="0" smtClean="0"/>
              <a:t>Infertility</a:t>
            </a:r>
            <a:endParaRPr lang="en-US" dirty="0"/>
          </a:p>
          <a:p>
            <a:pPr algn="l" rtl="0"/>
            <a:r>
              <a:rPr lang="en-US" dirty="0" smtClean="0"/>
              <a:t>Men </a:t>
            </a:r>
          </a:p>
          <a:p>
            <a:pPr lvl="1" algn="l" rtl="0"/>
            <a:r>
              <a:rPr lang="en-US" dirty="0" smtClean="0"/>
              <a:t>Epididymitis</a:t>
            </a:r>
          </a:p>
          <a:p>
            <a:pPr lvl="1" algn="l" rtl="0"/>
            <a:r>
              <a:rPr lang="en-US" dirty="0" smtClean="0"/>
              <a:t>Prostatitis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lvl="1"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384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aleh\Desktop\PHIL_4065_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267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221069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purulent penile discharge due to gonorrhea with an overlying penile </a:t>
            </a:r>
            <a:r>
              <a:rPr lang="en-US" dirty="0" err="1"/>
              <a:t>pyodermal</a:t>
            </a:r>
            <a:r>
              <a:rPr lang="en-US" dirty="0"/>
              <a:t> lesion.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1"/>
            <a:ext cx="41910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5334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Gonococcal </a:t>
            </a:r>
            <a:r>
              <a:rPr lang="en-US" dirty="0" err="1"/>
              <a:t>ophthalmia</a:t>
            </a:r>
            <a:r>
              <a:rPr lang="en-US" dirty="0"/>
              <a:t> </a:t>
            </a:r>
            <a:r>
              <a:rPr lang="en-US" dirty="0" err="1"/>
              <a:t>neonatorum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Question 1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Most common STIs in KSA ?</a:t>
            </a:r>
          </a:p>
          <a:p>
            <a:pPr algn="l" rtl="0"/>
            <a:endParaRPr lang="en-US" dirty="0" smtClean="0"/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 smtClean="0"/>
              <a:t>HIV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 smtClean="0"/>
              <a:t>Chlamydia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 smtClean="0"/>
              <a:t>Gonorrhea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 smtClean="0"/>
              <a:t>Syphilis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2060"/>
                </a:solidFill>
              </a:rPr>
              <a:t>Syphilis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Bacterial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Syphilis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800" dirty="0"/>
              <a:t>Etiologic agent: </a:t>
            </a:r>
            <a:r>
              <a:rPr lang="en-US" i="1" dirty="0" err="1"/>
              <a:t>Treponema</a:t>
            </a:r>
            <a:r>
              <a:rPr lang="en-US" i="1" dirty="0"/>
              <a:t> </a:t>
            </a:r>
            <a:r>
              <a:rPr lang="en-US" i="1" dirty="0" err="1"/>
              <a:t>pallidum</a:t>
            </a:r>
            <a:endParaRPr lang="en-US" i="1" dirty="0"/>
          </a:p>
          <a:p>
            <a:pPr marL="0" indent="0" algn="l">
              <a:lnSpc>
                <a:spcPct val="140000"/>
              </a:lnSpc>
              <a:buNone/>
            </a:pPr>
            <a:r>
              <a:rPr lang="ar-SA" dirty="0" smtClean="0"/>
              <a:t> </a:t>
            </a:r>
            <a:r>
              <a:rPr lang="en-US" dirty="0" smtClean="0"/>
              <a:t>Disease </a:t>
            </a:r>
            <a:r>
              <a:rPr lang="en-US" dirty="0"/>
              <a:t>progresses in </a:t>
            </a:r>
            <a:r>
              <a:rPr lang="en-US" dirty="0" smtClean="0"/>
              <a:t>stages,(Primary , </a:t>
            </a:r>
            <a:r>
              <a:rPr lang="en-US" dirty="0" err="1" smtClean="0"/>
              <a:t>Secondry</a:t>
            </a:r>
            <a:r>
              <a:rPr lang="en-US" dirty="0" smtClean="0"/>
              <a:t> , latent , Tertiary).</a:t>
            </a:r>
          </a:p>
          <a:p>
            <a:pPr marL="0" indent="0" algn="l">
              <a:lnSpc>
                <a:spcPct val="140000"/>
              </a:lnSpc>
              <a:buNone/>
            </a:pPr>
            <a:endParaRPr lang="en-US" dirty="0"/>
          </a:p>
          <a:p>
            <a:pPr marL="0" indent="0" algn="l">
              <a:lnSpc>
                <a:spcPct val="140000"/>
              </a:lnSpc>
              <a:buNone/>
            </a:pPr>
            <a:r>
              <a:rPr lang="en-US" sz="2800" dirty="0"/>
              <a:t>Modes of Transmission </a:t>
            </a:r>
            <a:r>
              <a:rPr lang="en-US" sz="2800" dirty="0" smtClean="0"/>
              <a:t>: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en-US" dirty="0"/>
              <a:t>Sexual and vertical </a:t>
            </a:r>
          </a:p>
          <a:p>
            <a:pPr marL="0" indent="0" algn="l">
              <a:lnSpc>
                <a:spcPct val="140000"/>
              </a:lnSpc>
              <a:buNone/>
            </a:pPr>
            <a:r>
              <a:rPr lang="en-US" dirty="0" smtClean="0"/>
              <a:t> </a:t>
            </a:r>
          </a:p>
          <a:p>
            <a:pPr marL="0" indent="0" algn="l">
              <a:lnSpc>
                <a:spcPct val="140000"/>
              </a:lnSpc>
              <a:buNone/>
            </a:pPr>
            <a:endParaRPr lang="en-US" dirty="0" smtClean="0"/>
          </a:p>
          <a:p>
            <a:pPr marL="0" indent="0" algn="l">
              <a:lnSpc>
                <a:spcPct val="140000"/>
              </a:lnSpc>
              <a:buNone/>
            </a:pP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410200" y="4038600"/>
            <a:ext cx="33528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Most contagious to sex partners during the primary and secondary stages</a:t>
            </a:r>
          </a:p>
          <a:p>
            <a:pPr algn="ctr"/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9458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rtl="0"/>
            <a:r>
              <a:rPr lang="en-US" dirty="0" smtClean="0"/>
              <a:t>Primary Syphilis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first stage present with chancre (a firm, painless, non-itchy skin ulceration) form at the site of infection about 2-3 weeks after you are first infected. </a:t>
            </a:r>
          </a:p>
          <a:p>
            <a:pPr algn="l" rtl="0"/>
            <a:endParaRPr lang="en-US" dirty="0"/>
          </a:p>
        </p:txBody>
      </p:sp>
      <p:pic>
        <p:nvPicPr>
          <p:cNvPr id="4" name="Picture 2" descr="C:\Users\saleh\Desktop\1200px-Chancres_on_the_penile_shaft_due_to_a_primary_syphilitic_infection_caused_by_Treponema_pallidum_6803_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7010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2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Secondary Syphilis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700" dirty="0" smtClean="0"/>
              <a:t>Occurs about 2-8 weeks after the first sores form. </a:t>
            </a:r>
          </a:p>
          <a:p>
            <a:pPr algn="l" rtl="0"/>
            <a:r>
              <a:rPr lang="en-US" sz="2700" dirty="0" smtClean="0"/>
              <a:t>About 33% of those who do not have their primary syphilis treated will develop this second stage. </a:t>
            </a:r>
          </a:p>
          <a:p>
            <a:pPr algn="l" rtl="0"/>
            <a:r>
              <a:rPr lang="en-US" sz="2700" dirty="0" smtClean="0"/>
              <a:t>These symptoms (diffuse rash which frequently involves the palms of the hands and soles of the feet). </a:t>
            </a:r>
          </a:p>
        </p:txBody>
      </p:sp>
    </p:spTree>
    <p:extLst>
      <p:ext uri="{BB962C8B-B14F-4D97-AF65-F5344CB8AC3E}">
        <p14:creationId xmlns:p14="http://schemas.microsoft.com/office/powerpoint/2010/main" val="23890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Secondary syphilis </a:t>
            </a:r>
          </a:p>
        </p:txBody>
      </p:sp>
      <p:pic>
        <p:nvPicPr>
          <p:cNvPr id="6146" name="Picture 2" descr="C:\Users\saleh\Desktop\1200px-Secondary_Syphilis_on_palms_CDC_6809_lores.r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16" y="4343400"/>
            <a:ext cx="5262033" cy="17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59036"/>
            <a:ext cx="3721193" cy="1891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62" y="2097452"/>
            <a:ext cx="3445208" cy="188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Latent syphilis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682065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Latent syphilis is defined as having serologic proof of infection without symptoms of </a:t>
            </a:r>
            <a:r>
              <a:rPr lang="en-US" dirty="0" smtClean="0"/>
              <a:t>disease</a:t>
            </a:r>
          </a:p>
          <a:p>
            <a:pPr algn="l" rtl="0"/>
            <a:r>
              <a:rPr lang="en-US" dirty="0" smtClean="0"/>
              <a:t>It can be:</a:t>
            </a:r>
          </a:p>
          <a:p>
            <a:pPr lvl="1" algn="l" rtl="0"/>
            <a:r>
              <a:rPr lang="en-US" sz="2600" dirty="0" smtClean="0"/>
              <a:t>Early: </a:t>
            </a:r>
          </a:p>
          <a:p>
            <a:pPr lvl="2" algn="l" rtl="0"/>
            <a:r>
              <a:rPr lang="en-US" sz="2300" dirty="0" smtClean="0"/>
              <a:t>less </a:t>
            </a:r>
            <a:r>
              <a:rPr lang="en-US" sz="2300" dirty="0"/>
              <a:t>than </a:t>
            </a:r>
            <a:r>
              <a:rPr lang="en-US" sz="2300" dirty="0" smtClean="0"/>
              <a:t>2</a:t>
            </a:r>
            <a:r>
              <a:rPr lang="en-US" sz="2300" dirty="0"/>
              <a:t> </a:t>
            </a:r>
            <a:r>
              <a:rPr lang="en-US" sz="2300" dirty="0" smtClean="0"/>
              <a:t>years </a:t>
            </a:r>
            <a:r>
              <a:rPr lang="en-US" sz="2300" dirty="0"/>
              <a:t>after secondary </a:t>
            </a:r>
            <a:r>
              <a:rPr lang="en-US" sz="2300" dirty="0" smtClean="0"/>
              <a:t>syphilis.</a:t>
            </a:r>
          </a:p>
          <a:p>
            <a:pPr lvl="1" algn="l" rtl="0"/>
            <a:r>
              <a:rPr lang="en-US" sz="2600" dirty="0" smtClean="0"/>
              <a:t>Late: </a:t>
            </a:r>
          </a:p>
          <a:p>
            <a:pPr lvl="2" algn="l" rtl="0"/>
            <a:r>
              <a:rPr lang="en-US" sz="2300" dirty="0" smtClean="0"/>
              <a:t>more </a:t>
            </a:r>
            <a:r>
              <a:rPr lang="en-US" sz="2300" dirty="0"/>
              <a:t>than </a:t>
            </a:r>
            <a:r>
              <a:rPr lang="en-US" sz="2300" dirty="0" smtClean="0"/>
              <a:t>2</a:t>
            </a:r>
            <a:r>
              <a:rPr lang="en-US" sz="2300" dirty="0"/>
              <a:t> </a:t>
            </a:r>
            <a:r>
              <a:rPr lang="en-US" sz="2300" dirty="0" smtClean="0"/>
              <a:t>years </a:t>
            </a:r>
            <a:r>
              <a:rPr lang="en-US" sz="2300" dirty="0"/>
              <a:t>after secondary </a:t>
            </a:r>
            <a:r>
              <a:rPr lang="en-US" sz="2300" dirty="0" smtClean="0"/>
              <a:t>syphilis.</a:t>
            </a:r>
          </a:p>
          <a:p>
            <a:pPr lvl="2" algn="l" rtl="0"/>
            <a:r>
              <a:rPr lang="en-US" sz="2300" dirty="0" smtClean="0"/>
              <a:t>Late </a:t>
            </a:r>
            <a:r>
              <a:rPr lang="en-US" sz="2300" dirty="0"/>
              <a:t>latent syphilis is </a:t>
            </a:r>
            <a:r>
              <a:rPr lang="en-US" sz="2300" dirty="0" smtClean="0"/>
              <a:t>asymptomatic.</a:t>
            </a:r>
          </a:p>
          <a:p>
            <a:pPr lvl="2" algn="l" rtl="0"/>
            <a:r>
              <a:rPr lang="en-US" sz="2300" dirty="0"/>
              <a:t>not as contagious as early latent syphilis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97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Tertiary Syphilis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700" dirty="0" smtClean="0"/>
              <a:t>Final stage of syphilis. </a:t>
            </a:r>
          </a:p>
          <a:p>
            <a:pPr algn="l" rtl="0"/>
            <a:r>
              <a:rPr lang="en-US" sz="2700" dirty="0" smtClean="0"/>
              <a:t>The infection generally involves the skin and bones but can also spreads to the brain, nervous system, heart. </a:t>
            </a:r>
          </a:p>
          <a:p>
            <a:pPr algn="l" rtl="0"/>
            <a:r>
              <a:rPr lang="en-US" sz="2700" dirty="0" smtClean="0"/>
              <a:t>Appearance of </a:t>
            </a:r>
            <a:r>
              <a:rPr lang="en-US" sz="2700" i="1" dirty="0" err="1" smtClean="0"/>
              <a:t>Gumma</a:t>
            </a:r>
            <a:r>
              <a:rPr lang="en-US" sz="2700" i="1" dirty="0" smtClean="0"/>
              <a:t> </a:t>
            </a:r>
            <a:r>
              <a:rPr lang="en-US" sz="2700" dirty="0" smtClean="0"/>
              <a:t>(</a:t>
            </a:r>
            <a:r>
              <a:rPr lang="en-US" sz="2700" dirty="0" err="1" smtClean="0"/>
              <a:t>charactaristic</a:t>
            </a:r>
            <a:r>
              <a:rPr lang="en-US" sz="2700" dirty="0" smtClean="0"/>
              <a:t> granulomatous lesions) commonly found on skull and legs.</a:t>
            </a:r>
            <a:endParaRPr lang="en-US" sz="2700" i="1" dirty="0" smtClean="0"/>
          </a:p>
        </p:txBody>
      </p:sp>
    </p:spTree>
    <p:extLst>
      <p:ext uri="{BB962C8B-B14F-4D97-AF65-F5344CB8AC3E}">
        <p14:creationId xmlns:p14="http://schemas.microsoft.com/office/powerpoint/2010/main" val="2798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Tertiary Syphilis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56" y="2688850"/>
            <a:ext cx="5249487" cy="3445625"/>
          </a:xfrm>
        </p:spPr>
      </p:pic>
    </p:spTree>
    <p:extLst>
      <p:ext uri="{BB962C8B-B14F-4D97-AF65-F5344CB8AC3E}">
        <p14:creationId xmlns:p14="http://schemas.microsoft.com/office/powerpoint/2010/main" val="7374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61" y="838200"/>
            <a:ext cx="8229600" cy="1066800"/>
          </a:xfrm>
        </p:spPr>
        <p:txBody>
          <a:bodyPr/>
          <a:lstStyle/>
          <a:p>
            <a:r>
              <a:rPr lang="en-US" dirty="0"/>
              <a:t>Diagnosis </a:t>
            </a:r>
            <a:r>
              <a:rPr lang="en-US" dirty="0" smtClean="0"/>
              <a:t>of </a:t>
            </a:r>
            <a:r>
              <a:rPr lang="en-US" dirty="0"/>
              <a:t>Syphilis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813299"/>
            <a:ext cx="4259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a- Dark field microscopy of smear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0224" y="22086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from primary or secondary lesions. May be negative.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456" y="2949348"/>
            <a:ext cx="6670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b- Serologic </a:t>
            </a:r>
            <a:r>
              <a:rPr lang="en-US" b="1" dirty="0"/>
              <a:t>tests: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commonly used</a:t>
            </a:r>
            <a:r>
              <a:rPr lang="en-US" dirty="0"/>
              <a:t>) </a:t>
            </a:r>
            <a:r>
              <a:rPr lang="en-US" b="1" dirty="0" smtClean="0"/>
              <a:t>VDRL and TPHA</a:t>
            </a:r>
            <a:endParaRPr lang="en-US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80127957"/>
              </p:ext>
            </p:extLst>
          </p:nvPr>
        </p:nvGraphicFramePr>
        <p:xfrm>
          <a:off x="304800" y="3505200"/>
          <a:ext cx="8534400" cy="275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6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Treatment of syphilis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Antibiotics: effective early</a:t>
            </a:r>
          </a:p>
          <a:p>
            <a:pPr algn="l" rtl="0"/>
            <a:r>
              <a:rPr lang="en-US" dirty="0" err="1" smtClean="0"/>
              <a:t>Benzathine</a:t>
            </a:r>
            <a:r>
              <a:rPr lang="en-US" dirty="0" smtClean="0"/>
              <a:t> penicillin (1 dose, IM), if allergic: doxycycline (2 weeks)</a:t>
            </a:r>
          </a:p>
          <a:p>
            <a:pPr algn="l" rtl="0"/>
            <a:r>
              <a:rPr lang="en-US" dirty="0" smtClean="0"/>
              <a:t>If latent/tertiary: </a:t>
            </a:r>
            <a:r>
              <a:rPr lang="en-US" dirty="0" err="1" smtClean="0"/>
              <a:t>Benzathine</a:t>
            </a:r>
            <a:r>
              <a:rPr lang="en-US" dirty="0" smtClean="0"/>
              <a:t> penicillin (3 doses, IM)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patient went 3 days ago to one of the gulf countries. He complains of </a:t>
            </a:r>
            <a:r>
              <a:rPr lang="en-US" dirty="0"/>
              <a:t>u</a:t>
            </a:r>
            <a:r>
              <a:rPr lang="en-US" dirty="0" smtClean="0"/>
              <a:t>rethral discharge. What do you expect : 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HIV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Chlamydia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Gonorrhea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Syphilis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542330"/>
              </p:ext>
            </p:extLst>
          </p:nvPr>
        </p:nvGraphicFramePr>
        <p:xfrm>
          <a:off x="457200" y="914400"/>
          <a:ext cx="822960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0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Trichomoniasis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Parasitic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Trichomoniasis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924800" cy="429736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Etiology:</a:t>
            </a:r>
          </a:p>
          <a:p>
            <a:pPr lvl="1" algn="l" rtl="0"/>
            <a:r>
              <a:rPr lang="en-US" sz="2500" i="1" dirty="0"/>
              <a:t>Trichomonas Vaginalis </a:t>
            </a:r>
            <a:r>
              <a:rPr lang="en-US" sz="2500" dirty="0"/>
              <a:t>(Flagellated </a:t>
            </a:r>
            <a:r>
              <a:rPr lang="en-US" sz="2500" dirty="0" smtClean="0"/>
              <a:t>protozoa).</a:t>
            </a:r>
            <a:endParaRPr lang="en-US" sz="2800" dirty="0" smtClean="0"/>
          </a:p>
          <a:p>
            <a:pPr algn="l" rtl="0"/>
            <a:r>
              <a:rPr lang="en-US" sz="2800" dirty="0" smtClean="0"/>
              <a:t>Mode of transmission:</a:t>
            </a:r>
          </a:p>
          <a:p>
            <a:pPr lvl="1" algn="l" rtl="0"/>
            <a:r>
              <a:rPr lang="en-US" sz="2500" dirty="0" smtClean="0"/>
              <a:t>Sexual contact.</a:t>
            </a:r>
          </a:p>
          <a:p>
            <a:pPr lvl="1" algn="l" rtl="0"/>
            <a:r>
              <a:rPr lang="en-US" sz="2500" dirty="0" smtClean="0"/>
              <a:t>Perinatally, from mother to child.</a:t>
            </a:r>
          </a:p>
        </p:txBody>
      </p:sp>
    </p:spTree>
    <p:extLst>
      <p:ext uri="{BB962C8B-B14F-4D97-AF65-F5344CB8AC3E}">
        <p14:creationId xmlns:p14="http://schemas.microsoft.com/office/powerpoint/2010/main" val="134625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7772400" cy="4114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Men:</a:t>
            </a:r>
          </a:p>
          <a:p>
            <a:pPr lvl="1" algn="l" rtl="0"/>
            <a:r>
              <a:rPr lang="en-US" dirty="0"/>
              <a:t> usually present </a:t>
            </a:r>
            <a:r>
              <a:rPr lang="en-US" dirty="0" smtClean="0"/>
              <a:t>asymptomtic </a:t>
            </a:r>
          </a:p>
          <a:p>
            <a:pPr lvl="1" algn="l" rtl="0"/>
            <a:r>
              <a:rPr lang="en-US" dirty="0" smtClean="0"/>
              <a:t>They </a:t>
            </a:r>
            <a:r>
              <a:rPr lang="en-US" dirty="0"/>
              <a:t>may complain of urethral discharge</a:t>
            </a:r>
            <a:r>
              <a:rPr lang="en-US" dirty="0" smtClean="0"/>
              <a:t>,</a:t>
            </a:r>
          </a:p>
          <a:p>
            <a:pPr lvl="1" algn="l" rtl="0"/>
            <a:r>
              <a:rPr lang="en-US" dirty="0" smtClean="0"/>
              <a:t> urinary frequency</a:t>
            </a:r>
            <a:r>
              <a:rPr lang="en-US" dirty="0"/>
              <a:t>.</a:t>
            </a:r>
          </a:p>
          <a:p>
            <a:pPr algn="l" rtl="0"/>
            <a:r>
              <a:rPr lang="en-US" dirty="0" smtClean="0"/>
              <a:t>Women:</a:t>
            </a:r>
          </a:p>
          <a:p>
            <a:pPr lvl="1" algn="l" rtl="0"/>
            <a:r>
              <a:rPr lang="en-US" dirty="0" smtClean="0"/>
              <a:t>The major complaint are vaginal discharge </a:t>
            </a:r>
          </a:p>
          <a:p>
            <a:pPr lvl="1" algn="l" rtl="0"/>
            <a:r>
              <a:rPr lang="en-US" dirty="0" smtClean="0"/>
              <a:t>Local irritation.</a:t>
            </a:r>
          </a:p>
          <a:p>
            <a:pPr lvl="1" algn="l" rtl="0"/>
            <a:r>
              <a:rPr lang="en-US" dirty="0"/>
              <a:t>Examination often reveals a </a:t>
            </a:r>
            <a:r>
              <a:rPr lang="en-US" dirty="0">
                <a:solidFill>
                  <a:srgbClr val="FF0000"/>
                </a:solidFill>
              </a:rPr>
              <a:t>frothy yellowish vaginal </a:t>
            </a:r>
            <a:r>
              <a:rPr lang="en-US" dirty="0" smtClean="0">
                <a:solidFill>
                  <a:srgbClr val="FF0000"/>
                </a:solidFill>
              </a:rPr>
              <a:t>discharge</a:t>
            </a:r>
            <a:endParaRPr lang="en-US" dirty="0" smtClean="0"/>
          </a:p>
          <a:p>
            <a:pPr lvl="1" algn="l" rtl="0"/>
            <a:r>
              <a:rPr lang="en-US" dirty="0" smtClean="0"/>
              <a:t>The </a:t>
            </a:r>
            <a:r>
              <a:rPr lang="en-US" dirty="0"/>
              <a:t>cervix may </a:t>
            </a:r>
            <a:r>
              <a:rPr lang="en-US" dirty="0" smtClean="0"/>
              <a:t>have multiple </a:t>
            </a:r>
            <a:r>
              <a:rPr lang="en-US" dirty="0"/>
              <a:t>small </a:t>
            </a:r>
            <a:r>
              <a:rPr lang="en-US" dirty="0" smtClean="0"/>
              <a:t>hemorrhagic </a:t>
            </a:r>
            <a:r>
              <a:rPr lang="en-US" dirty="0"/>
              <a:t>areas which lead to the </a:t>
            </a:r>
            <a:r>
              <a:rPr lang="en-US" dirty="0" smtClean="0"/>
              <a:t>description </a:t>
            </a:r>
            <a:r>
              <a:rPr lang="en-US" dirty="0" smtClean="0">
                <a:solidFill>
                  <a:srgbClr val="FF0000"/>
                </a:solidFill>
              </a:rPr>
              <a:t>‘strawberry </a:t>
            </a:r>
            <a:r>
              <a:rPr lang="en-US" dirty="0">
                <a:solidFill>
                  <a:srgbClr val="FF0000"/>
                </a:solidFill>
              </a:rPr>
              <a:t>cervix</a:t>
            </a:r>
            <a:r>
              <a:rPr lang="en-US" dirty="0" smtClean="0">
                <a:solidFill>
                  <a:srgbClr val="FF0000"/>
                </a:solidFill>
              </a:rPr>
              <a:t>’.</a:t>
            </a:r>
            <a:endParaRPr lang="en-US" dirty="0">
              <a:solidFill>
                <a:srgbClr val="FF0000"/>
              </a:solidFill>
            </a:endParaRP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marL="365760" lvl="1" indent="0" algn="l" rtl="0">
              <a:buNone/>
            </a:pPr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3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5257800" cy="386329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4876800"/>
            <a:ext cx="3886200" cy="75136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            Strawberry cervix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Diagnosis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438400"/>
            <a:ext cx="8153400" cy="4572000"/>
          </a:xfrm>
        </p:spPr>
        <p:txBody>
          <a:bodyPr/>
          <a:lstStyle/>
          <a:p>
            <a:pPr algn="l" rtl="0"/>
            <a:r>
              <a:rPr lang="en-US" dirty="0" smtClean="0"/>
              <a:t>Diagnosis:</a:t>
            </a:r>
          </a:p>
          <a:p>
            <a:pPr lvl="1" algn="l" rtl="0"/>
            <a:r>
              <a:rPr lang="en-US" dirty="0"/>
              <a:t>D</a:t>
            </a:r>
            <a:r>
              <a:rPr lang="en-US" dirty="0" smtClean="0"/>
              <a:t>ark-ground microscopy:</a:t>
            </a:r>
          </a:p>
          <a:p>
            <a:pPr lvl="2" algn="l" rtl="0"/>
            <a:r>
              <a:rPr lang="en-US" dirty="0" smtClean="0"/>
              <a:t>Positive in 40-80% of women.</a:t>
            </a:r>
          </a:p>
          <a:p>
            <a:pPr lvl="2" algn="l" rtl="0"/>
            <a:r>
              <a:rPr lang="en-US" dirty="0" smtClean="0"/>
              <a:t>Positive in 30% of men.</a:t>
            </a:r>
          </a:p>
          <a:p>
            <a:pPr lvl="1" algn="l" rtl="0"/>
            <a:r>
              <a:rPr lang="en-US" dirty="0" smtClean="0"/>
              <a:t>Culture techniques </a:t>
            </a:r>
            <a:r>
              <a:rPr lang="en-US" dirty="0"/>
              <a:t>are good and confirm the </a:t>
            </a:r>
            <a:r>
              <a:rPr lang="en-US" dirty="0" smtClean="0"/>
              <a:t>diagnosis.</a:t>
            </a:r>
          </a:p>
        </p:txBody>
      </p:sp>
    </p:spTree>
    <p:extLst>
      <p:ext uri="{BB962C8B-B14F-4D97-AF65-F5344CB8AC3E}">
        <p14:creationId xmlns:p14="http://schemas.microsoft.com/office/powerpoint/2010/main" val="50954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dirty="0" smtClean="0"/>
              <a:t>Treatment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l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Metronidazole</a:t>
            </a:r>
            <a:r>
              <a:rPr lang="en-US" sz="3200" dirty="0" smtClean="0"/>
              <a:t> is the treatment of choice.     </a:t>
            </a:r>
          </a:p>
          <a:p>
            <a:pPr marL="0" lvl="1" indent="0" algn="l">
              <a:buNone/>
            </a:pPr>
            <a:endParaRPr lang="en-US" dirty="0"/>
          </a:p>
          <a:p>
            <a:pPr marL="0" lvl="1" indent="0" algn="l">
              <a:buNone/>
            </a:pPr>
            <a:endParaRPr lang="en-US" dirty="0" smtClean="0"/>
          </a:p>
          <a:p>
            <a:pPr marL="0" lvl="1" indent="0" algn="l">
              <a:buNone/>
            </a:pPr>
            <a:endParaRPr lang="en-US" dirty="0"/>
          </a:p>
          <a:p>
            <a:pPr marL="0" lvl="1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936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6798734" cy="1303867"/>
          </a:xfrm>
        </p:spPr>
        <p:txBody>
          <a:bodyPr/>
          <a:lstStyle/>
          <a:p>
            <a:pPr rtl="0"/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438400"/>
            <a:ext cx="7848600" cy="4572000"/>
          </a:xfrm>
        </p:spPr>
        <p:txBody>
          <a:bodyPr/>
          <a:lstStyle/>
          <a:p>
            <a:pPr algn="l" rtl="0"/>
            <a:r>
              <a:rPr lang="en-US" dirty="0" smtClean="0"/>
              <a:t>Genital inflammation</a:t>
            </a:r>
            <a:r>
              <a:rPr lang="en-US" dirty="0"/>
              <a:t> </a:t>
            </a:r>
            <a:endParaRPr lang="en-US" dirty="0" smtClean="0"/>
          </a:p>
          <a:p>
            <a:pPr algn="l" rtl="0"/>
            <a:r>
              <a:rPr lang="en-US" dirty="0" smtClean="0"/>
              <a:t>During pregnancy</a:t>
            </a:r>
          </a:p>
          <a:p>
            <a:pPr lvl="1" algn="l" rtl="0"/>
            <a:r>
              <a:rPr lang="en-US" dirty="0" smtClean="0"/>
              <a:t>Preterm delivery</a:t>
            </a:r>
          </a:p>
          <a:p>
            <a:pPr lvl="1" algn="l" rtl="0"/>
            <a:r>
              <a:rPr lang="en-US" dirty="0" smtClean="0"/>
              <a:t>Low birth 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562873"/>
              </p:ext>
            </p:extLst>
          </p:nvPr>
        </p:nvGraphicFramePr>
        <p:xfrm>
          <a:off x="457200" y="914400"/>
          <a:ext cx="822960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0370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1905000"/>
            <a:ext cx="8497887" cy="1362075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Human immunodeficiency virus (HIV)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Viral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Patient comes to you complaining of urinary frequency. When you examined her you found Frothy </a:t>
            </a:r>
            <a:r>
              <a:rPr lang="en-US" dirty="0"/>
              <a:t>yellowish vaginal </a:t>
            </a:r>
            <a:r>
              <a:rPr lang="en-US" dirty="0" smtClean="0"/>
              <a:t>discharge and strawberry cervix: </a:t>
            </a:r>
          </a:p>
          <a:p>
            <a:pPr algn="l" rtl="0"/>
            <a:r>
              <a:rPr lang="en-US" dirty="0" smtClean="0"/>
              <a:t>What is the most likely diagnosis?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HIV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Trichomoniasis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Gonorrhea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Syphilis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32511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Etiology:</a:t>
            </a:r>
          </a:p>
          <a:p>
            <a:pPr lvl="1" algn="l" rtl="0"/>
            <a:r>
              <a:rPr lang="en-US" sz="2500" dirty="0"/>
              <a:t>Retrovirus, either HIV-1 or HIV-2 </a:t>
            </a:r>
          </a:p>
          <a:p>
            <a:pPr lvl="1" algn="l" rtl="0"/>
            <a:r>
              <a:rPr lang="en-US" sz="2500" dirty="0"/>
              <a:t>HIV-2 is almost entirely confined to West </a:t>
            </a:r>
            <a:r>
              <a:rPr lang="en-US" sz="2500" dirty="0" smtClean="0"/>
              <a:t>Africa</a:t>
            </a:r>
          </a:p>
          <a:p>
            <a:pPr algn="l" rtl="0"/>
            <a:r>
              <a:rPr lang="en-US" dirty="0" smtClean="0"/>
              <a:t>Modes of Transmission:</a:t>
            </a:r>
          </a:p>
          <a:p>
            <a:pPr lvl="1" algn="l" rtl="0"/>
            <a:r>
              <a:rPr lang="en-US" sz="2500" dirty="0" smtClean="0"/>
              <a:t>Sexual intercourse (Vaginal or Anal)</a:t>
            </a:r>
          </a:p>
          <a:p>
            <a:pPr lvl="1" algn="l" rtl="0"/>
            <a:r>
              <a:rPr lang="en-US" sz="2500" dirty="0"/>
              <a:t>Mother-to-child (</a:t>
            </a:r>
            <a:r>
              <a:rPr lang="en-US" sz="2500" dirty="0" err="1"/>
              <a:t>transplacental</a:t>
            </a:r>
            <a:r>
              <a:rPr lang="en-US" sz="2500" dirty="0"/>
              <a:t>, perinatal, breastfeeding</a:t>
            </a:r>
            <a:r>
              <a:rPr lang="en-US" sz="2500" dirty="0" smtClean="0"/>
              <a:t>).</a:t>
            </a:r>
          </a:p>
          <a:p>
            <a:pPr lvl="1" algn="l" rtl="0"/>
            <a:r>
              <a:rPr lang="en-US" sz="2500" dirty="0" smtClean="0"/>
              <a:t>Contaminated blood, blood products and organ transplantation</a:t>
            </a:r>
          </a:p>
          <a:p>
            <a:pPr lvl="1" algn="l" rtl="0"/>
            <a:r>
              <a:rPr lang="en-US" sz="2500" dirty="0" smtClean="0"/>
              <a:t>Contaminated needles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907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Risk factors and stages of HIV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Risk factors:</a:t>
            </a:r>
          </a:p>
          <a:p>
            <a:pPr lvl="1" algn="l" rtl="0">
              <a:lnSpc>
                <a:spcPct val="150000"/>
              </a:lnSpc>
            </a:pPr>
            <a:r>
              <a:rPr lang="en-US" dirty="0"/>
              <a:t>STIs (due to open </a:t>
            </a:r>
            <a:r>
              <a:rPr lang="en-US" dirty="0" smtClean="0"/>
              <a:t>sores)</a:t>
            </a:r>
            <a:endParaRPr lang="en-US" sz="1000" dirty="0" smtClean="0"/>
          </a:p>
          <a:p>
            <a:pPr lvl="1" algn="l" rtl="0">
              <a:lnSpc>
                <a:spcPct val="150000"/>
              </a:lnSpc>
            </a:pPr>
            <a:r>
              <a:rPr lang="en-US" dirty="0" smtClean="0"/>
              <a:t>Unprotected sexual intercourse</a:t>
            </a:r>
            <a:endParaRPr lang="en-US" dirty="0"/>
          </a:p>
          <a:p>
            <a:pPr lvl="1" algn="l" rtl="0">
              <a:lnSpc>
                <a:spcPct val="150000"/>
              </a:lnSpc>
            </a:pPr>
            <a:r>
              <a:rPr lang="en-US" dirty="0"/>
              <a:t>Multiple sexual partners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/>
              <a:t>Uncircumcised </a:t>
            </a:r>
            <a:r>
              <a:rPr lang="en-US" dirty="0"/>
              <a:t>males</a:t>
            </a:r>
          </a:p>
          <a:p>
            <a:pPr algn="l" rtl="0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8915400" cy="5715000"/>
          </a:xfrm>
        </p:spPr>
      </p:pic>
    </p:spTree>
    <p:extLst>
      <p:ext uri="{BB962C8B-B14F-4D97-AF65-F5344CB8AC3E}">
        <p14:creationId xmlns:p14="http://schemas.microsoft.com/office/powerpoint/2010/main" val="124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pPr rtl="0"/>
            <a:r>
              <a:rPr lang="en-US" dirty="0" smtClean="0"/>
              <a:t>Diagnosis of HIV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49984999"/>
              </p:ext>
            </p:extLst>
          </p:nvPr>
        </p:nvGraphicFramePr>
        <p:xfrm>
          <a:off x="381000" y="22860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20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CD4 counts 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CD4 cells in blood provides a measure of immune system damage 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871469"/>
              </p:ext>
            </p:extLst>
          </p:nvPr>
        </p:nvGraphicFramePr>
        <p:xfrm>
          <a:off x="1295400" y="4191000"/>
          <a:ext cx="6096000" cy="14833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CD4 count 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500 -1200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       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    </a:t>
                      </a:r>
                      <a:r>
                        <a:rPr lang="en-US" sz="1800" dirty="0" err="1" smtClean="0"/>
                        <a:t>Nomral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200-500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Biginning</a:t>
                      </a:r>
                      <a:r>
                        <a:rPr lang="en-US" sz="1800" dirty="0" smtClean="0"/>
                        <a:t> of HIV </a:t>
                      </a:r>
                      <a:r>
                        <a:rPr lang="en-US" sz="1800" dirty="0" err="1" smtClean="0"/>
                        <a:t>illines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&lt;200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                  AIDS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3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ELISA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This test is the initial test to detect infection with HIV (Antibodies)</a:t>
            </a:r>
          </a:p>
          <a:p>
            <a:pPr marL="109728" indent="0" algn="l" rtl="0">
              <a:buNone/>
            </a:pPr>
            <a:r>
              <a:rPr lang="en-US" dirty="0" smtClean="0"/>
              <a:t> </a:t>
            </a:r>
          </a:p>
          <a:p>
            <a:pPr marL="285750" lvl="1" algn="l" rtl="0"/>
            <a:r>
              <a:rPr lang="en-US" sz="2400" dirty="0"/>
              <a:t>2 weeks after infection and lasted 3-5 </a:t>
            </a:r>
            <a:r>
              <a:rPr lang="en-US" sz="2400" dirty="0" smtClean="0"/>
              <a:t>months</a:t>
            </a:r>
            <a:endParaRPr lang="en-US" dirty="0" smtClean="0"/>
          </a:p>
          <a:p>
            <a:pPr algn="l" rtl="0"/>
            <a:r>
              <a:rPr lang="en-US" dirty="0" smtClean="0"/>
              <a:t>If </a:t>
            </a:r>
            <a:r>
              <a:rPr lang="en-US" dirty="0"/>
              <a:t>antibodies to HIV are present (positive</a:t>
            </a:r>
            <a:r>
              <a:rPr lang="en-US" dirty="0" smtClean="0"/>
              <a:t>), if not (negative) </a:t>
            </a:r>
            <a:r>
              <a:rPr lang="en-US" dirty="0"/>
              <a:t>the test is usually repeated to confirm the diagnosis.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553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When to use Western blot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It </a:t>
            </a:r>
            <a:r>
              <a:rPr lang="en-US" dirty="0"/>
              <a:t>is done to confirm the results of two positive ELISA tests.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49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When to use PCR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This </a:t>
            </a:r>
            <a:r>
              <a:rPr lang="en-US" dirty="0"/>
              <a:t>test may be done in the days or weeks after exposure to the </a:t>
            </a:r>
            <a:r>
              <a:rPr lang="en-US" dirty="0" smtClean="0"/>
              <a:t>virus, before development of the antibodies.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This test is done to confirm the presence of virus RNA and viral Load.</a:t>
            </a:r>
          </a:p>
        </p:txBody>
      </p:sp>
    </p:spTree>
    <p:extLst>
      <p:ext uri="{BB962C8B-B14F-4D97-AF65-F5344CB8AC3E}">
        <p14:creationId xmlns:p14="http://schemas.microsoft.com/office/powerpoint/2010/main" val="36726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Treatment of HIV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3" y="2362200"/>
            <a:ext cx="8153400" cy="32004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b="1" dirty="0">
                <a:cs typeface="Tahoma" pitchFamily="34" charset="0"/>
              </a:rPr>
              <a:t>Antiviral Therapy</a:t>
            </a:r>
          </a:p>
          <a:p>
            <a:pPr algn="l" rtl="0"/>
            <a:r>
              <a:rPr lang="en-GB" sz="2400" i="1" dirty="0"/>
              <a:t>Triple therapy HAART: </a:t>
            </a:r>
            <a:endParaRPr lang="en-GB" sz="2400" i="1" dirty="0" smtClean="0"/>
          </a:p>
          <a:p>
            <a:pPr lvl="1" algn="l" rtl="0"/>
            <a:r>
              <a:rPr lang="en-GB" sz="2400" dirty="0" smtClean="0"/>
              <a:t>Nucleoside </a:t>
            </a:r>
            <a:r>
              <a:rPr lang="en-GB" sz="2400" dirty="0"/>
              <a:t>reverse transcriptase </a:t>
            </a:r>
            <a:r>
              <a:rPr lang="en-GB" sz="2400" dirty="0" smtClean="0"/>
              <a:t>inhibitors</a:t>
            </a:r>
          </a:p>
          <a:p>
            <a:pPr lvl="2" algn="l" rtl="0"/>
            <a:r>
              <a:rPr lang="en-GB" sz="2400" dirty="0" err="1"/>
              <a:t>Zidovudine</a:t>
            </a:r>
            <a:r>
              <a:rPr lang="en-GB" sz="2400" dirty="0"/>
              <a:t>, </a:t>
            </a:r>
            <a:r>
              <a:rPr lang="en-GB" sz="2400" dirty="0" err="1" smtClean="0"/>
              <a:t>Nevirapine</a:t>
            </a:r>
            <a:endParaRPr lang="en-GB" sz="2400" dirty="0" smtClean="0"/>
          </a:p>
          <a:p>
            <a:pPr lvl="1" algn="l" rtl="0"/>
            <a:r>
              <a:rPr lang="en-GB" sz="2400" dirty="0" smtClean="0"/>
              <a:t>Protease inhibitor</a:t>
            </a:r>
          </a:p>
          <a:p>
            <a:pPr lvl="2" algn="l" rtl="0"/>
            <a:r>
              <a:rPr lang="en-US" sz="2400" dirty="0" err="1" smtClean="0"/>
              <a:t>Saquinavir</a:t>
            </a:r>
            <a:r>
              <a:rPr lang="en-US" sz="2400" dirty="0" smtClean="0"/>
              <a:t>, </a:t>
            </a:r>
            <a:r>
              <a:rPr lang="en-US" sz="2400" dirty="0" err="1" smtClean="0"/>
              <a:t>Indiniavir</a:t>
            </a:r>
            <a:endParaRPr lang="en-GB" sz="2400" i="1" dirty="0" smtClean="0"/>
          </a:p>
          <a:p>
            <a:pPr algn="l" rtl="0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0" y="4419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i="1" dirty="0"/>
              <a:t>Opportunistic infection prophylaxis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TB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PCP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Toxoplasmosis 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8142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Treatments </a:t>
            </a:r>
            <a:r>
              <a:rPr lang="en-US" dirty="0">
                <a:solidFill>
                  <a:srgbClr val="C00000"/>
                </a:solidFill>
              </a:rPr>
              <a:t>to prevent mother-to-baby </a:t>
            </a:r>
            <a:r>
              <a:rPr lang="en-US" dirty="0" smtClean="0">
                <a:solidFill>
                  <a:srgbClr val="C00000"/>
                </a:solidFill>
              </a:rPr>
              <a:t>transmission :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UK </a:t>
            </a:r>
            <a:r>
              <a:rPr lang="en-US" dirty="0"/>
              <a:t>guidelines recommend that you start taking </a:t>
            </a:r>
            <a:r>
              <a:rPr lang="en-US" dirty="0">
                <a:hlinkClick r:id="rId2"/>
              </a:rPr>
              <a:t>AZT</a:t>
            </a:r>
            <a:r>
              <a:rPr lang="en-US" dirty="0"/>
              <a:t> (zidovudine) in the final three months (third trimester) of your pregnancy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You will also need to take an intravenous injection of AZT during delivery and have a </a:t>
            </a:r>
            <a:r>
              <a:rPr lang="en-US" dirty="0" smtClean="0"/>
              <a:t>caesarean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62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Which of the following is required to diagnose a patient with AIDS?</a:t>
            </a:r>
          </a:p>
          <a:p>
            <a:pPr algn="l" rtl="0"/>
            <a:endParaRPr lang="en-US" dirty="0"/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A CD4 count of less than 200 cells/mm3 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A CD4 count of less than 1000 cells/mm3 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A CD4 count of less than 2000 cells/mm3 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A CD4 count of less than 100 cells/mm3 </a:t>
            </a:r>
          </a:p>
          <a:p>
            <a:pPr lvl="1" algn="l" rtl="0"/>
            <a:endParaRPr lang="en-US" dirty="0"/>
          </a:p>
          <a:p>
            <a:pPr lvl="1"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1905000"/>
            <a:ext cx="8497887" cy="1362075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Genital Herpes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Viral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Genital Herpes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Etiology</a:t>
            </a:r>
          </a:p>
          <a:p>
            <a:pPr lvl="1" algn="l" rtl="0"/>
            <a:r>
              <a:rPr lang="en-US" dirty="0" smtClean="0"/>
              <a:t>Genital Herpes caused by </a:t>
            </a:r>
            <a:r>
              <a:rPr lang="en-US" i="1" dirty="0" smtClean="0"/>
              <a:t>Herpes Simplex Virus </a:t>
            </a:r>
            <a:r>
              <a:rPr lang="en-US" dirty="0" smtClean="0"/>
              <a:t>type 2 (HSV-2)</a:t>
            </a:r>
          </a:p>
          <a:p>
            <a:pPr lvl="1" algn="l" rtl="0"/>
            <a:r>
              <a:rPr lang="en-US" dirty="0" smtClean="0"/>
              <a:t>Oral Herpes caused by HSV-1</a:t>
            </a:r>
          </a:p>
          <a:p>
            <a:pPr lvl="1" algn="l" rtl="0"/>
            <a:r>
              <a:rPr lang="en-US" dirty="0" smtClean="0"/>
              <a:t>HSV-1 can cause genital lesions</a:t>
            </a:r>
            <a:endParaRPr lang="en-US" dirty="0"/>
          </a:p>
          <a:p>
            <a:pPr algn="l" rtl="0"/>
            <a:r>
              <a:rPr lang="en-US" dirty="0" smtClean="0"/>
              <a:t>Mode of transmission</a:t>
            </a:r>
          </a:p>
          <a:p>
            <a:pPr lvl="1" algn="l" rtl="0"/>
            <a:r>
              <a:rPr lang="en-US" dirty="0" smtClean="0"/>
              <a:t>Contact with person who is  infected (either sexual contact of regular physical contact)</a:t>
            </a:r>
          </a:p>
          <a:p>
            <a:pPr lvl="1" algn="l" rtl="0"/>
            <a:r>
              <a:rPr lang="en-US" dirty="0" smtClean="0"/>
              <a:t>Vertical transmission (very rare)</a:t>
            </a:r>
          </a:p>
          <a:p>
            <a:pPr lvl="1" algn="l" rtl="0"/>
            <a:r>
              <a:rPr lang="en-US" dirty="0" smtClean="0"/>
              <a:t>Through the birth canal</a:t>
            </a:r>
          </a:p>
        </p:txBody>
      </p:sp>
    </p:spTree>
    <p:extLst>
      <p:ext uri="{BB962C8B-B14F-4D97-AF65-F5344CB8AC3E}">
        <p14:creationId xmlns:p14="http://schemas.microsoft.com/office/powerpoint/2010/main" val="23406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Signs and </a:t>
            </a:r>
            <a:r>
              <a:rPr lang="en-US" dirty="0"/>
              <a:t>symptoms of Genital Herpes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It is a lifelong infection with exacerbations and remissions</a:t>
            </a:r>
          </a:p>
          <a:p>
            <a:pPr algn="l" rtl="0"/>
            <a:r>
              <a:rPr lang="en-US" dirty="0" smtClean="0"/>
              <a:t>Primary Herpes Infection:</a:t>
            </a:r>
          </a:p>
          <a:p>
            <a:pPr lvl="1" algn="l" rtl="0"/>
            <a:r>
              <a:rPr lang="en-US" dirty="0" smtClean="0"/>
              <a:t>Painful </a:t>
            </a:r>
            <a:r>
              <a:rPr lang="en-US" dirty="0"/>
              <a:t>s</a:t>
            </a:r>
            <a:r>
              <a:rPr lang="en-US" dirty="0" smtClean="0"/>
              <a:t>hallow ulcers (Around the mouth or on genitalia)</a:t>
            </a:r>
          </a:p>
          <a:p>
            <a:pPr algn="l" rtl="0"/>
            <a:r>
              <a:rPr lang="en-US" dirty="0" smtClean="0"/>
              <a:t>In Immunocompromised patients, symptoms are more severe with increased instances of shedding . </a:t>
            </a:r>
          </a:p>
          <a:p>
            <a:pPr marL="365760" lvl="1" indent="0" algn="l" rtl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Diagnosis and </a:t>
            </a:r>
            <a:r>
              <a:rPr lang="en-US" dirty="0"/>
              <a:t>Complications of Genital Herpes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Diagnosis:</a:t>
            </a:r>
          </a:p>
          <a:p>
            <a:pPr lvl="1" algn="l" rtl="0"/>
            <a:r>
              <a:rPr lang="en-US" dirty="0" smtClean="0"/>
              <a:t>Clinical presentation and history</a:t>
            </a:r>
          </a:p>
          <a:p>
            <a:pPr lvl="1" algn="l" rtl="0"/>
            <a:r>
              <a:rPr lang="en-US" dirty="0" smtClean="0"/>
              <a:t>Swab is taken from the base of the lesions</a:t>
            </a:r>
          </a:p>
          <a:p>
            <a:pPr lvl="1" algn="l" rtl="0"/>
            <a:r>
              <a:rPr lang="en-US" dirty="0" smtClean="0"/>
              <a:t>PCR</a:t>
            </a:r>
          </a:p>
          <a:p>
            <a:pPr lvl="1" algn="l" rtl="0"/>
            <a:endParaRPr lang="en-US" dirty="0"/>
          </a:p>
          <a:p>
            <a:pPr algn="l" rtl="0"/>
            <a:r>
              <a:rPr lang="en-US" dirty="0" smtClean="0"/>
              <a:t>Complications:</a:t>
            </a:r>
          </a:p>
          <a:p>
            <a:pPr lvl="1" algn="l" rtl="0"/>
            <a:r>
              <a:rPr lang="en-US" dirty="0" smtClean="0"/>
              <a:t>Rectal infection may lead to </a:t>
            </a:r>
            <a:r>
              <a:rPr lang="en-US" dirty="0" err="1" smtClean="0"/>
              <a:t>proctitis</a:t>
            </a:r>
            <a:endParaRPr lang="en-US" dirty="0" smtClean="0"/>
          </a:p>
          <a:p>
            <a:pPr lvl="1" algn="l" rtl="0"/>
            <a:r>
              <a:rPr lang="en-US" dirty="0" smtClean="0"/>
              <a:t>Aseptic meningitis</a:t>
            </a:r>
          </a:p>
          <a:p>
            <a:pPr lvl="1" algn="l" rtl="0"/>
            <a:r>
              <a:rPr lang="en-US" dirty="0" smtClean="0"/>
              <a:t>Involvement of sacral autonomic plexus leading to urine 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5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Transmission </a:t>
            </a:r>
            <a:r>
              <a:rPr lang="en-US" dirty="0" smtClean="0"/>
              <a:t>of Genital Herpes from mother to baby 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/>
              <a:t>If a woman with genital herpes has virus present in the birth canal during delivery, herpes simplex virus (HSV) can be spread to an infant, causing </a:t>
            </a:r>
            <a:r>
              <a:rPr lang="en-US" b="1" dirty="0"/>
              <a:t>neonatal herpes</a:t>
            </a:r>
            <a:r>
              <a:rPr lang="en-US" dirty="0"/>
              <a:t>, a serious and sometimes fatal condition.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Neonatal </a:t>
            </a:r>
            <a:r>
              <a:rPr lang="en-US" dirty="0"/>
              <a:t>herpes can cause an overwhelming infection resulting in lasting damage to the central nervous system, mental retardation, or death. Medication, if given early, may help prevent </a:t>
            </a:r>
            <a:r>
              <a:rPr lang="en-GB" dirty="0" smtClean="0"/>
              <a:t>the infection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974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Delivery in a mother with genital herpes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If you have an active outbreak at the time of delivery, the safest course is a Cesarean section to prevent the baby from coming into contact with virus in the birth canal. If you do not have an active outbreak, you can have a vaginal delivery.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456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Treatment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management of Genital Herpes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Primary</a:t>
            </a:r>
          </a:p>
          <a:p>
            <a:pPr lvl="1" algn="l" rtl="0"/>
            <a:r>
              <a:rPr lang="en-US" dirty="0" smtClean="0"/>
              <a:t>Acyclovir for 5 days when new lesions are still forming</a:t>
            </a:r>
          </a:p>
          <a:p>
            <a:pPr algn="l" rtl="0"/>
            <a:r>
              <a:rPr lang="en-US" dirty="0" smtClean="0"/>
              <a:t>Recurrence</a:t>
            </a:r>
          </a:p>
          <a:p>
            <a:pPr lvl="1" algn="l" rtl="0"/>
            <a:r>
              <a:rPr lang="en-US" dirty="0" smtClean="0"/>
              <a:t>Caring for patients mental health</a:t>
            </a:r>
          </a:p>
          <a:p>
            <a:pPr lvl="1" algn="l" rtl="0"/>
            <a:r>
              <a:rPr lang="en-US" dirty="0" smtClean="0"/>
              <a:t>Long term suppressive therapy (Acyclovir 6-12 months) therapy should be discontinued after 12 months</a:t>
            </a:r>
          </a:p>
          <a:p>
            <a:pPr lvl="1"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4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pPr rtl="0"/>
            <a:r>
              <a:rPr lang="en-US" dirty="0" smtClean="0"/>
              <a:t>Consultation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Sexual intercourse must be avoided during times of exacerbations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Condoms may not be effective (Lesions may be present outside the covered area)</a:t>
            </a:r>
          </a:p>
          <a:p>
            <a:pPr marL="109728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Partners must be tested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Mothers who are expecting are encouraged to give birth via Caesarean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Genital Herpes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715000" cy="3751256"/>
          </a:xfrm>
        </p:spPr>
      </p:pic>
    </p:spTree>
    <p:extLst>
      <p:ext uri="{BB962C8B-B14F-4D97-AF65-F5344CB8AC3E}">
        <p14:creationId xmlns:p14="http://schemas.microsoft.com/office/powerpoint/2010/main" val="29744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Oral Herpes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51" y="2249488"/>
            <a:ext cx="5774697" cy="4324350"/>
          </a:xfrm>
        </p:spPr>
      </p:pic>
    </p:spTree>
    <p:extLst>
      <p:ext uri="{BB962C8B-B14F-4D97-AF65-F5344CB8AC3E}">
        <p14:creationId xmlns:p14="http://schemas.microsoft.com/office/powerpoint/2010/main" val="58516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Which of the </a:t>
            </a:r>
            <a:r>
              <a:rPr lang="en-US" dirty="0" smtClean="0"/>
              <a:t>following is the drug of choice in the </a:t>
            </a:r>
            <a:r>
              <a:rPr lang="en-US" dirty="0"/>
              <a:t>treatment of </a:t>
            </a:r>
            <a:r>
              <a:rPr lang="en-US" dirty="0" smtClean="0"/>
              <a:t>Trichomoniasis : </a:t>
            </a:r>
            <a:endParaRPr lang="en-US" dirty="0"/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Azithromycin 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 Doxycycline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 smtClean="0"/>
              <a:t>Ceftriaxone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 smtClean="0"/>
              <a:t>Metronidazole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98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685800"/>
            <a:ext cx="10820400" cy="1066800"/>
          </a:xfrm>
        </p:spPr>
        <p:txBody>
          <a:bodyPr>
            <a:normAutofit/>
          </a:bodyPr>
          <a:lstStyle/>
          <a:p>
            <a:pPr algn="ctr" rtl="0"/>
            <a:r>
              <a:rPr lang="en-GB" sz="2200" dirty="0">
                <a:solidFill>
                  <a:srgbClr val="FF0000"/>
                </a:solidFill>
              </a:rPr>
              <a:t>Comparison between homosexual and </a:t>
            </a:r>
            <a:r>
              <a:rPr lang="en-GB" sz="2200" dirty="0" smtClean="0">
                <a:solidFill>
                  <a:srgbClr val="FF0000"/>
                </a:solidFill>
              </a:rPr>
              <a:t>heterosexual for HIV infection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7620000" cy="4343400"/>
          </a:xfrm>
        </p:spPr>
      </p:pic>
    </p:spTree>
    <p:extLst>
      <p:ext uri="{BB962C8B-B14F-4D97-AF65-F5344CB8AC3E}">
        <p14:creationId xmlns:p14="http://schemas.microsoft.com/office/powerpoint/2010/main" val="23171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066800"/>
          </a:xfrm>
        </p:spPr>
        <p:txBody>
          <a:bodyPr/>
          <a:lstStyle/>
          <a:p>
            <a:pPr algn="ctr" rtl="0"/>
            <a:r>
              <a:rPr lang="en-US" dirty="0" smtClean="0"/>
              <a:t>Prevention Of STDs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1981200"/>
            <a:ext cx="0" cy="50893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524000" y="2490135"/>
            <a:ext cx="6019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2490135"/>
            <a:ext cx="0" cy="5578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5800" y="2490134"/>
            <a:ext cx="0" cy="5578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43800" y="2490134"/>
            <a:ext cx="0" cy="5578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38200" y="3022979"/>
            <a:ext cx="1447800" cy="6346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Sexual Behavior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733800" y="3048000"/>
            <a:ext cx="1828800" cy="6096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Vaccination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519335" y="3047998"/>
            <a:ext cx="1557865" cy="6096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Screening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255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1066800"/>
          </a:xfrm>
        </p:spPr>
        <p:txBody>
          <a:bodyPr/>
          <a:lstStyle/>
          <a:p>
            <a:pPr algn="ctr" rtl="0"/>
            <a:r>
              <a:rPr lang="en-US" dirty="0" smtClean="0"/>
              <a:t>Case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315" y="2438400"/>
            <a:ext cx="6798736" cy="3444997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 smtClean="0"/>
              <a:t>Khalid a 25 year old came to the hospital complaining of an ulcer in his genital area for the past 5 days</a:t>
            </a:r>
          </a:p>
          <a:p>
            <a:pPr algn="l" rtl="0"/>
            <a:r>
              <a:rPr lang="en-US" sz="2000" dirty="0" smtClean="0"/>
              <a:t>It Is associated with:</a:t>
            </a:r>
          </a:p>
          <a:p>
            <a:pPr lvl="1" algn="l" rtl="0"/>
            <a:r>
              <a:rPr lang="en-US" sz="1800" dirty="0" smtClean="0"/>
              <a:t>Pain</a:t>
            </a:r>
          </a:p>
          <a:p>
            <a:pPr lvl="1" algn="l" rtl="0"/>
            <a:r>
              <a:rPr lang="en-US" sz="1800" dirty="0" smtClean="0"/>
              <a:t>Itching</a:t>
            </a:r>
          </a:p>
          <a:p>
            <a:pPr lvl="1" algn="l" rtl="0"/>
            <a:r>
              <a:rPr lang="en-US" sz="1800" dirty="0" smtClean="0"/>
              <a:t>Burning</a:t>
            </a:r>
          </a:p>
          <a:p>
            <a:pPr lvl="1" algn="l" rtl="0"/>
            <a:r>
              <a:rPr lang="en-US" sz="1800" dirty="0" smtClean="0"/>
              <a:t>fever</a:t>
            </a:r>
            <a:endParaRPr lang="en-US" sz="2000" dirty="0" smtClean="0"/>
          </a:p>
          <a:p>
            <a:pPr algn="l" rtl="0"/>
            <a:r>
              <a:rPr lang="en-US" sz="2000" dirty="0" smtClean="0"/>
              <a:t>Khalid gave history of frequent travelling and unprotected sexual relations</a:t>
            </a:r>
          </a:p>
        </p:txBody>
      </p:sp>
    </p:spTree>
    <p:extLst>
      <p:ext uri="{BB962C8B-B14F-4D97-AF65-F5344CB8AC3E}">
        <p14:creationId xmlns:p14="http://schemas.microsoft.com/office/powerpoint/2010/main" val="36601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Infectious</a:t>
            </a:r>
          </a:p>
          <a:p>
            <a:pPr lvl="1" algn="l" rtl="0"/>
            <a:r>
              <a:rPr lang="en-US" dirty="0" smtClean="0"/>
              <a:t>Herpes Simplex virus</a:t>
            </a:r>
          </a:p>
          <a:p>
            <a:pPr lvl="1" algn="l" rtl="0"/>
            <a:r>
              <a:rPr lang="en-US" dirty="0" smtClean="0"/>
              <a:t>Syphilis</a:t>
            </a:r>
          </a:p>
          <a:p>
            <a:pPr lvl="1" algn="l" rtl="0"/>
            <a:r>
              <a:rPr lang="en-US" dirty="0" err="1" smtClean="0"/>
              <a:t>Chancriod</a:t>
            </a:r>
            <a:endParaRPr lang="en-US" dirty="0" smtClean="0"/>
          </a:p>
          <a:p>
            <a:pPr lvl="1" algn="l" rtl="0"/>
            <a:r>
              <a:rPr lang="en-US" dirty="0" smtClean="0"/>
              <a:t>Candida</a:t>
            </a:r>
          </a:p>
          <a:p>
            <a:pPr algn="l" rtl="0"/>
            <a:r>
              <a:rPr lang="en-US" dirty="0" smtClean="0"/>
              <a:t>Non-infectious</a:t>
            </a:r>
          </a:p>
          <a:p>
            <a:pPr lvl="1" algn="l" rtl="0"/>
            <a:r>
              <a:rPr lang="en-US" dirty="0" smtClean="0"/>
              <a:t>Sexual trauma</a:t>
            </a:r>
          </a:p>
          <a:p>
            <a:pPr lvl="1" algn="l" rtl="0"/>
            <a:r>
              <a:rPr lang="en-US" dirty="0" smtClean="0"/>
              <a:t>Fixed drug eruptions</a:t>
            </a:r>
          </a:p>
          <a:p>
            <a:pPr lvl="1" algn="l" rtl="0"/>
            <a:r>
              <a:rPr lang="en-US" dirty="0" smtClean="0"/>
              <a:t>Wegner’s </a:t>
            </a:r>
            <a:r>
              <a:rPr lang="en-US" dirty="0" err="1" smtClean="0"/>
              <a:t>granulomatosis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Examination &amp;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Physical examination</a:t>
            </a:r>
          </a:p>
          <a:p>
            <a:pPr lvl="1" algn="l" rtl="0"/>
            <a:r>
              <a:rPr lang="en-US" dirty="0"/>
              <a:t>the patient had </a:t>
            </a:r>
            <a:r>
              <a:rPr lang="en-US" u="sng" dirty="0"/>
              <a:t>4 round ulcers </a:t>
            </a:r>
            <a:r>
              <a:rPr lang="en-US" dirty="0"/>
              <a:t>around the penis and </a:t>
            </a:r>
            <a:r>
              <a:rPr lang="en-US" dirty="0" smtClean="0"/>
              <a:t>the scrotum </a:t>
            </a:r>
            <a:r>
              <a:rPr lang="en-US" dirty="0"/>
              <a:t>and </a:t>
            </a:r>
            <a:r>
              <a:rPr lang="en-US" u="sng" dirty="0"/>
              <a:t>palpable lymph nodes </a:t>
            </a:r>
            <a:r>
              <a:rPr lang="en-US" dirty="0"/>
              <a:t>in the inguinal area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Investigation</a:t>
            </a:r>
          </a:p>
          <a:p>
            <a:pPr lvl="1" algn="l" rtl="0"/>
            <a:r>
              <a:rPr lang="en-US" dirty="0" smtClean="0"/>
              <a:t>Lab test confirmed the diagnosis of </a:t>
            </a:r>
            <a:r>
              <a:rPr lang="en-US" u="sng" dirty="0" smtClean="0"/>
              <a:t>Herpes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What further information from the history would support your diagnosis?</a:t>
            </a:r>
          </a:p>
          <a:p>
            <a:pPr lvl="1" algn="l" rtl="0"/>
            <a:r>
              <a:rPr lang="en-US" dirty="0" smtClean="0"/>
              <a:t>Multiple Ulcers</a:t>
            </a:r>
          </a:p>
          <a:p>
            <a:pPr lvl="1" algn="l" rtl="0"/>
            <a:r>
              <a:rPr lang="en-US" dirty="0" smtClean="0"/>
              <a:t>Painful ulcers</a:t>
            </a:r>
          </a:p>
          <a:p>
            <a:pPr lvl="1" algn="l" rtl="0"/>
            <a:r>
              <a:rPr lang="en-US" dirty="0" smtClean="0"/>
              <a:t>Palpable lymph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2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 descr="0705ConCC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40386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Placeholder 6" descr="genital-herpes-5.jpg"/>
          <p:cNvPicPr>
            <a:picLocks noChangeAspect="1"/>
          </p:cNvPicPr>
          <p:nvPr/>
        </p:nvPicPr>
        <p:blipFill>
          <a:blip r:embed="rId3" cstate="print"/>
          <a:srcRect t="2927" b="2927"/>
          <a:stretch>
            <a:fillRect/>
          </a:stretch>
        </p:blipFill>
        <p:spPr>
          <a:xfrm>
            <a:off x="5029200" y="2393576"/>
            <a:ext cx="3654131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871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66800"/>
            <a:ext cx="8839199" cy="5334000"/>
          </a:xfrm>
          <a:ln>
            <a:solidFill>
              <a:schemeClr val="tx1"/>
            </a:solidFill>
          </a:ln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-76200" y="381000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37996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6798734" cy="3097860"/>
          </a:xfrm>
        </p:spPr>
        <p:txBody>
          <a:bodyPr>
            <a:normAutofit/>
          </a:bodyPr>
          <a:lstStyle/>
          <a:p>
            <a:pPr rtl="0"/>
            <a:r>
              <a:rPr lang="en-US" sz="9600" dirty="0" smtClean="0"/>
              <a:t>Questions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28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Question 1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Most common STIs in KSA ?</a:t>
            </a:r>
          </a:p>
          <a:p>
            <a:pPr algn="l" rtl="0"/>
            <a:endParaRPr lang="en-US" dirty="0" smtClean="0"/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 smtClean="0"/>
              <a:t>HIV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dirty="0"/>
              <a:t>Chlamydia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dirty="0"/>
              <a:t>Gonorrhea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 smtClean="0"/>
              <a:t>Syphilis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85800"/>
            <a:ext cx="1809421" cy="180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1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Question </a:t>
            </a:r>
            <a:r>
              <a:rPr lang="en-US" dirty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 patient went 3 days ago to one of the gulf countries. He complains of urethral discharge. What </a:t>
            </a:r>
            <a:r>
              <a:rPr lang="en-US" dirty="0" smtClean="0"/>
              <a:t>do you </a:t>
            </a:r>
            <a:r>
              <a:rPr lang="en-US" dirty="0"/>
              <a:t>expect: 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HIV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Chlamydia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Gonorrhea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Syphilis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34" y="762001"/>
            <a:ext cx="180942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5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Why Sexual History 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Diagnosis </a:t>
            </a:r>
            <a:r>
              <a:rPr lang="en-US" dirty="0"/>
              <a:t>&amp;</a:t>
            </a:r>
            <a:r>
              <a:rPr lang="en-US" dirty="0" smtClean="0"/>
              <a:t> treatment </a:t>
            </a:r>
          </a:p>
          <a:p>
            <a:pPr algn="l" rtl="0"/>
            <a:r>
              <a:rPr lang="en-US" dirty="0"/>
              <a:t>Detection of asymptomatic </a:t>
            </a:r>
            <a:r>
              <a:rPr lang="en-US" dirty="0" smtClean="0"/>
              <a:t>disease</a:t>
            </a:r>
          </a:p>
          <a:p>
            <a:pPr algn="l" rtl="0"/>
            <a:r>
              <a:rPr lang="en-US" dirty="0" smtClean="0"/>
              <a:t>Prevent serious complication (i.e. infertility, PID…)</a:t>
            </a:r>
          </a:p>
          <a:p>
            <a:pPr algn="l" rtl="0"/>
            <a:r>
              <a:rPr lang="en-US" dirty="0" smtClean="0"/>
              <a:t>Promote behavior changes to prevent future infections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Question 3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Patient comes to you complaining of urinary frequency. When you examined </a:t>
            </a:r>
            <a:r>
              <a:rPr lang="en-US" dirty="0" smtClean="0"/>
              <a:t>her, </a:t>
            </a:r>
            <a:r>
              <a:rPr lang="en-US" dirty="0"/>
              <a:t>you found Frothy yellowish vaginal discharge and strawberry cervix: </a:t>
            </a:r>
            <a:endParaRPr lang="en-US" dirty="0" smtClean="0"/>
          </a:p>
          <a:p>
            <a:pPr algn="l" rtl="0"/>
            <a:r>
              <a:rPr lang="en-US" dirty="0" smtClean="0"/>
              <a:t>What is the most likely diagnosis?</a:t>
            </a:r>
            <a:endParaRPr lang="en-US" dirty="0"/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HIV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 err="1"/>
              <a:t>Trichomoniasis</a:t>
            </a:r>
            <a:endParaRPr lang="en-US" dirty="0"/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Gonorrhea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Syphilis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34" y="762001"/>
            <a:ext cx="180942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7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Question 4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Which of the following is required to diagnose a patient with AIDS?</a:t>
            </a:r>
          </a:p>
          <a:p>
            <a:pPr algn="l" rtl="0"/>
            <a:endParaRPr lang="en-US" dirty="0"/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A CD4 count of less than 200 cells/mm3 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A CD4 count of less than 1000 cells/mm3 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A CD4 count of less than 2000 cells/mm3 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A CD4 count of less than 100 cells/mm3 </a:t>
            </a:r>
          </a:p>
          <a:p>
            <a:pPr lvl="1" algn="l" rtl="0"/>
            <a:endParaRPr lang="en-US" dirty="0"/>
          </a:p>
          <a:p>
            <a:pPr lvl="1" algn="l" rtl="0"/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34" y="762001"/>
            <a:ext cx="180942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Question 5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Which of the following is the drug of choice in the treatment of </a:t>
            </a:r>
            <a:r>
              <a:rPr lang="en-US" dirty="0" err="1"/>
              <a:t>Trichomoniasis</a:t>
            </a:r>
            <a:r>
              <a:rPr lang="en-US" dirty="0"/>
              <a:t> : 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Azithromycin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 Doxycycline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Ceftriaxone</a:t>
            </a:r>
          </a:p>
          <a:p>
            <a:pPr marL="880110" lvl="1" indent="-514350" algn="l" rtl="0">
              <a:buFont typeface="+mj-lt"/>
              <a:buAutoNum type="alphaUcPeriod"/>
            </a:pPr>
            <a:r>
              <a:rPr lang="en-US" dirty="0"/>
              <a:t>Metronidazole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34" y="762001"/>
            <a:ext cx="180942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066800"/>
          </a:xfrm>
        </p:spPr>
        <p:txBody>
          <a:bodyPr/>
          <a:lstStyle/>
          <a:p>
            <a:pPr rtl="0"/>
            <a:r>
              <a:rPr lang="en-US" dirty="0" smtClean="0"/>
              <a:t>Take home massage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334933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The physician must Maintain </a:t>
            </a:r>
            <a:r>
              <a:rPr lang="en-US" dirty="0"/>
              <a:t>non </a:t>
            </a:r>
            <a:r>
              <a:rPr lang="en-US" dirty="0" smtClean="0"/>
              <a:t>judgmental attitude. </a:t>
            </a: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Chlamydia is the </a:t>
            </a:r>
            <a:r>
              <a:rPr lang="en-US" dirty="0">
                <a:solidFill>
                  <a:schemeClr val="tx1"/>
                </a:solidFill>
              </a:rPr>
              <a:t>most common STI in </a:t>
            </a:r>
            <a:r>
              <a:rPr lang="en-US" dirty="0" smtClean="0">
                <a:solidFill>
                  <a:schemeClr val="tx1"/>
                </a:solidFill>
              </a:rPr>
              <a:t>KSA , it is asymptomatic disease, and has IP of 1-3 weeks.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algn="l" rtl="0"/>
            <a:r>
              <a:rPr lang="en-US" dirty="0"/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Trichomoniasis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has </a:t>
            </a:r>
            <a:r>
              <a:rPr lang="en-US" dirty="0">
                <a:solidFill>
                  <a:schemeClr val="tx1"/>
                </a:solidFill>
              </a:rPr>
              <a:t>frothy yellowish vaginal discharge </a:t>
            </a:r>
            <a:r>
              <a:rPr lang="en-US" dirty="0" smtClean="0">
                <a:solidFill>
                  <a:schemeClr val="tx1"/>
                </a:solidFill>
              </a:rPr>
              <a:t> and causes Strawberry cervix.</a:t>
            </a: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/>
              <a:t>Gonorrhea has shorter IP than chlamydia and characterized by dysuria and discharge.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066800"/>
          </a:xfrm>
        </p:spPr>
        <p:txBody>
          <a:bodyPr/>
          <a:lstStyle/>
          <a:p>
            <a:pPr rtl="0"/>
            <a:r>
              <a:rPr lang="en-US" dirty="0" smtClean="0"/>
              <a:t>References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315200" cy="3733799"/>
          </a:xfrm>
        </p:spPr>
        <p:txBody>
          <a:bodyPr>
            <a:normAutofit fontScale="70000" lnSpcReduction="20000"/>
          </a:bodyPr>
          <a:lstStyle/>
          <a:p>
            <a:pPr algn="l" rtl="0"/>
            <a:endParaRPr lang="nl-NL" sz="2400" dirty="0" smtClean="0"/>
          </a:p>
          <a:p>
            <a:pPr algn="l" rtl="0"/>
            <a:r>
              <a:rPr lang="nl-NL" sz="2400" dirty="0" smtClean="0"/>
              <a:t>Chlamydia </a:t>
            </a:r>
            <a:r>
              <a:rPr lang="nl-NL" sz="2400" dirty="0"/>
              <a:t>trachomatis UK </a:t>
            </a:r>
            <a:r>
              <a:rPr lang="nl-NL" dirty="0"/>
              <a:t>Testing </a:t>
            </a:r>
            <a:r>
              <a:rPr lang="nl-NL" dirty="0" smtClean="0"/>
              <a:t>Guidelines  </a:t>
            </a:r>
            <a:r>
              <a:rPr lang="en-US" dirty="0"/>
              <a:t>  </a:t>
            </a:r>
            <a:endParaRPr lang="en-US" dirty="0" smtClean="0"/>
          </a:p>
          <a:p>
            <a:pPr algn="l" rtl="0"/>
            <a:r>
              <a:rPr lang="en-US" dirty="0" smtClean="0"/>
              <a:t>British</a:t>
            </a:r>
            <a:r>
              <a:rPr lang="en-US" dirty="0"/>
              <a:t> Association of Sexual Health and HIV </a:t>
            </a:r>
            <a:r>
              <a:rPr lang="en-US" dirty="0" smtClean="0"/>
              <a:t>(BASHH) </a:t>
            </a:r>
            <a:r>
              <a:rPr lang="en-US" dirty="0"/>
              <a:t> </a:t>
            </a:r>
            <a:endParaRPr lang="en-US" dirty="0" smtClean="0"/>
          </a:p>
          <a:p>
            <a:pPr algn="l" rtl="0"/>
            <a:r>
              <a:rPr lang="en-US" sz="2400" dirty="0" smtClean="0"/>
              <a:t>Kumar </a:t>
            </a:r>
            <a:r>
              <a:rPr lang="en-US" sz="2400" dirty="0"/>
              <a:t>and Clark's Clinical Medicine </a:t>
            </a:r>
            <a:r>
              <a:rPr lang="en-US" sz="2400" dirty="0" smtClean="0"/>
              <a:t>(9th Ed)</a:t>
            </a:r>
          </a:p>
          <a:p>
            <a:pPr algn="l" rtl="0"/>
            <a:r>
              <a:rPr lang="en-US" sz="2400" dirty="0"/>
              <a:t>CDC website</a:t>
            </a:r>
          </a:p>
          <a:p>
            <a:pPr algn="l" rtl="0"/>
            <a:r>
              <a:rPr lang="en-US" sz="2400" dirty="0"/>
              <a:t>AVERT.org</a:t>
            </a:r>
          </a:p>
          <a:p>
            <a:pPr algn="l" rtl="0"/>
            <a:r>
              <a:rPr lang="en-US" sz="2400" dirty="0" smtClean="0"/>
              <a:t>World </a:t>
            </a:r>
            <a:r>
              <a:rPr lang="en-US" sz="2400" dirty="0"/>
              <a:t>Health Organization </a:t>
            </a:r>
            <a:endParaRPr lang="en-US" sz="2400" dirty="0" smtClean="0"/>
          </a:p>
          <a:p>
            <a:pPr algn="l" rtl="0"/>
            <a:r>
              <a:rPr lang="en-US" sz="2400" dirty="0"/>
              <a:t>AVERT. </a:t>
            </a:r>
            <a:r>
              <a:rPr lang="en-US" sz="2400" i="1" dirty="0" smtClean="0"/>
              <a:t>STD </a:t>
            </a:r>
            <a:r>
              <a:rPr lang="en-US" sz="2400" i="1" dirty="0"/>
              <a:t>Pictures</a:t>
            </a:r>
            <a:r>
              <a:rPr lang="en-US" sz="2400" dirty="0" smtClean="0"/>
              <a:t>. </a:t>
            </a:r>
            <a:r>
              <a:rPr lang="en-US" sz="2400" dirty="0"/>
              <a:t>from AVERT: </a:t>
            </a:r>
            <a:r>
              <a:rPr lang="en-US" sz="2400" dirty="0">
                <a:hlinkClick r:id="rId2"/>
              </a:rPr>
              <a:t>http://www.avert.org/std-pictures.htm</a:t>
            </a:r>
            <a:r>
              <a:rPr lang="en-US" sz="2400" dirty="0"/>
              <a:t> </a:t>
            </a:r>
          </a:p>
          <a:p>
            <a:pPr algn="l" rtl="0"/>
            <a:r>
              <a:rPr lang="en-US" dirty="0" smtClean="0"/>
              <a:t>American </a:t>
            </a:r>
            <a:r>
              <a:rPr lang="en-US" dirty="0"/>
              <a:t>Academy of Family </a:t>
            </a:r>
            <a:r>
              <a:rPr lang="en-US" dirty="0" smtClean="0"/>
              <a:t>Physicians</a:t>
            </a:r>
          </a:p>
          <a:p>
            <a:pPr algn="l" rtl="0"/>
            <a:r>
              <a:rPr lang="en-US" dirty="0">
                <a:hlinkClick r:id="rId3"/>
              </a:rPr>
              <a:t>http://www.webmd.com/hiv-aids/human-immunodeficiency-virus-hiv-test</a:t>
            </a:r>
            <a:endParaRPr lang="en-US" dirty="0"/>
          </a:p>
          <a:p>
            <a:pPr algn="l" rtl="0"/>
            <a:r>
              <a:rPr lang="en-US" dirty="0"/>
              <a:t>http://www.aidsmap.com/Mother-to-baby-transmission/page/1044918/</a:t>
            </a:r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57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066800"/>
            <a:ext cx="8458200" cy="1470025"/>
          </a:xfrm>
        </p:spPr>
        <p:txBody>
          <a:bodyPr>
            <a:noAutofit/>
          </a:bodyPr>
          <a:lstStyle/>
          <a:p>
            <a:pPr algn="ctr" rtl="0"/>
            <a:r>
              <a:rPr lang="en-US" sz="8800" dirty="0" smtClean="0"/>
              <a:t>Thank you</a:t>
            </a:r>
            <a:endParaRPr lang="ar-SA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4953000" cy="1752600"/>
          </a:xfrm>
        </p:spPr>
        <p:txBody>
          <a:bodyPr>
            <a:normAutofit/>
          </a:bodyPr>
          <a:lstStyle/>
          <a:p>
            <a:pPr algn="ctr" rtl="0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questions ?</a:t>
            </a:r>
            <a:endParaRPr lang="ar-S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0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Taking Sexual </a:t>
            </a:r>
            <a:r>
              <a:rPr lang="en-US" dirty="0"/>
              <a:t>H</a:t>
            </a:r>
            <a:r>
              <a:rPr lang="en-US" dirty="0" smtClean="0"/>
              <a:t>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3300" dirty="0" smtClean="0"/>
              <a:t>Reassurance</a:t>
            </a:r>
            <a:r>
              <a:rPr lang="en-US" sz="3300" dirty="0"/>
              <a:t>. </a:t>
            </a:r>
            <a:endParaRPr lang="en-US" sz="3300" dirty="0" smtClean="0"/>
          </a:p>
          <a:p>
            <a:pPr algn="l" rtl="0"/>
            <a:r>
              <a:rPr lang="en-US" sz="3300" dirty="0" smtClean="0"/>
              <a:t>Play the helper rule, not the judge rule.</a:t>
            </a:r>
          </a:p>
          <a:p>
            <a:pPr algn="l" rtl="0"/>
            <a:r>
              <a:rPr lang="en-US" sz="3300" dirty="0" smtClean="0"/>
              <a:t>History must cover the </a:t>
            </a:r>
            <a:r>
              <a:rPr lang="en-US" sz="3300" dirty="0" smtClean="0">
                <a:solidFill>
                  <a:srgbClr val="FF0000"/>
                </a:solidFill>
              </a:rPr>
              <a:t>5Ps</a:t>
            </a:r>
            <a:r>
              <a:rPr lang="en-US" sz="3300" dirty="0" smtClean="0"/>
              <a:t>:</a:t>
            </a:r>
          </a:p>
          <a:p>
            <a:pPr lvl="1" algn="l" rtl="0"/>
            <a:r>
              <a:rPr lang="en-US" sz="3300" dirty="0" smtClean="0">
                <a:solidFill>
                  <a:srgbClr val="FF0000"/>
                </a:solidFill>
              </a:rPr>
              <a:t>P</a:t>
            </a:r>
            <a:r>
              <a:rPr lang="en-US" sz="3300" dirty="0" smtClean="0"/>
              <a:t>ast STIs .</a:t>
            </a:r>
          </a:p>
          <a:p>
            <a:pPr lvl="1" algn="l" rtl="0"/>
            <a:r>
              <a:rPr lang="en-US" sz="3300" dirty="0" smtClean="0">
                <a:solidFill>
                  <a:srgbClr val="FF0000"/>
                </a:solidFill>
              </a:rPr>
              <a:t>P</a:t>
            </a:r>
            <a:r>
              <a:rPr lang="en-US" sz="3300" dirty="0" smtClean="0"/>
              <a:t>artners .</a:t>
            </a:r>
          </a:p>
          <a:p>
            <a:pPr lvl="1" algn="l" rtl="0"/>
            <a:r>
              <a:rPr lang="en-US" sz="3300" dirty="0" smtClean="0">
                <a:solidFill>
                  <a:srgbClr val="FF0000"/>
                </a:solidFill>
              </a:rPr>
              <a:t>P</a:t>
            </a:r>
            <a:r>
              <a:rPr lang="en-US" sz="3300" dirty="0" smtClean="0"/>
              <a:t>ractices .</a:t>
            </a:r>
          </a:p>
          <a:p>
            <a:pPr lvl="1" algn="l" rtl="0"/>
            <a:r>
              <a:rPr lang="en-US" sz="3300" dirty="0" smtClean="0">
                <a:solidFill>
                  <a:srgbClr val="FF0000"/>
                </a:solidFill>
              </a:rPr>
              <a:t>P</a:t>
            </a:r>
            <a:r>
              <a:rPr lang="en-US" sz="3300" dirty="0" smtClean="0"/>
              <a:t>revention of STIs and HIV.</a:t>
            </a:r>
          </a:p>
          <a:p>
            <a:pPr lvl="1" algn="l" rtl="0"/>
            <a:r>
              <a:rPr lang="en-US" sz="3300" dirty="0">
                <a:solidFill>
                  <a:srgbClr val="FF0000"/>
                </a:solidFill>
              </a:rPr>
              <a:t>P</a:t>
            </a:r>
            <a:r>
              <a:rPr lang="en-US" sz="3300" dirty="0"/>
              <a:t>regnancy history and </a:t>
            </a:r>
            <a:r>
              <a:rPr lang="en-US" sz="3300" dirty="0" smtClean="0"/>
              <a:t>plans . </a:t>
            </a:r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96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6580</TotalTime>
  <Words>2432</Words>
  <Application>Microsoft Office PowerPoint</Application>
  <PresentationFormat>On-screen Show (4:3)</PresentationFormat>
  <Paragraphs>540</Paragraphs>
  <Slides>85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Urban</vt:lpstr>
      <vt:lpstr>Sexually Transmitted disease </vt:lpstr>
      <vt:lpstr>PowerPoint Presentation</vt:lpstr>
      <vt:lpstr>Question 1  </vt:lpstr>
      <vt:lpstr>Question 2</vt:lpstr>
      <vt:lpstr>Question 3</vt:lpstr>
      <vt:lpstr>Question 4</vt:lpstr>
      <vt:lpstr>Question 5</vt:lpstr>
      <vt:lpstr>Why Sexual History is Important?</vt:lpstr>
      <vt:lpstr>Taking Sexual History </vt:lpstr>
      <vt:lpstr>Method of Taking History</vt:lpstr>
      <vt:lpstr>Definition of STIs</vt:lpstr>
      <vt:lpstr>PowerPoint Presentation</vt:lpstr>
      <vt:lpstr>Most Common Sexual transmitted Infections: </vt:lpstr>
      <vt:lpstr>Most Common Sexual Infections</vt:lpstr>
      <vt:lpstr>Common STIs</vt:lpstr>
      <vt:lpstr>PowerPoint Presentation</vt:lpstr>
      <vt:lpstr>Chlamydia Trachomatis</vt:lpstr>
      <vt:lpstr>Chlamydia Trachomatis</vt:lpstr>
      <vt:lpstr>Clinical Presentation of Chlamydial Infection</vt:lpstr>
      <vt:lpstr>Diagnosis</vt:lpstr>
      <vt:lpstr>Treatment</vt:lpstr>
      <vt:lpstr>Complications</vt:lpstr>
      <vt:lpstr>Gonorrhea</vt:lpstr>
      <vt:lpstr>Gonorrhea</vt:lpstr>
      <vt:lpstr>Gonorrhea Presentation</vt:lpstr>
      <vt:lpstr>Diagnosis of Gonorrhea </vt:lpstr>
      <vt:lpstr>PowerPoint Presentation</vt:lpstr>
      <vt:lpstr>Complications of Gonorrhea </vt:lpstr>
      <vt:lpstr>PowerPoint Presentation</vt:lpstr>
      <vt:lpstr>Syphilis</vt:lpstr>
      <vt:lpstr>Syphilis</vt:lpstr>
      <vt:lpstr>Primary Syphilis</vt:lpstr>
      <vt:lpstr>Secondary Syphilis</vt:lpstr>
      <vt:lpstr>Secondary syphilis </vt:lpstr>
      <vt:lpstr>Latent syphilis</vt:lpstr>
      <vt:lpstr>Tertiary Syphilis</vt:lpstr>
      <vt:lpstr>Tertiary Syphilis</vt:lpstr>
      <vt:lpstr>Diagnosis of Syphilis</vt:lpstr>
      <vt:lpstr>Treatment of syphilis</vt:lpstr>
      <vt:lpstr>PowerPoint Presentation</vt:lpstr>
      <vt:lpstr>Trichomoniasis</vt:lpstr>
      <vt:lpstr>Trichomoniasis</vt:lpstr>
      <vt:lpstr>Signs and symptoms</vt:lpstr>
      <vt:lpstr>PowerPoint Presentation</vt:lpstr>
      <vt:lpstr>Diagnosis and Treatment</vt:lpstr>
      <vt:lpstr>Treatment </vt:lpstr>
      <vt:lpstr>Complications</vt:lpstr>
      <vt:lpstr>PowerPoint Presentation</vt:lpstr>
      <vt:lpstr>Human immunodeficiency virus (HIV)</vt:lpstr>
      <vt:lpstr>HIV</vt:lpstr>
      <vt:lpstr>Risk factors and stages of HIV infection</vt:lpstr>
      <vt:lpstr>PowerPoint Presentation</vt:lpstr>
      <vt:lpstr>Diagnosis of HIV </vt:lpstr>
      <vt:lpstr>CD4 counts </vt:lpstr>
      <vt:lpstr>When to use ELISA</vt:lpstr>
      <vt:lpstr>When to use Western blot</vt:lpstr>
      <vt:lpstr>When to use PCR</vt:lpstr>
      <vt:lpstr>Treatment of HIV </vt:lpstr>
      <vt:lpstr> Treatments to prevent mother-to-baby transmission :   </vt:lpstr>
      <vt:lpstr>Genital Herpes</vt:lpstr>
      <vt:lpstr>Genital Herpes</vt:lpstr>
      <vt:lpstr>Signs and symptoms of Genital Herpes</vt:lpstr>
      <vt:lpstr>Diagnosis and Complications of Genital Herpes</vt:lpstr>
      <vt:lpstr>Transmission of Genital Herpes from mother to baby  </vt:lpstr>
      <vt:lpstr>Delivery in a mother with genital herpes </vt:lpstr>
      <vt:lpstr>Treatment and management of Genital Herpes</vt:lpstr>
      <vt:lpstr>Consultation</vt:lpstr>
      <vt:lpstr>Genital Herpes</vt:lpstr>
      <vt:lpstr>Oral Herpes</vt:lpstr>
      <vt:lpstr>Comparison between homosexual and heterosexual for HIV infection</vt:lpstr>
      <vt:lpstr>Prevention Of STDs</vt:lpstr>
      <vt:lpstr>Case </vt:lpstr>
      <vt:lpstr>Differential diagnosis</vt:lpstr>
      <vt:lpstr>Examination &amp; investigation</vt:lpstr>
      <vt:lpstr>Example</vt:lpstr>
      <vt:lpstr>Summary </vt:lpstr>
      <vt:lpstr>Questions</vt:lpstr>
      <vt:lpstr>Question 1  </vt:lpstr>
      <vt:lpstr>Question 2 </vt:lpstr>
      <vt:lpstr>Question 3  </vt:lpstr>
      <vt:lpstr>Question 4  </vt:lpstr>
      <vt:lpstr>Question 5  </vt:lpstr>
      <vt:lpstr>Take home massage</vt:lpstr>
      <vt:lpstr>References 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disease</dc:title>
  <dc:creator>sj</dc:creator>
  <cp:lastModifiedBy>ASUS-PC</cp:lastModifiedBy>
  <cp:revision>240</cp:revision>
  <dcterms:created xsi:type="dcterms:W3CDTF">2015-01-05T16:00:11Z</dcterms:created>
  <dcterms:modified xsi:type="dcterms:W3CDTF">2016-11-09T06:29:37Z</dcterms:modified>
</cp:coreProperties>
</file>