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3.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4.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heme/themeOverride5.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17" r:id="rId1"/>
    <p:sldMasterId id="2147483829" r:id="rId2"/>
  </p:sldMasterIdLst>
  <p:notesMasterIdLst>
    <p:notesMasterId r:id="rId79"/>
  </p:notesMasterIdLst>
  <p:sldIdLst>
    <p:sldId id="256" r:id="rId3"/>
    <p:sldId id="265" r:id="rId4"/>
    <p:sldId id="261" r:id="rId5"/>
    <p:sldId id="317" r:id="rId6"/>
    <p:sldId id="318" r:id="rId7"/>
    <p:sldId id="319" r:id="rId8"/>
    <p:sldId id="320" r:id="rId9"/>
    <p:sldId id="321" r:id="rId10"/>
    <p:sldId id="322" r:id="rId11"/>
    <p:sldId id="333" r:id="rId12"/>
    <p:sldId id="343" r:id="rId13"/>
    <p:sldId id="334" r:id="rId14"/>
    <p:sldId id="335" r:id="rId15"/>
    <p:sldId id="336" r:id="rId16"/>
    <p:sldId id="337" r:id="rId17"/>
    <p:sldId id="338" r:id="rId18"/>
    <p:sldId id="339" r:id="rId19"/>
    <p:sldId id="340" r:id="rId20"/>
    <p:sldId id="341" r:id="rId21"/>
    <p:sldId id="342" r:id="rId22"/>
    <p:sldId id="330" r:id="rId23"/>
    <p:sldId id="271" r:id="rId24"/>
    <p:sldId id="273" r:id="rId25"/>
    <p:sldId id="274" r:id="rId26"/>
    <p:sldId id="272" r:id="rId27"/>
    <p:sldId id="275" r:id="rId28"/>
    <p:sldId id="276" r:id="rId29"/>
    <p:sldId id="277" r:id="rId30"/>
    <p:sldId id="371" r:id="rId31"/>
    <p:sldId id="278" r:id="rId32"/>
    <p:sldId id="279" r:id="rId33"/>
    <p:sldId id="328" r:id="rId34"/>
    <p:sldId id="329" r:id="rId35"/>
    <p:sldId id="260" r:id="rId36"/>
    <p:sldId id="257" r:id="rId37"/>
    <p:sldId id="258" r:id="rId38"/>
    <p:sldId id="259" r:id="rId39"/>
    <p:sldId id="268" r:id="rId40"/>
    <p:sldId id="269" r:id="rId41"/>
    <p:sldId id="270" r:id="rId42"/>
    <p:sldId id="331" r:id="rId43"/>
    <p:sldId id="344" r:id="rId44"/>
    <p:sldId id="345" r:id="rId45"/>
    <p:sldId id="346" r:id="rId46"/>
    <p:sldId id="347" r:id="rId47"/>
    <p:sldId id="348" r:id="rId48"/>
    <p:sldId id="349" r:id="rId49"/>
    <p:sldId id="350" r:id="rId50"/>
    <p:sldId id="351" r:id="rId51"/>
    <p:sldId id="352" r:id="rId52"/>
    <p:sldId id="353" r:id="rId53"/>
    <p:sldId id="354" r:id="rId54"/>
    <p:sldId id="355" r:id="rId55"/>
    <p:sldId id="356" r:id="rId56"/>
    <p:sldId id="357" r:id="rId57"/>
    <p:sldId id="358" r:id="rId58"/>
    <p:sldId id="359" r:id="rId59"/>
    <p:sldId id="267" r:id="rId60"/>
    <p:sldId id="360" r:id="rId61"/>
    <p:sldId id="361" r:id="rId62"/>
    <p:sldId id="362" r:id="rId63"/>
    <p:sldId id="363" r:id="rId64"/>
    <p:sldId id="364" r:id="rId65"/>
    <p:sldId id="365" r:id="rId66"/>
    <p:sldId id="366" r:id="rId67"/>
    <p:sldId id="367" r:id="rId68"/>
    <p:sldId id="368" r:id="rId69"/>
    <p:sldId id="369" r:id="rId70"/>
    <p:sldId id="312" r:id="rId71"/>
    <p:sldId id="316" r:id="rId72"/>
    <p:sldId id="313" r:id="rId73"/>
    <p:sldId id="314" r:id="rId74"/>
    <p:sldId id="326" r:id="rId75"/>
    <p:sldId id="281" r:id="rId76"/>
    <p:sldId id="332" r:id="rId77"/>
    <p:sldId id="370" r:id="rId7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32" autoAdjust="0"/>
    <p:restoredTop sz="92804" autoAdjust="0"/>
  </p:normalViewPr>
  <p:slideViewPr>
    <p:cSldViewPr snapToGrid="0">
      <p:cViewPr varScale="1">
        <p:scale>
          <a:sx n="65" d="100"/>
          <a:sy n="65" d="100"/>
        </p:scale>
        <p:origin x="666"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C56134-C3C0-4B31-8B16-74E40320E7CF}" type="doc">
      <dgm:prSet loTypeId="urn:microsoft.com/office/officeart/2005/8/layout/hierarchy2" loCatId="hierarchy" qsTypeId="urn:microsoft.com/office/officeart/2005/8/quickstyle/simple2" qsCatId="simple" csTypeId="urn:microsoft.com/office/officeart/2005/8/colors/colorful1#1" csCatId="colorful" phldr="1"/>
      <dgm:spPr/>
      <dgm:t>
        <a:bodyPr/>
        <a:lstStyle/>
        <a:p>
          <a:pPr rtl="1"/>
          <a:endParaRPr lang="ar-SA"/>
        </a:p>
      </dgm:t>
    </dgm:pt>
    <dgm:pt modelId="{1FD0C1BA-E410-417D-B658-EF0EA92882BD}">
      <dgm:prSet phldrT="[Text]" custT="1"/>
      <dgm:spPr/>
      <dgm:t>
        <a:bodyPr/>
        <a:lstStyle/>
        <a:p>
          <a:pPr rtl="1"/>
          <a:r>
            <a:rPr lang="en-US" sz="2400" b="1" dirty="0"/>
            <a:t>Otitis Media</a:t>
          </a:r>
          <a:endParaRPr lang="ar-SA" sz="2400" b="1" dirty="0"/>
        </a:p>
      </dgm:t>
    </dgm:pt>
    <dgm:pt modelId="{1A72E9B2-65A3-4E83-9A34-E6078BCCD296}" type="parTrans" cxnId="{1DD7EB9D-0012-4E53-B5A0-01D870BDA359}">
      <dgm:prSet/>
      <dgm:spPr/>
      <dgm:t>
        <a:bodyPr/>
        <a:lstStyle/>
        <a:p>
          <a:pPr rtl="1"/>
          <a:endParaRPr lang="ar-SA" sz="2000"/>
        </a:p>
      </dgm:t>
    </dgm:pt>
    <dgm:pt modelId="{D1CD99D1-DF2B-4491-97DA-427385E9C0CC}" type="sibTrans" cxnId="{1DD7EB9D-0012-4E53-B5A0-01D870BDA359}">
      <dgm:prSet/>
      <dgm:spPr/>
      <dgm:t>
        <a:bodyPr/>
        <a:lstStyle/>
        <a:p>
          <a:pPr rtl="1"/>
          <a:endParaRPr lang="ar-SA" sz="2000"/>
        </a:p>
      </dgm:t>
    </dgm:pt>
    <dgm:pt modelId="{6206C4F9-0904-41D2-B409-84E31A3688E1}">
      <dgm:prSet phldrT="[Text]" custT="1"/>
      <dgm:spPr/>
      <dgm:t>
        <a:bodyPr/>
        <a:lstStyle/>
        <a:p>
          <a:pPr rtl="1"/>
          <a:r>
            <a:rPr lang="en-US" sz="2000" b="0" dirty="0"/>
            <a:t>Chronic &gt;3mo</a:t>
          </a:r>
          <a:endParaRPr lang="ar-SA" sz="2000" b="0" dirty="0"/>
        </a:p>
      </dgm:t>
    </dgm:pt>
    <dgm:pt modelId="{5B1D794B-8272-4D20-A1C0-7EB7619AC328}" type="parTrans" cxnId="{5D803274-ADC9-45FD-A72F-A1FCA649A3C9}">
      <dgm:prSet custT="1"/>
      <dgm:spPr/>
      <dgm:t>
        <a:bodyPr/>
        <a:lstStyle/>
        <a:p>
          <a:pPr rtl="1"/>
          <a:endParaRPr lang="ar-SA" sz="600"/>
        </a:p>
      </dgm:t>
    </dgm:pt>
    <dgm:pt modelId="{75906711-645C-4D2C-BBC4-D8C920D5B7F6}" type="sibTrans" cxnId="{5D803274-ADC9-45FD-A72F-A1FCA649A3C9}">
      <dgm:prSet/>
      <dgm:spPr/>
      <dgm:t>
        <a:bodyPr/>
        <a:lstStyle/>
        <a:p>
          <a:pPr rtl="1"/>
          <a:endParaRPr lang="ar-SA" sz="2000"/>
        </a:p>
      </dgm:t>
    </dgm:pt>
    <dgm:pt modelId="{07BCBE66-7BC0-43D1-AB9C-A48BFA8686FD}">
      <dgm:prSet phldrT="[Text]" custT="1"/>
      <dgm:spPr/>
      <dgm:t>
        <a:bodyPr/>
        <a:lstStyle/>
        <a:p>
          <a:pPr rtl="1"/>
          <a:r>
            <a:rPr lang="en-US" sz="2400" dirty="0"/>
            <a:t>Tubotympanic</a:t>
          </a:r>
          <a:endParaRPr lang="ar-SA" sz="2400" dirty="0"/>
        </a:p>
      </dgm:t>
    </dgm:pt>
    <dgm:pt modelId="{0EB30E02-1134-4EE6-88DD-B078CD39E4BB}" type="parTrans" cxnId="{0D909BD0-473A-4A5C-AB6A-8A3D75710313}">
      <dgm:prSet custT="1"/>
      <dgm:spPr/>
      <dgm:t>
        <a:bodyPr/>
        <a:lstStyle/>
        <a:p>
          <a:pPr rtl="1"/>
          <a:endParaRPr lang="ar-SA" sz="600"/>
        </a:p>
      </dgm:t>
    </dgm:pt>
    <dgm:pt modelId="{AA3BAF65-304B-407B-A64A-C18821F103BD}" type="sibTrans" cxnId="{0D909BD0-473A-4A5C-AB6A-8A3D75710313}">
      <dgm:prSet/>
      <dgm:spPr/>
      <dgm:t>
        <a:bodyPr/>
        <a:lstStyle/>
        <a:p>
          <a:pPr rtl="1"/>
          <a:endParaRPr lang="ar-SA" sz="2000"/>
        </a:p>
      </dgm:t>
    </dgm:pt>
    <dgm:pt modelId="{FD1A3781-DFF7-4714-82FE-232C88E83733}">
      <dgm:prSet phldrT="[Text]" custT="1"/>
      <dgm:spPr/>
      <dgm:t>
        <a:bodyPr/>
        <a:lstStyle/>
        <a:p>
          <a:pPr rtl="1"/>
          <a:r>
            <a:rPr lang="en-US" sz="2400" dirty="0"/>
            <a:t>COME</a:t>
          </a:r>
          <a:endParaRPr lang="ar-SA" sz="2400" dirty="0"/>
        </a:p>
      </dgm:t>
    </dgm:pt>
    <dgm:pt modelId="{9467D144-6EF9-47C0-9052-B0D43A670831}" type="parTrans" cxnId="{0484D0AB-EE3D-4712-871D-232E147DCEA7}">
      <dgm:prSet custT="1"/>
      <dgm:spPr/>
      <dgm:t>
        <a:bodyPr/>
        <a:lstStyle/>
        <a:p>
          <a:pPr rtl="1"/>
          <a:endParaRPr lang="ar-SA" sz="600"/>
        </a:p>
      </dgm:t>
    </dgm:pt>
    <dgm:pt modelId="{E12866BF-340F-4E7E-9F35-3CD54B905132}" type="sibTrans" cxnId="{0484D0AB-EE3D-4712-871D-232E147DCEA7}">
      <dgm:prSet/>
      <dgm:spPr/>
      <dgm:t>
        <a:bodyPr/>
        <a:lstStyle/>
        <a:p>
          <a:pPr rtl="1"/>
          <a:endParaRPr lang="ar-SA" sz="2000"/>
        </a:p>
      </dgm:t>
    </dgm:pt>
    <dgm:pt modelId="{99FCB803-96A9-4D1D-8106-FB23ED89286A}">
      <dgm:prSet phldrT="[Text]" custT="1"/>
      <dgm:spPr/>
      <dgm:t>
        <a:bodyPr/>
        <a:lstStyle/>
        <a:p>
          <a:pPr rtl="1"/>
          <a:r>
            <a:rPr lang="en-US" sz="2000" dirty="0"/>
            <a:t>Acute &lt;3mo</a:t>
          </a:r>
          <a:endParaRPr lang="ar-SA" sz="2000" dirty="0"/>
        </a:p>
      </dgm:t>
    </dgm:pt>
    <dgm:pt modelId="{3B0EE978-59F7-4EB8-AFB6-04E5F4126C88}" type="parTrans" cxnId="{E09C3503-35F1-4EF2-A5E6-58C12280CF62}">
      <dgm:prSet custT="1"/>
      <dgm:spPr/>
      <dgm:t>
        <a:bodyPr/>
        <a:lstStyle/>
        <a:p>
          <a:pPr rtl="1"/>
          <a:endParaRPr lang="ar-SA" sz="600"/>
        </a:p>
      </dgm:t>
    </dgm:pt>
    <dgm:pt modelId="{24FD2D1B-7159-439E-9515-90C741D826EB}" type="sibTrans" cxnId="{E09C3503-35F1-4EF2-A5E6-58C12280CF62}">
      <dgm:prSet/>
      <dgm:spPr/>
      <dgm:t>
        <a:bodyPr/>
        <a:lstStyle/>
        <a:p>
          <a:pPr rtl="1"/>
          <a:endParaRPr lang="ar-SA" sz="2000"/>
        </a:p>
      </dgm:t>
    </dgm:pt>
    <dgm:pt modelId="{E9698D65-2166-4DAE-9CDB-626B19BFFAA0}">
      <dgm:prSet custT="1"/>
      <dgm:spPr/>
      <dgm:t>
        <a:bodyPr/>
        <a:lstStyle/>
        <a:p>
          <a:pPr rtl="1"/>
          <a:r>
            <a:rPr lang="en-US" sz="2400" b="1" dirty="0"/>
            <a:t>Supparative</a:t>
          </a:r>
          <a:endParaRPr lang="ar-SA" sz="2400" b="1" dirty="0"/>
        </a:p>
      </dgm:t>
    </dgm:pt>
    <dgm:pt modelId="{953CFF21-D3FB-4DCD-97FB-77D2B5856923}" type="parTrans" cxnId="{9E8BE081-366F-4265-93ED-C58BDDC88417}">
      <dgm:prSet custT="1"/>
      <dgm:spPr/>
      <dgm:t>
        <a:bodyPr/>
        <a:lstStyle/>
        <a:p>
          <a:pPr rtl="1"/>
          <a:endParaRPr lang="ar-SA" sz="600"/>
        </a:p>
      </dgm:t>
    </dgm:pt>
    <dgm:pt modelId="{0E27D130-4E4D-4397-98D9-BA4D2DCE6D23}" type="sibTrans" cxnId="{9E8BE081-366F-4265-93ED-C58BDDC88417}">
      <dgm:prSet/>
      <dgm:spPr/>
      <dgm:t>
        <a:bodyPr/>
        <a:lstStyle/>
        <a:p>
          <a:pPr rtl="1"/>
          <a:endParaRPr lang="ar-SA" sz="2000"/>
        </a:p>
      </dgm:t>
    </dgm:pt>
    <dgm:pt modelId="{C1F76886-F40E-4040-895F-5B563487A501}">
      <dgm:prSet custT="1"/>
      <dgm:spPr/>
      <dgm:t>
        <a:bodyPr/>
        <a:lstStyle/>
        <a:p>
          <a:pPr rtl="1"/>
          <a:r>
            <a:rPr lang="en-US" sz="2400" dirty="0"/>
            <a:t>Non-Supparative</a:t>
          </a:r>
          <a:endParaRPr lang="ar-SA" sz="2400" dirty="0"/>
        </a:p>
      </dgm:t>
    </dgm:pt>
    <dgm:pt modelId="{FF2B022F-5FA4-497E-8F36-CFA5F7E91064}" type="parTrans" cxnId="{3F66FBEB-CE99-4B40-9853-FED624B9C9CC}">
      <dgm:prSet custT="1"/>
      <dgm:spPr/>
      <dgm:t>
        <a:bodyPr/>
        <a:lstStyle/>
        <a:p>
          <a:pPr rtl="1"/>
          <a:endParaRPr lang="ar-SA" sz="600"/>
        </a:p>
      </dgm:t>
    </dgm:pt>
    <dgm:pt modelId="{CB1C626D-7061-4820-91AE-EE867C21B293}" type="sibTrans" cxnId="{3F66FBEB-CE99-4B40-9853-FED624B9C9CC}">
      <dgm:prSet/>
      <dgm:spPr/>
      <dgm:t>
        <a:bodyPr/>
        <a:lstStyle/>
        <a:p>
          <a:pPr rtl="1"/>
          <a:endParaRPr lang="ar-SA" sz="2000"/>
        </a:p>
      </dgm:t>
    </dgm:pt>
    <dgm:pt modelId="{20E24571-F6DC-4B68-AD1D-62C85CDC3CAA}">
      <dgm:prSet phldrT="[Text]" custT="1"/>
      <dgm:spPr/>
      <dgm:t>
        <a:bodyPr/>
        <a:lstStyle/>
        <a:p>
          <a:pPr rtl="1"/>
          <a:r>
            <a:rPr lang="en-US" sz="2400" dirty="0"/>
            <a:t>Atticoantral</a:t>
          </a:r>
          <a:endParaRPr lang="ar-SA" sz="2400" dirty="0"/>
        </a:p>
      </dgm:t>
    </dgm:pt>
    <dgm:pt modelId="{1FA56DCF-8622-4C44-91D7-0A2121720A64}" type="parTrans" cxnId="{B0C0719D-BC2A-49B2-B250-40595C3F51E2}">
      <dgm:prSet custT="1"/>
      <dgm:spPr/>
      <dgm:t>
        <a:bodyPr/>
        <a:lstStyle/>
        <a:p>
          <a:pPr rtl="1"/>
          <a:endParaRPr lang="ar-SA" sz="600"/>
        </a:p>
      </dgm:t>
    </dgm:pt>
    <dgm:pt modelId="{062F5E88-367F-464D-9C08-C812E2E16C88}" type="sibTrans" cxnId="{B0C0719D-BC2A-49B2-B250-40595C3F51E2}">
      <dgm:prSet/>
      <dgm:spPr/>
      <dgm:t>
        <a:bodyPr/>
        <a:lstStyle/>
        <a:p>
          <a:pPr rtl="1"/>
          <a:endParaRPr lang="ar-SA" sz="2000"/>
        </a:p>
      </dgm:t>
    </dgm:pt>
    <dgm:pt modelId="{5F0372A0-14A8-4698-A87E-D59F2D812F60}">
      <dgm:prSet phldrT="[Text]" custT="1"/>
      <dgm:spPr/>
      <dgm:t>
        <a:bodyPr/>
        <a:lstStyle/>
        <a:p>
          <a:pPr rtl="1"/>
          <a:r>
            <a:rPr lang="en-US" sz="2400" dirty="0"/>
            <a:t>Adhesive</a:t>
          </a:r>
          <a:endParaRPr lang="ar-SA" sz="2400" dirty="0"/>
        </a:p>
      </dgm:t>
    </dgm:pt>
    <dgm:pt modelId="{72320DE8-5AE7-40BA-9EB7-46D5075886F1}" type="parTrans" cxnId="{68A3F8D0-15FB-42FD-BA67-C0E2CA5F428B}">
      <dgm:prSet custT="1"/>
      <dgm:spPr/>
      <dgm:t>
        <a:bodyPr/>
        <a:lstStyle/>
        <a:p>
          <a:pPr rtl="1"/>
          <a:endParaRPr lang="ar-SA" sz="600"/>
        </a:p>
      </dgm:t>
    </dgm:pt>
    <dgm:pt modelId="{B2086F7D-4FF8-4421-9748-CA086C877411}" type="sibTrans" cxnId="{68A3F8D0-15FB-42FD-BA67-C0E2CA5F428B}">
      <dgm:prSet/>
      <dgm:spPr/>
      <dgm:t>
        <a:bodyPr/>
        <a:lstStyle/>
        <a:p>
          <a:pPr rtl="1"/>
          <a:endParaRPr lang="ar-SA" sz="2000"/>
        </a:p>
      </dgm:t>
    </dgm:pt>
    <dgm:pt modelId="{E471D189-CC96-4C97-BF08-EF52F16F944C}" type="pres">
      <dgm:prSet presAssocID="{A4C56134-C3C0-4B31-8B16-74E40320E7CF}" presName="diagram" presStyleCnt="0">
        <dgm:presLayoutVars>
          <dgm:chPref val="1"/>
          <dgm:dir/>
          <dgm:animOne val="branch"/>
          <dgm:animLvl val="lvl"/>
          <dgm:resizeHandles val="exact"/>
        </dgm:presLayoutVars>
      </dgm:prSet>
      <dgm:spPr/>
      <dgm:t>
        <a:bodyPr/>
        <a:lstStyle/>
        <a:p>
          <a:pPr rtl="1"/>
          <a:endParaRPr lang="ar-SA"/>
        </a:p>
      </dgm:t>
    </dgm:pt>
    <dgm:pt modelId="{2C7D37D5-56ED-4246-BD46-6C6A4F853E30}" type="pres">
      <dgm:prSet presAssocID="{1FD0C1BA-E410-417D-B658-EF0EA92882BD}" presName="root1" presStyleCnt="0"/>
      <dgm:spPr/>
    </dgm:pt>
    <dgm:pt modelId="{BFB0015C-6429-48BD-9E86-5CA51A5CA89E}" type="pres">
      <dgm:prSet presAssocID="{1FD0C1BA-E410-417D-B658-EF0EA92882BD}" presName="LevelOneTextNode" presStyleLbl="node0" presStyleIdx="0" presStyleCnt="1" custScaleX="134536" custScaleY="164425">
        <dgm:presLayoutVars>
          <dgm:chPref val="3"/>
        </dgm:presLayoutVars>
      </dgm:prSet>
      <dgm:spPr/>
      <dgm:t>
        <a:bodyPr/>
        <a:lstStyle/>
        <a:p>
          <a:pPr rtl="1"/>
          <a:endParaRPr lang="ar-SA"/>
        </a:p>
      </dgm:t>
    </dgm:pt>
    <dgm:pt modelId="{D1D76A2B-78A1-4DFE-9D4A-87DEFFDCB80B}" type="pres">
      <dgm:prSet presAssocID="{1FD0C1BA-E410-417D-B658-EF0EA92882BD}" presName="level2hierChild" presStyleCnt="0"/>
      <dgm:spPr/>
    </dgm:pt>
    <dgm:pt modelId="{C4E66AB3-E220-4EB4-9637-C5C5221CC5B0}" type="pres">
      <dgm:prSet presAssocID="{5B1D794B-8272-4D20-A1C0-7EB7619AC328}" presName="conn2-1" presStyleLbl="parChTrans1D2" presStyleIdx="0" presStyleCnt="2"/>
      <dgm:spPr/>
      <dgm:t>
        <a:bodyPr/>
        <a:lstStyle/>
        <a:p>
          <a:pPr rtl="1"/>
          <a:endParaRPr lang="ar-SA"/>
        </a:p>
      </dgm:t>
    </dgm:pt>
    <dgm:pt modelId="{43C27894-D270-4A64-BCB7-82F143D94297}" type="pres">
      <dgm:prSet presAssocID="{5B1D794B-8272-4D20-A1C0-7EB7619AC328}" presName="connTx" presStyleLbl="parChTrans1D2" presStyleIdx="0" presStyleCnt="2"/>
      <dgm:spPr/>
      <dgm:t>
        <a:bodyPr/>
        <a:lstStyle/>
        <a:p>
          <a:pPr rtl="1"/>
          <a:endParaRPr lang="ar-SA"/>
        </a:p>
      </dgm:t>
    </dgm:pt>
    <dgm:pt modelId="{B84776E1-7CC5-476F-8750-A12815442CB9}" type="pres">
      <dgm:prSet presAssocID="{6206C4F9-0904-41D2-B409-84E31A3688E1}" presName="root2" presStyleCnt="0"/>
      <dgm:spPr/>
    </dgm:pt>
    <dgm:pt modelId="{88E6334B-98D1-405C-A30F-F6BE8666FF00}" type="pres">
      <dgm:prSet presAssocID="{6206C4F9-0904-41D2-B409-84E31A3688E1}" presName="LevelTwoTextNode" presStyleLbl="node2" presStyleIdx="0" presStyleCnt="2">
        <dgm:presLayoutVars>
          <dgm:chPref val="3"/>
        </dgm:presLayoutVars>
      </dgm:prSet>
      <dgm:spPr/>
      <dgm:t>
        <a:bodyPr/>
        <a:lstStyle/>
        <a:p>
          <a:pPr rtl="1"/>
          <a:endParaRPr lang="ar-SA"/>
        </a:p>
      </dgm:t>
    </dgm:pt>
    <dgm:pt modelId="{B7F85632-86EE-4075-AD75-18EEBBD82161}" type="pres">
      <dgm:prSet presAssocID="{6206C4F9-0904-41D2-B409-84E31A3688E1}" presName="level3hierChild" presStyleCnt="0"/>
      <dgm:spPr/>
    </dgm:pt>
    <dgm:pt modelId="{F99A4EFD-E678-4C78-8AB1-66CCC25C526A}" type="pres">
      <dgm:prSet presAssocID="{953CFF21-D3FB-4DCD-97FB-77D2B5856923}" presName="conn2-1" presStyleLbl="parChTrans1D3" presStyleIdx="0" presStyleCnt="2"/>
      <dgm:spPr/>
      <dgm:t>
        <a:bodyPr/>
        <a:lstStyle/>
        <a:p>
          <a:pPr rtl="1"/>
          <a:endParaRPr lang="ar-SA"/>
        </a:p>
      </dgm:t>
    </dgm:pt>
    <dgm:pt modelId="{F08A3BBF-2CB7-4E40-9AFA-F90B867F93A7}" type="pres">
      <dgm:prSet presAssocID="{953CFF21-D3FB-4DCD-97FB-77D2B5856923}" presName="connTx" presStyleLbl="parChTrans1D3" presStyleIdx="0" presStyleCnt="2"/>
      <dgm:spPr/>
      <dgm:t>
        <a:bodyPr/>
        <a:lstStyle/>
        <a:p>
          <a:pPr rtl="1"/>
          <a:endParaRPr lang="ar-SA"/>
        </a:p>
      </dgm:t>
    </dgm:pt>
    <dgm:pt modelId="{3AFD4CF9-FAA0-4353-ACC6-123224736DE8}" type="pres">
      <dgm:prSet presAssocID="{E9698D65-2166-4DAE-9CDB-626B19BFFAA0}" presName="root2" presStyleCnt="0"/>
      <dgm:spPr/>
    </dgm:pt>
    <dgm:pt modelId="{B00F58FA-EB3E-4C08-90AB-B8A8E3983E34}" type="pres">
      <dgm:prSet presAssocID="{E9698D65-2166-4DAE-9CDB-626B19BFFAA0}" presName="LevelTwoTextNode" presStyleLbl="node3" presStyleIdx="0" presStyleCnt="2" custScaleX="124212">
        <dgm:presLayoutVars>
          <dgm:chPref val="3"/>
        </dgm:presLayoutVars>
      </dgm:prSet>
      <dgm:spPr/>
      <dgm:t>
        <a:bodyPr/>
        <a:lstStyle/>
        <a:p>
          <a:pPr rtl="1"/>
          <a:endParaRPr lang="ar-SA"/>
        </a:p>
      </dgm:t>
    </dgm:pt>
    <dgm:pt modelId="{9DD69313-0230-4141-90CD-6429709DE1C4}" type="pres">
      <dgm:prSet presAssocID="{E9698D65-2166-4DAE-9CDB-626B19BFFAA0}" presName="level3hierChild" presStyleCnt="0"/>
      <dgm:spPr/>
    </dgm:pt>
    <dgm:pt modelId="{648438FA-18A1-4002-A26C-CAB457C6571F}" type="pres">
      <dgm:prSet presAssocID="{0EB30E02-1134-4EE6-88DD-B078CD39E4BB}" presName="conn2-1" presStyleLbl="parChTrans1D4" presStyleIdx="0" presStyleCnt="4"/>
      <dgm:spPr/>
      <dgm:t>
        <a:bodyPr/>
        <a:lstStyle/>
        <a:p>
          <a:pPr rtl="1"/>
          <a:endParaRPr lang="ar-SA"/>
        </a:p>
      </dgm:t>
    </dgm:pt>
    <dgm:pt modelId="{2A95A274-E95F-4DDC-995C-F271DB64D251}" type="pres">
      <dgm:prSet presAssocID="{0EB30E02-1134-4EE6-88DD-B078CD39E4BB}" presName="connTx" presStyleLbl="parChTrans1D4" presStyleIdx="0" presStyleCnt="4"/>
      <dgm:spPr/>
      <dgm:t>
        <a:bodyPr/>
        <a:lstStyle/>
        <a:p>
          <a:pPr rtl="1"/>
          <a:endParaRPr lang="ar-SA"/>
        </a:p>
      </dgm:t>
    </dgm:pt>
    <dgm:pt modelId="{C5646BDA-083E-4DC3-A176-0AFFCEE2A097}" type="pres">
      <dgm:prSet presAssocID="{07BCBE66-7BC0-43D1-AB9C-A48BFA8686FD}" presName="root2" presStyleCnt="0"/>
      <dgm:spPr/>
    </dgm:pt>
    <dgm:pt modelId="{5652BE23-A7C1-443C-8AB1-A57EFFED943F}" type="pres">
      <dgm:prSet presAssocID="{07BCBE66-7BC0-43D1-AB9C-A48BFA8686FD}" presName="LevelTwoTextNode" presStyleLbl="node4" presStyleIdx="0" presStyleCnt="4" custScaleX="134343">
        <dgm:presLayoutVars>
          <dgm:chPref val="3"/>
        </dgm:presLayoutVars>
      </dgm:prSet>
      <dgm:spPr/>
      <dgm:t>
        <a:bodyPr/>
        <a:lstStyle/>
        <a:p>
          <a:pPr rtl="1"/>
          <a:endParaRPr lang="ar-SA"/>
        </a:p>
      </dgm:t>
    </dgm:pt>
    <dgm:pt modelId="{43D45270-0449-4FB6-9332-88B3DC7F2778}" type="pres">
      <dgm:prSet presAssocID="{07BCBE66-7BC0-43D1-AB9C-A48BFA8686FD}" presName="level3hierChild" presStyleCnt="0"/>
      <dgm:spPr/>
    </dgm:pt>
    <dgm:pt modelId="{F471E877-94D2-4459-AC7D-C36B496CB60C}" type="pres">
      <dgm:prSet presAssocID="{1FA56DCF-8622-4C44-91D7-0A2121720A64}" presName="conn2-1" presStyleLbl="parChTrans1D4" presStyleIdx="1" presStyleCnt="4"/>
      <dgm:spPr/>
      <dgm:t>
        <a:bodyPr/>
        <a:lstStyle/>
        <a:p>
          <a:pPr rtl="1"/>
          <a:endParaRPr lang="ar-SA"/>
        </a:p>
      </dgm:t>
    </dgm:pt>
    <dgm:pt modelId="{BFD99630-AA99-4902-82AE-2ABD71D1D33A}" type="pres">
      <dgm:prSet presAssocID="{1FA56DCF-8622-4C44-91D7-0A2121720A64}" presName="connTx" presStyleLbl="parChTrans1D4" presStyleIdx="1" presStyleCnt="4"/>
      <dgm:spPr/>
      <dgm:t>
        <a:bodyPr/>
        <a:lstStyle/>
        <a:p>
          <a:pPr rtl="1"/>
          <a:endParaRPr lang="ar-SA"/>
        </a:p>
      </dgm:t>
    </dgm:pt>
    <dgm:pt modelId="{DDCB5C5B-FA92-4849-A68B-C37E3DC3C1AC}" type="pres">
      <dgm:prSet presAssocID="{20E24571-F6DC-4B68-AD1D-62C85CDC3CAA}" presName="root2" presStyleCnt="0"/>
      <dgm:spPr/>
    </dgm:pt>
    <dgm:pt modelId="{5E6DB223-ED8B-4460-8966-E064B3A2552D}" type="pres">
      <dgm:prSet presAssocID="{20E24571-F6DC-4B68-AD1D-62C85CDC3CAA}" presName="LevelTwoTextNode" presStyleLbl="node4" presStyleIdx="1" presStyleCnt="4" custScaleX="134343">
        <dgm:presLayoutVars>
          <dgm:chPref val="3"/>
        </dgm:presLayoutVars>
      </dgm:prSet>
      <dgm:spPr/>
      <dgm:t>
        <a:bodyPr/>
        <a:lstStyle/>
        <a:p>
          <a:pPr rtl="1"/>
          <a:endParaRPr lang="ar-SA"/>
        </a:p>
      </dgm:t>
    </dgm:pt>
    <dgm:pt modelId="{DE18B362-6890-413D-8E00-BD185E08FAA0}" type="pres">
      <dgm:prSet presAssocID="{20E24571-F6DC-4B68-AD1D-62C85CDC3CAA}" presName="level3hierChild" presStyleCnt="0"/>
      <dgm:spPr/>
    </dgm:pt>
    <dgm:pt modelId="{99219170-135A-4A14-B263-02480D7EE8C1}" type="pres">
      <dgm:prSet presAssocID="{FF2B022F-5FA4-497E-8F36-CFA5F7E91064}" presName="conn2-1" presStyleLbl="parChTrans1D3" presStyleIdx="1" presStyleCnt="2"/>
      <dgm:spPr/>
      <dgm:t>
        <a:bodyPr/>
        <a:lstStyle/>
        <a:p>
          <a:pPr rtl="1"/>
          <a:endParaRPr lang="ar-SA"/>
        </a:p>
      </dgm:t>
    </dgm:pt>
    <dgm:pt modelId="{365A5DDC-F53D-4CEE-81A1-86A8BB358F41}" type="pres">
      <dgm:prSet presAssocID="{FF2B022F-5FA4-497E-8F36-CFA5F7E91064}" presName="connTx" presStyleLbl="parChTrans1D3" presStyleIdx="1" presStyleCnt="2"/>
      <dgm:spPr/>
      <dgm:t>
        <a:bodyPr/>
        <a:lstStyle/>
        <a:p>
          <a:pPr rtl="1"/>
          <a:endParaRPr lang="ar-SA"/>
        </a:p>
      </dgm:t>
    </dgm:pt>
    <dgm:pt modelId="{06F57765-39FE-465D-9A35-1E3B2261F7B1}" type="pres">
      <dgm:prSet presAssocID="{C1F76886-F40E-4040-895F-5B563487A501}" presName="root2" presStyleCnt="0"/>
      <dgm:spPr/>
    </dgm:pt>
    <dgm:pt modelId="{6BFC022A-B148-41F6-B5E3-E65BF3E27C9C}" type="pres">
      <dgm:prSet presAssocID="{C1F76886-F40E-4040-895F-5B563487A501}" presName="LevelTwoTextNode" presStyleLbl="node3" presStyleIdx="1" presStyleCnt="2" custScaleX="121222" custScaleY="128439">
        <dgm:presLayoutVars>
          <dgm:chPref val="3"/>
        </dgm:presLayoutVars>
      </dgm:prSet>
      <dgm:spPr/>
      <dgm:t>
        <a:bodyPr/>
        <a:lstStyle/>
        <a:p>
          <a:pPr rtl="1"/>
          <a:endParaRPr lang="ar-SA"/>
        </a:p>
      </dgm:t>
    </dgm:pt>
    <dgm:pt modelId="{F59B4EEA-258E-4688-8409-22A0E7BD6AC9}" type="pres">
      <dgm:prSet presAssocID="{C1F76886-F40E-4040-895F-5B563487A501}" presName="level3hierChild" presStyleCnt="0"/>
      <dgm:spPr/>
    </dgm:pt>
    <dgm:pt modelId="{8C03FE1C-3BF4-49CD-8263-A811A6EC50FA}" type="pres">
      <dgm:prSet presAssocID="{9467D144-6EF9-47C0-9052-B0D43A670831}" presName="conn2-1" presStyleLbl="parChTrans1D4" presStyleIdx="2" presStyleCnt="4"/>
      <dgm:spPr/>
      <dgm:t>
        <a:bodyPr/>
        <a:lstStyle/>
        <a:p>
          <a:pPr rtl="1"/>
          <a:endParaRPr lang="ar-SA"/>
        </a:p>
      </dgm:t>
    </dgm:pt>
    <dgm:pt modelId="{EB4035C0-CF17-47E0-9BEB-90F158E58ED2}" type="pres">
      <dgm:prSet presAssocID="{9467D144-6EF9-47C0-9052-B0D43A670831}" presName="connTx" presStyleLbl="parChTrans1D4" presStyleIdx="2" presStyleCnt="4"/>
      <dgm:spPr/>
      <dgm:t>
        <a:bodyPr/>
        <a:lstStyle/>
        <a:p>
          <a:pPr rtl="1"/>
          <a:endParaRPr lang="ar-SA"/>
        </a:p>
      </dgm:t>
    </dgm:pt>
    <dgm:pt modelId="{36F660ED-6CA2-42AF-9D32-BB2C1F1506FB}" type="pres">
      <dgm:prSet presAssocID="{FD1A3781-DFF7-4714-82FE-232C88E83733}" presName="root2" presStyleCnt="0"/>
      <dgm:spPr/>
    </dgm:pt>
    <dgm:pt modelId="{83E107D1-D237-4064-B227-39220D2F2845}" type="pres">
      <dgm:prSet presAssocID="{FD1A3781-DFF7-4714-82FE-232C88E83733}" presName="LevelTwoTextNode" presStyleLbl="node4" presStyleIdx="2" presStyleCnt="4" custScaleX="135733">
        <dgm:presLayoutVars>
          <dgm:chPref val="3"/>
        </dgm:presLayoutVars>
      </dgm:prSet>
      <dgm:spPr/>
      <dgm:t>
        <a:bodyPr/>
        <a:lstStyle/>
        <a:p>
          <a:pPr rtl="1"/>
          <a:endParaRPr lang="ar-SA"/>
        </a:p>
      </dgm:t>
    </dgm:pt>
    <dgm:pt modelId="{4302F553-B405-4C33-B531-32AC06C5AE53}" type="pres">
      <dgm:prSet presAssocID="{FD1A3781-DFF7-4714-82FE-232C88E83733}" presName="level3hierChild" presStyleCnt="0"/>
      <dgm:spPr/>
    </dgm:pt>
    <dgm:pt modelId="{59332E18-1E82-4BF0-BCC8-EDEFC9E3B2C5}" type="pres">
      <dgm:prSet presAssocID="{72320DE8-5AE7-40BA-9EB7-46D5075886F1}" presName="conn2-1" presStyleLbl="parChTrans1D4" presStyleIdx="3" presStyleCnt="4"/>
      <dgm:spPr/>
      <dgm:t>
        <a:bodyPr/>
        <a:lstStyle/>
        <a:p>
          <a:pPr rtl="1"/>
          <a:endParaRPr lang="ar-SA"/>
        </a:p>
      </dgm:t>
    </dgm:pt>
    <dgm:pt modelId="{DE658672-4E63-4B84-85CA-1130BAB694B0}" type="pres">
      <dgm:prSet presAssocID="{72320DE8-5AE7-40BA-9EB7-46D5075886F1}" presName="connTx" presStyleLbl="parChTrans1D4" presStyleIdx="3" presStyleCnt="4"/>
      <dgm:spPr/>
      <dgm:t>
        <a:bodyPr/>
        <a:lstStyle/>
        <a:p>
          <a:pPr rtl="1"/>
          <a:endParaRPr lang="ar-SA"/>
        </a:p>
      </dgm:t>
    </dgm:pt>
    <dgm:pt modelId="{8A34117A-9B80-4A72-B592-81231687F8F8}" type="pres">
      <dgm:prSet presAssocID="{5F0372A0-14A8-4698-A87E-D59F2D812F60}" presName="root2" presStyleCnt="0"/>
      <dgm:spPr/>
    </dgm:pt>
    <dgm:pt modelId="{68311AD8-F47D-4D76-ABD0-0541DABFBC1E}" type="pres">
      <dgm:prSet presAssocID="{5F0372A0-14A8-4698-A87E-D59F2D812F60}" presName="LevelTwoTextNode" presStyleLbl="node4" presStyleIdx="3" presStyleCnt="4" custScaleX="135733">
        <dgm:presLayoutVars>
          <dgm:chPref val="3"/>
        </dgm:presLayoutVars>
      </dgm:prSet>
      <dgm:spPr/>
      <dgm:t>
        <a:bodyPr/>
        <a:lstStyle/>
        <a:p>
          <a:pPr rtl="1"/>
          <a:endParaRPr lang="ar-SA"/>
        </a:p>
      </dgm:t>
    </dgm:pt>
    <dgm:pt modelId="{845C8947-24F3-4A87-8BC2-6FA228FCE878}" type="pres">
      <dgm:prSet presAssocID="{5F0372A0-14A8-4698-A87E-D59F2D812F60}" presName="level3hierChild" presStyleCnt="0"/>
      <dgm:spPr/>
    </dgm:pt>
    <dgm:pt modelId="{77A65B1D-6A59-4B1C-8EB1-9B448F82D04D}" type="pres">
      <dgm:prSet presAssocID="{3B0EE978-59F7-4EB8-AFB6-04E5F4126C88}" presName="conn2-1" presStyleLbl="parChTrans1D2" presStyleIdx="1" presStyleCnt="2"/>
      <dgm:spPr/>
      <dgm:t>
        <a:bodyPr/>
        <a:lstStyle/>
        <a:p>
          <a:pPr rtl="1"/>
          <a:endParaRPr lang="ar-SA"/>
        </a:p>
      </dgm:t>
    </dgm:pt>
    <dgm:pt modelId="{B35DFCB4-985D-4B3D-87A1-3B59BA7151F1}" type="pres">
      <dgm:prSet presAssocID="{3B0EE978-59F7-4EB8-AFB6-04E5F4126C88}" presName="connTx" presStyleLbl="parChTrans1D2" presStyleIdx="1" presStyleCnt="2"/>
      <dgm:spPr/>
      <dgm:t>
        <a:bodyPr/>
        <a:lstStyle/>
        <a:p>
          <a:pPr rtl="1"/>
          <a:endParaRPr lang="ar-SA"/>
        </a:p>
      </dgm:t>
    </dgm:pt>
    <dgm:pt modelId="{090109FD-C9E7-40D3-A092-D696E6D45389}" type="pres">
      <dgm:prSet presAssocID="{99FCB803-96A9-4D1D-8106-FB23ED89286A}" presName="root2" presStyleCnt="0"/>
      <dgm:spPr/>
    </dgm:pt>
    <dgm:pt modelId="{9C0A7210-6A0F-456A-9ADD-8C831CAEDFC9}" type="pres">
      <dgm:prSet presAssocID="{99FCB803-96A9-4D1D-8106-FB23ED89286A}" presName="LevelTwoTextNode" presStyleLbl="node2" presStyleIdx="1" presStyleCnt="2" custLinFactNeighborY="9432">
        <dgm:presLayoutVars>
          <dgm:chPref val="3"/>
        </dgm:presLayoutVars>
      </dgm:prSet>
      <dgm:spPr/>
      <dgm:t>
        <a:bodyPr/>
        <a:lstStyle/>
        <a:p>
          <a:pPr rtl="1"/>
          <a:endParaRPr lang="ar-SA"/>
        </a:p>
      </dgm:t>
    </dgm:pt>
    <dgm:pt modelId="{3C287E63-9F2B-46BB-B305-E5FCA3E20456}" type="pres">
      <dgm:prSet presAssocID="{99FCB803-96A9-4D1D-8106-FB23ED89286A}" presName="level3hierChild" presStyleCnt="0"/>
      <dgm:spPr/>
    </dgm:pt>
  </dgm:ptLst>
  <dgm:cxnLst>
    <dgm:cxn modelId="{5D803274-ADC9-45FD-A72F-A1FCA649A3C9}" srcId="{1FD0C1BA-E410-417D-B658-EF0EA92882BD}" destId="{6206C4F9-0904-41D2-B409-84E31A3688E1}" srcOrd="0" destOrd="0" parTransId="{5B1D794B-8272-4D20-A1C0-7EB7619AC328}" sibTransId="{75906711-645C-4D2C-BBC4-D8C920D5B7F6}"/>
    <dgm:cxn modelId="{634EFB26-42F0-4989-829C-DCDC24697534}" type="presOf" srcId="{5B1D794B-8272-4D20-A1C0-7EB7619AC328}" destId="{C4E66AB3-E220-4EB4-9637-C5C5221CC5B0}" srcOrd="0" destOrd="0" presId="urn:microsoft.com/office/officeart/2005/8/layout/hierarchy2"/>
    <dgm:cxn modelId="{0D909BD0-473A-4A5C-AB6A-8A3D75710313}" srcId="{E9698D65-2166-4DAE-9CDB-626B19BFFAA0}" destId="{07BCBE66-7BC0-43D1-AB9C-A48BFA8686FD}" srcOrd="0" destOrd="0" parTransId="{0EB30E02-1134-4EE6-88DD-B078CD39E4BB}" sibTransId="{AA3BAF65-304B-407B-A64A-C18821F103BD}"/>
    <dgm:cxn modelId="{68FEA078-32B4-412C-80E9-945017811A60}" type="presOf" srcId="{0EB30E02-1134-4EE6-88DD-B078CD39E4BB}" destId="{2A95A274-E95F-4DDC-995C-F271DB64D251}" srcOrd="1" destOrd="0" presId="urn:microsoft.com/office/officeart/2005/8/layout/hierarchy2"/>
    <dgm:cxn modelId="{D62E218D-B8B3-4E7A-B355-666526885BA6}" type="presOf" srcId="{07BCBE66-7BC0-43D1-AB9C-A48BFA8686FD}" destId="{5652BE23-A7C1-443C-8AB1-A57EFFED943F}" srcOrd="0" destOrd="0" presId="urn:microsoft.com/office/officeart/2005/8/layout/hierarchy2"/>
    <dgm:cxn modelId="{4C1DDED9-189D-4C7E-B9C7-0CB6CA0B093B}" type="presOf" srcId="{FD1A3781-DFF7-4714-82FE-232C88E83733}" destId="{83E107D1-D237-4064-B227-39220D2F2845}" srcOrd="0" destOrd="0" presId="urn:microsoft.com/office/officeart/2005/8/layout/hierarchy2"/>
    <dgm:cxn modelId="{7812DC59-C67C-4911-A033-E9559064400E}" type="presOf" srcId="{3B0EE978-59F7-4EB8-AFB6-04E5F4126C88}" destId="{77A65B1D-6A59-4B1C-8EB1-9B448F82D04D}" srcOrd="0" destOrd="0" presId="urn:microsoft.com/office/officeart/2005/8/layout/hierarchy2"/>
    <dgm:cxn modelId="{3EA1F3F4-433D-458B-B4C3-73800D9C597A}" type="presOf" srcId="{72320DE8-5AE7-40BA-9EB7-46D5075886F1}" destId="{59332E18-1E82-4BF0-BCC8-EDEFC9E3B2C5}" srcOrd="0" destOrd="0" presId="urn:microsoft.com/office/officeart/2005/8/layout/hierarchy2"/>
    <dgm:cxn modelId="{841A4DCF-9288-4248-88B1-3BD9AC13F6DF}" type="presOf" srcId="{C1F76886-F40E-4040-895F-5B563487A501}" destId="{6BFC022A-B148-41F6-B5E3-E65BF3E27C9C}" srcOrd="0" destOrd="0" presId="urn:microsoft.com/office/officeart/2005/8/layout/hierarchy2"/>
    <dgm:cxn modelId="{3F66FBEB-CE99-4B40-9853-FED624B9C9CC}" srcId="{6206C4F9-0904-41D2-B409-84E31A3688E1}" destId="{C1F76886-F40E-4040-895F-5B563487A501}" srcOrd="1" destOrd="0" parTransId="{FF2B022F-5FA4-497E-8F36-CFA5F7E91064}" sibTransId="{CB1C626D-7061-4820-91AE-EE867C21B293}"/>
    <dgm:cxn modelId="{7F4C56DB-C23F-4A6D-A770-7F287D772DC2}" type="presOf" srcId="{A4C56134-C3C0-4B31-8B16-74E40320E7CF}" destId="{E471D189-CC96-4C97-BF08-EF52F16F944C}" srcOrd="0" destOrd="0" presId="urn:microsoft.com/office/officeart/2005/8/layout/hierarchy2"/>
    <dgm:cxn modelId="{B3AE9255-733E-4C8F-82C1-53DE1439746B}" type="presOf" srcId="{6206C4F9-0904-41D2-B409-84E31A3688E1}" destId="{88E6334B-98D1-405C-A30F-F6BE8666FF00}" srcOrd="0" destOrd="0" presId="urn:microsoft.com/office/officeart/2005/8/layout/hierarchy2"/>
    <dgm:cxn modelId="{38206262-D498-4DAB-9CA8-DC80E2AF75C2}" type="presOf" srcId="{3B0EE978-59F7-4EB8-AFB6-04E5F4126C88}" destId="{B35DFCB4-985D-4B3D-87A1-3B59BA7151F1}" srcOrd="1" destOrd="0" presId="urn:microsoft.com/office/officeart/2005/8/layout/hierarchy2"/>
    <dgm:cxn modelId="{3064958E-3F80-4B5A-949C-F22519687DA7}" type="presOf" srcId="{1FD0C1BA-E410-417D-B658-EF0EA92882BD}" destId="{BFB0015C-6429-48BD-9E86-5CA51A5CA89E}" srcOrd="0" destOrd="0" presId="urn:microsoft.com/office/officeart/2005/8/layout/hierarchy2"/>
    <dgm:cxn modelId="{1DD7EB9D-0012-4E53-B5A0-01D870BDA359}" srcId="{A4C56134-C3C0-4B31-8B16-74E40320E7CF}" destId="{1FD0C1BA-E410-417D-B658-EF0EA92882BD}" srcOrd="0" destOrd="0" parTransId="{1A72E9B2-65A3-4E83-9A34-E6078BCCD296}" sibTransId="{D1CD99D1-DF2B-4491-97DA-427385E9C0CC}"/>
    <dgm:cxn modelId="{1050D5BD-BD04-45B0-A300-579C6BF8485A}" type="presOf" srcId="{9467D144-6EF9-47C0-9052-B0D43A670831}" destId="{EB4035C0-CF17-47E0-9BEB-90F158E58ED2}" srcOrd="1" destOrd="0" presId="urn:microsoft.com/office/officeart/2005/8/layout/hierarchy2"/>
    <dgm:cxn modelId="{717B8BD2-C58E-46D5-ACD8-4898B9FE40BC}" type="presOf" srcId="{0EB30E02-1134-4EE6-88DD-B078CD39E4BB}" destId="{648438FA-18A1-4002-A26C-CAB457C6571F}" srcOrd="0" destOrd="0" presId="urn:microsoft.com/office/officeart/2005/8/layout/hierarchy2"/>
    <dgm:cxn modelId="{72DE1322-4446-4439-BC9C-F9C7C73BA40C}" type="presOf" srcId="{E9698D65-2166-4DAE-9CDB-626B19BFFAA0}" destId="{B00F58FA-EB3E-4C08-90AB-B8A8E3983E34}" srcOrd="0" destOrd="0" presId="urn:microsoft.com/office/officeart/2005/8/layout/hierarchy2"/>
    <dgm:cxn modelId="{68A3F8D0-15FB-42FD-BA67-C0E2CA5F428B}" srcId="{C1F76886-F40E-4040-895F-5B563487A501}" destId="{5F0372A0-14A8-4698-A87E-D59F2D812F60}" srcOrd="1" destOrd="0" parTransId="{72320DE8-5AE7-40BA-9EB7-46D5075886F1}" sibTransId="{B2086F7D-4FF8-4421-9748-CA086C877411}"/>
    <dgm:cxn modelId="{509F635B-B033-4469-A0B9-210CB0155CF5}" type="presOf" srcId="{5F0372A0-14A8-4698-A87E-D59F2D812F60}" destId="{68311AD8-F47D-4D76-ABD0-0541DABFBC1E}" srcOrd="0" destOrd="0" presId="urn:microsoft.com/office/officeart/2005/8/layout/hierarchy2"/>
    <dgm:cxn modelId="{8D313EB4-73B7-4646-955B-0E48B481CA84}" type="presOf" srcId="{FF2B022F-5FA4-497E-8F36-CFA5F7E91064}" destId="{99219170-135A-4A14-B263-02480D7EE8C1}" srcOrd="0" destOrd="0" presId="urn:microsoft.com/office/officeart/2005/8/layout/hierarchy2"/>
    <dgm:cxn modelId="{8F837656-F174-423F-B823-8D331FD5562C}" type="presOf" srcId="{20E24571-F6DC-4B68-AD1D-62C85CDC3CAA}" destId="{5E6DB223-ED8B-4460-8966-E064B3A2552D}" srcOrd="0" destOrd="0" presId="urn:microsoft.com/office/officeart/2005/8/layout/hierarchy2"/>
    <dgm:cxn modelId="{C9F807E0-8CDD-4AB3-B927-2AB978698BB7}" type="presOf" srcId="{1FA56DCF-8622-4C44-91D7-0A2121720A64}" destId="{BFD99630-AA99-4902-82AE-2ABD71D1D33A}" srcOrd="1" destOrd="0" presId="urn:microsoft.com/office/officeart/2005/8/layout/hierarchy2"/>
    <dgm:cxn modelId="{CED81535-3BF0-4F02-A91C-E97E9566F7C4}" type="presOf" srcId="{953CFF21-D3FB-4DCD-97FB-77D2B5856923}" destId="{F99A4EFD-E678-4C78-8AB1-66CCC25C526A}" srcOrd="0" destOrd="0" presId="urn:microsoft.com/office/officeart/2005/8/layout/hierarchy2"/>
    <dgm:cxn modelId="{CCD3BB0F-1D17-4B56-9555-E5556C58FAD4}" type="presOf" srcId="{9467D144-6EF9-47C0-9052-B0D43A670831}" destId="{8C03FE1C-3BF4-49CD-8263-A811A6EC50FA}" srcOrd="0" destOrd="0" presId="urn:microsoft.com/office/officeart/2005/8/layout/hierarchy2"/>
    <dgm:cxn modelId="{C8318BD6-B12E-4EF2-A084-9BE10E2E399C}" type="presOf" srcId="{953CFF21-D3FB-4DCD-97FB-77D2B5856923}" destId="{F08A3BBF-2CB7-4E40-9AFA-F90B867F93A7}" srcOrd="1" destOrd="0" presId="urn:microsoft.com/office/officeart/2005/8/layout/hierarchy2"/>
    <dgm:cxn modelId="{B0C0719D-BC2A-49B2-B250-40595C3F51E2}" srcId="{E9698D65-2166-4DAE-9CDB-626B19BFFAA0}" destId="{20E24571-F6DC-4B68-AD1D-62C85CDC3CAA}" srcOrd="1" destOrd="0" parTransId="{1FA56DCF-8622-4C44-91D7-0A2121720A64}" sibTransId="{062F5E88-367F-464D-9C08-C812E2E16C88}"/>
    <dgm:cxn modelId="{C964B77C-FCC0-4EC1-BB56-66FAD1D69338}" type="presOf" srcId="{FF2B022F-5FA4-497E-8F36-CFA5F7E91064}" destId="{365A5DDC-F53D-4CEE-81A1-86A8BB358F41}" srcOrd="1" destOrd="0" presId="urn:microsoft.com/office/officeart/2005/8/layout/hierarchy2"/>
    <dgm:cxn modelId="{E09C3503-35F1-4EF2-A5E6-58C12280CF62}" srcId="{1FD0C1BA-E410-417D-B658-EF0EA92882BD}" destId="{99FCB803-96A9-4D1D-8106-FB23ED89286A}" srcOrd="1" destOrd="0" parTransId="{3B0EE978-59F7-4EB8-AFB6-04E5F4126C88}" sibTransId="{24FD2D1B-7159-439E-9515-90C741D826EB}"/>
    <dgm:cxn modelId="{73456CBC-1949-4924-8C4A-6F85EC3F6AF4}" type="presOf" srcId="{99FCB803-96A9-4D1D-8106-FB23ED89286A}" destId="{9C0A7210-6A0F-456A-9ADD-8C831CAEDFC9}" srcOrd="0" destOrd="0" presId="urn:microsoft.com/office/officeart/2005/8/layout/hierarchy2"/>
    <dgm:cxn modelId="{0484D0AB-EE3D-4712-871D-232E147DCEA7}" srcId="{C1F76886-F40E-4040-895F-5B563487A501}" destId="{FD1A3781-DFF7-4714-82FE-232C88E83733}" srcOrd="0" destOrd="0" parTransId="{9467D144-6EF9-47C0-9052-B0D43A670831}" sibTransId="{E12866BF-340F-4E7E-9F35-3CD54B905132}"/>
    <dgm:cxn modelId="{929E45FA-32FB-46A4-81DB-BC0400159C96}" type="presOf" srcId="{1FA56DCF-8622-4C44-91D7-0A2121720A64}" destId="{F471E877-94D2-4459-AC7D-C36B496CB60C}" srcOrd="0" destOrd="0" presId="urn:microsoft.com/office/officeart/2005/8/layout/hierarchy2"/>
    <dgm:cxn modelId="{DF2781D1-5879-4F6C-8940-2AB9836134C3}" type="presOf" srcId="{72320DE8-5AE7-40BA-9EB7-46D5075886F1}" destId="{DE658672-4E63-4B84-85CA-1130BAB694B0}" srcOrd="1" destOrd="0" presId="urn:microsoft.com/office/officeart/2005/8/layout/hierarchy2"/>
    <dgm:cxn modelId="{9E8BE081-366F-4265-93ED-C58BDDC88417}" srcId="{6206C4F9-0904-41D2-B409-84E31A3688E1}" destId="{E9698D65-2166-4DAE-9CDB-626B19BFFAA0}" srcOrd="0" destOrd="0" parTransId="{953CFF21-D3FB-4DCD-97FB-77D2B5856923}" sibTransId="{0E27D130-4E4D-4397-98D9-BA4D2DCE6D23}"/>
    <dgm:cxn modelId="{94BD323E-7C4A-4664-B1AE-B5383366D048}" type="presOf" srcId="{5B1D794B-8272-4D20-A1C0-7EB7619AC328}" destId="{43C27894-D270-4A64-BCB7-82F143D94297}" srcOrd="1" destOrd="0" presId="urn:microsoft.com/office/officeart/2005/8/layout/hierarchy2"/>
    <dgm:cxn modelId="{97A08194-D33E-4547-8EB1-1A5D4089F4A3}" type="presParOf" srcId="{E471D189-CC96-4C97-BF08-EF52F16F944C}" destId="{2C7D37D5-56ED-4246-BD46-6C6A4F853E30}" srcOrd="0" destOrd="0" presId="urn:microsoft.com/office/officeart/2005/8/layout/hierarchy2"/>
    <dgm:cxn modelId="{AD1E9314-3E05-455C-A69C-4593F522C810}" type="presParOf" srcId="{2C7D37D5-56ED-4246-BD46-6C6A4F853E30}" destId="{BFB0015C-6429-48BD-9E86-5CA51A5CA89E}" srcOrd="0" destOrd="0" presId="urn:microsoft.com/office/officeart/2005/8/layout/hierarchy2"/>
    <dgm:cxn modelId="{A5CF5981-8A48-4BB4-A015-C854E0DCB161}" type="presParOf" srcId="{2C7D37D5-56ED-4246-BD46-6C6A4F853E30}" destId="{D1D76A2B-78A1-4DFE-9D4A-87DEFFDCB80B}" srcOrd="1" destOrd="0" presId="urn:microsoft.com/office/officeart/2005/8/layout/hierarchy2"/>
    <dgm:cxn modelId="{D61C060F-37B9-4B9B-BB26-5F0E759864A2}" type="presParOf" srcId="{D1D76A2B-78A1-4DFE-9D4A-87DEFFDCB80B}" destId="{C4E66AB3-E220-4EB4-9637-C5C5221CC5B0}" srcOrd="0" destOrd="0" presId="urn:microsoft.com/office/officeart/2005/8/layout/hierarchy2"/>
    <dgm:cxn modelId="{6A30CAE1-66CD-49F9-A4AE-A32AACB22C2C}" type="presParOf" srcId="{C4E66AB3-E220-4EB4-9637-C5C5221CC5B0}" destId="{43C27894-D270-4A64-BCB7-82F143D94297}" srcOrd="0" destOrd="0" presId="urn:microsoft.com/office/officeart/2005/8/layout/hierarchy2"/>
    <dgm:cxn modelId="{2DABDC3E-76D2-438A-8E4C-D30227C6C452}" type="presParOf" srcId="{D1D76A2B-78A1-4DFE-9D4A-87DEFFDCB80B}" destId="{B84776E1-7CC5-476F-8750-A12815442CB9}" srcOrd="1" destOrd="0" presId="urn:microsoft.com/office/officeart/2005/8/layout/hierarchy2"/>
    <dgm:cxn modelId="{D7D6973A-A530-465A-88D2-F3CDEC7FA338}" type="presParOf" srcId="{B84776E1-7CC5-476F-8750-A12815442CB9}" destId="{88E6334B-98D1-405C-A30F-F6BE8666FF00}" srcOrd="0" destOrd="0" presId="urn:microsoft.com/office/officeart/2005/8/layout/hierarchy2"/>
    <dgm:cxn modelId="{145049E0-03D9-4524-93C2-41ED1C50CDE9}" type="presParOf" srcId="{B84776E1-7CC5-476F-8750-A12815442CB9}" destId="{B7F85632-86EE-4075-AD75-18EEBBD82161}" srcOrd="1" destOrd="0" presId="urn:microsoft.com/office/officeart/2005/8/layout/hierarchy2"/>
    <dgm:cxn modelId="{36EA27C4-56C0-40ED-ADDF-19DC32FE0A85}" type="presParOf" srcId="{B7F85632-86EE-4075-AD75-18EEBBD82161}" destId="{F99A4EFD-E678-4C78-8AB1-66CCC25C526A}" srcOrd="0" destOrd="0" presId="urn:microsoft.com/office/officeart/2005/8/layout/hierarchy2"/>
    <dgm:cxn modelId="{7D95C873-4208-43CC-A823-28ABCD7F17A9}" type="presParOf" srcId="{F99A4EFD-E678-4C78-8AB1-66CCC25C526A}" destId="{F08A3BBF-2CB7-4E40-9AFA-F90B867F93A7}" srcOrd="0" destOrd="0" presId="urn:microsoft.com/office/officeart/2005/8/layout/hierarchy2"/>
    <dgm:cxn modelId="{AC18EDA7-04BB-4B26-B2BE-44BC653C3082}" type="presParOf" srcId="{B7F85632-86EE-4075-AD75-18EEBBD82161}" destId="{3AFD4CF9-FAA0-4353-ACC6-123224736DE8}" srcOrd="1" destOrd="0" presId="urn:microsoft.com/office/officeart/2005/8/layout/hierarchy2"/>
    <dgm:cxn modelId="{447C54AD-5524-4FAE-BBD3-3B57FDF9EB81}" type="presParOf" srcId="{3AFD4CF9-FAA0-4353-ACC6-123224736DE8}" destId="{B00F58FA-EB3E-4C08-90AB-B8A8E3983E34}" srcOrd="0" destOrd="0" presId="urn:microsoft.com/office/officeart/2005/8/layout/hierarchy2"/>
    <dgm:cxn modelId="{B568C83B-A6F5-4B34-9FDF-A0008DDF6CE3}" type="presParOf" srcId="{3AFD4CF9-FAA0-4353-ACC6-123224736DE8}" destId="{9DD69313-0230-4141-90CD-6429709DE1C4}" srcOrd="1" destOrd="0" presId="urn:microsoft.com/office/officeart/2005/8/layout/hierarchy2"/>
    <dgm:cxn modelId="{3B3C2A98-E354-4229-A1C4-3512EE88A2DA}" type="presParOf" srcId="{9DD69313-0230-4141-90CD-6429709DE1C4}" destId="{648438FA-18A1-4002-A26C-CAB457C6571F}" srcOrd="0" destOrd="0" presId="urn:microsoft.com/office/officeart/2005/8/layout/hierarchy2"/>
    <dgm:cxn modelId="{E7DC30AB-716B-4D8C-8415-D0DC10645C2D}" type="presParOf" srcId="{648438FA-18A1-4002-A26C-CAB457C6571F}" destId="{2A95A274-E95F-4DDC-995C-F271DB64D251}" srcOrd="0" destOrd="0" presId="urn:microsoft.com/office/officeart/2005/8/layout/hierarchy2"/>
    <dgm:cxn modelId="{0A6E3222-1005-441B-A4A8-B7B3DF59E56A}" type="presParOf" srcId="{9DD69313-0230-4141-90CD-6429709DE1C4}" destId="{C5646BDA-083E-4DC3-A176-0AFFCEE2A097}" srcOrd="1" destOrd="0" presId="urn:microsoft.com/office/officeart/2005/8/layout/hierarchy2"/>
    <dgm:cxn modelId="{E3B00C9B-4FE4-4832-9085-DBDC37C01B72}" type="presParOf" srcId="{C5646BDA-083E-4DC3-A176-0AFFCEE2A097}" destId="{5652BE23-A7C1-443C-8AB1-A57EFFED943F}" srcOrd="0" destOrd="0" presId="urn:microsoft.com/office/officeart/2005/8/layout/hierarchy2"/>
    <dgm:cxn modelId="{1AF41916-C366-4E89-AFC1-A18085C13106}" type="presParOf" srcId="{C5646BDA-083E-4DC3-A176-0AFFCEE2A097}" destId="{43D45270-0449-4FB6-9332-88B3DC7F2778}" srcOrd="1" destOrd="0" presId="urn:microsoft.com/office/officeart/2005/8/layout/hierarchy2"/>
    <dgm:cxn modelId="{DD765E86-608D-4B34-81AF-93522504E79E}" type="presParOf" srcId="{9DD69313-0230-4141-90CD-6429709DE1C4}" destId="{F471E877-94D2-4459-AC7D-C36B496CB60C}" srcOrd="2" destOrd="0" presId="urn:microsoft.com/office/officeart/2005/8/layout/hierarchy2"/>
    <dgm:cxn modelId="{5C785E71-0EF4-4FDD-9E56-F4FDC9B9099E}" type="presParOf" srcId="{F471E877-94D2-4459-AC7D-C36B496CB60C}" destId="{BFD99630-AA99-4902-82AE-2ABD71D1D33A}" srcOrd="0" destOrd="0" presId="urn:microsoft.com/office/officeart/2005/8/layout/hierarchy2"/>
    <dgm:cxn modelId="{7E89CBE4-DB85-4A3E-8CFC-A7FA89E605A0}" type="presParOf" srcId="{9DD69313-0230-4141-90CD-6429709DE1C4}" destId="{DDCB5C5B-FA92-4849-A68B-C37E3DC3C1AC}" srcOrd="3" destOrd="0" presId="urn:microsoft.com/office/officeart/2005/8/layout/hierarchy2"/>
    <dgm:cxn modelId="{2BB1F634-899E-4712-B57C-93E9BEBC15BB}" type="presParOf" srcId="{DDCB5C5B-FA92-4849-A68B-C37E3DC3C1AC}" destId="{5E6DB223-ED8B-4460-8966-E064B3A2552D}" srcOrd="0" destOrd="0" presId="urn:microsoft.com/office/officeart/2005/8/layout/hierarchy2"/>
    <dgm:cxn modelId="{759EEA43-4F59-4978-B43E-03492A06B138}" type="presParOf" srcId="{DDCB5C5B-FA92-4849-A68B-C37E3DC3C1AC}" destId="{DE18B362-6890-413D-8E00-BD185E08FAA0}" srcOrd="1" destOrd="0" presId="urn:microsoft.com/office/officeart/2005/8/layout/hierarchy2"/>
    <dgm:cxn modelId="{5D80C5D3-8CE2-48AE-9FF1-903BF1EB2240}" type="presParOf" srcId="{B7F85632-86EE-4075-AD75-18EEBBD82161}" destId="{99219170-135A-4A14-B263-02480D7EE8C1}" srcOrd="2" destOrd="0" presId="urn:microsoft.com/office/officeart/2005/8/layout/hierarchy2"/>
    <dgm:cxn modelId="{D54E2FB3-1FDD-4325-BF32-C991F0BA0CEA}" type="presParOf" srcId="{99219170-135A-4A14-B263-02480D7EE8C1}" destId="{365A5DDC-F53D-4CEE-81A1-86A8BB358F41}" srcOrd="0" destOrd="0" presId="urn:microsoft.com/office/officeart/2005/8/layout/hierarchy2"/>
    <dgm:cxn modelId="{7D998487-D308-4175-A2CF-38342737BC6F}" type="presParOf" srcId="{B7F85632-86EE-4075-AD75-18EEBBD82161}" destId="{06F57765-39FE-465D-9A35-1E3B2261F7B1}" srcOrd="3" destOrd="0" presId="urn:microsoft.com/office/officeart/2005/8/layout/hierarchy2"/>
    <dgm:cxn modelId="{DA873B32-2DA7-4AD8-A96B-95EDB41A5E70}" type="presParOf" srcId="{06F57765-39FE-465D-9A35-1E3B2261F7B1}" destId="{6BFC022A-B148-41F6-B5E3-E65BF3E27C9C}" srcOrd="0" destOrd="0" presId="urn:microsoft.com/office/officeart/2005/8/layout/hierarchy2"/>
    <dgm:cxn modelId="{13C3720C-3F73-4716-859E-F6A1DD299CB3}" type="presParOf" srcId="{06F57765-39FE-465D-9A35-1E3B2261F7B1}" destId="{F59B4EEA-258E-4688-8409-22A0E7BD6AC9}" srcOrd="1" destOrd="0" presId="urn:microsoft.com/office/officeart/2005/8/layout/hierarchy2"/>
    <dgm:cxn modelId="{6FA36A4B-80E0-49D2-806A-8144A7344966}" type="presParOf" srcId="{F59B4EEA-258E-4688-8409-22A0E7BD6AC9}" destId="{8C03FE1C-3BF4-49CD-8263-A811A6EC50FA}" srcOrd="0" destOrd="0" presId="urn:microsoft.com/office/officeart/2005/8/layout/hierarchy2"/>
    <dgm:cxn modelId="{5DBFDB35-CF76-4401-B20C-3E106CD26890}" type="presParOf" srcId="{8C03FE1C-3BF4-49CD-8263-A811A6EC50FA}" destId="{EB4035C0-CF17-47E0-9BEB-90F158E58ED2}" srcOrd="0" destOrd="0" presId="urn:microsoft.com/office/officeart/2005/8/layout/hierarchy2"/>
    <dgm:cxn modelId="{186BBF78-8C92-4E0D-8130-517F6A462C03}" type="presParOf" srcId="{F59B4EEA-258E-4688-8409-22A0E7BD6AC9}" destId="{36F660ED-6CA2-42AF-9D32-BB2C1F1506FB}" srcOrd="1" destOrd="0" presId="urn:microsoft.com/office/officeart/2005/8/layout/hierarchy2"/>
    <dgm:cxn modelId="{C4EEAF91-0544-459C-97A5-1130E40056E2}" type="presParOf" srcId="{36F660ED-6CA2-42AF-9D32-BB2C1F1506FB}" destId="{83E107D1-D237-4064-B227-39220D2F2845}" srcOrd="0" destOrd="0" presId="urn:microsoft.com/office/officeart/2005/8/layout/hierarchy2"/>
    <dgm:cxn modelId="{112BB39A-9C4A-45FC-8953-F12C33A050D3}" type="presParOf" srcId="{36F660ED-6CA2-42AF-9D32-BB2C1F1506FB}" destId="{4302F553-B405-4C33-B531-32AC06C5AE53}" srcOrd="1" destOrd="0" presId="urn:microsoft.com/office/officeart/2005/8/layout/hierarchy2"/>
    <dgm:cxn modelId="{13ED4778-08F2-4F3D-BC49-8485CC240598}" type="presParOf" srcId="{F59B4EEA-258E-4688-8409-22A0E7BD6AC9}" destId="{59332E18-1E82-4BF0-BCC8-EDEFC9E3B2C5}" srcOrd="2" destOrd="0" presId="urn:microsoft.com/office/officeart/2005/8/layout/hierarchy2"/>
    <dgm:cxn modelId="{B1522D81-EEEC-414E-A113-A36464A47D1B}" type="presParOf" srcId="{59332E18-1E82-4BF0-BCC8-EDEFC9E3B2C5}" destId="{DE658672-4E63-4B84-85CA-1130BAB694B0}" srcOrd="0" destOrd="0" presId="urn:microsoft.com/office/officeart/2005/8/layout/hierarchy2"/>
    <dgm:cxn modelId="{615C03B7-7FBB-4B47-92F2-CFCE18B41587}" type="presParOf" srcId="{F59B4EEA-258E-4688-8409-22A0E7BD6AC9}" destId="{8A34117A-9B80-4A72-B592-81231687F8F8}" srcOrd="3" destOrd="0" presId="urn:microsoft.com/office/officeart/2005/8/layout/hierarchy2"/>
    <dgm:cxn modelId="{7FA8A1BF-EF64-40DB-BBE7-E2F25CE846F3}" type="presParOf" srcId="{8A34117A-9B80-4A72-B592-81231687F8F8}" destId="{68311AD8-F47D-4D76-ABD0-0541DABFBC1E}" srcOrd="0" destOrd="0" presId="urn:microsoft.com/office/officeart/2005/8/layout/hierarchy2"/>
    <dgm:cxn modelId="{408C82DC-8CB1-4EA4-97DE-E36220A99DD3}" type="presParOf" srcId="{8A34117A-9B80-4A72-B592-81231687F8F8}" destId="{845C8947-24F3-4A87-8BC2-6FA228FCE878}" srcOrd="1" destOrd="0" presId="urn:microsoft.com/office/officeart/2005/8/layout/hierarchy2"/>
    <dgm:cxn modelId="{64D870F7-0266-40AE-A780-DD3BB32C3156}" type="presParOf" srcId="{D1D76A2B-78A1-4DFE-9D4A-87DEFFDCB80B}" destId="{77A65B1D-6A59-4B1C-8EB1-9B448F82D04D}" srcOrd="2" destOrd="0" presId="urn:microsoft.com/office/officeart/2005/8/layout/hierarchy2"/>
    <dgm:cxn modelId="{5290556F-4E07-4D5D-956C-F90613717C9A}" type="presParOf" srcId="{77A65B1D-6A59-4B1C-8EB1-9B448F82D04D}" destId="{B35DFCB4-985D-4B3D-87A1-3B59BA7151F1}" srcOrd="0" destOrd="0" presId="urn:microsoft.com/office/officeart/2005/8/layout/hierarchy2"/>
    <dgm:cxn modelId="{BC7A2C88-0B80-4C7D-829A-8C2EE110E001}" type="presParOf" srcId="{D1D76A2B-78A1-4DFE-9D4A-87DEFFDCB80B}" destId="{090109FD-C9E7-40D3-A092-D696E6D45389}" srcOrd="3" destOrd="0" presId="urn:microsoft.com/office/officeart/2005/8/layout/hierarchy2"/>
    <dgm:cxn modelId="{3DA3EA79-E12C-49EE-A889-250C63C60D12}" type="presParOf" srcId="{090109FD-C9E7-40D3-A092-D696E6D45389}" destId="{9C0A7210-6A0F-456A-9ADD-8C831CAEDFC9}" srcOrd="0" destOrd="0" presId="urn:microsoft.com/office/officeart/2005/8/layout/hierarchy2"/>
    <dgm:cxn modelId="{8C9BCB1D-213A-4FA2-BFB3-98E810BCA9E3}" type="presParOf" srcId="{090109FD-C9E7-40D3-A092-D696E6D45389}" destId="{3C287E63-9F2B-46BB-B305-E5FCA3E20456}"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2D5C69-995C-4F47-B81A-246E74F1AA73}" type="doc">
      <dgm:prSet loTypeId="urn:microsoft.com/office/officeart/2005/8/layout/vProcess5" loCatId="process" qsTypeId="urn:microsoft.com/office/officeart/2005/8/quickstyle/3d4" qsCatId="3D" csTypeId="urn:microsoft.com/office/officeart/2005/8/colors/accent1_3" csCatId="accent1" phldr="1"/>
      <dgm:spPr/>
      <dgm:t>
        <a:bodyPr/>
        <a:lstStyle/>
        <a:p>
          <a:pPr rtl="1"/>
          <a:endParaRPr lang="ar-SA"/>
        </a:p>
      </dgm:t>
    </dgm:pt>
    <dgm:pt modelId="{518C3CE9-ACBB-457E-B95B-92C4EF8ACFCF}">
      <dgm:prSet phldrT="[Text]" custT="1"/>
      <dgm:spPr/>
      <dgm:t>
        <a:bodyPr/>
        <a:lstStyle/>
        <a:p>
          <a:pPr rtl="1"/>
          <a:r>
            <a:rPr lang="en-US" sz="2400" b="1" dirty="0">
              <a:solidFill>
                <a:schemeClr val="tx1">
                  <a:lumMod val="75000"/>
                  <a:lumOff val="25000"/>
                </a:schemeClr>
              </a:solidFill>
            </a:rPr>
            <a:t>Congestion of </a:t>
          </a:r>
          <a:r>
            <a:rPr lang="en-US" sz="2400" b="1" dirty="0" err="1">
              <a:solidFill>
                <a:schemeClr val="tx1">
                  <a:lumMod val="75000"/>
                  <a:lumOff val="25000"/>
                </a:schemeClr>
              </a:solidFill>
            </a:rPr>
            <a:t>nasopharynx</a:t>
          </a:r>
          <a:r>
            <a:rPr lang="en-US" sz="2400" b="1" dirty="0">
              <a:solidFill>
                <a:schemeClr val="tx1">
                  <a:lumMod val="75000"/>
                  <a:lumOff val="25000"/>
                </a:schemeClr>
              </a:solidFill>
            </a:rPr>
            <a:t> mucosa ( URTI or allergy)</a:t>
          </a:r>
          <a:endParaRPr lang="ar-SA" sz="2400" b="1" dirty="0">
            <a:solidFill>
              <a:schemeClr val="tx1">
                <a:lumMod val="75000"/>
                <a:lumOff val="25000"/>
              </a:schemeClr>
            </a:solidFill>
          </a:endParaRPr>
        </a:p>
      </dgm:t>
    </dgm:pt>
    <dgm:pt modelId="{BF59E60D-AB08-4AF4-AD7D-5AA8FAE8DEB7}" type="parTrans" cxnId="{BFA45C74-19EF-4063-B935-F3A9BADD1296}">
      <dgm:prSet/>
      <dgm:spPr/>
      <dgm:t>
        <a:bodyPr/>
        <a:lstStyle/>
        <a:p>
          <a:pPr rtl="1"/>
          <a:endParaRPr lang="ar-SA" sz="2000" b="1">
            <a:solidFill>
              <a:schemeClr val="tx1">
                <a:lumMod val="75000"/>
                <a:lumOff val="25000"/>
              </a:schemeClr>
            </a:solidFill>
          </a:endParaRPr>
        </a:p>
      </dgm:t>
    </dgm:pt>
    <dgm:pt modelId="{0D0246A9-87EA-4F7C-8311-2D47B82C2A0A}" type="sibTrans" cxnId="{BFA45C74-19EF-4063-B935-F3A9BADD1296}">
      <dgm:prSet custT="1"/>
      <dgm:spPr/>
      <dgm:t>
        <a:bodyPr/>
        <a:lstStyle/>
        <a:p>
          <a:pPr rtl="1"/>
          <a:endParaRPr lang="ar-SA" sz="2400" b="1">
            <a:solidFill>
              <a:schemeClr val="tx1">
                <a:lumMod val="75000"/>
                <a:lumOff val="25000"/>
              </a:schemeClr>
            </a:solidFill>
          </a:endParaRPr>
        </a:p>
      </dgm:t>
    </dgm:pt>
    <dgm:pt modelId="{5D5EA421-0668-4DF6-8A2A-FE9AF3859656}">
      <dgm:prSet phldrT="[Text]" custT="1"/>
      <dgm:spPr/>
      <dgm:t>
        <a:bodyPr/>
        <a:lstStyle/>
        <a:p>
          <a:pPr rtl="1"/>
          <a:r>
            <a:rPr lang="en-US" sz="2400" b="1" dirty="0">
              <a:solidFill>
                <a:schemeClr val="tx1">
                  <a:lumMod val="75000"/>
                  <a:lumOff val="25000"/>
                </a:schemeClr>
              </a:solidFill>
            </a:rPr>
            <a:t>Obstruction of Eustachian tube " isthmus" (dysfunction)</a:t>
          </a:r>
          <a:endParaRPr lang="ar-SA" sz="2400" b="1" dirty="0">
            <a:solidFill>
              <a:schemeClr val="tx1">
                <a:lumMod val="75000"/>
                <a:lumOff val="25000"/>
              </a:schemeClr>
            </a:solidFill>
          </a:endParaRPr>
        </a:p>
      </dgm:t>
    </dgm:pt>
    <dgm:pt modelId="{F896029F-4A5B-47A6-BE72-56F4054FE709}" type="parTrans" cxnId="{64785236-A90F-473D-8140-DA06D907E407}">
      <dgm:prSet/>
      <dgm:spPr/>
      <dgm:t>
        <a:bodyPr/>
        <a:lstStyle/>
        <a:p>
          <a:pPr rtl="1"/>
          <a:endParaRPr lang="ar-SA" sz="2000" b="1">
            <a:solidFill>
              <a:schemeClr val="tx1">
                <a:lumMod val="75000"/>
                <a:lumOff val="25000"/>
              </a:schemeClr>
            </a:solidFill>
          </a:endParaRPr>
        </a:p>
      </dgm:t>
    </dgm:pt>
    <dgm:pt modelId="{753E6B3F-12E4-4344-A1C3-5620F74E4642}" type="sibTrans" cxnId="{64785236-A90F-473D-8140-DA06D907E407}">
      <dgm:prSet custT="1"/>
      <dgm:spPr/>
      <dgm:t>
        <a:bodyPr/>
        <a:lstStyle/>
        <a:p>
          <a:pPr rtl="1"/>
          <a:endParaRPr lang="ar-SA" sz="2400" b="1">
            <a:solidFill>
              <a:schemeClr val="tx1">
                <a:lumMod val="75000"/>
                <a:lumOff val="25000"/>
              </a:schemeClr>
            </a:solidFill>
          </a:endParaRPr>
        </a:p>
      </dgm:t>
    </dgm:pt>
    <dgm:pt modelId="{E9335C55-B7F2-4E62-B842-92F6E96798FE}">
      <dgm:prSet phldrT="[Text]" custT="1"/>
      <dgm:spPr/>
      <dgm:t>
        <a:bodyPr/>
        <a:lstStyle/>
        <a:p>
          <a:pPr rtl="1"/>
          <a:r>
            <a:rPr lang="en-US" sz="2400" b="1" dirty="0">
              <a:solidFill>
                <a:schemeClr val="tx1">
                  <a:lumMod val="75000"/>
                  <a:lumOff val="25000"/>
                </a:schemeClr>
              </a:solidFill>
            </a:rPr>
            <a:t>Negative pressure in middle ear cavity</a:t>
          </a:r>
          <a:endParaRPr lang="ar-SA" sz="2400" b="1" dirty="0">
            <a:solidFill>
              <a:schemeClr val="tx1">
                <a:lumMod val="75000"/>
                <a:lumOff val="25000"/>
              </a:schemeClr>
            </a:solidFill>
          </a:endParaRPr>
        </a:p>
      </dgm:t>
    </dgm:pt>
    <dgm:pt modelId="{C0BEADEC-DDD0-486A-B882-C16D272B8926}" type="parTrans" cxnId="{8B5B1310-341E-46B6-BFA2-1DDE68228906}">
      <dgm:prSet/>
      <dgm:spPr/>
      <dgm:t>
        <a:bodyPr/>
        <a:lstStyle/>
        <a:p>
          <a:pPr rtl="1"/>
          <a:endParaRPr lang="ar-SA" sz="2000" b="1">
            <a:solidFill>
              <a:schemeClr val="tx1">
                <a:lumMod val="75000"/>
                <a:lumOff val="25000"/>
              </a:schemeClr>
            </a:solidFill>
          </a:endParaRPr>
        </a:p>
      </dgm:t>
    </dgm:pt>
    <dgm:pt modelId="{9D4392B4-1002-4BA6-97FA-CA519C587910}" type="sibTrans" cxnId="{8B5B1310-341E-46B6-BFA2-1DDE68228906}">
      <dgm:prSet custT="1"/>
      <dgm:spPr/>
      <dgm:t>
        <a:bodyPr/>
        <a:lstStyle/>
        <a:p>
          <a:pPr rtl="1"/>
          <a:endParaRPr lang="ar-SA" sz="2400" b="1">
            <a:solidFill>
              <a:schemeClr val="tx1">
                <a:lumMod val="75000"/>
                <a:lumOff val="25000"/>
              </a:schemeClr>
            </a:solidFill>
          </a:endParaRPr>
        </a:p>
      </dgm:t>
    </dgm:pt>
    <dgm:pt modelId="{B69D8511-2AA1-4491-9341-BC67EA65465A}">
      <dgm:prSet custT="1"/>
      <dgm:spPr/>
      <dgm:t>
        <a:bodyPr/>
        <a:lstStyle/>
        <a:p>
          <a:pPr rtl="1"/>
          <a:r>
            <a:rPr lang="en-US" sz="2400" b="1" dirty="0">
              <a:solidFill>
                <a:schemeClr val="tx1">
                  <a:lumMod val="75000"/>
                  <a:lumOff val="25000"/>
                </a:schemeClr>
              </a:solidFill>
            </a:rPr>
            <a:t>Suction of mucosal secretion; a good environment of microorganisms</a:t>
          </a:r>
          <a:endParaRPr lang="ar-SA" sz="2400" b="1" dirty="0">
            <a:solidFill>
              <a:schemeClr val="tx1">
                <a:lumMod val="75000"/>
                <a:lumOff val="25000"/>
              </a:schemeClr>
            </a:solidFill>
          </a:endParaRPr>
        </a:p>
      </dgm:t>
    </dgm:pt>
    <dgm:pt modelId="{A5E2905C-0FB3-4CDA-BC17-A2BD91151AD0}" type="parTrans" cxnId="{6DF6D335-BF4D-4D1C-B679-341A2924CD00}">
      <dgm:prSet/>
      <dgm:spPr/>
      <dgm:t>
        <a:bodyPr/>
        <a:lstStyle/>
        <a:p>
          <a:pPr rtl="1"/>
          <a:endParaRPr lang="ar-SA" sz="2000" b="1">
            <a:solidFill>
              <a:schemeClr val="tx1">
                <a:lumMod val="75000"/>
                <a:lumOff val="25000"/>
              </a:schemeClr>
            </a:solidFill>
          </a:endParaRPr>
        </a:p>
      </dgm:t>
    </dgm:pt>
    <dgm:pt modelId="{26541EAC-31C5-4452-9112-F839B73F6490}" type="sibTrans" cxnId="{6DF6D335-BF4D-4D1C-B679-341A2924CD00}">
      <dgm:prSet custT="1"/>
      <dgm:spPr/>
      <dgm:t>
        <a:bodyPr/>
        <a:lstStyle/>
        <a:p>
          <a:pPr rtl="1"/>
          <a:endParaRPr lang="ar-SA" sz="2400" b="1">
            <a:solidFill>
              <a:schemeClr val="tx1">
                <a:lumMod val="75000"/>
                <a:lumOff val="25000"/>
              </a:schemeClr>
            </a:solidFill>
          </a:endParaRPr>
        </a:p>
      </dgm:t>
    </dgm:pt>
    <dgm:pt modelId="{5E6BE0B3-17EC-4CB6-8B8B-AFB7F55B5FB4}">
      <dgm:prSet custT="1"/>
      <dgm:spPr/>
      <dgm:t>
        <a:bodyPr/>
        <a:lstStyle/>
        <a:p>
          <a:pPr rtl="1"/>
          <a:r>
            <a:rPr lang="en-US" sz="2400" b="1" dirty="0">
              <a:solidFill>
                <a:schemeClr val="tx1">
                  <a:lumMod val="75000"/>
                  <a:lumOff val="25000"/>
                </a:schemeClr>
              </a:solidFill>
            </a:rPr>
            <a:t>Infection starts and fluid is accumulated in middle ear cavity</a:t>
          </a:r>
          <a:endParaRPr lang="ar-SA" sz="2400" b="1" dirty="0">
            <a:solidFill>
              <a:schemeClr val="tx1">
                <a:lumMod val="75000"/>
                <a:lumOff val="25000"/>
              </a:schemeClr>
            </a:solidFill>
          </a:endParaRPr>
        </a:p>
      </dgm:t>
    </dgm:pt>
    <dgm:pt modelId="{67D88A2E-DB46-4F9B-9068-8ACDFF0200C5}" type="parTrans" cxnId="{F6A07547-D33C-4C37-8A61-B8DB78AC3372}">
      <dgm:prSet/>
      <dgm:spPr/>
      <dgm:t>
        <a:bodyPr/>
        <a:lstStyle/>
        <a:p>
          <a:pPr rtl="1"/>
          <a:endParaRPr lang="ar-SA" sz="2000" b="1">
            <a:solidFill>
              <a:schemeClr val="tx1">
                <a:lumMod val="75000"/>
                <a:lumOff val="25000"/>
              </a:schemeClr>
            </a:solidFill>
          </a:endParaRPr>
        </a:p>
      </dgm:t>
    </dgm:pt>
    <dgm:pt modelId="{1BBFC829-7ABA-489D-9042-9E0763D23738}" type="sibTrans" cxnId="{F6A07547-D33C-4C37-8A61-B8DB78AC3372}">
      <dgm:prSet/>
      <dgm:spPr/>
      <dgm:t>
        <a:bodyPr/>
        <a:lstStyle/>
        <a:p>
          <a:pPr rtl="1"/>
          <a:endParaRPr lang="ar-SA" sz="2000" b="1">
            <a:solidFill>
              <a:schemeClr val="tx1">
                <a:lumMod val="75000"/>
                <a:lumOff val="25000"/>
              </a:schemeClr>
            </a:solidFill>
          </a:endParaRPr>
        </a:p>
      </dgm:t>
    </dgm:pt>
    <dgm:pt modelId="{5D1C39A6-01E4-4887-8647-EE49F784B956}" type="pres">
      <dgm:prSet presAssocID="{432D5C69-995C-4F47-B81A-246E74F1AA73}" presName="outerComposite" presStyleCnt="0">
        <dgm:presLayoutVars>
          <dgm:chMax val="5"/>
          <dgm:dir/>
          <dgm:resizeHandles val="exact"/>
        </dgm:presLayoutVars>
      </dgm:prSet>
      <dgm:spPr/>
      <dgm:t>
        <a:bodyPr/>
        <a:lstStyle/>
        <a:p>
          <a:pPr rtl="1"/>
          <a:endParaRPr lang="ar-SA"/>
        </a:p>
      </dgm:t>
    </dgm:pt>
    <dgm:pt modelId="{8E177A1D-8EB3-4649-B14B-EC6DA3F1744B}" type="pres">
      <dgm:prSet presAssocID="{432D5C69-995C-4F47-B81A-246E74F1AA73}" presName="dummyMaxCanvas" presStyleCnt="0">
        <dgm:presLayoutVars/>
      </dgm:prSet>
      <dgm:spPr/>
    </dgm:pt>
    <dgm:pt modelId="{2C8CDD8D-2CFF-41EC-A4DD-20B0462FEB87}" type="pres">
      <dgm:prSet presAssocID="{432D5C69-995C-4F47-B81A-246E74F1AA73}" presName="FiveNodes_1" presStyleLbl="node1" presStyleIdx="0" presStyleCnt="5">
        <dgm:presLayoutVars>
          <dgm:bulletEnabled val="1"/>
        </dgm:presLayoutVars>
      </dgm:prSet>
      <dgm:spPr/>
      <dgm:t>
        <a:bodyPr/>
        <a:lstStyle/>
        <a:p>
          <a:pPr rtl="1"/>
          <a:endParaRPr lang="ar-SA"/>
        </a:p>
      </dgm:t>
    </dgm:pt>
    <dgm:pt modelId="{23C4D093-ACE1-437C-AEBA-DEF16BBC5572}" type="pres">
      <dgm:prSet presAssocID="{432D5C69-995C-4F47-B81A-246E74F1AA73}" presName="FiveNodes_2" presStyleLbl="node1" presStyleIdx="1" presStyleCnt="5">
        <dgm:presLayoutVars>
          <dgm:bulletEnabled val="1"/>
        </dgm:presLayoutVars>
      </dgm:prSet>
      <dgm:spPr/>
      <dgm:t>
        <a:bodyPr/>
        <a:lstStyle/>
        <a:p>
          <a:pPr rtl="1"/>
          <a:endParaRPr lang="ar-SA"/>
        </a:p>
      </dgm:t>
    </dgm:pt>
    <dgm:pt modelId="{9B8F2431-55D4-4058-BB97-97C19DA63140}" type="pres">
      <dgm:prSet presAssocID="{432D5C69-995C-4F47-B81A-246E74F1AA73}" presName="FiveNodes_3" presStyleLbl="node1" presStyleIdx="2" presStyleCnt="5">
        <dgm:presLayoutVars>
          <dgm:bulletEnabled val="1"/>
        </dgm:presLayoutVars>
      </dgm:prSet>
      <dgm:spPr/>
      <dgm:t>
        <a:bodyPr/>
        <a:lstStyle/>
        <a:p>
          <a:pPr rtl="1"/>
          <a:endParaRPr lang="ar-SA"/>
        </a:p>
      </dgm:t>
    </dgm:pt>
    <dgm:pt modelId="{FF6D567A-646D-4829-A7C8-243945D7E77B}" type="pres">
      <dgm:prSet presAssocID="{432D5C69-995C-4F47-B81A-246E74F1AA73}" presName="FiveNodes_4" presStyleLbl="node1" presStyleIdx="3" presStyleCnt="5">
        <dgm:presLayoutVars>
          <dgm:bulletEnabled val="1"/>
        </dgm:presLayoutVars>
      </dgm:prSet>
      <dgm:spPr/>
      <dgm:t>
        <a:bodyPr/>
        <a:lstStyle/>
        <a:p>
          <a:pPr rtl="1"/>
          <a:endParaRPr lang="ar-SA"/>
        </a:p>
      </dgm:t>
    </dgm:pt>
    <dgm:pt modelId="{46EEFE63-DC6B-4956-A4E2-F01EF68A8F29}" type="pres">
      <dgm:prSet presAssocID="{432D5C69-995C-4F47-B81A-246E74F1AA73}" presName="FiveNodes_5" presStyleLbl="node1" presStyleIdx="4" presStyleCnt="5">
        <dgm:presLayoutVars>
          <dgm:bulletEnabled val="1"/>
        </dgm:presLayoutVars>
      </dgm:prSet>
      <dgm:spPr/>
      <dgm:t>
        <a:bodyPr/>
        <a:lstStyle/>
        <a:p>
          <a:pPr rtl="1"/>
          <a:endParaRPr lang="ar-SA"/>
        </a:p>
      </dgm:t>
    </dgm:pt>
    <dgm:pt modelId="{55401B78-A266-42F8-99C4-D3D40DCE89D8}" type="pres">
      <dgm:prSet presAssocID="{432D5C69-995C-4F47-B81A-246E74F1AA73}" presName="FiveConn_1-2" presStyleLbl="fgAccFollowNode1" presStyleIdx="0" presStyleCnt="4">
        <dgm:presLayoutVars>
          <dgm:bulletEnabled val="1"/>
        </dgm:presLayoutVars>
      </dgm:prSet>
      <dgm:spPr/>
      <dgm:t>
        <a:bodyPr/>
        <a:lstStyle/>
        <a:p>
          <a:pPr rtl="1"/>
          <a:endParaRPr lang="ar-SA"/>
        </a:p>
      </dgm:t>
    </dgm:pt>
    <dgm:pt modelId="{06A7CE93-8B9B-4680-A14E-FF56F5635B2A}" type="pres">
      <dgm:prSet presAssocID="{432D5C69-995C-4F47-B81A-246E74F1AA73}" presName="FiveConn_2-3" presStyleLbl="fgAccFollowNode1" presStyleIdx="1" presStyleCnt="4">
        <dgm:presLayoutVars>
          <dgm:bulletEnabled val="1"/>
        </dgm:presLayoutVars>
      </dgm:prSet>
      <dgm:spPr/>
      <dgm:t>
        <a:bodyPr/>
        <a:lstStyle/>
        <a:p>
          <a:pPr rtl="1"/>
          <a:endParaRPr lang="ar-SA"/>
        </a:p>
      </dgm:t>
    </dgm:pt>
    <dgm:pt modelId="{968098C1-0384-43A5-B593-1821CED10D0C}" type="pres">
      <dgm:prSet presAssocID="{432D5C69-995C-4F47-B81A-246E74F1AA73}" presName="FiveConn_3-4" presStyleLbl="fgAccFollowNode1" presStyleIdx="2" presStyleCnt="4">
        <dgm:presLayoutVars>
          <dgm:bulletEnabled val="1"/>
        </dgm:presLayoutVars>
      </dgm:prSet>
      <dgm:spPr/>
      <dgm:t>
        <a:bodyPr/>
        <a:lstStyle/>
        <a:p>
          <a:pPr rtl="1"/>
          <a:endParaRPr lang="ar-SA"/>
        </a:p>
      </dgm:t>
    </dgm:pt>
    <dgm:pt modelId="{77A60745-5D7F-42D6-9ADE-A0646DC076DA}" type="pres">
      <dgm:prSet presAssocID="{432D5C69-995C-4F47-B81A-246E74F1AA73}" presName="FiveConn_4-5" presStyleLbl="fgAccFollowNode1" presStyleIdx="3" presStyleCnt="4">
        <dgm:presLayoutVars>
          <dgm:bulletEnabled val="1"/>
        </dgm:presLayoutVars>
      </dgm:prSet>
      <dgm:spPr/>
      <dgm:t>
        <a:bodyPr/>
        <a:lstStyle/>
        <a:p>
          <a:pPr rtl="1"/>
          <a:endParaRPr lang="ar-SA"/>
        </a:p>
      </dgm:t>
    </dgm:pt>
    <dgm:pt modelId="{E7D2D031-BD34-41ED-BD7C-0CC41B05EE37}" type="pres">
      <dgm:prSet presAssocID="{432D5C69-995C-4F47-B81A-246E74F1AA73}" presName="FiveNodes_1_text" presStyleLbl="node1" presStyleIdx="4" presStyleCnt="5">
        <dgm:presLayoutVars>
          <dgm:bulletEnabled val="1"/>
        </dgm:presLayoutVars>
      </dgm:prSet>
      <dgm:spPr/>
      <dgm:t>
        <a:bodyPr/>
        <a:lstStyle/>
        <a:p>
          <a:pPr rtl="1"/>
          <a:endParaRPr lang="ar-SA"/>
        </a:p>
      </dgm:t>
    </dgm:pt>
    <dgm:pt modelId="{95B2CE92-4132-417E-AC3B-7AE6176CD712}" type="pres">
      <dgm:prSet presAssocID="{432D5C69-995C-4F47-B81A-246E74F1AA73}" presName="FiveNodes_2_text" presStyleLbl="node1" presStyleIdx="4" presStyleCnt="5">
        <dgm:presLayoutVars>
          <dgm:bulletEnabled val="1"/>
        </dgm:presLayoutVars>
      </dgm:prSet>
      <dgm:spPr/>
      <dgm:t>
        <a:bodyPr/>
        <a:lstStyle/>
        <a:p>
          <a:pPr rtl="1"/>
          <a:endParaRPr lang="ar-SA"/>
        </a:p>
      </dgm:t>
    </dgm:pt>
    <dgm:pt modelId="{2E5147F0-0890-407C-AA84-57C8E9D22EBE}" type="pres">
      <dgm:prSet presAssocID="{432D5C69-995C-4F47-B81A-246E74F1AA73}" presName="FiveNodes_3_text" presStyleLbl="node1" presStyleIdx="4" presStyleCnt="5">
        <dgm:presLayoutVars>
          <dgm:bulletEnabled val="1"/>
        </dgm:presLayoutVars>
      </dgm:prSet>
      <dgm:spPr/>
      <dgm:t>
        <a:bodyPr/>
        <a:lstStyle/>
        <a:p>
          <a:pPr rtl="1"/>
          <a:endParaRPr lang="ar-SA"/>
        </a:p>
      </dgm:t>
    </dgm:pt>
    <dgm:pt modelId="{A7F997A4-2CEF-4092-9201-C3899EE01DEB}" type="pres">
      <dgm:prSet presAssocID="{432D5C69-995C-4F47-B81A-246E74F1AA73}" presName="FiveNodes_4_text" presStyleLbl="node1" presStyleIdx="4" presStyleCnt="5">
        <dgm:presLayoutVars>
          <dgm:bulletEnabled val="1"/>
        </dgm:presLayoutVars>
      </dgm:prSet>
      <dgm:spPr/>
      <dgm:t>
        <a:bodyPr/>
        <a:lstStyle/>
        <a:p>
          <a:pPr rtl="1"/>
          <a:endParaRPr lang="ar-SA"/>
        </a:p>
      </dgm:t>
    </dgm:pt>
    <dgm:pt modelId="{92FDC196-983B-4D74-84D6-5B53214B8ECD}" type="pres">
      <dgm:prSet presAssocID="{432D5C69-995C-4F47-B81A-246E74F1AA73}" presName="FiveNodes_5_text" presStyleLbl="node1" presStyleIdx="4" presStyleCnt="5">
        <dgm:presLayoutVars>
          <dgm:bulletEnabled val="1"/>
        </dgm:presLayoutVars>
      </dgm:prSet>
      <dgm:spPr/>
      <dgm:t>
        <a:bodyPr/>
        <a:lstStyle/>
        <a:p>
          <a:pPr rtl="1"/>
          <a:endParaRPr lang="ar-SA"/>
        </a:p>
      </dgm:t>
    </dgm:pt>
  </dgm:ptLst>
  <dgm:cxnLst>
    <dgm:cxn modelId="{64785236-A90F-473D-8140-DA06D907E407}" srcId="{432D5C69-995C-4F47-B81A-246E74F1AA73}" destId="{5D5EA421-0668-4DF6-8A2A-FE9AF3859656}" srcOrd="1" destOrd="0" parTransId="{F896029F-4A5B-47A6-BE72-56F4054FE709}" sibTransId="{753E6B3F-12E4-4344-A1C3-5620F74E4642}"/>
    <dgm:cxn modelId="{6DF6D335-BF4D-4D1C-B679-341A2924CD00}" srcId="{432D5C69-995C-4F47-B81A-246E74F1AA73}" destId="{B69D8511-2AA1-4491-9341-BC67EA65465A}" srcOrd="3" destOrd="0" parTransId="{A5E2905C-0FB3-4CDA-BC17-A2BD91151AD0}" sibTransId="{26541EAC-31C5-4452-9112-F839B73F6490}"/>
    <dgm:cxn modelId="{3BF79886-8938-408F-B3E5-27B7AA13BE07}" type="presOf" srcId="{9D4392B4-1002-4BA6-97FA-CA519C587910}" destId="{968098C1-0384-43A5-B593-1821CED10D0C}" srcOrd="0" destOrd="0" presId="urn:microsoft.com/office/officeart/2005/8/layout/vProcess5"/>
    <dgm:cxn modelId="{6389126F-25A6-4635-9E66-2FF05BE5E670}" type="presOf" srcId="{432D5C69-995C-4F47-B81A-246E74F1AA73}" destId="{5D1C39A6-01E4-4887-8647-EE49F784B956}" srcOrd="0" destOrd="0" presId="urn:microsoft.com/office/officeart/2005/8/layout/vProcess5"/>
    <dgm:cxn modelId="{8B5B1310-341E-46B6-BFA2-1DDE68228906}" srcId="{432D5C69-995C-4F47-B81A-246E74F1AA73}" destId="{E9335C55-B7F2-4E62-B842-92F6E96798FE}" srcOrd="2" destOrd="0" parTransId="{C0BEADEC-DDD0-486A-B882-C16D272B8926}" sibTransId="{9D4392B4-1002-4BA6-97FA-CA519C587910}"/>
    <dgm:cxn modelId="{4C7DFF40-834F-4A0C-95D7-904BA28325C8}" type="presOf" srcId="{0D0246A9-87EA-4F7C-8311-2D47B82C2A0A}" destId="{55401B78-A266-42F8-99C4-D3D40DCE89D8}" srcOrd="0" destOrd="0" presId="urn:microsoft.com/office/officeart/2005/8/layout/vProcess5"/>
    <dgm:cxn modelId="{C39850AB-9006-482F-BFEB-CA23F4836F36}" type="presOf" srcId="{753E6B3F-12E4-4344-A1C3-5620F74E4642}" destId="{06A7CE93-8B9B-4680-A14E-FF56F5635B2A}" srcOrd="0" destOrd="0" presId="urn:microsoft.com/office/officeart/2005/8/layout/vProcess5"/>
    <dgm:cxn modelId="{BFA45C74-19EF-4063-B935-F3A9BADD1296}" srcId="{432D5C69-995C-4F47-B81A-246E74F1AA73}" destId="{518C3CE9-ACBB-457E-B95B-92C4EF8ACFCF}" srcOrd="0" destOrd="0" parTransId="{BF59E60D-AB08-4AF4-AD7D-5AA8FAE8DEB7}" sibTransId="{0D0246A9-87EA-4F7C-8311-2D47B82C2A0A}"/>
    <dgm:cxn modelId="{6A6C7CF2-DD10-4AB3-8989-30B81FF421D2}" type="presOf" srcId="{5E6BE0B3-17EC-4CB6-8B8B-AFB7F55B5FB4}" destId="{46EEFE63-DC6B-4956-A4E2-F01EF68A8F29}" srcOrd="0" destOrd="0" presId="urn:microsoft.com/office/officeart/2005/8/layout/vProcess5"/>
    <dgm:cxn modelId="{5349FE9F-9AFF-4DE6-A86E-F90A8D50AE2F}" type="presOf" srcId="{B69D8511-2AA1-4491-9341-BC67EA65465A}" destId="{FF6D567A-646D-4829-A7C8-243945D7E77B}" srcOrd="0" destOrd="0" presId="urn:microsoft.com/office/officeart/2005/8/layout/vProcess5"/>
    <dgm:cxn modelId="{F6A07547-D33C-4C37-8A61-B8DB78AC3372}" srcId="{432D5C69-995C-4F47-B81A-246E74F1AA73}" destId="{5E6BE0B3-17EC-4CB6-8B8B-AFB7F55B5FB4}" srcOrd="4" destOrd="0" parTransId="{67D88A2E-DB46-4F9B-9068-8ACDFF0200C5}" sibTransId="{1BBFC829-7ABA-489D-9042-9E0763D23738}"/>
    <dgm:cxn modelId="{7552635C-E6F4-478C-AB8C-32466B82DA30}" type="presOf" srcId="{518C3CE9-ACBB-457E-B95B-92C4EF8ACFCF}" destId="{E7D2D031-BD34-41ED-BD7C-0CC41B05EE37}" srcOrd="1" destOrd="0" presId="urn:microsoft.com/office/officeart/2005/8/layout/vProcess5"/>
    <dgm:cxn modelId="{86B3C901-D786-4F76-A3A6-0A143E42A89D}" type="presOf" srcId="{5D5EA421-0668-4DF6-8A2A-FE9AF3859656}" destId="{23C4D093-ACE1-437C-AEBA-DEF16BBC5572}" srcOrd="0" destOrd="0" presId="urn:microsoft.com/office/officeart/2005/8/layout/vProcess5"/>
    <dgm:cxn modelId="{44A0ADB8-2450-4C05-8B12-E1F08B972C4E}" type="presOf" srcId="{E9335C55-B7F2-4E62-B842-92F6E96798FE}" destId="{2E5147F0-0890-407C-AA84-57C8E9D22EBE}" srcOrd="1" destOrd="0" presId="urn:microsoft.com/office/officeart/2005/8/layout/vProcess5"/>
    <dgm:cxn modelId="{6450AE4A-6374-476C-BD64-F6CE19DF7CFE}" type="presOf" srcId="{5D5EA421-0668-4DF6-8A2A-FE9AF3859656}" destId="{95B2CE92-4132-417E-AC3B-7AE6176CD712}" srcOrd="1" destOrd="0" presId="urn:microsoft.com/office/officeart/2005/8/layout/vProcess5"/>
    <dgm:cxn modelId="{4C1FCA31-2B70-49BD-B309-0D31CF5EA969}" type="presOf" srcId="{B69D8511-2AA1-4491-9341-BC67EA65465A}" destId="{A7F997A4-2CEF-4092-9201-C3899EE01DEB}" srcOrd="1" destOrd="0" presId="urn:microsoft.com/office/officeart/2005/8/layout/vProcess5"/>
    <dgm:cxn modelId="{FC2F46E4-70C3-490B-A9A6-F5142683C536}" type="presOf" srcId="{26541EAC-31C5-4452-9112-F839B73F6490}" destId="{77A60745-5D7F-42D6-9ADE-A0646DC076DA}" srcOrd="0" destOrd="0" presId="urn:microsoft.com/office/officeart/2005/8/layout/vProcess5"/>
    <dgm:cxn modelId="{280F5774-07E8-46B5-8815-8B7213731A8D}" type="presOf" srcId="{5E6BE0B3-17EC-4CB6-8B8B-AFB7F55B5FB4}" destId="{92FDC196-983B-4D74-84D6-5B53214B8ECD}" srcOrd="1" destOrd="0" presId="urn:microsoft.com/office/officeart/2005/8/layout/vProcess5"/>
    <dgm:cxn modelId="{49E1CDA8-BAAC-4035-AC71-0B8152F01B38}" type="presOf" srcId="{518C3CE9-ACBB-457E-B95B-92C4EF8ACFCF}" destId="{2C8CDD8D-2CFF-41EC-A4DD-20B0462FEB87}" srcOrd="0" destOrd="0" presId="urn:microsoft.com/office/officeart/2005/8/layout/vProcess5"/>
    <dgm:cxn modelId="{F8119DFB-5A27-44E3-A12E-F218E68E307E}" type="presOf" srcId="{E9335C55-B7F2-4E62-B842-92F6E96798FE}" destId="{9B8F2431-55D4-4058-BB97-97C19DA63140}" srcOrd="0" destOrd="0" presId="urn:microsoft.com/office/officeart/2005/8/layout/vProcess5"/>
    <dgm:cxn modelId="{9E08000C-4298-4B4B-A423-67F65133E466}" type="presParOf" srcId="{5D1C39A6-01E4-4887-8647-EE49F784B956}" destId="{8E177A1D-8EB3-4649-B14B-EC6DA3F1744B}" srcOrd="0" destOrd="0" presId="urn:microsoft.com/office/officeart/2005/8/layout/vProcess5"/>
    <dgm:cxn modelId="{589AA59B-EB46-4CDC-ACD4-C3085C983C08}" type="presParOf" srcId="{5D1C39A6-01E4-4887-8647-EE49F784B956}" destId="{2C8CDD8D-2CFF-41EC-A4DD-20B0462FEB87}" srcOrd="1" destOrd="0" presId="urn:microsoft.com/office/officeart/2005/8/layout/vProcess5"/>
    <dgm:cxn modelId="{83BF2ADC-A806-4783-AE19-F62CE5C51F02}" type="presParOf" srcId="{5D1C39A6-01E4-4887-8647-EE49F784B956}" destId="{23C4D093-ACE1-437C-AEBA-DEF16BBC5572}" srcOrd="2" destOrd="0" presId="urn:microsoft.com/office/officeart/2005/8/layout/vProcess5"/>
    <dgm:cxn modelId="{F1A49FD3-384D-4690-AE26-896E3AF823E2}" type="presParOf" srcId="{5D1C39A6-01E4-4887-8647-EE49F784B956}" destId="{9B8F2431-55D4-4058-BB97-97C19DA63140}" srcOrd="3" destOrd="0" presId="urn:microsoft.com/office/officeart/2005/8/layout/vProcess5"/>
    <dgm:cxn modelId="{62C7BDD3-5915-48ED-A90F-47D2664C02D1}" type="presParOf" srcId="{5D1C39A6-01E4-4887-8647-EE49F784B956}" destId="{FF6D567A-646D-4829-A7C8-243945D7E77B}" srcOrd="4" destOrd="0" presId="urn:microsoft.com/office/officeart/2005/8/layout/vProcess5"/>
    <dgm:cxn modelId="{48E924BA-95AE-4846-8AE6-A457657A10AF}" type="presParOf" srcId="{5D1C39A6-01E4-4887-8647-EE49F784B956}" destId="{46EEFE63-DC6B-4956-A4E2-F01EF68A8F29}" srcOrd="5" destOrd="0" presId="urn:microsoft.com/office/officeart/2005/8/layout/vProcess5"/>
    <dgm:cxn modelId="{82EAE6D8-002D-4451-AA0B-F5B612DB4BDB}" type="presParOf" srcId="{5D1C39A6-01E4-4887-8647-EE49F784B956}" destId="{55401B78-A266-42F8-99C4-D3D40DCE89D8}" srcOrd="6" destOrd="0" presId="urn:microsoft.com/office/officeart/2005/8/layout/vProcess5"/>
    <dgm:cxn modelId="{9AA84D07-DC6B-4DC4-AAA2-6FCEAEA86E29}" type="presParOf" srcId="{5D1C39A6-01E4-4887-8647-EE49F784B956}" destId="{06A7CE93-8B9B-4680-A14E-FF56F5635B2A}" srcOrd="7" destOrd="0" presId="urn:microsoft.com/office/officeart/2005/8/layout/vProcess5"/>
    <dgm:cxn modelId="{2F9DF65B-036A-4402-B44B-50E52407D556}" type="presParOf" srcId="{5D1C39A6-01E4-4887-8647-EE49F784B956}" destId="{968098C1-0384-43A5-B593-1821CED10D0C}" srcOrd="8" destOrd="0" presId="urn:microsoft.com/office/officeart/2005/8/layout/vProcess5"/>
    <dgm:cxn modelId="{AB670F3A-16AD-4F72-A027-93CF6A4634B9}" type="presParOf" srcId="{5D1C39A6-01E4-4887-8647-EE49F784B956}" destId="{77A60745-5D7F-42D6-9ADE-A0646DC076DA}" srcOrd="9" destOrd="0" presId="urn:microsoft.com/office/officeart/2005/8/layout/vProcess5"/>
    <dgm:cxn modelId="{8F97EA58-A8F3-4CA0-8C4B-E9DA54D45947}" type="presParOf" srcId="{5D1C39A6-01E4-4887-8647-EE49F784B956}" destId="{E7D2D031-BD34-41ED-BD7C-0CC41B05EE37}" srcOrd="10" destOrd="0" presId="urn:microsoft.com/office/officeart/2005/8/layout/vProcess5"/>
    <dgm:cxn modelId="{0DD30CBD-E294-4AB4-A607-CB2B58461C62}" type="presParOf" srcId="{5D1C39A6-01E4-4887-8647-EE49F784B956}" destId="{95B2CE92-4132-417E-AC3B-7AE6176CD712}" srcOrd="11" destOrd="0" presId="urn:microsoft.com/office/officeart/2005/8/layout/vProcess5"/>
    <dgm:cxn modelId="{3F30660B-22C4-4AA3-B514-06BE02030B57}" type="presParOf" srcId="{5D1C39A6-01E4-4887-8647-EE49F784B956}" destId="{2E5147F0-0890-407C-AA84-57C8E9D22EBE}" srcOrd="12" destOrd="0" presId="urn:microsoft.com/office/officeart/2005/8/layout/vProcess5"/>
    <dgm:cxn modelId="{0FCBE81D-4F7E-4A9F-B537-9EFE0884D5DC}" type="presParOf" srcId="{5D1C39A6-01E4-4887-8647-EE49F784B956}" destId="{A7F997A4-2CEF-4092-9201-C3899EE01DEB}" srcOrd="13" destOrd="0" presId="urn:microsoft.com/office/officeart/2005/8/layout/vProcess5"/>
    <dgm:cxn modelId="{B72875DB-D478-4426-B16F-6CC5D7D267CE}" type="presParOf" srcId="{5D1C39A6-01E4-4887-8647-EE49F784B956}" destId="{92FDC196-983B-4D74-84D6-5B53214B8ECD}"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FBB183-87A7-487C-B0E5-3E62A487183A}"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pPr rtl="1"/>
          <a:endParaRPr lang="ar-SA"/>
        </a:p>
      </dgm:t>
    </dgm:pt>
    <dgm:pt modelId="{7D05DF7F-6192-491F-B761-841FF95186F2}">
      <dgm:prSet phldrT="[Text]"/>
      <dgm:spPr/>
      <dgm:t>
        <a:bodyPr/>
        <a:lstStyle/>
        <a:p>
          <a:pPr rtl="1"/>
          <a:r>
            <a:rPr lang="en-US" dirty="0"/>
            <a:t>Streptococcus Pneumoniae</a:t>
          </a:r>
          <a:endParaRPr lang="ar-SA" dirty="0"/>
        </a:p>
      </dgm:t>
    </dgm:pt>
    <dgm:pt modelId="{B2F0AA8D-D7D4-4A1C-A9EB-33360502CA92}" type="parTrans" cxnId="{1E7A8A83-97A3-4F40-A0E5-9CAA62A1F548}">
      <dgm:prSet/>
      <dgm:spPr/>
      <dgm:t>
        <a:bodyPr/>
        <a:lstStyle/>
        <a:p>
          <a:pPr rtl="1"/>
          <a:endParaRPr lang="ar-SA"/>
        </a:p>
      </dgm:t>
    </dgm:pt>
    <dgm:pt modelId="{3328EFD0-0276-49DB-AB80-0644E54BEEF4}" type="sibTrans" cxnId="{1E7A8A83-97A3-4F40-A0E5-9CAA62A1F548}">
      <dgm:prSet/>
      <dgm:spPr/>
      <dgm:t>
        <a:bodyPr/>
        <a:lstStyle/>
        <a:p>
          <a:pPr rtl="1"/>
          <a:endParaRPr lang="ar-SA"/>
        </a:p>
      </dgm:t>
    </dgm:pt>
    <dgm:pt modelId="{776508A8-10F1-4473-91F4-813E555D08CB}">
      <dgm:prSet phldrT="[Text]"/>
      <dgm:spPr>
        <a:solidFill>
          <a:schemeClr val="accent2"/>
        </a:solidFill>
      </dgm:spPr>
      <dgm:t>
        <a:bodyPr/>
        <a:lstStyle/>
        <a:p>
          <a:pPr rtl="1"/>
          <a:r>
            <a:rPr lang="en-US" dirty="0"/>
            <a:t>Haemophilus Influenzae</a:t>
          </a:r>
          <a:endParaRPr lang="ar-SA" dirty="0"/>
        </a:p>
      </dgm:t>
    </dgm:pt>
    <dgm:pt modelId="{6A0F4E5C-7EDD-4AE0-B51D-76BF7E1FDDBE}" type="parTrans" cxnId="{4FAE34B8-F954-49DD-AC35-F2A3B43F6757}">
      <dgm:prSet/>
      <dgm:spPr/>
      <dgm:t>
        <a:bodyPr/>
        <a:lstStyle/>
        <a:p>
          <a:pPr rtl="1"/>
          <a:endParaRPr lang="ar-SA"/>
        </a:p>
      </dgm:t>
    </dgm:pt>
    <dgm:pt modelId="{372A383E-7233-4A3D-B570-287E2E62A7C2}" type="sibTrans" cxnId="{4FAE34B8-F954-49DD-AC35-F2A3B43F6757}">
      <dgm:prSet/>
      <dgm:spPr/>
      <dgm:t>
        <a:bodyPr/>
        <a:lstStyle/>
        <a:p>
          <a:pPr rtl="1"/>
          <a:endParaRPr lang="ar-SA"/>
        </a:p>
      </dgm:t>
    </dgm:pt>
    <dgm:pt modelId="{5E8B209F-F7B4-4014-A3CE-C089B5FB1785}">
      <dgm:prSet phldrT="[Text]"/>
      <dgm:spPr>
        <a:solidFill>
          <a:schemeClr val="accent3"/>
        </a:solidFill>
      </dgm:spPr>
      <dgm:t>
        <a:bodyPr/>
        <a:lstStyle/>
        <a:p>
          <a:pPr rtl="1"/>
          <a:r>
            <a:rPr lang="en-US" dirty="0"/>
            <a:t>Moraxella </a:t>
          </a:r>
          <a:r>
            <a:rPr lang="en-US" dirty="0" err="1"/>
            <a:t>Catarrhalis</a:t>
          </a:r>
          <a:endParaRPr lang="ar-SA" dirty="0"/>
        </a:p>
      </dgm:t>
    </dgm:pt>
    <dgm:pt modelId="{F39018A1-2A68-475A-9814-6E81BDA07EB6}" type="parTrans" cxnId="{859290FA-AB5A-490C-BF58-362CAE3D48F6}">
      <dgm:prSet/>
      <dgm:spPr/>
      <dgm:t>
        <a:bodyPr/>
        <a:lstStyle/>
        <a:p>
          <a:pPr rtl="1"/>
          <a:endParaRPr lang="ar-SA"/>
        </a:p>
      </dgm:t>
    </dgm:pt>
    <dgm:pt modelId="{4F9E2F79-600C-41A2-9A3B-BF3CFF6679B6}" type="sibTrans" cxnId="{859290FA-AB5A-490C-BF58-362CAE3D48F6}">
      <dgm:prSet/>
      <dgm:spPr/>
      <dgm:t>
        <a:bodyPr/>
        <a:lstStyle/>
        <a:p>
          <a:pPr rtl="1"/>
          <a:endParaRPr lang="ar-SA"/>
        </a:p>
      </dgm:t>
    </dgm:pt>
    <dgm:pt modelId="{6A7B467B-8139-4992-9D58-12CB9EF8A0DF}" type="pres">
      <dgm:prSet presAssocID="{43FBB183-87A7-487C-B0E5-3E62A487183A}" presName="diagram" presStyleCnt="0">
        <dgm:presLayoutVars>
          <dgm:chPref val="1"/>
          <dgm:dir/>
          <dgm:animOne val="branch"/>
          <dgm:animLvl val="lvl"/>
          <dgm:resizeHandles val="exact"/>
        </dgm:presLayoutVars>
      </dgm:prSet>
      <dgm:spPr/>
      <dgm:t>
        <a:bodyPr/>
        <a:lstStyle/>
        <a:p>
          <a:pPr rtl="1"/>
          <a:endParaRPr lang="ar-SA"/>
        </a:p>
      </dgm:t>
    </dgm:pt>
    <dgm:pt modelId="{68C885BC-6E29-47B1-B8C2-85F75945E726}" type="pres">
      <dgm:prSet presAssocID="{7D05DF7F-6192-491F-B761-841FF95186F2}" presName="root1" presStyleCnt="0"/>
      <dgm:spPr/>
    </dgm:pt>
    <dgm:pt modelId="{82B1896B-E34A-4A5A-980E-DD4E9C38911E}" type="pres">
      <dgm:prSet presAssocID="{7D05DF7F-6192-491F-B761-841FF95186F2}" presName="LevelOneTextNode" presStyleLbl="node0" presStyleIdx="0" presStyleCnt="3" custScaleX="128643">
        <dgm:presLayoutVars>
          <dgm:chPref val="3"/>
        </dgm:presLayoutVars>
      </dgm:prSet>
      <dgm:spPr/>
      <dgm:t>
        <a:bodyPr/>
        <a:lstStyle/>
        <a:p>
          <a:pPr rtl="1"/>
          <a:endParaRPr lang="ar-SA"/>
        </a:p>
      </dgm:t>
    </dgm:pt>
    <dgm:pt modelId="{284C6BC8-E364-4498-BB17-807CCDEC47C8}" type="pres">
      <dgm:prSet presAssocID="{7D05DF7F-6192-491F-B761-841FF95186F2}" presName="level2hierChild" presStyleCnt="0"/>
      <dgm:spPr/>
    </dgm:pt>
    <dgm:pt modelId="{EF7B8356-B44D-40A0-8BD4-B1A434A38626}" type="pres">
      <dgm:prSet presAssocID="{776508A8-10F1-4473-91F4-813E555D08CB}" presName="root1" presStyleCnt="0"/>
      <dgm:spPr/>
    </dgm:pt>
    <dgm:pt modelId="{F570E4DC-9B72-474C-94A6-C581485BF5DF}" type="pres">
      <dgm:prSet presAssocID="{776508A8-10F1-4473-91F4-813E555D08CB}" presName="LevelOneTextNode" presStyleLbl="node0" presStyleIdx="1" presStyleCnt="3" custScaleX="127096">
        <dgm:presLayoutVars>
          <dgm:chPref val="3"/>
        </dgm:presLayoutVars>
      </dgm:prSet>
      <dgm:spPr/>
      <dgm:t>
        <a:bodyPr/>
        <a:lstStyle/>
        <a:p>
          <a:pPr rtl="1"/>
          <a:endParaRPr lang="ar-SA"/>
        </a:p>
      </dgm:t>
    </dgm:pt>
    <dgm:pt modelId="{0AD0F675-8AC8-47EB-B6A8-114D84BCFB96}" type="pres">
      <dgm:prSet presAssocID="{776508A8-10F1-4473-91F4-813E555D08CB}" presName="level2hierChild" presStyleCnt="0"/>
      <dgm:spPr/>
    </dgm:pt>
    <dgm:pt modelId="{55EC05DF-B82A-4FC4-8C56-BDE19CFF5B3B}" type="pres">
      <dgm:prSet presAssocID="{5E8B209F-F7B4-4014-A3CE-C089B5FB1785}" presName="root1" presStyleCnt="0"/>
      <dgm:spPr/>
    </dgm:pt>
    <dgm:pt modelId="{5856DB1D-B781-4620-AE46-6C110E7CF138}" type="pres">
      <dgm:prSet presAssocID="{5E8B209F-F7B4-4014-A3CE-C089B5FB1785}" presName="LevelOneTextNode" presStyleLbl="node0" presStyleIdx="2" presStyleCnt="3" custScaleX="130189">
        <dgm:presLayoutVars>
          <dgm:chPref val="3"/>
        </dgm:presLayoutVars>
      </dgm:prSet>
      <dgm:spPr/>
      <dgm:t>
        <a:bodyPr/>
        <a:lstStyle/>
        <a:p>
          <a:pPr rtl="1"/>
          <a:endParaRPr lang="ar-SA"/>
        </a:p>
      </dgm:t>
    </dgm:pt>
    <dgm:pt modelId="{0E960C4C-A323-4A1B-AB1C-E0C9E84FC9DA}" type="pres">
      <dgm:prSet presAssocID="{5E8B209F-F7B4-4014-A3CE-C089B5FB1785}" presName="level2hierChild" presStyleCnt="0"/>
      <dgm:spPr/>
    </dgm:pt>
  </dgm:ptLst>
  <dgm:cxnLst>
    <dgm:cxn modelId="{49F328B7-D9DA-4DEF-ABCB-900E51726BE3}" type="presOf" srcId="{776508A8-10F1-4473-91F4-813E555D08CB}" destId="{F570E4DC-9B72-474C-94A6-C581485BF5DF}" srcOrd="0" destOrd="0" presId="urn:microsoft.com/office/officeart/2005/8/layout/hierarchy2"/>
    <dgm:cxn modelId="{694DB193-3605-4A9F-91F5-6BC34C3A18ED}" type="presOf" srcId="{7D05DF7F-6192-491F-B761-841FF95186F2}" destId="{82B1896B-E34A-4A5A-980E-DD4E9C38911E}" srcOrd="0" destOrd="0" presId="urn:microsoft.com/office/officeart/2005/8/layout/hierarchy2"/>
    <dgm:cxn modelId="{859290FA-AB5A-490C-BF58-362CAE3D48F6}" srcId="{43FBB183-87A7-487C-B0E5-3E62A487183A}" destId="{5E8B209F-F7B4-4014-A3CE-C089B5FB1785}" srcOrd="2" destOrd="0" parTransId="{F39018A1-2A68-475A-9814-6E81BDA07EB6}" sibTransId="{4F9E2F79-600C-41A2-9A3B-BF3CFF6679B6}"/>
    <dgm:cxn modelId="{1E7A8A83-97A3-4F40-A0E5-9CAA62A1F548}" srcId="{43FBB183-87A7-487C-B0E5-3E62A487183A}" destId="{7D05DF7F-6192-491F-B761-841FF95186F2}" srcOrd="0" destOrd="0" parTransId="{B2F0AA8D-D7D4-4A1C-A9EB-33360502CA92}" sibTransId="{3328EFD0-0276-49DB-AB80-0644E54BEEF4}"/>
    <dgm:cxn modelId="{5074C35F-0596-4C0B-BB66-03F29C6926E0}" type="presOf" srcId="{5E8B209F-F7B4-4014-A3CE-C089B5FB1785}" destId="{5856DB1D-B781-4620-AE46-6C110E7CF138}" srcOrd="0" destOrd="0" presId="urn:microsoft.com/office/officeart/2005/8/layout/hierarchy2"/>
    <dgm:cxn modelId="{4FAE34B8-F954-49DD-AC35-F2A3B43F6757}" srcId="{43FBB183-87A7-487C-B0E5-3E62A487183A}" destId="{776508A8-10F1-4473-91F4-813E555D08CB}" srcOrd="1" destOrd="0" parTransId="{6A0F4E5C-7EDD-4AE0-B51D-76BF7E1FDDBE}" sibTransId="{372A383E-7233-4A3D-B570-287E2E62A7C2}"/>
    <dgm:cxn modelId="{58DB3B69-2C11-451F-910B-D09C23107139}" type="presOf" srcId="{43FBB183-87A7-487C-B0E5-3E62A487183A}" destId="{6A7B467B-8139-4992-9D58-12CB9EF8A0DF}" srcOrd="0" destOrd="0" presId="urn:microsoft.com/office/officeart/2005/8/layout/hierarchy2"/>
    <dgm:cxn modelId="{F6DDBEF6-317C-4C07-87A1-3FE7CA718631}" type="presParOf" srcId="{6A7B467B-8139-4992-9D58-12CB9EF8A0DF}" destId="{68C885BC-6E29-47B1-B8C2-85F75945E726}" srcOrd="0" destOrd="0" presId="urn:microsoft.com/office/officeart/2005/8/layout/hierarchy2"/>
    <dgm:cxn modelId="{F5260943-655A-4671-9F64-F9110EA1FE82}" type="presParOf" srcId="{68C885BC-6E29-47B1-B8C2-85F75945E726}" destId="{82B1896B-E34A-4A5A-980E-DD4E9C38911E}" srcOrd="0" destOrd="0" presId="urn:microsoft.com/office/officeart/2005/8/layout/hierarchy2"/>
    <dgm:cxn modelId="{B29AD418-031C-4C12-B9A5-90578B6032B3}" type="presParOf" srcId="{68C885BC-6E29-47B1-B8C2-85F75945E726}" destId="{284C6BC8-E364-4498-BB17-807CCDEC47C8}" srcOrd="1" destOrd="0" presId="urn:microsoft.com/office/officeart/2005/8/layout/hierarchy2"/>
    <dgm:cxn modelId="{BC333B08-8105-42EC-AFA7-1D69FB547624}" type="presParOf" srcId="{6A7B467B-8139-4992-9D58-12CB9EF8A0DF}" destId="{EF7B8356-B44D-40A0-8BD4-B1A434A38626}" srcOrd="1" destOrd="0" presId="urn:microsoft.com/office/officeart/2005/8/layout/hierarchy2"/>
    <dgm:cxn modelId="{D8DFDF50-1769-4121-998A-094274C838CA}" type="presParOf" srcId="{EF7B8356-B44D-40A0-8BD4-B1A434A38626}" destId="{F570E4DC-9B72-474C-94A6-C581485BF5DF}" srcOrd="0" destOrd="0" presId="urn:microsoft.com/office/officeart/2005/8/layout/hierarchy2"/>
    <dgm:cxn modelId="{D47D72B6-DB86-477E-A152-1A4944BAE596}" type="presParOf" srcId="{EF7B8356-B44D-40A0-8BD4-B1A434A38626}" destId="{0AD0F675-8AC8-47EB-B6A8-114D84BCFB96}" srcOrd="1" destOrd="0" presId="urn:microsoft.com/office/officeart/2005/8/layout/hierarchy2"/>
    <dgm:cxn modelId="{5C1C46AD-8DCA-49C8-BE7B-E16FBC7F7DCF}" type="presParOf" srcId="{6A7B467B-8139-4992-9D58-12CB9EF8A0DF}" destId="{55EC05DF-B82A-4FC4-8C56-BDE19CFF5B3B}" srcOrd="2" destOrd="0" presId="urn:microsoft.com/office/officeart/2005/8/layout/hierarchy2"/>
    <dgm:cxn modelId="{D3E6D802-49EF-4E4F-9598-8C0CC4E45F60}" type="presParOf" srcId="{55EC05DF-B82A-4FC4-8C56-BDE19CFF5B3B}" destId="{5856DB1D-B781-4620-AE46-6C110E7CF138}" srcOrd="0" destOrd="0" presId="urn:microsoft.com/office/officeart/2005/8/layout/hierarchy2"/>
    <dgm:cxn modelId="{EB282FCB-3D01-49F1-B581-70864E2A6322}" type="presParOf" srcId="{55EC05DF-B82A-4FC4-8C56-BDE19CFF5B3B}" destId="{0E960C4C-A323-4A1B-AB1C-E0C9E84FC9DA}"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C56134-C3C0-4B31-8B16-74E40320E7CF}" type="doc">
      <dgm:prSet loTypeId="urn:microsoft.com/office/officeart/2005/8/layout/hierarchy6" loCatId="hierarchy" qsTypeId="urn:microsoft.com/office/officeart/2005/8/quickstyle/simple2" qsCatId="simple" csTypeId="urn:microsoft.com/office/officeart/2005/8/colors/colorful1#2" csCatId="colorful" phldr="1"/>
      <dgm:spPr/>
      <dgm:t>
        <a:bodyPr/>
        <a:lstStyle/>
        <a:p>
          <a:pPr rtl="1"/>
          <a:endParaRPr lang="ar-SA"/>
        </a:p>
      </dgm:t>
    </dgm:pt>
    <dgm:pt modelId="{1FD0C1BA-E410-417D-B658-EF0EA92882BD}">
      <dgm:prSet phldrT="[Text]" custT="1"/>
      <dgm:spPr/>
      <dgm:t>
        <a:bodyPr/>
        <a:lstStyle/>
        <a:p>
          <a:pPr rtl="1"/>
          <a:r>
            <a:rPr lang="en-US" sz="2400" b="1" dirty="0" smtClean="0"/>
            <a:t>children</a:t>
          </a:r>
          <a:endParaRPr lang="ar-SA" sz="2400" b="1" dirty="0"/>
        </a:p>
      </dgm:t>
    </dgm:pt>
    <dgm:pt modelId="{1A72E9B2-65A3-4E83-9A34-E6078BCCD296}" type="parTrans" cxnId="{1DD7EB9D-0012-4E53-B5A0-01D870BDA359}">
      <dgm:prSet/>
      <dgm:spPr/>
      <dgm:t>
        <a:bodyPr/>
        <a:lstStyle/>
        <a:p>
          <a:pPr rtl="1"/>
          <a:endParaRPr lang="ar-SA" sz="2000"/>
        </a:p>
      </dgm:t>
    </dgm:pt>
    <dgm:pt modelId="{D1CD99D1-DF2B-4491-97DA-427385E9C0CC}" type="sibTrans" cxnId="{1DD7EB9D-0012-4E53-B5A0-01D870BDA359}">
      <dgm:prSet/>
      <dgm:spPr/>
      <dgm:t>
        <a:bodyPr/>
        <a:lstStyle/>
        <a:p>
          <a:pPr rtl="1"/>
          <a:endParaRPr lang="ar-SA" sz="2000"/>
        </a:p>
      </dgm:t>
    </dgm:pt>
    <dgm:pt modelId="{99FCB803-96A9-4D1D-8106-FB23ED89286A}">
      <dgm:prSet phldrT="[Text]" custT="1"/>
      <dgm:spPr/>
      <dgm:t>
        <a:bodyPr/>
        <a:lstStyle/>
        <a:p>
          <a:pPr rtl="1"/>
          <a:r>
            <a:rPr lang="en-US" sz="2000" dirty="0" smtClean="0"/>
            <a:t>≥2 years </a:t>
          </a:r>
          <a:endParaRPr lang="ar-SA" sz="2000" dirty="0"/>
        </a:p>
      </dgm:t>
    </dgm:pt>
    <dgm:pt modelId="{3B0EE978-59F7-4EB8-AFB6-04E5F4126C88}" type="parTrans" cxnId="{E09C3503-35F1-4EF2-A5E6-58C12280CF62}">
      <dgm:prSet custT="1"/>
      <dgm:spPr/>
      <dgm:t>
        <a:bodyPr/>
        <a:lstStyle/>
        <a:p>
          <a:pPr rtl="1"/>
          <a:endParaRPr lang="ar-SA" sz="600"/>
        </a:p>
      </dgm:t>
    </dgm:pt>
    <dgm:pt modelId="{24FD2D1B-7159-439E-9515-90C741D826EB}" type="sibTrans" cxnId="{E09C3503-35F1-4EF2-A5E6-58C12280CF62}">
      <dgm:prSet/>
      <dgm:spPr/>
      <dgm:t>
        <a:bodyPr/>
        <a:lstStyle/>
        <a:p>
          <a:pPr rtl="1"/>
          <a:endParaRPr lang="ar-SA" sz="2000"/>
        </a:p>
      </dgm:t>
    </dgm:pt>
    <dgm:pt modelId="{6206C4F9-0904-41D2-B409-84E31A3688E1}">
      <dgm:prSet phldrT="[Text]" custT="1"/>
      <dgm:spPr/>
      <dgm:t>
        <a:bodyPr/>
        <a:lstStyle/>
        <a:p>
          <a:pPr rtl="1"/>
          <a:r>
            <a:rPr lang="en-US" sz="2000" dirty="0" smtClean="0"/>
            <a:t>&lt;2years</a:t>
          </a:r>
          <a:endParaRPr lang="ar-SA" sz="2000" b="0" dirty="0"/>
        </a:p>
      </dgm:t>
    </dgm:pt>
    <dgm:pt modelId="{75906711-645C-4D2C-BBC4-D8C920D5B7F6}" type="sibTrans" cxnId="{5D803274-ADC9-45FD-A72F-A1FCA649A3C9}">
      <dgm:prSet/>
      <dgm:spPr/>
      <dgm:t>
        <a:bodyPr/>
        <a:lstStyle/>
        <a:p>
          <a:pPr rtl="1"/>
          <a:endParaRPr lang="ar-SA" sz="2000"/>
        </a:p>
      </dgm:t>
    </dgm:pt>
    <dgm:pt modelId="{5B1D794B-8272-4D20-A1C0-7EB7619AC328}" type="parTrans" cxnId="{5D803274-ADC9-45FD-A72F-A1FCA649A3C9}">
      <dgm:prSet custT="1"/>
      <dgm:spPr/>
      <dgm:t>
        <a:bodyPr/>
        <a:lstStyle/>
        <a:p>
          <a:pPr rtl="1"/>
          <a:endParaRPr lang="ar-SA" sz="600"/>
        </a:p>
      </dgm:t>
    </dgm:pt>
    <dgm:pt modelId="{E9698D65-2166-4DAE-9CDB-626B19BFFAA0}">
      <dgm:prSet custT="1"/>
      <dgm:spPr/>
      <dgm:t>
        <a:bodyPr/>
        <a:lstStyle/>
        <a:p>
          <a:pPr rtl="1"/>
          <a:r>
            <a:rPr lang="en-US" sz="2000" b="1" dirty="0" smtClean="0"/>
            <a:t>Immediate antibiotic (10 days)</a:t>
          </a:r>
          <a:endParaRPr lang="ar-SA" sz="2000" b="1" dirty="0"/>
        </a:p>
      </dgm:t>
    </dgm:pt>
    <dgm:pt modelId="{0E27D130-4E4D-4397-98D9-BA4D2DCE6D23}" type="sibTrans" cxnId="{9E8BE081-366F-4265-93ED-C58BDDC88417}">
      <dgm:prSet/>
      <dgm:spPr/>
      <dgm:t>
        <a:bodyPr/>
        <a:lstStyle/>
        <a:p>
          <a:pPr rtl="1"/>
          <a:endParaRPr lang="ar-SA" sz="2000"/>
        </a:p>
      </dgm:t>
    </dgm:pt>
    <dgm:pt modelId="{953CFF21-D3FB-4DCD-97FB-77D2B5856923}" type="parTrans" cxnId="{9E8BE081-366F-4265-93ED-C58BDDC88417}">
      <dgm:prSet custT="1"/>
      <dgm:spPr/>
      <dgm:t>
        <a:bodyPr/>
        <a:lstStyle/>
        <a:p>
          <a:pPr rtl="1"/>
          <a:endParaRPr lang="ar-SA" sz="600"/>
        </a:p>
      </dgm:t>
    </dgm:pt>
    <dgm:pt modelId="{4BE7A233-53F9-8B4A-9147-2F9578D443FD}">
      <dgm:prSet/>
      <dgm:spPr/>
      <dgm:t>
        <a:bodyPr/>
        <a:lstStyle/>
        <a:p>
          <a:pPr rtl="1"/>
          <a:r>
            <a:rPr lang="en-US" dirty="0" smtClean="0"/>
            <a:t>Severe otalgia &amp; fever</a:t>
          </a:r>
          <a:endParaRPr lang="ar-SA" dirty="0"/>
        </a:p>
      </dgm:t>
    </dgm:pt>
    <dgm:pt modelId="{7C04C87A-25DB-4B46-8683-4F108E86908B}" type="parTrans" cxnId="{522F9AE3-8A74-E844-A012-0E3AA882D50B}">
      <dgm:prSet/>
      <dgm:spPr/>
      <dgm:t>
        <a:bodyPr/>
        <a:lstStyle/>
        <a:p>
          <a:pPr rtl="1"/>
          <a:endParaRPr lang="ar-SA"/>
        </a:p>
      </dgm:t>
    </dgm:pt>
    <dgm:pt modelId="{85024CDA-415A-B843-A0AA-233B131B192D}" type="sibTrans" cxnId="{522F9AE3-8A74-E844-A012-0E3AA882D50B}">
      <dgm:prSet/>
      <dgm:spPr/>
      <dgm:t>
        <a:bodyPr/>
        <a:lstStyle/>
        <a:p>
          <a:pPr rtl="1"/>
          <a:endParaRPr lang="ar-SA"/>
        </a:p>
      </dgm:t>
    </dgm:pt>
    <dgm:pt modelId="{3213EA0F-376B-6E4E-A35B-62E0D9CFCFA6}">
      <dgm:prSet/>
      <dgm:spPr/>
      <dgm:t>
        <a:bodyPr/>
        <a:lstStyle/>
        <a:p>
          <a:pPr rtl="1"/>
          <a:r>
            <a:rPr lang="en-US" dirty="0" smtClean="0"/>
            <a:t>mild symptoms and signs </a:t>
          </a:r>
          <a:endParaRPr lang="en-US" dirty="0"/>
        </a:p>
      </dgm:t>
    </dgm:pt>
    <dgm:pt modelId="{75A97E18-DA1B-2F4A-9329-E77C4D2EAC6C}" type="parTrans" cxnId="{471A5CEE-8DF4-2D4F-B226-99489A58E1FE}">
      <dgm:prSet/>
      <dgm:spPr/>
      <dgm:t>
        <a:bodyPr/>
        <a:lstStyle/>
        <a:p>
          <a:pPr rtl="1"/>
          <a:endParaRPr lang="ar-SA"/>
        </a:p>
      </dgm:t>
    </dgm:pt>
    <dgm:pt modelId="{7FD2B894-818C-B040-93D6-64DD9441A537}" type="sibTrans" cxnId="{471A5CEE-8DF4-2D4F-B226-99489A58E1FE}">
      <dgm:prSet/>
      <dgm:spPr/>
      <dgm:t>
        <a:bodyPr/>
        <a:lstStyle/>
        <a:p>
          <a:pPr rtl="1"/>
          <a:endParaRPr lang="ar-SA"/>
        </a:p>
      </dgm:t>
    </dgm:pt>
    <dgm:pt modelId="{8419102A-8969-2340-BB2C-7749B70A8624}">
      <dgm:prSet/>
      <dgm:spPr/>
      <dgm:t>
        <a:bodyPr/>
        <a:lstStyle/>
        <a:p>
          <a:pPr rtl="1"/>
          <a:r>
            <a:rPr lang="en-US" dirty="0" smtClean="0"/>
            <a:t>Immediate </a:t>
          </a:r>
          <a:r>
            <a:rPr lang="en-US" dirty="0" err="1" smtClean="0"/>
            <a:t>Abx</a:t>
          </a:r>
          <a:r>
            <a:rPr lang="en-US" dirty="0" smtClean="0"/>
            <a:t> (5 days)</a:t>
          </a:r>
          <a:endParaRPr lang="ar-SA" dirty="0"/>
        </a:p>
      </dgm:t>
    </dgm:pt>
    <dgm:pt modelId="{9B88BDBE-FC32-5C4E-A0CD-05F8884838CE}" type="parTrans" cxnId="{87716A64-A180-2543-A9DB-1DA5F7FD21AC}">
      <dgm:prSet/>
      <dgm:spPr/>
      <dgm:t>
        <a:bodyPr/>
        <a:lstStyle/>
        <a:p>
          <a:pPr rtl="1"/>
          <a:endParaRPr lang="ar-SA"/>
        </a:p>
      </dgm:t>
    </dgm:pt>
    <dgm:pt modelId="{336198BC-2AD0-3E44-BEEC-5E24DACA5996}" type="sibTrans" cxnId="{87716A64-A180-2543-A9DB-1DA5F7FD21AC}">
      <dgm:prSet/>
      <dgm:spPr/>
      <dgm:t>
        <a:bodyPr/>
        <a:lstStyle/>
        <a:p>
          <a:pPr rtl="1"/>
          <a:endParaRPr lang="ar-SA"/>
        </a:p>
      </dgm:t>
    </dgm:pt>
    <dgm:pt modelId="{5F866610-761F-014E-B8DE-2099CBA2E4A3}">
      <dgm:prSet/>
      <dgm:spPr/>
      <dgm:t>
        <a:bodyPr/>
        <a:lstStyle/>
        <a:p>
          <a:pPr rtl="1"/>
          <a:r>
            <a:rPr lang="en-US" dirty="0" smtClean="0"/>
            <a:t>Observation</a:t>
          </a:r>
          <a:r>
            <a:rPr lang="en-US" baseline="0" dirty="0" smtClean="0"/>
            <a:t> </a:t>
          </a:r>
          <a:endParaRPr lang="ar-SA" dirty="0"/>
        </a:p>
      </dgm:t>
    </dgm:pt>
    <dgm:pt modelId="{0A3527E3-EE15-0C4A-8654-90130561A76A}" type="parTrans" cxnId="{F6AA8BCB-2BB5-584C-8B7A-EDCBBB219D80}">
      <dgm:prSet/>
      <dgm:spPr/>
      <dgm:t>
        <a:bodyPr/>
        <a:lstStyle/>
        <a:p>
          <a:pPr rtl="1"/>
          <a:endParaRPr lang="ar-SA"/>
        </a:p>
      </dgm:t>
    </dgm:pt>
    <dgm:pt modelId="{4FACFD9D-D8DB-B644-8651-6155E74B2DAE}" type="sibTrans" cxnId="{F6AA8BCB-2BB5-584C-8B7A-EDCBBB219D80}">
      <dgm:prSet/>
      <dgm:spPr/>
      <dgm:t>
        <a:bodyPr/>
        <a:lstStyle/>
        <a:p>
          <a:pPr rtl="1"/>
          <a:endParaRPr lang="ar-SA"/>
        </a:p>
      </dgm:t>
    </dgm:pt>
    <dgm:pt modelId="{29978E76-3DAA-4280-A41B-305688C40094}" type="pres">
      <dgm:prSet presAssocID="{A4C56134-C3C0-4B31-8B16-74E40320E7CF}" presName="mainComposite" presStyleCnt="0">
        <dgm:presLayoutVars>
          <dgm:chPref val="1"/>
          <dgm:dir/>
          <dgm:animOne val="branch"/>
          <dgm:animLvl val="lvl"/>
          <dgm:resizeHandles val="exact"/>
        </dgm:presLayoutVars>
      </dgm:prSet>
      <dgm:spPr/>
      <dgm:t>
        <a:bodyPr/>
        <a:lstStyle/>
        <a:p>
          <a:pPr rtl="1"/>
          <a:endParaRPr lang="ar-SA"/>
        </a:p>
      </dgm:t>
    </dgm:pt>
    <dgm:pt modelId="{D91E6867-FDB0-466F-BB53-AD54D3F32E95}" type="pres">
      <dgm:prSet presAssocID="{A4C56134-C3C0-4B31-8B16-74E40320E7CF}" presName="hierFlow" presStyleCnt="0"/>
      <dgm:spPr/>
    </dgm:pt>
    <dgm:pt modelId="{C650B3AE-3C5C-4A8D-B6C9-28F53DEF0E6F}" type="pres">
      <dgm:prSet presAssocID="{A4C56134-C3C0-4B31-8B16-74E40320E7CF}" presName="hierChild1" presStyleCnt="0">
        <dgm:presLayoutVars>
          <dgm:chPref val="1"/>
          <dgm:animOne val="branch"/>
          <dgm:animLvl val="lvl"/>
        </dgm:presLayoutVars>
      </dgm:prSet>
      <dgm:spPr/>
    </dgm:pt>
    <dgm:pt modelId="{37D5B378-448B-4E32-9FF7-DEDB8F1CAC43}" type="pres">
      <dgm:prSet presAssocID="{1FD0C1BA-E410-417D-B658-EF0EA92882BD}" presName="Name14" presStyleCnt="0"/>
      <dgm:spPr/>
    </dgm:pt>
    <dgm:pt modelId="{FA83E9A5-06A8-4332-A6C2-F77C5E03C220}" type="pres">
      <dgm:prSet presAssocID="{1FD0C1BA-E410-417D-B658-EF0EA92882BD}" presName="level1Shape" presStyleLbl="node0" presStyleIdx="0" presStyleCnt="1">
        <dgm:presLayoutVars>
          <dgm:chPref val="3"/>
        </dgm:presLayoutVars>
      </dgm:prSet>
      <dgm:spPr/>
      <dgm:t>
        <a:bodyPr/>
        <a:lstStyle/>
        <a:p>
          <a:pPr rtl="1"/>
          <a:endParaRPr lang="ar-SA"/>
        </a:p>
      </dgm:t>
    </dgm:pt>
    <dgm:pt modelId="{EBB00FB6-01CF-4226-90B1-EABA0FE4C675}" type="pres">
      <dgm:prSet presAssocID="{1FD0C1BA-E410-417D-B658-EF0EA92882BD}" presName="hierChild2" presStyleCnt="0"/>
      <dgm:spPr/>
    </dgm:pt>
    <dgm:pt modelId="{62DA7984-7719-4ECB-A4F7-1C3A73DD5D04}" type="pres">
      <dgm:prSet presAssocID="{5B1D794B-8272-4D20-A1C0-7EB7619AC328}" presName="Name19" presStyleLbl="parChTrans1D2" presStyleIdx="0" presStyleCnt="2"/>
      <dgm:spPr/>
      <dgm:t>
        <a:bodyPr/>
        <a:lstStyle/>
        <a:p>
          <a:pPr rtl="1"/>
          <a:endParaRPr lang="ar-SA"/>
        </a:p>
      </dgm:t>
    </dgm:pt>
    <dgm:pt modelId="{8B903D72-45EF-4A2F-89C6-72BE5B28FAF4}" type="pres">
      <dgm:prSet presAssocID="{6206C4F9-0904-41D2-B409-84E31A3688E1}" presName="Name21" presStyleCnt="0"/>
      <dgm:spPr/>
    </dgm:pt>
    <dgm:pt modelId="{CF4D3C46-92B7-413A-B437-3DE172226CD8}" type="pres">
      <dgm:prSet presAssocID="{6206C4F9-0904-41D2-B409-84E31A3688E1}" presName="level2Shape" presStyleLbl="node2" presStyleIdx="0" presStyleCnt="2"/>
      <dgm:spPr/>
      <dgm:t>
        <a:bodyPr/>
        <a:lstStyle/>
        <a:p>
          <a:pPr rtl="1"/>
          <a:endParaRPr lang="ar-SA"/>
        </a:p>
      </dgm:t>
    </dgm:pt>
    <dgm:pt modelId="{873C66BB-406D-4808-90D8-F07473E1ED30}" type="pres">
      <dgm:prSet presAssocID="{6206C4F9-0904-41D2-B409-84E31A3688E1}" presName="hierChild3" presStyleCnt="0"/>
      <dgm:spPr/>
    </dgm:pt>
    <dgm:pt modelId="{FA412058-92E9-4BB0-A6A8-153268416663}" type="pres">
      <dgm:prSet presAssocID="{953CFF21-D3FB-4DCD-97FB-77D2B5856923}" presName="Name19" presStyleLbl="parChTrans1D3" presStyleIdx="0" presStyleCnt="3"/>
      <dgm:spPr/>
      <dgm:t>
        <a:bodyPr/>
        <a:lstStyle/>
        <a:p>
          <a:pPr rtl="1"/>
          <a:endParaRPr lang="ar-SA"/>
        </a:p>
      </dgm:t>
    </dgm:pt>
    <dgm:pt modelId="{0C38FA88-13FC-4BF1-BC0B-0C87BDF35A1B}" type="pres">
      <dgm:prSet presAssocID="{E9698D65-2166-4DAE-9CDB-626B19BFFAA0}" presName="Name21" presStyleCnt="0"/>
      <dgm:spPr/>
    </dgm:pt>
    <dgm:pt modelId="{EF24D080-65AF-4DB1-AC90-14F65A3DEB03}" type="pres">
      <dgm:prSet presAssocID="{E9698D65-2166-4DAE-9CDB-626B19BFFAA0}" presName="level2Shape" presStyleLbl="node3" presStyleIdx="0" presStyleCnt="3"/>
      <dgm:spPr/>
      <dgm:t>
        <a:bodyPr/>
        <a:lstStyle/>
        <a:p>
          <a:pPr rtl="1"/>
          <a:endParaRPr lang="ar-SA"/>
        </a:p>
      </dgm:t>
    </dgm:pt>
    <dgm:pt modelId="{C1D01987-E81E-4B23-ACDB-18F4E523AD9B}" type="pres">
      <dgm:prSet presAssocID="{E9698D65-2166-4DAE-9CDB-626B19BFFAA0}" presName="hierChild3" presStyleCnt="0"/>
      <dgm:spPr/>
    </dgm:pt>
    <dgm:pt modelId="{A355F966-E7D8-4631-863D-6332880EDAB6}" type="pres">
      <dgm:prSet presAssocID="{3B0EE978-59F7-4EB8-AFB6-04E5F4126C88}" presName="Name19" presStyleLbl="parChTrans1D2" presStyleIdx="1" presStyleCnt="2"/>
      <dgm:spPr/>
      <dgm:t>
        <a:bodyPr/>
        <a:lstStyle/>
        <a:p>
          <a:pPr rtl="1"/>
          <a:endParaRPr lang="ar-SA"/>
        </a:p>
      </dgm:t>
    </dgm:pt>
    <dgm:pt modelId="{53C91292-0A01-4624-9A8D-C62BDDFC14F6}" type="pres">
      <dgm:prSet presAssocID="{99FCB803-96A9-4D1D-8106-FB23ED89286A}" presName="Name21" presStyleCnt="0"/>
      <dgm:spPr/>
    </dgm:pt>
    <dgm:pt modelId="{9BF9F2F0-2385-427E-9EBC-7B0092ED4BEE}" type="pres">
      <dgm:prSet presAssocID="{99FCB803-96A9-4D1D-8106-FB23ED89286A}" presName="level2Shape" presStyleLbl="node2" presStyleIdx="1" presStyleCnt="2"/>
      <dgm:spPr/>
      <dgm:t>
        <a:bodyPr/>
        <a:lstStyle/>
        <a:p>
          <a:pPr rtl="1"/>
          <a:endParaRPr lang="ar-SA"/>
        </a:p>
      </dgm:t>
    </dgm:pt>
    <dgm:pt modelId="{1719A035-316C-4692-91B6-38C546515A83}" type="pres">
      <dgm:prSet presAssocID="{99FCB803-96A9-4D1D-8106-FB23ED89286A}" presName="hierChild3" presStyleCnt="0"/>
      <dgm:spPr/>
    </dgm:pt>
    <dgm:pt modelId="{64F4EBE3-0B13-4E09-B627-671536F1E2C1}" type="pres">
      <dgm:prSet presAssocID="{7C04C87A-25DB-4B46-8683-4F108E86908B}" presName="Name19" presStyleLbl="parChTrans1D3" presStyleIdx="1" presStyleCnt="3"/>
      <dgm:spPr/>
      <dgm:t>
        <a:bodyPr/>
        <a:lstStyle/>
        <a:p>
          <a:pPr rtl="1"/>
          <a:endParaRPr lang="ar-SA"/>
        </a:p>
      </dgm:t>
    </dgm:pt>
    <dgm:pt modelId="{5D14F8A2-B818-48CD-B651-B06B4E04CBAA}" type="pres">
      <dgm:prSet presAssocID="{4BE7A233-53F9-8B4A-9147-2F9578D443FD}" presName="Name21" presStyleCnt="0"/>
      <dgm:spPr/>
    </dgm:pt>
    <dgm:pt modelId="{9F624FBC-C9F2-4476-9D84-4E204CE33CCC}" type="pres">
      <dgm:prSet presAssocID="{4BE7A233-53F9-8B4A-9147-2F9578D443FD}" presName="level2Shape" presStyleLbl="node3" presStyleIdx="1" presStyleCnt="3"/>
      <dgm:spPr/>
      <dgm:t>
        <a:bodyPr/>
        <a:lstStyle/>
        <a:p>
          <a:pPr rtl="1"/>
          <a:endParaRPr lang="ar-SA"/>
        </a:p>
      </dgm:t>
    </dgm:pt>
    <dgm:pt modelId="{39203712-EDC5-4CDD-A9A7-C3FD06DB843E}" type="pres">
      <dgm:prSet presAssocID="{4BE7A233-53F9-8B4A-9147-2F9578D443FD}" presName="hierChild3" presStyleCnt="0"/>
      <dgm:spPr/>
    </dgm:pt>
    <dgm:pt modelId="{A16FF836-8D87-4A51-880B-D5923E233C2B}" type="pres">
      <dgm:prSet presAssocID="{9B88BDBE-FC32-5C4E-A0CD-05F8884838CE}" presName="Name19" presStyleLbl="parChTrans1D4" presStyleIdx="0" presStyleCnt="2"/>
      <dgm:spPr/>
      <dgm:t>
        <a:bodyPr/>
        <a:lstStyle/>
        <a:p>
          <a:pPr rtl="1"/>
          <a:endParaRPr lang="ar-SA"/>
        </a:p>
      </dgm:t>
    </dgm:pt>
    <dgm:pt modelId="{596DF15A-A6E1-4A72-B22B-0E720998D59C}" type="pres">
      <dgm:prSet presAssocID="{8419102A-8969-2340-BB2C-7749B70A8624}" presName="Name21" presStyleCnt="0"/>
      <dgm:spPr/>
    </dgm:pt>
    <dgm:pt modelId="{BD72646C-C5C7-4444-8DB2-B21F47D973D2}" type="pres">
      <dgm:prSet presAssocID="{8419102A-8969-2340-BB2C-7749B70A8624}" presName="level2Shape" presStyleLbl="node4" presStyleIdx="0" presStyleCnt="2"/>
      <dgm:spPr/>
      <dgm:t>
        <a:bodyPr/>
        <a:lstStyle/>
        <a:p>
          <a:pPr rtl="1"/>
          <a:endParaRPr lang="ar-SA"/>
        </a:p>
      </dgm:t>
    </dgm:pt>
    <dgm:pt modelId="{BA895067-9560-4FF9-A563-3786853EA58F}" type="pres">
      <dgm:prSet presAssocID="{8419102A-8969-2340-BB2C-7749B70A8624}" presName="hierChild3" presStyleCnt="0"/>
      <dgm:spPr/>
    </dgm:pt>
    <dgm:pt modelId="{D1954367-A738-4D5F-A7E2-125B9A17B8F9}" type="pres">
      <dgm:prSet presAssocID="{75A97E18-DA1B-2F4A-9329-E77C4D2EAC6C}" presName="Name19" presStyleLbl="parChTrans1D3" presStyleIdx="2" presStyleCnt="3"/>
      <dgm:spPr/>
      <dgm:t>
        <a:bodyPr/>
        <a:lstStyle/>
        <a:p>
          <a:pPr rtl="1"/>
          <a:endParaRPr lang="ar-SA"/>
        </a:p>
      </dgm:t>
    </dgm:pt>
    <dgm:pt modelId="{765C9087-749D-481D-BECA-227334E51F0E}" type="pres">
      <dgm:prSet presAssocID="{3213EA0F-376B-6E4E-A35B-62E0D9CFCFA6}" presName="Name21" presStyleCnt="0"/>
      <dgm:spPr/>
    </dgm:pt>
    <dgm:pt modelId="{9E99D85D-74DC-4EC9-81EB-17233ED68DA0}" type="pres">
      <dgm:prSet presAssocID="{3213EA0F-376B-6E4E-A35B-62E0D9CFCFA6}" presName="level2Shape" presStyleLbl="node3" presStyleIdx="2" presStyleCnt="3"/>
      <dgm:spPr/>
      <dgm:t>
        <a:bodyPr/>
        <a:lstStyle/>
        <a:p>
          <a:pPr rtl="1"/>
          <a:endParaRPr lang="ar-SA"/>
        </a:p>
      </dgm:t>
    </dgm:pt>
    <dgm:pt modelId="{436EBA3F-F85A-4352-84A5-E49AA47C9D43}" type="pres">
      <dgm:prSet presAssocID="{3213EA0F-376B-6E4E-A35B-62E0D9CFCFA6}" presName="hierChild3" presStyleCnt="0"/>
      <dgm:spPr/>
    </dgm:pt>
    <dgm:pt modelId="{ADA921A7-10D5-4E82-B29C-6D70968FC992}" type="pres">
      <dgm:prSet presAssocID="{0A3527E3-EE15-0C4A-8654-90130561A76A}" presName="Name19" presStyleLbl="parChTrans1D4" presStyleIdx="1" presStyleCnt="2"/>
      <dgm:spPr/>
      <dgm:t>
        <a:bodyPr/>
        <a:lstStyle/>
        <a:p>
          <a:pPr rtl="1"/>
          <a:endParaRPr lang="ar-SA"/>
        </a:p>
      </dgm:t>
    </dgm:pt>
    <dgm:pt modelId="{429B36B8-851B-490A-9FB5-FB9AB8FE0D70}" type="pres">
      <dgm:prSet presAssocID="{5F866610-761F-014E-B8DE-2099CBA2E4A3}" presName="Name21" presStyleCnt="0"/>
      <dgm:spPr/>
    </dgm:pt>
    <dgm:pt modelId="{A1DE1EA5-5FEB-4429-B48B-E606122DF509}" type="pres">
      <dgm:prSet presAssocID="{5F866610-761F-014E-B8DE-2099CBA2E4A3}" presName="level2Shape" presStyleLbl="node4" presStyleIdx="1" presStyleCnt="2"/>
      <dgm:spPr/>
      <dgm:t>
        <a:bodyPr/>
        <a:lstStyle/>
        <a:p>
          <a:pPr rtl="1"/>
          <a:endParaRPr lang="ar-SA"/>
        </a:p>
      </dgm:t>
    </dgm:pt>
    <dgm:pt modelId="{CF252253-50A1-4479-81F7-2626B5C4F067}" type="pres">
      <dgm:prSet presAssocID="{5F866610-761F-014E-B8DE-2099CBA2E4A3}" presName="hierChild3" presStyleCnt="0"/>
      <dgm:spPr/>
    </dgm:pt>
    <dgm:pt modelId="{8C155A3B-55ED-46BB-96DC-2C539CCB20CA}" type="pres">
      <dgm:prSet presAssocID="{A4C56134-C3C0-4B31-8B16-74E40320E7CF}" presName="bgShapesFlow" presStyleCnt="0"/>
      <dgm:spPr/>
    </dgm:pt>
  </dgm:ptLst>
  <dgm:cxnLst>
    <dgm:cxn modelId="{1A0C2C2D-0A02-4F2C-A47C-4EA0A2192AE3}" type="presOf" srcId="{953CFF21-D3FB-4DCD-97FB-77D2B5856923}" destId="{FA412058-92E9-4BB0-A6A8-153268416663}" srcOrd="0" destOrd="0" presId="urn:microsoft.com/office/officeart/2005/8/layout/hierarchy6"/>
    <dgm:cxn modelId="{C6C82AF1-7D97-43D0-9F47-F16572D13BBC}" type="presOf" srcId="{4BE7A233-53F9-8B4A-9147-2F9578D443FD}" destId="{9F624FBC-C9F2-4476-9D84-4E204CE33CCC}" srcOrd="0" destOrd="0" presId="urn:microsoft.com/office/officeart/2005/8/layout/hierarchy6"/>
    <dgm:cxn modelId="{88CA8BE5-D29A-4838-AB14-31A0BC7325BA}" type="presOf" srcId="{0A3527E3-EE15-0C4A-8654-90130561A76A}" destId="{ADA921A7-10D5-4E82-B29C-6D70968FC992}" srcOrd="0" destOrd="0" presId="urn:microsoft.com/office/officeart/2005/8/layout/hierarchy6"/>
    <dgm:cxn modelId="{DB97D463-4B3A-4F1E-80EB-D0E15B59DD64}" type="presOf" srcId="{3213EA0F-376B-6E4E-A35B-62E0D9CFCFA6}" destId="{9E99D85D-74DC-4EC9-81EB-17233ED68DA0}" srcOrd="0" destOrd="0" presId="urn:microsoft.com/office/officeart/2005/8/layout/hierarchy6"/>
    <dgm:cxn modelId="{F3B40F86-BE00-4E50-B312-44C5720DDEC8}" type="presOf" srcId="{3B0EE978-59F7-4EB8-AFB6-04E5F4126C88}" destId="{A355F966-E7D8-4631-863D-6332880EDAB6}" srcOrd="0" destOrd="0" presId="urn:microsoft.com/office/officeart/2005/8/layout/hierarchy6"/>
    <dgm:cxn modelId="{471A5CEE-8DF4-2D4F-B226-99489A58E1FE}" srcId="{99FCB803-96A9-4D1D-8106-FB23ED89286A}" destId="{3213EA0F-376B-6E4E-A35B-62E0D9CFCFA6}" srcOrd="1" destOrd="0" parTransId="{75A97E18-DA1B-2F4A-9329-E77C4D2EAC6C}" sibTransId="{7FD2B894-818C-B040-93D6-64DD9441A537}"/>
    <dgm:cxn modelId="{F6AA8BCB-2BB5-584C-8B7A-EDCBBB219D80}" srcId="{3213EA0F-376B-6E4E-A35B-62E0D9CFCFA6}" destId="{5F866610-761F-014E-B8DE-2099CBA2E4A3}" srcOrd="0" destOrd="0" parTransId="{0A3527E3-EE15-0C4A-8654-90130561A76A}" sibTransId="{4FACFD9D-D8DB-B644-8651-6155E74B2DAE}"/>
    <dgm:cxn modelId="{9D09200D-65BE-4882-9DC7-7E09D1368C4A}" type="presOf" srcId="{7C04C87A-25DB-4B46-8683-4F108E86908B}" destId="{64F4EBE3-0B13-4E09-B627-671536F1E2C1}" srcOrd="0" destOrd="0" presId="urn:microsoft.com/office/officeart/2005/8/layout/hierarchy6"/>
    <dgm:cxn modelId="{273F4C32-A345-4B42-A47A-CEEF19636D95}" type="presOf" srcId="{75A97E18-DA1B-2F4A-9329-E77C4D2EAC6C}" destId="{D1954367-A738-4D5F-A7E2-125B9A17B8F9}" srcOrd="0" destOrd="0" presId="urn:microsoft.com/office/officeart/2005/8/layout/hierarchy6"/>
    <dgm:cxn modelId="{15FCE88C-1FE7-4B0F-971C-7B86A3F54FF7}" type="presOf" srcId="{99FCB803-96A9-4D1D-8106-FB23ED89286A}" destId="{9BF9F2F0-2385-427E-9EBC-7B0092ED4BEE}" srcOrd="0" destOrd="0" presId="urn:microsoft.com/office/officeart/2005/8/layout/hierarchy6"/>
    <dgm:cxn modelId="{5D803274-ADC9-45FD-A72F-A1FCA649A3C9}" srcId="{1FD0C1BA-E410-417D-B658-EF0EA92882BD}" destId="{6206C4F9-0904-41D2-B409-84E31A3688E1}" srcOrd="0" destOrd="0" parTransId="{5B1D794B-8272-4D20-A1C0-7EB7619AC328}" sibTransId="{75906711-645C-4D2C-BBC4-D8C920D5B7F6}"/>
    <dgm:cxn modelId="{1DD7EB9D-0012-4E53-B5A0-01D870BDA359}" srcId="{A4C56134-C3C0-4B31-8B16-74E40320E7CF}" destId="{1FD0C1BA-E410-417D-B658-EF0EA92882BD}" srcOrd="0" destOrd="0" parTransId="{1A72E9B2-65A3-4E83-9A34-E6078BCCD296}" sibTransId="{D1CD99D1-DF2B-4491-97DA-427385E9C0CC}"/>
    <dgm:cxn modelId="{6F41A4BB-11A4-4A5B-B9AF-9B64FC3D94C0}" type="presOf" srcId="{5B1D794B-8272-4D20-A1C0-7EB7619AC328}" destId="{62DA7984-7719-4ECB-A4F7-1C3A73DD5D04}" srcOrd="0" destOrd="0" presId="urn:microsoft.com/office/officeart/2005/8/layout/hierarchy6"/>
    <dgm:cxn modelId="{D939593B-F19B-49D6-B35E-428AD1753812}" type="presOf" srcId="{8419102A-8969-2340-BB2C-7749B70A8624}" destId="{BD72646C-C5C7-4444-8DB2-B21F47D973D2}" srcOrd="0" destOrd="0" presId="urn:microsoft.com/office/officeart/2005/8/layout/hierarchy6"/>
    <dgm:cxn modelId="{9E8BE081-366F-4265-93ED-C58BDDC88417}" srcId="{6206C4F9-0904-41D2-B409-84E31A3688E1}" destId="{E9698D65-2166-4DAE-9CDB-626B19BFFAA0}" srcOrd="0" destOrd="0" parTransId="{953CFF21-D3FB-4DCD-97FB-77D2B5856923}" sibTransId="{0E27D130-4E4D-4397-98D9-BA4D2DCE6D23}"/>
    <dgm:cxn modelId="{522F9AE3-8A74-E844-A012-0E3AA882D50B}" srcId="{99FCB803-96A9-4D1D-8106-FB23ED89286A}" destId="{4BE7A233-53F9-8B4A-9147-2F9578D443FD}" srcOrd="0" destOrd="0" parTransId="{7C04C87A-25DB-4B46-8683-4F108E86908B}" sibTransId="{85024CDA-415A-B843-A0AA-233B131B192D}"/>
    <dgm:cxn modelId="{A24C21D7-F54E-4712-90A0-7BFA3B81C283}" type="presOf" srcId="{E9698D65-2166-4DAE-9CDB-626B19BFFAA0}" destId="{EF24D080-65AF-4DB1-AC90-14F65A3DEB03}" srcOrd="0" destOrd="0" presId="urn:microsoft.com/office/officeart/2005/8/layout/hierarchy6"/>
    <dgm:cxn modelId="{571DEE9A-66EC-4AC7-A200-A794C18B0997}" type="presOf" srcId="{1FD0C1BA-E410-417D-B658-EF0EA92882BD}" destId="{FA83E9A5-06A8-4332-A6C2-F77C5E03C220}" srcOrd="0" destOrd="0" presId="urn:microsoft.com/office/officeart/2005/8/layout/hierarchy6"/>
    <dgm:cxn modelId="{87716A64-A180-2543-A9DB-1DA5F7FD21AC}" srcId="{4BE7A233-53F9-8B4A-9147-2F9578D443FD}" destId="{8419102A-8969-2340-BB2C-7749B70A8624}" srcOrd="0" destOrd="0" parTransId="{9B88BDBE-FC32-5C4E-A0CD-05F8884838CE}" sibTransId="{336198BC-2AD0-3E44-BEEC-5E24DACA5996}"/>
    <dgm:cxn modelId="{D4EAC0ED-AF31-4919-9F61-92D7A7FD133C}" type="presOf" srcId="{6206C4F9-0904-41D2-B409-84E31A3688E1}" destId="{CF4D3C46-92B7-413A-B437-3DE172226CD8}" srcOrd="0" destOrd="0" presId="urn:microsoft.com/office/officeart/2005/8/layout/hierarchy6"/>
    <dgm:cxn modelId="{E09C3503-35F1-4EF2-A5E6-58C12280CF62}" srcId="{1FD0C1BA-E410-417D-B658-EF0EA92882BD}" destId="{99FCB803-96A9-4D1D-8106-FB23ED89286A}" srcOrd="1" destOrd="0" parTransId="{3B0EE978-59F7-4EB8-AFB6-04E5F4126C88}" sibTransId="{24FD2D1B-7159-439E-9515-90C741D826EB}"/>
    <dgm:cxn modelId="{D7FFEA35-FCA5-4C71-8948-07434C8CB361}" type="presOf" srcId="{A4C56134-C3C0-4B31-8B16-74E40320E7CF}" destId="{29978E76-3DAA-4280-A41B-305688C40094}" srcOrd="0" destOrd="0" presId="urn:microsoft.com/office/officeart/2005/8/layout/hierarchy6"/>
    <dgm:cxn modelId="{C0351FD7-BA23-45BF-8F57-EC5538637410}" type="presOf" srcId="{9B88BDBE-FC32-5C4E-A0CD-05F8884838CE}" destId="{A16FF836-8D87-4A51-880B-D5923E233C2B}" srcOrd="0" destOrd="0" presId="urn:microsoft.com/office/officeart/2005/8/layout/hierarchy6"/>
    <dgm:cxn modelId="{1345830F-3B31-4069-8A45-9DF9139C774F}" type="presOf" srcId="{5F866610-761F-014E-B8DE-2099CBA2E4A3}" destId="{A1DE1EA5-5FEB-4429-B48B-E606122DF509}" srcOrd="0" destOrd="0" presId="urn:microsoft.com/office/officeart/2005/8/layout/hierarchy6"/>
    <dgm:cxn modelId="{C3CE6C4F-CCAC-4003-8F39-4C91C0B6030E}" type="presParOf" srcId="{29978E76-3DAA-4280-A41B-305688C40094}" destId="{D91E6867-FDB0-466F-BB53-AD54D3F32E95}" srcOrd="0" destOrd="0" presId="urn:microsoft.com/office/officeart/2005/8/layout/hierarchy6"/>
    <dgm:cxn modelId="{4823345A-B4C5-4C5F-B603-A20543357FCD}" type="presParOf" srcId="{D91E6867-FDB0-466F-BB53-AD54D3F32E95}" destId="{C650B3AE-3C5C-4A8D-B6C9-28F53DEF0E6F}" srcOrd="0" destOrd="0" presId="urn:microsoft.com/office/officeart/2005/8/layout/hierarchy6"/>
    <dgm:cxn modelId="{03542D19-40AB-433D-88C6-78A105451E9C}" type="presParOf" srcId="{C650B3AE-3C5C-4A8D-B6C9-28F53DEF0E6F}" destId="{37D5B378-448B-4E32-9FF7-DEDB8F1CAC43}" srcOrd="0" destOrd="0" presId="urn:microsoft.com/office/officeart/2005/8/layout/hierarchy6"/>
    <dgm:cxn modelId="{A8A5C2AE-F7E3-4468-ABC5-96A4C23C0D5D}" type="presParOf" srcId="{37D5B378-448B-4E32-9FF7-DEDB8F1CAC43}" destId="{FA83E9A5-06A8-4332-A6C2-F77C5E03C220}" srcOrd="0" destOrd="0" presId="urn:microsoft.com/office/officeart/2005/8/layout/hierarchy6"/>
    <dgm:cxn modelId="{B80A18CD-5B1D-44CF-BD24-535A22A16B2D}" type="presParOf" srcId="{37D5B378-448B-4E32-9FF7-DEDB8F1CAC43}" destId="{EBB00FB6-01CF-4226-90B1-EABA0FE4C675}" srcOrd="1" destOrd="0" presId="urn:microsoft.com/office/officeart/2005/8/layout/hierarchy6"/>
    <dgm:cxn modelId="{DF029151-E122-400F-AD92-050950287977}" type="presParOf" srcId="{EBB00FB6-01CF-4226-90B1-EABA0FE4C675}" destId="{62DA7984-7719-4ECB-A4F7-1C3A73DD5D04}" srcOrd="0" destOrd="0" presId="urn:microsoft.com/office/officeart/2005/8/layout/hierarchy6"/>
    <dgm:cxn modelId="{103D577A-3DFC-499F-A7DC-A2EAE6F2D0EF}" type="presParOf" srcId="{EBB00FB6-01CF-4226-90B1-EABA0FE4C675}" destId="{8B903D72-45EF-4A2F-89C6-72BE5B28FAF4}" srcOrd="1" destOrd="0" presId="urn:microsoft.com/office/officeart/2005/8/layout/hierarchy6"/>
    <dgm:cxn modelId="{C81C7747-4DC6-4F1B-A26F-2CDD929D556C}" type="presParOf" srcId="{8B903D72-45EF-4A2F-89C6-72BE5B28FAF4}" destId="{CF4D3C46-92B7-413A-B437-3DE172226CD8}" srcOrd="0" destOrd="0" presId="urn:microsoft.com/office/officeart/2005/8/layout/hierarchy6"/>
    <dgm:cxn modelId="{9E70967C-9549-4FAC-99EA-BACBE198106A}" type="presParOf" srcId="{8B903D72-45EF-4A2F-89C6-72BE5B28FAF4}" destId="{873C66BB-406D-4808-90D8-F07473E1ED30}" srcOrd="1" destOrd="0" presId="urn:microsoft.com/office/officeart/2005/8/layout/hierarchy6"/>
    <dgm:cxn modelId="{429C25AD-491A-40CA-8B1F-8F867143B659}" type="presParOf" srcId="{873C66BB-406D-4808-90D8-F07473E1ED30}" destId="{FA412058-92E9-4BB0-A6A8-153268416663}" srcOrd="0" destOrd="0" presId="urn:microsoft.com/office/officeart/2005/8/layout/hierarchy6"/>
    <dgm:cxn modelId="{4AF8E084-1EC3-454C-9A4C-D0BAF60D913C}" type="presParOf" srcId="{873C66BB-406D-4808-90D8-F07473E1ED30}" destId="{0C38FA88-13FC-4BF1-BC0B-0C87BDF35A1B}" srcOrd="1" destOrd="0" presId="urn:microsoft.com/office/officeart/2005/8/layout/hierarchy6"/>
    <dgm:cxn modelId="{DC727445-22FE-4778-B1B6-92CF4E2710B1}" type="presParOf" srcId="{0C38FA88-13FC-4BF1-BC0B-0C87BDF35A1B}" destId="{EF24D080-65AF-4DB1-AC90-14F65A3DEB03}" srcOrd="0" destOrd="0" presId="urn:microsoft.com/office/officeart/2005/8/layout/hierarchy6"/>
    <dgm:cxn modelId="{9FE33359-0BD1-4EA8-B562-E04A5F65557A}" type="presParOf" srcId="{0C38FA88-13FC-4BF1-BC0B-0C87BDF35A1B}" destId="{C1D01987-E81E-4B23-ACDB-18F4E523AD9B}" srcOrd="1" destOrd="0" presId="urn:microsoft.com/office/officeart/2005/8/layout/hierarchy6"/>
    <dgm:cxn modelId="{A9FB6A9B-2B47-418F-9E7A-17C419BC7CDB}" type="presParOf" srcId="{EBB00FB6-01CF-4226-90B1-EABA0FE4C675}" destId="{A355F966-E7D8-4631-863D-6332880EDAB6}" srcOrd="2" destOrd="0" presId="urn:microsoft.com/office/officeart/2005/8/layout/hierarchy6"/>
    <dgm:cxn modelId="{7A2F001E-D91C-4ABC-946E-54FE7012AF88}" type="presParOf" srcId="{EBB00FB6-01CF-4226-90B1-EABA0FE4C675}" destId="{53C91292-0A01-4624-9A8D-C62BDDFC14F6}" srcOrd="3" destOrd="0" presId="urn:microsoft.com/office/officeart/2005/8/layout/hierarchy6"/>
    <dgm:cxn modelId="{EEF5A2AB-FD1D-4B32-A1DE-58DEB0EEAE86}" type="presParOf" srcId="{53C91292-0A01-4624-9A8D-C62BDDFC14F6}" destId="{9BF9F2F0-2385-427E-9EBC-7B0092ED4BEE}" srcOrd="0" destOrd="0" presId="urn:microsoft.com/office/officeart/2005/8/layout/hierarchy6"/>
    <dgm:cxn modelId="{745794BD-B5B7-4DD5-97FB-B860A3524A01}" type="presParOf" srcId="{53C91292-0A01-4624-9A8D-C62BDDFC14F6}" destId="{1719A035-316C-4692-91B6-38C546515A83}" srcOrd="1" destOrd="0" presId="urn:microsoft.com/office/officeart/2005/8/layout/hierarchy6"/>
    <dgm:cxn modelId="{40271835-473A-4D67-9349-4ED081B5296B}" type="presParOf" srcId="{1719A035-316C-4692-91B6-38C546515A83}" destId="{64F4EBE3-0B13-4E09-B627-671536F1E2C1}" srcOrd="0" destOrd="0" presId="urn:microsoft.com/office/officeart/2005/8/layout/hierarchy6"/>
    <dgm:cxn modelId="{3C500F29-546E-4DFC-9354-100F3622E523}" type="presParOf" srcId="{1719A035-316C-4692-91B6-38C546515A83}" destId="{5D14F8A2-B818-48CD-B651-B06B4E04CBAA}" srcOrd="1" destOrd="0" presId="urn:microsoft.com/office/officeart/2005/8/layout/hierarchy6"/>
    <dgm:cxn modelId="{2C3F3B97-60BF-41DB-AE57-58F95AB29384}" type="presParOf" srcId="{5D14F8A2-B818-48CD-B651-B06B4E04CBAA}" destId="{9F624FBC-C9F2-4476-9D84-4E204CE33CCC}" srcOrd="0" destOrd="0" presId="urn:microsoft.com/office/officeart/2005/8/layout/hierarchy6"/>
    <dgm:cxn modelId="{D73C28F8-B7E7-4190-8FC3-201AA5EEF7DB}" type="presParOf" srcId="{5D14F8A2-B818-48CD-B651-B06B4E04CBAA}" destId="{39203712-EDC5-4CDD-A9A7-C3FD06DB843E}" srcOrd="1" destOrd="0" presId="urn:microsoft.com/office/officeart/2005/8/layout/hierarchy6"/>
    <dgm:cxn modelId="{E8621943-64CB-425C-ACD9-E9E55180BAE1}" type="presParOf" srcId="{39203712-EDC5-4CDD-A9A7-C3FD06DB843E}" destId="{A16FF836-8D87-4A51-880B-D5923E233C2B}" srcOrd="0" destOrd="0" presId="urn:microsoft.com/office/officeart/2005/8/layout/hierarchy6"/>
    <dgm:cxn modelId="{F5F707C3-EBF6-4FA6-8751-FF564B6BCA11}" type="presParOf" srcId="{39203712-EDC5-4CDD-A9A7-C3FD06DB843E}" destId="{596DF15A-A6E1-4A72-B22B-0E720998D59C}" srcOrd="1" destOrd="0" presId="urn:microsoft.com/office/officeart/2005/8/layout/hierarchy6"/>
    <dgm:cxn modelId="{E25555CB-F539-4355-82F4-BCD3DB96DDC2}" type="presParOf" srcId="{596DF15A-A6E1-4A72-B22B-0E720998D59C}" destId="{BD72646C-C5C7-4444-8DB2-B21F47D973D2}" srcOrd="0" destOrd="0" presId="urn:microsoft.com/office/officeart/2005/8/layout/hierarchy6"/>
    <dgm:cxn modelId="{EE6BE6FF-8B8F-4022-96BE-1EBD2D0164BB}" type="presParOf" srcId="{596DF15A-A6E1-4A72-B22B-0E720998D59C}" destId="{BA895067-9560-4FF9-A563-3786853EA58F}" srcOrd="1" destOrd="0" presId="urn:microsoft.com/office/officeart/2005/8/layout/hierarchy6"/>
    <dgm:cxn modelId="{402A8211-8F70-45B1-A3EC-03486DBF884B}" type="presParOf" srcId="{1719A035-316C-4692-91B6-38C546515A83}" destId="{D1954367-A738-4D5F-A7E2-125B9A17B8F9}" srcOrd="2" destOrd="0" presId="urn:microsoft.com/office/officeart/2005/8/layout/hierarchy6"/>
    <dgm:cxn modelId="{0F30E0AE-4BEA-4278-AB1F-AE15222C773B}" type="presParOf" srcId="{1719A035-316C-4692-91B6-38C546515A83}" destId="{765C9087-749D-481D-BECA-227334E51F0E}" srcOrd="3" destOrd="0" presId="urn:microsoft.com/office/officeart/2005/8/layout/hierarchy6"/>
    <dgm:cxn modelId="{6666B049-1977-48C2-A495-0195E35C1820}" type="presParOf" srcId="{765C9087-749D-481D-BECA-227334E51F0E}" destId="{9E99D85D-74DC-4EC9-81EB-17233ED68DA0}" srcOrd="0" destOrd="0" presId="urn:microsoft.com/office/officeart/2005/8/layout/hierarchy6"/>
    <dgm:cxn modelId="{7871CEC0-350A-47A6-875E-F2E2E60F5FAE}" type="presParOf" srcId="{765C9087-749D-481D-BECA-227334E51F0E}" destId="{436EBA3F-F85A-4352-84A5-E49AA47C9D43}" srcOrd="1" destOrd="0" presId="urn:microsoft.com/office/officeart/2005/8/layout/hierarchy6"/>
    <dgm:cxn modelId="{7F229B5E-A82D-4CB9-9CD8-6679827D2AAD}" type="presParOf" srcId="{436EBA3F-F85A-4352-84A5-E49AA47C9D43}" destId="{ADA921A7-10D5-4E82-B29C-6D70968FC992}" srcOrd="0" destOrd="0" presId="urn:microsoft.com/office/officeart/2005/8/layout/hierarchy6"/>
    <dgm:cxn modelId="{8F3A110D-E2D8-4232-979D-5F38C7EC7C55}" type="presParOf" srcId="{436EBA3F-F85A-4352-84A5-E49AA47C9D43}" destId="{429B36B8-851B-490A-9FB5-FB9AB8FE0D70}" srcOrd="1" destOrd="0" presId="urn:microsoft.com/office/officeart/2005/8/layout/hierarchy6"/>
    <dgm:cxn modelId="{0B04FE3B-8111-4609-A6B2-47078ACAB6BD}" type="presParOf" srcId="{429B36B8-851B-490A-9FB5-FB9AB8FE0D70}" destId="{A1DE1EA5-5FEB-4429-B48B-E606122DF509}" srcOrd="0" destOrd="0" presId="urn:microsoft.com/office/officeart/2005/8/layout/hierarchy6"/>
    <dgm:cxn modelId="{69057396-0216-4DAE-BC4F-777095E45A39}" type="presParOf" srcId="{429B36B8-851B-490A-9FB5-FB9AB8FE0D70}" destId="{CF252253-50A1-4479-81F7-2626B5C4F067}" srcOrd="1" destOrd="0" presId="urn:microsoft.com/office/officeart/2005/8/layout/hierarchy6"/>
    <dgm:cxn modelId="{4C3F4CB0-7A41-4030-9C1E-2DB9BB75D2F4}" type="presParOf" srcId="{29978E76-3DAA-4280-A41B-305688C40094}" destId="{8C155A3B-55ED-46BB-96DC-2C539CCB20CA}"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3FBB183-87A7-487C-B0E5-3E62A487183A}"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pPr rtl="1"/>
          <a:endParaRPr lang="ar-SA"/>
        </a:p>
      </dgm:t>
    </dgm:pt>
    <dgm:pt modelId="{5E8B209F-F7B4-4014-A3CE-C089B5FB1785}">
      <dgm:prSet phldrT="[Text]"/>
      <dgm:spPr>
        <a:solidFill>
          <a:schemeClr val="accent2"/>
        </a:solidFill>
      </dgm:spPr>
      <dgm:t>
        <a:bodyPr/>
        <a:lstStyle/>
        <a:p>
          <a:pPr rtl="1"/>
          <a:r>
            <a:rPr lang="en-US" dirty="0"/>
            <a:t>Inflammation of the adenoid</a:t>
          </a:r>
        </a:p>
      </dgm:t>
    </dgm:pt>
    <dgm:pt modelId="{4F9E2F79-600C-41A2-9A3B-BF3CFF6679B6}" type="sibTrans" cxnId="{859290FA-AB5A-490C-BF58-362CAE3D48F6}">
      <dgm:prSet/>
      <dgm:spPr/>
      <dgm:t>
        <a:bodyPr/>
        <a:lstStyle/>
        <a:p>
          <a:pPr rtl="1"/>
          <a:endParaRPr lang="ar-SA"/>
        </a:p>
      </dgm:t>
    </dgm:pt>
    <dgm:pt modelId="{F39018A1-2A68-475A-9814-6E81BDA07EB6}" type="parTrans" cxnId="{859290FA-AB5A-490C-BF58-362CAE3D48F6}">
      <dgm:prSet/>
      <dgm:spPr/>
      <dgm:t>
        <a:bodyPr/>
        <a:lstStyle/>
        <a:p>
          <a:pPr rtl="1"/>
          <a:endParaRPr lang="ar-SA"/>
        </a:p>
      </dgm:t>
    </dgm:pt>
    <dgm:pt modelId="{776508A8-10F1-4473-91F4-813E555D08CB}">
      <dgm:prSet phldrT="[Text]"/>
      <dgm:spPr>
        <a:solidFill>
          <a:schemeClr val="tx2"/>
        </a:solidFill>
      </dgm:spPr>
      <dgm:t>
        <a:bodyPr/>
        <a:lstStyle/>
        <a:p>
          <a:pPr rtl="1"/>
          <a:r>
            <a:rPr lang="en-US" dirty="0"/>
            <a:t>Immature eustachian tube</a:t>
          </a:r>
          <a:endParaRPr lang="ar-SA" dirty="0"/>
        </a:p>
      </dgm:t>
    </dgm:pt>
    <dgm:pt modelId="{372A383E-7233-4A3D-B570-287E2E62A7C2}" type="sibTrans" cxnId="{4FAE34B8-F954-49DD-AC35-F2A3B43F6757}">
      <dgm:prSet/>
      <dgm:spPr/>
      <dgm:t>
        <a:bodyPr/>
        <a:lstStyle/>
        <a:p>
          <a:pPr rtl="1"/>
          <a:endParaRPr lang="ar-SA"/>
        </a:p>
      </dgm:t>
    </dgm:pt>
    <dgm:pt modelId="{6A0F4E5C-7EDD-4AE0-B51D-76BF7E1FDDBE}" type="parTrans" cxnId="{4FAE34B8-F954-49DD-AC35-F2A3B43F6757}">
      <dgm:prSet/>
      <dgm:spPr/>
      <dgm:t>
        <a:bodyPr/>
        <a:lstStyle/>
        <a:p>
          <a:pPr rtl="1"/>
          <a:endParaRPr lang="ar-SA"/>
        </a:p>
      </dgm:t>
    </dgm:pt>
    <dgm:pt modelId="{A98F01F1-F6E5-C545-9EDF-B68922C01FED}">
      <dgm:prSet phldrT="[Text]"/>
      <dgm:spPr>
        <a:solidFill>
          <a:schemeClr val="accent1"/>
        </a:solidFill>
      </dgm:spPr>
      <dgm:t>
        <a:bodyPr/>
        <a:lstStyle/>
        <a:p>
          <a:pPr rtl="1"/>
          <a:r>
            <a:rPr lang="en-US" dirty="0"/>
            <a:t>History of ear infections</a:t>
          </a:r>
          <a:endParaRPr lang="ar-SA" dirty="0"/>
        </a:p>
      </dgm:t>
    </dgm:pt>
    <dgm:pt modelId="{1D8CEC7F-C5AD-FC4B-A2FD-060C45503212}" type="parTrans" cxnId="{30F30EC4-1B29-B047-90ED-A02364FE7B90}">
      <dgm:prSet/>
      <dgm:spPr/>
      <dgm:t>
        <a:bodyPr/>
        <a:lstStyle/>
        <a:p>
          <a:pPr rtl="1"/>
          <a:endParaRPr lang="ar-SA"/>
        </a:p>
      </dgm:t>
    </dgm:pt>
    <dgm:pt modelId="{30FC44D0-E800-BA4A-8DEE-F9DE0A39520C}" type="sibTrans" cxnId="{30F30EC4-1B29-B047-90ED-A02364FE7B90}">
      <dgm:prSet/>
      <dgm:spPr/>
      <dgm:t>
        <a:bodyPr/>
        <a:lstStyle/>
        <a:p>
          <a:pPr rtl="1"/>
          <a:endParaRPr lang="ar-SA"/>
        </a:p>
      </dgm:t>
    </dgm:pt>
    <dgm:pt modelId="{C276906B-62CE-FA45-BCFD-6E609D817051}">
      <dgm:prSet phldrT="[Text]"/>
      <dgm:spPr>
        <a:solidFill>
          <a:schemeClr val="accent3"/>
        </a:solidFill>
      </dgm:spPr>
      <dgm:t>
        <a:bodyPr/>
        <a:lstStyle/>
        <a:p>
          <a:pPr rtl="1"/>
          <a:r>
            <a:rPr lang="en-US" dirty="0"/>
            <a:t>Craniofacial abnormalities</a:t>
          </a:r>
        </a:p>
      </dgm:t>
    </dgm:pt>
    <dgm:pt modelId="{36F3A13D-EE2D-9A41-9536-65F722C29391}" type="parTrans" cxnId="{03D8FE2E-A411-5F47-A2AB-2A9E74E3D49B}">
      <dgm:prSet/>
      <dgm:spPr/>
      <dgm:t>
        <a:bodyPr/>
        <a:lstStyle/>
        <a:p>
          <a:pPr rtl="1"/>
          <a:endParaRPr lang="ar-SA"/>
        </a:p>
      </dgm:t>
    </dgm:pt>
    <dgm:pt modelId="{78D74F23-D20A-C543-B6A1-1544315FCB92}" type="sibTrans" cxnId="{03D8FE2E-A411-5F47-A2AB-2A9E74E3D49B}">
      <dgm:prSet/>
      <dgm:spPr/>
      <dgm:t>
        <a:bodyPr/>
        <a:lstStyle/>
        <a:p>
          <a:pPr rtl="1"/>
          <a:endParaRPr lang="ar-SA"/>
        </a:p>
      </dgm:t>
    </dgm:pt>
    <dgm:pt modelId="{55F46DFB-C991-4127-877A-FD2D6DF71461}" type="pres">
      <dgm:prSet presAssocID="{43FBB183-87A7-487C-B0E5-3E62A487183A}" presName="diagram" presStyleCnt="0">
        <dgm:presLayoutVars>
          <dgm:chPref val="1"/>
          <dgm:dir/>
          <dgm:animOne val="branch"/>
          <dgm:animLvl val="lvl"/>
          <dgm:resizeHandles val="exact"/>
        </dgm:presLayoutVars>
      </dgm:prSet>
      <dgm:spPr/>
      <dgm:t>
        <a:bodyPr/>
        <a:lstStyle/>
        <a:p>
          <a:pPr rtl="1"/>
          <a:endParaRPr lang="ar-SA"/>
        </a:p>
      </dgm:t>
    </dgm:pt>
    <dgm:pt modelId="{726D5C1F-7A22-4164-BB6F-2D4A6712A12F}" type="pres">
      <dgm:prSet presAssocID="{776508A8-10F1-4473-91F4-813E555D08CB}" presName="root1" presStyleCnt="0"/>
      <dgm:spPr/>
    </dgm:pt>
    <dgm:pt modelId="{F8060B19-816D-422F-BFEC-327A30C1DE8F}" type="pres">
      <dgm:prSet presAssocID="{776508A8-10F1-4473-91F4-813E555D08CB}" presName="LevelOneTextNode" presStyleLbl="node0" presStyleIdx="0" presStyleCnt="4">
        <dgm:presLayoutVars>
          <dgm:chPref val="3"/>
        </dgm:presLayoutVars>
      </dgm:prSet>
      <dgm:spPr/>
      <dgm:t>
        <a:bodyPr/>
        <a:lstStyle/>
        <a:p>
          <a:pPr rtl="1"/>
          <a:endParaRPr lang="ar-SA"/>
        </a:p>
      </dgm:t>
    </dgm:pt>
    <dgm:pt modelId="{894B3D93-7AB8-4860-BFF9-E3FE9FAEDE33}" type="pres">
      <dgm:prSet presAssocID="{776508A8-10F1-4473-91F4-813E555D08CB}" presName="level2hierChild" presStyleCnt="0"/>
      <dgm:spPr/>
    </dgm:pt>
    <dgm:pt modelId="{A8907852-3E12-49C7-86E8-AB041E06FD5D}" type="pres">
      <dgm:prSet presAssocID="{A98F01F1-F6E5-C545-9EDF-B68922C01FED}" presName="root1" presStyleCnt="0"/>
      <dgm:spPr/>
    </dgm:pt>
    <dgm:pt modelId="{24F975E0-07AD-43AA-A914-3259ACB50EF0}" type="pres">
      <dgm:prSet presAssocID="{A98F01F1-F6E5-C545-9EDF-B68922C01FED}" presName="LevelOneTextNode" presStyleLbl="node0" presStyleIdx="1" presStyleCnt="4">
        <dgm:presLayoutVars>
          <dgm:chPref val="3"/>
        </dgm:presLayoutVars>
      </dgm:prSet>
      <dgm:spPr/>
      <dgm:t>
        <a:bodyPr/>
        <a:lstStyle/>
        <a:p>
          <a:pPr rtl="1"/>
          <a:endParaRPr lang="ar-SA"/>
        </a:p>
      </dgm:t>
    </dgm:pt>
    <dgm:pt modelId="{BA8D0114-FC2B-4F7C-84DE-11E3A85AD664}" type="pres">
      <dgm:prSet presAssocID="{A98F01F1-F6E5-C545-9EDF-B68922C01FED}" presName="level2hierChild" presStyleCnt="0"/>
      <dgm:spPr/>
    </dgm:pt>
    <dgm:pt modelId="{3325A9EA-F1DA-416B-9BA2-3BE6691A4378}" type="pres">
      <dgm:prSet presAssocID="{5E8B209F-F7B4-4014-A3CE-C089B5FB1785}" presName="root1" presStyleCnt="0"/>
      <dgm:spPr/>
    </dgm:pt>
    <dgm:pt modelId="{88E8A8BA-8E66-493D-86C7-0B47908D0CF4}" type="pres">
      <dgm:prSet presAssocID="{5E8B209F-F7B4-4014-A3CE-C089B5FB1785}" presName="LevelOneTextNode" presStyleLbl="node0" presStyleIdx="2" presStyleCnt="4">
        <dgm:presLayoutVars>
          <dgm:chPref val="3"/>
        </dgm:presLayoutVars>
      </dgm:prSet>
      <dgm:spPr/>
      <dgm:t>
        <a:bodyPr/>
        <a:lstStyle/>
        <a:p>
          <a:pPr rtl="1"/>
          <a:endParaRPr lang="ar-SA"/>
        </a:p>
      </dgm:t>
    </dgm:pt>
    <dgm:pt modelId="{A87DB709-9647-4593-AFB6-6701410ACCD2}" type="pres">
      <dgm:prSet presAssocID="{5E8B209F-F7B4-4014-A3CE-C089B5FB1785}" presName="level2hierChild" presStyleCnt="0"/>
      <dgm:spPr/>
    </dgm:pt>
    <dgm:pt modelId="{3F17AD5F-B230-4AEF-B5B7-321EA8DEC233}" type="pres">
      <dgm:prSet presAssocID="{C276906B-62CE-FA45-BCFD-6E609D817051}" presName="root1" presStyleCnt="0"/>
      <dgm:spPr/>
    </dgm:pt>
    <dgm:pt modelId="{687A3D2E-2DE6-419B-A556-43BEE76E8B7C}" type="pres">
      <dgm:prSet presAssocID="{C276906B-62CE-FA45-BCFD-6E609D817051}" presName="LevelOneTextNode" presStyleLbl="node0" presStyleIdx="3" presStyleCnt="4">
        <dgm:presLayoutVars>
          <dgm:chPref val="3"/>
        </dgm:presLayoutVars>
      </dgm:prSet>
      <dgm:spPr/>
      <dgm:t>
        <a:bodyPr/>
        <a:lstStyle/>
        <a:p>
          <a:pPr rtl="1"/>
          <a:endParaRPr lang="ar-SA"/>
        </a:p>
      </dgm:t>
    </dgm:pt>
    <dgm:pt modelId="{4EC987BB-F9B9-45F3-A2AF-A443D1A0D2EE}" type="pres">
      <dgm:prSet presAssocID="{C276906B-62CE-FA45-BCFD-6E609D817051}" presName="level2hierChild" presStyleCnt="0"/>
      <dgm:spPr/>
    </dgm:pt>
  </dgm:ptLst>
  <dgm:cxnLst>
    <dgm:cxn modelId="{F77D5ECF-6968-473B-843F-32DD9B17D546}" type="presOf" srcId="{5E8B209F-F7B4-4014-A3CE-C089B5FB1785}" destId="{88E8A8BA-8E66-493D-86C7-0B47908D0CF4}" srcOrd="0" destOrd="0" presId="urn:microsoft.com/office/officeart/2005/8/layout/hierarchy2"/>
    <dgm:cxn modelId="{4FAE34B8-F954-49DD-AC35-F2A3B43F6757}" srcId="{43FBB183-87A7-487C-B0E5-3E62A487183A}" destId="{776508A8-10F1-4473-91F4-813E555D08CB}" srcOrd="0" destOrd="0" parTransId="{6A0F4E5C-7EDD-4AE0-B51D-76BF7E1FDDBE}" sibTransId="{372A383E-7233-4A3D-B570-287E2E62A7C2}"/>
    <dgm:cxn modelId="{F65C92E9-134C-4F46-A538-2FA83962FB8C}" type="presOf" srcId="{43FBB183-87A7-487C-B0E5-3E62A487183A}" destId="{55F46DFB-C991-4127-877A-FD2D6DF71461}" srcOrd="0" destOrd="0" presId="urn:microsoft.com/office/officeart/2005/8/layout/hierarchy2"/>
    <dgm:cxn modelId="{30F30EC4-1B29-B047-90ED-A02364FE7B90}" srcId="{43FBB183-87A7-487C-B0E5-3E62A487183A}" destId="{A98F01F1-F6E5-C545-9EDF-B68922C01FED}" srcOrd="1" destOrd="0" parTransId="{1D8CEC7F-C5AD-FC4B-A2FD-060C45503212}" sibTransId="{30FC44D0-E800-BA4A-8DEE-F9DE0A39520C}"/>
    <dgm:cxn modelId="{97552AA2-3052-4011-B392-6B8A5956D0DE}" type="presOf" srcId="{A98F01F1-F6E5-C545-9EDF-B68922C01FED}" destId="{24F975E0-07AD-43AA-A914-3259ACB50EF0}" srcOrd="0" destOrd="0" presId="urn:microsoft.com/office/officeart/2005/8/layout/hierarchy2"/>
    <dgm:cxn modelId="{477186F2-02F4-4E54-9895-34EE80585471}" type="presOf" srcId="{C276906B-62CE-FA45-BCFD-6E609D817051}" destId="{687A3D2E-2DE6-419B-A556-43BEE76E8B7C}" srcOrd="0" destOrd="0" presId="urn:microsoft.com/office/officeart/2005/8/layout/hierarchy2"/>
    <dgm:cxn modelId="{03D8FE2E-A411-5F47-A2AB-2A9E74E3D49B}" srcId="{43FBB183-87A7-487C-B0E5-3E62A487183A}" destId="{C276906B-62CE-FA45-BCFD-6E609D817051}" srcOrd="3" destOrd="0" parTransId="{36F3A13D-EE2D-9A41-9536-65F722C29391}" sibTransId="{78D74F23-D20A-C543-B6A1-1544315FCB92}"/>
    <dgm:cxn modelId="{241DAD55-97BF-4823-AE35-E9270C341B33}" type="presOf" srcId="{776508A8-10F1-4473-91F4-813E555D08CB}" destId="{F8060B19-816D-422F-BFEC-327A30C1DE8F}" srcOrd="0" destOrd="0" presId="urn:microsoft.com/office/officeart/2005/8/layout/hierarchy2"/>
    <dgm:cxn modelId="{859290FA-AB5A-490C-BF58-362CAE3D48F6}" srcId="{43FBB183-87A7-487C-B0E5-3E62A487183A}" destId="{5E8B209F-F7B4-4014-A3CE-C089B5FB1785}" srcOrd="2" destOrd="0" parTransId="{F39018A1-2A68-475A-9814-6E81BDA07EB6}" sibTransId="{4F9E2F79-600C-41A2-9A3B-BF3CFF6679B6}"/>
    <dgm:cxn modelId="{F736700E-5F83-4716-A2F0-08A03A7F9A02}" type="presParOf" srcId="{55F46DFB-C991-4127-877A-FD2D6DF71461}" destId="{726D5C1F-7A22-4164-BB6F-2D4A6712A12F}" srcOrd="0" destOrd="0" presId="urn:microsoft.com/office/officeart/2005/8/layout/hierarchy2"/>
    <dgm:cxn modelId="{1D413E34-9DF7-4DBC-BBC4-9D644B77A9FB}" type="presParOf" srcId="{726D5C1F-7A22-4164-BB6F-2D4A6712A12F}" destId="{F8060B19-816D-422F-BFEC-327A30C1DE8F}" srcOrd="0" destOrd="0" presId="urn:microsoft.com/office/officeart/2005/8/layout/hierarchy2"/>
    <dgm:cxn modelId="{902165FB-8C96-447D-A9A7-407DFA7A213E}" type="presParOf" srcId="{726D5C1F-7A22-4164-BB6F-2D4A6712A12F}" destId="{894B3D93-7AB8-4860-BFF9-E3FE9FAEDE33}" srcOrd="1" destOrd="0" presId="urn:microsoft.com/office/officeart/2005/8/layout/hierarchy2"/>
    <dgm:cxn modelId="{17EFF800-35F0-45A8-B83F-C20E758A7BEF}" type="presParOf" srcId="{55F46DFB-C991-4127-877A-FD2D6DF71461}" destId="{A8907852-3E12-49C7-86E8-AB041E06FD5D}" srcOrd="1" destOrd="0" presId="urn:microsoft.com/office/officeart/2005/8/layout/hierarchy2"/>
    <dgm:cxn modelId="{4252E96A-BA1F-4EF2-AEF1-B3D00BB6BE6E}" type="presParOf" srcId="{A8907852-3E12-49C7-86E8-AB041E06FD5D}" destId="{24F975E0-07AD-43AA-A914-3259ACB50EF0}" srcOrd="0" destOrd="0" presId="urn:microsoft.com/office/officeart/2005/8/layout/hierarchy2"/>
    <dgm:cxn modelId="{14639AF9-8A70-40B4-B095-397554DB2E64}" type="presParOf" srcId="{A8907852-3E12-49C7-86E8-AB041E06FD5D}" destId="{BA8D0114-FC2B-4F7C-84DE-11E3A85AD664}" srcOrd="1" destOrd="0" presId="urn:microsoft.com/office/officeart/2005/8/layout/hierarchy2"/>
    <dgm:cxn modelId="{331C5593-C241-47A5-B33E-D311CD5DC510}" type="presParOf" srcId="{55F46DFB-C991-4127-877A-FD2D6DF71461}" destId="{3325A9EA-F1DA-416B-9BA2-3BE6691A4378}" srcOrd="2" destOrd="0" presId="urn:microsoft.com/office/officeart/2005/8/layout/hierarchy2"/>
    <dgm:cxn modelId="{556F6497-0A81-48EF-B278-6E41B7993354}" type="presParOf" srcId="{3325A9EA-F1DA-416B-9BA2-3BE6691A4378}" destId="{88E8A8BA-8E66-493D-86C7-0B47908D0CF4}" srcOrd="0" destOrd="0" presId="urn:microsoft.com/office/officeart/2005/8/layout/hierarchy2"/>
    <dgm:cxn modelId="{5BB980F2-5D11-4221-A88F-0422A9395807}" type="presParOf" srcId="{3325A9EA-F1DA-416B-9BA2-3BE6691A4378}" destId="{A87DB709-9647-4593-AFB6-6701410ACCD2}" srcOrd="1" destOrd="0" presId="urn:microsoft.com/office/officeart/2005/8/layout/hierarchy2"/>
    <dgm:cxn modelId="{1B9B03E6-31C0-430F-998C-34F0194421F9}" type="presParOf" srcId="{55F46DFB-C991-4127-877A-FD2D6DF71461}" destId="{3F17AD5F-B230-4AEF-B5B7-321EA8DEC233}" srcOrd="3" destOrd="0" presId="urn:microsoft.com/office/officeart/2005/8/layout/hierarchy2"/>
    <dgm:cxn modelId="{00E99CE2-55E3-426F-BDCC-5D02BACA013C}" type="presParOf" srcId="{3F17AD5F-B230-4AEF-B5B7-321EA8DEC233}" destId="{687A3D2E-2DE6-419B-A556-43BEE76E8B7C}" srcOrd="0" destOrd="0" presId="urn:microsoft.com/office/officeart/2005/8/layout/hierarchy2"/>
    <dgm:cxn modelId="{F2C24E23-2DEC-4746-9F69-50D73BEF51AD}" type="presParOf" srcId="{3F17AD5F-B230-4AEF-B5B7-321EA8DEC233}" destId="{4EC987BB-F9B9-45F3-A2AF-A443D1A0D2EE}"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4C05534-00A3-4C3D-8F2C-CDF341885606}" type="doc">
      <dgm:prSet loTypeId="urn:microsoft.com/office/officeart/2016/7/layout/VerticalDownArrowProcess" loCatId="process" qsTypeId="urn:microsoft.com/office/officeart/2005/8/quickstyle/simple2" qsCatId="simple" csTypeId="urn:microsoft.com/office/officeart/2005/8/colors/colorful2" csCatId="colorful"/>
      <dgm:spPr/>
      <dgm:t>
        <a:bodyPr/>
        <a:lstStyle/>
        <a:p>
          <a:endParaRPr lang="en-US"/>
        </a:p>
      </dgm:t>
    </dgm:pt>
    <dgm:pt modelId="{76CE5A3E-3B9E-40DE-B423-5058CA67DFCF}">
      <dgm:prSet custT="1"/>
      <dgm:spPr/>
      <dgm:t>
        <a:bodyPr/>
        <a:lstStyle/>
        <a:p>
          <a:r>
            <a:rPr lang="en-US" sz="2800" dirty="0"/>
            <a:t>Raise</a:t>
          </a:r>
        </a:p>
      </dgm:t>
    </dgm:pt>
    <dgm:pt modelId="{39F41A35-320C-44D0-9275-9883F8D39EF1}" type="parTrans" cxnId="{77F3FBD5-054F-49D7-BBD7-3B995701F15F}">
      <dgm:prSet/>
      <dgm:spPr/>
      <dgm:t>
        <a:bodyPr/>
        <a:lstStyle/>
        <a:p>
          <a:endParaRPr lang="en-US" sz="2000"/>
        </a:p>
      </dgm:t>
    </dgm:pt>
    <dgm:pt modelId="{9B056955-A4D6-49AF-9F0D-28F893C2D405}" type="sibTrans" cxnId="{77F3FBD5-054F-49D7-BBD7-3B995701F15F}">
      <dgm:prSet/>
      <dgm:spPr/>
      <dgm:t>
        <a:bodyPr/>
        <a:lstStyle/>
        <a:p>
          <a:endParaRPr lang="en-US" sz="2000"/>
        </a:p>
      </dgm:t>
    </dgm:pt>
    <dgm:pt modelId="{C5F31B4E-DCC3-4693-B9BA-96053301D5D8}">
      <dgm:prSet custT="1"/>
      <dgm:spPr/>
      <dgm:t>
        <a:bodyPr/>
        <a:lstStyle/>
        <a:p>
          <a:r>
            <a:rPr lang="en-US" sz="2000" dirty="0"/>
            <a:t>Raise awareness of the seriousness of seasonal flu in high risk patients.</a:t>
          </a:r>
        </a:p>
      </dgm:t>
    </dgm:pt>
    <dgm:pt modelId="{7F0D9A5A-270C-49BB-A1BE-EA895420BAA9}" type="parTrans" cxnId="{66D1C9BA-844C-4671-ABD6-28C0956B98A8}">
      <dgm:prSet/>
      <dgm:spPr/>
      <dgm:t>
        <a:bodyPr/>
        <a:lstStyle/>
        <a:p>
          <a:endParaRPr lang="en-US" sz="2000"/>
        </a:p>
      </dgm:t>
    </dgm:pt>
    <dgm:pt modelId="{812F6CD8-17CB-4D9D-9322-D84E767353E9}" type="sibTrans" cxnId="{66D1C9BA-844C-4671-ABD6-28C0956B98A8}">
      <dgm:prSet/>
      <dgm:spPr/>
      <dgm:t>
        <a:bodyPr/>
        <a:lstStyle/>
        <a:p>
          <a:endParaRPr lang="en-US" sz="2000"/>
        </a:p>
      </dgm:t>
    </dgm:pt>
    <dgm:pt modelId="{5B84485A-4623-4682-8CC1-676CECEC1A4E}">
      <dgm:prSet custT="1"/>
      <dgm:spPr/>
      <dgm:t>
        <a:bodyPr/>
        <a:lstStyle/>
        <a:p>
          <a:r>
            <a:rPr lang="en-US" sz="2800" dirty="0"/>
            <a:t>Increase</a:t>
          </a:r>
        </a:p>
      </dgm:t>
    </dgm:pt>
    <dgm:pt modelId="{CEE07BB6-7168-41FF-80A9-77DF996CCE95}" type="parTrans" cxnId="{33742447-6A13-4F85-9F8B-453B5368CEFF}">
      <dgm:prSet/>
      <dgm:spPr/>
      <dgm:t>
        <a:bodyPr/>
        <a:lstStyle/>
        <a:p>
          <a:endParaRPr lang="en-US" sz="2000"/>
        </a:p>
      </dgm:t>
    </dgm:pt>
    <dgm:pt modelId="{4FE99900-A725-41B9-BB1D-FA4EF4B18CA1}" type="sibTrans" cxnId="{33742447-6A13-4F85-9F8B-453B5368CEFF}">
      <dgm:prSet/>
      <dgm:spPr/>
      <dgm:t>
        <a:bodyPr/>
        <a:lstStyle/>
        <a:p>
          <a:endParaRPr lang="en-US" sz="2000"/>
        </a:p>
      </dgm:t>
    </dgm:pt>
    <dgm:pt modelId="{502D3139-063C-4BB7-8DF8-8F96ADC5D4A8}">
      <dgm:prSet custT="1"/>
      <dgm:spPr/>
      <dgm:t>
        <a:bodyPr/>
        <a:lstStyle/>
        <a:p>
          <a:r>
            <a:rPr lang="en-US" sz="2000" dirty="0"/>
            <a:t>Increase the will to seek help in affected patients.</a:t>
          </a:r>
        </a:p>
      </dgm:t>
    </dgm:pt>
    <dgm:pt modelId="{7925EADB-DBCC-4454-A8E4-32FBC2AB2792}" type="parTrans" cxnId="{C41E8F34-4963-45B7-A44C-DC3FFBB0B41C}">
      <dgm:prSet/>
      <dgm:spPr/>
      <dgm:t>
        <a:bodyPr/>
        <a:lstStyle/>
        <a:p>
          <a:endParaRPr lang="en-US" sz="2000"/>
        </a:p>
      </dgm:t>
    </dgm:pt>
    <dgm:pt modelId="{5253394E-B7FF-4249-9336-6B38B8ECD794}" type="sibTrans" cxnId="{C41E8F34-4963-45B7-A44C-DC3FFBB0B41C}">
      <dgm:prSet/>
      <dgm:spPr/>
      <dgm:t>
        <a:bodyPr/>
        <a:lstStyle/>
        <a:p>
          <a:endParaRPr lang="en-US" sz="2000"/>
        </a:p>
      </dgm:t>
    </dgm:pt>
    <dgm:pt modelId="{5F0E5641-BAA1-4F8F-A1EF-32C6E2D14943}">
      <dgm:prSet custT="1"/>
      <dgm:spPr/>
      <dgm:t>
        <a:bodyPr/>
        <a:lstStyle/>
        <a:p>
          <a:r>
            <a:rPr lang="en-US" sz="2800" dirty="0"/>
            <a:t>Increase</a:t>
          </a:r>
        </a:p>
      </dgm:t>
    </dgm:pt>
    <dgm:pt modelId="{6EB25A8C-8A56-4E37-892A-4E70C705A6BB}" type="parTrans" cxnId="{0AF2044E-4B16-4854-A5A7-DC9C7C9AE05D}">
      <dgm:prSet/>
      <dgm:spPr/>
      <dgm:t>
        <a:bodyPr/>
        <a:lstStyle/>
        <a:p>
          <a:endParaRPr lang="en-US" sz="2000"/>
        </a:p>
      </dgm:t>
    </dgm:pt>
    <dgm:pt modelId="{556DA83C-C64D-4196-98AB-FE6EA935EE4B}" type="sibTrans" cxnId="{0AF2044E-4B16-4854-A5A7-DC9C7C9AE05D}">
      <dgm:prSet/>
      <dgm:spPr/>
      <dgm:t>
        <a:bodyPr/>
        <a:lstStyle/>
        <a:p>
          <a:endParaRPr lang="en-US" sz="2000"/>
        </a:p>
      </dgm:t>
    </dgm:pt>
    <dgm:pt modelId="{27B83EE9-2292-45EA-8047-C0C7B750A133}">
      <dgm:prSet custT="1"/>
      <dgm:spPr/>
      <dgm:t>
        <a:bodyPr/>
        <a:lstStyle/>
        <a:p>
          <a:r>
            <a:rPr lang="en-US" sz="2000" dirty="0"/>
            <a:t>Increase awareness of the ways to protect infection within the household and work environment.</a:t>
          </a:r>
        </a:p>
      </dgm:t>
    </dgm:pt>
    <dgm:pt modelId="{2215A0E0-AB67-411F-BAEA-BA50A25D2468}" type="parTrans" cxnId="{65D2DB52-211C-47C0-93D9-2FCA82DED455}">
      <dgm:prSet/>
      <dgm:spPr/>
      <dgm:t>
        <a:bodyPr/>
        <a:lstStyle/>
        <a:p>
          <a:endParaRPr lang="en-US" sz="2000"/>
        </a:p>
      </dgm:t>
    </dgm:pt>
    <dgm:pt modelId="{6286D465-3F1C-489E-9239-F33C8F782386}" type="sibTrans" cxnId="{65D2DB52-211C-47C0-93D9-2FCA82DED455}">
      <dgm:prSet/>
      <dgm:spPr/>
      <dgm:t>
        <a:bodyPr/>
        <a:lstStyle/>
        <a:p>
          <a:endParaRPr lang="en-US" sz="2000"/>
        </a:p>
      </dgm:t>
    </dgm:pt>
    <dgm:pt modelId="{D9512680-B222-42DA-B787-95E651EBC550}">
      <dgm:prSet custT="1"/>
      <dgm:spPr/>
      <dgm:t>
        <a:bodyPr/>
        <a:lstStyle/>
        <a:p>
          <a:r>
            <a:rPr lang="en-US" sz="2800" dirty="0"/>
            <a:t>Increase</a:t>
          </a:r>
        </a:p>
      </dgm:t>
    </dgm:pt>
    <dgm:pt modelId="{322D856B-AC4A-485F-AC96-0AEC0111E58C}" type="parTrans" cxnId="{2F420E34-C5FF-4C53-A205-17EC2DB66452}">
      <dgm:prSet/>
      <dgm:spPr/>
      <dgm:t>
        <a:bodyPr/>
        <a:lstStyle/>
        <a:p>
          <a:endParaRPr lang="en-US" sz="2000"/>
        </a:p>
      </dgm:t>
    </dgm:pt>
    <dgm:pt modelId="{057F3F99-752D-4F05-83C1-EF03A03433B3}" type="sibTrans" cxnId="{2F420E34-C5FF-4C53-A205-17EC2DB66452}">
      <dgm:prSet/>
      <dgm:spPr/>
      <dgm:t>
        <a:bodyPr/>
        <a:lstStyle/>
        <a:p>
          <a:endParaRPr lang="en-US" sz="2000"/>
        </a:p>
      </dgm:t>
    </dgm:pt>
    <dgm:pt modelId="{76F9CA75-506A-4BE8-86AB-DDB98AD31316}">
      <dgm:prSet custT="1"/>
      <dgm:spPr/>
      <dgm:t>
        <a:bodyPr/>
        <a:lstStyle/>
        <a:p>
          <a:r>
            <a:rPr lang="en-US" sz="2000" dirty="0"/>
            <a:t>Increase the public attitude toward vaccination and encourage high risk people to get vaccinated early.</a:t>
          </a:r>
        </a:p>
      </dgm:t>
    </dgm:pt>
    <dgm:pt modelId="{12850FC1-FA8A-42D0-9382-830CFDD38D8C}" type="parTrans" cxnId="{963C0E86-6B24-4EB4-8055-C508871972D0}">
      <dgm:prSet/>
      <dgm:spPr/>
      <dgm:t>
        <a:bodyPr/>
        <a:lstStyle/>
        <a:p>
          <a:endParaRPr lang="en-US" sz="2000"/>
        </a:p>
      </dgm:t>
    </dgm:pt>
    <dgm:pt modelId="{D4804E76-0754-4AE4-B0F1-FCB387931CBE}" type="sibTrans" cxnId="{963C0E86-6B24-4EB4-8055-C508871972D0}">
      <dgm:prSet/>
      <dgm:spPr/>
      <dgm:t>
        <a:bodyPr/>
        <a:lstStyle/>
        <a:p>
          <a:endParaRPr lang="en-US" sz="2000"/>
        </a:p>
      </dgm:t>
    </dgm:pt>
    <dgm:pt modelId="{3A98BE77-8846-416A-B3A8-1C368499D257}">
      <dgm:prSet custT="1"/>
      <dgm:spPr/>
      <dgm:t>
        <a:bodyPr/>
        <a:lstStyle/>
        <a:p>
          <a:r>
            <a:rPr lang="en-US" sz="2800" dirty="0"/>
            <a:t>Raise</a:t>
          </a:r>
        </a:p>
      </dgm:t>
    </dgm:pt>
    <dgm:pt modelId="{8DD2B42F-807C-4F32-9477-E37FFFC0FEFA}" type="parTrans" cxnId="{619A4ED4-9039-456A-A224-5B80E55FD7EE}">
      <dgm:prSet/>
      <dgm:spPr/>
      <dgm:t>
        <a:bodyPr/>
        <a:lstStyle/>
        <a:p>
          <a:endParaRPr lang="en-US" sz="2000"/>
        </a:p>
      </dgm:t>
    </dgm:pt>
    <dgm:pt modelId="{5E1A915E-16A7-4A6F-A29B-80DAA85A0F9C}" type="sibTrans" cxnId="{619A4ED4-9039-456A-A224-5B80E55FD7EE}">
      <dgm:prSet/>
      <dgm:spPr/>
      <dgm:t>
        <a:bodyPr/>
        <a:lstStyle/>
        <a:p>
          <a:endParaRPr lang="en-US" sz="2000"/>
        </a:p>
      </dgm:t>
    </dgm:pt>
    <dgm:pt modelId="{FA431FBC-32D8-46D9-944A-7044B0B32862}">
      <dgm:prSet custT="1"/>
      <dgm:spPr/>
      <dgm:t>
        <a:bodyPr/>
        <a:lstStyle/>
        <a:p>
          <a:r>
            <a:rPr lang="en-US" sz="2000" dirty="0"/>
            <a:t>Raise awareness on personal hygiene and ways to avoid infecting other people or avoiding getting sick from contact with other people.</a:t>
          </a:r>
        </a:p>
      </dgm:t>
    </dgm:pt>
    <dgm:pt modelId="{F56B6030-0455-4E5A-8A25-3F23AB3464ED}" type="parTrans" cxnId="{A2592319-DED8-4589-9A5B-74C0FD42BBAD}">
      <dgm:prSet/>
      <dgm:spPr/>
      <dgm:t>
        <a:bodyPr/>
        <a:lstStyle/>
        <a:p>
          <a:endParaRPr lang="en-US" sz="2000"/>
        </a:p>
      </dgm:t>
    </dgm:pt>
    <dgm:pt modelId="{52830108-1229-4BEF-9D93-63A95351454D}" type="sibTrans" cxnId="{A2592319-DED8-4589-9A5B-74C0FD42BBAD}">
      <dgm:prSet/>
      <dgm:spPr/>
      <dgm:t>
        <a:bodyPr/>
        <a:lstStyle/>
        <a:p>
          <a:endParaRPr lang="en-US" sz="2000"/>
        </a:p>
      </dgm:t>
    </dgm:pt>
    <dgm:pt modelId="{0077CBB9-3C35-436C-A0CD-E9B20C4E8AF6}">
      <dgm:prSet custT="1"/>
      <dgm:spPr/>
      <dgm:t>
        <a:bodyPr/>
        <a:lstStyle/>
        <a:p>
          <a:r>
            <a:rPr lang="en-US" sz="2800" dirty="0"/>
            <a:t>Advise</a:t>
          </a:r>
        </a:p>
      </dgm:t>
    </dgm:pt>
    <dgm:pt modelId="{56639BCF-F2CF-4C5E-8F93-FBAFB9E18677}" type="parTrans" cxnId="{1AFB7B98-B8B8-499F-A15B-2B906719B3B9}">
      <dgm:prSet/>
      <dgm:spPr/>
      <dgm:t>
        <a:bodyPr/>
        <a:lstStyle/>
        <a:p>
          <a:endParaRPr lang="en-US" sz="2000"/>
        </a:p>
      </dgm:t>
    </dgm:pt>
    <dgm:pt modelId="{E1CDF841-2794-4A6E-8C61-8559459AB50C}" type="sibTrans" cxnId="{1AFB7B98-B8B8-499F-A15B-2B906719B3B9}">
      <dgm:prSet/>
      <dgm:spPr/>
      <dgm:t>
        <a:bodyPr/>
        <a:lstStyle/>
        <a:p>
          <a:endParaRPr lang="en-US" sz="2000"/>
        </a:p>
      </dgm:t>
    </dgm:pt>
    <dgm:pt modelId="{F8384874-B243-436B-A2CA-A7E18ECD9AB0}">
      <dgm:prSet custT="1"/>
      <dgm:spPr/>
      <dgm:t>
        <a:bodyPr/>
        <a:lstStyle/>
        <a:p>
          <a:r>
            <a:rPr lang="en-US" sz="2000" dirty="0"/>
            <a:t>Advise flu patients to stay away from work and public for a day after their symptoms are alleviated.</a:t>
          </a:r>
        </a:p>
      </dgm:t>
    </dgm:pt>
    <dgm:pt modelId="{5588404E-1969-407E-AD9A-C65D6E6546DE}" type="parTrans" cxnId="{CA5EFE7B-6F07-4F87-9095-20DA3561D2EB}">
      <dgm:prSet/>
      <dgm:spPr/>
      <dgm:t>
        <a:bodyPr/>
        <a:lstStyle/>
        <a:p>
          <a:endParaRPr lang="en-US" sz="2000"/>
        </a:p>
      </dgm:t>
    </dgm:pt>
    <dgm:pt modelId="{3EB57D17-0426-4D6E-A024-81A475108480}" type="sibTrans" cxnId="{CA5EFE7B-6F07-4F87-9095-20DA3561D2EB}">
      <dgm:prSet/>
      <dgm:spPr/>
      <dgm:t>
        <a:bodyPr/>
        <a:lstStyle/>
        <a:p>
          <a:endParaRPr lang="en-US" sz="2000"/>
        </a:p>
      </dgm:t>
    </dgm:pt>
    <dgm:pt modelId="{221FB0E4-FC7E-4784-BF9E-6B2E752BE849}" type="pres">
      <dgm:prSet presAssocID="{54C05534-00A3-4C3D-8F2C-CDF341885606}" presName="Name0" presStyleCnt="0">
        <dgm:presLayoutVars>
          <dgm:dir/>
          <dgm:animLvl val="lvl"/>
          <dgm:resizeHandles val="exact"/>
        </dgm:presLayoutVars>
      </dgm:prSet>
      <dgm:spPr/>
      <dgm:t>
        <a:bodyPr/>
        <a:lstStyle/>
        <a:p>
          <a:pPr rtl="1"/>
          <a:endParaRPr lang="ar-SA"/>
        </a:p>
      </dgm:t>
    </dgm:pt>
    <dgm:pt modelId="{461084C3-318D-4AB1-8D7C-DE2FCBD2A003}" type="pres">
      <dgm:prSet presAssocID="{0077CBB9-3C35-436C-A0CD-E9B20C4E8AF6}" presName="boxAndChildren" presStyleCnt="0"/>
      <dgm:spPr/>
    </dgm:pt>
    <dgm:pt modelId="{DD7C95DD-F036-44C5-A3D2-FC1C53401D47}" type="pres">
      <dgm:prSet presAssocID="{0077CBB9-3C35-436C-A0CD-E9B20C4E8AF6}" presName="parentTextBox" presStyleLbl="alignNode1" presStyleIdx="0" presStyleCnt="6"/>
      <dgm:spPr/>
      <dgm:t>
        <a:bodyPr/>
        <a:lstStyle/>
        <a:p>
          <a:pPr rtl="1"/>
          <a:endParaRPr lang="ar-SA"/>
        </a:p>
      </dgm:t>
    </dgm:pt>
    <dgm:pt modelId="{246D68EB-AAB9-4323-9F6A-70AA4B70A799}" type="pres">
      <dgm:prSet presAssocID="{0077CBB9-3C35-436C-A0CD-E9B20C4E8AF6}" presName="descendantBox" presStyleLbl="bgAccFollowNode1" presStyleIdx="0" presStyleCnt="6"/>
      <dgm:spPr/>
      <dgm:t>
        <a:bodyPr/>
        <a:lstStyle/>
        <a:p>
          <a:pPr rtl="1"/>
          <a:endParaRPr lang="ar-SA"/>
        </a:p>
      </dgm:t>
    </dgm:pt>
    <dgm:pt modelId="{5626B408-E069-417A-9930-7DE380F0AEB2}" type="pres">
      <dgm:prSet presAssocID="{5E1A915E-16A7-4A6F-A29B-80DAA85A0F9C}" presName="sp" presStyleCnt="0"/>
      <dgm:spPr/>
    </dgm:pt>
    <dgm:pt modelId="{F70DF736-2136-4C5F-97A3-E91020803EA2}" type="pres">
      <dgm:prSet presAssocID="{3A98BE77-8846-416A-B3A8-1C368499D257}" presName="arrowAndChildren" presStyleCnt="0"/>
      <dgm:spPr/>
    </dgm:pt>
    <dgm:pt modelId="{14E61D43-5E88-4602-A2D3-BABD8E515F6A}" type="pres">
      <dgm:prSet presAssocID="{3A98BE77-8846-416A-B3A8-1C368499D257}" presName="parentTextArrow" presStyleLbl="node1" presStyleIdx="0" presStyleCnt="0"/>
      <dgm:spPr/>
      <dgm:t>
        <a:bodyPr/>
        <a:lstStyle/>
        <a:p>
          <a:pPr rtl="1"/>
          <a:endParaRPr lang="ar-SA"/>
        </a:p>
      </dgm:t>
    </dgm:pt>
    <dgm:pt modelId="{8B4A18BB-E957-4C84-8910-7DD44B2A0C91}" type="pres">
      <dgm:prSet presAssocID="{3A98BE77-8846-416A-B3A8-1C368499D257}" presName="arrow" presStyleLbl="alignNode1" presStyleIdx="1" presStyleCnt="6"/>
      <dgm:spPr/>
      <dgm:t>
        <a:bodyPr/>
        <a:lstStyle/>
        <a:p>
          <a:pPr rtl="1"/>
          <a:endParaRPr lang="ar-SA"/>
        </a:p>
      </dgm:t>
    </dgm:pt>
    <dgm:pt modelId="{75D0CC7A-56FC-42FD-9D26-B697585E00BC}" type="pres">
      <dgm:prSet presAssocID="{3A98BE77-8846-416A-B3A8-1C368499D257}" presName="descendantArrow" presStyleLbl="bgAccFollowNode1" presStyleIdx="1" presStyleCnt="6"/>
      <dgm:spPr/>
      <dgm:t>
        <a:bodyPr/>
        <a:lstStyle/>
        <a:p>
          <a:pPr rtl="1"/>
          <a:endParaRPr lang="ar-SA"/>
        </a:p>
      </dgm:t>
    </dgm:pt>
    <dgm:pt modelId="{239023B6-DA16-4040-81A8-3534829DE15F}" type="pres">
      <dgm:prSet presAssocID="{057F3F99-752D-4F05-83C1-EF03A03433B3}" presName="sp" presStyleCnt="0"/>
      <dgm:spPr/>
    </dgm:pt>
    <dgm:pt modelId="{C8F5B09A-C4DB-4D4C-82A0-894E6E0DA067}" type="pres">
      <dgm:prSet presAssocID="{D9512680-B222-42DA-B787-95E651EBC550}" presName="arrowAndChildren" presStyleCnt="0"/>
      <dgm:spPr/>
    </dgm:pt>
    <dgm:pt modelId="{FD1C97C6-DFF6-41B4-B0B1-6C7FF8A059F2}" type="pres">
      <dgm:prSet presAssocID="{D9512680-B222-42DA-B787-95E651EBC550}" presName="parentTextArrow" presStyleLbl="node1" presStyleIdx="0" presStyleCnt="0"/>
      <dgm:spPr/>
      <dgm:t>
        <a:bodyPr/>
        <a:lstStyle/>
        <a:p>
          <a:pPr rtl="1"/>
          <a:endParaRPr lang="ar-SA"/>
        </a:p>
      </dgm:t>
    </dgm:pt>
    <dgm:pt modelId="{3A5B76DB-E528-4DBD-A955-1C5DEEB71D78}" type="pres">
      <dgm:prSet presAssocID="{D9512680-B222-42DA-B787-95E651EBC550}" presName="arrow" presStyleLbl="alignNode1" presStyleIdx="2" presStyleCnt="6"/>
      <dgm:spPr/>
      <dgm:t>
        <a:bodyPr/>
        <a:lstStyle/>
        <a:p>
          <a:pPr rtl="1"/>
          <a:endParaRPr lang="ar-SA"/>
        </a:p>
      </dgm:t>
    </dgm:pt>
    <dgm:pt modelId="{6323C0BE-10C5-4E21-81E7-C805206EF369}" type="pres">
      <dgm:prSet presAssocID="{D9512680-B222-42DA-B787-95E651EBC550}" presName="descendantArrow" presStyleLbl="bgAccFollowNode1" presStyleIdx="2" presStyleCnt="6"/>
      <dgm:spPr/>
      <dgm:t>
        <a:bodyPr/>
        <a:lstStyle/>
        <a:p>
          <a:pPr rtl="1"/>
          <a:endParaRPr lang="ar-SA"/>
        </a:p>
      </dgm:t>
    </dgm:pt>
    <dgm:pt modelId="{3C2DBFA0-9F85-4A36-9ED3-28ED2C85080A}" type="pres">
      <dgm:prSet presAssocID="{556DA83C-C64D-4196-98AB-FE6EA935EE4B}" presName="sp" presStyleCnt="0"/>
      <dgm:spPr/>
    </dgm:pt>
    <dgm:pt modelId="{F88CF10B-194D-4D65-ACFD-84E0255D082D}" type="pres">
      <dgm:prSet presAssocID="{5F0E5641-BAA1-4F8F-A1EF-32C6E2D14943}" presName="arrowAndChildren" presStyleCnt="0"/>
      <dgm:spPr/>
    </dgm:pt>
    <dgm:pt modelId="{8357B416-650C-430F-90EA-257FB57BA6A0}" type="pres">
      <dgm:prSet presAssocID="{5F0E5641-BAA1-4F8F-A1EF-32C6E2D14943}" presName="parentTextArrow" presStyleLbl="node1" presStyleIdx="0" presStyleCnt="0"/>
      <dgm:spPr/>
      <dgm:t>
        <a:bodyPr/>
        <a:lstStyle/>
        <a:p>
          <a:pPr rtl="1"/>
          <a:endParaRPr lang="ar-SA"/>
        </a:p>
      </dgm:t>
    </dgm:pt>
    <dgm:pt modelId="{9290EC4A-EC19-4AD0-9E5F-B8CEB96A2CBB}" type="pres">
      <dgm:prSet presAssocID="{5F0E5641-BAA1-4F8F-A1EF-32C6E2D14943}" presName="arrow" presStyleLbl="alignNode1" presStyleIdx="3" presStyleCnt="6"/>
      <dgm:spPr/>
      <dgm:t>
        <a:bodyPr/>
        <a:lstStyle/>
        <a:p>
          <a:pPr rtl="1"/>
          <a:endParaRPr lang="ar-SA"/>
        </a:p>
      </dgm:t>
    </dgm:pt>
    <dgm:pt modelId="{AA56EDA4-2191-4F9C-B725-9537D436515B}" type="pres">
      <dgm:prSet presAssocID="{5F0E5641-BAA1-4F8F-A1EF-32C6E2D14943}" presName="descendantArrow" presStyleLbl="bgAccFollowNode1" presStyleIdx="3" presStyleCnt="6"/>
      <dgm:spPr/>
      <dgm:t>
        <a:bodyPr/>
        <a:lstStyle/>
        <a:p>
          <a:pPr rtl="1"/>
          <a:endParaRPr lang="ar-SA"/>
        </a:p>
      </dgm:t>
    </dgm:pt>
    <dgm:pt modelId="{19466DDC-2AC9-471E-A3C9-21DEA3A4E290}" type="pres">
      <dgm:prSet presAssocID="{4FE99900-A725-41B9-BB1D-FA4EF4B18CA1}" presName="sp" presStyleCnt="0"/>
      <dgm:spPr/>
    </dgm:pt>
    <dgm:pt modelId="{D3572454-6BF0-429A-9E20-EC9AFA3F9026}" type="pres">
      <dgm:prSet presAssocID="{5B84485A-4623-4682-8CC1-676CECEC1A4E}" presName="arrowAndChildren" presStyleCnt="0"/>
      <dgm:spPr/>
    </dgm:pt>
    <dgm:pt modelId="{561E8F2C-DD87-4C7F-91B8-939DD3B422CF}" type="pres">
      <dgm:prSet presAssocID="{5B84485A-4623-4682-8CC1-676CECEC1A4E}" presName="parentTextArrow" presStyleLbl="node1" presStyleIdx="0" presStyleCnt="0"/>
      <dgm:spPr/>
      <dgm:t>
        <a:bodyPr/>
        <a:lstStyle/>
        <a:p>
          <a:pPr rtl="1"/>
          <a:endParaRPr lang="ar-SA"/>
        </a:p>
      </dgm:t>
    </dgm:pt>
    <dgm:pt modelId="{576FB1A8-5AEF-42EF-B29D-E8AF1E129740}" type="pres">
      <dgm:prSet presAssocID="{5B84485A-4623-4682-8CC1-676CECEC1A4E}" presName="arrow" presStyleLbl="alignNode1" presStyleIdx="4" presStyleCnt="6"/>
      <dgm:spPr/>
      <dgm:t>
        <a:bodyPr/>
        <a:lstStyle/>
        <a:p>
          <a:pPr rtl="1"/>
          <a:endParaRPr lang="ar-SA"/>
        </a:p>
      </dgm:t>
    </dgm:pt>
    <dgm:pt modelId="{E00191EA-4DB6-48C5-B6CD-64DE98C07A07}" type="pres">
      <dgm:prSet presAssocID="{5B84485A-4623-4682-8CC1-676CECEC1A4E}" presName="descendantArrow" presStyleLbl="bgAccFollowNode1" presStyleIdx="4" presStyleCnt="6"/>
      <dgm:spPr/>
      <dgm:t>
        <a:bodyPr/>
        <a:lstStyle/>
        <a:p>
          <a:pPr rtl="1"/>
          <a:endParaRPr lang="ar-SA"/>
        </a:p>
      </dgm:t>
    </dgm:pt>
    <dgm:pt modelId="{FE1B0064-7B0A-4028-879E-ABFA1DD9E02A}" type="pres">
      <dgm:prSet presAssocID="{9B056955-A4D6-49AF-9F0D-28F893C2D405}" presName="sp" presStyleCnt="0"/>
      <dgm:spPr/>
    </dgm:pt>
    <dgm:pt modelId="{704F77D1-C1D7-4ACF-B0FC-16947920A101}" type="pres">
      <dgm:prSet presAssocID="{76CE5A3E-3B9E-40DE-B423-5058CA67DFCF}" presName="arrowAndChildren" presStyleCnt="0"/>
      <dgm:spPr/>
    </dgm:pt>
    <dgm:pt modelId="{4F40C61E-DA19-44EA-8828-190E2DE542B3}" type="pres">
      <dgm:prSet presAssocID="{76CE5A3E-3B9E-40DE-B423-5058CA67DFCF}" presName="parentTextArrow" presStyleLbl="node1" presStyleIdx="0" presStyleCnt="0"/>
      <dgm:spPr/>
      <dgm:t>
        <a:bodyPr/>
        <a:lstStyle/>
        <a:p>
          <a:pPr rtl="1"/>
          <a:endParaRPr lang="ar-SA"/>
        </a:p>
      </dgm:t>
    </dgm:pt>
    <dgm:pt modelId="{AD7B7714-85A7-439B-820B-4097652E7950}" type="pres">
      <dgm:prSet presAssocID="{76CE5A3E-3B9E-40DE-B423-5058CA67DFCF}" presName="arrow" presStyleLbl="alignNode1" presStyleIdx="5" presStyleCnt="6"/>
      <dgm:spPr/>
      <dgm:t>
        <a:bodyPr/>
        <a:lstStyle/>
        <a:p>
          <a:pPr rtl="1"/>
          <a:endParaRPr lang="ar-SA"/>
        </a:p>
      </dgm:t>
    </dgm:pt>
    <dgm:pt modelId="{74D69FA7-2156-447E-8511-D8ACFB5CA595}" type="pres">
      <dgm:prSet presAssocID="{76CE5A3E-3B9E-40DE-B423-5058CA67DFCF}" presName="descendantArrow" presStyleLbl="bgAccFollowNode1" presStyleIdx="5" presStyleCnt="6"/>
      <dgm:spPr/>
      <dgm:t>
        <a:bodyPr/>
        <a:lstStyle/>
        <a:p>
          <a:pPr rtl="1"/>
          <a:endParaRPr lang="ar-SA"/>
        </a:p>
      </dgm:t>
    </dgm:pt>
  </dgm:ptLst>
  <dgm:cxnLst>
    <dgm:cxn modelId="{0AF2044E-4B16-4854-A5A7-DC9C7C9AE05D}" srcId="{54C05534-00A3-4C3D-8F2C-CDF341885606}" destId="{5F0E5641-BAA1-4F8F-A1EF-32C6E2D14943}" srcOrd="2" destOrd="0" parTransId="{6EB25A8C-8A56-4E37-892A-4E70C705A6BB}" sibTransId="{556DA83C-C64D-4196-98AB-FE6EA935EE4B}"/>
    <dgm:cxn modelId="{E8F4229D-3D63-462C-A15E-6240FDA2F63F}" type="presOf" srcId="{D9512680-B222-42DA-B787-95E651EBC550}" destId="{3A5B76DB-E528-4DBD-A955-1C5DEEB71D78}" srcOrd="1" destOrd="0" presId="urn:microsoft.com/office/officeart/2016/7/layout/VerticalDownArrowProcess"/>
    <dgm:cxn modelId="{4E8C62CE-3F52-4BA5-8A80-FE45E24966D4}" type="presOf" srcId="{F8384874-B243-436B-A2CA-A7E18ECD9AB0}" destId="{246D68EB-AAB9-4323-9F6A-70AA4B70A799}" srcOrd="0" destOrd="0" presId="urn:microsoft.com/office/officeart/2016/7/layout/VerticalDownArrowProcess"/>
    <dgm:cxn modelId="{3E5E2D3C-27B8-4966-9243-AA23E2DF5A4C}" type="presOf" srcId="{C5F31B4E-DCC3-4693-B9BA-96053301D5D8}" destId="{74D69FA7-2156-447E-8511-D8ACFB5CA595}" srcOrd="0" destOrd="0" presId="urn:microsoft.com/office/officeart/2016/7/layout/VerticalDownArrowProcess"/>
    <dgm:cxn modelId="{ADDCB640-2FC9-4CB9-B165-7606DE95CE99}" type="presOf" srcId="{76CE5A3E-3B9E-40DE-B423-5058CA67DFCF}" destId="{AD7B7714-85A7-439B-820B-4097652E7950}" srcOrd="1" destOrd="0" presId="urn:microsoft.com/office/officeart/2016/7/layout/VerticalDownArrowProcess"/>
    <dgm:cxn modelId="{822B0D35-4DD0-4AAF-AB9C-04FDC388875D}" type="presOf" srcId="{3A98BE77-8846-416A-B3A8-1C368499D257}" destId="{14E61D43-5E88-4602-A2D3-BABD8E515F6A}" srcOrd="0" destOrd="0" presId="urn:microsoft.com/office/officeart/2016/7/layout/VerticalDownArrowProcess"/>
    <dgm:cxn modelId="{2F420E34-C5FF-4C53-A205-17EC2DB66452}" srcId="{54C05534-00A3-4C3D-8F2C-CDF341885606}" destId="{D9512680-B222-42DA-B787-95E651EBC550}" srcOrd="3" destOrd="0" parTransId="{322D856B-AC4A-485F-AC96-0AEC0111E58C}" sibTransId="{057F3F99-752D-4F05-83C1-EF03A03433B3}"/>
    <dgm:cxn modelId="{2C18270B-CDE7-4E18-B096-EFF046EAA9AF}" type="presOf" srcId="{54C05534-00A3-4C3D-8F2C-CDF341885606}" destId="{221FB0E4-FC7E-4784-BF9E-6B2E752BE849}" srcOrd="0" destOrd="0" presId="urn:microsoft.com/office/officeart/2016/7/layout/VerticalDownArrowProcess"/>
    <dgm:cxn modelId="{77F3FBD5-054F-49D7-BBD7-3B995701F15F}" srcId="{54C05534-00A3-4C3D-8F2C-CDF341885606}" destId="{76CE5A3E-3B9E-40DE-B423-5058CA67DFCF}" srcOrd="0" destOrd="0" parTransId="{39F41A35-320C-44D0-9275-9883F8D39EF1}" sibTransId="{9B056955-A4D6-49AF-9F0D-28F893C2D405}"/>
    <dgm:cxn modelId="{CA5EFE7B-6F07-4F87-9095-20DA3561D2EB}" srcId="{0077CBB9-3C35-436C-A0CD-E9B20C4E8AF6}" destId="{F8384874-B243-436B-A2CA-A7E18ECD9AB0}" srcOrd="0" destOrd="0" parTransId="{5588404E-1969-407E-AD9A-C65D6E6546DE}" sibTransId="{3EB57D17-0426-4D6E-A024-81A475108480}"/>
    <dgm:cxn modelId="{C41E8F34-4963-45B7-A44C-DC3FFBB0B41C}" srcId="{5B84485A-4623-4682-8CC1-676CECEC1A4E}" destId="{502D3139-063C-4BB7-8DF8-8F96ADC5D4A8}" srcOrd="0" destOrd="0" parTransId="{7925EADB-DBCC-4454-A8E4-32FBC2AB2792}" sibTransId="{5253394E-B7FF-4249-9336-6B38B8ECD794}"/>
    <dgm:cxn modelId="{BD165A3A-6A55-4A24-9351-D23A115A77D1}" type="presOf" srcId="{5F0E5641-BAA1-4F8F-A1EF-32C6E2D14943}" destId="{9290EC4A-EC19-4AD0-9E5F-B8CEB96A2CBB}" srcOrd="1" destOrd="0" presId="urn:microsoft.com/office/officeart/2016/7/layout/VerticalDownArrowProcess"/>
    <dgm:cxn modelId="{2D750177-2990-4038-AC23-C5FB8B889679}" type="presOf" srcId="{76F9CA75-506A-4BE8-86AB-DDB98AD31316}" destId="{6323C0BE-10C5-4E21-81E7-C805206EF369}" srcOrd="0" destOrd="0" presId="urn:microsoft.com/office/officeart/2016/7/layout/VerticalDownArrowProcess"/>
    <dgm:cxn modelId="{65D2DB52-211C-47C0-93D9-2FCA82DED455}" srcId="{5F0E5641-BAA1-4F8F-A1EF-32C6E2D14943}" destId="{27B83EE9-2292-45EA-8047-C0C7B750A133}" srcOrd="0" destOrd="0" parTransId="{2215A0E0-AB67-411F-BAEA-BA50A25D2468}" sibTransId="{6286D465-3F1C-489E-9239-F33C8F782386}"/>
    <dgm:cxn modelId="{79AF8E03-6A9B-478D-9165-E6C9F32278CC}" type="presOf" srcId="{5B84485A-4623-4682-8CC1-676CECEC1A4E}" destId="{576FB1A8-5AEF-42EF-B29D-E8AF1E129740}" srcOrd="1" destOrd="0" presId="urn:microsoft.com/office/officeart/2016/7/layout/VerticalDownArrowProcess"/>
    <dgm:cxn modelId="{D353C6EF-93B7-47AB-BEB3-4335000BF270}" type="presOf" srcId="{D9512680-B222-42DA-B787-95E651EBC550}" destId="{FD1C97C6-DFF6-41B4-B0B1-6C7FF8A059F2}" srcOrd="0" destOrd="0" presId="urn:microsoft.com/office/officeart/2016/7/layout/VerticalDownArrowProcess"/>
    <dgm:cxn modelId="{CBF94E4A-8EC4-421E-ACCF-E54080D2DF2F}" type="presOf" srcId="{0077CBB9-3C35-436C-A0CD-E9B20C4E8AF6}" destId="{DD7C95DD-F036-44C5-A3D2-FC1C53401D47}" srcOrd="0" destOrd="0" presId="urn:microsoft.com/office/officeart/2016/7/layout/VerticalDownArrowProcess"/>
    <dgm:cxn modelId="{33742447-6A13-4F85-9F8B-453B5368CEFF}" srcId="{54C05534-00A3-4C3D-8F2C-CDF341885606}" destId="{5B84485A-4623-4682-8CC1-676CECEC1A4E}" srcOrd="1" destOrd="0" parTransId="{CEE07BB6-7168-41FF-80A9-77DF996CCE95}" sibTransId="{4FE99900-A725-41B9-BB1D-FA4EF4B18CA1}"/>
    <dgm:cxn modelId="{F9F802ED-B6D2-4BE0-8751-50E02BAD6363}" type="presOf" srcId="{FA431FBC-32D8-46D9-944A-7044B0B32862}" destId="{75D0CC7A-56FC-42FD-9D26-B697585E00BC}" srcOrd="0" destOrd="0" presId="urn:microsoft.com/office/officeart/2016/7/layout/VerticalDownArrowProcess"/>
    <dgm:cxn modelId="{963C0E86-6B24-4EB4-8055-C508871972D0}" srcId="{D9512680-B222-42DA-B787-95E651EBC550}" destId="{76F9CA75-506A-4BE8-86AB-DDB98AD31316}" srcOrd="0" destOrd="0" parTransId="{12850FC1-FA8A-42D0-9382-830CFDD38D8C}" sibTransId="{D4804E76-0754-4AE4-B0F1-FCB387931CBE}"/>
    <dgm:cxn modelId="{37BD0B58-C309-4997-8E34-4DCC99CDFA18}" type="presOf" srcId="{3A98BE77-8846-416A-B3A8-1C368499D257}" destId="{8B4A18BB-E957-4C84-8910-7DD44B2A0C91}" srcOrd="1" destOrd="0" presId="urn:microsoft.com/office/officeart/2016/7/layout/VerticalDownArrowProcess"/>
    <dgm:cxn modelId="{66D1C9BA-844C-4671-ABD6-28C0956B98A8}" srcId="{76CE5A3E-3B9E-40DE-B423-5058CA67DFCF}" destId="{C5F31B4E-DCC3-4693-B9BA-96053301D5D8}" srcOrd="0" destOrd="0" parTransId="{7F0D9A5A-270C-49BB-A1BE-EA895420BAA9}" sibTransId="{812F6CD8-17CB-4D9D-9322-D84E767353E9}"/>
    <dgm:cxn modelId="{EDB98655-8AA5-4045-902C-4AB0FEC5756D}" type="presOf" srcId="{5F0E5641-BAA1-4F8F-A1EF-32C6E2D14943}" destId="{8357B416-650C-430F-90EA-257FB57BA6A0}" srcOrd="0" destOrd="0" presId="urn:microsoft.com/office/officeart/2016/7/layout/VerticalDownArrowProcess"/>
    <dgm:cxn modelId="{5897BE7D-4EFD-4D58-A35A-891849AAD629}" type="presOf" srcId="{76CE5A3E-3B9E-40DE-B423-5058CA67DFCF}" destId="{4F40C61E-DA19-44EA-8828-190E2DE542B3}" srcOrd="0" destOrd="0" presId="urn:microsoft.com/office/officeart/2016/7/layout/VerticalDownArrowProcess"/>
    <dgm:cxn modelId="{A2592319-DED8-4589-9A5B-74C0FD42BBAD}" srcId="{3A98BE77-8846-416A-B3A8-1C368499D257}" destId="{FA431FBC-32D8-46D9-944A-7044B0B32862}" srcOrd="0" destOrd="0" parTransId="{F56B6030-0455-4E5A-8A25-3F23AB3464ED}" sibTransId="{52830108-1229-4BEF-9D93-63A95351454D}"/>
    <dgm:cxn modelId="{F12DE5DF-CDD9-4B1F-BD3C-4524EA95532A}" type="presOf" srcId="{5B84485A-4623-4682-8CC1-676CECEC1A4E}" destId="{561E8F2C-DD87-4C7F-91B8-939DD3B422CF}" srcOrd="0" destOrd="0" presId="urn:microsoft.com/office/officeart/2016/7/layout/VerticalDownArrowProcess"/>
    <dgm:cxn modelId="{1AFB7B98-B8B8-499F-A15B-2B906719B3B9}" srcId="{54C05534-00A3-4C3D-8F2C-CDF341885606}" destId="{0077CBB9-3C35-436C-A0CD-E9B20C4E8AF6}" srcOrd="5" destOrd="0" parTransId="{56639BCF-F2CF-4C5E-8F93-FBAFB9E18677}" sibTransId="{E1CDF841-2794-4A6E-8C61-8559459AB50C}"/>
    <dgm:cxn modelId="{092F99E9-E6BA-4DA0-BC79-9D3D2725201D}" type="presOf" srcId="{502D3139-063C-4BB7-8DF8-8F96ADC5D4A8}" destId="{E00191EA-4DB6-48C5-B6CD-64DE98C07A07}" srcOrd="0" destOrd="0" presId="urn:microsoft.com/office/officeart/2016/7/layout/VerticalDownArrowProcess"/>
    <dgm:cxn modelId="{64606D3E-6F2D-419F-A2D3-6707763573AD}" type="presOf" srcId="{27B83EE9-2292-45EA-8047-C0C7B750A133}" destId="{AA56EDA4-2191-4F9C-B725-9537D436515B}" srcOrd="0" destOrd="0" presId="urn:microsoft.com/office/officeart/2016/7/layout/VerticalDownArrowProcess"/>
    <dgm:cxn modelId="{619A4ED4-9039-456A-A224-5B80E55FD7EE}" srcId="{54C05534-00A3-4C3D-8F2C-CDF341885606}" destId="{3A98BE77-8846-416A-B3A8-1C368499D257}" srcOrd="4" destOrd="0" parTransId="{8DD2B42F-807C-4F32-9477-E37FFFC0FEFA}" sibTransId="{5E1A915E-16A7-4A6F-A29B-80DAA85A0F9C}"/>
    <dgm:cxn modelId="{33B70308-4935-4DE2-8481-7401B99D8316}" type="presParOf" srcId="{221FB0E4-FC7E-4784-BF9E-6B2E752BE849}" destId="{461084C3-318D-4AB1-8D7C-DE2FCBD2A003}" srcOrd="0" destOrd="0" presId="urn:microsoft.com/office/officeart/2016/7/layout/VerticalDownArrowProcess"/>
    <dgm:cxn modelId="{F9587A6B-B434-46A7-ADF4-60F20D685662}" type="presParOf" srcId="{461084C3-318D-4AB1-8D7C-DE2FCBD2A003}" destId="{DD7C95DD-F036-44C5-A3D2-FC1C53401D47}" srcOrd="0" destOrd="0" presId="urn:microsoft.com/office/officeart/2016/7/layout/VerticalDownArrowProcess"/>
    <dgm:cxn modelId="{18B4FECA-B3AC-4570-B966-8C52E6988261}" type="presParOf" srcId="{461084C3-318D-4AB1-8D7C-DE2FCBD2A003}" destId="{246D68EB-AAB9-4323-9F6A-70AA4B70A799}" srcOrd="1" destOrd="0" presId="urn:microsoft.com/office/officeart/2016/7/layout/VerticalDownArrowProcess"/>
    <dgm:cxn modelId="{76ED185D-9CD5-4CBD-953D-0A3F1A8EA966}" type="presParOf" srcId="{221FB0E4-FC7E-4784-BF9E-6B2E752BE849}" destId="{5626B408-E069-417A-9930-7DE380F0AEB2}" srcOrd="1" destOrd="0" presId="urn:microsoft.com/office/officeart/2016/7/layout/VerticalDownArrowProcess"/>
    <dgm:cxn modelId="{1ABBB181-5D36-470D-AC7F-5EACC63E722D}" type="presParOf" srcId="{221FB0E4-FC7E-4784-BF9E-6B2E752BE849}" destId="{F70DF736-2136-4C5F-97A3-E91020803EA2}" srcOrd="2" destOrd="0" presId="urn:microsoft.com/office/officeart/2016/7/layout/VerticalDownArrowProcess"/>
    <dgm:cxn modelId="{8533D488-3507-4CCF-B4F1-020FFB7280A7}" type="presParOf" srcId="{F70DF736-2136-4C5F-97A3-E91020803EA2}" destId="{14E61D43-5E88-4602-A2D3-BABD8E515F6A}" srcOrd="0" destOrd="0" presId="urn:microsoft.com/office/officeart/2016/7/layout/VerticalDownArrowProcess"/>
    <dgm:cxn modelId="{8621B082-F7E1-4A56-9B55-A0E787878B11}" type="presParOf" srcId="{F70DF736-2136-4C5F-97A3-E91020803EA2}" destId="{8B4A18BB-E957-4C84-8910-7DD44B2A0C91}" srcOrd="1" destOrd="0" presId="urn:microsoft.com/office/officeart/2016/7/layout/VerticalDownArrowProcess"/>
    <dgm:cxn modelId="{8C962F51-0B75-49F5-AD8F-DD6BEE2E9754}" type="presParOf" srcId="{F70DF736-2136-4C5F-97A3-E91020803EA2}" destId="{75D0CC7A-56FC-42FD-9D26-B697585E00BC}" srcOrd="2" destOrd="0" presId="urn:microsoft.com/office/officeart/2016/7/layout/VerticalDownArrowProcess"/>
    <dgm:cxn modelId="{94BDD417-C502-44E8-9503-0A2A39C34D11}" type="presParOf" srcId="{221FB0E4-FC7E-4784-BF9E-6B2E752BE849}" destId="{239023B6-DA16-4040-81A8-3534829DE15F}" srcOrd="3" destOrd="0" presId="urn:microsoft.com/office/officeart/2016/7/layout/VerticalDownArrowProcess"/>
    <dgm:cxn modelId="{3A2C8C6B-6E11-4458-AE0B-1173610BAE03}" type="presParOf" srcId="{221FB0E4-FC7E-4784-BF9E-6B2E752BE849}" destId="{C8F5B09A-C4DB-4D4C-82A0-894E6E0DA067}" srcOrd="4" destOrd="0" presId="urn:microsoft.com/office/officeart/2016/7/layout/VerticalDownArrowProcess"/>
    <dgm:cxn modelId="{CE3DA80C-DFCD-43D5-9227-3805473421A5}" type="presParOf" srcId="{C8F5B09A-C4DB-4D4C-82A0-894E6E0DA067}" destId="{FD1C97C6-DFF6-41B4-B0B1-6C7FF8A059F2}" srcOrd="0" destOrd="0" presId="urn:microsoft.com/office/officeart/2016/7/layout/VerticalDownArrowProcess"/>
    <dgm:cxn modelId="{22CE9551-CA5C-4280-9003-9D1FB59DBCDF}" type="presParOf" srcId="{C8F5B09A-C4DB-4D4C-82A0-894E6E0DA067}" destId="{3A5B76DB-E528-4DBD-A955-1C5DEEB71D78}" srcOrd="1" destOrd="0" presId="urn:microsoft.com/office/officeart/2016/7/layout/VerticalDownArrowProcess"/>
    <dgm:cxn modelId="{45B6F451-55ED-4522-88BA-79F34A49B106}" type="presParOf" srcId="{C8F5B09A-C4DB-4D4C-82A0-894E6E0DA067}" destId="{6323C0BE-10C5-4E21-81E7-C805206EF369}" srcOrd="2" destOrd="0" presId="urn:microsoft.com/office/officeart/2016/7/layout/VerticalDownArrowProcess"/>
    <dgm:cxn modelId="{EA162312-2FFC-4CF2-A720-CC64C016801E}" type="presParOf" srcId="{221FB0E4-FC7E-4784-BF9E-6B2E752BE849}" destId="{3C2DBFA0-9F85-4A36-9ED3-28ED2C85080A}" srcOrd="5" destOrd="0" presId="urn:microsoft.com/office/officeart/2016/7/layout/VerticalDownArrowProcess"/>
    <dgm:cxn modelId="{3DC02A55-4DCA-4DB0-90F2-E9B61531BFF6}" type="presParOf" srcId="{221FB0E4-FC7E-4784-BF9E-6B2E752BE849}" destId="{F88CF10B-194D-4D65-ACFD-84E0255D082D}" srcOrd="6" destOrd="0" presId="urn:microsoft.com/office/officeart/2016/7/layout/VerticalDownArrowProcess"/>
    <dgm:cxn modelId="{65138DA6-903A-4557-935D-9B44561B9CFF}" type="presParOf" srcId="{F88CF10B-194D-4D65-ACFD-84E0255D082D}" destId="{8357B416-650C-430F-90EA-257FB57BA6A0}" srcOrd="0" destOrd="0" presId="urn:microsoft.com/office/officeart/2016/7/layout/VerticalDownArrowProcess"/>
    <dgm:cxn modelId="{1E173EF4-99BD-4CA6-9570-C3D7D82398E8}" type="presParOf" srcId="{F88CF10B-194D-4D65-ACFD-84E0255D082D}" destId="{9290EC4A-EC19-4AD0-9E5F-B8CEB96A2CBB}" srcOrd="1" destOrd="0" presId="urn:microsoft.com/office/officeart/2016/7/layout/VerticalDownArrowProcess"/>
    <dgm:cxn modelId="{A0A5C234-FBD9-413A-B736-A0CD80B26ED4}" type="presParOf" srcId="{F88CF10B-194D-4D65-ACFD-84E0255D082D}" destId="{AA56EDA4-2191-4F9C-B725-9537D436515B}" srcOrd="2" destOrd="0" presId="urn:microsoft.com/office/officeart/2016/7/layout/VerticalDownArrowProcess"/>
    <dgm:cxn modelId="{AE6B4DFD-08CB-465D-8517-438139FB2D33}" type="presParOf" srcId="{221FB0E4-FC7E-4784-BF9E-6B2E752BE849}" destId="{19466DDC-2AC9-471E-A3C9-21DEA3A4E290}" srcOrd="7" destOrd="0" presId="urn:microsoft.com/office/officeart/2016/7/layout/VerticalDownArrowProcess"/>
    <dgm:cxn modelId="{18BED756-A41E-41A9-BB9C-534AFA5FF0C5}" type="presParOf" srcId="{221FB0E4-FC7E-4784-BF9E-6B2E752BE849}" destId="{D3572454-6BF0-429A-9E20-EC9AFA3F9026}" srcOrd="8" destOrd="0" presId="urn:microsoft.com/office/officeart/2016/7/layout/VerticalDownArrowProcess"/>
    <dgm:cxn modelId="{75189A7A-179D-45B5-9331-990268D366F6}" type="presParOf" srcId="{D3572454-6BF0-429A-9E20-EC9AFA3F9026}" destId="{561E8F2C-DD87-4C7F-91B8-939DD3B422CF}" srcOrd="0" destOrd="0" presId="urn:microsoft.com/office/officeart/2016/7/layout/VerticalDownArrowProcess"/>
    <dgm:cxn modelId="{5277D582-4F28-4DD8-8432-D412EA4BBEC1}" type="presParOf" srcId="{D3572454-6BF0-429A-9E20-EC9AFA3F9026}" destId="{576FB1A8-5AEF-42EF-B29D-E8AF1E129740}" srcOrd="1" destOrd="0" presId="urn:microsoft.com/office/officeart/2016/7/layout/VerticalDownArrowProcess"/>
    <dgm:cxn modelId="{82640EFE-6457-41A1-9734-4424567070B0}" type="presParOf" srcId="{D3572454-6BF0-429A-9E20-EC9AFA3F9026}" destId="{E00191EA-4DB6-48C5-B6CD-64DE98C07A07}" srcOrd="2" destOrd="0" presId="urn:microsoft.com/office/officeart/2016/7/layout/VerticalDownArrowProcess"/>
    <dgm:cxn modelId="{849A03FC-E1E7-44F6-BAA8-C71E06832E05}" type="presParOf" srcId="{221FB0E4-FC7E-4784-BF9E-6B2E752BE849}" destId="{FE1B0064-7B0A-4028-879E-ABFA1DD9E02A}" srcOrd="9" destOrd="0" presId="urn:microsoft.com/office/officeart/2016/7/layout/VerticalDownArrowProcess"/>
    <dgm:cxn modelId="{22B83B70-6B72-402D-8945-CE858C9FFB2A}" type="presParOf" srcId="{221FB0E4-FC7E-4784-BF9E-6B2E752BE849}" destId="{704F77D1-C1D7-4ACF-B0FC-16947920A101}" srcOrd="10" destOrd="0" presId="urn:microsoft.com/office/officeart/2016/7/layout/VerticalDownArrowProcess"/>
    <dgm:cxn modelId="{995C3DC9-868B-4855-8580-E097B0825FB3}" type="presParOf" srcId="{704F77D1-C1D7-4ACF-B0FC-16947920A101}" destId="{4F40C61E-DA19-44EA-8828-190E2DE542B3}" srcOrd="0" destOrd="0" presId="urn:microsoft.com/office/officeart/2016/7/layout/VerticalDownArrowProcess"/>
    <dgm:cxn modelId="{E273D4D9-270C-455A-A999-A00D8C52E238}" type="presParOf" srcId="{704F77D1-C1D7-4ACF-B0FC-16947920A101}" destId="{AD7B7714-85A7-439B-820B-4097652E7950}" srcOrd="1" destOrd="0" presId="urn:microsoft.com/office/officeart/2016/7/layout/VerticalDownArrowProcess"/>
    <dgm:cxn modelId="{23E19A71-1F4F-4852-BDDF-E2A0717E8C12}" type="presParOf" srcId="{704F77D1-C1D7-4ACF-B0FC-16947920A101}" destId="{74D69FA7-2156-447E-8511-D8ACFB5CA595}"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7C95DD-F036-44C5-A3D2-FC1C53401D47}">
      <dsp:nvSpPr>
        <dsp:cNvPr id="0" name=""/>
        <dsp:cNvSpPr/>
      </dsp:nvSpPr>
      <dsp:spPr>
        <a:xfrm>
          <a:off x="0" y="3554319"/>
          <a:ext cx="2599578" cy="466502"/>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84882" tIns="63113" rIns="184882" bIns="63113" numCol="1" spcCol="1270" anchor="ctr" anchorCtr="0">
          <a:noAutofit/>
        </a:bodyPr>
        <a:lstStyle/>
        <a:p>
          <a:pPr lvl="0" algn="ctr" defTabSz="1244600">
            <a:lnSpc>
              <a:spcPct val="90000"/>
            </a:lnSpc>
            <a:spcBef>
              <a:spcPct val="0"/>
            </a:spcBef>
            <a:spcAft>
              <a:spcPct val="35000"/>
            </a:spcAft>
          </a:pPr>
          <a:r>
            <a:rPr lang="en-US" sz="2800" kern="1200" dirty="0"/>
            <a:t>Advise</a:t>
          </a:r>
        </a:p>
      </dsp:txBody>
      <dsp:txXfrm>
        <a:off x="0" y="3554319"/>
        <a:ext cx="2599578" cy="466502"/>
      </dsp:txXfrm>
    </dsp:sp>
    <dsp:sp modelId="{246D68EB-AAB9-4323-9F6A-70AA4B70A799}">
      <dsp:nvSpPr>
        <dsp:cNvPr id="0" name=""/>
        <dsp:cNvSpPr/>
      </dsp:nvSpPr>
      <dsp:spPr>
        <a:xfrm>
          <a:off x="2599578" y="3554319"/>
          <a:ext cx="7798734" cy="466502"/>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8195" tIns="0" rIns="158195" bIns="0" numCol="1" spcCol="1270" anchor="ctr" anchorCtr="0">
          <a:noAutofit/>
        </a:bodyPr>
        <a:lstStyle/>
        <a:p>
          <a:pPr lvl="0" algn="l" defTabSz="889000">
            <a:lnSpc>
              <a:spcPct val="90000"/>
            </a:lnSpc>
            <a:spcBef>
              <a:spcPct val="0"/>
            </a:spcBef>
            <a:spcAft>
              <a:spcPct val="35000"/>
            </a:spcAft>
          </a:pPr>
          <a:r>
            <a:rPr lang="en-US" sz="2000" kern="1200" dirty="0"/>
            <a:t>Advise flu patients to stay away from work and public for a day after their symptoms are alleviated.</a:t>
          </a:r>
        </a:p>
      </dsp:txBody>
      <dsp:txXfrm>
        <a:off x="2599578" y="3554319"/>
        <a:ext cx="7798734" cy="466502"/>
      </dsp:txXfrm>
    </dsp:sp>
    <dsp:sp modelId="{8B4A18BB-E957-4C84-8910-7DD44B2A0C91}">
      <dsp:nvSpPr>
        <dsp:cNvPr id="0" name=""/>
        <dsp:cNvSpPr/>
      </dsp:nvSpPr>
      <dsp:spPr>
        <a:xfrm rot="10800000">
          <a:off x="0" y="2843836"/>
          <a:ext cx="2599578" cy="717480"/>
        </a:xfrm>
        <a:prstGeom prst="upArrowCallout">
          <a:avLst>
            <a:gd name="adj1" fmla="val 5000"/>
            <a:gd name="adj2" fmla="val 10000"/>
            <a:gd name="adj3" fmla="val 15000"/>
            <a:gd name="adj4" fmla="val 64977"/>
          </a:avLst>
        </a:prstGeom>
        <a:solidFill>
          <a:schemeClr val="accent2">
            <a:hueOff val="-167625"/>
            <a:satOff val="-1932"/>
            <a:lumOff val="432"/>
            <a:alphaOff val="0"/>
          </a:schemeClr>
        </a:solidFill>
        <a:ln w="15875" cap="flat" cmpd="sng" algn="ctr">
          <a:solidFill>
            <a:schemeClr val="accent2">
              <a:hueOff val="-167625"/>
              <a:satOff val="-1932"/>
              <a:lumOff val="432"/>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84882" tIns="63094" rIns="184882" bIns="63094" numCol="1" spcCol="1270" anchor="ctr" anchorCtr="0">
          <a:noAutofit/>
        </a:bodyPr>
        <a:lstStyle/>
        <a:p>
          <a:pPr lvl="0" algn="ctr" defTabSz="1244600">
            <a:lnSpc>
              <a:spcPct val="90000"/>
            </a:lnSpc>
            <a:spcBef>
              <a:spcPct val="0"/>
            </a:spcBef>
            <a:spcAft>
              <a:spcPct val="35000"/>
            </a:spcAft>
          </a:pPr>
          <a:r>
            <a:rPr lang="en-US" sz="2800" kern="1200" dirty="0"/>
            <a:t>Raise</a:t>
          </a:r>
        </a:p>
      </dsp:txBody>
      <dsp:txXfrm rot="-10800000">
        <a:off x="0" y="2843836"/>
        <a:ext cx="2599578" cy="466362"/>
      </dsp:txXfrm>
    </dsp:sp>
    <dsp:sp modelId="{75D0CC7A-56FC-42FD-9D26-B697585E00BC}">
      <dsp:nvSpPr>
        <dsp:cNvPr id="0" name=""/>
        <dsp:cNvSpPr/>
      </dsp:nvSpPr>
      <dsp:spPr>
        <a:xfrm>
          <a:off x="2599578" y="2843836"/>
          <a:ext cx="7798734" cy="466362"/>
        </a:xfrm>
        <a:prstGeom prst="rect">
          <a:avLst/>
        </a:prstGeom>
        <a:solidFill>
          <a:schemeClr val="accent2">
            <a:tint val="40000"/>
            <a:alpha val="90000"/>
            <a:hueOff val="-290516"/>
            <a:satOff val="-27"/>
            <a:lumOff val="8"/>
            <a:alphaOff val="0"/>
          </a:schemeClr>
        </a:solidFill>
        <a:ln w="15875" cap="flat" cmpd="sng" algn="ctr">
          <a:solidFill>
            <a:schemeClr val="accent2">
              <a:tint val="40000"/>
              <a:alpha val="90000"/>
              <a:hueOff val="-290516"/>
              <a:satOff val="-27"/>
              <a:lumOff val="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8195" tIns="0" rIns="158195" bIns="0" numCol="1" spcCol="1270" anchor="ctr" anchorCtr="0">
          <a:noAutofit/>
        </a:bodyPr>
        <a:lstStyle/>
        <a:p>
          <a:pPr lvl="0" algn="l" defTabSz="889000">
            <a:lnSpc>
              <a:spcPct val="90000"/>
            </a:lnSpc>
            <a:spcBef>
              <a:spcPct val="0"/>
            </a:spcBef>
            <a:spcAft>
              <a:spcPct val="35000"/>
            </a:spcAft>
          </a:pPr>
          <a:r>
            <a:rPr lang="en-US" sz="2000" kern="1200" dirty="0"/>
            <a:t>Raise awareness on personal hygiene and ways to avoid infecting other people or avoiding getting sick from contact with other people.</a:t>
          </a:r>
        </a:p>
      </dsp:txBody>
      <dsp:txXfrm>
        <a:off x="2599578" y="2843836"/>
        <a:ext cx="7798734" cy="466362"/>
      </dsp:txXfrm>
    </dsp:sp>
    <dsp:sp modelId="{3A5B76DB-E528-4DBD-A955-1C5DEEB71D78}">
      <dsp:nvSpPr>
        <dsp:cNvPr id="0" name=""/>
        <dsp:cNvSpPr/>
      </dsp:nvSpPr>
      <dsp:spPr>
        <a:xfrm rot="10800000">
          <a:off x="0" y="2133352"/>
          <a:ext cx="2599578" cy="717480"/>
        </a:xfrm>
        <a:prstGeom prst="upArrowCallout">
          <a:avLst>
            <a:gd name="adj1" fmla="val 5000"/>
            <a:gd name="adj2" fmla="val 10000"/>
            <a:gd name="adj3" fmla="val 15000"/>
            <a:gd name="adj4" fmla="val 64977"/>
          </a:avLst>
        </a:prstGeom>
        <a:solidFill>
          <a:schemeClr val="accent2">
            <a:hueOff val="-335249"/>
            <a:satOff val="-3863"/>
            <a:lumOff val="864"/>
            <a:alphaOff val="0"/>
          </a:schemeClr>
        </a:solidFill>
        <a:ln w="15875" cap="flat" cmpd="sng" algn="ctr">
          <a:solidFill>
            <a:schemeClr val="accent2">
              <a:hueOff val="-335249"/>
              <a:satOff val="-3863"/>
              <a:lumOff val="864"/>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84882" tIns="63094" rIns="184882" bIns="63094" numCol="1" spcCol="1270" anchor="ctr" anchorCtr="0">
          <a:noAutofit/>
        </a:bodyPr>
        <a:lstStyle/>
        <a:p>
          <a:pPr lvl="0" algn="ctr" defTabSz="1244600">
            <a:lnSpc>
              <a:spcPct val="90000"/>
            </a:lnSpc>
            <a:spcBef>
              <a:spcPct val="0"/>
            </a:spcBef>
            <a:spcAft>
              <a:spcPct val="35000"/>
            </a:spcAft>
          </a:pPr>
          <a:r>
            <a:rPr lang="en-US" sz="2800" kern="1200" dirty="0"/>
            <a:t>Increase</a:t>
          </a:r>
        </a:p>
      </dsp:txBody>
      <dsp:txXfrm rot="-10800000">
        <a:off x="0" y="2133352"/>
        <a:ext cx="2599578" cy="466362"/>
      </dsp:txXfrm>
    </dsp:sp>
    <dsp:sp modelId="{6323C0BE-10C5-4E21-81E7-C805206EF369}">
      <dsp:nvSpPr>
        <dsp:cNvPr id="0" name=""/>
        <dsp:cNvSpPr/>
      </dsp:nvSpPr>
      <dsp:spPr>
        <a:xfrm>
          <a:off x="2599578" y="2133352"/>
          <a:ext cx="7798734" cy="466362"/>
        </a:xfrm>
        <a:prstGeom prst="rect">
          <a:avLst/>
        </a:prstGeom>
        <a:solidFill>
          <a:schemeClr val="accent2">
            <a:tint val="40000"/>
            <a:alpha val="90000"/>
            <a:hueOff val="-581031"/>
            <a:satOff val="-53"/>
            <a:lumOff val="16"/>
            <a:alphaOff val="0"/>
          </a:schemeClr>
        </a:solidFill>
        <a:ln w="15875" cap="flat" cmpd="sng" algn="ctr">
          <a:solidFill>
            <a:schemeClr val="accent2">
              <a:tint val="40000"/>
              <a:alpha val="90000"/>
              <a:hueOff val="-581031"/>
              <a:satOff val="-53"/>
              <a:lumOff val="1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8195" tIns="0" rIns="158195" bIns="0" numCol="1" spcCol="1270" anchor="ctr" anchorCtr="0">
          <a:noAutofit/>
        </a:bodyPr>
        <a:lstStyle/>
        <a:p>
          <a:pPr lvl="0" algn="l" defTabSz="889000">
            <a:lnSpc>
              <a:spcPct val="90000"/>
            </a:lnSpc>
            <a:spcBef>
              <a:spcPct val="0"/>
            </a:spcBef>
            <a:spcAft>
              <a:spcPct val="35000"/>
            </a:spcAft>
          </a:pPr>
          <a:r>
            <a:rPr lang="en-US" sz="2000" kern="1200" dirty="0"/>
            <a:t>Increase the public attitude toward vaccination and encourage high risk people to get vaccinated early.</a:t>
          </a:r>
        </a:p>
      </dsp:txBody>
      <dsp:txXfrm>
        <a:off x="2599578" y="2133352"/>
        <a:ext cx="7798734" cy="466362"/>
      </dsp:txXfrm>
    </dsp:sp>
    <dsp:sp modelId="{9290EC4A-EC19-4AD0-9E5F-B8CEB96A2CBB}">
      <dsp:nvSpPr>
        <dsp:cNvPr id="0" name=""/>
        <dsp:cNvSpPr/>
      </dsp:nvSpPr>
      <dsp:spPr>
        <a:xfrm rot="10800000">
          <a:off x="0" y="1422869"/>
          <a:ext cx="2599578" cy="717480"/>
        </a:xfrm>
        <a:prstGeom prst="upArrowCallout">
          <a:avLst>
            <a:gd name="adj1" fmla="val 5000"/>
            <a:gd name="adj2" fmla="val 10000"/>
            <a:gd name="adj3" fmla="val 15000"/>
            <a:gd name="adj4" fmla="val 64977"/>
          </a:avLst>
        </a:prstGeom>
        <a:solidFill>
          <a:schemeClr val="accent2">
            <a:hueOff val="-502874"/>
            <a:satOff val="-5795"/>
            <a:lumOff val="1295"/>
            <a:alphaOff val="0"/>
          </a:schemeClr>
        </a:solidFill>
        <a:ln w="15875" cap="flat" cmpd="sng" algn="ctr">
          <a:solidFill>
            <a:schemeClr val="accent2">
              <a:hueOff val="-502874"/>
              <a:satOff val="-5795"/>
              <a:lumOff val="1295"/>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84882" tIns="63094" rIns="184882" bIns="63094" numCol="1" spcCol="1270" anchor="ctr" anchorCtr="0">
          <a:noAutofit/>
        </a:bodyPr>
        <a:lstStyle/>
        <a:p>
          <a:pPr lvl="0" algn="ctr" defTabSz="1244600">
            <a:lnSpc>
              <a:spcPct val="90000"/>
            </a:lnSpc>
            <a:spcBef>
              <a:spcPct val="0"/>
            </a:spcBef>
            <a:spcAft>
              <a:spcPct val="35000"/>
            </a:spcAft>
          </a:pPr>
          <a:r>
            <a:rPr lang="en-US" sz="2800" kern="1200" dirty="0"/>
            <a:t>Increase</a:t>
          </a:r>
        </a:p>
      </dsp:txBody>
      <dsp:txXfrm rot="-10800000">
        <a:off x="0" y="1422869"/>
        <a:ext cx="2599578" cy="466362"/>
      </dsp:txXfrm>
    </dsp:sp>
    <dsp:sp modelId="{AA56EDA4-2191-4F9C-B725-9537D436515B}">
      <dsp:nvSpPr>
        <dsp:cNvPr id="0" name=""/>
        <dsp:cNvSpPr/>
      </dsp:nvSpPr>
      <dsp:spPr>
        <a:xfrm>
          <a:off x="2599578" y="1422869"/>
          <a:ext cx="7798734" cy="466362"/>
        </a:xfrm>
        <a:prstGeom prst="rect">
          <a:avLst/>
        </a:prstGeom>
        <a:solidFill>
          <a:schemeClr val="accent2">
            <a:tint val="40000"/>
            <a:alpha val="90000"/>
            <a:hueOff val="-871547"/>
            <a:satOff val="-80"/>
            <a:lumOff val="23"/>
            <a:alphaOff val="0"/>
          </a:schemeClr>
        </a:solidFill>
        <a:ln w="15875" cap="flat" cmpd="sng" algn="ctr">
          <a:solidFill>
            <a:schemeClr val="accent2">
              <a:tint val="40000"/>
              <a:alpha val="90000"/>
              <a:hueOff val="-871547"/>
              <a:satOff val="-80"/>
              <a:lumOff val="2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8195" tIns="0" rIns="158195" bIns="0" numCol="1" spcCol="1270" anchor="ctr" anchorCtr="0">
          <a:noAutofit/>
        </a:bodyPr>
        <a:lstStyle/>
        <a:p>
          <a:pPr lvl="0" algn="l" defTabSz="889000">
            <a:lnSpc>
              <a:spcPct val="90000"/>
            </a:lnSpc>
            <a:spcBef>
              <a:spcPct val="0"/>
            </a:spcBef>
            <a:spcAft>
              <a:spcPct val="35000"/>
            </a:spcAft>
          </a:pPr>
          <a:r>
            <a:rPr lang="en-US" sz="2000" kern="1200" dirty="0"/>
            <a:t>Increase awareness of the ways to protect infection within the household and work environment.</a:t>
          </a:r>
        </a:p>
      </dsp:txBody>
      <dsp:txXfrm>
        <a:off x="2599578" y="1422869"/>
        <a:ext cx="7798734" cy="466362"/>
      </dsp:txXfrm>
    </dsp:sp>
    <dsp:sp modelId="{576FB1A8-5AEF-42EF-B29D-E8AF1E129740}">
      <dsp:nvSpPr>
        <dsp:cNvPr id="0" name=""/>
        <dsp:cNvSpPr/>
      </dsp:nvSpPr>
      <dsp:spPr>
        <a:xfrm rot="10800000">
          <a:off x="0" y="712386"/>
          <a:ext cx="2599578" cy="717480"/>
        </a:xfrm>
        <a:prstGeom prst="upArrowCallout">
          <a:avLst>
            <a:gd name="adj1" fmla="val 5000"/>
            <a:gd name="adj2" fmla="val 10000"/>
            <a:gd name="adj3" fmla="val 15000"/>
            <a:gd name="adj4" fmla="val 64977"/>
          </a:avLst>
        </a:prstGeom>
        <a:solidFill>
          <a:schemeClr val="accent2">
            <a:hueOff val="-670499"/>
            <a:satOff val="-7726"/>
            <a:lumOff val="1727"/>
            <a:alphaOff val="0"/>
          </a:schemeClr>
        </a:solidFill>
        <a:ln w="15875" cap="flat" cmpd="sng" algn="ctr">
          <a:solidFill>
            <a:schemeClr val="accent2">
              <a:hueOff val="-670499"/>
              <a:satOff val="-7726"/>
              <a:lumOff val="1727"/>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84882" tIns="63094" rIns="184882" bIns="63094" numCol="1" spcCol="1270" anchor="ctr" anchorCtr="0">
          <a:noAutofit/>
        </a:bodyPr>
        <a:lstStyle/>
        <a:p>
          <a:pPr lvl="0" algn="ctr" defTabSz="1244600">
            <a:lnSpc>
              <a:spcPct val="90000"/>
            </a:lnSpc>
            <a:spcBef>
              <a:spcPct val="0"/>
            </a:spcBef>
            <a:spcAft>
              <a:spcPct val="35000"/>
            </a:spcAft>
          </a:pPr>
          <a:r>
            <a:rPr lang="en-US" sz="2800" kern="1200" dirty="0"/>
            <a:t>Increase</a:t>
          </a:r>
        </a:p>
      </dsp:txBody>
      <dsp:txXfrm rot="-10800000">
        <a:off x="0" y="712386"/>
        <a:ext cx="2599578" cy="466362"/>
      </dsp:txXfrm>
    </dsp:sp>
    <dsp:sp modelId="{E00191EA-4DB6-48C5-B6CD-64DE98C07A07}">
      <dsp:nvSpPr>
        <dsp:cNvPr id="0" name=""/>
        <dsp:cNvSpPr/>
      </dsp:nvSpPr>
      <dsp:spPr>
        <a:xfrm>
          <a:off x="2599578" y="712386"/>
          <a:ext cx="7798734" cy="466362"/>
        </a:xfrm>
        <a:prstGeom prst="rect">
          <a:avLst/>
        </a:prstGeom>
        <a:solidFill>
          <a:schemeClr val="accent2">
            <a:tint val="40000"/>
            <a:alpha val="90000"/>
            <a:hueOff val="-1162063"/>
            <a:satOff val="-106"/>
            <a:lumOff val="31"/>
            <a:alphaOff val="0"/>
          </a:schemeClr>
        </a:solidFill>
        <a:ln w="15875" cap="flat" cmpd="sng" algn="ctr">
          <a:solidFill>
            <a:schemeClr val="accent2">
              <a:tint val="40000"/>
              <a:alpha val="90000"/>
              <a:hueOff val="-1162063"/>
              <a:satOff val="-106"/>
              <a:lumOff val="3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8195" tIns="0" rIns="158195" bIns="0" numCol="1" spcCol="1270" anchor="ctr" anchorCtr="0">
          <a:noAutofit/>
        </a:bodyPr>
        <a:lstStyle/>
        <a:p>
          <a:pPr lvl="0" algn="l" defTabSz="889000">
            <a:lnSpc>
              <a:spcPct val="90000"/>
            </a:lnSpc>
            <a:spcBef>
              <a:spcPct val="0"/>
            </a:spcBef>
            <a:spcAft>
              <a:spcPct val="35000"/>
            </a:spcAft>
          </a:pPr>
          <a:r>
            <a:rPr lang="en-US" sz="2000" kern="1200" dirty="0"/>
            <a:t>Increase the will to seek help in affected patients.</a:t>
          </a:r>
        </a:p>
      </dsp:txBody>
      <dsp:txXfrm>
        <a:off x="2599578" y="712386"/>
        <a:ext cx="7798734" cy="466362"/>
      </dsp:txXfrm>
    </dsp:sp>
    <dsp:sp modelId="{AD7B7714-85A7-439B-820B-4097652E7950}">
      <dsp:nvSpPr>
        <dsp:cNvPr id="0" name=""/>
        <dsp:cNvSpPr/>
      </dsp:nvSpPr>
      <dsp:spPr>
        <a:xfrm rot="10800000">
          <a:off x="0" y="1902"/>
          <a:ext cx="2599578" cy="717480"/>
        </a:xfrm>
        <a:prstGeom prst="upArrowCallout">
          <a:avLst>
            <a:gd name="adj1" fmla="val 5000"/>
            <a:gd name="adj2" fmla="val 10000"/>
            <a:gd name="adj3" fmla="val 15000"/>
            <a:gd name="adj4" fmla="val 64977"/>
          </a:avLst>
        </a:prstGeom>
        <a:solidFill>
          <a:schemeClr val="accent2">
            <a:hueOff val="-838123"/>
            <a:satOff val="-9658"/>
            <a:lumOff val="2159"/>
            <a:alphaOff val="0"/>
          </a:schemeClr>
        </a:solidFill>
        <a:ln w="15875" cap="flat" cmpd="sng" algn="ctr">
          <a:solidFill>
            <a:schemeClr val="accent2">
              <a:hueOff val="-838123"/>
              <a:satOff val="-9658"/>
              <a:lumOff val="2159"/>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84882" tIns="63094" rIns="184882" bIns="63094" numCol="1" spcCol="1270" anchor="ctr" anchorCtr="0">
          <a:noAutofit/>
        </a:bodyPr>
        <a:lstStyle/>
        <a:p>
          <a:pPr lvl="0" algn="ctr" defTabSz="1244600">
            <a:lnSpc>
              <a:spcPct val="90000"/>
            </a:lnSpc>
            <a:spcBef>
              <a:spcPct val="0"/>
            </a:spcBef>
            <a:spcAft>
              <a:spcPct val="35000"/>
            </a:spcAft>
          </a:pPr>
          <a:r>
            <a:rPr lang="en-US" sz="2800" kern="1200" dirty="0"/>
            <a:t>Raise</a:t>
          </a:r>
        </a:p>
      </dsp:txBody>
      <dsp:txXfrm rot="-10800000">
        <a:off x="0" y="1902"/>
        <a:ext cx="2599578" cy="466362"/>
      </dsp:txXfrm>
    </dsp:sp>
    <dsp:sp modelId="{74D69FA7-2156-447E-8511-D8ACFB5CA595}">
      <dsp:nvSpPr>
        <dsp:cNvPr id="0" name=""/>
        <dsp:cNvSpPr/>
      </dsp:nvSpPr>
      <dsp:spPr>
        <a:xfrm>
          <a:off x="2599578" y="1902"/>
          <a:ext cx="7798734" cy="466362"/>
        </a:xfrm>
        <a:prstGeom prst="rect">
          <a:avLst/>
        </a:prstGeom>
        <a:solidFill>
          <a:schemeClr val="accent2">
            <a:tint val="40000"/>
            <a:alpha val="90000"/>
            <a:hueOff val="-1452578"/>
            <a:satOff val="-133"/>
            <a:lumOff val="39"/>
            <a:alphaOff val="0"/>
          </a:schemeClr>
        </a:solidFill>
        <a:ln w="15875" cap="flat" cmpd="sng" algn="ctr">
          <a:solidFill>
            <a:schemeClr val="accent2">
              <a:tint val="40000"/>
              <a:alpha val="90000"/>
              <a:hueOff val="-1452578"/>
              <a:satOff val="-133"/>
              <a:lumOff val="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8195" tIns="0" rIns="158195" bIns="0" numCol="1" spcCol="1270" anchor="ctr" anchorCtr="0">
          <a:noAutofit/>
        </a:bodyPr>
        <a:lstStyle/>
        <a:p>
          <a:pPr lvl="0" algn="l" defTabSz="889000">
            <a:lnSpc>
              <a:spcPct val="90000"/>
            </a:lnSpc>
            <a:spcBef>
              <a:spcPct val="0"/>
            </a:spcBef>
            <a:spcAft>
              <a:spcPct val="35000"/>
            </a:spcAft>
          </a:pPr>
          <a:r>
            <a:rPr lang="en-US" sz="2000" kern="1200" dirty="0"/>
            <a:t>Raise awareness of the seriousness of seasonal flu in high risk patients.</a:t>
          </a:r>
        </a:p>
      </dsp:txBody>
      <dsp:txXfrm>
        <a:off x="2599578" y="1902"/>
        <a:ext cx="7798734" cy="46636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tMarg" refType="h" fact="0.3835"/>
                <dgm:constr type="bMarg" refType="h" fact="0.3835"/>
                <dgm:constr type="lMarg" refType="w" fact="0.2016"/>
                <dgm:constr type="rMarg" refType="w" fact="0.2016"/>
              </dgm:constrLst>
              <dgm:ruleLst>
                <dgm:rule type="primFontSz" val="14"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h" fact="0"/>
                <dgm:constr type="bMarg" refType="h" fact="0"/>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tMarg" refType="h" fact="0.3835"/>
                <dgm:constr type="bMarg" refType="h" fact="0.3835"/>
                <dgm:constr type="lMarg" refType="w" fact="0.2016"/>
                <dgm:constr type="rMarg" refType="w" fact="0.2016"/>
              </dgm:constrLst>
              <dgm:ruleLst>
                <dgm:rule type="primFontSz" val="14"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h" fact="0"/>
                <dgm:constr type="bMarg" refType="h" fact="0"/>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8C16CB-E7AF-40A7-8462-AABCDA5F4047}" type="datetimeFigureOut">
              <a:rPr lang="en-US" smtClean="0"/>
              <a:pPr/>
              <a:t>3/23/2017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8A26C1-4936-403C-8A72-A96D6DF594B0}" type="slidenum">
              <a:rPr lang="en-US" smtClean="0"/>
              <a:pPr/>
              <a:t>‹#›</a:t>
            </a:fld>
            <a:endParaRPr lang="en-US"/>
          </a:p>
        </p:txBody>
      </p:sp>
    </p:spTree>
    <p:extLst>
      <p:ext uri="{BB962C8B-B14F-4D97-AF65-F5344CB8AC3E}">
        <p14:creationId xmlns:p14="http://schemas.microsoft.com/office/powerpoint/2010/main" val="2125072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19901390-6A32-4B99-B089-60836B18E639}" type="slidenum">
              <a:rPr lang="en-US" smtClean="0"/>
              <a:pPr/>
              <a:t>22</a:t>
            </a:fld>
            <a:endParaRPr lang="en-US"/>
          </a:p>
        </p:txBody>
      </p:sp>
    </p:spTree>
    <p:extLst>
      <p:ext uri="{BB962C8B-B14F-4D97-AF65-F5344CB8AC3E}">
        <p14:creationId xmlns:p14="http://schemas.microsoft.com/office/powerpoint/2010/main" val="4022628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goal of symptom amelioration or cessation may require institution of allergy avoidance measures, pharmacotherapy, immunotherapy, or a combination.</a:t>
            </a:r>
          </a:p>
          <a:p>
            <a:r>
              <a:rPr lang="en-US" sz="1200" b="0" i="0" kern="1200" dirty="0">
                <a:solidFill>
                  <a:schemeClr val="tx1"/>
                </a:solidFill>
                <a:effectLst/>
                <a:latin typeface="+mn-lt"/>
                <a:ea typeface="+mn-ea"/>
                <a:cs typeface="+mn-cs"/>
              </a:rPr>
              <a:t>Allergen avoidance is one of the guiding principles of treatment. While environmental control measures can sometimes lead to complete symptom control (e.g., by removing a pet), they can at other times prove impractical, ineffective, or difficult to implement.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Intranasal corticosteroids remain the single most effective class of medications for treating AR. However, for most patients it is recommended that other therapies be attempted prior to starting intranasal corticosteroids.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Immunotherapy:</a:t>
            </a:r>
          </a:p>
          <a:p>
            <a:r>
              <a:rPr lang="en-US" sz="1200" b="0" i="0" kern="1200" dirty="0">
                <a:solidFill>
                  <a:schemeClr val="tx1"/>
                </a:solidFill>
                <a:effectLst/>
                <a:latin typeface="+mn-lt"/>
                <a:ea typeface="+mn-ea"/>
                <a:cs typeface="+mn-cs"/>
              </a:rPr>
              <a:t>The clinician is able to elicit significant impact on quality of life (interference with hobbies, family life, activities of daily living, sleep, emotional well-being) along with patient's subjective impression that symptoms are severe</a:t>
            </a:r>
          </a:p>
          <a:p>
            <a:r>
              <a:rPr lang="en-US" sz="1200" b="0" i="0" kern="1200" dirty="0">
                <a:solidFill>
                  <a:schemeClr val="tx1"/>
                </a:solidFill>
                <a:effectLst/>
                <a:latin typeface="+mn-lt"/>
                <a:ea typeface="+mn-ea"/>
                <a:cs typeface="+mn-cs"/>
              </a:rPr>
              <a:t>There is an incomplete response to trial of therapy of environmental and pharmacological interventions</a:t>
            </a:r>
          </a:p>
          <a:p>
            <a:r>
              <a:rPr lang="en-US" sz="1200" b="0" i="0" kern="1200" dirty="0">
                <a:solidFill>
                  <a:schemeClr val="tx1"/>
                </a:solidFill>
                <a:effectLst/>
                <a:latin typeface="+mn-lt"/>
                <a:ea typeface="+mn-ea"/>
                <a:cs typeface="+mn-cs"/>
              </a:rPr>
              <a:t>There is an inability to adequately control associated conditions such as asthma or sinus disease.</a:t>
            </a:r>
          </a:p>
          <a:p>
            <a:r>
              <a:rPr lang="en-US" sz="1200" b="0" i="0" kern="1200">
                <a:solidFill>
                  <a:schemeClr val="tx1"/>
                </a:solidFill>
                <a:effectLst/>
                <a:latin typeface="+mn-lt"/>
                <a:ea typeface="+mn-ea"/>
                <a:cs typeface="+mn-cs"/>
              </a:rPr>
              <a:t>http://secure.medicalletter.org/DOC_allergies</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C8A26C1-4936-403C-8A72-A96D6DF594B0}" type="slidenum">
              <a:rPr lang="en-US" smtClean="0"/>
              <a:pPr/>
              <a:t>40</a:t>
            </a:fld>
            <a:endParaRPr lang="en-US"/>
          </a:p>
        </p:txBody>
      </p:sp>
    </p:spTree>
    <p:extLst>
      <p:ext uri="{BB962C8B-B14F-4D97-AF65-F5344CB8AC3E}">
        <p14:creationId xmlns:p14="http://schemas.microsoft.com/office/powerpoint/2010/main" val="3853835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8A26C1-4936-403C-8A72-A96D6DF594B0}" type="slidenum">
              <a:rPr lang="en-US" smtClean="0"/>
              <a:pPr/>
              <a:t>44</a:t>
            </a:fld>
            <a:endParaRPr lang="en-US"/>
          </a:p>
        </p:txBody>
      </p:sp>
    </p:spTree>
    <p:extLst>
      <p:ext uri="{BB962C8B-B14F-4D97-AF65-F5344CB8AC3E}">
        <p14:creationId xmlns:p14="http://schemas.microsoft.com/office/powerpoint/2010/main" val="2271492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a:t>Acute</a:t>
            </a:r>
            <a:r>
              <a:rPr lang="en-US" baseline="0" dirty="0"/>
              <a:t> Otitis Media</a:t>
            </a:r>
            <a:endParaRPr dirty="0"/>
          </a:p>
        </p:txBody>
      </p:sp>
    </p:spTree>
    <p:extLst>
      <p:ext uri="{BB962C8B-B14F-4D97-AF65-F5344CB8AC3E}">
        <p14:creationId xmlns:p14="http://schemas.microsoft.com/office/powerpoint/2010/main" val="1231079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8A26C1-4936-403C-8A72-A96D6DF594B0}" type="slidenum">
              <a:rPr lang="en-US" smtClean="0"/>
              <a:pPr/>
              <a:t>63</a:t>
            </a:fld>
            <a:endParaRPr lang="en-US"/>
          </a:p>
        </p:txBody>
      </p:sp>
    </p:spTree>
    <p:extLst>
      <p:ext uri="{BB962C8B-B14F-4D97-AF65-F5344CB8AC3E}">
        <p14:creationId xmlns:p14="http://schemas.microsoft.com/office/powerpoint/2010/main" val="3009560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8A26C1-4936-403C-8A72-A96D6DF594B0}" type="slidenum">
              <a:rPr lang="en-US" smtClean="0"/>
              <a:pPr/>
              <a:t>64</a:t>
            </a:fld>
            <a:endParaRPr lang="en-US"/>
          </a:p>
        </p:txBody>
      </p:sp>
    </p:spTree>
    <p:extLst>
      <p:ext uri="{BB962C8B-B14F-4D97-AF65-F5344CB8AC3E}">
        <p14:creationId xmlns:p14="http://schemas.microsoft.com/office/powerpoint/2010/main" val="15622381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8A26C1-4936-403C-8A72-A96D6DF594B0}" type="slidenum">
              <a:rPr lang="en-US" smtClean="0"/>
              <a:pPr/>
              <a:t>74</a:t>
            </a:fld>
            <a:endParaRPr lang="en-US"/>
          </a:p>
        </p:txBody>
      </p:sp>
    </p:spTree>
    <p:extLst>
      <p:ext uri="{BB962C8B-B14F-4D97-AF65-F5344CB8AC3E}">
        <p14:creationId xmlns:p14="http://schemas.microsoft.com/office/powerpoint/2010/main" val="687850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sz="1200" b="0" i="0" kern="1200" baseline="30000" dirty="0">
              <a:solidFill>
                <a:schemeClr val="tx1"/>
              </a:solidFill>
              <a:effectLst/>
              <a:latin typeface="+mn-lt"/>
              <a:ea typeface="+mn-ea"/>
              <a:cs typeface="+mn-cs"/>
            </a:endParaRPr>
          </a:p>
        </p:txBody>
      </p:sp>
      <p:sp>
        <p:nvSpPr>
          <p:cNvPr id="4" name="عنصر نائب لرقم الشريحة 3"/>
          <p:cNvSpPr>
            <a:spLocks noGrp="1"/>
          </p:cNvSpPr>
          <p:nvPr>
            <p:ph type="sldNum" sz="quarter" idx="10"/>
          </p:nvPr>
        </p:nvSpPr>
        <p:spPr/>
        <p:txBody>
          <a:bodyPr/>
          <a:lstStyle/>
          <a:p>
            <a:fld id="{19901390-6A32-4B99-B089-60836B18E639}" type="slidenum">
              <a:rPr lang="en-US" smtClean="0"/>
              <a:pPr/>
              <a:t>23</a:t>
            </a:fld>
            <a:endParaRPr lang="en-US"/>
          </a:p>
        </p:txBody>
      </p:sp>
    </p:spTree>
    <p:extLst>
      <p:ext uri="{BB962C8B-B14F-4D97-AF65-F5344CB8AC3E}">
        <p14:creationId xmlns:p14="http://schemas.microsoft.com/office/powerpoint/2010/main" val="1987129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19901390-6A32-4B99-B089-60836B18E639}" type="slidenum">
              <a:rPr lang="en-US" smtClean="0"/>
              <a:pPr/>
              <a:t>24</a:t>
            </a:fld>
            <a:endParaRPr lang="en-US"/>
          </a:p>
        </p:txBody>
      </p:sp>
    </p:spTree>
    <p:extLst>
      <p:ext uri="{BB962C8B-B14F-4D97-AF65-F5344CB8AC3E}">
        <p14:creationId xmlns:p14="http://schemas.microsoft.com/office/powerpoint/2010/main" val="1700355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19901390-6A32-4B99-B089-60836B18E639}" type="slidenum">
              <a:rPr lang="en-US" smtClean="0"/>
              <a:pPr/>
              <a:t>26</a:t>
            </a:fld>
            <a:endParaRPr lang="en-US"/>
          </a:p>
        </p:txBody>
      </p:sp>
    </p:spTree>
    <p:extLst>
      <p:ext uri="{BB962C8B-B14F-4D97-AF65-F5344CB8AC3E}">
        <p14:creationId xmlns:p14="http://schemas.microsoft.com/office/powerpoint/2010/main" val="3111731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0C8A26C1-4936-403C-8A72-A96D6DF594B0}" type="slidenum">
              <a:rPr lang="en-US" smtClean="0"/>
              <a:pPr/>
              <a:t>30</a:t>
            </a:fld>
            <a:endParaRPr lang="en-US"/>
          </a:p>
        </p:txBody>
      </p:sp>
    </p:spTree>
    <p:extLst>
      <p:ext uri="{BB962C8B-B14F-4D97-AF65-F5344CB8AC3E}">
        <p14:creationId xmlns:p14="http://schemas.microsoft.com/office/powerpoint/2010/main" val="1116481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Arial" panose="020B0604020202020204" pitchFamily="34" charset="0"/>
              <a:buChar char="•"/>
            </a:pPr>
            <a:r>
              <a:rPr lang="en-US" dirty="0"/>
              <a:t>Seasonal: Symptoms of seasonal allergic rhinitis can occur in spring, summer and early fall. They are usually caused by allergic sensitivity to airborne mold spores or to pollens from grass, trees and weeds.</a:t>
            </a:r>
          </a:p>
          <a:p>
            <a:pPr lvl="1">
              <a:buFont typeface="Arial" panose="020B0604020202020204" pitchFamily="34" charset="0"/>
              <a:buChar char="•"/>
            </a:pPr>
            <a:r>
              <a:rPr lang="en-US" dirty="0"/>
              <a:t>Perennial: People with perennial allergic rhinitis experience symptoms year-round. It is generally caused by dust mites, pet hair or dander, cockroaches or mold. Underlying or hidden food allergies rarely cause perennial nasal symptoms.</a:t>
            </a:r>
          </a:p>
          <a:p>
            <a:pPr lvl="1">
              <a:buFont typeface="Arial" panose="020B0604020202020204" pitchFamily="34" charset="0"/>
              <a:buChar char="•"/>
            </a:pPr>
            <a:r>
              <a:rPr lang="en-US" dirty="0"/>
              <a:t>some people may experience both types of rhinitis, with perennial symptoms getting worse during specific pollen seasons.</a:t>
            </a:r>
          </a:p>
          <a:p>
            <a:pPr lvl="1">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C8A26C1-4936-403C-8A72-A96D6DF594B0}" type="slidenum">
              <a:rPr lang="en-US" smtClean="0"/>
              <a:pPr/>
              <a:t>35</a:t>
            </a:fld>
            <a:endParaRPr lang="en-US"/>
          </a:p>
        </p:txBody>
      </p:sp>
    </p:spTree>
    <p:extLst>
      <p:ext uri="{BB962C8B-B14F-4D97-AF65-F5344CB8AC3E}">
        <p14:creationId xmlns:p14="http://schemas.microsoft.com/office/powerpoint/2010/main" val="1793525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Fatigue (often reported due to poor quality sleep as a result of nasal obstruction)</a:t>
            </a:r>
          </a:p>
          <a:p>
            <a:endParaRPr lang="en-US" dirty="0"/>
          </a:p>
        </p:txBody>
      </p:sp>
      <p:sp>
        <p:nvSpPr>
          <p:cNvPr id="4" name="Slide Number Placeholder 3"/>
          <p:cNvSpPr>
            <a:spLocks noGrp="1"/>
          </p:cNvSpPr>
          <p:nvPr>
            <p:ph type="sldNum" sz="quarter" idx="10"/>
          </p:nvPr>
        </p:nvSpPr>
        <p:spPr/>
        <p:txBody>
          <a:bodyPr/>
          <a:lstStyle/>
          <a:p>
            <a:fld id="{0C8A26C1-4936-403C-8A72-A96D6DF594B0}" type="slidenum">
              <a:rPr lang="en-US" smtClean="0"/>
              <a:pPr/>
              <a:t>36</a:t>
            </a:fld>
            <a:endParaRPr lang="en-US"/>
          </a:p>
        </p:txBody>
      </p:sp>
    </p:spTree>
    <p:extLst>
      <p:ext uri="{BB962C8B-B14F-4D97-AF65-F5344CB8AC3E}">
        <p14:creationId xmlns:p14="http://schemas.microsoft.com/office/powerpoint/2010/main" val="110895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dirty="0"/>
              <a:t> </a:t>
            </a:r>
            <a:r>
              <a:rPr lang="en-US" b="1" dirty="0"/>
              <a:t>Allergic Shiners: </a:t>
            </a:r>
            <a:r>
              <a:rPr lang="en-US" dirty="0"/>
              <a:t>dark circles around the eyes and are related to vasodilation or nasal congestion.</a:t>
            </a:r>
          </a:p>
          <a:p>
            <a:pPr>
              <a:buFont typeface="Arial" panose="020B0604020202020204" pitchFamily="34" charset="0"/>
              <a:buChar char="•"/>
            </a:pPr>
            <a:r>
              <a:rPr lang="en-US" dirty="0"/>
              <a:t> </a:t>
            </a:r>
            <a:r>
              <a:rPr lang="en-US" b="1" dirty="0"/>
              <a:t>Allergic Salute: </a:t>
            </a:r>
            <a:r>
              <a:rPr lang="en-US" dirty="0"/>
              <a:t>a gesture characterized by rubbing the nose with the palm of the hand upwards to decrease itching and temporarily open the nasal passage. </a:t>
            </a:r>
          </a:p>
          <a:p>
            <a:pPr>
              <a:buFont typeface="Arial" panose="020B0604020202020204" pitchFamily="34" charset="0"/>
              <a:buChar char="•"/>
            </a:pPr>
            <a:r>
              <a:rPr lang="en-US" dirty="0"/>
              <a:t> </a:t>
            </a:r>
            <a:r>
              <a:rPr lang="en-US" b="1" dirty="0"/>
              <a:t>Nasal crease: </a:t>
            </a:r>
            <a:r>
              <a:rPr lang="en-US" dirty="0"/>
              <a:t>A transverse crease across the lower  half of the bridge of the nose; caused by repeated rubbing and pushing the tip of the nose up with the hand.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presence of nasal polyps in children warrants a sweat test to rule out cystic fibrosis.</a:t>
            </a:r>
          </a:p>
          <a:p>
            <a:endParaRPr lang="en-US" dirty="0"/>
          </a:p>
        </p:txBody>
      </p:sp>
      <p:sp>
        <p:nvSpPr>
          <p:cNvPr id="4" name="Slide Number Placeholder 3"/>
          <p:cNvSpPr>
            <a:spLocks noGrp="1"/>
          </p:cNvSpPr>
          <p:nvPr>
            <p:ph type="sldNum" sz="quarter" idx="10"/>
          </p:nvPr>
        </p:nvSpPr>
        <p:spPr/>
        <p:txBody>
          <a:bodyPr/>
          <a:lstStyle/>
          <a:p>
            <a:fld id="{0C8A26C1-4936-403C-8A72-A96D6DF594B0}" type="slidenum">
              <a:rPr lang="en-US" smtClean="0"/>
              <a:pPr/>
              <a:t>37</a:t>
            </a:fld>
            <a:endParaRPr lang="en-US"/>
          </a:p>
        </p:txBody>
      </p:sp>
    </p:spTree>
    <p:extLst>
      <p:ext uri="{BB962C8B-B14F-4D97-AF65-F5344CB8AC3E}">
        <p14:creationId xmlns:p14="http://schemas.microsoft.com/office/powerpoint/2010/main" val="446711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Determination of specific IgE reactivity using skin-prick testing</a:t>
            </a:r>
            <a:r>
              <a:rPr lang="en-US" sz="1200" b="1"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or in vitro specific IgE determination is advisable if there is incomplete response to trial of therapy.</a:t>
            </a:r>
          </a:p>
          <a:p>
            <a:r>
              <a:rPr lang="en-US" sz="1200" b="0" i="0" kern="1200" dirty="0">
                <a:solidFill>
                  <a:schemeClr val="tx1"/>
                </a:solidFill>
                <a:effectLst/>
                <a:latin typeface="+mn-lt"/>
                <a:ea typeface="+mn-ea"/>
                <a:cs typeface="+mn-cs"/>
              </a:rPr>
              <a:t>Either IgE in vitro determination or skin testing usually suffices, although on some occasions both modalities are used for optimal management.</a:t>
            </a:r>
          </a:p>
          <a:p>
            <a:r>
              <a:rPr lang="en-US" sz="1200" b="0" i="0" kern="1200" dirty="0">
                <a:solidFill>
                  <a:schemeClr val="tx1"/>
                </a:solidFill>
                <a:effectLst/>
                <a:latin typeface="+mn-lt"/>
                <a:ea typeface="+mn-ea"/>
                <a:cs typeface="+mn-cs"/>
              </a:rPr>
              <a:t>The choice of which diagnostic study to select often depends on availability. In vitro IgE determination tends to be more readily available but is more expensive, and has traditionally been felt to provide less sensitivity and specificity than skin testing. However, it may be preferable in patients with severe eczema affecting the testing area, in patients with significant </a:t>
            </a:r>
            <a:r>
              <a:rPr lang="en-US" sz="1200" b="0" i="0" kern="1200" dirty="0" err="1">
                <a:solidFill>
                  <a:schemeClr val="tx1"/>
                </a:solidFill>
                <a:effectLst/>
                <a:latin typeface="+mn-lt"/>
                <a:ea typeface="+mn-ea"/>
                <a:cs typeface="+mn-cs"/>
              </a:rPr>
              <a:t>dermatographism</a:t>
            </a:r>
            <a:r>
              <a:rPr lang="en-US" sz="1200" b="0" i="0" kern="1200" dirty="0">
                <a:solidFill>
                  <a:schemeClr val="tx1"/>
                </a:solidFill>
                <a:effectLst/>
                <a:latin typeface="+mn-lt"/>
                <a:ea typeface="+mn-ea"/>
                <a:cs typeface="+mn-cs"/>
              </a:rPr>
              <a:t>, or for those unwilling or unable to stop their antihistamines or medications with antihistaminic properties (e.g., tricyclic antidepressants).</a:t>
            </a:r>
          </a:p>
          <a:p>
            <a:pPr fontAlgn="t"/>
            <a:r>
              <a:rPr lang="en-US" dirty="0">
                <a:effectLst/>
              </a:rPr>
              <a:t>sweat </a:t>
            </a:r>
            <a:r>
              <a:rPr lang="en-US" dirty="0" err="1">
                <a:effectLst/>
              </a:rPr>
              <a:t>test:The</a:t>
            </a:r>
            <a:r>
              <a:rPr lang="en-US" dirty="0">
                <a:effectLst/>
              </a:rPr>
              <a:t> presence of nasal polyps in children warrants a sweat test to rule out cystic fibrosis.</a:t>
            </a:r>
          </a:p>
          <a:p>
            <a:r>
              <a:rPr lang="en-US" dirty="0">
                <a:effectLst/>
              </a:rPr>
              <a:t>may be positive (sweat chloride ≥60 </a:t>
            </a:r>
            <a:r>
              <a:rPr lang="en-US" dirty="0" err="1">
                <a:effectLst/>
              </a:rPr>
              <a:t>mEq</a:t>
            </a:r>
            <a:r>
              <a:rPr lang="en-US" dirty="0">
                <a:effectLst/>
              </a:rPr>
              <a:t>/L) in cystic fibrosis</a:t>
            </a:r>
            <a:endParaRPr lang="en-US" dirty="0"/>
          </a:p>
        </p:txBody>
      </p:sp>
      <p:sp>
        <p:nvSpPr>
          <p:cNvPr id="4" name="Slide Number Placeholder 3"/>
          <p:cNvSpPr>
            <a:spLocks noGrp="1"/>
          </p:cNvSpPr>
          <p:nvPr>
            <p:ph type="sldNum" sz="quarter" idx="10"/>
          </p:nvPr>
        </p:nvSpPr>
        <p:spPr/>
        <p:txBody>
          <a:bodyPr/>
          <a:lstStyle/>
          <a:p>
            <a:fld id="{0C8A26C1-4936-403C-8A72-A96D6DF594B0}" type="slidenum">
              <a:rPr lang="en-US" smtClean="0"/>
              <a:pPr/>
              <a:t>39</a:t>
            </a:fld>
            <a:endParaRPr lang="en-US"/>
          </a:p>
        </p:txBody>
      </p:sp>
    </p:spTree>
    <p:extLst>
      <p:ext uri="{BB962C8B-B14F-4D97-AF65-F5344CB8AC3E}">
        <p14:creationId xmlns:p14="http://schemas.microsoft.com/office/powerpoint/2010/main" val="2270598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6304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82565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6951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smtClean="0">
                <a:solidFill>
                  <a:prstClr val="black">
                    <a:lumMod val="95000"/>
                    <a:lumOff val="5000"/>
                  </a:prstClr>
                </a:solidFill>
              </a:rPr>
              <a:pPr/>
              <a:t>3/23/2017</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pPr/>
              <a:t>‹#›</a:t>
            </a:fld>
            <a:endParaRPr lang="en-US" dirty="0">
              <a:solidFill>
                <a:prstClr val="black">
                  <a:lumMod val="95000"/>
                  <a:lumOff val="5000"/>
                </a:prstClr>
              </a:solidFill>
            </a:endParaRPr>
          </a:p>
        </p:txBody>
      </p:sp>
      <p:cxnSp>
        <p:nvCxnSpPr>
          <p:cNvPr id="8" name="Straight Connector 7"/>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70246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solidFill>
                  <a:prstClr val="black">
                    <a:lumMod val="95000"/>
                    <a:lumOff val="5000"/>
                  </a:prstClr>
                </a:solidFill>
              </a:rPr>
              <a:pPr/>
              <a:t>3/23/2017</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3702557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solidFill>
                  <a:prstClr val="black">
                    <a:lumMod val="95000"/>
                    <a:lumOff val="5000"/>
                  </a:prstClr>
                </a:solidFill>
              </a:rPr>
              <a:pPr/>
              <a:t>3/23/2017</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pPr/>
              <a:t>‹#›</a:t>
            </a:fld>
            <a:endParaRPr lang="en-US" dirty="0">
              <a:solidFill>
                <a:prstClr val="black">
                  <a:lumMod val="95000"/>
                  <a:lumOff val="5000"/>
                </a:prstClr>
              </a:solidFill>
            </a:endParaRPr>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015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solidFill>
                  <a:prstClr val="black">
                    <a:lumMod val="95000"/>
                    <a:lumOff val="5000"/>
                  </a:prstClr>
                </a:solidFill>
              </a:rPr>
              <a:pPr/>
              <a:t>3/23/2017</a:t>
            </a:fld>
            <a:endParaRPr lang="en-US" dirty="0">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29773357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89320"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solidFill>
                  <a:prstClr val="black">
                    <a:lumMod val="95000"/>
                    <a:lumOff val="5000"/>
                  </a:prstClr>
                </a:solidFill>
              </a:rPr>
              <a:pPr/>
              <a:t>3/23/2017</a:t>
            </a:fld>
            <a:endParaRPr lang="en-US" dirty="0">
              <a:solidFill>
                <a:prstClr val="black">
                  <a:lumMod val="95000"/>
                  <a:lumOff val="5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95000"/>
                  <a:lumOff val="5000"/>
                </a:prst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7798134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solidFill>
                  <a:prstClr val="black">
                    <a:lumMod val="95000"/>
                    <a:lumOff val="5000"/>
                  </a:prstClr>
                </a:solidFill>
              </a:rPr>
              <a:pPr/>
              <a:t>3/23/2017</a:t>
            </a:fld>
            <a:endParaRPr lang="en-US" dirty="0">
              <a:solidFill>
                <a:prstClr val="black">
                  <a:lumMod val="95000"/>
                  <a:lumOff val="5000"/>
                </a:prstClr>
              </a:solidFill>
            </a:endParaRPr>
          </a:p>
        </p:txBody>
      </p:sp>
      <p:sp>
        <p:nvSpPr>
          <p:cNvPr id="4" name="Footer Placeholder 3"/>
          <p:cNvSpPr>
            <a:spLocks noGrp="1"/>
          </p:cNvSpPr>
          <p:nvPr>
            <p:ph type="ftr" sz="quarter" idx="11"/>
          </p:nvPr>
        </p:nvSpPr>
        <p:spPr/>
        <p:txBody>
          <a:bodyPr/>
          <a:lstStyle/>
          <a:p>
            <a:endParaRPr lang="en-US" dirty="0">
              <a:solidFill>
                <a:prstClr val="black">
                  <a:lumMod val="95000"/>
                  <a:lumOff val="5000"/>
                </a:prstClr>
              </a:solidFill>
            </a:endParaRPr>
          </a:p>
        </p:txBody>
      </p:sp>
      <p:sp>
        <p:nvSpPr>
          <p:cNvPr id="5" name="Slide Number Placeholder 4"/>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40420134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solidFill>
                  <a:prstClr val="black">
                    <a:lumMod val="95000"/>
                    <a:lumOff val="5000"/>
                  </a:prstClr>
                </a:solidFill>
              </a:rPr>
              <a:pPr/>
              <a:t>3/23/2017</a:t>
            </a:fld>
            <a:endParaRPr lang="en-US" dirty="0">
              <a:solidFill>
                <a:prstClr val="black">
                  <a:lumMod val="95000"/>
                  <a:lumOff val="5000"/>
                </a:prstClr>
              </a:solidFill>
            </a:endParaRPr>
          </a:p>
        </p:txBody>
      </p:sp>
      <p:sp>
        <p:nvSpPr>
          <p:cNvPr id="3" name="Footer Placeholder 2"/>
          <p:cNvSpPr>
            <a:spLocks noGrp="1"/>
          </p:cNvSpPr>
          <p:nvPr>
            <p:ph type="ftr" sz="quarter" idx="11"/>
          </p:nvPr>
        </p:nvSpPr>
        <p:spPr/>
        <p:txBody>
          <a:bodyPr/>
          <a:lstStyle/>
          <a:p>
            <a:endParaRPr lang="en-US" dirty="0">
              <a:solidFill>
                <a:prstClr val="black">
                  <a:lumMod val="95000"/>
                  <a:lumOff val="5000"/>
                </a:prstClr>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154313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5C68B11-C5A8-448C-8CE9-B1A273C79CFC}" type="datetimeFigureOut">
              <a:rPr lang="en-US" smtClean="0">
                <a:solidFill>
                  <a:prstClr val="black">
                    <a:lumMod val="95000"/>
                    <a:lumOff val="5000"/>
                  </a:prstClr>
                </a:solidFill>
              </a:rPr>
              <a:pPr/>
              <a:t>3/23/2017</a:t>
            </a:fld>
            <a:endParaRPr lang="en-US" dirty="0">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4055682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941338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solidFill>
                  <a:prstClr val="black">
                    <a:lumMod val="95000"/>
                    <a:lumOff val="5000"/>
                  </a:prstClr>
                </a:solidFill>
              </a:rPr>
              <a:pPr/>
              <a:t>3/23/2017</a:t>
            </a:fld>
            <a:endParaRPr lang="en-US" dirty="0">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867E5644-1E61-4311-A31E-84CB9C7AA8A9}" type="slidenum">
              <a:rPr lang="en-US" smtClean="0">
                <a:solidFill>
                  <a:prstClr val="black">
                    <a:lumMod val="95000"/>
                    <a:lumOff val="5000"/>
                  </a:prstClr>
                </a:solidFill>
              </a:rPr>
              <a:pPr/>
              <a:t>‹#›</a:t>
            </a:fld>
            <a:endParaRPr lang="en-US" dirty="0">
              <a:solidFill>
                <a:prstClr val="black">
                  <a:lumMod val="95000"/>
                  <a:lumOff val="5000"/>
                </a:prstClr>
              </a:solidFill>
            </a:endParaRPr>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16922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solidFill>
                  <a:prstClr val="black">
                    <a:lumMod val="95000"/>
                    <a:lumOff val="5000"/>
                  </a:prstClr>
                </a:solidFill>
              </a:rPr>
              <a:pPr/>
              <a:t>3/23/2017</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1446657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solidFill>
                  <a:prstClr val="black">
                    <a:lumMod val="95000"/>
                    <a:lumOff val="5000"/>
                  </a:prstClr>
                </a:solidFill>
              </a:rPr>
              <a:pPr/>
              <a:t>3/23/2017</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pPr/>
              <a:t>‹#›</a:t>
            </a:fld>
            <a:endParaRPr lang="en-US" dirty="0">
              <a:solidFill>
                <a:prstClr val="black">
                  <a:lumMod val="95000"/>
                  <a:lumOff val="5000"/>
                </a:prstClr>
              </a:solidFill>
            </a:endParaRPr>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4010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5723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pPr/>
              <a:t>3/23/2017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17932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89320"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pPr/>
              <a:t>3/23/2017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16439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pPr/>
              <a:t>3/23/2017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04102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pPr/>
              <a:t>3/23/2017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48767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5C68B11-C5A8-448C-8CE9-B1A273C79CFC}" type="datetimeFigureOut">
              <a:rPr lang="en-US" smtClean="0"/>
              <a:pPr/>
              <a:t>3/23/2017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19249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pPr/>
              <a:t>3/23/2017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1768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smtClean="0"/>
              <a:pPr/>
              <a:t>3/23/2017</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0446875"/>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smtClean="0">
                <a:solidFill>
                  <a:prstClr val="black">
                    <a:lumMod val="95000"/>
                    <a:lumOff val="5000"/>
                  </a:prstClr>
                </a:solidFill>
              </a:rPr>
              <a:pPr/>
              <a:t>3/23/2017</a:t>
            </a:fld>
            <a:endParaRPr lang="en-US" dirty="0">
              <a:solidFill>
                <a:prstClr val="black">
                  <a:lumMod val="95000"/>
                  <a:lumOff val="5000"/>
                </a:prstClr>
              </a:solidFill>
            </a:endParaRPr>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solidFill>
                <a:prstClr val="black">
                  <a:lumMod val="95000"/>
                  <a:lumOff val="5000"/>
                </a:prstClr>
              </a:solidFill>
            </a:endParaRPr>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smtClean="0">
                <a:solidFill>
                  <a:prstClr val="black">
                    <a:lumMod val="95000"/>
                    <a:lumOff val="5000"/>
                  </a:prstClr>
                </a:solidFill>
              </a:rPr>
              <a:pPr/>
              <a:t>‹#›</a:t>
            </a:fld>
            <a:endParaRPr lang="en-US" dirty="0">
              <a:solidFill>
                <a:prstClr val="black">
                  <a:lumMod val="95000"/>
                  <a:lumOff val="5000"/>
                </a:prstClr>
              </a:solidFill>
            </a:endParaRPr>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5215554"/>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J_aOlhtdkss" TargetMode="External"/><Relationship Id="rId2" Type="http://schemas.openxmlformats.org/officeDocument/2006/relationships/hyperlink" Target="https://www.youtube.com/watch?v=X6f47kUG-Xo"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3.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4.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4400" b="1" cap="none" dirty="0"/>
              <a:t>UPPER RESPIRATORY TRACT INFECTIONS</a:t>
            </a:r>
          </a:p>
        </p:txBody>
      </p:sp>
      <p:sp>
        <p:nvSpPr>
          <p:cNvPr id="3" name="Subtitle 2"/>
          <p:cNvSpPr>
            <a:spLocks noGrp="1"/>
          </p:cNvSpPr>
          <p:nvPr>
            <p:ph type="subTitle" idx="1"/>
          </p:nvPr>
        </p:nvSpPr>
        <p:spPr/>
        <p:txBody>
          <a:bodyPr>
            <a:noAutofit/>
          </a:bodyPr>
          <a:lstStyle/>
          <a:p>
            <a:r>
              <a:rPr lang="en-US" sz="2000" dirty="0"/>
              <a:t>Aisha </a:t>
            </a:r>
            <a:r>
              <a:rPr lang="en-US" sz="2000" dirty="0" err="1"/>
              <a:t>Alsafi</a:t>
            </a:r>
            <a:endParaRPr lang="en-US" sz="2000" dirty="0"/>
          </a:p>
          <a:p>
            <a:r>
              <a:rPr lang="en-US" sz="2000" dirty="0" err="1"/>
              <a:t>Hissah</a:t>
            </a:r>
            <a:r>
              <a:rPr lang="en-US" sz="2000" dirty="0"/>
              <a:t> </a:t>
            </a:r>
            <a:r>
              <a:rPr lang="en-US" sz="2000" dirty="0" err="1"/>
              <a:t>Alshalawi</a:t>
            </a:r>
            <a:endParaRPr lang="en-US" sz="2000" dirty="0"/>
          </a:p>
          <a:p>
            <a:r>
              <a:rPr lang="en-US" sz="2000" dirty="0"/>
              <a:t>Fadah Alanazi</a:t>
            </a:r>
          </a:p>
          <a:p>
            <a:r>
              <a:rPr lang="en-US" sz="2000" dirty="0" err="1"/>
              <a:t>Rawan</a:t>
            </a:r>
            <a:r>
              <a:rPr lang="en-US" sz="2000" dirty="0"/>
              <a:t> </a:t>
            </a:r>
            <a:r>
              <a:rPr lang="en-US" sz="2000" dirty="0" err="1"/>
              <a:t>Alghmlas</a:t>
            </a:r>
            <a:endParaRPr lang="en-US" sz="2000" dirty="0"/>
          </a:p>
          <a:p>
            <a:r>
              <a:rPr lang="en-US" sz="2000" dirty="0" err="1"/>
              <a:t>Ebtesam</a:t>
            </a:r>
            <a:r>
              <a:rPr lang="en-US" sz="2000" dirty="0"/>
              <a:t> </a:t>
            </a:r>
            <a:r>
              <a:rPr lang="en-US" sz="2000" dirty="0" err="1"/>
              <a:t>Alateeg</a:t>
            </a:r>
            <a:endParaRPr lang="en-US" sz="2000" dirty="0"/>
          </a:p>
        </p:txBody>
      </p:sp>
    </p:spTree>
    <p:extLst>
      <p:ext uri="{BB962C8B-B14F-4D97-AF65-F5344CB8AC3E}">
        <p14:creationId xmlns:p14="http://schemas.microsoft.com/office/powerpoint/2010/main" val="15213935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video</a:t>
            </a:r>
            <a:endParaRPr lang="ar-SA" b="1" dirty="0"/>
          </a:p>
        </p:txBody>
      </p:sp>
      <p:sp>
        <p:nvSpPr>
          <p:cNvPr id="3" name="Content Placeholder 2"/>
          <p:cNvSpPr>
            <a:spLocks noGrp="1"/>
          </p:cNvSpPr>
          <p:nvPr>
            <p:ph idx="1"/>
          </p:nvPr>
        </p:nvSpPr>
        <p:spPr/>
        <p:txBody>
          <a:bodyPr/>
          <a:lstStyle/>
          <a:p>
            <a:pPr>
              <a:buFont typeface="Wingdings" pitchFamily="2" charset="2"/>
              <a:buChar char="§"/>
            </a:pPr>
            <a:r>
              <a:rPr lang="en-US" sz="2400" b="1" dirty="0" smtClean="0">
                <a:solidFill>
                  <a:schemeClr val="tx1">
                    <a:lumMod val="95000"/>
                    <a:lumOff val="5000"/>
                  </a:schemeClr>
                </a:solidFill>
              </a:rPr>
              <a:t> Tonsillitis:</a:t>
            </a:r>
            <a:r>
              <a:rPr lang="en-US" sz="2400" b="1" dirty="0" smtClean="0"/>
              <a:t/>
            </a:r>
            <a:br>
              <a:rPr lang="en-US" sz="2400" b="1" dirty="0" smtClean="0"/>
            </a:br>
            <a:endParaRPr lang="en-US" dirty="0" smtClean="0"/>
          </a:p>
          <a:p>
            <a:pPr>
              <a:buNone/>
            </a:pPr>
            <a:r>
              <a:rPr lang="en-US" dirty="0" smtClean="0">
                <a:solidFill>
                  <a:schemeClr val="tx1">
                    <a:lumMod val="95000"/>
                    <a:lumOff val="5000"/>
                  </a:schemeClr>
                </a:solidFill>
                <a:hlinkClick r:id="rId2"/>
              </a:rPr>
              <a:t>https://www.youtube.com/watch?v=X6f47kUG-Xo</a:t>
            </a:r>
            <a:r>
              <a:rPr lang="en-US" dirty="0" smtClean="0">
                <a:solidFill>
                  <a:schemeClr val="tx1">
                    <a:lumMod val="95000"/>
                    <a:lumOff val="5000"/>
                  </a:schemeClr>
                </a:solidFill>
              </a:rPr>
              <a:t> </a:t>
            </a:r>
          </a:p>
          <a:p>
            <a:pPr>
              <a:buFont typeface="Wingdings" pitchFamily="2" charset="2"/>
              <a:buChar char="§"/>
            </a:pPr>
            <a:r>
              <a:rPr lang="en-US" sz="2400" b="1" dirty="0" smtClean="0">
                <a:solidFill>
                  <a:schemeClr val="accent1"/>
                </a:solidFill>
              </a:rPr>
              <a:t> </a:t>
            </a:r>
            <a:r>
              <a:rPr lang="en-US" sz="2400" b="1" dirty="0" smtClean="0">
                <a:solidFill>
                  <a:schemeClr val="tx1">
                    <a:lumMod val="95000"/>
                    <a:lumOff val="5000"/>
                  </a:schemeClr>
                </a:solidFill>
              </a:rPr>
              <a:t>Pharyngitis:</a:t>
            </a:r>
          </a:p>
          <a:p>
            <a:pPr>
              <a:buNone/>
            </a:pPr>
            <a:r>
              <a:rPr lang="en-US" dirty="0" smtClean="0">
                <a:hlinkClick r:id="rId3"/>
              </a:rPr>
              <a:t>https://www.youtube.com/watch?v=J_aOlhtdkss</a:t>
            </a:r>
            <a:r>
              <a:rPr lang="en-US" dirty="0" smtClean="0"/>
              <a:t> </a:t>
            </a:r>
          </a:p>
          <a:p>
            <a:pPr>
              <a:buFont typeface="Wingdings" pitchFamily="2" charset="2"/>
              <a:buChar char="§"/>
            </a:pPr>
            <a:endParaRPr lang="ar-SA" dirty="0"/>
          </a:p>
        </p:txBody>
      </p:sp>
      <p:pic>
        <p:nvPicPr>
          <p:cNvPr id="1026" name="Picture 2" descr="نتيجة بحث الصور عن ‪video clipart‬‏"/>
          <p:cNvPicPr>
            <a:picLocks noChangeAspect="1" noChangeArrowheads="1"/>
          </p:cNvPicPr>
          <p:nvPr/>
        </p:nvPicPr>
        <p:blipFill>
          <a:blip r:embed="rId4">
            <a:duotone>
              <a:schemeClr val="accent2">
                <a:shade val="45000"/>
                <a:satMod val="135000"/>
              </a:schemeClr>
              <a:prstClr val="white"/>
            </a:duotone>
          </a:blip>
          <a:srcRect/>
          <a:stretch>
            <a:fillRect/>
          </a:stretch>
        </p:blipFill>
        <p:spPr bwMode="auto">
          <a:xfrm>
            <a:off x="7563174" y="2696704"/>
            <a:ext cx="3823468" cy="357144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a:t/>
            </a:r>
            <a:br>
              <a:rPr lang="en-US" sz="4800" b="1" dirty="0"/>
            </a:br>
            <a:r>
              <a:rPr lang="en-US" sz="4800" b="1" dirty="0"/>
              <a:t>Group A streptococcus(GAS)</a:t>
            </a:r>
            <a:br>
              <a:rPr lang="en-US" sz="4800" b="1" dirty="0"/>
            </a:br>
            <a:endParaRPr lang="en-US" sz="4800" b="1" dirty="0"/>
          </a:p>
        </p:txBody>
      </p:sp>
      <p:sp>
        <p:nvSpPr>
          <p:cNvPr id="8" name="Content Placeholder 7"/>
          <p:cNvSpPr>
            <a:spLocks noGrp="1"/>
          </p:cNvSpPr>
          <p:nvPr>
            <p:ph sz="half" idx="1"/>
          </p:nvPr>
        </p:nvSpPr>
        <p:spPr>
          <a:xfrm>
            <a:off x="819412" y="2358518"/>
            <a:ext cx="10303514" cy="5191932"/>
          </a:xfrm>
        </p:spPr>
        <p:txBody>
          <a:bodyPr>
            <a:normAutofit/>
          </a:bodyPr>
          <a:lstStyle/>
          <a:p>
            <a:pPr>
              <a:buFont typeface="Wingdings" panose="05000000000000000000" pitchFamily="2" charset="2"/>
              <a:buChar char="§"/>
            </a:pPr>
            <a:r>
              <a:rPr lang="en-US" sz="2400" dirty="0"/>
              <a:t> GAS infection is most common in children aged 4-7 years. </a:t>
            </a:r>
          </a:p>
          <a:p>
            <a:pPr>
              <a:buFont typeface="Wingdings" panose="05000000000000000000" pitchFamily="2" charset="2"/>
              <a:buChar char="§"/>
            </a:pPr>
            <a:r>
              <a:rPr lang="en-US" sz="2400" dirty="0"/>
              <a:t> Sudden onset is consistent with GAS pharyngitis; pharyngitis after several days of coughing or rhinorrhea is more consistent with a viral etiology. </a:t>
            </a:r>
          </a:p>
          <a:p>
            <a:pPr>
              <a:buFont typeface="Wingdings" panose="05000000000000000000" pitchFamily="2" charset="2"/>
              <a:buChar char="§"/>
            </a:pPr>
            <a:r>
              <a:rPr lang="en-US" sz="2400" dirty="0"/>
              <a:t> Contact with others who have GAS or rheumatic fever with symptoms consistent with GAS raises the likelihood of GAS pharyngitis. </a:t>
            </a:r>
          </a:p>
          <a:p>
            <a:pPr>
              <a:buFont typeface="Wingdings" panose="05000000000000000000" pitchFamily="2" charset="2"/>
              <a:buChar char="§"/>
            </a:pPr>
            <a:r>
              <a:rPr lang="en-US" sz="2400" dirty="0"/>
              <a:t> Headache is consistent with GAS infection </a:t>
            </a:r>
          </a:p>
          <a:p>
            <a:pPr>
              <a:buFont typeface="Wingdings" panose="05000000000000000000" pitchFamily="2" charset="2"/>
              <a:buChar char="§"/>
            </a:pPr>
            <a:r>
              <a:rPr lang="en-US" sz="2400" dirty="0"/>
              <a:t> Cough is not usually associated with GAS infection. </a:t>
            </a:r>
          </a:p>
          <a:p>
            <a:pPr>
              <a:buFont typeface="Wingdings" panose="05000000000000000000" pitchFamily="2" charset="2"/>
              <a:buChar char="§"/>
            </a:pPr>
            <a:r>
              <a:rPr lang="en-US" sz="2400" dirty="0"/>
              <a:t> Vomiting is associated with GAS infection.</a:t>
            </a:r>
          </a:p>
          <a:p>
            <a:pPr>
              <a:buFont typeface="Wingdings" panose="05000000000000000000" pitchFamily="2" charset="2"/>
              <a:buChar char="§"/>
            </a:pPr>
            <a:endParaRPr lang="en-US" sz="2400" dirty="0"/>
          </a:p>
        </p:txBody>
      </p:sp>
    </p:spTree>
    <p:extLst>
      <p:ext uri="{BB962C8B-B14F-4D97-AF65-F5344CB8AC3E}">
        <p14:creationId xmlns:p14="http://schemas.microsoft.com/office/powerpoint/2010/main" val="37793161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69536" y="694399"/>
            <a:ext cx="9720072" cy="1499616"/>
          </a:xfrm>
        </p:spPr>
        <p:txBody>
          <a:bodyPr/>
          <a:lstStyle/>
          <a:p>
            <a:r>
              <a:rPr lang="en-US" b="1" dirty="0" smtClean="0"/>
              <a:t>Diagnosis of Gas Infection </a:t>
            </a:r>
            <a:endParaRPr lang="ar-SA" b="1" dirty="0"/>
          </a:p>
        </p:txBody>
      </p:sp>
      <p:sp>
        <p:nvSpPr>
          <p:cNvPr id="8" name="عنصر نائب للمحتوى 7"/>
          <p:cNvSpPr>
            <a:spLocks noGrp="1"/>
          </p:cNvSpPr>
          <p:nvPr>
            <p:ph sz="half" idx="2"/>
          </p:nvPr>
        </p:nvSpPr>
        <p:spPr>
          <a:xfrm>
            <a:off x="7231267" y="1958455"/>
            <a:ext cx="4754880" cy="4023360"/>
          </a:xfrm>
        </p:spPr>
        <p:txBody>
          <a:bodyPr/>
          <a:lstStyle/>
          <a:p>
            <a:endParaRPr lang="en-US" dirty="0" smtClean="0"/>
          </a:p>
          <a:p>
            <a:endParaRPr lang="ar-SA" dirty="0"/>
          </a:p>
        </p:txBody>
      </p:sp>
      <p:pic>
        <p:nvPicPr>
          <p:cNvPr id="11" name="عنصر نائب للمحتوى 10"/>
          <p:cNvPicPr>
            <a:picLocks noGrp="1" noChangeAspect="1"/>
          </p:cNvPicPr>
          <p:nvPr>
            <p:ph sz="half" idx="1"/>
          </p:nvPr>
        </p:nvPicPr>
        <p:blipFill>
          <a:blip r:embed="rId2">
            <a:extLst>
              <a:ext uri="{28A0092B-C50C-407E-A947-70E740481C1C}">
                <a14:useLocalDpi xmlns:a14="http://schemas.microsoft.com/office/drawing/2010/main" val="0"/>
              </a:ext>
            </a:extLst>
          </a:blip>
          <a:srcRect b="14607"/>
          <a:stretch>
            <a:fillRect/>
          </a:stretch>
        </p:blipFill>
        <p:spPr>
          <a:xfrm>
            <a:off x="532263" y="1910688"/>
            <a:ext cx="11109277" cy="3755594"/>
          </a:xfrm>
        </p:spPr>
      </p:pic>
    </p:spTree>
    <p:extLst>
      <p:ext uri="{BB962C8B-B14F-4D97-AF65-F5344CB8AC3E}">
        <p14:creationId xmlns:p14="http://schemas.microsoft.com/office/powerpoint/2010/main" val="6122528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8"/>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1034322" y="449705"/>
            <a:ext cx="10343212" cy="5814050"/>
          </a:xfrm>
        </p:spPr>
      </p:pic>
    </p:spTree>
    <p:extLst>
      <p:ext uri="{BB962C8B-B14F-4D97-AF65-F5344CB8AC3E}">
        <p14:creationId xmlns:p14="http://schemas.microsoft.com/office/powerpoint/2010/main" val="13996024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a:t/>
            </a:r>
            <a:br>
              <a:rPr lang="en-US" sz="4800" b="1" dirty="0"/>
            </a:br>
            <a:r>
              <a:rPr lang="en-US" sz="4800" b="1" dirty="0"/>
              <a:t>Management</a:t>
            </a:r>
            <a:br>
              <a:rPr lang="en-US" sz="4800" b="1" dirty="0"/>
            </a:br>
            <a:endParaRPr lang="en-US" sz="4800" b="1" dirty="0"/>
          </a:p>
        </p:txBody>
      </p:sp>
      <p:sp>
        <p:nvSpPr>
          <p:cNvPr id="4" name="Content Placeholder 3"/>
          <p:cNvSpPr>
            <a:spLocks noGrp="1"/>
          </p:cNvSpPr>
          <p:nvPr>
            <p:ph sz="half" idx="1"/>
          </p:nvPr>
        </p:nvSpPr>
        <p:spPr>
          <a:xfrm>
            <a:off x="1024127" y="1906292"/>
            <a:ext cx="10699299" cy="4951708"/>
          </a:xfrm>
        </p:spPr>
        <p:txBody>
          <a:bodyPr>
            <a:normAutofit/>
          </a:bodyPr>
          <a:lstStyle/>
          <a:p>
            <a:pPr>
              <a:buFont typeface="Wingdings" panose="05000000000000000000" pitchFamily="2" charset="2"/>
              <a:buChar char="§"/>
            </a:pPr>
            <a:r>
              <a:rPr lang="en-US" sz="2400" dirty="0"/>
              <a:t> </a:t>
            </a:r>
            <a:r>
              <a:rPr lang="en-US" sz="2400" dirty="0">
                <a:solidFill>
                  <a:schemeClr val="accent1"/>
                </a:solidFill>
              </a:rPr>
              <a:t>Most cases, whether viral or bacterial, are relatively benign and self-limited</a:t>
            </a:r>
            <a:r>
              <a:rPr lang="en-US" sz="2400" dirty="0"/>
              <a:t>. Treated by rest and antipyretic and </a:t>
            </a:r>
            <a:r>
              <a:rPr lang="en-US" sz="2400" dirty="0" smtClean="0"/>
              <a:t>analgesics.</a:t>
            </a:r>
          </a:p>
          <a:p>
            <a:pPr>
              <a:buFont typeface="Wingdings" panose="05000000000000000000" pitchFamily="2" charset="2"/>
              <a:buChar char="§"/>
            </a:pPr>
            <a:r>
              <a:rPr lang="en-US" sz="2400" dirty="0" smtClean="0"/>
              <a:t> The main aim of treating GAS infection is to prevent complications .</a:t>
            </a:r>
          </a:p>
          <a:p>
            <a:pPr>
              <a:buFont typeface="Wingdings" panose="05000000000000000000" pitchFamily="2" charset="2"/>
              <a:buChar char="§"/>
            </a:pPr>
            <a:r>
              <a:rPr lang="en-US" sz="2400" dirty="0"/>
              <a:t> Drink plenty of cool or warm fluids, and avoid very hot drinks.</a:t>
            </a:r>
          </a:p>
          <a:p>
            <a:pPr>
              <a:buFont typeface="Wingdings" panose="05000000000000000000" pitchFamily="2" charset="2"/>
              <a:buChar char="§"/>
            </a:pPr>
            <a:r>
              <a:rPr lang="en-US" sz="2400" dirty="0"/>
              <a:t> Eat cool, soft foods.</a:t>
            </a:r>
          </a:p>
          <a:p>
            <a:pPr>
              <a:buFont typeface="Wingdings" panose="05000000000000000000" pitchFamily="2" charset="2"/>
              <a:buChar char="§"/>
            </a:pPr>
            <a:r>
              <a:rPr lang="en-US" sz="2400" dirty="0"/>
              <a:t> Avoid smoking and smoky place</a:t>
            </a:r>
            <a:r>
              <a:rPr lang="en-US" sz="2400" dirty="0" smtClean="0"/>
              <a:t>.</a:t>
            </a:r>
          </a:p>
          <a:p>
            <a:pPr>
              <a:buFont typeface="Wingdings" panose="05000000000000000000" pitchFamily="2" charset="2"/>
              <a:buChar char="§"/>
            </a:pPr>
            <a:r>
              <a:rPr lang="en-US" sz="2400" b="1" u="sng" dirty="0" smtClean="0">
                <a:solidFill>
                  <a:schemeClr val="accent1"/>
                </a:solidFill>
              </a:rPr>
              <a:t> These </a:t>
            </a:r>
            <a:r>
              <a:rPr lang="en-US" sz="2400" b="1" u="sng" dirty="0">
                <a:solidFill>
                  <a:schemeClr val="accent1"/>
                </a:solidFill>
              </a:rPr>
              <a:t>are general roles that can be applied for viral or bacterial (pharyngitis or tonsillitis) .</a:t>
            </a:r>
          </a:p>
          <a:p>
            <a:pPr>
              <a:buFont typeface="Wingdings" panose="05000000000000000000" pitchFamily="2" charset="2"/>
              <a:buChar char="§"/>
            </a:pPr>
            <a:endParaRPr lang="en-US" sz="2400" dirty="0" smtClean="0"/>
          </a:p>
          <a:p>
            <a:pPr>
              <a:buFont typeface="Wingdings" panose="05000000000000000000" pitchFamily="2" charset="2"/>
              <a:buChar char="§"/>
            </a:pPr>
            <a:endParaRPr lang="en-US" sz="2400" dirty="0"/>
          </a:p>
          <a:p>
            <a:endParaRPr lang="en-US" sz="2400" dirty="0"/>
          </a:p>
        </p:txBody>
      </p:sp>
    </p:spTree>
    <p:extLst>
      <p:ext uri="{BB962C8B-B14F-4D97-AF65-F5344CB8AC3E}">
        <p14:creationId xmlns:p14="http://schemas.microsoft.com/office/powerpoint/2010/main" val="36997208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t>Management of pharyngitis</a:t>
            </a:r>
            <a:endParaRPr lang="ar-SA" b="1" dirty="0"/>
          </a:p>
        </p:txBody>
      </p:sp>
      <p:sp>
        <p:nvSpPr>
          <p:cNvPr id="3" name="عنصر نائب للمحتوى 2"/>
          <p:cNvSpPr>
            <a:spLocks noGrp="1"/>
          </p:cNvSpPr>
          <p:nvPr>
            <p:ph sz="half" idx="1"/>
          </p:nvPr>
        </p:nvSpPr>
        <p:spPr>
          <a:xfrm>
            <a:off x="764274" y="1978926"/>
            <a:ext cx="11218459" cy="4616746"/>
          </a:xfrm>
        </p:spPr>
        <p:txBody>
          <a:bodyPr>
            <a:normAutofit fontScale="92500"/>
          </a:bodyPr>
          <a:lstStyle/>
          <a:p>
            <a:pPr>
              <a:buFont typeface="Wingdings" panose="05000000000000000000" pitchFamily="2" charset="2"/>
              <a:buChar char="§"/>
            </a:pPr>
            <a:r>
              <a:rPr lang="en-US" sz="2800" dirty="0" smtClean="0">
                <a:solidFill>
                  <a:schemeClr val="accent1"/>
                </a:solidFill>
              </a:rPr>
              <a:t> </a:t>
            </a:r>
            <a:r>
              <a:rPr lang="en-US" sz="3100" dirty="0" smtClean="0">
                <a:solidFill>
                  <a:schemeClr val="accent1"/>
                </a:solidFill>
              </a:rPr>
              <a:t>All </a:t>
            </a:r>
            <a:r>
              <a:rPr lang="en-US" sz="3100" dirty="0">
                <a:solidFill>
                  <a:schemeClr val="accent1"/>
                </a:solidFill>
              </a:rPr>
              <a:t>patients </a:t>
            </a:r>
            <a:r>
              <a:rPr lang="en-US" sz="3100" dirty="0" smtClean="0">
                <a:solidFill>
                  <a:schemeClr val="accent1"/>
                </a:solidFill>
              </a:rPr>
              <a:t>: </a:t>
            </a:r>
            <a:r>
              <a:rPr lang="en-US" dirty="0" smtClean="0"/>
              <a:t>supportive care, Analgesics and Salt </a:t>
            </a:r>
            <a:r>
              <a:rPr lang="en-US" dirty="0"/>
              <a:t>water gargling or </a:t>
            </a:r>
            <a:r>
              <a:rPr lang="en-US" dirty="0" smtClean="0"/>
              <a:t>anesthetic </a:t>
            </a:r>
            <a:r>
              <a:rPr lang="en-US" dirty="0"/>
              <a:t>sprays may provide temporary relief from the pain of </a:t>
            </a:r>
            <a:r>
              <a:rPr lang="en-US" dirty="0" smtClean="0"/>
              <a:t>pharyngitis.</a:t>
            </a:r>
            <a:endParaRPr lang="en-US" sz="2600" dirty="0" smtClean="0"/>
          </a:p>
          <a:p>
            <a:pPr>
              <a:buFont typeface="Wingdings" panose="05000000000000000000" pitchFamily="2" charset="2"/>
              <a:buChar char="§"/>
            </a:pPr>
            <a:r>
              <a:rPr lang="en-US" sz="2800" dirty="0" smtClean="0">
                <a:solidFill>
                  <a:schemeClr val="accent1"/>
                </a:solidFill>
              </a:rPr>
              <a:t> without </a:t>
            </a:r>
            <a:r>
              <a:rPr lang="en-US" sz="2800" dirty="0">
                <a:solidFill>
                  <a:schemeClr val="accent1"/>
                </a:solidFill>
              </a:rPr>
              <a:t>confirmed group A Streptococcus (GAS) or history of rheumatic fever:</a:t>
            </a:r>
          </a:p>
          <a:p>
            <a:r>
              <a:rPr lang="en-US" dirty="0" smtClean="0"/>
              <a:t>Delayed </a:t>
            </a:r>
            <a:r>
              <a:rPr lang="en-US" dirty="0"/>
              <a:t>or no antibiotic </a:t>
            </a:r>
            <a:r>
              <a:rPr lang="en-US" dirty="0" smtClean="0"/>
              <a:t>therapy.</a:t>
            </a:r>
          </a:p>
          <a:p>
            <a:pPr>
              <a:buFont typeface="Wingdings" panose="05000000000000000000" pitchFamily="2" charset="2"/>
              <a:buChar char="§"/>
            </a:pPr>
            <a:r>
              <a:rPr lang="en-US" sz="2800" dirty="0" smtClean="0">
                <a:solidFill>
                  <a:schemeClr val="accent1"/>
                </a:solidFill>
              </a:rPr>
              <a:t> with </a:t>
            </a:r>
            <a:r>
              <a:rPr lang="en-US" sz="2800" dirty="0">
                <a:solidFill>
                  <a:schemeClr val="accent1"/>
                </a:solidFill>
              </a:rPr>
              <a:t>confirmed group A Streptococcus (GAS) or history of rheumatic fever:</a:t>
            </a:r>
          </a:p>
          <a:p>
            <a:r>
              <a:rPr lang="en-US" b="1" dirty="0"/>
              <a:t>First line treatment </a:t>
            </a:r>
            <a:r>
              <a:rPr lang="en-US" b="1" dirty="0" smtClean="0"/>
              <a:t>is: </a:t>
            </a:r>
            <a:endParaRPr lang="en-US" b="1" dirty="0"/>
          </a:p>
          <a:p>
            <a:pPr lvl="1">
              <a:buFont typeface="Arial" panose="020B0604020202020204" pitchFamily="34" charset="0"/>
              <a:buChar char="•"/>
            </a:pPr>
            <a:r>
              <a:rPr lang="en-US" sz="2400" dirty="0" smtClean="0">
                <a:solidFill>
                  <a:schemeClr val="accent1"/>
                </a:solidFill>
              </a:rPr>
              <a:t> Amoxicillin</a:t>
            </a:r>
            <a:r>
              <a:rPr lang="en-US" sz="2400" dirty="0">
                <a:solidFill>
                  <a:schemeClr val="accent1"/>
                </a:solidFill>
              </a:rPr>
              <a:t>:</a:t>
            </a:r>
            <a:r>
              <a:rPr lang="en-US" dirty="0"/>
              <a:t> children: 50 mg/kg/day orally given in 2 divided doses for 10 days, maximum 1000 mg/day; adults: 875 mg orally twice daily for 10 days   or</a:t>
            </a:r>
          </a:p>
          <a:p>
            <a:pPr lvl="1">
              <a:buFont typeface="Arial" panose="020B0604020202020204" pitchFamily="34" charset="0"/>
              <a:buChar char="•"/>
            </a:pPr>
            <a:r>
              <a:rPr lang="en-US" sz="2400" dirty="0" smtClean="0">
                <a:solidFill>
                  <a:schemeClr val="accent1"/>
                </a:solidFill>
              </a:rPr>
              <a:t> </a:t>
            </a:r>
            <a:r>
              <a:rPr lang="en-US" sz="2400" dirty="0" err="1" smtClean="0">
                <a:solidFill>
                  <a:schemeClr val="accent1"/>
                </a:solidFill>
              </a:rPr>
              <a:t>Phenoxymethylpenicillin</a:t>
            </a:r>
            <a:r>
              <a:rPr lang="en-US" sz="2400" dirty="0" smtClean="0">
                <a:solidFill>
                  <a:schemeClr val="accent1"/>
                </a:solidFill>
              </a:rPr>
              <a:t> </a:t>
            </a:r>
            <a:r>
              <a:rPr lang="en-US" sz="2400" dirty="0">
                <a:solidFill>
                  <a:schemeClr val="accent1"/>
                </a:solidFill>
              </a:rPr>
              <a:t>potassium: </a:t>
            </a:r>
            <a:r>
              <a:rPr lang="en-US" dirty="0"/>
              <a:t>children ≤27 kg: 250 mg orally two to three times daily for 10 days; children &gt;27 kg and adults: 500 mg orally two to three times daily for 10 days   or</a:t>
            </a:r>
          </a:p>
          <a:p>
            <a:pPr lvl="1">
              <a:buFont typeface="Arial" panose="020B0604020202020204" pitchFamily="34" charset="0"/>
              <a:buChar char="•"/>
            </a:pPr>
            <a:r>
              <a:rPr lang="en-US" sz="2400" dirty="0" smtClean="0">
                <a:solidFill>
                  <a:schemeClr val="accent1"/>
                </a:solidFill>
              </a:rPr>
              <a:t> </a:t>
            </a:r>
            <a:r>
              <a:rPr lang="en-US" sz="2400" dirty="0" err="1" smtClean="0">
                <a:solidFill>
                  <a:schemeClr val="accent1"/>
                </a:solidFill>
              </a:rPr>
              <a:t>Benzathine</a:t>
            </a:r>
            <a:r>
              <a:rPr lang="en-US" sz="2400" dirty="0" smtClean="0">
                <a:solidFill>
                  <a:schemeClr val="accent1"/>
                </a:solidFill>
              </a:rPr>
              <a:t> </a:t>
            </a:r>
            <a:r>
              <a:rPr lang="en-US" sz="2400" dirty="0">
                <a:solidFill>
                  <a:schemeClr val="accent1"/>
                </a:solidFill>
              </a:rPr>
              <a:t>benzylpenicillin:</a:t>
            </a:r>
            <a:r>
              <a:rPr lang="en-US" dirty="0"/>
              <a:t> children ≤27 kg: 600,000 units intramuscularly as a single dose; children &gt;27 kg and adults: 1.2 million units intramuscularly as a single dose</a:t>
            </a:r>
            <a:endParaRPr lang="en-US" b="1" dirty="0" smtClean="0"/>
          </a:p>
          <a:p>
            <a:endParaRPr lang="ar-SA" dirty="0"/>
          </a:p>
        </p:txBody>
      </p:sp>
    </p:spTree>
    <p:extLst>
      <p:ext uri="{BB962C8B-B14F-4D97-AF65-F5344CB8AC3E}">
        <p14:creationId xmlns:p14="http://schemas.microsoft.com/office/powerpoint/2010/main" val="41542254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t>Management of tonsillitis</a:t>
            </a:r>
            <a:endParaRPr lang="ar-SA" b="1" dirty="0"/>
          </a:p>
        </p:txBody>
      </p:sp>
      <p:sp>
        <p:nvSpPr>
          <p:cNvPr id="3" name="عنصر نائب للمحتوى 2"/>
          <p:cNvSpPr>
            <a:spLocks noGrp="1"/>
          </p:cNvSpPr>
          <p:nvPr>
            <p:ph sz="half" idx="1"/>
          </p:nvPr>
        </p:nvSpPr>
        <p:spPr>
          <a:xfrm>
            <a:off x="750627" y="1708879"/>
            <a:ext cx="11313994" cy="5005820"/>
          </a:xfrm>
        </p:spPr>
        <p:txBody>
          <a:bodyPr>
            <a:normAutofit fontScale="85000" lnSpcReduction="20000"/>
          </a:bodyPr>
          <a:lstStyle/>
          <a:p>
            <a:pPr>
              <a:buFont typeface="Wingdings" panose="05000000000000000000" pitchFamily="2" charset="2"/>
              <a:buChar char="§"/>
            </a:pPr>
            <a:r>
              <a:rPr lang="en-US" sz="2800" dirty="0">
                <a:solidFill>
                  <a:schemeClr val="accent1"/>
                </a:solidFill>
              </a:rPr>
              <a:t> </a:t>
            </a:r>
            <a:r>
              <a:rPr lang="en-US" sz="2800" dirty="0" smtClean="0">
                <a:solidFill>
                  <a:schemeClr val="accent1"/>
                </a:solidFill>
              </a:rPr>
              <a:t>Acute </a:t>
            </a:r>
            <a:r>
              <a:rPr lang="en-US" sz="2800" dirty="0">
                <a:solidFill>
                  <a:schemeClr val="accent1"/>
                </a:solidFill>
              </a:rPr>
              <a:t>tonsillitis not due to group A beta-hemolytic streptococcal infection:</a:t>
            </a:r>
          </a:p>
          <a:p>
            <a:r>
              <a:rPr lang="en-US" dirty="0" smtClean="0"/>
              <a:t>The treatment mainly symptomatic (analgesics).</a:t>
            </a:r>
          </a:p>
          <a:p>
            <a:pPr>
              <a:buFont typeface="Wingdings" panose="05000000000000000000" pitchFamily="2" charset="2"/>
              <a:buChar char="§"/>
            </a:pPr>
            <a:r>
              <a:rPr lang="en-US" sz="2800" dirty="0">
                <a:solidFill>
                  <a:schemeClr val="accent1"/>
                </a:solidFill>
              </a:rPr>
              <a:t> </a:t>
            </a:r>
            <a:r>
              <a:rPr lang="en-US" sz="2800" dirty="0" smtClean="0">
                <a:solidFill>
                  <a:schemeClr val="accent1"/>
                </a:solidFill>
              </a:rPr>
              <a:t>Acute </a:t>
            </a:r>
            <a:r>
              <a:rPr lang="en-US" sz="2800" dirty="0">
                <a:solidFill>
                  <a:schemeClr val="accent1"/>
                </a:solidFill>
              </a:rPr>
              <a:t>tonsillitis due to group A beta-</a:t>
            </a:r>
            <a:r>
              <a:rPr lang="en-US" sz="2800" dirty="0" err="1">
                <a:solidFill>
                  <a:schemeClr val="accent1"/>
                </a:solidFill>
              </a:rPr>
              <a:t>haemolytic</a:t>
            </a:r>
            <a:r>
              <a:rPr lang="en-US" sz="2800" dirty="0">
                <a:solidFill>
                  <a:schemeClr val="accent1"/>
                </a:solidFill>
              </a:rPr>
              <a:t> streptococcal infection:</a:t>
            </a:r>
          </a:p>
          <a:p>
            <a:r>
              <a:rPr lang="en-US" dirty="0" smtClean="0"/>
              <a:t>Analgesics + antibiotic therapy.</a:t>
            </a:r>
          </a:p>
          <a:p>
            <a:r>
              <a:rPr lang="en-US" b="1" dirty="0" smtClean="0"/>
              <a:t>First line treatment is :</a:t>
            </a:r>
          </a:p>
          <a:p>
            <a:pPr lvl="1">
              <a:buFont typeface="Arial" panose="020B0604020202020204" pitchFamily="34" charset="0"/>
              <a:buChar char="•"/>
            </a:pPr>
            <a:r>
              <a:rPr lang="en-US" sz="2800" dirty="0">
                <a:solidFill>
                  <a:schemeClr val="accent1"/>
                </a:solidFill>
              </a:rPr>
              <a:t> </a:t>
            </a:r>
            <a:r>
              <a:rPr lang="en-US" sz="2800" dirty="0" smtClean="0">
                <a:solidFill>
                  <a:schemeClr val="accent1"/>
                </a:solidFill>
              </a:rPr>
              <a:t>Amoxicillin</a:t>
            </a:r>
            <a:r>
              <a:rPr lang="en-US" sz="1900" dirty="0"/>
              <a:t>: children: 50 mg/kg/day orally given in 2 divided doses for 10 days, maximum 1000 mg/day; adults: 875 mg orally twice daily for 10 </a:t>
            </a:r>
            <a:r>
              <a:rPr lang="en-US" sz="1900" dirty="0" smtClean="0"/>
              <a:t>days   or</a:t>
            </a:r>
          </a:p>
          <a:p>
            <a:pPr lvl="1">
              <a:buFont typeface="Arial" panose="020B0604020202020204" pitchFamily="34" charset="0"/>
              <a:buChar char="•"/>
            </a:pPr>
            <a:r>
              <a:rPr lang="en-US" sz="2800" dirty="0">
                <a:solidFill>
                  <a:schemeClr val="accent1"/>
                </a:solidFill>
              </a:rPr>
              <a:t> </a:t>
            </a:r>
            <a:r>
              <a:rPr lang="en-US" sz="2800" dirty="0" err="1" smtClean="0">
                <a:solidFill>
                  <a:schemeClr val="accent1"/>
                </a:solidFill>
              </a:rPr>
              <a:t>Phenoxymethylpenicillin</a:t>
            </a:r>
            <a:r>
              <a:rPr lang="en-US" sz="2800" dirty="0" smtClean="0">
                <a:solidFill>
                  <a:schemeClr val="accent1"/>
                </a:solidFill>
              </a:rPr>
              <a:t> </a:t>
            </a:r>
            <a:r>
              <a:rPr lang="en-US" sz="2800" dirty="0">
                <a:solidFill>
                  <a:schemeClr val="accent1"/>
                </a:solidFill>
              </a:rPr>
              <a:t>potassium: </a:t>
            </a:r>
            <a:r>
              <a:rPr lang="en-US" sz="1900" dirty="0"/>
              <a:t>children ≤27 kg: 250 mg orally two to three times daily for 10 days; children &gt;27 kg and adults: 500 mg orally two to three times daily for 10 </a:t>
            </a:r>
            <a:r>
              <a:rPr lang="en-US" sz="1900" dirty="0" smtClean="0"/>
              <a:t>days   or</a:t>
            </a:r>
          </a:p>
          <a:p>
            <a:pPr lvl="1">
              <a:buFont typeface="Arial" panose="020B0604020202020204" pitchFamily="34" charset="0"/>
              <a:buChar char="•"/>
            </a:pPr>
            <a:r>
              <a:rPr lang="en-US" sz="2800" dirty="0" err="1" smtClean="0">
                <a:solidFill>
                  <a:schemeClr val="accent1"/>
                </a:solidFill>
              </a:rPr>
              <a:t>Benzathine</a:t>
            </a:r>
            <a:r>
              <a:rPr lang="en-US" sz="2800" dirty="0" smtClean="0">
                <a:solidFill>
                  <a:schemeClr val="accent1"/>
                </a:solidFill>
              </a:rPr>
              <a:t> </a:t>
            </a:r>
            <a:r>
              <a:rPr lang="en-US" sz="2800" dirty="0">
                <a:solidFill>
                  <a:schemeClr val="accent1"/>
                </a:solidFill>
              </a:rPr>
              <a:t>benzylpenicillin: </a:t>
            </a:r>
            <a:r>
              <a:rPr lang="en-US" sz="1900" dirty="0"/>
              <a:t>children ≤27 kg: 600,000 units intramuscularly as a single dose; children &gt;27 kg and adults: 1.2 million units intramuscularly as a single </a:t>
            </a:r>
            <a:r>
              <a:rPr lang="en-US" sz="1900" dirty="0" smtClean="0"/>
              <a:t>dose</a:t>
            </a:r>
            <a:endParaRPr lang="en-US" sz="1900" b="1" dirty="0"/>
          </a:p>
          <a:p>
            <a:pPr>
              <a:buFont typeface="Wingdings" panose="05000000000000000000" pitchFamily="2" charset="2"/>
              <a:buChar char="§"/>
            </a:pPr>
            <a:r>
              <a:rPr lang="en-US" sz="2900" dirty="0">
                <a:solidFill>
                  <a:schemeClr val="accent1"/>
                </a:solidFill>
              </a:rPr>
              <a:t> </a:t>
            </a:r>
            <a:r>
              <a:rPr lang="en-US" sz="2900" dirty="0" smtClean="0">
                <a:solidFill>
                  <a:schemeClr val="accent1"/>
                </a:solidFill>
              </a:rPr>
              <a:t>Recurrent </a:t>
            </a:r>
            <a:r>
              <a:rPr lang="en-US" sz="2900" dirty="0">
                <a:solidFill>
                  <a:schemeClr val="accent1"/>
                </a:solidFill>
              </a:rPr>
              <a:t>episodes of tonsillitis : </a:t>
            </a:r>
            <a:r>
              <a:rPr lang="en-US" sz="2900" dirty="0" smtClean="0"/>
              <a:t>Tonsillectomy.</a:t>
            </a:r>
            <a:endParaRPr lang="en-US" sz="2900" dirty="0"/>
          </a:p>
          <a:p>
            <a:r>
              <a:rPr lang="en-US" sz="2100" dirty="0"/>
              <a:t>Generally, patients with severe episodes occurring at a frequency of more than 7 per year for one year, 5 per year for 2 years, or 3 per year for 3 years, and for whom there is no other explanation for the recurrent symptoms, benefit from tonsillectomy. Tonsillectomy is also indicated in children with additional exacerbating factors such as obstructive sleep </a:t>
            </a:r>
            <a:r>
              <a:rPr lang="en-US" sz="2100" dirty="0" err="1"/>
              <a:t>apnoea</a:t>
            </a:r>
            <a:r>
              <a:rPr lang="en-US" sz="2100" dirty="0"/>
              <a:t>; </a:t>
            </a:r>
            <a:r>
              <a:rPr lang="en-US" sz="2100" dirty="0" err="1"/>
              <a:t>peri-tonsillar</a:t>
            </a:r>
            <a:r>
              <a:rPr lang="en-US" sz="2100" dirty="0"/>
              <a:t> abscess; and PFAPA syndrome (periodic fever, </a:t>
            </a:r>
            <a:r>
              <a:rPr lang="en-US" sz="2100" dirty="0" err="1"/>
              <a:t>aphthous</a:t>
            </a:r>
            <a:r>
              <a:rPr lang="en-US" sz="2100" dirty="0"/>
              <a:t> stomatitis, pharyngitis, cervical adenitis).</a:t>
            </a:r>
          </a:p>
          <a:p>
            <a:endParaRPr lang="ar-SA" dirty="0"/>
          </a:p>
        </p:txBody>
      </p:sp>
    </p:spTree>
    <p:extLst>
      <p:ext uri="{BB962C8B-B14F-4D97-AF65-F5344CB8AC3E}">
        <p14:creationId xmlns:p14="http://schemas.microsoft.com/office/powerpoint/2010/main" val="34479079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Approach</a:t>
            </a:r>
          </a:p>
        </p:txBody>
      </p:sp>
      <p:sp>
        <p:nvSpPr>
          <p:cNvPr id="3" name="Content Placeholder 2"/>
          <p:cNvSpPr>
            <a:spLocks noGrp="1"/>
          </p:cNvSpPr>
          <p:nvPr>
            <p:ph idx="1"/>
          </p:nvPr>
        </p:nvSpPr>
        <p:spPr>
          <a:xfrm>
            <a:off x="1024128" y="1759056"/>
            <a:ext cx="10584103" cy="5098944"/>
          </a:xfrm>
        </p:spPr>
        <p:txBody>
          <a:bodyPr>
            <a:normAutofit/>
          </a:bodyPr>
          <a:lstStyle/>
          <a:p>
            <a:pPr>
              <a:buFont typeface="Wingdings" panose="05000000000000000000" pitchFamily="2" charset="2"/>
              <a:buChar char="§"/>
            </a:pPr>
            <a:r>
              <a:rPr lang="en-US" sz="3800" b="1" dirty="0"/>
              <a:t> </a:t>
            </a:r>
            <a:r>
              <a:rPr lang="en-US" sz="2800" b="1" dirty="0">
                <a:solidFill>
                  <a:schemeClr val="accent1"/>
                </a:solidFill>
              </a:rPr>
              <a:t>History: </a:t>
            </a:r>
            <a:r>
              <a:rPr lang="en-US" dirty="0"/>
              <a:t>Ask question to differentiate between various causes and do systemic review.</a:t>
            </a:r>
          </a:p>
          <a:p>
            <a:pPr>
              <a:buFont typeface="Wingdings" panose="05000000000000000000" pitchFamily="2" charset="2"/>
              <a:buChar char="§"/>
            </a:pPr>
            <a:r>
              <a:rPr lang="en-US" sz="2800" b="1" dirty="0">
                <a:solidFill>
                  <a:schemeClr val="accent1"/>
                </a:solidFill>
              </a:rPr>
              <a:t> Examination: </a:t>
            </a:r>
            <a:r>
              <a:rPr lang="en-US" dirty="0"/>
              <a:t>Assessment of airway patency, Temperature, Hydration status. </a:t>
            </a:r>
          </a:p>
          <a:p>
            <a:pPr lvl="1">
              <a:buFont typeface="Arial" panose="020B0604020202020204" pitchFamily="34" charset="0"/>
              <a:buChar char="•"/>
            </a:pPr>
            <a:r>
              <a:rPr lang="en-US" b="1" dirty="0"/>
              <a:t>Head, ears, eyes, nose, and throat – </a:t>
            </a:r>
            <a:r>
              <a:rPr lang="en-US" dirty="0"/>
              <a:t>Conjunctivitis, scleral icterus, rhinorrhea, </a:t>
            </a:r>
            <a:r>
              <a:rPr lang="en-US" dirty="0" err="1"/>
              <a:t>tonsillopharyngeal</a:t>
            </a:r>
            <a:r>
              <a:rPr lang="en-US" dirty="0"/>
              <a:t>/palatal petechiae, </a:t>
            </a:r>
            <a:r>
              <a:rPr lang="en-US" dirty="0" err="1"/>
              <a:t>tonsillopharyngeal</a:t>
            </a:r>
            <a:r>
              <a:rPr lang="en-US" dirty="0"/>
              <a:t> exudate, oropharyngeal vesicular lesions. </a:t>
            </a:r>
          </a:p>
          <a:p>
            <a:pPr lvl="1">
              <a:buFont typeface="Arial" panose="020B0604020202020204" pitchFamily="34" charset="0"/>
              <a:buChar char="•"/>
            </a:pPr>
            <a:r>
              <a:rPr lang="en-US" b="1" dirty="0"/>
              <a:t>Lymphadenopathy (cervical or generalized). </a:t>
            </a:r>
          </a:p>
          <a:p>
            <a:pPr lvl="1">
              <a:buFont typeface="Arial" panose="020B0604020202020204" pitchFamily="34" charset="0"/>
              <a:buChar char="•"/>
            </a:pPr>
            <a:r>
              <a:rPr lang="en-US" b="1" dirty="0"/>
              <a:t>Cardiovascular evaluation. </a:t>
            </a:r>
          </a:p>
          <a:p>
            <a:pPr lvl="1">
              <a:buFont typeface="Arial" panose="020B0604020202020204" pitchFamily="34" charset="0"/>
              <a:buChar char="•"/>
            </a:pPr>
            <a:r>
              <a:rPr lang="en-US" b="1" dirty="0"/>
              <a:t>Pulmonary assessment. </a:t>
            </a:r>
          </a:p>
          <a:p>
            <a:pPr lvl="1">
              <a:buFont typeface="Arial" panose="020B0604020202020204" pitchFamily="34" charset="0"/>
              <a:buChar char="•"/>
            </a:pPr>
            <a:r>
              <a:rPr lang="en-US" b="1" dirty="0"/>
              <a:t>Abdominal examination. </a:t>
            </a:r>
          </a:p>
          <a:p>
            <a:pPr lvl="1">
              <a:buFont typeface="Arial" panose="020B0604020202020204" pitchFamily="34" charset="0"/>
              <a:buChar char="•"/>
            </a:pPr>
            <a:r>
              <a:rPr lang="en-US" b="1" dirty="0"/>
              <a:t>Skin examination.</a:t>
            </a:r>
          </a:p>
          <a:p>
            <a:pPr>
              <a:buFont typeface="Wingdings" panose="05000000000000000000" pitchFamily="2" charset="2"/>
              <a:buChar char="§"/>
            </a:pPr>
            <a:r>
              <a:rPr lang="en-US" sz="2800" b="1" dirty="0">
                <a:solidFill>
                  <a:schemeClr val="accent1"/>
                </a:solidFill>
              </a:rPr>
              <a:t> </a:t>
            </a:r>
            <a:r>
              <a:rPr lang="en-US" sz="2800" b="1" dirty="0" smtClean="0">
                <a:solidFill>
                  <a:schemeClr val="accent1"/>
                </a:solidFill>
              </a:rPr>
              <a:t>Investigation.</a:t>
            </a:r>
            <a:endParaRPr lang="en-US" dirty="0"/>
          </a:p>
          <a:p>
            <a:pPr>
              <a:buFont typeface="Wingdings" panose="05000000000000000000" pitchFamily="2" charset="2"/>
              <a:buChar char="§"/>
            </a:pPr>
            <a:r>
              <a:rPr lang="en-US" sz="2800" b="1" dirty="0">
                <a:solidFill>
                  <a:schemeClr val="accent1"/>
                </a:solidFill>
              </a:rPr>
              <a:t> Treatment and follow up.</a:t>
            </a:r>
            <a:endParaRPr lang="en-US" dirty="0"/>
          </a:p>
          <a:p>
            <a:endParaRPr lang="en-US" dirty="0"/>
          </a:p>
          <a:p>
            <a:endParaRPr lang="en-US" dirty="0"/>
          </a:p>
        </p:txBody>
      </p:sp>
    </p:spTree>
    <p:extLst>
      <p:ext uri="{BB962C8B-B14F-4D97-AF65-F5344CB8AC3E}">
        <p14:creationId xmlns:p14="http://schemas.microsoft.com/office/powerpoint/2010/main" val="22177747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a:t/>
            </a:r>
            <a:br>
              <a:rPr lang="en-US" sz="4800" b="1" dirty="0"/>
            </a:br>
            <a:r>
              <a:rPr lang="en-US" sz="4800" b="1" dirty="0"/>
              <a:t>Complications </a:t>
            </a:r>
            <a:br>
              <a:rPr lang="en-US" sz="4800" b="1" dirty="0"/>
            </a:br>
            <a:endParaRPr lang="en-US" sz="4800" b="1"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2600" dirty="0"/>
              <a:t> Middle ear infection (Otitis Media).</a:t>
            </a:r>
          </a:p>
          <a:p>
            <a:pPr>
              <a:buFont typeface="Wingdings" panose="05000000000000000000" pitchFamily="2" charset="2"/>
              <a:buChar char="§"/>
            </a:pPr>
            <a:r>
              <a:rPr lang="en-US" sz="2600" dirty="0"/>
              <a:t> Sinusitis.</a:t>
            </a:r>
          </a:p>
          <a:p>
            <a:pPr>
              <a:buFont typeface="Wingdings" panose="05000000000000000000" pitchFamily="2" charset="2"/>
              <a:buChar char="§"/>
            </a:pPr>
            <a:r>
              <a:rPr lang="en-US" sz="2600" b="1" dirty="0">
                <a:solidFill>
                  <a:schemeClr val="accent1"/>
                </a:solidFill>
              </a:rPr>
              <a:t> Related to strep infection:</a:t>
            </a:r>
          </a:p>
          <a:p>
            <a:pPr lvl="1">
              <a:buFont typeface="Arial" panose="020B0604020202020204" pitchFamily="34" charset="0"/>
              <a:buChar char="•"/>
            </a:pPr>
            <a:r>
              <a:rPr lang="en-US" sz="2000" dirty="0"/>
              <a:t>Rheumatic fever and rheumatic heart disease.</a:t>
            </a:r>
          </a:p>
          <a:p>
            <a:pPr lvl="1">
              <a:buFont typeface="Arial" panose="020B0604020202020204" pitchFamily="34" charset="0"/>
              <a:buChar char="•"/>
            </a:pPr>
            <a:r>
              <a:rPr lang="en-US" sz="2000" dirty="0"/>
              <a:t>Cardiac death.</a:t>
            </a:r>
          </a:p>
          <a:p>
            <a:pPr lvl="1">
              <a:buFont typeface="Arial" panose="020B0604020202020204" pitchFamily="34" charset="0"/>
              <a:buChar char="•"/>
            </a:pPr>
            <a:r>
              <a:rPr lang="en-US" sz="2000" dirty="0"/>
              <a:t>Glomerulonephritis.</a:t>
            </a:r>
          </a:p>
          <a:p>
            <a:pPr lvl="1">
              <a:buFont typeface="Arial" panose="020B0604020202020204" pitchFamily="34" charset="0"/>
              <a:buChar char="•"/>
            </a:pPr>
            <a:r>
              <a:rPr lang="en-US" sz="2000" dirty="0"/>
              <a:t>Peri tonsillar abscess.</a:t>
            </a:r>
          </a:p>
          <a:p>
            <a:pPr lvl="1">
              <a:buFont typeface="Arial" panose="020B0604020202020204" pitchFamily="34" charset="0"/>
              <a:buChar char="•"/>
            </a:pPr>
            <a:r>
              <a:rPr lang="en-US" sz="2000" dirty="0"/>
              <a:t>Toxic shock syndrome.</a:t>
            </a:r>
          </a:p>
          <a:p>
            <a:pPr lvl="1">
              <a:buFont typeface="Arial" panose="020B0604020202020204" pitchFamily="34" charset="0"/>
              <a:buChar char="•"/>
            </a:pPr>
            <a:r>
              <a:rPr lang="en-US" sz="2000" dirty="0"/>
              <a:t>Mortality from pharyngitis is rare but may result from one of its complications, most notably airway obstruction.</a:t>
            </a:r>
          </a:p>
          <a:p>
            <a:endParaRPr lang="en-US" dirty="0"/>
          </a:p>
        </p:txBody>
      </p:sp>
    </p:spTree>
    <p:extLst>
      <p:ext uri="{BB962C8B-B14F-4D97-AF65-F5344CB8AC3E}">
        <p14:creationId xmlns:p14="http://schemas.microsoft.com/office/powerpoint/2010/main" val="31464879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54636" y="600206"/>
            <a:ext cx="11637364" cy="1499616"/>
          </a:xfrm>
        </p:spPr>
        <p:txBody>
          <a:bodyPr>
            <a:normAutofit/>
          </a:bodyPr>
          <a:lstStyle/>
          <a:p>
            <a:pPr algn="ctr"/>
            <a:r>
              <a:rPr lang="en-US" sz="4400" b="1" dirty="0" smtClean="0"/>
              <a:t>Effect of treatment of gas infection on complications</a:t>
            </a:r>
            <a:endParaRPr lang="ar-SA" sz="4400" b="1" dirty="0"/>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0321" y="2107075"/>
            <a:ext cx="10331355" cy="1932662"/>
          </a:xfrm>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862" y="4174494"/>
            <a:ext cx="9777328" cy="2257740"/>
          </a:xfrm>
          <a:prstGeom prst="rect">
            <a:avLst/>
          </a:prstGeom>
        </p:spPr>
      </p:pic>
    </p:spTree>
    <p:extLst>
      <p:ext uri="{BB962C8B-B14F-4D97-AF65-F5344CB8AC3E}">
        <p14:creationId xmlns:p14="http://schemas.microsoft.com/office/powerpoint/2010/main" val="21663112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objectives</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2400" dirty="0"/>
              <a:t> Sore Throat (clinical features, differential diagnosis, complications, management).</a:t>
            </a:r>
          </a:p>
          <a:p>
            <a:pPr>
              <a:buFont typeface="Wingdings" panose="05000000000000000000" pitchFamily="2" charset="2"/>
              <a:buChar char="§"/>
            </a:pPr>
            <a:r>
              <a:rPr lang="en-US" sz="2400" dirty="0"/>
              <a:t> Sinusitis including Allergic Rhinitis (Clinical features and management).</a:t>
            </a:r>
          </a:p>
          <a:p>
            <a:pPr>
              <a:buFont typeface="Wingdings" panose="05000000000000000000" pitchFamily="2" charset="2"/>
              <a:buChar char="§"/>
            </a:pPr>
            <a:r>
              <a:rPr lang="en-US" sz="2400" dirty="0"/>
              <a:t> Otitis Media in children (AOM and Secretory OM, Features, management).</a:t>
            </a:r>
          </a:p>
          <a:p>
            <a:pPr>
              <a:buFont typeface="Wingdings" panose="05000000000000000000" pitchFamily="2" charset="2"/>
              <a:buChar char="§"/>
            </a:pPr>
            <a:r>
              <a:rPr lang="en-US" sz="2400" dirty="0"/>
              <a:t> How can we differentiate between Viral and Bacterial Infections?</a:t>
            </a:r>
          </a:p>
          <a:p>
            <a:pPr>
              <a:buFont typeface="Wingdings" panose="05000000000000000000" pitchFamily="2" charset="2"/>
              <a:buChar char="§"/>
            </a:pPr>
            <a:r>
              <a:rPr lang="en-US" sz="2400" dirty="0"/>
              <a:t> Update in management and role of Antibiotics.</a:t>
            </a:r>
          </a:p>
          <a:p>
            <a:pPr>
              <a:buFont typeface="Wingdings" panose="05000000000000000000" pitchFamily="2" charset="2"/>
              <a:buChar char="§"/>
            </a:pPr>
            <a:r>
              <a:rPr lang="en-US" sz="2400" dirty="0"/>
              <a:t> How can we modify help seeking behavior of patients with flu illness? </a:t>
            </a:r>
          </a:p>
          <a:p>
            <a:endParaRPr lang="en-US" sz="2400" dirty="0"/>
          </a:p>
        </p:txBody>
      </p:sp>
      <p:pic>
        <p:nvPicPr>
          <p:cNvPr id="5" name="Picture 4"/>
          <p:cNvPicPr>
            <a:picLocks noChangeAspect="1"/>
          </p:cNvPicPr>
          <p:nvPr/>
        </p:nvPicPr>
        <p:blipFill>
          <a:blip r:embed="rId2">
            <a:duotone>
              <a:schemeClr val="accent2">
                <a:shade val="45000"/>
                <a:satMod val="135000"/>
              </a:schemeClr>
              <a:prstClr val="white"/>
            </a:duotone>
          </a:blip>
          <a:stretch>
            <a:fillRect/>
          </a:stretch>
        </p:blipFill>
        <p:spPr>
          <a:xfrm>
            <a:off x="10031104" y="4275843"/>
            <a:ext cx="1787858" cy="2033517"/>
          </a:xfrm>
          <a:prstGeom prst="rect">
            <a:avLst/>
          </a:prstGeom>
        </p:spPr>
      </p:pic>
    </p:spTree>
    <p:extLst>
      <p:ext uri="{BB962C8B-B14F-4D97-AF65-F5344CB8AC3E}">
        <p14:creationId xmlns:p14="http://schemas.microsoft.com/office/powerpoint/2010/main" val="24240221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5592" y="482322"/>
            <a:ext cx="10011548" cy="3079744"/>
          </a:xfrm>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557" y="3862315"/>
            <a:ext cx="10118361" cy="2183641"/>
          </a:xfrm>
          <a:prstGeom prst="rect">
            <a:avLst/>
          </a:prstGeom>
        </p:spPr>
      </p:pic>
    </p:spTree>
    <p:extLst>
      <p:ext uri="{BB962C8B-B14F-4D97-AF65-F5344CB8AC3E}">
        <p14:creationId xmlns:p14="http://schemas.microsoft.com/office/powerpoint/2010/main" val="28415625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5112537"/>
            <a:ext cx="7772400" cy="1463040"/>
          </a:xfrm>
          <a:prstGeom prst="rect">
            <a:avLst/>
          </a:prstGeom>
        </p:spPr>
        <p:txBody>
          <a:bodyPr vert="horz" lIns="91440" tIns="45720" rIns="91440" bIns="45720" rtlCol="0" anchor="ctr">
            <a:normAutofit/>
          </a:bodyPr>
          <a:lstStyle>
            <a:lvl1pPr algn="r" defTabSz="914400" rtl="0" eaLnBrk="1" latinLnBrk="0" hangingPunct="1">
              <a:lnSpc>
                <a:spcPct val="80000"/>
              </a:lnSpc>
              <a:spcBef>
                <a:spcPct val="0"/>
              </a:spcBef>
              <a:buNone/>
              <a:defRPr sz="5000" b="0" kern="1200" cap="all" spc="200" baseline="0">
                <a:solidFill>
                  <a:schemeClr val="tx1">
                    <a:lumMod val="95000"/>
                    <a:lumOff val="5000"/>
                  </a:schemeClr>
                </a:solidFill>
                <a:latin typeface="+mj-lt"/>
                <a:ea typeface="+mj-ea"/>
                <a:cs typeface="+mj-cs"/>
              </a:defRPr>
            </a:lvl1pPr>
          </a:lstStyle>
          <a:p>
            <a:pPr algn="ctr"/>
            <a:r>
              <a:rPr lang="en-US" b="1" dirty="0"/>
              <a:t>sinusitis</a:t>
            </a:r>
          </a:p>
        </p:txBody>
      </p:sp>
      <p:sp>
        <p:nvSpPr>
          <p:cNvPr id="6" name="Text Placeholder 2"/>
          <p:cNvSpPr txBox="1">
            <a:spLocks/>
          </p:cNvSpPr>
          <p:nvPr/>
        </p:nvSpPr>
        <p:spPr>
          <a:xfrm>
            <a:off x="8763000" y="5112537"/>
            <a:ext cx="3200400" cy="1463040"/>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0"/>
              </a:spcBef>
              <a:spcAft>
                <a:spcPts val="200"/>
              </a:spcAft>
              <a:buClr>
                <a:schemeClr val="accent1"/>
              </a:buClr>
              <a:buSzPct val="100000"/>
              <a:buFont typeface="Tw Cen MT" panose="020B0602020104020603" pitchFamily="34" charset="0"/>
              <a:buNone/>
              <a:defRPr sz="1800" kern="1200">
                <a:solidFill>
                  <a:schemeClr val="tx1">
                    <a:lumMod val="95000"/>
                    <a:lumOff val="5000"/>
                  </a:schemeClr>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400" kern="1200">
                <a:solidFill>
                  <a:schemeClr val="tx1">
                    <a:tint val="75000"/>
                  </a:schemeClr>
                </a:solidFill>
                <a:latin typeface="+mn-lt"/>
                <a:ea typeface="+mn-ea"/>
                <a:cs typeface="+mn-cs"/>
              </a:defRPr>
            </a:lvl9pPr>
          </a:lstStyle>
          <a:p>
            <a:r>
              <a:rPr lang="en-US" sz="2400"/>
              <a:t>By: Hissah Alshalawi</a:t>
            </a:r>
            <a:endParaRPr lang="en-US" sz="2400" dirty="0"/>
          </a:p>
        </p:txBody>
      </p:sp>
    </p:spTree>
    <p:extLst>
      <p:ext uri="{BB962C8B-B14F-4D97-AF65-F5344CB8AC3E}">
        <p14:creationId xmlns:p14="http://schemas.microsoft.com/office/powerpoint/2010/main" val="12939276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a:t>Definition</a:t>
            </a:r>
          </a:p>
        </p:txBody>
      </p:sp>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4171" y="2208819"/>
            <a:ext cx="4078015" cy="4032447"/>
          </a:xfrm>
          <a:prstGeom prst="rect">
            <a:avLst/>
          </a:prstGeom>
        </p:spPr>
      </p:pic>
      <p:sp>
        <p:nvSpPr>
          <p:cNvPr id="5" name="Speech Bubble: Rectangle 4"/>
          <p:cNvSpPr/>
          <p:nvPr/>
        </p:nvSpPr>
        <p:spPr>
          <a:xfrm>
            <a:off x="791653" y="2743200"/>
            <a:ext cx="5903614" cy="2169763"/>
          </a:xfrm>
          <a:prstGeom prst="wedgeRectCallout">
            <a:avLst>
              <a:gd name="adj1" fmla="val -21096"/>
              <a:gd name="adj2" fmla="val -79643"/>
            </a:avLst>
          </a:prstGeom>
          <a:solidFill>
            <a:schemeClr val="bg2"/>
          </a:solidFill>
          <a:ln w="28575">
            <a:solidFill>
              <a:schemeClr val="accent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Inflammation of the nasal and sinus mucosa that is caused by obstruction, which leads to retention of secretions creating environment that is suitable for growth of pathogenic organisms. </a:t>
            </a:r>
          </a:p>
        </p:txBody>
      </p:sp>
    </p:spTree>
    <p:extLst>
      <p:ext uri="{BB962C8B-B14F-4D97-AF65-F5344CB8AC3E}">
        <p14:creationId xmlns:p14="http://schemas.microsoft.com/office/powerpoint/2010/main" val="37899166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a:t>Pathophysiology</a:t>
            </a:r>
          </a:p>
        </p:txBody>
      </p:sp>
      <p:sp>
        <p:nvSpPr>
          <p:cNvPr id="3" name="عنصر نائب للمحتوى 2"/>
          <p:cNvSpPr>
            <a:spLocks noGrp="1"/>
          </p:cNvSpPr>
          <p:nvPr>
            <p:ph idx="1"/>
          </p:nvPr>
        </p:nvSpPr>
        <p:spPr/>
        <p:txBody>
          <a:bodyPr>
            <a:normAutofit/>
          </a:bodyPr>
          <a:lstStyle/>
          <a:p>
            <a:pPr>
              <a:buFont typeface="Wingdings" panose="05000000000000000000" pitchFamily="2" charset="2"/>
              <a:buChar char="§"/>
            </a:pPr>
            <a:r>
              <a:rPr lang="en-US" sz="2800" dirty="0"/>
              <a:t> Obstruction of sinus drainage pathways (sinus ostia).</a:t>
            </a:r>
          </a:p>
          <a:p>
            <a:pPr>
              <a:buFont typeface="Wingdings" panose="05000000000000000000" pitchFamily="2" charset="2"/>
              <a:buChar char="§"/>
            </a:pPr>
            <a:r>
              <a:rPr lang="en-US" sz="2800" dirty="0"/>
              <a:t> Ciliary impairment.</a:t>
            </a:r>
          </a:p>
          <a:p>
            <a:pPr>
              <a:buFont typeface="Wingdings" panose="05000000000000000000" pitchFamily="2" charset="2"/>
              <a:buChar char="§"/>
            </a:pPr>
            <a:r>
              <a:rPr lang="en-US" sz="2800" dirty="0"/>
              <a:t> Altered mucus quantity and quality.</a:t>
            </a:r>
          </a:p>
          <a:p>
            <a:pPr>
              <a:buFont typeface="Wingdings" panose="05000000000000000000" pitchFamily="2" charset="2"/>
              <a:buChar char="§"/>
            </a:pPr>
            <a:endParaRPr lang="en-US" sz="2800" dirty="0"/>
          </a:p>
        </p:txBody>
      </p:sp>
      <p:pic>
        <p:nvPicPr>
          <p:cNvPr id="5" name="Picture 4"/>
          <p:cNvPicPr>
            <a:picLocks noChangeAspect="1"/>
          </p:cNvPicPr>
          <p:nvPr/>
        </p:nvPicPr>
        <p:blipFill>
          <a:blip r:embed="rId3">
            <a:duotone>
              <a:schemeClr val="accent2">
                <a:shade val="45000"/>
                <a:satMod val="135000"/>
              </a:schemeClr>
              <a:prstClr val="white"/>
            </a:duotone>
          </a:blip>
          <a:stretch>
            <a:fillRect/>
          </a:stretch>
        </p:blipFill>
        <p:spPr>
          <a:xfrm>
            <a:off x="8761863" y="3520955"/>
            <a:ext cx="2609834" cy="2651928"/>
          </a:xfrm>
          <a:prstGeom prst="rect">
            <a:avLst/>
          </a:prstGeom>
        </p:spPr>
      </p:pic>
    </p:spTree>
    <p:extLst>
      <p:ext uri="{BB962C8B-B14F-4D97-AF65-F5344CB8AC3E}">
        <p14:creationId xmlns:p14="http://schemas.microsoft.com/office/powerpoint/2010/main" val="22709804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50153" y="777576"/>
            <a:ext cx="8229600" cy="1143000"/>
          </a:xfrm>
        </p:spPr>
        <p:txBody>
          <a:bodyPr/>
          <a:lstStyle/>
          <a:p>
            <a:r>
              <a:rPr lang="en-US" b="1" dirty="0"/>
              <a:t>Etiology</a:t>
            </a:r>
          </a:p>
        </p:txBody>
      </p:sp>
      <p:sp>
        <p:nvSpPr>
          <p:cNvPr id="3" name="عنصر نائب للمحتوى 2"/>
          <p:cNvSpPr>
            <a:spLocks noGrp="1"/>
          </p:cNvSpPr>
          <p:nvPr>
            <p:ph idx="1"/>
          </p:nvPr>
        </p:nvSpPr>
        <p:spPr>
          <a:xfrm>
            <a:off x="1024128" y="2286000"/>
            <a:ext cx="10243140" cy="4023360"/>
          </a:xfrm>
        </p:spPr>
        <p:txBody>
          <a:bodyPr>
            <a:normAutofit/>
          </a:bodyPr>
          <a:lstStyle/>
          <a:p>
            <a:pPr algn="l" rtl="0">
              <a:buFont typeface="Arial" panose="020B0604020202020204" pitchFamily="34" charset="0"/>
              <a:buChar char="•"/>
            </a:pPr>
            <a:r>
              <a:rPr lang="en-US" sz="2800" dirty="0">
                <a:solidFill>
                  <a:schemeClr val="accent1"/>
                </a:solidFill>
              </a:rPr>
              <a:t> </a:t>
            </a:r>
            <a:r>
              <a:rPr lang="en-US" sz="2800" b="1" dirty="0">
                <a:solidFill>
                  <a:schemeClr val="accent1"/>
                </a:solidFill>
              </a:rPr>
              <a:t>Viral </a:t>
            </a:r>
            <a:r>
              <a:rPr lang="en-US" sz="2800" dirty="0"/>
              <a:t>(Rhinovirus, influenza, and parainfluenza viruses).</a:t>
            </a:r>
          </a:p>
          <a:p>
            <a:pPr algn="l" rtl="0">
              <a:buFont typeface="Arial" panose="020B0604020202020204" pitchFamily="34" charset="0"/>
              <a:buChar char="•"/>
            </a:pPr>
            <a:r>
              <a:rPr lang="en-US" sz="2800" dirty="0">
                <a:solidFill>
                  <a:schemeClr val="accent1"/>
                </a:solidFill>
              </a:rPr>
              <a:t> </a:t>
            </a:r>
            <a:r>
              <a:rPr lang="en-US" sz="2800" b="1" dirty="0">
                <a:solidFill>
                  <a:schemeClr val="accent1"/>
                </a:solidFill>
              </a:rPr>
              <a:t>Bacterial </a:t>
            </a:r>
            <a:r>
              <a:rPr lang="en-US" sz="2800" dirty="0"/>
              <a:t>(Streptococcus pneumonia, </a:t>
            </a:r>
            <a:r>
              <a:rPr lang="en-US" sz="2800" dirty="0" err="1"/>
              <a:t>H.Influenza</a:t>
            </a:r>
            <a:r>
              <a:rPr lang="en-US" sz="2800" dirty="0"/>
              <a:t>, Moraxella </a:t>
            </a:r>
            <a:r>
              <a:rPr lang="en-US" sz="2800" dirty="0" err="1"/>
              <a:t>cattharalis</a:t>
            </a:r>
            <a:r>
              <a:rPr lang="en-US" sz="2800" dirty="0"/>
              <a:t>).</a:t>
            </a:r>
          </a:p>
          <a:p>
            <a:pPr algn="l" rtl="0">
              <a:buFont typeface="Arial" panose="020B0604020202020204" pitchFamily="34" charset="0"/>
              <a:buChar char="•"/>
            </a:pPr>
            <a:r>
              <a:rPr lang="en-US" sz="2800" dirty="0"/>
              <a:t> </a:t>
            </a:r>
            <a:r>
              <a:rPr lang="en-US" sz="2800" b="1" dirty="0">
                <a:solidFill>
                  <a:schemeClr val="accent1"/>
                </a:solidFill>
              </a:rPr>
              <a:t>Fungal. </a:t>
            </a:r>
          </a:p>
          <a:p>
            <a:pPr marL="0" indent="0">
              <a:buNone/>
            </a:pPr>
            <a:endParaRPr lang="en-US" sz="2800" dirty="0"/>
          </a:p>
        </p:txBody>
      </p:sp>
      <p:pic>
        <p:nvPicPr>
          <p:cNvPr id="5" name="Picture 4"/>
          <p:cNvPicPr>
            <a:picLocks noChangeAspect="1"/>
          </p:cNvPicPr>
          <p:nvPr/>
        </p:nvPicPr>
        <p:blipFill>
          <a:blip r:embed="rId3">
            <a:duotone>
              <a:schemeClr val="accent2">
                <a:shade val="45000"/>
                <a:satMod val="135000"/>
              </a:schemeClr>
              <a:prstClr val="white"/>
            </a:duotone>
          </a:blip>
          <a:stretch>
            <a:fillRect/>
          </a:stretch>
        </p:blipFill>
        <p:spPr>
          <a:xfrm>
            <a:off x="9471546" y="3842829"/>
            <a:ext cx="2297525" cy="2297525"/>
          </a:xfrm>
          <a:prstGeom prst="rect">
            <a:avLst/>
          </a:prstGeom>
        </p:spPr>
      </p:pic>
    </p:spTree>
    <p:extLst>
      <p:ext uri="{BB962C8B-B14F-4D97-AF65-F5344CB8AC3E}">
        <p14:creationId xmlns:p14="http://schemas.microsoft.com/office/powerpoint/2010/main" val="21084255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a:t>CLASSIFICATION OF SINUSITIS</a:t>
            </a:r>
          </a:p>
        </p:txBody>
      </p:sp>
      <p:sp>
        <p:nvSpPr>
          <p:cNvPr id="3" name="عنصر نائب للمحتوى 2"/>
          <p:cNvSpPr>
            <a:spLocks noGrp="1"/>
          </p:cNvSpPr>
          <p:nvPr>
            <p:ph sz="half" idx="1"/>
          </p:nvPr>
        </p:nvSpPr>
        <p:spPr>
          <a:xfrm>
            <a:off x="1024128" y="2286000"/>
            <a:ext cx="4754880" cy="2688956"/>
          </a:xfrm>
        </p:spPr>
        <p:txBody>
          <a:bodyPr>
            <a:noAutofit/>
          </a:bodyPr>
          <a:lstStyle/>
          <a:p>
            <a:pPr algn="l" rtl="0">
              <a:buFont typeface="Wingdings" panose="05000000000000000000" pitchFamily="2" charset="2"/>
              <a:buChar char="§"/>
            </a:pPr>
            <a:r>
              <a:rPr lang="en-US" sz="2400" b="1" dirty="0"/>
              <a:t> Acute Sinusitis:</a:t>
            </a:r>
          </a:p>
          <a:p>
            <a:pPr marL="0" indent="0">
              <a:buNone/>
            </a:pPr>
            <a:r>
              <a:rPr lang="en-US" sz="2400" dirty="0"/>
              <a:t>Less than 4 Weeks.</a:t>
            </a:r>
          </a:p>
          <a:p>
            <a:pPr algn="l" rtl="0">
              <a:buFont typeface="Wingdings" panose="05000000000000000000" pitchFamily="2" charset="2"/>
              <a:buChar char="§"/>
            </a:pPr>
            <a:endParaRPr lang="en-US" sz="2400" dirty="0"/>
          </a:p>
          <a:p>
            <a:pPr algn="l" rtl="0">
              <a:buFont typeface="Wingdings" panose="05000000000000000000" pitchFamily="2" charset="2"/>
              <a:buChar char="§"/>
            </a:pPr>
            <a:r>
              <a:rPr lang="en-US" sz="2400" b="1" dirty="0"/>
              <a:t> Subacute Sinusitis:</a:t>
            </a:r>
          </a:p>
          <a:p>
            <a:pPr marL="0" indent="0">
              <a:buNone/>
            </a:pPr>
            <a:r>
              <a:rPr lang="en-US" sz="2400" dirty="0"/>
              <a:t>Between 4 weeks and 12 weeks.</a:t>
            </a:r>
          </a:p>
          <a:p>
            <a:pPr algn="l" rtl="0">
              <a:buFont typeface="Wingdings" panose="05000000000000000000" pitchFamily="2" charset="2"/>
              <a:buChar char="§"/>
            </a:pPr>
            <a:endParaRPr lang="en-US" sz="2400" dirty="0"/>
          </a:p>
        </p:txBody>
      </p:sp>
      <p:sp>
        <p:nvSpPr>
          <p:cNvPr id="4" name="Content Placeholder 3"/>
          <p:cNvSpPr>
            <a:spLocks noGrp="1"/>
          </p:cNvSpPr>
          <p:nvPr>
            <p:ph sz="half" idx="2"/>
          </p:nvPr>
        </p:nvSpPr>
        <p:spPr>
          <a:xfrm>
            <a:off x="5989320" y="2286000"/>
            <a:ext cx="4754880" cy="2688956"/>
          </a:xfrm>
        </p:spPr>
        <p:txBody>
          <a:bodyPr>
            <a:normAutofit lnSpcReduction="10000"/>
          </a:bodyPr>
          <a:lstStyle/>
          <a:p>
            <a:pPr>
              <a:buFont typeface="Wingdings" panose="05000000000000000000" pitchFamily="2" charset="2"/>
              <a:buChar char="§"/>
            </a:pPr>
            <a:r>
              <a:rPr lang="en-US" sz="2400" b="1" dirty="0"/>
              <a:t> Chronic sinusitis</a:t>
            </a:r>
            <a:r>
              <a:rPr lang="en-US" sz="2400" dirty="0"/>
              <a:t>:</a:t>
            </a:r>
          </a:p>
          <a:p>
            <a:pPr marL="0" indent="0">
              <a:buNone/>
            </a:pPr>
            <a:r>
              <a:rPr lang="en-US" sz="2400" dirty="0"/>
              <a:t>More than 12 weeks.</a:t>
            </a:r>
          </a:p>
          <a:p>
            <a:pPr>
              <a:buFont typeface="Wingdings" panose="05000000000000000000" pitchFamily="2" charset="2"/>
              <a:buChar char="§"/>
            </a:pPr>
            <a:endParaRPr lang="en-US" sz="2400" dirty="0"/>
          </a:p>
          <a:p>
            <a:pPr>
              <a:buFont typeface="Wingdings" panose="05000000000000000000" pitchFamily="2" charset="2"/>
              <a:buChar char="§"/>
            </a:pPr>
            <a:r>
              <a:rPr lang="en-US" sz="2400" b="1" dirty="0"/>
              <a:t> Recurrent acute sinusitis:</a:t>
            </a:r>
          </a:p>
          <a:p>
            <a:pPr marL="0" indent="0">
              <a:buNone/>
            </a:pPr>
            <a:r>
              <a:rPr lang="en-US" sz="2400" dirty="0"/>
              <a:t>Diagnosed when infection occurs 2-4 times per year.</a:t>
            </a:r>
          </a:p>
          <a:p>
            <a:endParaRPr lang="en-US" dirty="0"/>
          </a:p>
        </p:txBody>
      </p:sp>
    </p:spTree>
    <p:extLst>
      <p:ext uri="{BB962C8B-B14F-4D97-AF65-F5344CB8AC3E}">
        <p14:creationId xmlns:p14="http://schemas.microsoft.com/office/powerpoint/2010/main" val="36550236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dirty="0"/>
              <a:t>CLINICAL FEATURES</a:t>
            </a:r>
          </a:p>
        </p:txBody>
      </p:sp>
      <p:sp>
        <p:nvSpPr>
          <p:cNvPr id="3" name="عنصر نائب للمحتوى 2"/>
          <p:cNvSpPr>
            <a:spLocks noGrp="1"/>
          </p:cNvSpPr>
          <p:nvPr>
            <p:ph sz="half" idx="1"/>
          </p:nvPr>
        </p:nvSpPr>
        <p:spPr/>
        <p:txBody>
          <a:bodyPr>
            <a:noAutofit/>
          </a:bodyPr>
          <a:lstStyle/>
          <a:p>
            <a:pPr algn="l" rtl="0">
              <a:buFont typeface="Wingdings" panose="05000000000000000000" pitchFamily="2" charset="2"/>
              <a:buChar char="§"/>
            </a:pPr>
            <a:r>
              <a:rPr lang="en-US" sz="2400" dirty="0"/>
              <a:t> Pain over cheek and radiating to frontal region or teeth, increasing with straining or bending down.</a:t>
            </a:r>
          </a:p>
          <a:p>
            <a:pPr algn="l" rtl="0">
              <a:buFont typeface="Wingdings" panose="05000000000000000000" pitchFamily="2" charset="2"/>
              <a:buChar char="§"/>
            </a:pPr>
            <a:r>
              <a:rPr lang="en-US" sz="2400" dirty="0"/>
              <a:t> Redness of nose, cheeks, or eyelids.</a:t>
            </a:r>
          </a:p>
          <a:p>
            <a:pPr algn="l" rtl="0">
              <a:buFont typeface="Wingdings" panose="05000000000000000000" pitchFamily="2" charset="2"/>
              <a:buChar char="§"/>
            </a:pPr>
            <a:r>
              <a:rPr lang="en-US" sz="2400" dirty="0"/>
              <a:t> Tenderness to pressure over the floor of the frontal sinus immediately above the inner canthus.</a:t>
            </a:r>
          </a:p>
          <a:p>
            <a:pPr algn="l" rtl="0">
              <a:buFont typeface="Wingdings" panose="05000000000000000000" pitchFamily="2" charset="2"/>
              <a:buChar char="§"/>
            </a:pPr>
            <a:r>
              <a:rPr lang="en-US" sz="2400" dirty="0"/>
              <a:t> Referred pain to the vertex, temple, or occiput.</a:t>
            </a:r>
          </a:p>
          <a:p>
            <a:pPr algn="l" rtl="0">
              <a:buFont typeface="Wingdings" panose="05000000000000000000" pitchFamily="2" charset="2"/>
              <a:buChar char="§"/>
            </a:pPr>
            <a:r>
              <a:rPr lang="en-US" sz="2400" dirty="0"/>
              <a:t> Postnasal discharge.</a:t>
            </a:r>
          </a:p>
          <a:p>
            <a:pPr algn="l" rtl="0">
              <a:buFont typeface="Wingdings" panose="05000000000000000000" pitchFamily="2" charset="2"/>
              <a:buChar char="§"/>
            </a:pPr>
            <a:endParaRPr lang="en-US" sz="2400" dirty="0"/>
          </a:p>
        </p:txBody>
      </p:sp>
      <p:sp>
        <p:nvSpPr>
          <p:cNvPr id="4" name="Content Placeholder 3"/>
          <p:cNvSpPr>
            <a:spLocks noGrp="1"/>
          </p:cNvSpPr>
          <p:nvPr>
            <p:ph sz="half" idx="2"/>
          </p:nvPr>
        </p:nvSpPr>
        <p:spPr/>
        <p:txBody>
          <a:bodyPr/>
          <a:lstStyle/>
          <a:p>
            <a:pPr>
              <a:buFont typeface="Wingdings" panose="05000000000000000000" pitchFamily="2" charset="2"/>
              <a:buChar char="§"/>
            </a:pPr>
            <a:r>
              <a:rPr lang="en-US" sz="2400" dirty="0"/>
              <a:t> A blocked nose.</a:t>
            </a:r>
          </a:p>
          <a:p>
            <a:pPr>
              <a:buFont typeface="Wingdings" panose="05000000000000000000" pitchFamily="2" charset="2"/>
              <a:buChar char="§"/>
            </a:pPr>
            <a:r>
              <a:rPr lang="en-US" sz="2400" dirty="0"/>
              <a:t> Persistent coughing or pharyngeal irritation.</a:t>
            </a:r>
          </a:p>
          <a:p>
            <a:pPr>
              <a:buFont typeface="Wingdings" panose="05000000000000000000" pitchFamily="2" charset="2"/>
              <a:buChar char="§"/>
            </a:pPr>
            <a:r>
              <a:rPr lang="en-US" sz="2400" dirty="0"/>
              <a:t> Facial pain.</a:t>
            </a:r>
          </a:p>
          <a:p>
            <a:pPr>
              <a:buFont typeface="Wingdings" panose="05000000000000000000" pitchFamily="2" charset="2"/>
              <a:buChar char="§"/>
            </a:pPr>
            <a:r>
              <a:rPr lang="en-US" sz="2400" dirty="0"/>
              <a:t> </a:t>
            </a:r>
            <a:r>
              <a:rPr lang="en-US" sz="2400" dirty="0" err="1"/>
              <a:t>Hyposmia</a:t>
            </a:r>
            <a:r>
              <a:rPr lang="en-US" sz="2400" dirty="0"/>
              <a:t>.</a:t>
            </a:r>
          </a:p>
          <a:p>
            <a:pPr>
              <a:buFont typeface="Wingdings" panose="05000000000000000000" pitchFamily="2" charset="2"/>
              <a:buChar char="§"/>
            </a:pPr>
            <a:r>
              <a:rPr lang="en-US" sz="2400" dirty="0"/>
              <a:t> Fever. </a:t>
            </a:r>
          </a:p>
          <a:p>
            <a:pPr>
              <a:buFont typeface="Wingdings" panose="05000000000000000000" pitchFamily="2" charset="2"/>
              <a:buChar char="§"/>
            </a:pPr>
            <a:r>
              <a:rPr lang="en-US" sz="2400" dirty="0"/>
              <a:t> Fatigue.</a:t>
            </a:r>
          </a:p>
          <a:p>
            <a:pPr>
              <a:buFont typeface="Wingdings" panose="05000000000000000000" pitchFamily="2" charset="2"/>
              <a:buChar char="§"/>
            </a:pPr>
            <a:endParaRPr lang="en-US" dirty="0"/>
          </a:p>
        </p:txBody>
      </p:sp>
    </p:spTree>
    <p:extLst>
      <p:ext uri="{BB962C8B-B14F-4D97-AF65-F5344CB8AC3E}">
        <p14:creationId xmlns:p14="http://schemas.microsoft.com/office/powerpoint/2010/main" val="1488309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a:t>DIAGNOSIS: </a:t>
            </a:r>
            <a:r>
              <a:rPr lang="en-US" sz="5400" b="1" dirty="0"/>
              <a:t>Physical examination</a:t>
            </a:r>
            <a:endParaRPr lang="en-US" b="1" dirty="0"/>
          </a:p>
        </p:txBody>
      </p:sp>
      <p:sp>
        <p:nvSpPr>
          <p:cNvPr id="3" name="عنصر نائب للمحتوى 2"/>
          <p:cNvSpPr>
            <a:spLocks noGrp="1"/>
          </p:cNvSpPr>
          <p:nvPr>
            <p:ph sz="half" idx="1"/>
          </p:nvPr>
        </p:nvSpPr>
        <p:spPr/>
        <p:txBody>
          <a:bodyPr>
            <a:normAutofit fontScale="92500" lnSpcReduction="20000"/>
          </a:bodyPr>
          <a:lstStyle/>
          <a:p>
            <a:pPr algn="l" rtl="0">
              <a:buFont typeface="Wingdings" panose="05000000000000000000" pitchFamily="2" charset="2"/>
              <a:buChar char="§"/>
            </a:pPr>
            <a:r>
              <a:rPr lang="en-US" sz="2400" b="1" dirty="0"/>
              <a:t> </a:t>
            </a:r>
            <a:r>
              <a:rPr lang="en-US" sz="2600" b="1" dirty="0">
                <a:solidFill>
                  <a:schemeClr val="accent1"/>
                </a:solidFill>
              </a:rPr>
              <a:t>Anterior rhinoscopic examination.</a:t>
            </a:r>
          </a:p>
          <a:p>
            <a:pPr algn="l" rtl="0">
              <a:buFont typeface="Wingdings" panose="05000000000000000000" pitchFamily="2" charset="2"/>
              <a:buChar char="§"/>
            </a:pPr>
            <a:r>
              <a:rPr lang="en-US" sz="2600" b="1" dirty="0">
                <a:solidFill>
                  <a:schemeClr val="accent1"/>
                </a:solidFill>
              </a:rPr>
              <a:t> Endoscopic examination. </a:t>
            </a:r>
          </a:p>
          <a:p>
            <a:pPr algn="l" rtl="0">
              <a:buFont typeface="Wingdings" panose="05000000000000000000" pitchFamily="2" charset="2"/>
              <a:buChar char="§"/>
            </a:pPr>
            <a:r>
              <a:rPr lang="en-US" sz="2600" b="1" dirty="0">
                <a:solidFill>
                  <a:schemeClr val="accent1"/>
                </a:solidFill>
              </a:rPr>
              <a:t> Brief dental exam.</a:t>
            </a:r>
          </a:p>
          <a:p>
            <a:pPr algn="l" rtl="0">
              <a:buFont typeface="Wingdings" panose="05000000000000000000" pitchFamily="2" charset="2"/>
              <a:buChar char="§"/>
            </a:pPr>
            <a:r>
              <a:rPr lang="en-US" sz="2600" b="1" dirty="0">
                <a:solidFill>
                  <a:schemeClr val="accent1"/>
                </a:solidFill>
              </a:rPr>
              <a:t> A basic evaluation of ocular and neurological function.</a:t>
            </a:r>
          </a:p>
          <a:p>
            <a:pPr>
              <a:buFont typeface="Arial" panose="020B0604020202020204" pitchFamily="34" charset="0"/>
              <a:buChar char="•"/>
            </a:pPr>
            <a:r>
              <a:rPr lang="en-US" sz="2400" dirty="0"/>
              <a:t> Purulent nasal secretions.</a:t>
            </a:r>
          </a:p>
          <a:p>
            <a:pPr>
              <a:buFont typeface="Arial" panose="020B0604020202020204" pitchFamily="34" charset="0"/>
              <a:buChar char="•"/>
            </a:pPr>
            <a:r>
              <a:rPr lang="en-US" sz="2400" dirty="0"/>
              <a:t> Purulent posterior pharyngeal secretions.</a:t>
            </a:r>
          </a:p>
          <a:p>
            <a:pPr>
              <a:buFont typeface="Arial" panose="020B0604020202020204" pitchFamily="34" charset="0"/>
              <a:buChar char="•"/>
            </a:pPr>
            <a:r>
              <a:rPr lang="en-US" sz="2400" dirty="0"/>
              <a:t> Mucosal erythema.</a:t>
            </a:r>
          </a:p>
          <a:p>
            <a:pPr>
              <a:buFont typeface="Arial" panose="020B0604020202020204" pitchFamily="34" charset="0"/>
              <a:buChar char="•"/>
            </a:pPr>
            <a:r>
              <a:rPr lang="en-US" sz="2400" dirty="0"/>
              <a:t> Periorbital edema.</a:t>
            </a:r>
          </a:p>
          <a:p>
            <a:pPr algn="l" rtl="0">
              <a:buFont typeface="Wingdings" panose="05000000000000000000" pitchFamily="2" charset="2"/>
              <a:buChar char="§"/>
            </a:pPr>
            <a:endParaRPr lang="en-US" sz="2400" b="1" dirty="0">
              <a:solidFill>
                <a:schemeClr val="accent1"/>
              </a:solidFill>
            </a:endParaRPr>
          </a:p>
          <a:p>
            <a:pPr algn="l" rtl="0">
              <a:buFont typeface="Wingdings" panose="05000000000000000000" pitchFamily="2" charset="2"/>
              <a:buChar char="§"/>
            </a:pPr>
            <a:endParaRPr lang="en-US" sz="2400" dirty="0"/>
          </a:p>
        </p:txBody>
      </p:sp>
      <p:sp>
        <p:nvSpPr>
          <p:cNvPr id="4" name="Content Placeholder 3"/>
          <p:cNvSpPr>
            <a:spLocks noGrp="1"/>
          </p:cNvSpPr>
          <p:nvPr>
            <p:ph sz="half" idx="2"/>
          </p:nvPr>
        </p:nvSpPr>
        <p:spPr>
          <a:xfrm>
            <a:off x="5989320" y="2285999"/>
            <a:ext cx="5546188" cy="4325815"/>
          </a:xfrm>
        </p:spPr>
        <p:txBody>
          <a:bodyPr>
            <a:normAutofit fontScale="92500" lnSpcReduction="20000"/>
          </a:bodyPr>
          <a:lstStyle/>
          <a:p>
            <a:pPr>
              <a:buFont typeface="Arial" panose="020B0604020202020204" pitchFamily="34" charset="0"/>
              <a:buChar char="•"/>
            </a:pPr>
            <a:r>
              <a:rPr lang="en-US" sz="2400" dirty="0"/>
              <a:t> Tenderness overlying sinuses.</a:t>
            </a:r>
          </a:p>
          <a:p>
            <a:pPr>
              <a:buFont typeface="Arial" panose="020B0604020202020204" pitchFamily="34" charset="0"/>
              <a:buChar char="•"/>
            </a:pPr>
            <a:r>
              <a:rPr lang="en-US" sz="2400" dirty="0"/>
              <a:t> Air-fluid levels on </a:t>
            </a:r>
            <a:r>
              <a:rPr lang="en-US" sz="2400" dirty="0" err="1"/>
              <a:t>transillumination</a:t>
            </a:r>
            <a:r>
              <a:rPr lang="en-US" sz="2400" dirty="0"/>
              <a:t> of the sinuses (60% reproducibility rate for assessing maxillary sinus disease).</a:t>
            </a:r>
          </a:p>
          <a:p>
            <a:pPr>
              <a:buFont typeface="Arial" panose="020B0604020202020204" pitchFamily="34" charset="0"/>
              <a:buChar char="•"/>
            </a:pPr>
            <a:r>
              <a:rPr lang="en-US" sz="2400" dirty="0"/>
              <a:t> Facial erythema.</a:t>
            </a:r>
          </a:p>
          <a:p>
            <a:pPr>
              <a:buFont typeface="Arial" panose="020B0604020202020204" pitchFamily="34" charset="0"/>
              <a:buChar char="•"/>
            </a:pPr>
            <a:endParaRPr lang="en-US" dirty="0"/>
          </a:p>
        </p:txBody>
      </p:sp>
      <p:pic>
        <p:nvPicPr>
          <p:cNvPr id="6" name="Picture 2" descr="Image result for clipart physical exam"/>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99509" y="3967256"/>
            <a:ext cx="2468105" cy="2543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4407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dirty="0"/>
              <a:t>Investigations</a:t>
            </a:r>
          </a:p>
        </p:txBody>
      </p:sp>
      <p:sp>
        <p:nvSpPr>
          <p:cNvPr id="3" name="عنصر نائب للمحتوى 2"/>
          <p:cNvSpPr>
            <a:spLocks noGrp="1"/>
          </p:cNvSpPr>
          <p:nvPr>
            <p:ph idx="1"/>
          </p:nvPr>
        </p:nvSpPr>
        <p:spPr/>
        <p:txBody>
          <a:bodyPr>
            <a:normAutofit/>
          </a:bodyPr>
          <a:lstStyle/>
          <a:p>
            <a:pPr algn="l" rtl="0">
              <a:buFont typeface="Wingdings" panose="05000000000000000000" pitchFamily="2" charset="2"/>
              <a:buChar char="§"/>
            </a:pPr>
            <a:r>
              <a:rPr lang="en-US" b="1" dirty="0"/>
              <a:t> </a:t>
            </a:r>
            <a:r>
              <a:rPr lang="en-US" sz="2800" b="1" dirty="0">
                <a:solidFill>
                  <a:schemeClr val="accent1"/>
                </a:solidFill>
              </a:rPr>
              <a:t>CBC, ESR: </a:t>
            </a:r>
            <a:r>
              <a:rPr lang="en-US" sz="2800" dirty="0"/>
              <a:t>Non specific. </a:t>
            </a:r>
          </a:p>
          <a:p>
            <a:pPr algn="l" rtl="0">
              <a:buFont typeface="Wingdings" panose="05000000000000000000" pitchFamily="2" charset="2"/>
              <a:buChar char="§"/>
            </a:pPr>
            <a:r>
              <a:rPr lang="en-US" b="1" dirty="0"/>
              <a:t> </a:t>
            </a:r>
            <a:r>
              <a:rPr lang="en-US" sz="2800" b="1" dirty="0">
                <a:solidFill>
                  <a:schemeClr val="accent1"/>
                </a:solidFill>
              </a:rPr>
              <a:t>Culture: </a:t>
            </a:r>
            <a:r>
              <a:rPr lang="en-US" sz="2800" dirty="0"/>
              <a:t>Life-threatening illness or an immunocompromised status or those who have disease that is unresponsive to therapy.</a:t>
            </a:r>
            <a:r>
              <a:rPr lang="en-US" dirty="0"/>
              <a:t> </a:t>
            </a:r>
          </a:p>
          <a:p>
            <a:pPr algn="l" rtl="0">
              <a:buFont typeface="Wingdings" panose="05000000000000000000" pitchFamily="2" charset="2"/>
              <a:buChar char="§"/>
            </a:pPr>
            <a:r>
              <a:rPr lang="en-US" b="1" dirty="0"/>
              <a:t> </a:t>
            </a:r>
            <a:r>
              <a:rPr lang="en-US" sz="2800" b="1" dirty="0">
                <a:solidFill>
                  <a:schemeClr val="accent1"/>
                </a:solidFill>
              </a:rPr>
              <a:t>CT scan: </a:t>
            </a:r>
            <a:r>
              <a:rPr lang="en-US" sz="2800" dirty="0"/>
              <a:t>Only in cases of treatment failure, chronic rhinosinusitis, when complications are suspected, or in the preoperative evaluation of surgical candidates.</a:t>
            </a:r>
          </a:p>
          <a:p>
            <a:pPr algn="l" rtl="0">
              <a:buFont typeface="Wingdings" panose="05000000000000000000" pitchFamily="2" charset="2"/>
              <a:buChar char="§"/>
            </a:pPr>
            <a:r>
              <a:rPr lang="en-US" sz="2800" b="1" dirty="0"/>
              <a:t> </a:t>
            </a:r>
            <a:r>
              <a:rPr lang="en-US" sz="2800" b="1" dirty="0">
                <a:solidFill>
                  <a:schemeClr val="accent1"/>
                </a:solidFill>
              </a:rPr>
              <a:t>Fiber optic sinus endoscopy: </a:t>
            </a:r>
            <a:r>
              <a:rPr lang="en-US" sz="2800" dirty="0"/>
              <a:t>To exclude structural lesions, fungal disease, and granulomatous diseases.</a:t>
            </a:r>
          </a:p>
        </p:txBody>
      </p:sp>
    </p:spTree>
    <p:extLst>
      <p:ext uri="{BB962C8B-B14F-4D97-AF65-F5344CB8AC3E}">
        <p14:creationId xmlns:p14="http://schemas.microsoft.com/office/powerpoint/2010/main" val="27048874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Indications for urgent referral</a:t>
            </a:r>
          </a:p>
        </p:txBody>
      </p:sp>
      <p:sp>
        <p:nvSpPr>
          <p:cNvPr id="3" name="Content Placeholder 2"/>
          <p:cNvSpPr>
            <a:spLocks noGrp="1"/>
          </p:cNvSpPr>
          <p:nvPr>
            <p:ph idx="1"/>
          </p:nvPr>
        </p:nvSpPr>
        <p:spPr/>
        <p:txBody>
          <a:bodyPr>
            <a:normAutofit lnSpcReduction="10000"/>
          </a:bodyPr>
          <a:lstStyle/>
          <a:p>
            <a:r>
              <a:rPr lang="en-US" sz="2400" b="1" dirty="0" smtClean="0">
                <a:solidFill>
                  <a:schemeClr val="accent1"/>
                </a:solidFill>
              </a:rPr>
              <a:t>Urgent </a:t>
            </a:r>
            <a:r>
              <a:rPr lang="en-US" sz="2400" b="1" dirty="0">
                <a:solidFill>
                  <a:schemeClr val="accent1"/>
                </a:solidFill>
              </a:rPr>
              <a:t>early referral is essential </a:t>
            </a:r>
            <a:r>
              <a:rPr lang="en-US" sz="2400" b="1" dirty="0">
                <a:solidFill>
                  <a:schemeClr val="accent1"/>
                </a:solidFill>
              </a:rPr>
              <a:t>for patients </a:t>
            </a:r>
            <a:r>
              <a:rPr lang="en-US" sz="2400" b="1" dirty="0">
                <a:solidFill>
                  <a:schemeClr val="accent1"/>
                </a:solidFill>
              </a:rPr>
              <a:t>with symptoms that are concerning for complicated ABRS or have evidence of complications on imaging. </a:t>
            </a:r>
            <a:r>
              <a:rPr lang="en-US" sz="2400" b="1" dirty="0">
                <a:solidFill>
                  <a:schemeClr val="accent1"/>
                </a:solidFill>
              </a:rPr>
              <a:t>These include patients </a:t>
            </a:r>
            <a:r>
              <a:rPr lang="en-US" sz="2400" b="1" dirty="0">
                <a:solidFill>
                  <a:schemeClr val="accent1"/>
                </a:solidFill>
              </a:rPr>
              <a:t>with:</a:t>
            </a:r>
          </a:p>
          <a:p>
            <a:pPr>
              <a:buFont typeface="Arial" panose="020B0604020202020204" pitchFamily="34" charset="0"/>
              <a:buChar char="•"/>
            </a:pPr>
            <a:r>
              <a:rPr lang="en-US" dirty="0" smtClean="0"/>
              <a:t> </a:t>
            </a:r>
            <a:r>
              <a:rPr lang="en-US" dirty="0"/>
              <a:t>H</a:t>
            </a:r>
            <a:r>
              <a:rPr lang="en-US" dirty="0" smtClean="0"/>
              <a:t>igh</a:t>
            </a:r>
            <a:r>
              <a:rPr lang="en-US" dirty="0"/>
              <a:t>, persistent fevers &gt;</a:t>
            </a:r>
            <a:r>
              <a:rPr lang="en-US" dirty="0" smtClean="0"/>
              <a:t>102°F</a:t>
            </a:r>
          </a:p>
          <a:p>
            <a:pPr>
              <a:buFont typeface="Arial" panose="020B0604020202020204" pitchFamily="34" charset="0"/>
              <a:buChar char="•"/>
            </a:pPr>
            <a:r>
              <a:rPr lang="en-US" dirty="0" smtClean="0"/>
              <a:t> </a:t>
            </a:r>
            <a:r>
              <a:rPr lang="en-US" dirty="0" err="1"/>
              <a:t>P</a:t>
            </a:r>
            <a:r>
              <a:rPr lang="en-US" dirty="0" err="1" smtClean="0"/>
              <a:t>eriorbital</a:t>
            </a:r>
            <a:r>
              <a:rPr lang="en-US" dirty="0" smtClean="0"/>
              <a:t> </a:t>
            </a:r>
            <a:r>
              <a:rPr lang="en-US" dirty="0"/>
              <a:t>edema, inflammation, or </a:t>
            </a:r>
            <a:r>
              <a:rPr lang="en-US" dirty="0" smtClean="0"/>
              <a:t>erythema</a:t>
            </a:r>
          </a:p>
          <a:p>
            <a:pPr>
              <a:buFont typeface="Arial" panose="020B0604020202020204" pitchFamily="34" charset="0"/>
              <a:buChar char="•"/>
            </a:pPr>
            <a:r>
              <a:rPr lang="en-US" dirty="0" smtClean="0"/>
              <a:t> </a:t>
            </a:r>
            <a:r>
              <a:rPr lang="en-US" dirty="0"/>
              <a:t>C</a:t>
            </a:r>
            <a:r>
              <a:rPr lang="en-US" dirty="0" smtClean="0"/>
              <a:t>ranial </a:t>
            </a:r>
            <a:r>
              <a:rPr lang="en-US" dirty="0"/>
              <a:t>nerve palsies; abnormal </a:t>
            </a:r>
            <a:r>
              <a:rPr lang="en-US" dirty="0" err="1"/>
              <a:t>extraocular</a:t>
            </a:r>
            <a:r>
              <a:rPr lang="en-US" dirty="0"/>
              <a:t> movements; </a:t>
            </a:r>
            <a:r>
              <a:rPr lang="en-US" dirty="0" err="1"/>
              <a:t>proptosis</a:t>
            </a:r>
            <a:r>
              <a:rPr lang="en-US" dirty="0"/>
              <a:t>; vision changes (double vision or impaired vision</a:t>
            </a:r>
            <a:r>
              <a:rPr lang="en-US" dirty="0" smtClean="0"/>
              <a:t>)</a:t>
            </a:r>
          </a:p>
          <a:p>
            <a:pPr>
              <a:buFont typeface="Arial" panose="020B0604020202020204" pitchFamily="34" charset="0"/>
              <a:buChar char="•"/>
            </a:pPr>
            <a:r>
              <a:rPr lang="en-US" dirty="0" smtClean="0"/>
              <a:t> </a:t>
            </a:r>
            <a:r>
              <a:rPr lang="en-US" dirty="0"/>
              <a:t>S</a:t>
            </a:r>
            <a:r>
              <a:rPr lang="en-US" dirty="0" smtClean="0"/>
              <a:t>evere headache</a:t>
            </a:r>
            <a:endParaRPr lang="en-US" dirty="0"/>
          </a:p>
          <a:p>
            <a:pPr>
              <a:buFont typeface="Arial" panose="020B0604020202020204" pitchFamily="34" charset="0"/>
              <a:buChar char="•"/>
            </a:pPr>
            <a:r>
              <a:rPr lang="en-US" dirty="0" smtClean="0"/>
              <a:t> </a:t>
            </a:r>
            <a:r>
              <a:rPr lang="en-US" dirty="0"/>
              <a:t>A</a:t>
            </a:r>
            <a:r>
              <a:rPr lang="en-US" dirty="0" smtClean="0"/>
              <a:t>ltered </a:t>
            </a:r>
            <a:r>
              <a:rPr lang="en-US" dirty="0"/>
              <a:t>mental </a:t>
            </a:r>
            <a:r>
              <a:rPr lang="en-US" dirty="0" smtClean="0"/>
              <a:t>status</a:t>
            </a:r>
            <a:endParaRPr lang="en-US" dirty="0"/>
          </a:p>
          <a:p>
            <a:pPr>
              <a:buFont typeface="Arial" panose="020B0604020202020204" pitchFamily="34" charset="0"/>
              <a:buChar char="•"/>
            </a:pPr>
            <a:r>
              <a:rPr lang="en-US" dirty="0" smtClean="0"/>
              <a:t> </a:t>
            </a:r>
            <a:r>
              <a:rPr lang="en-US" dirty="0"/>
              <a:t>M</a:t>
            </a:r>
            <a:r>
              <a:rPr lang="en-US" dirty="0" smtClean="0"/>
              <a:t>eningeal </a:t>
            </a:r>
            <a:r>
              <a:rPr lang="en-US" dirty="0"/>
              <a:t>signs</a:t>
            </a:r>
            <a:endParaRPr lang="en-US" dirty="0"/>
          </a:p>
        </p:txBody>
      </p:sp>
    </p:spTree>
    <p:extLst>
      <p:ext uri="{BB962C8B-B14F-4D97-AF65-F5344CB8AC3E}">
        <p14:creationId xmlns:p14="http://schemas.microsoft.com/office/powerpoint/2010/main" val="24801635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Sore throat </a:t>
            </a:r>
          </a:p>
        </p:txBody>
      </p:sp>
      <p:sp>
        <p:nvSpPr>
          <p:cNvPr id="3" name="Text Placeholder 2"/>
          <p:cNvSpPr>
            <a:spLocks noGrp="1"/>
          </p:cNvSpPr>
          <p:nvPr>
            <p:ph type="body" idx="1"/>
          </p:nvPr>
        </p:nvSpPr>
        <p:spPr/>
        <p:txBody>
          <a:bodyPr>
            <a:normAutofit/>
          </a:bodyPr>
          <a:lstStyle/>
          <a:p>
            <a:r>
              <a:rPr lang="en-US" sz="2400" dirty="0"/>
              <a:t>By: Aisha </a:t>
            </a:r>
            <a:r>
              <a:rPr lang="en-US" sz="2400" dirty="0" err="1"/>
              <a:t>Alsafi</a:t>
            </a:r>
            <a:endParaRPr lang="en-US" sz="2400" dirty="0"/>
          </a:p>
        </p:txBody>
      </p:sp>
    </p:spTree>
    <p:extLst>
      <p:ext uri="{BB962C8B-B14F-4D97-AF65-F5344CB8AC3E}">
        <p14:creationId xmlns:p14="http://schemas.microsoft.com/office/powerpoint/2010/main" val="21898092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24128" y="585216"/>
            <a:ext cx="10996420" cy="1499616"/>
          </a:xfrm>
        </p:spPr>
        <p:txBody>
          <a:bodyPr>
            <a:normAutofit/>
          </a:bodyPr>
          <a:lstStyle/>
          <a:p>
            <a:r>
              <a:rPr lang="en-US" b="1" dirty="0"/>
              <a:t>ACUTE VIRAL RHINOSINUSITIS</a:t>
            </a:r>
            <a:r>
              <a:rPr lang="en-US" dirty="0"/>
              <a:t> </a:t>
            </a:r>
            <a:r>
              <a:rPr lang="en-US" b="1" dirty="0"/>
              <a:t>TREATMENT</a:t>
            </a:r>
          </a:p>
        </p:txBody>
      </p:sp>
      <p:sp>
        <p:nvSpPr>
          <p:cNvPr id="3" name="عنصر نائب للمحتوى 2"/>
          <p:cNvSpPr>
            <a:spLocks noGrp="1"/>
          </p:cNvSpPr>
          <p:nvPr>
            <p:ph sz="half" idx="2"/>
          </p:nvPr>
        </p:nvSpPr>
        <p:spPr>
          <a:xfrm>
            <a:off x="959732" y="2406962"/>
            <a:ext cx="6638802" cy="3341572"/>
          </a:xfrm>
        </p:spPr>
        <p:txBody>
          <a:bodyPr>
            <a:normAutofit/>
          </a:bodyPr>
          <a:lstStyle/>
          <a:p>
            <a:pPr>
              <a:buFont typeface="Arial" pitchFamily="34" charset="0"/>
              <a:buChar char="•"/>
            </a:pPr>
            <a:r>
              <a:rPr lang="en-US" sz="2400" dirty="0"/>
              <a:t> Patients with acute viral </a:t>
            </a:r>
            <a:r>
              <a:rPr lang="en-US" sz="2400" dirty="0" err="1"/>
              <a:t>rhinosinusitis</a:t>
            </a:r>
            <a:r>
              <a:rPr lang="en-US" sz="2400" dirty="0"/>
              <a:t> (AVRS) should be managed with supportive care.</a:t>
            </a:r>
          </a:p>
          <a:p>
            <a:pPr>
              <a:buFont typeface="Arial" pitchFamily="34" charset="0"/>
              <a:buChar char="•"/>
            </a:pPr>
            <a:endParaRPr lang="en-US" sz="2400" dirty="0"/>
          </a:p>
          <a:p>
            <a:pPr>
              <a:buFont typeface="Arial" pitchFamily="34" charset="0"/>
              <a:buChar char="•"/>
            </a:pPr>
            <a:r>
              <a:rPr lang="en-US" sz="2400" dirty="0"/>
              <a:t> AVRS may not completely resolve within 10 days but is expected to improve.</a:t>
            </a:r>
          </a:p>
          <a:p>
            <a:pPr>
              <a:buFont typeface="Arial" pitchFamily="34" charset="0"/>
              <a:buChar char="•"/>
            </a:pPr>
            <a:endParaRPr lang="en-US" sz="2400" b="1" dirty="0"/>
          </a:p>
        </p:txBody>
      </p:sp>
      <p:pic>
        <p:nvPicPr>
          <p:cNvPr id="12" name="Picture 2" descr="Image result for clipart medicine"/>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90085" y="3480241"/>
            <a:ext cx="4030463" cy="3068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1641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9378" y="393577"/>
            <a:ext cx="9720072" cy="1499616"/>
          </a:xfrm>
        </p:spPr>
        <p:txBody>
          <a:bodyPr>
            <a:normAutofit fontScale="90000"/>
          </a:bodyPr>
          <a:lstStyle/>
          <a:p>
            <a:r>
              <a:rPr lang="en-US" sz="5400" b="1" dirty="0"/>
              <a:t/>
            </a:r>
            <a:br>
              <a:rPr lang="en-US" sz="5400" b="1" dirty="0"/>
            </a:br>
            <a:r>
              <a:rPr lang="en-US" sz="5400" b="1" dirty="0"/>
              <a:t>SYMPTOMATIC MANAGEMENT</a:t>
            </a:r>
            <a:br>
              <a:rPr lang="en-US" sz="5400" b="1" dirty="0"/>
            </a:br>
            <a:endParaRPr lang="en-US" dirty="0"/>
          </a:p>
        </p:txBody>
      </p:sp>
      <p:sp>
        <p:nvSpPr>
          <p:cNvPr id="3" name="عنصر نائب للمحتوى 2"/>
          <p:cNvSpPr>
            <a:spLocks noGrp="1"/>
          </p:cNvSpPr>
          <p:nvPr>
            <p:ph sz="half" idx="2"/>
          </p:nvPr>
        </p:nvSpPr>
        <p:spPr>
          <a:xfrm>
            <a:off x="1024128" y="1713558"/>
            <a:ext cx="4754880" cy="4972992"/>
          </a:xfrm>
        </p:spPr>
        <p:txBody>
          <a:bodyPr>
            <a:noAutofit/>
          </a:bodyPr>
          <a:lstStyle/>
          <a:p>
            <a:pPr>
              <a:buFont typeface="Arial" pitchFamily="34" charset="0"/>
              <a:buChar char="•"/>
            </a:pPr>
            <a:r>
              <a:rPr lang="en-US" b="1" dirty="0"/>
              <a:t> </a:t>
            </a:r>
            <a:r>
              <a:rPr lang="en-US" b="1" dirty="0">
                <a:solidFill>
                  <a:schemeClr val="accent1"/>
                </a:solidFill>
              </a:rPr>
              <a:t>Analgesics and antipyretics</a:t>
            </a:r>
            <a:r>
              <a:rPr lang="en-US" dirty="0">
                <a:solidFill>
                  <a:schemeClr val="accent1"/>
                </a:solidFill>
              </a:rPr>
              <a:t>: </a:t>
            </a:r>
            <a:r>
              <a:rPr lang="en-US" dirty="0"/>
              <a:t>such as NSAID and acetaminophen can be used for pain and fever relief as needed.</a:t>
            </a:r>
          </a:p>
          <a:p>
            <a:pPr>
              <a:buFont typeface="Arial" pitchFamily="34" charset="0"/>
              <a:buChar char="•"/>
            </a:pPr>
            <a:r>
              <a:rPr lang="en-US" b="1" dirty="0"/>
              <a:t> </a:t>
            </a:r>
            <a:r>
              <a:rPr lang="en-US" b="1" dirty="0">
                <a:solidFill>
                  <a:schemeClr val="accent1"/>
                </a:solidFill>
              </a:rPr>
              <a:t>Saline irrigation:</a:t>
            </a:r>
            <a:r>
              <a:rPr lang="en-US" dirty="0">
                <a:solidFill>
                  <a:schemeClr val="accent1"/>
                </a:solidFill>
              </a:rPr>
              <a:t> </a:t>
            </a:r>
            <a:r>
              <a:rPr lang="en-US" dirty="0"/>
              <a:t>For symptoms relief </a:t>
            </a:r>
          </a:p>
          <a:p>
            <a:pPr>
              <a:buFont typeface="Arial" pitchFamily="34" charset="0"/>
              <a:buChar char="•"/>
            </a:pPr>
            <a:r>
              <a:rPr lang="en-US" b="1" dirty="0">
                <a:solidFill>
                  <a:schemeClr val="accent1"/>
                </a:solidFill>
              </a:rPr>
              <a:t> Intranasal glucocorticoids:</a:t>
            </a:r>
            <a:r>
              <a:rPr lang="en-US" dirty="0">
                <a:solidFill>
                  <a:schemeClr val="accent1"/>
                </a:solidFill>
              </a:rPr>
              <a:t> </a:t>
            </a:r>
            <a:r>
              <a:rPr lang="en-US" dirty="0"/>
              <a:t>Are likely to be most beneficial for patients with underlying allergic rhinitis. It decreases the mucosal inflammation which improves sinus drainage.</a:t>
            </a:r>
            <a:endParaRPr lang="en-US" b="1" dirty="0"/>
          </a:p>
          <a:p>
            <a:pPr>
              <a:buFont typeface="Arial" pitchFamily="34" charset="0"/>
              <a:buChar char="•"/>
            </a:pPr>
            <a:r>
              <a:rPr lang="en-US" b="1" dirty="0">
                <a:solidFill>
                  <a:schemeClr val="accent1"/>
                </a:solidFill>
              </a:rPr>
              <a:t> Oral decongestants: </a:t>
            </a:r>
            <a:r>
              <a:rPr lang="en-US" dirty="0"/>
              <a:t>It may be useful when </a:t>
            </a:r>
            <a:r>
              <a:rPr lang="en-US" dirty="0" err="1"/>
              <a:t>eustachian</a:t>
            </a:r>
            <a:r>
              <a:rPr lang="en-US" dirty="0"/>
              <a:t> tube dysfunction is a factor for patients with AVRS. These patients may benefit from a short course (three to five days).</a:t>
            </a:r>
          </a:p>
          <a:p>
            <a:pPr>
              <a:buFont typeface="Arial" pitchFamily="34" charset="0"/>
              <a:buChar char="•"/>
            </a:pPr>
            <a:endParaRPr lang="en-US" dirty="0"/>
          </a:p>
        </p:txBody>
      </p:sp>
      <p:sp>
        <p:nvSpPr>
          <p:cNvPr id="5" name="مربع نص 4"/>
          <p:cNvSpPr txBox="1"/>
          <p:nvPr/>
        </p:nvSpPr>
        <p:spPr>
          <a:xfrm>
            <a:off x="6323526" y="1893193"/>
            <a:ext cx="5160135" cy="3621504"/>
          </a:xfrm>
          <a:prstGeom prst="rect">
            <a:avLst/>
          </a:prstGeom>
          <a:noFill/>
        </p:spPr>
        <p:txBody>
          <a:bodyPr wrap="square" rtlCol="0">
            <a:spAutoFit/>
          </a:bodyPr>
          <a:lstStyle/>
          <a:p>
            <a:pPr marL="91440" indent="-91440" defTabSz="914400">
              <a:lnSpc>
                <a:spcPct val="90000"/>
              </a:lnSpc>
              <a:spcBef>
                <a:spcPts val="1200"/>
              </a:spcBef>
              <a:spcAft>
                <a:spcPts val="200"/>
              </a:spcAft>
              <a:buClr>
                <a:schemeClr val="accent1"/>
              </a:buClr>
              <a:buSzPct val="100000"/>
              <a:buFont typeface="Arial" pitchFamily="34" charset="0"/>
              <a:buChar char="•"/>
            </a:pPr>
            <a:r>
              <a:rPr lang="en-US" sz="2200" b="1" dirty="0">
                <a:solidFill>
                  <a:schemeClr val="accent1"/>
                </a:solidFill>
              </a:rPr>
              <a:t> Intranasal decongestants: </a:t>
            </a:r>
            <a:r>
              <a:rPr lang="en-US" sz="2200" dirty="0"/>
              <a:t>If used, topical decongestants should be used sparingly for no more than three consecutive days to avoid rebound congestion, addiction, and mucosal damage associated with long-term use.</a:t>
            </a:r>
          </a:p>
          <a:p>
            <a:pPr marL="91440" indent="-91440" defTabSz="914400">
              <a:lnSpc>
                <a:spcPct val="90000"/>
              </a:lnSpc>
              <a:spcBef>
                <a:spcPts val="1200"/>
              </a:spcBef>
              <a:spcAft>
                <a:spcPts val="200"/>
              </a:spcAft>
              <a:buClr>
                <a:schemeClr val="accent1"/>
              </a:buClr>
              <a:buSzPct val="100000"/>
              <a:buFont typeface="Arial" pitchFamily="34" charset="0"/>
              <a:buChar char="•"/>
            </a:pPr>
            <a:r>
              <a:rPr lang="en-US" sz="2200" b="1" dirty="0">
                <a:solidFill>
                  <a:schemeClr val="accent1"/>
                </a:solidFill>
              </a:rPr>
              <a:t> Antihistamines: </a:t>
            </a:r>
            <a:r>
              <a:rPr lang="en-US" sz="2200" dirty="0"/>
              <a:t>Used for symptom relief due to their drying effects, and are often associated with adverse effects (drowsiness, </a:t>
            </a:r>
            <a:r>
              <a:rPr lang="en-US" sz="2200" dirty="0" err="1"/>
              <a:t>xerostomia</a:t>
            </a:r>
            <a:r>
              <a:rPr lang="en-US" sz="2200" dirty="0"/>
              <a:t>)</a:t>
            </a:r>
          </a:p>
          <a:p>
            <a:endParaRPr lang="en-US" dirty="0"/>
          </a:p>
        </p:txBody>
      </p:sp>
    </p:spTree>
    <p:extLst>
      <p:ext uri="{BB962C8B-B14F-4D97-AF65-F5344CB8AC3E}">
        <p14:creationId xmlns:p14="http://schemas.microsoft.com/office/powerpoint/2010/main" val="352649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24127" y="585216"/>
            <a:ext cx="11167873" cy="1499616"/>
          </a:xfrm>
        </p:spPr>
        <p:txBody>
          <a:bodyPr>
            <a:normAutofit/>
          </a:bodyPr>
          <a:lstStyle/>
          <a:p>
            <a:r>
              <a:rPr lang="en-US" sz="4800" b="1" dirty="0"/>
              <a:t>ACUTE BACTERIAL RHINOSINUSITIS TREATMENT</a:t>
            </a:r>
            <a:endParaRPr lang="en-US" sz="4800" dirty="0"/>
          </a:p>
        </p:txBody>
      </p:sp>
      <p:sp>
        <p:nvSpPr>
          <p:cNvPr id="3" name="عنصر نائب للنص 2"/>
          <p:cNvSpPr>
            <a:spLocks noGrp="1"/>
          </p:cNvSpPr>
          <p:nvPr>
            <p:ph idx="1"/>
          </p:nvPr>
        </p:nvSpPr>
        <p:spPr/>
        <p:txBody>
          <a:bodyPr>
            <a:normAutofit/>
          </a:bodyPr>
          <a:lstStyle/>
          <a:p>
            <a:pPr marL="457200" indent="-457200">
              <a:buFont typeface="Wingdings" pitchFamily="2" charset="2"/>
              <a:buChar char="§"/>
            </a:pPr>
            <a:r>
              <a:rPr lang="en-US" sz="3200" b="1" dirty="0">
                <a:solidFill>
                  <a:schemeClr val="accent1"/>
                </a:solidFill>
                <a:latin typeface="Corbel" pitchFamily="34" charset="0"/>
              </a:rPr>
              <a:t>Options for the outpatient management of uncomplicated acute bacterial </a:t>
            </a:r>
            <a:r>
              <a:rPr lang="en-US" sz="3200" b="1" dirty="0" err="1">
                <a:solidFill>
                  <a:schemeClr val="accent1"/>
                </a:solidFill>
                <a:latin typeface="Corbel" pitchFamily="34" charset="0"/>
              </a:rPr>
              <a:t>rhinosinusitis</a:t>
            </a:r>
            <a:r>
              <a:rPr lang="en-US" sz="3200" b="1" dirty="0">
                <a:solidFill>
                  <a:schemeClr val="accent1"/>
                </a:solidFill>
                <a:latin typeface="Corbel" pitchFamily="34" charset="0"/>
              </a:rPr>
              <a:t> (ABRS) are:</a:t>
            </a:r>
          </a:p>
          <a:p>
            <a:pPr marL="914400" lvl="1" indent="-457200">
              <a:buFont typeface="Wingdings" pitchFamily="2" charset="2"/>
              <a:buChar char="§"/>
            </a:pPr>
            <a:r>
              <a:rPr lang="en-US" sz="2800" dirty="0">
                <a:latin typeface="Corbel" pitchFamily="34" charset="0"/>
              </a:rPr>
              <a:t> Observation. </a:t>
            </a:r>
          </a:p>
          <a:p>
            <a:pPr marL="914400" lvl="1" indent="-457200">
              <a:buFont typeface="Wingdings" pitchFamily="2" charset="2"/>
              <a:buChar char="§"/>
            </a:pPr>
            <a:r>
              <a:rPr lang="en-US" sz="2800" dirty="0">
                <a:latin typeface="Corbel" pitchFamily="34" charset="0"/>
              </a:rPr>
              <a:t> Antibiotics depending on patient follow-up.</a:t>
            </a:r>
          </a:p>
          <a:p>
            <a:pPr marL="914400" lvl="1" indent="-457200">
              <a:buFont typeface="Wingdings" pitchFamily="2" charset="2"/>
              <a:buChar char="§"/>
            </a:pPr>
            <a:endParaRPr lang="en-US" sz="2800" b="1" dirty="0">
              <a:latin typeface="Corbel" pitchFamily="34" charset="0"/>
            </a:endParaRPr>
          </a:p>
          <a:p>
            <a:endParaRPr lang="en-US" sz="2400" dirty="0"/>
          </a:p>
        </p:txBody>
      </p:sp>
    </p:spTree>
    <p:extLst>
      <p:ext uri="{BB962C8B-B14F-4D97-AF65-F5344CB8AC3E}">
        <p14:creationId xmlns:p14="http://schemas.microsoft.com/office/powerpoint/2010/main" val="36912758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24127" y="585216"/>
            <a:ext cx="10708327" cy="1205484"/>
          </a:xfrm>
        </p:spPr>
        <p:txBody>
          <a:bodyPr>
            <a:normAutofit fontScale="90000"/>
          </a:bodyPr>
          <a:lstStyle/>
          <a:p>
            <a:r>
              <a:rPr lang="en-US" b="1" dirty="0"/>
              <a:t>ACUTE BACTERIAL RHINOSINUSITIS TREATMENT</a:t>
            </a:r>
            <a:endParaRPr lang="en-US" dirty="0"/>
          </a:p>
        </p:txBody>
      </p:sp>
      <p:sp>
        <p:nvSpPr>
          <p:cNvPr id="4" name="عنصر نائب للمحتوى 3"/>
          <p:cNvSpPr>
            <a:spLocks noGrp="1"/>
          </p:cNvSpPr>
          <p:nvPr>
            <p:ph sz="half" idx="2"/>
          </p:nvPr>
        </p:nvSpPr>
        <p:spPr>
          <a:xfrm>
            <a:off x="704850" y="1962150"/>
            <a:ext cx="5962650" cy="4423410"/>
          </a:xfrm>
        </p:spPr>
        <p:txBody>
          <a:bodyPr>
            <a:normAutofit lnSpcReduction="10000"/>
          </a:bodyPr>
          <a:lstStyle/>
          <a:p>
            <a:pPr>
              <a:buFont typeface="Arial" pitchFamily="34" charset="0"/>
              <a:buChar char="•"/>
            </a:pPr>
            <a:r>
              <a:rPr lang="en-US" sz="2600" b="1" dirty="0">
                <a:solidFill>
                  <a:schemeClr val="accent1"/>
                </a:solidFill>
                <a:latin typeface="Corbel" pitchFamily="34" charset="0"/>
              </a:rPr>
              <a:t> </a:t>
            </a:r>
            <a:r>
              <a:rPr lang="en-US" sz="2600" b="1" dirty="0" err="1">
                <a:solidFill>
                  <a:schemeClr val="accent1"/>
                </a:solidFill>
                <a:latin typeface="Corbel" pitchFamily="34" charset="0"/>
              </a:rPr>
              <a:t>Immunocompetent</a:t>
            </a:r>
            <a:r>
              <a:rPr lang="en-US" sz="2600" b="1" dirty="0">
                <a:solidFill>
                  <a:schemeClr val="accent1"/>
                </a:solidFill>
                <a:latin typeface="Corbel" pitchFamily="34" charset="0"/>
              </a:rPr>
              <a:t> patients with ABRS who have good follow-up: </a:t>
            </a:r>
          </a:p>
          <a:p>
            <a:r>
              <a:rPr lang="en-US" sz="2800" dirty="0"/>
              <a:t>Observation with symptomatic management. </a:t>
            </a:r>
          </a:p>
          <a:p>
            <a:pPr>
              <a:lnSpc>
                <a:spcPct val="100000"/>
              </a:lnSpc>
              <a:buFont typeface="Arial" pitchFamily="34" charset="0"/>
              <a:buChar char="•"/>
            </a:pPr>
            <a:r>
              <a:rPr lang="en-US" sz="2600" b="1" dirty="0">
                <a:solidFill>
                  <a:schemeClr val="accent1"/>
                </a:solidFill>
                <a:latin typeface="Corbel" pitchFamily="34" charset="0"/>
              </a:rPr>
              <a:t> Patients with stable symptoms (no worsening or improvement) after 7 days:</a:t>
            </a:r>
          </a:p>
          <a:p>
            <a:r>
              <a:rPr lang="en-US" sz="2400" dirty="0"/>
              <a:t>May be managed either with an additional 10 days of observation and symptomatic management or antibiotic therapy, depending on patient presentation, comorbidities, and social factors.</a:t>
            </a:r>
          </a:p>
          <a:p>
            <a:endParaRPr lang="en-US" dirty="0"/>
          </a:p>
        </p:txBody>
      </p:sp>
      <p:sp>
        <p:nvSpPr>
          <p:cNvPr id="6" name="عنصر نائب للمحتوى 5"/>
          <p:cNvSpPr>
            <a:spLocks noGrp="1"/>
          </p:cNvSpPr>
          <p:nvPr>
            <p:ph sz="quarter" idx="4"/>
          </p:nvPr>
        </p:nvSpPr>
        <p:spPr>
          <a:xfrm>
            <a:off x="6827520" y="1900988"/>
            <a:ext cx="5364480" cy="4118812"/>
          </a:xfrm>
        </p:spPr>
        <p:txBody>
          <a:bodyPr/>
          <a:lstStyle/>
          <a:p>
            <a:pPr>
              <a:buFont typeface="Arial" pitchFamily="34" charset="0"/>
              <a:buChar char="•"/>
            </a:pPr>
            <a:r>
              <a:rPr lang="en-US" sz="2600" b="1" dirty="0">
                <a:solidFill>
                  <a:schemeClr val="accent1"/>
                </a:solidFill>
                <a:latin typeface="Corbel" pitchFamily="34" charset="0"/>
              </a:rPr>
              <a:t> Patients with worsening symptoms or who fail to improve with an additional 10 days of watchful waiting:</a:t>
            </a:r>
          </a:p>
          <a:p>
            <a:r>
              <a:rPr lang="en-US" sz="2800" dirty="0"/>
              <a:t>should be started on antibiotics. </a:t>
            </a:r>
          </a:p>
          <a:p>
            <a:endParaRPr lang="en-US" dirty="0"/>
          </a:p>
        </p:txBody>
      </p:sp>
      <p:pic>
        <p:nvPicPr>
          <p:cNvPr id="7" name="Picture 2" descr="Image result for clipart medicine"/>
          <p:cNvPicPr>
            <a:picLocks noChangeAspect="1" noChangeArrowheads="1"/>
          </p:cNvPicPr>
          <p:nvPr/>
        </p:nvPicPr>
        <p:blipFill>
          <a:blip r:embed="rId2">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602567" y="4670524"/>
            <a:ext cx="1571533" cy="1936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0180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Allergic rhinitis</a:t>
            </a:r>
          </a:p>
        </p:txBody>
      </p:sp>
      <p:sp>
        <p:nvSpPr>
          <p:cNvPr id="3" name="Text Placeholder 2"/>
          <p:cNvSpPr>
            <a:spLocks noGrp="1"/>
          </p:cNvSpPr>
          <p:nvPr>
            <p:ph type="body" idx="1"/>
          </p:nvPr>
        </p:nvSpPr>
        <p:spPr/>
        <p:txBody>
          <a:bodyPr>
            <a:normAutofit/>
          </a:bodyPr>
          <a:lstStyle/>
          <a:p>
            <a:r>
              <a:rPr lang="en-US" sz="2400" dirty="0"/>
              <a:t>By: Fadah Alanazi</a:t>
            </a:r>
          </a:p>
        </p:txBody>
      </p:sp>
    </p:spTree>
    <p:extLst>
      <p:ext uri="{BB962C8B-B14F-4D97-AF65-F5344CB8AC3E}">
        <p14:creationId xmlns:p14="http://schemas.microsoft.com/office/powerpoint/2010/main" val="32817425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b="1" dirty="0"/>
              <a:t>Definition </a:t>
            </a:r>
          </a:p>
        </p:txBody>
      </p:sp>
      <p:sp>
        <p:nvSpPr>
          <p:cNvPr id="3" name="Content Placeholder 2"/>
          <p:cNvSpPr>
            <a:spLocks noGrp="1"/>
          </p:cNvSpPr>
          <p:nvPr>
            <p:ph idx="1"/>
          </p:nvPr>
        </p:nvSpPr>
        <p:spPr>
          <a:xfrm>
            <a:off x="1024128" y="2286000"/>
            <a:ext cx="9720071" cy="4023360"/>
          </a:xfrm>
        </p:spPr>
        <p:txBody>
          <a:bodyPr>
            <a:normAutofit/>
          </a:bodyPr>
          <a:lstStyle/>
          <a:p>
            <a:pPr>
              <a:buFont typeface="Arial" panose="020B0604020202020204" pitchFamily="34" charset="0"/>
              <a:buChar char="•"/>
            </a:pPr>
            <a:r>
              <a:rPr lang="en-US" sz="2400" dirty="0"/>
              <a:t> Allergic rhinitis (AR) is a common, yet under-appreciated </a:t>
            </a:r>
            <a:r>
              <a:rPr lang="en-US" sz="2400" b="1" dirty="0"/>
              <a:t>inflammatory</a:t>
            </a:r>
            <a:r>
              <a:rPr lang="en-US" sz="2400" dirty="0"/>
              <a:t> condition </a:t>
            </a:r>
            <a:r>
              <a:rPr lang="en-US" sz="2400" b="1" dirty="0"/>
              <a:t>of the nasal mucosa.</a:t>
            </a:r>
          </a:p>
          <a:p>
            <a:pPr marL="0" indent="0">
              <a:buNone/>
            </a:pPr>
            <a:endParaRPr lang="en-US" sz="2400" b="1" dirty="0"/>
          </a:p>
          <a:p>
            <a:pPr>
              <a:buFont typeface="Arial" panose="020B0604020202020204" pitchFamily="34" charset="0"/>
              <a:buChar char="•"/>
            </a:pPr>
            <a:r>
              <a:rPr lang="en-US" sz="2400" dirty="0"/>
              <a:t> Allergic rhinitis is commonly known as </a:t>
            </a:r>
            <a:r>
              <a:rPr lang="en-US" sz="2400" b="1" dirty="0">
                <a:solidFill>
                  <a:schemeClr val="accent1"/>
                </a:solidFill>
              </a:rPr>
              <a:t>“hay fever”.</a:t>
            </a:r>
          </a:p>
          <a:p>
            <a:pPr marL="0" indent="0">
              <a:buNone/>
            </a:pPr>
            <a:endParaRPr lang="en-US" sz="2400" dirty="0">
              <a:solidFill>
                <a:schemeClr val="accent2"/>
              </a:solidFill>
            </a:endParaRPr>
          </a:p>
          <a:p>
            <a:pPr>
              <a:buFont typeface="Arial" panose="020B0604020202020204" pitchFamily="34" charset="0"/>
              <a:buChar char="•"/>
            </a:pPr>
            <a:r>
              <a:rPr lang="en-US" sz="2400" dirty="0"/>
              <a:t> Allergic rhinitis takes two different forms:</a:t>
            </a:r>
          </a:p>
          <a:p>
            <a:pPr lvl="1">
              <a:buFont typeface="Arial" panose="020B0604020202020204" pitchFamily="34" charset="0"/>
              <a:buChar char="•"/>
            </a:pPr>
            <a:r>
              <a:rPr lang="en-US" sz="2200" dirty="0"/>
              <a:t>Seasonal.</a:t>
            </a:r>
          </a:p>
          <a:p>
            <a:pPr lvl="1">
              <a:buFont typeface="Arial" panose="020B0604020202020204" pitchFamily="34" charset="0"/>
              <a:buChar char="•"/>
            </a:pPr>
            <a:r>
              <a:rPr lang="en-US" sz="2200" dirty="0"/>
              <a:t>Perennial.</a:t>
            </a:r>
          </a:p>
        </p:txBody>
      </p:sp>
      <p:pic>
        <p:nvPicPr>
          <p:cNvPr id="1028" name="Picture 4" descr="Image result for h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1231" y="4138249"/>
            <a:ext cx="3869635" cy="21866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4923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6.jpeg"/>
          <p:cNvPicPr>
            <a:picLocks noChangeAspect="1"/>
          </p:cNvPicPr>
          <p:nvPr/>
        </p:nvPicPr>
        <p:blipFill>
          <a:blip r:embed="rId3">
            <a:clrChange>
              <a:clrFrom>
                <a:srgbClr val="FFFFFF"/>
              </a:clrFrom>
              <a:clrTo>
                <a:srgbClr val="FFFFFF">
                  <a:alpha val="0"/>
                </a:srgbClr>
              </a:clrTo>
            </a:clrChange>
            <a:extLst/>
          </a:blip>
          <a:stretch>
            <a:fillRect/>
          </a:stretch>
        </p:blipFill>
        <p:spPr>
          <a:xfrm>
            <a:off x="6974237" y="1883354"/>
            <a:ext cx="5419241" cy="4221099"/>
          </a:xfrm>
          <a:prstGeom prst="rect">
            <a:avLst/>
          </a:prstGeom>
        </p:spPr>
      </p:pic>
      <p:sp>
        <p:nvSpPr>
          <p:cNvPr id="2" name="Title 1"/>
          <p:cNvSpPr>
            <a:spLocks noGrp="1"/>
          </p:cNvSpPr>
          <p:nvPr>
            <p:ph type="title"/>
          </p:nvPr>
        </p:nvSpPr>
        <p:spPr>
          <a:xfrm>
            <a:off x="1024129" y="585216"/>
            <a:ext cx="5950108" cy="1499616"/>
          </a:xfrm>
        </p:spPr>
        <p:txBody>
          <a:bodyPr>
            <a:normAutofit/>
          </a:bodyPr>
          <a:lstStyle/>
          <a:p>
            <a:r>
              <a:rPr lang="en-US" b="1" dirty="0"/>
              <a:t>Approach: History </a:t>
            </a:r>
          </a:p>
        </p:txBody>
      </p:sp>
      <p:sp>
        <p:nvSpPr>
          <p:cNvPr id="3" name="Content Placeholder 2"/>
          <p:cNvSpPr>
            <a:spLocks noGrp="1"/>
          </p:cNvSpPr>
          <p:nvPr>
            <p:ph idx="1"/>
          </p:nvPr>
        </p:nvSpPr>
        <p:spPr>
          <a:xfrm>
            <a:off x="1024127" y="2117184"/>
            <a:ext cx="5348537" cy="4466492"/>
          </a:xfrm>
        </p:spPr>
        <p:txBody>
          <a:bodyPr>
            <a:normAutofit fontScale="92500" lnSpcReduction="10000"/>
          </a:bodyPr>
          <a:lstStyle/>
          <a:p>
            <a:pPr>
              <a:buFont typeface="Wingdings" panose="05000000000000000000" pitchFamily="2" charset="2"/>
              <a:buChar char="§"/>
            </a:pPr>
            <a:r>
              <a:rPr lang="en-US" sz="1700" dirty="0"/>
              <a:t> </a:t>
            </a:r>
            <a:r>
              <a:rPr lang="en-US" sz="2600" b="1" dirty="0">
                <a:solidFill>
                  <a:schemeClr val="accent1"/>
                </a:solidFill>
              </a:rPr>
              <a:t>Nasal symptoms:</a:t>
            </a:r>
          </a:p>
          <a:p>
            <a:pPr lvl="1">
              <a:buFont typeface="Arial" panose="020B0604020202020204" pitchFamily="34" charset="0"/>
              <a:buChar char="•"/>
            </a:pPr>
            <a:r>
              <a:rPr lang="en-US" sz="2600" dirty="0"/>
              <a:t>Pruritus.</a:t>
            </a:r>
          </a:p>
          <a:p>
            <a:pPr lvl="1">
              <a:buFont typeface="Arial" panose="020B0604020202020204" pitchFamily="34" charset="0"/>
              <a:buChar char="•"/>
            </a:pPr>
            <a:r>
              <a:rPr lang="en-US" sz="2600" dirty="0"/>
              <a:t>Sneezing.</a:t>
            </a:r>
          </a:p>
          <a:p>
            <a:pPr lvl="1">
              <a:buFont typeface="Arial" panose="020B0604020202020204" pitchFamily="34" charset="0"/>
              <a:buChar char="•"/>
            </a:pPr>
            <a:r>
              <a:rPr lang="en-US" sz="2600" dirty="0"/>
              <a:t>Rhinorrhea.</a:t>
            </a:r>
          </a:p>
          <a:p>
            <a:pPr lvl="1">
              <a:buFont typeface="Arial" panose="020B0604020202020204" pitchFamily="34" charset="0"/>
              <a:buChar char="•"/>
            </a:pPr>
            <a:r>
              <a:rPr lang="en-US" sz="2600" dirty="0"/>
              <a:t>Nasal congestion, often the most bothersome.</a:t>
            </a:r>
          </a:p>
          <a:p>
            <a:pPr>
              <a:buFont typeface="Wingdings" panose="05000000000000000000" pitchFamily="2" charset="2"/>
              <a:buChar char="§"/>
            </a:pPr>
            <a:r>
              <a:rPr lang="en-US" sz="2400" b="1" dirty="0"/>
              <a:t> </a:t>
            </a:r>
            <a:r>
              <a:rPr lang="en-US" sz="2600" b="1" dirty="0">
                <a:solidFill>
                  <a:schemeClr val="accent1"/>
                </a:solidFill>
              </a:rPr>
              <a:t>Associated symptoms:</a:t>
            </a:r>
          </a:p>
          <a:p>
            <a:pPr lvl="1">
              <a:buFont typeface="Arial" panose="020B0604020202020204" pitchFamily="34" charset="0"/>
              <a:buChar char="•"/>
            </a:pPr>
            <a:r>
              <a:rPr lang="en-US" sz="2200" dirty="0"/>
              <a:t>Associated palate, throat, ear, and eye itching.</a:t>
            </a:r>
          </a:p>
          <a:p>
            <a:pPr lvl="1">
              <a:buFont typeface="Arial" panose="020B0604020202020204" pitchFamily="34" charset="0"/>
              <a:buChar char="•"/>
            </a:pPr>
            <a:r>
              <a:rPr lang="en-US" sz="2200" dirty="0"/>
              <a:t>Eye redness, puffiness, and watery discharge.</a:t>
            </a:r>
          </a:p>
          <a:p>
            <a:pPr>
              <a:buFont typeface="Wingdings" panose="05000000000000000000" pitchFamily="2" charset="2"/>
              <a:buChar char="§"/>
            </a:pPr>
            <a:r>
              <a:rPr lang="en-US" sz="2400" b="1" dirty="0">
                <a:solidFill>
                  <a:schemeClr val="accent3"/>
                </a:solidFill>
              </a:rPr>
              <a:t> </a:t>
            </a:r>
            <a:r>
              <a:rPr lang="en-US" sz="2600" b="1" dirty="0">
                <a:solidFill>
                  <a:schemeClr val="accent1"/>
                </a:solidFill>
              </a:rPr>
              <a:t>Constitutional symptoms:</a:t>
            </a:r>
          </a:p>
          <a:p>
            <a:pPr lvl="1">
              <a:buFont typeface="Arial" panose="020B0604020202020204" pitchFamily="34" charset="0"/>
              <a:buChar char="•"/>
            </a:pPr>
            <a:r>
              <a:rPr lang="en-US" sz="2200" dirty="0"/>
              <a:t>Fatigue.</a:t>
            </a:r>
          </a:p>
          <a:p>
            <a:pPr lvl="1">
              <a:buFont typeface="Arial" panose="020B0604020202020204" pitchFamily="34" charset="0"/>
              <a:buChar char="•"/>
            </a:pPr>
            <a:r>
              <a:rPr lang="en-US" sz="2200" dirty="0"/>
              <a:t>Irritability.</a:t>
            </a:r>
          </a:p>
          <a:p>
            <a:endParaRPr lang="en-US" sz="1700" dirty="0"/>
          </a:p>
        </p:txBody>
      </p:sp>
      <p:sp>
        <p:nvSpPr>
          <p:cNvPr id="5" name="Rectangle 4"/>
          <p:cNvSpPr/>
          <p:nvPr/>
        </p:nvSpPr>
        <p:spPr>
          <a:xfrm>
            <a:off x="9484963" y="1844298"/>
            <a:ext cx="2707037" cy="8059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70108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p:cNvSpPr/>
          <p:nvPr/>
        </p:nvSpPr>
        <p:spPr>
          <a:xfrm>
            <a:off x="1477451" y="3380335"/>
            <a:ext cx="1937288" cy="480447"/>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p:txBody>
          <a:bodyPr>
            <a:noAutofit/>
          </a:bodyPr>
          <a:lstStyle/>
          <a:p>
            <a:r>
              <a:rPr lang="en-US" b="1" dirty="0"/>
              <a:t/>
            </a:r>
            <a:br>
              <a:rPr lang="en-US" b="1" dirty="0"/>
            </a:br>
            <a:r>
              <a:rPr lang="en-US" b="1" dirty="0"/>
              <a:t>Approach: Physical examination</a:t>
            </a:r>
            <a:br>
              <a:rPr lang="en-US" b="1" dirty="0"/>
            </a:br>
            <a:endParaRPr lang="en-US" b="1" dirty="0"/>
          </a:p>
        </p:txBody>
      </p:sp>
      <p:sp>
        <p:nvSpPr>
          <p:cNvPr id="13" name="Rectangle: Rounded Corners 12"/>
          <p:cNvSpPr/>
          <p:nvPr/>
        </p:nvSpPr>
        <p:spPr>
          <a:xfrm>
            <a:off x="4923268" y="3398390"/>
            <a:ext cx="1921789" cy="457045"/>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4" name="Rectangle: Rounded Corners 13"/>
          <p:cNvSpPr/>
          <p:nvPr/>
        </p:nvSpPr>
        <p:spPr>
          <a:xfrm>
            <a:off x="8353586" y="3398390"/>
            <a:ext cx="1658319" cy="457045"/>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pic>
        <p:nvPicPr>
          <p:cNvPr id="5"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37419" t="44662" r="35548" b="21369"/>
          <a:stretch/>
        </p:blipFill>
        <p:spPr bwMode="auto">
          <a:xfrm>
            <a:off x="4737288" y="4184541"/>
            <a:ext cx="2355742" cy="190784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8527" t="49208" r="62909" b="20899"/>
          <a:stretch/>
        </p:blipFill>
        <p:spPr bwMode="auto">
          <a:xfrm>
            <a:off x="8024867" y="4184541"/>
            <a:ext cx="2355742" cy="19078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Related image"/>
          <p:cNvPicPr>
            <a:picLocks noChangeAspect="1" noChangeArrowheads="1"/>
          </p:cNvPicPr>
          <p:nvPr/>
        </p:nvPicPr>
        <p:blipFill rotWithShape="1">
          <a:blip r:embed="rId4">
            <a:extLst>
              <a:ext uri="{28A0092B-C50C-407E-A947-70E740481C1C}">
                <a14:useLocalDpi xmlns:a14="http://schemas.microsoft.com/office/drawing/2010/main" val="0"/>
              </a:ext>
            </a:extLst>
          </a:blip>
          <a:srcRect t="-176" b="16563"/>
          <a:stretch/>
        </p:blipFill>
        <p:spPr bwMode="auto">
          <a:xfrm>
            <a:off x="1294729" y="4201589"/>
            <a:ext cx="2355742" cy="1890793"/>
          </a:xfrm>
          <a:prstGeom prst="rect">
            <a:avLst/>
          </a:prstGeom>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pPr>
              <a:buFont typeface="Arial" panose="020B0604020202020204" pitchFamily="34" charset="0"/>
              <a:buChar char="•"/>
            </a:pPr>
            <a:r>
              <a:rPr lang="en-US" dirty="0"/>
              <a:t> </a:t>
            </a:r>
            <a:r>
              <a:rPr lang="en-US" sz="2400" b="1" dirty="0">
                <a:solidFill>
                  <a:schemeClr val="accent1"/>
                </a:solidFill>
              </a:rPr>
              <a:t>Anterior Rhinoscopic examination: </a:t>
            </a:r>
            <a:r>
              <a:rPr lang="en-US" dirty="0"/>
              <a:t>Findings may include swelling of the turbinate's and nasal mucosa, as well as the presence of clear nasal mucus and/or a pale mucosa.</a:t>
            </a:r>
          </a:p>
          <a:p>
            <a:pPr marL="0" indent="0">
              <a:buNone/>
            </a:pPr>
            <a:r>
              <a:rPr lang="en-US" b="1" dirty="0"/>
              <a:t>      </a:t>
            </a:r>
            <a:r>
              <a:rPr lang="en-US" b="1" dirty="0">
                <a:solidFill>
                  <a:schemeClr val="bg1"/>
                </a:solidFill>
              </a:rPr>
              <a:t>Allergic Shiners                       Allergic Salute                       Nasal crease</a:t>
            </a:r>
            <a:endParaRPr lang="en-US" dirty="0">
              <a:solidFill>
                <a:schemeClr val="bg1"/>
              </a:solidFill>
            </a:endParaRPr>
          </a:p>
          <a:p>
            <a:pPr marL="0" indent="0">
              <a:buNone/>
            </a:pPr>
            <a:endParaRPr lang="en-US" b="1" dirty="0"/>
          </a:p>
          <a:p>
            <a:pPr marL="0" indent="0">
              <a:buNone/>
            </a:pPr>
            <a:endParaRPr lang="en-US" dirty="0"/>
          </a:p>
        </p:txBody>
      </p:sp>
    </p:spTree>
    <p:extLst>
      <p:ext uri="{BB962C8B-B14F-4D97-AF65-F5344CB8AC3E}">
        <p14:creationId xmlns:p14="http://schemas.microsoft.com/office/powerpoint/2010/main" val="23432604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Approach: Trial of therapy</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2400" dirty="0"/>
              <a:t> </a:t>
            </a:r>
            <a:r>
              <a:rPr lang="en-US" sz="2800" b="1" dirty="0">
                <a:solidFill>
                  <a:schemeClr val="accent1"/>
                </a:solidFill>
              </a:rPr>
              <a:t>Therapeutic trial of antihistamine or intranasal corticosteroid:</a:t>
            </a:r>
          </a:p>
          <a:p>
            <a:pPr lvl="1">
              <a:buFont typeface="Wingdings" panose="05000000000000000000" pitchFamily="2" charset="2"/>
              <a:buChar char="§"/>
            </a:pPr>
            <a:r>
              <a:rPr lang="en-US" sz="2200" dirty="0"/>
              <a:t> Oral or intranasal antihistamine can be used. In moderate or severe AR, a trial of an intranasal corticosteroid should be considered a preferred first choice, especially if nasal obstruction is an issue. </a:t>
            </a:r>
          </a:p>
          <a:p>
            <a:pPr lvl="1">
              <a:buFont typeface="Wingdings" panose="05000000000000000000" pitchFamily="2" charset="2"/>
              <a:buChar char="§"/>
            </a:pPr>
            <a:r>
              <a:rPr lang="en-US" sz="2200" dirty="0"/>
              <a:t> Re-assessed after a </a:t>
            </a:r>
            <a:r>
              <a:rPr lang="en-US" sz="2200" b="1" dirty="0"/>
              <a:t>4-week </a:t>
            </a:r>
            <a:r>
              <a:rPr lang="en-US" sz="2200" dirty="0"/>
              <a:t>trial.</a:t>
            </a:r>
          </a:p>
        </p:txBody>
      </p:sp>
      <p:pic>
        <p:nvPicPr>
          <p:cNvPr id="3074" name="Picture 2" descr="Image result for clipart medicine"/>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30579" y="4021814"/>
            <a:ext cx="1778846" cy="248871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elated image"/>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21723" y="5383607"/>
            <a:ext cx="2208856" cy="1026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0723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Approach: Allergy testing</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2400" b="1" dirty="0">
                <a:solidFill>
                  <a:schemeClr val="accent1"/>
                </a:solidFill>
              </a:rPr>
              <a:t> </a:t>
            </a:r>
            <a:r>
              <a:rPr lang="en-US" sz="2800" b="1" dirty="0">
                <a:solidFill>
                  <a:schemeClr val="accent1"/>
                </a:solidFill>
              </a:rPr>
              <a:t>Determination of specific IgE reactivity using:</a:t>
            </a:r>
          </a:p>
          <a:p>
            <a:pPr lvl="1">
              <a:buFont typeface="Arial" panose="020B0604020202020204" pitchFamily="34" charset="0"/>
              <a:buChar char="•"/>
            </a:pPr>
            <a:r>
              <a:rPr lang="en-US" sz="2400" dirty="0"/>
              <a:t> Skin-prick testing</a:t>
            </a:r>
            <a:r>
              <a:rPr lang="en-US" sz="2400" b="1" dirty="0"/>
              <a:t>.</a:t>
            </a:r>
            <a:endParaRPr lang="en-US" sz="2400" dirty="0"/>
          </a:p>
          <a:p>
            <a:pPr lvl="1">
              <a:buFont typeface="Arial" panose="020B0604020202020204" pitchFamily="34" charset="0"/>
              <a:buChar char="•"/>
            </a:pPr>
            <a:r>
              <a:rPr lang="en-US" sz="2400" dirty="0"/>
              <a:t> In vitro specific IgE determination. </a:t>
            </a:r>
          </a:p>
          <a:p>
            <a:pPr>
              <a:buFont typeface="Wingdings" panose="05000000000000000000" pitchFamily="2" charset="2"/>
              <a:buChar char="§"/>
            </a:pPr>
            <a:r>
              <a:rPr lang="en-US" sz="2400" b="1" dirty="0">
                <a:solidFill>
                  <a:schemeClr val="accent1"/>
                </a:solidFill>
              </a:rPr>
              <a:t> </a:t>
            </a:r>
            <a:r>
              <a:rPr lang="en-US" sz="2800" b="1" dirty="0">
                <a:solidFill>
                  <a:schemeClr val="accent1"/>
                </a:solidFill>
              </a:rPr>
              <a:t>Sweat test:</a:t>
            </a:r>
          </a:p>
          <a:p>
            <a:pPr marL="0" indent="0">
              <a:buNone/>
            </a:pPr>
            <a:r>
              <a:rPr lang="en-US" sz="2400" dirty="0"/>
              <a:t>Positive (sweat chloride ≥60 </a:t>
            </a:r>
            <a:r>
              <a:rPr lang="en-US" sz="2400" dirty="0" err="1"/>
              <a:t>mEq</a:t>
            </a:r>
            <a:r>
              <a:rPr lang="en-US" sz="2400" dirty="0"/>
              <a:t>/L).</a:t>
            </a:r>
            <a:endParaRPr lang="en-US" sz="2400" b="1" dirty="0">
              <a:solidFill>
                <a:schemeClr val="accent1"/>
              </a:solidFill>
            </a:endParaRPr>
          </a:p>
        </p:txBody>
      </p:sp>
      <p:pic>
        <p:nvPicPr>
          <p:cNvPr id="1026" name="Picture 2" descr="Image result for skin prick test"/>
          <p:cNvPicPr>
            <a:picLocks noChangeAspect="1" noChangeArrowheads="1"/>
          </p:cNvPicPr>
          <p:nvPr/>
        </p:nvPicPr>
        <p:blipFill rotWithShape="1">
          <a:blip r:embed="rId3">
            <a:extLst>
              <a:ext uri="{28A0092B-C50C-407E-A947-70E740481C1C}">
                <a14:useLocalDpi xmlns:a14="http://schemas.microsoft.com/office/drawing/2010/main" val="0"/>
              </a:ext>
            </a:extLst>
          </a:blip>
          <a:srcRect l="22158"/>
          <a:stretch/>
        </p:blipFill>
        <p:spPr bwMode="auto">
          <a:xfrm>
            <a:off x="8998857" y="2371670"/>
            <a:ext cx="2523831" cy="3951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1347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definition</a:t>
            </a:r>
          </a:p>
        </p:txBody>
      </p:sp>
      <p:sp>
        <p:nvSpPr>
          <p:cNvPr id="4" name="Speech Bubble: Rectangle with Corners Rounded 3"/>
          <p:cNvSpPr/>
          <p:nvPr/>
        </p:nvSpPr>
        <p:spPr>
          <a:xfrm>
            <a:off x="1017696" y="2789695"/>
            <a:ext cx="4866468" cy="2107770"/>
          </a:xfrm>
          <a:prstGeom prst="wedgeRoundRectCallout">
            <a:avLst>
              <a:gd name="adj1" fmla="val -20833"/>
              <a:gd name="adj2" fmla="val -66176"/>
              <a:gd name="adj3" fmla="val 16667"/>
            </a:avLst>
          </a:prstGeom>
          <a:solidFill>
            <a:schemeClr val="bg2"/>
          </a:solidFill>
          <a:ln w="38100">
            <a:solidFill>
              <a:schemeClr val="accent2"/>
            </a:solidFill>
            <a:prstDash val="lgDash"/>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800"/>
              <a:t>sore throat is pain, scratchiness or irritation of the throat that often worsens with swallowing .</a:t>
            </a:r>
          </a:p>
        </p:txBody>
      </p:sp>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91194" y="2084832"/>
            <a:ext cx="3684040" cy="3238606"/>
          </a:xfrm>
          <a:prstGeom prst="rect">
            <a:avLst/>
          </a:prstGeom>
          <a:ln>
            <a:noFill/>
          </a:ln>
          <a:effectLst>
            <a:softEdge rad="112500"/>
          </a:effectLst>
        </p:spPr>
      </p:pic>
    </p:spTree>
    <p:extLst>
      <p:ext uri="{BB962C8B-B14F-4D97-AF65-F5344CB8AC3E}">
        <p14:creationId xmlns:p14="http://schemas.microsoft.com/office/powerpoint/2010/main" val="3313447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management</a:t>
            </a:r>
          </a:p>
        </p:txBody>
      </p:sp>
      <p:sp>
        <p:nvSpPr>
          <p:cNvPr id="3" name="Content Placeholder 2"/>
          <p:cNvSpPr>
            <a:spLocks noGrp="1"/>
          </p:cNvSpPr>
          <p:nvPr>
            <p:ph idx="1"/>
          </p:nvPr>
        </p:nvSpPr>
        <p:spPr>
          <a:xfrm>
            <a:off x="1024128" y="2270502"/>
            <a:ext cx="9720071" cy="4023360"/>
          </a:xfrm>
        </p:spPr>
        <p:txBody>
          <a:bodyPr>
            <a:normAutofit/>
          </a:bodyPr>
          <a:lstStyle/>
          <a:p>
            <a:pPr>
              <a:buFont typeface="Wingdings" panose="05000000000000000000" pitchFamily="2" charset="2"/>
              <a:buChar char="§"/>
            </a:pPr>
            <a:r>
              <a:rPr lang="en-US" b="1" dirty="0"/>
              <a:t> </a:t>
            </a:r>
            <a:r>
              <a:rPr lang="en-US" sz="2400" b="1" dirty="0">
                <a:solidFill>
                  <a:schemeClr val="accent1"/>
                </a:solidFill>
              </a:rPr>
              <a:t>Allergen avoidance and environmental control measures:</a:t>
            </a:r>
          </a:p>
          <a:p>
            <a:r>
              <a:rPr lang="en-US" dirty="0"/>
              <a:t>Allergen avoidance is a major principle and first-line therapy for all patients with AR. </a:t>
            </a:r>
          </a:p>
          <a:p>
            <a:pPr>
              <a:buFont typeface="Wingdings" panose="05000000000000000000" pitchFamily="2" charset="2"/>
              <a:buChar char="§"/>
            </a:pPr>
            <a:r>
              <a:rPr lang="en-US" sz="2400" b="1" dirty="0">
                <a:solidFill>
                  <a:schemeClr val="accent1"/>
                </a:solidFill>
              </a:rPr>
              <a:t> Pharmacotherapy:</a:t>
            </a:r>
          </a:p>
          <a:p>
            <a:pPr lvl="1">
              <a:buFont typeface="Arial" panose="020B0604020202020204" pitchFamily="34" charset="0"/>
              <a:buChar char="•"/>
            </a:pPr>
            <a:r>
              <a:rPr lang="en-US" sz="2200" dirty="0"/>
              <a:t>Antihistamines. </a:t>
            </a:r>
          </a:p>
          <a:p>
            <a:pPr lvl="1">
              <a:buFont typeface="Arial" panose="020B0604020202020204" pitchFamily="34" charset="0"/>
              <a:buChar char="•"/>
            </a:pPr>
            <a:r>
              <a:rPr lang="en-US" sz="2200" dirty="0"/>
              <a:t>Leukotriene receptor antagonists.</a:t>
            </a:r>
          </a:p>
          <a:p>
            <a:pPr lvl="1">
              <a:buFont typeface="Arial" panose="020B0604020202020204" pitchFamily="34" charset="0"/>
              <a:buChar char="•"/>
            </a:pPr>
            <a:r>
              <a:rPr lang="en-US" sz="2200" dirty="0"/>
              <a:t>Decongestants. </a:t>
            </a:r>
          </a:p>
          <a:p>
            <a:pPr lvl="1">
              <a:buFont typeface="Arial" panose="020B0604020202020204" pitchFamily="34" charset="0"/>
              <a:buChar char="•"/>
            </a:pPr>
            <a:r>
              <a:rPr lang="en-US" sz="2200" b="1" dirty="0"/>
              <a:t>Corticosteroid.</a:t>
            </a:r>
            <a:r>
              <a:rPr lang="en-US" sz="2200" dirty="0"/>
              <a:t> </a:t>
            </a:r>
          </a:p>
          <a:p>
            <a:pPr marL="91440" lvl="1" indent="-91440">
              <a:spcBef>
                <a:spcPts val="1200"/>
              </a:spcBef>
              <a:spcAft>
                <a:spcPts val="200"/>
              </a:spcAft>
              <a:buSzPct val="100000"/>
              <a:buFont typeface="Wingdings" panose="05000000000000000000" pitchFamily="2" charset="2"/>
              <a:buChar char="§"/>
            </a:pPr>
            <a:r>
              <a:rPr lang="en-US" sz="2400" b="1" dirty="0">
                <a:solidFill>
                  <a:schemeClr val="accent1"/>
                </a:solidFill>
              </a:rPr>
              <a:t> Immunotherapy.</a:t>
            </a:r>
          </a:p>
        </p:txBody>
      </p:sp>
      <p:pic>
        <p:nvPicPr>
          <p:cNvPr id="5" name="Picture 4"/>
          <p:cNvPicPr>
            <a:picLocks noChangeAspect="1"/>
          </p:cNvPicPr>
          <p:nvPr/>
        </p:nvPicPr>
        <p:blipFill>
          <a:blip r:embed="rId3">
            <a:clrChange>
              <a:clrFrom>
                <a:srgbClr val="FBFBFB"/>
              </a:clrFrom>
              <a:clrTo>
                <a:srgbClr val="FBFBFB">
                  <a:alpha val="0"/>
                </a:srgbClr>
              </a:clrTo>
            </a:clrChange>
          </a:blip>
          <a:stretch>
            <a:fillRect/>
          </a:stretch>
        </p:blipFill>
        <p:spPr>
          <a:xfrm>
            <a:off x="8462768" y="3519771"/>
            <a:ext cx="3086665" cy="2774091"/>
          </a:xfrm>
          <a:prstGeom prst="rect">
            <a:avLst/>
          </a:prstGeom>
        </p:spPr>
      </p:pic>
    </p:spTree>
    <p:extLst>
      <p:ext uri="{BB962C8B-B14F-4D97-AF65-F5344CB8AC3E}">
        <p14:creationId xmlns:p14="http://schemas.microsoft.com/office/powerpoint/2010/main" val="18448799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4960137"/>
            <a:ext cx="7772400" cy="1463040"/>
          </a:xfrm>
        </p:spPr>
        <p:txBody>
          <a:bodyPr/>
          <a:lstStyle/>
          <a:p>
            <a:pPr algn="ctr"/>
            <a:r>
              <a:rPr lang="en-US" b="1" dirty="0"/>
              <a:t>Otitis media</a:t>
            </a:r>
          </a:p>
        </p:txBody>
      </p:sp>
      <p:sp>
        <p:nvSpPr>
          <p:cNvPr id="7" name="Text Placeholder 2"/>
          <p:cNvSpPr>
            <a:spLocks noGrp="1"/>
          </p:cNvSpPr>
          <p:nvPr>
            <p:ph type="body" idx="1"/>
          </p:nvPr>
        </p:nvSpPr>
        <p:spPr>
          <a:xfrm>
            <a:off x="8610600" y="4960137"/>
            <a:ext cx="3200400" cy="1463040"/>
          </a:xfrm>
        </p:spPr>
        <p:txBody>
          <a:bodyPr>
            <a:normAutofit/>
          </a:bodyPr>
          <a:lstStyle/>
          <a:p>
            <a:r>
              <a:rPr lang="en-US" sz="2400" dirty="0"/>
              <a:t>By: </a:t>
            </a:r>
            <a:r>
              <a:rPr lang="en-US" sz="2400" dirty="0" err="1"/>
              <a:t>Rawan</a:t>
            </a:r>
            <a:r>
              <a:rPr lang="en-US" sz="2400" dirty="0"/>
              <a:t> </a:t>
            </a:r>
            <a:r>
              <a:rPr lang="en-US" sz="2400" dirty="0" err="1"/>
              <a:t>Alghmlas</a:t>
            </a:r>
            <a:endParaRPr lang="en-US" sz="2400" dirty="0"/>
          </a:p>
        </p:txBody>
      </p:sp>
    </p:spTree>
    <p:extLst>
      <p:ext uri="{BB962C8B-B14F-4D97-AF65-F5344CB8AC3E}">
        <p14:creationId xmlns:p14="http://schemas.microsoft.com/office/powerpoint/2010/main" val="21079493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definition</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2400" dirty="0"/>
              <a:t> Is any </a:t>
            </a:r>
            <a:r>
              <a:rPr lang="en-US" sz="2400" b="1" dirty="0"/>
              <a:t>inflammation</a:t>
            </a:r>
            <a:r>
              <a:rPr lang="en-US" sz="2400" dirty="0"/>
              <a:t> of the middle ear, It is mainly a disease of childhood.</a:t>
            </a:r>
          </a:p>
          <a:p>
            <a:pPr>
              <a:buFont typeface="Wingdings" panose="05000000000000000000" pitchFamily="2" charset="2"/>
              <a:buChar char="§"/>
            </a:pPr>
            <a:r>
              <a:rPr lang="en-US" sz="2400" dirty="0"/>
              <a:t> </a:t>
            </a:r>
            <a:r>
              <a:rPr lang="en-US" sz="2400" b="1" dirty="0">
                <a:solidFill>
                  <a:schemeClr val="accent1"/>
                </a:solidFill>
              </a:rPr>
              <a:t>Types:</a:t>
            </a:r>
          </a:p>
          <a:p>
            <a:pPr marL="0" indent="0">
              <a:buNone/>
            </a:pPr>
            <a:endParaRPr lang="en-US" sz="2800" b="1" dirty="0"/>
          </a:p>
          <a:p>
            <a:pPr>
              <a:buFont typeface="Wingdings" panose="05000000000000000000" pitchFamily="2" charset="2"/>
              <a:buChar char="§"/>
            </a:pPr>
            <a:endParaRPr lang="en" sz="2400" dirty="0"/>
          </a:p>
          <a:p>
            <a:pPr>
              <a:buFont typeface="Wingdings" panose="05000000000000000000" pitchFamily="2" charset="2"/>
              <a:buChar char="§"/>
            </a:pPr>
            <a:endParaRPr lang="en-US" sz="2400" dirty="0"/>
          </a:p>
        </p:txBody>
      </p:sp>
      <p:graphicFrame>
        <p:nvGraphicFramePr>
          <p:cNvPr id="4" name="Diagram 3"/>
          <p:cNvGraphicFramePr/>
          <p:nvPr>
            <p:extLst>
              <p:ext uri="{D42A27DB-BD31-4B8C-83A1-F6EECF244321}">
                <p14:modId xmlns:p14="http://schemas.microsoft.com/office/powerpoint/2010/main" val="2694094764"/>
              </p:ext>
            </p:extLst>
          </p:nvPr>
        </p:nvGraphicFramePr>
        <p:xfrm>
          <a:off x="852408" y="3083679"/>
          <a:ext cx="10414860" cy="2929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80000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Acute Otitis Media</a:t>
            </a:r>
          </a:p>
        </p:txBody>
      </p:sp>
      <p:sp>
        <p:nvSpPr>
          <p:cNvPr id="3" name="Content Placeholder 2"/>
          <p:cNvSpPr>
            <a:spLocks noGrp="1"/>
          </p:cNvSpPr>
          <p:nvPr>
            <p:ph idx="1"/>
          </p:nvPr>
        </p:nvSpPr>
        <p:spPr>
          <a:xfrm>
            <a:off x="1024128" y="2174779"/>
            <a:ext cx="10615099" cy="4742482"/>
          </a:xfrm>
        </p:spPr>
        <p:txBody>
          <a:bodyPr>
            <a:normAutofit/>
          </a:bodyPr>
          <a:lstStyle/>
          <a:p>
            <a:pPr>
              <a:buFont typeface="Wingdings" panose="05000000000000000000" pitchFamily="2" charset="2"/>
              <a:buChar char="§"/>
            </a:pPr>
            <a:r>
              <a:rPr lang="en-US" sz="2400" dirty="0">
                <a:solidFill>
                  <a:schemeClr val="accent1"/>
                </a:solidFill>
              </a:rPr>
              <a:t> AOM implies rapid onset of disease associated with one or more of the following symptoms:</a:t>
            </a:r>
          </a:p>
          <a:p>
            <a:pPr marL="516636" lvl="1" indent="-342900">
              <a:buFont typeface="Arial" panose="020B0604020202020204" pitchFamily="34" charset="0"/>
              <a:buChar char="•"/>
            </a:pPr>
            <a:r>
              <a:rPr lang="en-US" sz="2000" dirty="0"/>
              <a:t>Otalgia.</a:t>
            </a:r>
          </a:p>
          <a:p>
            <a:pPr marL="516636" lvl="1" indent="-342900">
              <a:buFont typeface="Arial" panose="020B0604020202020204" pitchFamily="34" charset="0"/>
              <a:buChar char="•"/>
            </a:pPr>
            <a:r>
              <a:rPr lang="en-US" sz="2000" dirty="0"/>
              <a:t>Otorrhea.</a:t>
            </a:r>
          </a:p>
          <a:p>
            <a:pPr marL="516636" lvl="1" indent="-342900">
              <a:buFont typeface="Arial" panose="020B0604020202020204" pitchFamily="34" charset="0"/>
              <a:buChar char="•"/>
            </a:pPr>
            <a:r>
              <a:rPr lang="en-US" sz="2000" dirty="0"/>
              <a:t>Deafness.</a:t>
            </a:r>
          </a:p>
          <a:p>
            <a:pPr marL="516636" lvl="1" indent="-342900">
              <a:buFont typeface="Arial" panose="020B0604020202020204" pitchFamily="34" charset="0"/>
              <a:buChar char="•"/>
            </a:pPr>
            <a:r>
              <a:rPr lang="en-US" sz="2000" dirty="0"/>
              <a:t>Fever.</a:t>
            </a:r>
          </a:p>
          <a:p>
            <a:pPr marL="516636" lvl="1" indent="-342900">
              <a:buFont typeface="Arial" panose="020B0604020202020204" pitchFamily="34" charset="0"/>
              <a:buChar char="•"/>
            </a:pPr>
            <a:r>
              <a:rPr lang="en-US" sz="2000" dirty="0"/>
              <a:t>Headache.</a:t>
            </a:r>
          </a:p>
          <a:p>
            <a:pPr marL="516636" lvl="1" indent="-342900">
              <a:buFont typeface="Arial" panose="020B0604020202020204" pitchFamily="34" charset="0"/>
              <a:buChar char="•"/>
            </a:pPr>
            <a:r>
              <a:rPr lang="en-US" sz="2000" dirty="0"/>
              <a:t>Irritability.</a:t>
            </a:r>
          </a:p>
          <a:p>
            <a:pPr marL="516636" lvl="1" indent="-342900">
              <a:buFont typeface="Arial" panose="020B0604020202020204" pitchFamily="34" charset="0"/>
              <a:buChar char="•"/>
            </a:pPr>
            <a:r>
              <a:rPr lang="en-US" sz="2000" dirty="0"/>
              <a:t>Loss of appetite.</a:t>
            </a:r>
          </a:p>
          <a:p>
            <a:pPr marL="516636" lvl="1" indent="-342900">
              <a:buFont typeface="Arial" panose="020B0604020202020204" pitchFamily="34" charset="0"/>
              <a:buChar char="•"/>
            </a:pPr>
            <a:r>
              <a:rPr lang="en-US" sz="2000" dirty="0"/>
              <a:t>Vomiting.</a:t>
            </a:r>
          </a:p>
          <a:p>
            <a:pPr marL="516636" lvl="1" indent="-342900">
              <a:buFont typeface="Arial" panose="020B0604020202020204" pitchFamily="34" charset="0"/>
              <a:buChar char="•"/>
            </a:pPr>
            <a:r>
              <a:rPr lang="en-US" sz="2000" dirty="0"/>
              <a:t>Diarrhea.</a:t>
            </a:r>
          </a:p>
          <a:p>
            <a:endParaRPr lang="en-US" sz="1800" dirty="0"/>
          </a:p>
        </p:txBody>
      </p:sp>
      <p:pic>
        <p:nvPicPr>
          <p:cNvPr id="4" name="صورة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02997" y="2737736"/>
            <a:ext cx="6726264" cy="3864542"/>
          </a:xfrm>
          <a:prstGeom prst="rect">
            <a:avLst/>
          </a:prstGeom>
        </p:spPr>
      </p:pic>
    </p:spTree>
    <p:extLst>
      <p:ext uri="{BB962C8B-B14F-4D97-AF65-F5344CB8AC3E}">
        <p14:creationId xmlns:p14="http://schemas.microsoft.com/office/powerpoint/2010/main" val="41775871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a:t/>
            </a:r>
            <a:br>
              <a:rPr lang="en-US" sz="4800" b="1" dirty="0"/>
            </a:br>
            <a:r>
              <a:rPr lang="en-US" sz="4800" b="1" dirty="0"/>
              <a:t>Pathophysiology</a:t>
            </a:r>
            <a:br>
              <a:rPr lang="en-US" sz="4800" b="1" dirty="0"/>
            </a:br>
            <a:endParaRPr lang="en-US" sz="48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0545851"/>
              </p:ext>
            </p:extLst>
          </p:nvPr>
        </p:nvGraphicFramePr>
        <p:xfrm>
          <a:off x="697425" y="2286000"/>
          <a:ext cx="10709328"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44491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a:t/>
            </a:r>
            <a:br>
              <a:rPr lang="en-US" sz="4800" b="1" dirty="0"/>
            </a:br>
            <a:r>
              <a:rPr lang="en-US" sz="4800" b="1" dirty="0"/>
              <a:t>Predisposing Factors</a:t>
            </a:r>
            <a:br>
              <a:rPr lang="en-US" sz="4800" b="1" dirty="0"/>
            </a:br>
            <a:endParaRPr lang="en-US" sz="4800" b="1" dirty="0"/>
          </a:p>
        </p:txBody>
      </p:sp>
      <p:sp>
        <p:nvSpPr>
          <p:cNvPr id="3" name="Content Placeholder 2"/>
          <p:cNvSpPr>
            <a:spLocks noGrp="1"/>
          </p:cNvSpPr>
          <p:nvPr>
            <p:ph idx="1"/>
          </p:nvPr>
        </p:nvSpPr>
        <p:spPr>
          <a:xfrm>
            <a:off x="1024128" y="2084833"/>
            <a:ext cx="9720071" cy="4594936"/>
          </a:xfrm>
        </p:spPr>
        <p:txBody>
          <a:bodyPr>
            <a:normAutofit lnSpcReduction="10000"/>
          </a:bodyPr>
          <a:lstStyle/>
          <a:p>
            <a:pPr>
              <a:buFont typeface="Wingdings" panose="05000000000000000000" pitchFamily="2" charset="2"/>
              <a:buChar char="§"/>
            </a:pPr>
            <a:r>
              <a:rPr lang="en-US" sz="2400" dirty="0">
                <a:solidFill>
                  <a:schemeClr val="accent1"/>
                </a:solidFill>
              </a:rPr>
              <a:t> Age (More common in children).</a:t>
            </a:r>
          </a:p>
          <a:p>
            <a:pPr>
              <a:buFont typeface="Wingdings" panose="05000000000000000000" pitchFamily="2" charset="2"/>
              <a:buChar char="§"/>
            </a:pPr>
            <a:r>
              <a:rPr lang="en-US" sz="2400" dirty="0">
                <a:solidFill>
                  <a:schemeClr val="accent1"/>
                </a:solidFill>
              </a:rPr>
              <a:t> Males.</a:t>
            </a:r>
          </a:p>
          <a:p>
            <a:pPr>
              <a:buFont typeface="Wingdings" panose="05000000000000000000" pitchFamily="2" charset="2"/>
              <a:buChar char="§"/>
            </a:pPr>
            <a:r>
              <a:rPr lang="en-US" sz="2400" dirty="0">
                <a:solidFill>
                  <a:schemeClr val="accent1"/>
                </a:solidFill>
              </a:rPr>
              <a:t> Crowded living conditions.</a:t>
            </a:r>
          </a:p>
          <a:p>
            <a:pPr>
              <a:buFont typeface="Wingdings" panose="05000000000000000000" pitchFamily="2" charset="2"/>
              <a:buChar char="§"/>
            </a:pPr>
            <a:r>
              <a:rPr lang="en-US" sz="2400" dirty="0">
                <a:solidFill>
                  <a:schemeClr val="accent1"/>
                </a:solidFill>
              </a:rPr>
              <a:t> Bottle feeding.  </a:t>
            </a:r>
          </a:p>
          <a:p>
            <a:pPr>
              <a:buFont typeface="Wingdings" panose="05000000000000000000" pitchFamily="2" charset="2"/>
              <a:buChar char="§"/>
            </a:pPr>
            <a:r>
              <a:rPr lang="en-US" sz="2400" dirty="0"/>
              <a:t> Associated conditions:</a:t>
            </a:r>
          </a:p>
          <a:p>
            <a:pPr marL="516636" lvl="1" indent="-342900">
              <a:buFont typeface="Arial" panose="020B0604020202020204" pitchFamily="34" charset="0"/>
              <a:buChar char="•"/>
            </a:pPr>
            <a:r>
              <a:rPr lang="en-US" sz="2000" dirty="0"/>
              <a:t>cleft palate.</a:t>
            </a:r>
          </a:p>
          <a:p>
            <a:pPr marL="516636" lvl="1" indent="-342900">
              <a:buFont typeface="Arial" panose="020B0604020202020204" pitchFamily="34" charset="0"/>
              <a:buChar char="•"/>
            </a:pPr>
            <a:r>
              <a:rPr lang="en-US" sz="2000" dirty="0"/>
              <a:t>Immunodeficiency.</a:t>
            </a:r>
          </a:p>
          <a:p>
            <a:pPr marL="516636" lvl="1" indent="-342900">
              <a:buFont typeface="Arial" panose="020B0604020202020204" pitchFamily="34" charset="0"/>
              <a:buChar char="•"/>
            </a:pPr>
            <a:r>
              <a:rPr lang="en-US" sz="2000" dirty="0"/>
              <a:t>ciliary dyskinesia.</a:t>
            </a:r>
          </a:p>
          <a:p>
            <a:pPr marL="516636" lvl="1" indent="-342900">
              <a:buFont typeface="Arial" panose="020B0604020202020204" pitchFamily="34" charset="0"/>
              <a:buChar char="•"/>
            </a:pPr>
            <a:r>
              <a:rPr lang="en-US" sz="2000" dirty="0"/>
              <a:t>cystic fibrosis.</a:t>
            </a:r>
          </a:p>
          <a:p>
            <a:pPr marL="516636" lvl="1" indent="-342900">
              <a:buFont typeface="Arial" panose="020B0604020202020204" pitchFamily="34" charset="0"/>
              <a:buChar char="•"/>
            </a:pPr>
            <a:r>
              <a:rPr lang="en-US" sz="2000" dirty="0"/>
              <a:t> craniofacial abnormalities (e.g. Down syndrome).</a:t>
            </a:r>
          </a:p>
          <a:p>
            <a:pPr marL="516636" lvl="1" indent="-342900">
              <a:buFont typeface="Arial" panose="020B0604020202020204" pitchFamily="34" charset="0"/>
              <a:buChar char="•"/>
            </a:pPr>
            <a:r>
              <a:rPr lang="en-US" sz="2000" dirty="0"/>
              <a:t> URTI and adenoid hypertrophy.</a:t>
            </a:r>
            <a:r>
              <a:rPr lang="en-US" sz="1600" dirty="0"/>
              <a:t/>
            </a:r>
            <a:br>
              <a:rPr lang="en-US" sz="1600" dirty="0"/>
            </a:br>
            <a:endParaRPr lang="en-US" sz="1600" dirty="0"/>
          </a:p>
        </p:txBody>
      </p:sp>
      <p:pic>
        <p:nvPicPr>
          <p:cNvPr id="9" name="Picture 8"/>
          <p:cNvPicPr>
            <a:picLocks noChangeAspect="1"/>
          </p:cNvPicPr>
          <p:nvPr/>
        </p:nvPicPr>
        <p:blipFill>
          <a:blip r:embed="rId2">
            <a:duotone>
              <a:schemeClr val="accent2">
                <a:shade val="45000"/>
                <a:satMod val="135000"/>
              </a:schemeClr>
              <a:prstClr val="white"/>
            </a:duotone>
          </a:blip>
          <a:stretch>
            <a:fillRect/>
          </a:stretch>
        </p:blipFill>
        <p:spPr>
          <a:xfrm>
            <a:off x="9391973" y="3553346"/>
            <a:ext cx="2289489" cy="2780892"/>
          </a:xfrm>
          <a:prstGeom prst="rect">
            <a:avLst/>
          </a:prstGeom>
        </p:spPr>
      </p:pic>
    </p:spTree>
    <p:extLst>
      <p:ext uri="{BB962C8B-B14F-4D97-AF65-F5344CB8AC3E}">
        <p14:creationId xmlns:p14="http://schemas.microsoft.com/office/powerpoint/2010/main" val="14420551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07898" y="936867"/>
            <a:ext cx="2876643" cy="1498600"/>
          </a:xfrm>
        </p:spPr>
        <p:txBody>
          <a:bodyPr>
            <a:normAutofit/>
          </a:bodyPr>
          <a:lstStyle/>
          <a:p>
            <a:r>
              <a:rPr lang="en-US" sz="5400" b="1" dirty="0"/>
              <a:t>Etiology</a:t>
            </a:r>
          </a:p>
        </p:txBody>
      </p:sp>
      <p:graphicFrame>
        <p:nvGraphicFramePr>
          <p:cNvPr id="4" name="Diagram 1"/>
          <p:cNvGraphicFramePr>
            <a:graphicFrameLocks noGrp="1"/>
          </p:cNvGraphicFramePr>
          <p:nvPr>
            <p:ph sz="half" idx="4294967295"/>
            <p:extLst>
              <p:ext uri="{D42A27DB-BD31-4B8C-83A1-F6EECF244321}">
                <p14:modId xmlns:p14="http://schemas.microsoft.com/office/powerpoint/2010/main" val="2081342349"/>
              </p:ext>
            </p:extLst>
          </p:nvPr>
        </p:nvGraphicFramePr>
        <p:xfrm>
          <a:off x="247973" y="2192124"/>
          <a:ext cx="4754563" cy="33097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Diagonal Corners Rounded 7"/>
          <p:cNvSpPr/>
          <p:nvPr/>
        </p:nvSpPr>
        <p:spPr>
          <a:xfrm>
            <a:off x="6302644" y="2636945"/>
            <a:ext cx="4298196" cy="1957983"/>
          </a:xfrm>
          <a:prstGeom prst="round2DiagRect">
            <a:avLst/>
          </a:prstGeom>
          <a:solidFill>
            <a:schemeClr val="bg2"/>
          </a:solidFill>
          <a:ln w="28575">
            <a:solidFill>
              <a:schemeClr val="accent1"/>
            </a:solidFill>
            <a:prstDash val="dash"/>
          </a:ln>
        </p:spPr>
        <p:txBody>
          <a:bodyPr wrap="square">
            <a:spAutoFit/>
          </a:bodyPr>
          <a:lstStyle/>
          <a:p>
            <a:r>
              <a:rPr lang="en-US" sz="4400" b="1" dirty="0">
                <a:solidFill>
                  <a:schemeClr val="tx1">
                    <a:lumMod val="75000"/>
                    <a:lumOff val="25000"/>
                  </a:schemeClr>
                </a:solidFill>
                <a:latin typeface="+mj-lt"/>
                <a:ea typeface="Raleway"/>
                <a:cs typeface="Raleway"/>
                <a:sym typeface="Raleway"/>
              </a:rPr>
              <a:t>Route of infection:</a:t>
            </a:r>
          </a:p>
          <a:p>
            <a:r>
              <a:rPr lang="en-US" sz="1100" b="1" dirty="0">
                <a:latin typeface="Calibri" charset="0"/>
              </a:rPr>
              <a:t/>
            </a:r>
            <a:br>
              <a:rPr lang="en-US" sz="1100" b="1" dirty="0">
                <a:latin typeface="Calibri" charset="0"/>
              </a:rPr>
            </a:br>
            <a:r>
              <a:rPr lang="en-US" dirty="0">
                <a:latin typeface="Calibri" charset="0"/>
              </a:rPr>
              <a:t>• Eustachian tube( most common)</a:t>
            </a:r>
            <a:br>
              <a:rPr lang="en-US" dirty="0">
                <a:latin typeface="Calibri" charset="0"/>
              </a:rPr>
            </a:br>
            <a:r>
              <a:rPr lang="en-US" dirty="0">
                <a:latin typeface="Calibri" charset="0"/>
              </a:rPr>
              <a:t>• External auditory canal(rare)</a:t>
            </a:r>
          </a:p>
          <a:p>
            <a:r>
              <a:rPr lang="en-US" dirty="0">
                <a:latin typeface="Calibri" charset="0"/>
              </a:rPr>
              <a:t>• Blood born </a:t>
            </a:r>
            <a:endParaRPr lang="en-US" dirty="0"/>
          </a:p>
        </p:txBody>
      </p:sp>
    </p:spTree>
    <p:extLst>
      <p:ext uri="{BB962C8B-B14F-4D97-AF65-F5344CB8AC3E}">
        <p14:creationId xmlns:p14="http://schemas.microsoft.com/office/powerpoint/2010/main" val="9871090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5777" y="346990"/>
            <a:ext cx="8121112" cy="6327648"/>
          </a:xfrm>
          <a:prstGeom prst="rect">
            <a:avLst/>
          </a:prstGeom>
        </p:spPr>
      </p:pic>
    </p:spTree>
    <p:extLst>
      <p:ext uri="{BB962C8B-B14F-4D97-AF65-F5344CB8AC3E}">
        <p14:creationId xmlns:p14="http://schemas.microsoft.com/office/powerpoint/2010/main" val="23286780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7736" y="326148"/>
            <a:ext cx="7346196" cy="5981662"/>
          </a:xfrm>
          <a:prstGeom prst="rect">
            <a:avLst/>
          </a:prstGeom>
        </p:spPr>
      </p:pic>
    </p:spTree>
    <p:extLst>
      <p:ext uri="{BB962C8B-B14F-4D97-AF65-F5344CB8AC3E}">
        <p14:creationId xmlns:p14="http://schemas.microsoft.com/office/powerpoint/2010/main" val="39240646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2" name="صورة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9000" y="427038"/>
            <a:ext cx="3511296" cy="2926080"/>
          </a:xfrm>
          <a:prstGeom prst="rect">
            <a:avLst/>
          </a:prstGeom>
        </p:spPr>
      </p:pic>
      <p:pic>
        <p:nvPicPr>
          <p:cNvPr id="3" name="صورة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2375" y="427038"/>
            <a:ext cx="3511296" cy="2926080"/>
          </a:xfrm>
          <a:prstGeom prst="rect">
            <a:avLst/>
          </a:prstGeom>
        </p:spPr>
      </p:pic>
      <p:pic>
        <p:nvPicPr>
          <p:cNvPr id="4" name="صورة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9000" y="3698875"/>
            <a:ext cx="3511296" cy="2932176"/>
          </a:xfrm>
          <a:prstGeom prst="rect">
            <a:avLst/>
          </a:prstGeom>
        </p:spPr>
      </p:pic>
      <p:pic>
        <p:nvPicPr>
          <p:cNvPr id="5" name="صورة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02375" y="3698875"/>
            <a:ext cx="3511296" cy="2932176"/>
          </a:xfrm>
          <a:prstGeom prst="rect">
            <a:avLst/>
          </a:prstGeom>
        </p:spPr>
      </p:pic>
    </p:spTree>
    <p:extLst>
      <p:ext uri="{BB962C8B-B14F-4D97-AF65-F5344CB8AC3E}">
        <p14:creationId xmlns:p14="http://schemas.microsoft.com/office/powerpoint/2010/main" val="36786883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
            </a:r>
            <a:br>
              <a:rPr lang="en-US" b="1" dirty="0"/>
            </a:br>
            <a:r>
              <a:rPr lang="en-US" b="1" dirty="0"/>
              <a:t>Clinical presentation</a:t>
            </a:r>
            <a:br>
              <a:rPr lang="en-US" b="1" dirty="0"/>
            </a:br>
            <a:endParaRPr lang="en-US" b="1" dirty="0"/>
          </a:p>
        </p:txBody>
      </p:sp>
      <p:sp>
        <p:nvSpPr>
          <p:cNvPr id="3" name="Content Placeholder 2"/>
          <p:cNvSpPr>
            <a:spLocks noGrp="1"/>
          </p:cNvSpPr>
          <p:nvPr>
            <p:ph sz="half" idx="1"/>
          </p:nvPr>
        </p:nvSpPr>
        <p:spPr/>
        <p:txBody>
          <a:bodyPr>
            <a:normAutofit/>
          </a:bodyPr>
          <a:lstStyle/>
          <a:p>
            <a:pPr>
              <a:buFont typeface="Arial" panose="020B0604020202020204" pitchFamily="34" charset="0"/>
              <a:buChar char="•"/>
            </a:pPr>
            <a:r>
              <a:rPr lang="en-US" sz="2400" spc="100" dirty="0"/>
              <a:t> Coughing. </a:t>
            </a:r>
          </a:p>
          <a:p>
            <a:pPr>
              <a:buFont typeface="Arial" panose="020B0604020202020204" pitchFamily="34" charset="0"/>
              <a:buChar char="•"/>
            </a:pPr>
            <a:r>
              <a:rPr lang="en-US" sz="2400" spc="100" dirty="0"/>
              <a:t> Rhinorrhea.</a:t>
            </a:r>
          </a:p>
          <a:p>
            <a:pPr>
              <a:buFont typeface="Arial" panose="020B0604020202020204" pitchFamily="34" charset="0"/>
              <a:buChar char="•"/>
            </a:pPr>
            <a:r>
              <a:rPr lang="en-US" sz="2400" spc="100" dirty="0"/>
              <a:t> Fever.</a:t>
            </a:r>
          </a:p>
          <a:p>
            <a:pPr>
              <a:buFont typeface="Arial" panose="020B0604020202020204" pitchFamily="34" charset="0"/>
              <a:buChar char="•"/>
            </a:pPr>
            <a:r>
              <a:rPr lang="en-US" sz="2400" spc="100" dirty="0"/>
              <a:t> Hoarseness.</a:t>
            </a:r>
          </a:p>
          <a:p>
            <a:pPr>
              <a:buFont typeface="Arial" panose="020B0604020202020204" pitchFamily="34" charset="0"/>
              <a:buChar char="•"/>
            </a:pPr>
            <a:r>
              <a:rPr lang="en-US" sz="2400" spc="100" dirty="0"/>
              <a:t> Headache.</a:t>
            </a:r>
          </a:p>
          <a:p>
            <a:pPr>
              <a:buFont typeface="Arial" panose="020B0604020202020204" pitchFamily="34" charset="0"/>
              <a:buChar char="•"/>
            </a:pPr>
            <a:r>
              <a:rPr lang="en-US" sz="2400" spc="100" dirty="0"/>
              <a:t> Pain or a scratchy sensation in the throat.</a:t>
            </a:r>
          </a:p>
          <a:p>
            <a:pPr>
              <a:buFont typeface="Arial" panose="020B0604020202020204" pitchFamily="34" charset="0"/>
              <a:buChar char="•"/>
            </a:pPr>
            <a:endParaRPr lang="en-US" sz="2000" dirty="0"/>
          </a:p>
        </p:txBody>
      </p:sp>
      <p:sp>
        <p:nvSpPr>
          <p:cNvPr id="4" name="Content Placeholder 3"/>
          <p:cNvSpPr>
            <a:spLocks noGrp="1"/>
          </p:cNvSpPr>
          <p:nvPr>
            <p:ph sz="half" idx="2"/>
          </p:nvPr>
        </p:nvSpPr>
        <p:spPr/>
        <p:txBody>
          <a:bodyPr>
            <a:normAutofit/>
          </a:bodyPr>
          <a:lstStyle/>
          <a:p>
            <a:pPr>
              <a:buFont typeface="Arial" panose="020B0604020202020204" pitchFamily="34" charset="0"/>
              <a:buChar char="•"/>
            </a:pPr>
            <a:r>
              <a:rPr lang="en-US" sz="2400" spc="100" dirty="0"/>
              <a:t> Pain that worsens with swallowing or talking.</a:t>
            </a:r>
          </a:p>
          <a:p>
            <a:pPr>
              <a:buFont typeface="Arial" panose="020B0604020202020204" pitchFamily="34" charset="0"/>
              <a:buChar char="•"/>
            </a:pPr>
            <a:r>
              <a:rPr lang="en-US" sz="2400" spc="100" dirty="0"/>
              <a:t> Difficulty swallowing.</a:t>
            </a:r>
          </a:p>
          <a:p>
            <a:pPr>
              <a:buFont typeface="Arial" panose="020B0604020202020204" pitchFamily="34" charset="0"/>
              <a:buChar char="•"/>
            </a:pPr>
            <a:r>
              <a:rPr lang="en-US" sz="2400" spc="100" dirty="0"/>
              <a:t> Sore, swollen glands in </a:t>
            </a:r>
            <a:r>
              <a:rPr lang="en-US" sz="2400" spc="100"/>
              <a:t>neck or                              </a:t>
            </a:r>
            <a:r>
              <a:rPr lang="en-US" sz="2400" spc="100" dirty="0"/>
              <a:t>Jaw.</a:t>
            </a:r>
          </a:p>
          <a:p>
            <a:pPr>
              <a:buFont typeface="Arial" panose="020B0604020202020204" pitchFamily="34" charset="0"/>
              <a:buChar char="•"/>
            </a:pPr>
            <a:r>
              <a:rPr lang="en-US" sz="2400" spc="100" dirty="0"/>
              <a:t> Swollen, red tonsils.</a:t>
            </a:r>
          </a:p>
          <a:p>
            <a:pPr>
              <a:buFont typeface="Arial" panose="020B0604020202020204" pitchFamily="34" charset="0"/>
              <a:buChar char="•"/>
            </a:pPr>
            <a:r>
              <a:rPr lang="en-US" sz="2400" spc="100" dirty="0"/>
              <a:t> White patches or pus on tonsils.</a:t>
            </a:r>
          </a:p>
          <a:p>
            <a:endParaRPr lang="en-US" dirty="0"/>
          </a:p>
        </p:txBody>
      </p:sp>
    </p:spTree>
    <p:extLst>
      <p:ext uri="{BB962C8B-B14F-4D97-AF65-F5344CB8AC3E}">
        <p14:creationId xmlns:p14="http://schemas.microsoft.com/office/powerpoint/2010/main" val="49190437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a:t/>
            </a:r>
            <a:br>
              <a:rPr lang="en-US" sz="4800" b="1" dirty="0"/>
            </a:br>
            <a:r>
              <a:rPr lang="en-US" sz="4800" b="1" dirty="0"/>
              <a:t>Acute Otitis Media: Stages</a:t>
            </a:r>
            <a:br>
              <a:rPr lang="en-US" sz="4800" b="1" dirty="0"/>
            </a:br>
            <a:endParaRPr lang="en-US" sz="4800" b="1" dirty="0"/>
          </a:p>
        </p:txBody>
      </p:sp>
      <p:graphicFrame>
        <p:nvGraphicFramePr>
          <p:cNvPr id="4" name="Table 3"/>
          <p:cNvGraphicFramePr>
            <a:graphicFrameLocks noGrp="1"/>
          </p:cNvGraphicFramePr>
          <p:nvPr>
            <p:extLst>
              <p:ext uri="{D42A27DB-BD31-4B8C-83A1-F6EECF244321}">
                <p14:modId xmlns:p14="http://schemas.microsoft.com/office/powerpoint/2010/main" val="4187763155"/>
              </p:ext>
            </p:extLst>
          </p:nvPr>
        </p:nvGraphicFramePr>
        <p:xfrm>
          <a:off x="1318595" y="2084832"/>
          <a:ext cx="9886679" cy="4364977"/>
        </p:xfrm>
        <a:graphic>
          <a:graphicData uri="http://schemas.openxmlformats.org/drawingml/2006/table">
            <a:tbl>
              <a:tblPr rtl="1" firstRow="1" bandRow="1">
                <a:tableStyleId>{9DCAF9ED-07DC-4A11-8D7F-57B35C25682E}</a:tableStyleId>
              </a:tblPr>
              <a:tblGrid>
                <a:gridCol w="6767432">
                  <a:extLst>
                    <a:ext uri="{9D8B030D-6E8A-4147-A177-3AD203B41FA5}">
                      <a16:colId xmlns="" xmlns:a16="http://schemas.microsoft.com/office/drawing/2014/main" val="20000"/>
                    </a:ext>
                  </a:extLst>
                </a:gridCol>
                <a:gridCol w="3119247">
                  <a:extLst>
                    <a:ext uri="{9D8B030D-6E8A-4147-A177-3AD203B41FA5}">
                      <a16:colId xmlns="" xmlns:a16="http://schemas.microsoft.com/office/drawing/2014/main" val="20001"/>
                    </a:ext>
                  </a:extLst>
                </a:gridCol>
              </a:tblGrid>
              <a:tr h="469151">
                <a:tc>
                  <a:txBody>
                    <a:bodyPr/>
                    <a:lstStyle/>
                    <a:p>
                      <a:pPr algn="l" rtl="0"/>
                      <a:r>
                        <a:rPr lang="en-US" sz="2800" dirty="0"/>
                        <a:t>Pathophysiology</a:t>
                      </a:r>
                      <a:endParaRPr lang="ar-SA" sz="28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rtl="0"/>
                      <a:r>
                        <a:rPr lang="en-US" sz="2800" dirty="0"/>
                        <a:t>Stage</a:t>
                      </a:r>
                      <a:endParaRPr lang="ar-SA" sz="28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 xmlns:a16="http://schemas.microsoft.com/office/drawing/2014/main" val="10000"/>
                  </a:ext>
                </a:extLst>
              </a:tr>
              <a:tr h="1096914">
                <a:tc>
                  <a:txBody>
                    <a:bodyPr/>
                    <a:lstStyle/>
                    <a:p>
                      <a:pPr marL="285750" indent="-285750" algn="l" rtl="0">
                        <a:buFont typeface="Arial" panose="020B0604020202020204" pitchFamily="34" charset="0"/>
                        <a:buChar char="•"/>
                      </a:pPr>
                      <a:r>
                        <a:rPr lang="en-US" sz="2000" dirty="0"/>
                        <a:t>ET dysfunction</a:t>
                      </a:r>
                    </a:p>
                    <a:p>
                      <a:pPr marL="285750" indent="-285750" algn="l" rtl="0">
                        <a:buFont typeface="Arial" panose="020B0604020202020204" pitchFamily="34" charset="0"/>
                        <a:buChar char="•"/>
                      </a:pPr>
                      <a:r>
                        <a:rPr lang="en-US" sz="2000" dirty="0"/>
                        <a:t>Retracted</a:t>
                      </a:r>
                      <a:r>
                        <a:rPr lang="en-US" sz="2000" baseline="0" dirty="0"/>
                        <a:t> Tympanic </a:t>
                      </a:r>
                      <a:r>
                        <a:rPr lang="en-US" sz="2000" u="none" strike="noStrike" cap="none" baseline="0" dirty="0">
                          <a:sym typeface="Arial"/>
                        </a:rPr>
                        <a:t>membrane ± Loss of light reflex</a:t>
                      </a:r>
                    </a:p>
                    <a:p>
                      <a:pPr marL="285750" indent="-285750" algn="l" rtl="0">
                        <a:buFont typeface="Arial" panose="020B0604020202020204" pitchFamily="34" charset="0"/>
                        <a:buChar char="•"/>
                      </a:pPr>
                      <a:r>
                        <a:rPr lang="en-US" sz="2000" baseline="0" dirty="0"/>
                        <a:t>Discomfort / Earache</a:t>
                      </a:r>
                      <a:endParaRPr lang="ar-SA" sz="20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rtl="0"/>
                      <a:r>
                        <a:rPr lang="en-US" sz="2000" dirty="0"/>
                        <a:t>Tubal occlusion</a:t>
                      </a:r>
                      <a:endParaRPr lang="ar-SA" sz="20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 xmlns:a16="http://schemas.microsoft.com/office/drawing/2014/main" val="10001"/>
                  </a:ext>
                </a:extLst>
              </a:tr>
              <a:tr h="1096914">
                <a:tc>
                  <a:txBody>
                    <a:bodyPr/>
                    <a:lstStyle/>
                    <a:p>
                      <a:pPr marL="285750" indent="-285750" algn="l" rtl="0">
                        <a:buFont typeface="Arial" panose="020B0604020202020204" pitchFamily="34" charset="0"/>
                        <a:buChar char="•"/>
                      </a:pPr>
                      <a:r>
                        <a:rPr lang="en-US" sz="2000" dirty="0"/>
                        <a:t>Presence of pus in middle ear</a:t>
                      </a:r>
                    </a:p>
                    <a:p>
                      <a:pPr marL="285750" indent="-285750" algn="l" rtl="0">
                        <a:buFont typeface="Arial" panose="020B0604020202020204" pitchFamily="34" charset="0"/>
                        <a:buChar char="•"/>
                      </a:pPr>
                      <a:r>
                        <a:rPr lang="en-US" sz="2000" dirty="0"/>
                        <a:t>Bulging of tympanic membrane</a:t>
                      </a:r>
                    </a:p>
                    <a:p>
                      <a:pPr marL="285750" indent="-285750" algn="l" rtl="0">
                        <a:buFont typeface="Arial" panose="020B0604020202020204" pitchFamily="34" charset="0"/>
                        <a:buChar char="•"/>
                      </a:pPr>
                      <a:r>
                        <a:rPr lang="en-US" sz="2000" dirty="0"/>
                        <a:t>Fever</a:t>
                      </a:r>
                      <a:endParaRPr lang="ar-SA" sz="20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rtl="0"/>
                      <a:r>
                        <a:rPr lang="en-US" sz="2000" dirty="0"/>
                        <a:t>Suppuration</a:t>
                      </a:r>
                      <a:endParaRPr lang="ar-SA" sz="20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 xmlns:a16="http://schemas.microsoft.com/office/drawing/2014/main" val="10002"/>
                  </a:ext>
                </a:extLst>
              </a:tr>
              <a:tr h="1096914">
                <a:tc>
                  <a:txBody>
                    <a:bodyPr/>
                    <a:lstStyle/>
                    <a:p>
                      <a:pPr marL="285750" indent="-285750" algn="l" rtl="0">
                        <a:buFont typeface="Arial" panose="020B0604020202020204" pitchFamily="34" charset="0"/>
                        <a:buChar char="•"/>
                      </a:pPr>
                      <a:r>
                        <a:rPr lang="en-US" sz="2000" dirty="0"/>
                        <a:t>Resolve of</a:t>
                      </a:r>
                      <a:r>
                        <a:rPr lang="en-US" sz="2000" baseline="0" dirty="0"/>
                        <a:t> pain and fever</a:t>
                      </a:r>
                    </a:p>
                    <a:p>
                      <a:pPr marL="285750" indent="-285750" algn="l" rtl="0">
                        <a:buFont typeface="Arial" panose="020B0604020202020204" pitchFamily="34" charset="0"/>
                        <a:buChar char="•"/>
                      </a:pPr>
                      <a:r>
                        <a:rPr lang="en-US" sz="2000" baseline="0" dirty="0"/>
                        <a:t>Otorrhea</a:t>
                      </a:r>
                    </a:p>
                    <a:p>
                      <a:pPr marL="285750" indent="-285750" algn="l" rtl="0">
                        <a:buFont typeface="Arial" panose="020B0604020202020204" pitchFamily="34" charset="0"/>
                        <a:buChar char="•"/>
                      </a:pPr>
                      <a:r>
                        <a:rPr lang="en-US" sz="2000" baseline="0" dirty="0"/>
                        <a:t>Deafness</a:t>
                      </a:r>
                      <a:endParaRPr lang="ar-SA" sz="20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rtl="0"/>
                      <a:r>
                        <a:rPr lang="en-US" sz="2000" dirty="0"/>
                        <a:t>Rupture</a:t>
                      </a:r>
                      <a:endParaRPr lang="ar-SA" sz="20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 xmlns:a16="http://schemas.microsoft.com/office/drawing/2014/main" val="10003"/>
                  </a:ext>
                </a:extLst>
              </a:tr>
              <a:tr h="556075">
                <a:tc>
                  <a:txBody>
                    <a:bodyPr/>
                    <a:lstStyle/>
                    <a:p>
                      <a:pPr marL="285750" indent="-285750" algn="l" rtl="0">
                        <a:buFont typeface="Arial" panose="020B0604020202020204" pitchFamily="34" charset="0"/>
                        <a:buChar char="•"/>
                      </a:pPr>
                      <a:r>
                        <a:rPr lang="en-US" sz="2000" dirty="0"/>
                        <a:t>Either</a:t>
                      </a:r>
                      <a:r>
                        <a:rPr lang="en-US" sz="2000" baseline="0" dirty="0"/>
                        <a:t> self heal or persist (COME)</a:t>
                      </a:r>
                      <a:endParaRPr lang="ar-SA" sz="20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rtl="0"/>
                      <a:r>
                        <a:rPr lang="en-US" sz="2000" dirty="0"/>
                        <a:t>Resolution</a:t>
                      </a:r>
                      <a:endParaRPr lang="ar-SA" sz="20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95242886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a:t/>
            </a:r>
            <a:br>
              <a:rPr lang="en-US" sz="4800" b="1" dirty="0"/>
            </a:br>
            <a:r>
              <a:rPr lang="en-US" sz="4800" b="1" dirty="0"/>
              <a:t>Diagnosis</a:t>
            </a:r>
            <a:br>
              <a:rPr lang="en-US" sz="4800" b="1" dirty="0"/>
            </a:br>
            <a:endParaRPr lang="en-US" sz="4800" b="1"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2600" b="1" dirty="0" smtClean="0">
                <a:solidFill>
                  <a:schemeClr val="accent1"/>
                </a:solidFill>
              </a:rPr>
              <a:t> </a:t>
            </a:r>
            <a:r>
              <a:rPr lang="en-US" sz="2600" b="1" dirty="0" err="1" smtClean="0">
                <a:solidFill>
                  <a:schemeClr val="accent1"/>
                </a:solidFill>
              </a:rPr>
              <a:t>Otoscopy</a:t>
            </a:r>
            <a:r>
              <a:rPr lang="en-US" sz="2600" b="1" dirty="0" smtClean="0">
                <a:solidFill>
                  <a:schemeClr val="accent1"/>
                </a:solidFill>
              </a:rPr>
              <a:t> </a:t>
            </a:r>
            <a:r>
              <a:rPr lang="en-US" sz="2600" b="1" dirty="0">
                <a:solidFill>
                  <a:schemeClr val="accent1"/>
                </a:solidFill>
              </a:rPr>
              <a:t>is the standard diagnosis of acute and chronic otitis media. </a:t>
            </a:r>
          </a:p>
          <a:p>
            <a:pPr>
              <a:buFont typeface="Wingdings" panose="05000000000000000000" pitchFamily="2" charset="2"/>
              <a:buChar char="§"/>
            </a:pPr>
            <a:r>
              <a:rPr lang="en-US" dirty="0" smtClean="0"/>
              <a:t> The </a:t>
            </a:r>
            <a:r>
              <a:rPr lang="en-US" dirty="0"/>
              <a:t>following findings may be found on examination in patients with AOM:</a:t>
            </a:r>
          </a:p>
          <a:p>
            <a:pPr lvl="1">
              <a:buFont typeface="Arial" panose="020B0604020202020204" pitchFamily="34" charset="0"/>
              <a:buChar char="•"/>
            </a:pPr>
            <a:r>
              <a:rPr lang="en-US" sz="2000" dirty="0"/>
              <a:t>Signs of inflammation in the tympanic membrane.</a:t>
            </a:r>
          </a:p>
          <a:p>
            <a:pPr lvl="1">
              <a:buFont typeface="Arial" panose="020B0604020202020204" pitchFamily="34" charset="0"/>
              <a:buChar char="•"/>
            </a:pPr>
            <a:r>
              <a:rPr lang="en-US" sz="2000" dirty="0"/>
              <a:t>Bulging of the tympanic membrane. </a:t>
            </a:r>
          </a:p>
          <a:p>
            <a:pPr lvl="1">
              <a:buFont typeface="Arial" panose="020B0604020202020204" pitchFamily="34" charset="0"/>
              <a:buChar char="•"/>
            </a:pPr>
            <a:r>
              <a:rPr lang="en-US" sz="2000" dirty="0"/>
              <a:t>Perforation.</a:t>
            </a:r>
          </a:p>
          <a:p>
            <a:pPr lvl="1">
              <a:buFont typeface="Arial" panose="020B0604020202020204" pitchFamily="34" charset="0"/>
              <a:buChar char="•"/>
            </a:pPr>
            <a:r>
              <a:rPr lang="en-US" sz="2000" dirty="0"/>
              <a:t>Presence of an opaque serum like exudate.</a:t>
            </a:r>
          </a:p>
          <a:p>
            <a:pPr lvl="1">
              <a:buFont typeface="Arial" panose="020B0604020202020204" pitchFamily="34" charset="0"/>
              <a:buChar char="•"/>
            </a:pPr>
            <a:r>
              <a:rPr lang="en-US" sz="2000" dirty="0"/>
              <a:t>Pain with/without pulsation of the otorrhea. </a:t>
            </a:r>
          </a:p>
          <a:p>
            <a:pPr lvl="1">
              <a:buFont typeface="Arial" panose="020B0604020202020204" pitchFamily="34" charset="0"/>
              <a:buChar char="•"/>
            </a:pPr>
            <a:r>
              <a:rPr lang="en-US" sz="2000" dirty="0"/>
              <a:t>Fever. </a:t>
            </a:r>
          </a:p>
          <a:p>
            <a:endParaRPr lang="en-US" dirty="0"/>
          </a:p>
        </p:txBody>
      </p:sp>
    </p:spTree>
    <p:extLst>
      <p:ext uri="{BB962C8B-B14F-4D97-AF65-F5344CB8AC3E}">
        <p14:creationId xmlns:p14="http://schemas.microsoft.com/office/powerpoint/2010/main" val="36822363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Management</a:t>
            </a:r>
          </a:p>
        </p:txBody>
      </p:sp>
      <p:sp>
        <p:nvSpPr>
          <p:cNvPr id="3" name="Content Placeholder 2"/>
          <p:cNvSpPr>
            <a:spLocks noGrp="1"/>
          </p:cNvSpPr>
          <p:nvPr>
            <p:ph idx="1"/>
          </p:nvPr>
        </p:nvSpPr>
        <p:spPr/>
        <p:txBody>
          <a:bodyPr>
            <a:noAutofit/>
          </a:bodyPr>
          <a:lstStyle/>
          <a:p>
            <a:pPr>
              <a:buFont typeface="Wingdings" panose="05000000000000000000" pitchFamily="2" charset="2"/>
              <a:buChar char="§"/>
            </a:pPr>
            <a:r>
              <a:rPr lang="en-US" sz="2400" dirty="0"/>
              <a:t> </a:t>
            </a:r>
            <a:r>
              <a:rPr lang="en-US" sz="2400" b="1" dirty="0"/>
              <a:t>Systemic and topical analgesics. </a:t>
            </a:r>
            <a:endParaRPr lang="en-US" sz="2400" dirty="0"/>
          </a:p>
          <a:p>
            <a:pPr>
              <a:buFont typeface="Wingdings" panose="05000000000000000000" pitchFamily="2" charset="2"/>
              <a:buChar char="§"/>
            </a:pPr>
            <a:r>
              <a:rPr lang="en-US" sz="2400" dirty="0"/>
              <a:t> </a:t>
            </a:r>
            <a:r>
              <a:rPr lang="en-US" sz="2400" b="1" dirty="0"/>
              <a:t>Antibiotics: </a:t>
            </a:r>
          </a:p>
          <a:p>
            <a:pPr lvl="1">
              <a:buFont typeface="Arial" panose="020B0604020202020204" pitchFamily="34" charset="0"/>
              <a:buChar char="•"/>
            </a:pPr>
            <a:r>
              <a:rPr lang="en-US" sz="2400" dirty="0">
                <a:solidFill>
                  <a:schemeClr val="accent1"/>
                </a:solidFill>
              </a:rPr>
              <a:t>Amoxicillin </a:t>
            </a:r>
            <a:r>
              <a:rPr lang="en-US" sz="2400" dirty="0"/>
              <a:t>is the first drug of choice.</a:t>
            </a:r>
          </a:p>
          <a:p>
            <a:pPr lvl="1">
              <a:buFont typeface="Arial" panose="020B0604020202020204" pitchFamily="34" charset="0"/>
              <a:buChar char="•"/>
            </a:pPr>
            <a:r>
              <a:rPr lang="en-US" sz="2400" dirty="0"/>
              <a:t>For patients who report penicillin allergy : </a:t>
            </a:r>
          </a:p>
          <a:p>
            <a:pPr lvl="2">
              <a:buFont typeface="Arial" panose="020B0604020202020204" pitchFamily="34" charset="0"/>
              <a:buChar char="•"/>
            </a:pPr>
            <a:r>
              <a:rPr lang="en-US" sz="2400" dirty="0"/>
              <a:t>Cephalosporin/Macrolides.</a:t>
            </a:r>
          </a:p>
          <a:p>
            <a:pPr lvl="2">
              <a:buFont typeface="Arial" panose="020B0604020202020204" pitchFamily="34" charset="0"/>
              <a:buChar char="•"/>
            </a:pPr>
            <a:r>
              <a:rPr lang="en-US" sz="2400" dirty="0"/>
              <a:t>Pneumococcal resistant : TMP-SMX.</a:t>
            </a:r>
          </a:p>
          <a:p>
            <a:pPr>
              <a:buFont typeface="Wingdings" panose="05000000000000000000" pitchFamily="2" charset="2"/>
              <a:buChar char="§"/>
            </a:pPr>
            <a:r>
              <a:rPr lang="en-US" sz="2400" dirty="0"/>
              <a:t> Who are normal with mild symptoms and signs and no otorrhea, initial observation may be appropriate. </a:t>
            </a:r>
          </a:p>
          <a:p>
            <a:endParaRPr lang="en-US" sz="2400" dirty="0"/>
          </a:p>
        </p:txBody>
      </p:sp>
    </p:spTree>
    <p:extLst>
      <p:ext uri="{BB962C8B-B14F-4D97-AF65-F5344CB8AC3E}">
        <p14:creationId xmlns:p14="http://schemas.microsoft.com/office/powerpoint/2010/main" val="30629471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4070" y="599607"/>
            <a:ext cx="9720072" cy="1499616"/>
          </a:xfrm>
        </p:spPr>
        <p:txBody>
          <a:bodyPr/>
          <a:lstStyle/>
          <a:p>
            <a:r>
              <a:rPr lang="en-US" b="1" dirty="0"/>
              <a:t>Management</a:t>
            </a:r>
          </a:p>
        </p:txBody>
      </p:sp>
      <p:sp>
        <p:nvSpPr>
          <p:cNvPr id="3" name="Content Placeholder 2"/>
          <p:cNvSpPr>
            <a:spLocks noGrp="1"/>
          </p:cNvSpPr>
          <p:nvPr>
            <p:ph idx="1"/>
          </p:nvPr>
        </p:nvSpPr>
        <p:spPr>
          <a:xfrm>
            <a:off x="979158" y="2579508"/>
            <a:ext cx="4867006" cy="4023360"/>
          </a:xfrm>
        </p:spPr>
        <p:txBody>
          <a:bodyPr>
            <a:noAutofit/>
          </a:bodyPr>
          <a:lstStyle/>
          <a:p>
            <a:pPr>
              <a:buFont typeface="Wingdings" panose="05000000000000000000" pitchFamily="2" charset="2"/>
              <a:buChar char="§"/>
            </a:pPr>
            <a:r>
              <a:rPr lang="en-US" sz="2400" dirty="0"/>
              <a:t> </a:t>
            </a:r>
            <a:r>
              <a:rPr lang="en-US" sz="2400" b="1" dirty="0"/>
              <a:t>Systemic and topical analgesics. </a:t>
            </a:r>
            <a:endParaRPr lang="en-US" sz="2400" dirty="0"/>
          </a:p>
          <a:p>
            <a:pPr>
              <a:buFont typeface="Wingdings" panose="05000000000000000000" pitchFamily="2" charset="2"/>
              <a:buChar char="§"/>
            </a:pPr>
            <a:r>
              <a:rPr lang="en-US" sz="2400" dirty="0"/>
              <a:t> </a:t>
            </a:r>
            <a:r>
              <a:rPr lang="en-US" sz="2400" b="1" dirty="0"/>
              <a:t>Antibiotics: </a:t>
            </a:r>
          </a:p>
          <a:p>
            <a:pPr lvl="1">
              <a:buFont typeface="Arial" panose="020B0604020202020204" pitchFamily="34" charset="0"/>
              <a:buChar char="•"/>
            </a:pPr>
            <a:r>
              <a:rPr lang="en-US" sz="2400" dirty="0">
                <a:solidFill>
                  <a:schemeClr val="accent1"/>
                </a:solidFill>
              </a:rPr>
              <a:t>Amoxicillin </a:t>
            </a:r>
            <a:r>
              <a:rPr lang="en-US" sz="2400" dirty="0"/>
              <a:t>is the first drug of </a:t>
            </a:r>
            <a:r>
              <a:rPr lang="en-US" sz="2400" dirty="0" smtClean="0"/>
              <a:t>choice </a:t>
            </a:r>
          </a:p>
          <a:p>
            <a:pPr lvl="1">
              <a:buFont typeface="Arial" panose="020B0604020202020204" pitchFamily="34" charset="0"/>
              <a:buChar char="•"/>
            </a:pPr>
            <a:r>
              <a:rPr lang="en-US" sz="2400" dirty="0" smtClean="0"/>
              <a:t>75 to </a:t>
            </a:r>
            <a:r>
              <a:rPr lang="en-US" sz="2400" dirty="0"/>
              <a:t>90 </a:t>
            </a:r>
            <a:r>
              <a:rPr lang="en-US" sz="2400" dirty="0" smtClean="0"/>
              <a:t>mg/kg/day (twice)</a:t>
            </a:r>
            <a:endParaRPr lang="en-US" sz="2400" dirty="0"/>
          </a:p>
          <a:p>
            <a:endParaRPr lang="en-US" sz="2400" dirty="0"/>
          </a:p>
        </p:txBody>
      </p:sp>
      <p:graphicFrame>
        <p:nvGraphicFramePr>
          <p:cNvPr id="4" name="Diagram 3"/>
          <p:cNvGraphicFramePr/>
          <p:nvPr>
            <p:extLst/>
          </p:nvPr>
        </p:nvGraphicFramePr>
        <p:xfrm>
          <a:off x="5342401" y="1396821"/>
          <a:ext cx="6849599" cy="51089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238938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a:sym typeface="Raleway"/>
              </a:rPr>
              <a:t/>
            </a:r>
            <a:br>
              <a:rPr lang="en-US" sz="4800" b="1" dirty="0">
                <a:sym typeface="Raleway"/>
              </a:rPr>
            </a:br>
            <a:r>
              <a:rPr lang="en-US" sz="4800" b="1" dirty="0">
                <a:sym typeface="Raleway"/>
              </a:rPr>
              <a:t>Otitis</a:t>
            </a:r>
            <a:r>
              <a:rPr lang="en-US" sz="4800" b="1" dirty="0"/>
              <a:t> Media With Effusion (OME)</a:t>
            </a:r>
            <a:br>
              <a:rPr lang="en-US" sz="4800" b="1" dirty="0"/>
            </a:br>
            <a:endParaRPr lang="en-US" sz="4800" b="1" dirty="0"/>
          </a:p>
        </p:txBody>
      </p:sp>
      <p:sp>
        <p:nvSpPr>
          <p:cNvPr id="3" name="Content Placeholder 2"/>
          <p:cNvSpPr>
            <a:spLocks noGrp="1"/>
          </p:cNvSpPr>
          <p:nvPr>
            <p:ph idx="1"/>
          </p:nvPr>
        </p:nvSpPr>
        <p:spPr/>
        <p:txBody>
          <a:bodyPr/>
          <a:lstStyle/>
          <a:p>
            <a:pPr>
              <a:lnSpc>
                <a:spcPct val="120000"/>
              </a:lnSpc>
              <a:buFont typeface="Wingdings" panose="05000000000000000000" pitchFamily="2" charset="2"/>
              <a:buChar char="§"/>
            </a:pPr>
            <a:r>
              <a:rPr lang="en-US" sz="2400" dirty="0"/>
              <a:t> </a:t>
            </a:r>
            <a:r>
              <a:rPr lang="en-US" sz="2400" b="1" dirty="0">
                <a:solidFill>
                  <a:schemeClr val="accent1"/>
                </a:solidFill>
              </a:rPr>
              <a:t>Is collection of serous and mucoid fluid in the middle-ear. </a:t>
            </a:r>
          </a:p>
          <a:p>
            <a:pPr>
              <a:lnSpc>
                <a:spcPct val="120000"/>
              </a:lnSpc>
              <a:buFont typeface="Wingdings" panose="05000000000000000000" pitchFamily="2" charset="2"/>
              <a:buChar char="§"/>
            </a:pPr>
            <a:r>
              <a:rPr lang="en-US" sz="2400" dirty="0"/>
              <a:t> OME is the most common cause of hearing impairment. </a:t>
            </a:r>
          </a:p>
          <a:p>
            <a:pPr>
              <a:lnSpc>
                <a:spcPct val="120000"/>
              </a:lnSpc>
              <a:buFont typeface="Wingdings" panose="05000000000000000000" pitchFamily="2" charset="2"/>
              <a:buChar char="§"/>
            </a:pPr>
            <a:r>
              <a:rPr lang="en-US" sz="2400" dirty="0"/>
              <a:t> Usually a result of improperly treated AOM.</a:t>
            </a:r>
          </a:p>
          <a:p>
            <a:pPr>
              <a:lnSpc>
                <a:spcPct val="120000"/>
              </a:lnSpc>
              <a:buFont typeface="Wingdings" panose="05000000000000000000" pitchFamily="2" charset="2"/>
              <a:buChar char="§"/>
            </a:pPr>
            <a:r>
              <a:rPr lang="en-US" sz="2400" dirty="0"/>
              <a:t> Usually self-limiting (within 3 months).</a:t>
            </a:r>
          </a:p>
          <a:p>
            <a:endParaRPr lang="en-US" dirty="0"/>
          </a:p>
        </p:txBody>
      </p:sp>
      <p:pic>
        <p:nvPicPr>
          <p:cNvPr id="4"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3332" y="3626602"/>
            <a:ext cx="3713132" cy="2682758"/>
          </a:xfrm>
          <a:prstGeom prst="rect">
            <a:avLst/>
          </a:prstGeom>
        </p:spPr>
      </p:pic>
    </p:spTree>
    <p:extLst>
      <p:ext uri="{BB962C8B-B14F-4D97-AF65-F5344CB8AC3E}">
        <p14:creationId xmlns:p14="http://schemas.microsoft.com/office/powerpoint/2010/main" val="106385905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p:cNvSpPr/>
          <p:nvPr/>
        </p:nvSpPr>
        <p:spPr>
          <a:xfrm>
            <a:off x="692257" y="2086888"/>
            <a:ext cx="6142496" cy="2962513"/>
          </a:xfrm>
          <a:prstGeom prst="wedgeRoundRectCallout">
            <a:avLst>
              <a:gd name="adj1" fmla="val -20833"/>
              <a:gd name="adj2" fmla="val 63546"/>
              <a:gd name="adj3" fmla="val 16667"/>
            </a:avLst>
          </a:prstGeom>
          <a:solidFill>
            <a:schemeClr val="bg2"/>
          </a:solidFill>
          <a:ln w="28575">
            <a:solidFill>
              <a:schemeClr val="accent1"/>
            </a:solidFill>
            <a:prstDash val="lgDash"/>
          </a:ln>
        </p:spPr>
        <p:txBody>
          <a:bodyPr wrap="square">
            <a:spAutoFit/>
          </a:bodyPr>
          <a:lstStyle/>
          <a:p>
            <a:pPr marL="342900" indent="-342900">
              <a:buFont typeface="Wingdings" panose="05000000000000000000" pitchFamily="2" charset="2"/>
              <a:buChar char="§"/>
            </a:pPr>
            <a:r>
              <a:rPr lang="en-US" sz="2400" b="1" dirty="0">
                <a:solidFill>
                  <a:schemeClr val="tx1">
                    <a:lumMod val="75000"/>
                    <a:lumOff val="25000"/>
                  </a:schemeClr>
                </a:solidFill>
              </a:rPr>
              <a:t>Symptoms that may be indicative of OME include the following: </a:t>
            </a:r>
          </a:p>
          <a:p>
            <a:pPr marL="800100" lvl="1" indent="-342900">
              <a:buFont typeface="Arial" panose="020B0604020202020204" pitchFamily="34" charset="0"/>
              <a:buChar char="•"/>
            </a:pPr>
            <a:r>
              <a:rPr lang="en-US" sz="2400" dirty="0">
                <a:solidFill>
                  <a:schemeClr val="tx1">
                    <a:lumMod val="75000"/>
                    <a:lumOff val="25000"/>
                  </a:schemeClr>
                </a:solidFill>
              </a:rPr>
              <a:t>Hearing loss.</a:t>
            </a:r>
          </a:p>
          <a:p>
            <a:pPr marL="800100" lvl="1" indent="-342900">
              <a:buFont typeface="Arial" panose="020B0604020202020204" pitchFamily="34" charset="0"/>
              <a:buChar char="•"/>
            </a:pPr>
            <a:r>
              <a:rPr lang="en-US" sz="2400" dirty="0">
                <a:solidFill>
                  <a:schemeClr val="tx1">
                    <a:lumMod val="75000"/>
                    <a:lumOff val="25000"/>
                  </a:schemeClr>
                </a:solidFill>
              </a:rPr>
              <a:t>Tinnitus (buzzing in the ears).</a:t>
            </a:r>
          </a:p>
          <a:p>
            <a:pPr marL="800100" lvl="1" indent="-342900">
              <a:buFont typeface="Arial" panose="020B0604020202020204" pitchFamily="34" charset="0"/>
              <a:buChar char="•"/>
            </a:pPr>
            <a:r>
              <a:rPr lang="en-US" sz="2400" dirty="0">
                <a:solidFill>
                  <a:schemeClr val="tx1">
                    <a:lumMod val="75000"/>
                    <a:lumOff val="25000"/>
                  </a:schemeClr>
                </a:solidFill>
              </a:rPr>
              <a:t>Vertigo.</a:t>
            </a:r>
          </a:p>
          <a:p>
            <a:pPr marL="800100" lvl="1" indent="-342900">
              <a:buFont typeface="Arial" panose="020B0604020202020204" pitchFamily="34" charset="0"/>
              <a:buChar char="•"/>
            </a:pPr>
            <a:r>
              <a:rPr lang="en-US" sz="2400" dirty="0">
                <a:solidFill>
                  <a:schemeClr val="tx1">
                    <a:lumMod val="75000"/>
                    <a:lumOff val="25000"/>
                  </a:schemeClr>
                </a:solidFill>
              </a:rPr>
              <a:t>Otalgia.</a:t>
            </a:r>
          </a:p>
          <a:p>
            <a:pPr marL="800100" lvl="1" indent="-342900">
              <a:buFont typeface="Arial" panose="020B0604020202020204" pitchFamily="34" charset="0"/>
              <a:buChar char="•"/>
            </a:pPr>
            <a:r>
              <a:rPr lang="en-US" sz="2400" dirty="0">
                <a:solidFill>
                  <a:schemeClr val="tx1">
                    <a:lumMod val="75000"/>
                    <a:lumOff val="25000"/>
                  </a:schemeClr>
                </a:solidFill>
              </a:rPr>
              <a:t>Otorrhea (ear discharge). </a:t>
            </a:r>
          </a:p>
        </p:txBody>
      </p:sp>
      <p:sp>
        <p:nvSpPr>
          <p:cNvPr id="7" name="Rectangle 6"/>
          <p:cNvSpPr/>
          <p:nvPr/>
        </p:nvSpPr>
        <p:spPr>
          <a:xfrm>
            <a:off x="8606410" y="621775"/>
            <a:ext cx="2260555" cy="1015663"/>
          </a:xfrm>
          <a:prstGeom prst="rect">
            <a:avLst/>
          </a:prstGeom>
        </p:spPr>
        <p:txBody>
          <a:bodyPr wrap="none">
            <a:spAutoFit/>
          </a:bodyPr>
          <a:lstStyle/>
          <a:p>
            <a:r>
              <a:rPr lang="en-US" sz="6000" b="1" dirty="0">
                <a:latin typeface="+mj-lt"/>
              </a:rPr>
              <a:t>causes  </a:t>
            </a:r>
          </a:p>
        </p:txBody>
      </p:sp>
      <p:graphicFrame>
        <p:nvGraphicFramePr>
          <p:cNvPr id="8" name="Diagram 1"/>
          <p:cNvGraphicFramePr/>
          <p:nvPr>
            <p:extLst>
              <p:ext uri="{D42A27DB-BD31-4B8C-83A1-F6EECF244321}">
                <p14:modId xmlns:p14="http://schemas.microsoft.com/office/powerpoint/2010/main" val="12458785"/>
              </p:ext>
            </p:extLst>
          </p:nvPr>
        </p:nvGraphicFramePr>
        <p:xfrm>
          <a:off x="7838146" y="1637438"/>
          <a:ext cx="3797084" cy="50911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72529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3"/>
          <p:cNvSpPr/>
          <p:nvPr/>
        </p:nvSpPr>
        <p:spPr>
          <a:xfrm>
            <a:off x="511443" y="2014279"/>
            <a:ext cx="5238428" cy="2928461"/>
          </a:xfrm>
          <a:prstGeom prst="wedgeRoundRectCallout">
            <a:avLst>
              <a:gd name="adj1" fmla="val 56682"/>
              <a:gd name="adj2" fmla="val -22177"/>
              <a:gd name="adj3" fmla="val 16667"/>
            </a:avLst>
          </a:prstGeom>
          <a:solidFill>
            <a:schemeClr val="accent2">
              <a:lumMod val="40000"/>
              <a:lumOff val="60000"/>
            </a:schemeClr>
          </a:solidFill>
          <a:ln w="38100">
            <a:solidFill>
              <a:schemeClr val="accent2">
                <a:lumMod val="40000"/>
                <a:lumOff val="60000"/>
              </a:schemeClr>
            </a:solidFill>
            <a:prstDash val="solid"/>
          </a:ln>
        </p:spPr>
        <p:style>
          <a:lnRef idx="2">
            <a:schemeClr val="accent1"/>
          </a:lnRef>
          <a:fillRef idx="1">
            <a:schemeClr val="lt1"/>
          </a:fillRef>
          <a:effectRef idx="0">
            <a:schemeClr val="accent1"/>
          </a:effectRef>
          <a:fontRef idx="minor">
            <a:schemeClr val="dk1"/>
          </a:fontRef>
        </p:style>
        <p:txBody>
          <a:bodyPr wrap="square">
            <a:spAutoFit/>
          </a:bodyPr>
          <a:lstStyle/>
          <a:p>
            <a:r>
              <a:rPr lang="en-US" sz="4800" b="1" dirty="0">
                <a:solidFill>
                  <a:schemeClr val="tx1">
                    <a:lumMod val="75000"/>
                    <a:lumOff val="25000"/>
                  </a:schemeClr>
                </a:solidFill>
                <a:latin typeface="+mj-lt"/>
                <a:ea typeface="Raleway"/>
                <a:cs typeface="Raleway"/>
              </a:rPr>
              <a:t>Diagnosis:</a:t>
            </a:r>
            <a:r>
              <a:rPr lang="en-US" sz="3600" dirty="0">
                <a:solidFill>
                  <a:schemeClr val="accent4"/>
                </a:solidFill>
                <a:latin typeface="Raleway"/>
                <a:ea typeface="Raleway"/>
                <a:cs typeface="Raleway"/>
              </a:rPr>
              <a:t> </a:t>
            </a:r>
          </a:p>
          <a:p>
            <a:r>
              <a:rPr lang="en-US" sz="2000" dirty="0"/>
              <a:t>• </a:t>
            </a:r>
            <a:r>
              <a:rPr lang="en-US" sz="2000" dirty="0">
                <a:latin typeface="Lato"/>
                <a:ea typeface="Lato"/>
                <a:cs typeface="Lato"/>
                <a:sym typeface="Lato"/>
              </a:rPr>
              <a:t>History</a:t>
            </a:r>
            <a:br>
              <a:rPr lang="en-US" sz="2000" dirty="0">
                <a:latin typeface="Lato"/>
                <a:ea typeface="Lato"/>
                <a:cs typeface="Lato"/>
                <a:sym typeface="Lato"/>
              </a:rPr>
            </a:br>
            <a:r>
              <a:rPr lang="en-US" sz="2000" dirty="0">
                <a:latin typeface="Lato"/>
                <a:ea typeface="Lato"/>
                <a:cs typeface="Lato"/>
                <a:sym typeface="Lato"/>
              </a:rPr>
              <a:t>• Clinical Examination : Tuning fork tests </a:t>
            </a:r>
          </a:p>
          <a:p>
            <a:r>
              <a:rPr lang="en-US" sz="2000" dirty="0">
                <a:latin typeface="Lato"/>
                <a:ea typeface="Lato"/>
                <a:cs typeface="Lato"/>
                <a:sym typeface="Lato"/>
              </a:rPr>
              <a:t>• Audiological assessment: </a:t>
            </a:r>
          </a:p>
          <a:p>
            <a:r>
              <a:rPr lang="en-US" sz="2000" dirty="0">
                <a:latin typeface="Lato"/>
                <a:ea typeface="Lato"/>
                <a:cs typeface="Lato"/>
                <a:sym typeface="Lato"/>
              </a:rPr>
              <a:t>Tympanometry - Pure tone audiogram (PTA</a:t>
            </a:r>
            <a:r>
              <a:rPr lang="en-US" dirty="0">
                <a:latin typeface="Lato"/>
                <a:ea typeface="Lato"/>
                <a:cs typeface="Lato"/>
                <a:sym typeface="Lato"/>
              </a:rPr>
              <a:t>)</a:t>
            </a:r>
          </a:p>
          <a:p>
            <a:r>
              <a:rPr lang="en-US" dirty="0">
                <a:latin typeface="Lato"/>
                <a:ea typeface="Lato"/>
                <a:cs typeface="Lato"/>
                <a:sym typeface="Lato"/>
              </a:rPr>
              <a:t> </a:t>
            </a:r>
          </a:p>
        </p:txBody>
      </p:sp>
      <p:sp>
        <p:nvSpPr>
          <p:cNvPr id="5" name="Rectangle 4"/>
          <p:cNvSpPr/>
          <p:nvPr/>
        </p:nvSpPr>
        <p:spPr>
          <a:xfrm>
            <a:off x="6152828" y="1385630"/>
            <a:ext cx="5548394" cy="4185761"/>
          </a:xfrm>
          <a:prstGeom prst="rect">
            <a:avLst/>
          </a:prstGeom>
          <a:solidFill>
            <a:schemeClr val="accent4">
              <a:lumMod val="40000"/>
              <a:lumOff val="60000"/>
            </a:schemeClr>
          </a:solidFill>
          <a:ln w="28575">
            <a:solidFill>
              <a:schemeClr val="accent4">
                <a:lumMod val="40000"/>
                <a:lumOff val="60000"/>
              </a:schemeClr>
            </a:solidFill>
            <a:prstDash val="solid"/>
          </a:ln>
        </p:spPr>
        <p:style>
          <a:lnRef idx="2">
            <a:schemeClr val="accent4"/>
          </a:lnRef>
          <a:fillRef idx="1">
            <a:schemeClr val="lt1"/>
          </a:fillRef>
          <a:effectRef idx="0">
            <a:schemeClr val="accent4"/>
          </a:effectRef>
          <a:fontRef idx="minor">
            <a:schemeClr val="dk1"/>
          </a:fontRef>
        </p:style>
        <p:txBody>
          <a:bodyPr wrap="square">
            <a:spAutoFit/>
          </a:bodyPr>
          <a:lstStyle/>
          <a:p>
            <a:r>
              <a:rPr lang="en-US" sz="4800" b="1" dirty="0">
                <a:solidFill>
                  <a:schemeClr val="tx1">
                    <a:lumMod val="75000"/>
                    <a:lumOff val="25000"/>
                  </a:schemeClr>
                </a:solidFill>
                <a:latin typeface="+mj-lt"/>
              </a:rPr>
              <a:t>       Management:</a:t>
            </a:r>
          </a:p>
          <a:p>
            <a:pPr marL="342900" indent="-342900">
              <a:buFont typeface="Arial" panose="020B0604020202020204" pitchFamily="34" charset="0"/>
              <a:buChar char="•"/>
            </a:pPr>
            <a:r>
              <a:rPr lang="en-US" sz="2000" dirty="0"/>
              <a:t> </a:t>
            </a:r>
            <a:r>
              <a:rPr lang="en-US" sz="2000" dirty="0">
                <a:latin typeface="Lato"/>
                <a:ea typeface="Lato"/>
                <a:cs typeface="Lato"/>
                <a:sym typeface="Lato"/>
              </a:rPr>
              <a:t>It is a self-limiting illness and 90% of children will have complete resolution within 1 year, so reassure the parents. </a:t>
            </a:r>
          </a:p>
          <a:p>
            <a:pPr marL="342900" indent="-342900">
              <a:buFont typeface="Arial" panose="020B0604020202020204" pitchFamily="34" charset="0"/>
              <a:buChar char="•"/>
            </a:pPr>
            <a:r>
              <a:rPr lang="en-US" sz="2000" dirty="0">
                <a:latin typeface="Lato"/>
                <a:ea typeface="Lato"/>
                <a:cs typeface="Lato"/>
                <a:sym typeface="Lato"/>
              </a:rPr>
              <a:t>If it symptomatic OME or persistent OME&gt;3 months refer the child for a hearing test and to ENT specialist to do insertion of </a:t>
            </a:r>
            <a:r>
              <a:rPr lang="en-US" sz="2000" dirty="0" err="1">
                <a:latin typeface="Lato"/>
                <a:ea typeface="Lato"/>
                <a:cs typeface="Lato"/>
                <a:sym typeface="Lato"/>
              </a:rPr>
              <a:t>tympanostomy</a:t>
            </a:r>
            <a:r>
              <a:rPr lang="en-US" sz="2000" dirty="0">
                <a:latin typeface="Lato"/>
                <a:ea typeface="Lato"/>
                <a:cs typeface="Lato"/>
                <a:sym typeface="Lato"/>
              </a:rPr>
              <a:t> tubes. </a:t>
            </a:r>
          </a:p>
          <a:p>
            <a:pPr marL="342900" indent="-342900">
              <a:buFont typeface="Arial" panose="020B0604020202020204" pitchFamily="34" charset="0"/>
              <a:buChar char="•"/>
            </a:pPr>
            <a:r>
              <a:rPr lang="en-US" sz="2000" dirty="0">
                <a:latin typeface="Lato"/>
                <a:ea typeface="Lato"/>
                <a:cs typeface="Lato"/>
                <a:sym typeface="Lato"/>
              </a:rPr>
              <a:t>There is no proven benefit from treatment with any medications or any complementary or alternative therapies. </a:t>
            </a:r>
          </a:p>
          <a:p>
            <a:endParaRPr lang="en-US" dirty="0">
              <a:latin typeface="Lato"/>
              <a:ea typeface="Lato"/>
              <a:cs typeface="Lato"/>
              <a:sym typeface="Lato"/>
            </a:endParaRPr>
          </a:p>
        </p:txBody>
      </p:sp>
    </p:spTree>
    <p:extLst>
      <p:ext uri="{BB962C8B-B14F-4D97-AF65-F5344CB8AC3E}">
        <p14:creationId xmlns:p14="http://schemas.microsoft.com/office/powerpoint/2010/main" val="170383152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
            </a:r>
            <a:br>
              <a:rPr lang="en-US" b="1" dirty="0"/>
            </a:br>
            <a:r>
              <a:rPr lang="en-US" b="1" dirty="0"/>
              <a:t>Chronic Supportive Otitis Media</a:t>
            </a:r>
            <a:br>
              <a:rPr lang="en-US" b="1" dirty="0"/>
            </a:br>
            <a:endParaRPr lang="en-US" b="1" dirty="0"/>
          </a:p>
        </p:txBody>
      </p:sp>
      <p:graphicFrame>
        <p:nvGraphicFramePr>
          <p:cNvPr id="4" name="Table 3"/>
          <p:cNvGraphicFramePr>
            <a:graphicFrameLocks noGrp="1"/>
          </p:cNvGraphicFramePr>
          <p:nvPr>
            <p:extLst>
              <p:ext uri="{D42A27DB-BD31-4B8C-83A1-F6EECF244321}">
                <p14:modId xmlns:p14="http://schemas.microsoft.com/office/powerpoint/2010/main" val="3778467819"/>
              </p:ext>
            </p:extLst>
          </p:nvPr>
        </p:nvGraphicFramePr>
        <p:xfrm>
          <a:off x="1024128" y="1946277"/>
          <a:ext cx="9933018" cy="2579229"/>
        </p:xfrm>
        <a:graphic>
          <a:graphicData uri="http://schemas.openxmlformats.org/drawingml/2006/table">
            <a:tbl>
              <a:tblPr rtl="1" firstRow="1" bandRow="1">
                <a:tableStyleId>{9DCAF9ED-07DC-4A11-8D7F-57B35C25682E}</a:tableStyleId>
              </a:tblPr>
              <a:tblGrid>
                <a:gridCol w="4959144">
                  <a:extLst>
                    <a:ext uri="{9D8B030D-6E8A-4147-A177-3AD203B41FA5}">
                      <a16:colId xmlns="" xmlns:a16="http://schemas.microsoft.com/office/drawing/2014/main" val="20000"/>
                    </a:ext>
                  </a:extLst>
                </a:gridCol>
                <a:gridCol w="4973874">
                  <a:extLst>
                    <a:ext uri="{9D8B030D-6E8A-4147-A177-3AD203B41FA5}">
                      <a16:colId xmlns="" xmlns:a16="http://schemas.microsoft.com/office/drawing/2014/main" val="20001"/>
                    </a:ext>
                  </a:extLst>
                </a:gridCol>
              </a:tblGrid>
              <a:tr h="473573">
                <a:tc>
                  <a:txBody>
                    <a:bodyPr/>
                    <a:lstStyle/>
                    <a:p>
                      <a:pPr algn="ctr" rtl="0"/>
                      <a:r>
                        <a:rPr lang="en-US" sz="2400" dirty="0"/>
                        <a:t>Atticoantral</a:t>
                      </a:r>
                      <a:r>
                        <a:rPr lang="en-US" sz="2400" baseline="0" dirty="0"/>
                        <a:t> (Unsafe)</a:t>
                      </a:r>
                      <a:endParaRPr lang="ar-SA" sz="24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rtl="0"/>
                      <a:r>
                        <a:rPr lang="en-US" sz="2400" dirty="0"/>
                        <a:t>Tubotympanic</a:t>
                      </a:r>
                      <a:r>
                        <a:rPr lang="en-US" sz="2400" baseline="0" dirty="0"/>
                        <a:t> (Safe)</a:t>
                      </a:r>
                      <a:endParaRPr lang="ar-SA" sz="24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 xmlns:a16="http://schemas.microsoft.com/office/drawing/2014/main" val="10000"/>
                  </a:ext>
                </a:extLst>
              </a:tr>
              <a:tr h="447052">
                <a:tc>
                  <a:txBody>
                    <a:bodyPr/>
                    <a:lstStyle/>
                    <a:p>
                      <a:pPr marL="0" indent="0" algn="ctr" rtl="0">
                        <a:buFont typeface="Arial" panose="020B0604020202020204" pitchFamily="34" charset="0"/>
                        <a:buNone/>
                      </a:pPr>
                      <a:r>
                        <a:rPr lang="en-US" sz="1800" dirty="0"/>
                        <a:t>Large perforation and offensive discharge</a:t>
                      </a:r>
                      <a:endParaRPr lang="ar-SA" sz="1800" b="1"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rtl="0"/>
                      <a:r>
                        <a:rPr lang="en-US" sz="1800" dirty="0"/>
                        <a:t>Simple perforation and Discharge</a:t>
                      </a:r>
                      <a:endParaRPr lang="ar-SA" sz="1800" b="1"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 xmlns:a16="http://schemas.microsoft.com/office/drawing/2014/main" val="10001"/>
                  </a:ext>
                </a:extLst>
              </a:tr>
              <a:tr h="420357">
                <a:tc>
                  <a:txBody>
                    <a:bodyPr/>
                    <a:lstStyle/>
                    <a:p>
                      <a:pPr marL="0" indent="0" algn="ctr" rtl="0">
                        <a:buFont typeface="Arial" panose="020B0604020202020204" pitchFamily="34" charset="0"/>
                        <a:buNone/>
                      </a:pPr>
                      <a:r>
                        <a:rPr lang="en-US" sz="1800" dirty="0"/>
                        <a:t>Marginal perforation</a:t>
                      </a:r>
                      <a:endParaRPr lang="ar-SA" sz="1800" b="1"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rtl="0"/>
                      <a:r>
                        <a:rPr lang="en-US" sz="1800" dirty="0"/>
                        <a:t>Central perforation</a:t>
                      </a:r>
                      <a:endParaRPr lang="ar-SA" sz="1800" b="1"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 xmlns:a16="http://schemas.microsoft.com/office/drawing/2014/main" val="10002"/>
                  </a:ext>
                </a:extLst>
              </a:tr>
              <a:tr h="432853">
                <a:tc>
                  <a:txBody>
                    <a:bodyPr/>
                    <a:lstStyle/>
                    <a:p>
                      <a:pPr marL="0" indent="0" algn="ctr" rtl="0">
                        <a:buFont typeface="Arial" panose="020B0604020202020204" pitchFamily="34" charset="0"/>
                        <a:buNone/>
                      </a:pPr>
                      <a:r>
                        <a:rPr lang="en-US" sz="1800" dirty="0"/>
                        <a:t>Persistent</a:t>
                      </a:r>
                      <a:endParaRPr lang="ar-SA" sz="1800" b="1"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rtl="0"/>
                      <a:r>
                        <a:rPr lang="en-US" sz="1800" dirty="0"/>
                        <a:t>Intermittent</a:t>
                      </a:r>
                      <a:endParaRPr lang="ar-SA" sz="1800" b="1"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 xmlns:a16="http://schemas.microsoft.com/office/drawing/2014/main" val="10003"/>
                  </a:ext>
                </a:extLst>
              </a:tr>
              <a:tr h="402697">
                <a:tc>
                  <a:txBody>
                    <a:bodyPr/>
                    <a:lstStyle/>
                    <a:p>
                      <a:pPr marL="0" indent="0" algn="ctr" rtl="0">
                        <a:buFont typeface="Arial" panose="020B0604020202020204" pitchFamily="34" charset="0"/>
                        <a:buNone/>
                      </a:pPr>
                      <a:r>
                        <a:rPr lang="en-US" sz="1800" dirty="0"/>
                        <a:t>High</a:t>
                      </a:r>
                      <a:r>
                        <a:rPr lang="en-US" sz="1800" baseline="0" dirty="0"/>
                        <a:t> risk of complications (Cholesteatoma)</a:t>
                      </a:r>
                      <a:endParaRPr lang="ar-SA" sz="1800" b="1"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rtl="0"/>
                      <a:r>
                        <a:rPr lang="en-US" sz="1800" dirty="0"/>
                        <a:t>Low</a:t>
                      </a:r>
                      <a:r>
                        <a:rPr lang="en-US" sz="1800" baseline="0" dirty="0"/>
                        <a:t> risk of complications</a:t>
                      </a:r>
                      <a:endParaRPr lang="ar-SA" sz="1800" b="1"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 xmlns:a16="http://schemas.microsoft.com/office/drawing/2014/main" val="10004"/>
                  </a:ext>
                </a:extLst>
              </a:tr>
              <a:tr h="402697">
                <a:tc>
                  <a:txBody>
                    <a:bodyPr/>
                    <a:lstStyle/>
                    <a:p>
                      <a:pPr marL="0" indent="0" algn="ctr" rtl="0">
                        <a:buFont typeface="Arial" panose="020B0604020202020204" pitchFamily="34" charset="0"/>
                        <a:buNone/>
                      </a:pPr>
                      <a:r>
                        <a:rPr lang="en-US" sz="1800" dirty="0"/>
                        <a:t>Requires Mastoidectomy</a:t>
                      </a:r>
                      <a:endParaRPr lang="ar-SA" sz="1800" b="1"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rtl="0"/>
                      <a:r>
                        <a:rPr lang="en-US" sz="1800" dirty="0"/>
                        <a:t>Doesn’t require Mastoidectomy</a:t>
                      </a:r>
                      <a:endParaRPr lang="ar-SA" sz="1800" b="1"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pic>
        <p:nvPicPr>
          <p:cNvPr id="5"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7712" y="4704704"/>
            <a:ext cx="2089787" cy="1935222"/>
          </a:xfrm>
          <a:prstGeom prst="rect">
            <a:avLst/>
          </a:prstGeom>
        </p:spPr>
      </p:pic>
      <p:pic>
        <p:nvPicPr>
          <p:cNvPr id="6" name="صورة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5104" y="4704704"/>
            <a:ext cx="2267318" cy="1906884"/>
          </a:xfrm>
          <a:prstGeom prst="rect">
            <a:avLst/>
          </a:prstGeom>
        </p:spPr>
      </p:pic>
    </p:spTree>
    <p:extLst>
      <p:ext uri="{BB962C8B-B14F-4D97-AF65-F5344CB8AC3E}">
        <p14:creationId xmlns:p14="http://schemas.microsoft.com/office/powerpoint/2010/main" val="316646878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91813"/>
            <a:ext cx="7772400" cy="1463040"/>
          </a:xfrm>
        </p:spPr>
        <p:txBody>
          <a:bodyPr/>
          <a:lstStyle/>
          <a:p>
            <a:pPr algn="ctr"/>
            <a:r>
              <a:rPr lang="en-US" b="1"/>
              <a:t>Update in antibiotics management </a:t>
            </a:r>
            <a:endParaRPr lang="en-US" b="1" dirty="0"/>
          </a:p>
        </p:txBody>
      </p:sp>
      <p:sp>
        <p:nvSpPr>
          <p:cNvPr id="3" name="Text Placeholder 2"/>
          <p:cNvSpPr>
            <a:spLocks noGrp="1"/>
          </p:cNvSpPr>
          <p:nvPr>
            <p:ph type="body" idx="1"/>
          </p:nvPr>
        </p:nvSpPr>
        <p:spPr/>
        <p:txBody>
          <a:bodyPr>
            <a:normAutofit/>
          </a:bodyPr>
          <a:lstStyle/>
          <a:p>
            <a:r>
              <a:rPr lang="en-US" sz="2400" dirty="0"/>
              <a:t>By: </a:t>
            </a:r>
            <a:r>
              <a:rPr lang="en-US" sz="2400" dirty="0" err="1"/>
              <a:t>Ebtesam</a:t>
            </a:r>
            <a:r>
              <a:rPr lang="en-US" sz="2400" dirty="0"/>
              <a:t> </a:t>
            </a:r>
            <a:r>
              <a:rPr lang="en-US" sz="2400" dirty="0" err="1"/>
              <a:t>Alateeg</a:t>
            </a:r>
            <a:endParaRPr lang="en-US" sz="2400" dirty="0"/>
          </a:p>
        </p:txBody>
      </p:sp>
    </p:spTree>
    <p:extLst>
      <p:ext uri="{BB962C8B-B14F-4D97-AF65-F5344CB8AC3E}">
        <p14:creationId xmlns:p14="http://schemas.microsoft.com/office/powerpoint/2010/main" val="78308463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9433716"/>
              </p:ext>
            </p:extLst>
          </p:nvPr>
        </p:nvGraphicFramePr>
        <p:xfrm>
          <a:off x="1627322" y="1965898"/>
          <a:ext cx="9066508" cy="3794993"/>
        </p:xfrm>
        <a:graphic>
          <a:graphicData uri="http://schemas.openxmlformats.org/drawingml/2006/table">
            <a:tbl>
              <a:tblPr rtl="1" firstRow="1" bandRow="1">
                <a:tableStyleId>{B301B821-A1FF-4177-AEE7-76D212191A09}</a:tableStyleId>
              </a:tblPr>
              <a:tblGrid>
                <a:gridCol w="4533254">
                  <a:extLst>
                    <a:ext uri="{9D8B030D-6E8A-4147-A177-3AD203B41FA5}">
                      <a16:colId xmlns="" xmlns:a16="http://schemas.microsoft.com/office/drawing/2014/main" val="20000"/>
                    </a:ext>
                  </a:extLst>
                </a:gridCol>
                <a:gridCol w="4533254">
                  <a:extLst>
                    <a:ext uri="{9D8B030D-6E8A-4147-A177-3AD203B41FA5}">
                      <a16:colId xmlns="" xmlns:a16="http://schemas.microsoft.com/office/drawing/2014/main" val="20001"/>
                    </a:ext>
                  </a:extLst>
                </a:gridCol>
              </a:tblGrid>
              <a:tr h="402187">
                <a:tc>
                  <a:txBody>
                    <a:bodyPr/>
                    <a:lstStyle/>
                    <a:p>
                      <a:pPr algn="ctr" rtl="1"/>
                      <a:r>
                        <a:rPr lang="en-US" sz="2800" dirty="0"/>
                        <a:t>Bacterial infections</a:t>
                      </a:r>
                      <a:endParaRPr lang="ar-SA" sz="2800" b="0" dirty="0">
                        <a:solidFill>
                          <a:schemeClr val="bg1"/>
                        </a:solidFill>
                        <a:latin typeface="+mn-lt"/>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rtl="1"/>
                      <a:r>
                        <a:rPr lang="en-US" sz="2800" dirty="0"/>
                        <a:t>viral infections</a:t>
                      </a:r>
                      <a:endParaRPr lang="ar-SA" sz="2800" b="0" dirty="0">
                        <a:solidFill>
                          <a:schemeClr val="bg1"/>
                        </a:solidFill>
                        <a:latin typeface="+mn-lt"/>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 xmlns:a16="http://schemas.microsoft.com/office/drawing/2014/main" val="10000"/>
                  </a:ext>
                </a:extLst>
              </a:tr>
              <a:tr h="570478">
                <a:tc>
                  <a:txBody>
                    <a:bodyPr/>
                    <a:lstStyle/>
                    <a:p>
                      <a:pPr algn="ctr" rtl="1"/>
                      <a:r>
                        <a:rPr lang="en-US" sz="2400" dirty="0"/>
                        <a:t>High grade Fever</a:t>
                      </a:r>
                      <a:endParaRPr lang="ar-SA" sz="2400" b="0" dirty="0">
                        <a:solidFill>
                          <a:schemeClr val="tx1"/>
                        </a:solidFill>
                        <a:latin typeface="+mn-lt"/>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1" indent="0" algn="ctr" defTabSz="914400" rtl="1" eaLnBrk="1" fontAlgn="auto" latinLnBrk="0" hangingPunct="1">
                        <a:lnSpc>
                          <a:spcPct val="100000"/>
                        </a:lnSpc>
                        <a:spcBef>
                          <a:spcPts val="0"/>
                        </a:spcBef>
                        <a:spcAft>
                          <a:spcPts val="0"/>
                        </a:spcAft>
                        <a:buClrTx/>
                        <a:buSzTx/>
                        <a:buFontTx/>
                        <a:buNone/>
                        <a:tabLst/>
                        <a:defRPr/>
                      </a:pPr>
                      <a:r>
                        <a:rPr lang="en-US" sz="2400" dirty="0"/>
                        <a:t>Low grade fever or no fever</a:t>
                      </a:r>
                      <a:endParaRPr lang="en-US" sz="2400" b="0" dirty="0">
                        <a:solidFill>
                          <a:schemeClr val="tx1"/>
                        </a:solidFill>
                        <a:latin typeface="+mn-lt"/>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 xmlns:a16="http://schemas.microsoft.com/office/drawing/2014/main" val="10001"/>
                  </a:ext>
                </a:extLst>
              </a:tr>
              <a:tr h="855717">
                <a:tc>
                  <a:txBody>
                    <a:bodyPr/>
                    <a:lstStyle/>
                    <a:p>
                      <a:pPr marL="0" marR="0" lvl="1" indent="0" algn="ctr" defTabSz="914400" rtl="1" eaLnBrk="1" fontAlgn="auto" latinLnBrk="0" hangingPunct="1">
                        <a:lnSpc>
                          <a:spcPct val="100000"/>
                        </a:lnSpc>
                        <a:spcBef>
                          <a:spcPts val="0"/>
                        </a:spcBef>
                        <a:spcAft>
                          <a:spcPts val="0"/>
                        </a:spcAft>
                        <a:buClrTx/>
                        <a:buSzTx/>
                        <a:buFontTx/>
                        <a:buNone/>
                        <a:tabLst/>
                        <a:defRPr/>
                      </a:pPr>
                      <a:r>
                        <a:rPr lang="en-US" sz="2400" dirty="0"/>
                        <a:t>Infection spreads to nearby organs</a:t>
                      </a:r>
                      <a:endParaRPr lang="en-US" sz="2400" b="0" dirty="0">
                        <a:solidFill>
                          <a:schemeClr val="tx1"/>
                        </a:solidFill>
                        <a:latin typeface="+mn-lt"/>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1" indent="0" algn="ctr" defTabSz="914400" rtl="1" eaLnBrk="1" fontAlgn="auto" latinLnBrk="0" hangingPunct="1">
                        <a:lnSpc>
                          <a:spcPct val="100000"/>
                        </a:lnSpc>
                        <a:spcBef>
                          <a:spcPts val="0"/>
                        </a:spcBef>
                        <a:spcAft>
                          <a:spcPts val="0"/>
                        </a:spcAft>
                        <a:buClrTx/>
                        <a:buSzTx/>
                        <a:buFontTx/>
                        <a:buNone/>
                        <a:tabLst/>
                        <a:defRPr/>
                      </a:pPr>
                      <a:r>
                        <a:rPr lang="en-US" sz="2400" dirty="0"/>
                        <a:t>Mostly contained and self limiting</a:t>
                      </a:r>
                      <a:endParaRPr lang="en-US" sz="2400" b="0" dirty="0">
                        <a:solidFill>
                          <a:schemeClr val="tx1"/>
                        </a:solidFill>
                        <a:latin typeface="+mn-lt"/>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 xmlns:a16="http://schemas.microsoft.com/office/drawing/2014/main" val="10002"/>
                  </a:ext>
                </a:extLst>
              </a:tr>
              <a:tr h="570478">
                <a:tc>
                  <a:txBody>
                    <a:bodyPr/>
                    <a:lstStyle/>
                    <a:p>
                      <a:pPr marL="0" marR="0" lvl="1" indent="0" algn="ctr" defTabSz="914400" rtl="1" eaLnBrk="1" fontAlgn="auto" latinLnBrk="0" hangingPunct="1">
                        <a:lnSpc>
                          <a:spcPct val="100000"/>
                        </a:lnSpc>
                        <a:spcBef>
                          <a:spcPts val="0"/>
                        </a:spcBef>
                        <a:spcAft>
                          <a:spcPts val="0"/>
                        </a:spcAft>
                        <a:buClrTx/>
                        <a:buSzTx/>
                        <a:buFontTx/>
                        <a:buNone/>
                        <a:tabLst/>
                        <a:defRPr/>
                      </a:pPr>
                      <a:r>
                        <a:rPr lang="en-US" sz="2400" dirty="0"/>
                        <a:t>Pus,</a:t>
                      </a:r>
                      <a:r>
                        <a:rPr lang="en-US" sz="2400" baseline="0" dirty="0"/>
                        <a:t> purulent discharge</a:t>
                      </a:r>
                      <a:endParaRPr lang="en-US" sz="2400" b="0" dirty="0">
                        <a:solidFill>
                          <a:schemeClr val="tx1"/>
                        </a:solidFill>
                        <a:latin typeface="+mn-lt"/>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1" indent="0" algn="ctr" defTabSz="914400" rtl="1" eaLnBrk="1" fontAlgn="auto" latinLnBrk="0" hangingPunct="1">
                        <a:lnSpc>
                          <a:spcPct val="100000"/>
                        </a:lnSpc>
                        <a:spcBef>
                          <a:spcPts val="0"/>
                        </a:spcBef>
                        <a:spcAft>
                          <a:spcPts val="0"/>
                        </a:spcAft>
                        <a:buClrTx/>
                        <a:buSzTx/>
                        <a:buFontTx/>
                        <a:buNone/>
                        <a:tabLst/>
                        <a:defRPr/>
                      </a:pPr>
                      <a:r>
                        <a:rPr lang="en-US" sz="2400" dirty="0"/>
                        <a:t>No pus, clear discharge</a:t>
                      </a:r>
                      <a:endParaRPr lang="en-US" sz="2400" b="0" dirty="0">
                        <a:solidFill>
                          <a:schemeClr val="tx1"/>
                        </a:solidFill>
                        <a:latin typeface="+mn-lt"/>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 xmlns:a16="http://schemas.microsoft.com/office/drawing/2014/main" val="10003"/>
                  </a:ext>
                </a:extLst>
              </a:tr>
              <a:tr h="723937">
                <a:tc>
                  <a:txBody>
                    <a:bodyPr/>
                    <a:lstStyle/>
                    <a:p>
                      <a:pPr algn="ctr" rtl="1"/>
                      <a:r>
                        <a:rPr lang="en-US" sz="2400" dirty="0"/>
                        <a:t>Acute deterioration</a:t>
                      </a:r>
                      <a:r>
                        <a:rPr lang="en-US" sz="2400" baseline="0" dirty="0"/>
                        <a:t> after mild symptoms</a:t>
                      </a:r>
                      <a:endParaRPr lang="ar-SA" sz="2400" b="0" dirty="0">
                        <a:solidFill>
                          <a:schemeClr val="tx1"/>
                        </a:solidFill>
                        <a:latin typeface="+mn-lt"/>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rtl="1"/>
                      <a:r>
                        <a:rPr lang="en-US" sz="2400" dirty="0"/>
                        <a:t>Mild symptoms</a:t>
                      </a:r>
                      <a:endParaRPr lang="ar-SA" sz="2400" b="0" dirty="0">
                        <a:solidFill>
                          <a:schemeClr val="tx1"/>
                        </a:solidFill>
                        <a:latin typeface="+mn-lt"/>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 xmlns:a16="http://schemas.microsoft.com/office/drawing/2014/main" val="10004"/>
                  </a:ext>
                </a:extLst>
              </a:tr>
              <a:tr h="402187">
                <a:tc>
                  <a:txBody>
                    <a:bodyPr/>
                    <a:lstStyle/>
                    <a:p>
                      <a:pPr algn="ctr" rtl="1"/>
                      <a:r>
                        <a:rPr lang="en-US" sz="2400" dirty="0"/>
                        <a:t>Persist longer</a:t>
                      </a:r>
                      <a:endParaRPr lang="ar-SA" sz="2400" b="0" dirty="0">
                        <a:solidFill>
                          <a:schemeClr val="tx1"/>
                        </a:solidFill>
                        <a:latin typeface="+mn-lt"/>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rtl="1"/>
                      <a:r>
                        <a:rPr lang="en-US" sz="2400" dirty="0"/>
                        <a:t>Short course</a:t>
                      </a:r>
                      <a:endParaRPr lang="ar-SA" sz="2400" b="0" dirty="0">
                        <a:solidFill>
                          <a:schemeClr val="tx1"/>
                        </a:solidFill>
                        <a:latin typeface="+mn-lt"/>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
        <p:nvSpPr>
          <p:cNvPr id="6" name="Title 5"/>
          <p:cNvSpPr>
            <a:spLocks noGrp="1"/>
          </p:cNvSpPr>
          <p:nvPr>
            <p:ph type="title"/>
          </p:nvPr>
        </p:nvSpPr>
        <p:spPr>
          <a:xfrm>
            <a:off x="807152" y="724701"/>
            <a:ext cx="9720072" cy="1119598"/>
          </a:xfrm>
        </p:spPr>
        <p:txBody>
          <a:bodyPr>
            <a:noAutofit/>
          </a:bodyPr>
          <a:lstStyle/>
          <a:p>
            <a:r>
              <a:rPr lang="en-US" b="1" dirty="0"/>
              <a:t/>
            </a:r>
            <a:br>
              <a:rPr lang="en-US" b="1" dirty="0"/>
            </a:br>
            <a:r>
              <a:rPr lang="en-US" b="1" dirty="0"/>
              <a:t>Viral vs bacterial</a:t>
            </a:r>
            <a:br>
              <a:rPr lang="en-US" b="1" dirty="0"/>
            </a:br>
            <a:endParaRPr lang="en-US" b="1" dirty="0"/>
          </a:p>
        </p:txBody>
      </p:sp>
    </p:spTree>
    <p:extLst>
      <p:ext uri="{BB962C8B-B14F-4D97-AF65-F5344CB8AC3E}">
        <p14:creationId xmlns:p14="http://schemas.microsoft.com/office/powerpoint/2010/main" val="3229392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differential diagnosis </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3200" b="1" dirty="0">
                <a:solidFill>
                  <a:schemeClr val="accent1"/>
                </a:solidFill>
              </a:rPr>
              <a:t> Infectious:</a:t>
            </a:r>
          </a:p>
          <a:p>
            <a:pPr lvl="1">
              <a:buFont typeface="Arial" panose="020B0604020202020204" pitchFamily="34" charset="0"/>
              <a:buChar char="•"/>
            </a:pPr>
            <a:r>
              <a:rPr lang="en-US" sz="2400" dirty="0"/>
              <a:t>Pharyngitis.</a:t>
            </a:r>
          </a:p>
          <a:p>
            <a:pPr lvl="1">
              <a:buFont typeface="Arial" panose="020B0604020202020204" pitchFamily="34" charset="0"/>
              <a:buChar char="•"/>
            </a:pPr>
            <a:r>
              <a:rPr lang="en-US" sz="2400" dirty="0"/>
              <a:t>Tonsillitis.</a:t>
            </a:r>
            <a:endParaRPr lang="en-US" dirty="0"/>
          </a:p>
          <a:p>
            <a:pPr>
              <a:buFont typeface="Wingdings" panose="05000000000000000000" pitchFamily="2" charset="2"/>
              <a:buChar char="§"/>
            </a:pPr>
            <a:r>
              <a:rPr lang="en-US" sz="3000" b="1" dirty="0">
                <a:solidFill>
                  <a:schemeClr val="accent1"/>
                </a:solidFill>
              </a:rPr>
              <a:t> Noninfectious:</a:t>
            </a:r>
          </a:p>
          <a:p>
            <a:pPr lvl="1">
              <a:buFont typeface="Arial" panose="020B0604020202020204" pitchFamily="34" charset="0"/>
              <a:buChar char="•"/>
            </a:pPr>
            <a:r>
              <a:rPr lang="en-US" sz="2400" dirty="0"/>
              <a:t>GERD.</a:t>
            </a:r>
          </a:p>
          <a:p>
            <a:pPr lvl="1">
              <a:buFont typeface="Arial" panose="020B0604020202020204" pitchFamily="34" charset="0"/>
              <a:buChar char="•"/>
            </a:pPr>
            <a:r>
              <a:rPr lang="en-US" sz="2400" dirty="0"/>
              <a:t>Allergy.</a:t>
            </a:r>
          </a:p>
          <a:p>
            <a:pPr lvl="1">
              <a:buFont typeface="Arial" panose="020B0604020202020204" pitchFamily="34" charset="0"/>
              <a:buChar char="•"/>
            </a:pPr>
            <a:r>
              <a:rPr lang="en-US" sz="2400" dirty="0"/>
              <a:t>Trauma. </a:t>
            </a:r>
          </a:p>
          <a:p>
            <a:pPr lvl="1">
              <a:buFont typeface="Arial" panose="020B0604020202020204" pitchFamily="34" charset="0"/>
              <a:buChar char="•"/>
            </a:pPr>
            <a:r>
              <a:rPr lang="en-US" sz="2400" dirty="0"/>
              <a:t>Toxins.</a:t>
            </a:r>
          </a:p>
          <a:p>
            <a:pPr lvl="1">
              <a:buFont typeface="Arial" panose="020B0604020202020204" pitchFamily="34" charset="0"/>
              <a:buChar char="•"/>
            </a:pPr>
            <a:r>
              <a:rPr lang="en-US" sz="2400" dirty="0"/>
              <a:t>Neoplasia.</a:t>
            </a:r>
          </a:p>
          <a:p>
            <a:endParaRPr lang="en-US" dirty="0"/>
          </a:p>
        </p:txBody>
      </p:sp>
      <p:pic>
        <p:nvPicPr>
          <p:cNvPr id="5" name="Picture 4"/>
          <p:cNvPicPr>
            <a:picLocks noChangeAspect="1"/>
          </p:cNvPicPr>
          <p:nvPr/>
        </p:nvPicPr>
        <p:blipFill>
          <a:blip r:embed="rId2">
            <a:duotone>
              <a:schemeClr val="accent2">
                <a:shade val="45000"/>
                <a:satMod val="135000"/>
              </a:schemeClr>
              <a:prstClr val="white"/>
            </a:duotone>
          </a:blip>
          <a:stretch>
            <a:fillRect/>
          </a:stretch>
        </p:blipFill>
        <p:spPr>
          <a:xfrm>
            <a:off x="8949043" y="3719592"/>
            <a:ext cx="2589767" cy="2589767"/>
          </a:xfrm>
          <a:prstGeom prst="rect">
            <a:avLst/>
          </a:prstGeom>
        </p:spPr>
      </p:pic>
    </p:spTree>
    <p:extLst>
      <p:ext uri="{BB962C8B-B14F-4D97-AF65-F5344CB8AC3E}">
        <p14:creationId xmlns:p14="http://schemas.microsoft.com/office/powerpoint/2010/main" val="377268879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74915" y="786384"/>
            <a:ext cx="10678332" cy="1499616"/>
          </a:xfrm>
        </p:spPr>
        <p:txBody>
          <a:bodyPr>
            <a:noAutofit/>
          </a:bodyPr>
          <a:lstStyle/>
          <a:p>
            <a:r>
              <a:rPr lang="en-US" sz="4400" b="1" dirty="0"/>
              <a:t>update in managing and role of antibiotics</a:t>
            </a:r>
            <a:br>
              <a:rPr lang="en-US" sz="4400" b="1" dirty="0"/>
            </a:br>
            <a:endParaRPr lang="en-US" sz="4000" dirty="0"/>
          </a:p>
        </p:txBody>
      </p:sp>
      <p:sp>
        <p:nvSpPr>
          <p:cNvPr id="6" name="Content Placeholder 5"/>
          <p:cNvSpPr>
            <a:spLocks noGrp="1"/>
          </p:cNvSpPr>
          <p:nvPr>
            <p:ph idx="1"/>
          </p:nvPr>
        </p:nvSpPr>
        <p:spPr>
          <a:xfrm>
            <a:off x="1010480" y="2081283"/>
            <a:ext cx="9720071" cy="4023360"/>
          </a:xfrm>
        </p:spPr>
        <p:txBody>
          <a:bodyPr>
            <a:normAutofit fontScale="92500"/>
          </a:bodyPr>
          <a:lstStyle/>
          <a:p>
            <a:pPr marL="0" indent="0">
              <a:buNone/>
            </a:pPr>
            <a:r>
              <a:rPr lang="en-US" sz="2400" b="1" dirty="0"/>
              <a:t> </a:t>
            </a:r>
            <a:r>
              <a:rPr lang="en-US" sz="3000" b="1" dirty="0" smtClean="0">
                <a:solidFill>
                  <a:schemeClr val="accent1"/>
                </a:solidFill>
              </a:rPr>
              <a:t>Antibiotic </a:t>
            </a:r>
            <a:r>
              <a:rPr lang="en-US" sz="3000" b="1" dirty="0">
                <a:solidFill>
                  <a:schemeClr val="accent1"/>
                </a:solidFill>
              </a:rPr>
              <a:t>prescribing:</a:t>
            </a:r>
            <a:endParaRPr lang="en-US" sz="2400" b="1" dirty="0"/>
          </a:p>
          <a:p>
            <a:pPr>
              <a:buFont typeface="Arial" panose="020B0604020202020204" pitchFamily="34" charset="0"/>
              <a:buChar char="•"/>
            </a:pPr>
            <a:r>
              <a:rPr lang="en-US" sz="2600" dirty="0"/>
              <a:t> Do not start antibiotics without clinical evidence of bacterial infection.</a:t>
            </a:r>
          </a:p>
          <a:p>
            <a:pPr>
              <a:buFont typeface="Arial" panose="020B0604020202020204" pitchFamily="34" charset="0"/>
              <a:buChar char="•"/>
            </a:pPr>
            <a:r>
              <a:rPr lang="en-US" sz="2600" dirty="0"/>
              <a:t> To help prevent the development of resistance it is important to only prescribe antibiotics when they are necessary, and not for self-limiting mild infections.</a:t>
            </a:r>
          </a:p>
          <a:p>
            <a:pPr>
              <a:buFont typeface="Arial" panose="020B0604020202020204" pitchFamily="34" charset="0"/>
              <a:buChar char="•"/>
            </a:pPr>
            <a:r>
              <a:rPr lang="en-US" sz="2600" dirty="0"/>
              <a:t> Obtain cultures to narrow the use of broad spectrum therapy.</a:t>
            </a:r>
          </a:p>
          <a:p>
            <a:pPr>
              <a:buFont typeface="Arial" panose="020B0604020202020204" pitchFamily="34" charset="0"/>
              <a:buChar char="•"/>
            </a:pPr>
            <a:r>
              <a:rPr lang="en-US" sz="2600" dirty="0"/>
              <a:t> Consider a no or delayed antibiotic strategy for acute self limiting URTIs.</a:t>
            </a:r>
          </a:p>
          <a:p>
            <a:pPr>
              <a:buFont typeface="Arial" panose="020B0604020202020204" pitchFamily="34" charset="0"/>
              <a:buChar char="•"/>
            </a:pPr>
            <a:r>
              <a:rPr lang="en-US" sz="2600" dirty="0"/>
              <a:t> Patients should be given advice about the usual natural history of the illness, including the average total length of the illness.</a:t>
            </a:r>
          </a:p>
          <a:p>
            <a:endParaRPr lang="en-US" dirty="0"/>
          </a:p>
        </p:txBody>
      </p:sp>
    </p:spTree>
    <p:extLst>
      <p:ext uri="{BB962C8B-B14F-4D97-AF65-F5344CB8AC3E}">
        <p14:creationId xmlns:p14="http://schemas.microsoft.com/office/powerpoint/2010/main" val="3383670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91653" y="786384"/>
            <a:ext cx="9720072" cy="1499616"/>
          </a:xfrm>
          <a:prstGeom prst="rect">
            <a:avLst/>
          </a:prstGeom>
        </p:spPr>
        <p:txBody>
          <a:bodyPr wrap="none">
            <a:spAutoFit/>
          </a:bodyPr>
          <a:lstStyle/>
          <a:p>
            <a:r>
              <a:rPr lang="en-US" sz="4000" b="1" dirty="0"/>
              <a:t/>
            </a:r>
            <a:br>
              <a:rPr lang="en-US" sz="4000" b="1" dirty="0"/>
            </a:br>
            <a:r>
              <a:rPr lang="en-US" sz="4000" b="1" dirty="0"/>
              <a:t>Nice Guidance to antibiotics prescribing in URTI</a:t>
            </a:r>
          </a:p>
          <a:p>
            <a:endParaRPr lang="en-US" sz="4000" dirty="0" smtClean="0"/>
          </a:p>
          <a:p>
            <a:endParaRPr lang="ar-SA" sz="4000" dirty="0"/>
          </a:p>
        </p:txBody>
      </p:sp>
      <p:sp>
        <p:nvSpPr>
          <p:cNvPr id="5" name="Content Placeholder 4"/>
          <p:cNvSpPr>
            <a:spLocks noGrp="1"/>
          </p:cNvSpPr>
          <p:nvPr>
            <p:ph idx="1"/>
          </p:nvPr>
        </p:nvSpPr>
        <p:spPr>
          <a:xfrm>
            <a:off x="1010480" y="2067636"/>
            <a:ext cx="9720071" cy="4023360"/>
          </a:xfrm>
        </p:spPr>
        <p:txBody>
          <a:bodyPr>
            <a:normAutofit/>
          </a:bodyPr>
          <a:lstStyle/>
          <a:p>
            <a:pPr algn="just">
              <a:buFont typeface="Wingdings" panose="05000000000000000000" pitchFamily="2" charset="2"/>
              <a:buChar char="§"/>
            </a:pPr>
            <a:r>
              <a:rPr lang="en-US" sz="2800" b="1" dirty="0">
                <a:solidFill>
                  <a:schemeClr val="accent1"/>
                </a:solidFill>
              </a:rPr>
              <a:t>A no antibiotic prescribing strategy or a delayed antibiotic prescribing strategy should be agreed for patients with the following conditions:</a:t>
            </a:r>
          </a:p>
          <a:p>
            <a:pPr lvl="1" algn="just"/>
            <a:r>
              <a:rPr lang="en-US" sz="2400" dirty="0"/>
              <a:t>Acute otitis media.</a:t>
            </a:r>
          </a:p>
          <a:p>
            <a:pPr lvl="1" algn="just"/>
            <a:r>
              <a:rPr lang="en-US" sz="2400" dirty="0"/>
              <a:t>Acute sore throat/acute pharyngitis/acute tonsillitis.</a:t>
            </a:r>
          </a:p>
          <a:p>
            <a:pPr lvl="1" algn="just"/>
            <a:r>
              <a:rPr lang="en-US" sz="2400" dirty="0"/>
              <a:t>Common cold.</a:t>
            </a:r>
          </a:p>
          <a:p>
            <a:pPr lvl="1" algn="just"/>
            <a:r>
              <a:rPr lang="en-US" sz="2400" dirty="0"/>
              <a:t>Acute rhinosinusitis.</a:t>
            </a:r>
          </a:p>
          <a:p>
            <a:pPr lvl="1" algn="just"/>
            <a:r>
              <a:rPr lang="en-US" sz="2400" dirty="0"/>
              <a:t>Acute cough/acute bronchitis</a:t>
            </a:r>
            <a:r>
              <a:rPr lang="en-US" sz="2000" dirty="0"/>
              <a:t>.</a:t>
            </a:r>
          </a:p>
          <a:p>
            <a:endParaRPr lang="en-US" sz="2400" dirty="0"/>
          </a:p>
        </p:txBody>
      </p:sp>
      <p:pic>
        <p:nvPicPr>
          <p:cNvPr id="10" name="Picture 9"/>
          <p:cNvPicPr>
            <a:picLocks noChangeAspect="1"/>
          </p:cNvPicPr>
          <p:nvPr/>
        </p:nvPicPr>
        <p:blipFill>
          <a:blip r:embed="rId2"/>
          <a:stretch>
            <a:fillRect/>
          </a:stretch>
        </p:blipFill>
        <p:spPr>
          <a:xfrm>
            <a:off x="8570563" y="3785616"/>
            <a:ext cx="2852979" cy="2621900"/>
          </a:xfrm>
          <a:prstGeom prst="rect">
            <a:avLst/>
          </a:prstGeom>
        </p:spPr>
      </p:pic>
    </p:spTree>
    <p:extLst>
      <p:ext uri="{BB962C8B-B14F-4D97-AF65-F5344CB8AC3E}">
        <p14:creationId xmlns:p14="http://schemas.microsoft.com/office/powerpoint/2010/main" val="3076706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fade">
                                      <p:cBhvr>
                                        <p:cTn id="13" dur="500"/>
                                        <p:tgtEl>
                                          <p:spTgt spid="5">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fade">
                                      <p:cBhvr>
                                        <p:cTn id="16" dur="500"/>
                                        <p:tgtEl>
                                          <p:spTgt spid="5">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Effect transition="in" filter="fade">
                                      <p:cBhvr>
                                        <p:cTn id="19"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653" y="1078771"/>
            <a:ext cx="11400347" cy="1499616"/>
          </a:xfrm>
        </p:spPr>
        <p:txBody>
          <a:bodyPr>
            <a:noAutofit/>
          </a:bodyPr>
          <a:lstStyle/>
          <a:p>
            <a:r>
              <a:rPr lang="en-US" sz="4000" b="1" dirty="0"/>
              <a:t/>
            </a:r>
            <a:br>
              <a:rPr lang="en-US" sz="4000" b="1" dirty="0"/>
            </a:br>
            <a:r>
              <a:rPr lang="en-US" sz="4000" b="1" dirty="0"/>
              <a:t>Nice Guidance to antibiotics prescribing in URTI</a:t>
            </a:r>
            <a:br>
              <a:rPr lang="en-US" sz="4000" b="1" dirty="0"/>
            </a:br>
            <a:r>
              <a:rPr lang="en-US" sz="4000" dirty="0"/>
              <a:t/>
            </a:r>
            <a:br>
              <a:rPr lang="en-US" sz="4000" dirty="0"/>
            </a:br>
            <a:r>
              <a:rPr lang="ar-SA" sz="4000" dirty="0"/>
              <a:t/>
            </a:r>
            <a:br>
              <a:rPr lang="ar-SA" sz="4000" dirty="0"/>
            </a:br>
            <a:endParaRPr lang="en-US" sz="3600" dirty="0"/>
          </a:p>
        </p:txBody>
      </p:sp>
      <p:sp>
        <p:nvSpPr>
          <p:cNvPr id="5" name="Content Placeholder 4"/>
          <p:cNvSpPr>
            <a:spLocks noGrp="1"/>
          </p:cNvSpPr>
          <p:nvPr>
            <p:ph idx="1"/>
          </p:nvPr>
        </p:nvSpPr>
        <p:spPr>
          <a:xfrm>
            <a:off x="1024128" y="2286000"/>
            <a:ext cx="9720071" cy="2790508"/>
          </a:xfrm>
          <a:prstGeom prst="rect">
            <a:avLst/>
          </a:prstGeom>
        </p:spPr>
        <p:txBody>
          <a:bodyPr>
            <a:spAutoFit/>
          </a:bodyPr>
          <a:lstStyle/>
          <a:p>
            <a:pPr algn="just">
              <a:buFont typeface="Wingdings" panose="05000000000000000000" pitchFamily="2" charset="2"/>
              <a:buChar char="§"/>
            </a:pPr>
            <a:r>
              <a:rPr lang="en-US" sz="2800" b="1" dirty="0">
                <a:solidFill>
                  <a:schemeClr val="accent1"/>
                </a:solidFill>
              </a:rPr>
              <a:t> Depending on clinical assessment of severity, patients in the following subgroups can also be considered for an immediate antibiotic prescribing strategy:</a:t>
            </a:r>
          </a:p>
          <a:p>
            <a:pPr lvl="1" algn="just"/>
            <a:r>
              <a:rPr lang="en-US" sz="2400" dirty="0"/>
              <a:t>Bilateral acute otitis media in children younger than 2 years.</a:t>
            </a:r>
          </a:p>
          <a:p>
            <a:pPr lvl="1" algn="just"/>
            <a:r>
              <a:rPr lang="en-US" sz="2400" dirty="0"/>
              <a:t>Acute otitis media in children with </a:t>
            </a:r>
            <a:r>
              <a:rPr lang="en-US" sz="2400" dirty="0" err="1"/>
              <a:t>otorrhoea</a:t>
            </a:r>
            <a:r>
              <a:rPr lang="en-US" sz="2400" dirty="0"/>
              <a:t>.</a:t>
            </a:r>
          </a:p>
          <a:p>
            <a:pPr lvl="1" algn="just"/>
            <a:r>
              <a:rPr lang="en-US" sz="2400" dirty="0"/>
              <a:t>Acute sore throat/acute pharyngitis/acute tonsillitis when three or more </a:t>
            </a:r>
            <a:r>
              <a:rPr lang="en-US" sz="2400" dirty="0" err="1"/>
              <a:t>centor</a:t>
            </a:r>
            <a:r>
              <a:rPr lang="en-US" sz="2400" dirty="0"/>
              <a:t> criteria are present.</a:t>
            </a:r>
          </a:p>
        </p:txBody>
      </p:sp>
    </p:spTree>
    <p:extLst>
      <p:ext uri="{BB962C8B-B14F-4D97-AF65-F5344CB8AC3E}">
        <p14:creationId xmlns:p14="http://schemas.microsoft.com/office/powerpoint/2010/main" val="4103791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fade">
                                      <p:cBhvr>
                                        <p:cTn id="1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658" y="767167"/>
            <a:ext cx="10878570" cy="1580827"/>
          </a:xfrm>
        </p:spPr>
        <p:txBody>
          <a:bodyPr>
            <a:noAutofit/>
          </a:bodyPr>
          <a:lstStyle/>
          <a:p>
            <a:r>
              <a:rPr lang="en-US" sz="4000" b="1" dirty="0"/>
              <a:t/>
            </a:r>
            <a:br>
              <a:rPr lang="en-US" sz="4000" b="1" dirty="0"/>
            </a:br>
            <a:r>
              <a:rPr lang="en-US" sz="4000" b="1" dirty="0"/>
              <a:t/>
            </a:r>
            <a:br>
              <a:rPr lang="en-US" sz="4000" b="1" dirty="0"/>
            </a:br>
            <a:r>
              <a:rPr lang="en-US" sz="4000" b="1" dirty="0"/>
              <a:t>Nice Guidance to antibiotics prescribing in URTI</a:t>
            </a:r>
            <a:br>
              <a:rPr lang="en-US" sz="4000" b="1" dirty="0"/>
            </a:br>
            <a:r>
              <a:rPr lang="en-US" sz="4000" dirty="0"/>
              <a:t/>
            </a:r>
            <a:br>
              <a:rPr lang="en-US" sz="4000" dirty="0"/>
            </a:br>
            <a:r>
              <a:rPr lang="ar-SA" sz="4000" dirty="0"/>
              <a:t/>
            </a:r>
            <a:br>
              <a:rPr lang="ar-SA" sz="4000" dirty="0"/>
            </a:br>
            <a:endParaRPr lang="en-US" sz="3600" dirty="0"/>
          </a:p>
        </p:txBody>
      </p:sp>
      <p:sp>
        <p:nvSpPr>
          <p:cNvPr id="3" name="Content Placeholder 2"/>
          <p:cNvSpPr>
            <a:spLocks noGrp="1"/>
          </p:cNvSpPr>
          <p:nvPr>
            <p:ph idx="1"/>
          </p:nvPr>
        </p:nvSpPr>
        <p:spPr>
          <a:xfrm>
            <a:off x="979484" y="2031088"/>
            <a:ext cx="10375453" cy="4697258"/>
          </a:xfrm>
        </p:spPr>
        <p:txBody>
          <a:bodyPr>
            <a:normAutofit fontScale="92500"/>
          </a:bodyPr>
          <a:lstStyle/>
          <a:p>
            <a:pPr algn="just">
              <a:buFont typeface="Wingdings" panose="05000000000000000000" pitchFamily="2" charset="2"/>
              <a:buChar char="§"/>
            </a:pPr>
            <a:r>
              <a:rPr lang="en-US" sz="2800" b="1" dirty="0">
                <a:solidFill>
                  <a:schemeClr val="accent1"/>
                </a:solidFill>
              </a:rPr>
              <a:t> An immediate antibiotic prescription should only be offered to patients in the following situations</a:t>
            </a:r>
            <a:r>
              <a:rPr lang="en-US" sz="2800" b="1" dirty="0" smtClean="0">
                <a:solidFill>
                  <a:schemeClr val="accent1"/>
                </a:solidFill>
              </a:rPr>
              <a:t>:</a:t>
            </a:r>
            <a:endParaRPr lang="en-US" sz="1600" dirty="0"/>
          </a:p>
          <a:p>
            <a:pPr lvl="1" algn="just">
              <a:buFont typeface="Arial" panose="020B0604020202020204" pitchFamily="34" charset="0"/>
              <a:buChar char="•"/>
            </a:pPr>
            <a:r>
              <a:rPr lang="en-US" sz="2400" dirty="0"/>
              <a:t> If the patient is systemically very unwell.</a:t>
            </a:r>
          </a:p>
          <a:p>
            <a:pPr lvl="1" algn="just">
              <a:buFont typeface="Arial" panose="020B0604020202020204" pitchFamily="34" charset="0"/>
              <a:buChar char="•"/>
            </a:pPr>
            <a:r>
              <a:rPr lang="en-US" sz="2400" dirty="0"/>
              <a:t> If the patient has symptoms and signs suggestive of serious illness and/or complications. </a:t>
            </a:r>
          </a:p>
          <a:p>
            <a:pPr lvl="1" algn="just">
              <a:buFont typeface="Arial" panose="020B0604020202020204" pitchFamily="34" charset="0"/>
              <a:buChar char="•"/>
            </a:pPr>
            <a:r>
              <a:rPr lang="en-US" sz="2400" dirty="0"/>
              <a:t> If the patient is at high risk of serious complications because of pre-existing comorbidity. </a:t>
            </a:r>
          </a:p>
          <a:p>
            <a:pPr lvl="1" algn="just">
              <a:buFont typeface="Arial" panose="020B0604020202020204" pitchFamily="34" charset="0"/>
              <a:buChar char="•"/>
            </a:pPr>
            <a:r>
              <a:rPr lang="en-US" sz="2400" dirty="0"/>
              <a:t> If the patient is older than 65 years with acute cough and two or more of the following criteria, or older than 80 years with acute cough and one or more of </a:t>
            </a:r>
            <a:r>
              <a:rPr lang="en-US" sz="2400" b="1" dirty="0"/>
              <a:t>the following criteria:</a:t>
            </a:r>
          </a:p>
          <a:p>
            <a:pPr lvl="2" algn="just">
              <a:buFont typeface="Arial" panose="020B0604020202020204" pitchFamily="34" charset="0"/>
              <a:buChar char="•"/>
            </a:pPr>
            <a:r>
              <a:rPr lang="en-US" sz="2400" dirty="0">
                <a:solidFill>
                  <a:schemeClr val="accent1"/>
                </a:solidFill>
              </a:rPr>
              <a:t>Hospitalization in previous year.</a:t>
            </a:r>
          </a:p>
          <a:p>
            <a:pPr lvl="2" algn="just">
              <a:buFont typeface="Arial" panose="020B0604020202020204" pitchFamily="34" charset="0"/>
              <a:buChar char="•"/>
            </a:pPr>
            <a:r>
              <a:rPr lang="en-US" sz="2400" dirty="0">
                <a:solidFill>
                  <a:schemeClr val="accent1"/>
                </a:solidFill>
              </a:rPr>
              <a:t>Type 1 or type 2 diabetes.</a:t>
            </a:r>
          </a:p>
          <a:p>
            <a:pPr lvl="2" algn="just">
              <a:buFont typeface="Arial" panose="020B0604020202020204" pitchFamily="34" charset="0"/>
              <a:buChar char="•"/>
            </a:pPr>
            <a:r>
              <a:rPr lang="en-US" sz="2400" dirty="0">
                <a:solidFill>
                  <a:schemeClr val="accent1"/>
                </a:solidFill>
              </a:rPr>
              <a:t>History of congestive heart failure.</a:t>
            </a:r>
          </a:p>
          <a:p>
            <a:pPr lvl="2" algn="just">
              <a:buFont typeface="Arial" panose="020B0604020202020204" pitchFamily="34" charset="0"/>
              <a:buChar char="•"/>
            </a:pPr>
            <a:r>
              <a:rPr lang="en-US" sz="2400" dirty="0">
                <a:solidFill>
                  <a:schemeClr val="accent1"/>
                </a:solidFill>
              </a:rPr>
              <a:t>Current use of oral glucocorticoids.</a:t>
            </a:r>
          </a:p>
          <a:p>
            <a:endParaRPr lang="en-US" sz="1600" dirty="0"/>
          </a:p>
        </p:txBody>
      </p:sp>
    </p:spTree>
    <p:extLst>
      <p:ext uri="{BB962C8B-B14F-4D97-AF65-F5344CB8AC3E}">
        <p14:creationId xmlns:p14="http://schemas.microsoft.com/office/powerpoint/2010/main" val="351827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657" y="786384"/>
            <a:ext cx="10537608" cy="1499616"/>
          </a:xfrm>
        </p:spPr>
        <p:txBody>
          <a:bodyPr>
            <a:noAutofit/>
          </a:bodyPr>
          <a:lstStyle/>
          <a:p>
            <a:r>
              <a:rPr lang="en-US" sz="4000" b="1" dirty="0"/>
              <a:t/>
            </a:r>
            <a:br>
              <a:rPr lang="en-US" sz="4000" b="1" dirty="0"/>
            </a:br>
            <a:r>
              <a:rPr lang="en-US" sz="4000" b="1" dirty="0"/>
              <a:t/>
            </a:r>
            <a:br>
              <a:rPr lang="en-US" sz="4000" b="1" dirty="0"/>
            </a:br>
            <a:r>
              <a:rPr lang="en-US" sz="4000" b="1" dirty="0"/>
              <a:t>Nice Guidance to antibiotics prescribing in URTI</a:t>
            </a:r>
            <a:br>
              <a:rPr lang="en-US" sz="4000" b="1" dirty="0"/>
            </a:br>
            <a:r>
              <a:rPr lang="en-US" sz="4000" dirty="0"/>
              <a:t/>
            </a:r>
            <a:br>
              <a:rPr lang="en-US" sz="4000" dirty="0"/>
            </a:br>
            <a:r>
              <a:rPr lang="ar-SA" sz="4000" dirty="0"/>
              <a:t/>
            </a:r>
            <a:br>
              <a:rPr lang="ar-SA" sz="4000" dirty="0"/>
            </a:br>
            <a:endParaRPr lang="en-US" sz="3600" dirty="0"/>
          </a:p>
        </p:txBody>
      </p:sp>
      <p:sp>
        <p:nvSpPr>
          <p:cNvPr id="4" name="Content Placeholder 3"/>
          <p:cNvSpPr>
            <a:spLocks noGrp="1"/>
          </p:cNvSpPr>
          <p:nvPr>
            <p:ph idx="1"/>
          </p:nvPr>
        </p:nvSpPr>
        <p:spPr/>
        <p:txBody>
          <a:bodyPr>
            <a:normAutofit/>
          </a:bodyPr>
          <a:lstStyle/>
          <a:p>
            <a:pPr algn="just">
              <a:buFont typeface="Wingdings" panose="05000000000000000000" pitchFamily="2" charset="2"/>
              <a:buChar char="§"/>
            </a:pPr>
            <a:r>
              <a:rPr lang="en-US" sz="2800" b="1" dirty="0">
                <a:solidFill>
                  <a:schemeClr val="accent1"/>
                </a:solidFill>
              </a:rPr>
              <a:t> When the no antibiotic prescribing strategy is adopted, patients should be offered:</a:t>
            </a:r>
          </a:p>
          <a:p>
            <a:pPr marL="342900" indent="-342900" algn="just">
              <a:buFont typeface="Arial" panose="020B0604020202020204" pitchFamily="34" charset="0"/>
              <a:buChar char="•"/>
            </a:pPr>
            <a:r>
              <a:rPr lang="en-US" sz="2400" dirty="0"/>
              <a:t>Reassurance that antibiotics are not needed immediately because they are likely to make little difference to symptoms and may have side effects, for example, </a:t>
            </a:r>
            <a:r>
              <a:rPr lang="en-US" sz="2400" dirty="0" err="1"/>
              <a:t>diarrhoea</a:t>
            </a:r>
            <a:r>
              <a:rPr lang="en-US" sz="2400" dirty="0"/>
              <a:t>, vomiting and </a:t>
            </a:r>
            <a:r>
              <a:rPr lang="en-US" sz="2400" dirty="0" smtClean="0"/>
              <a:t>rash.</a:t>
            </a:r>
            <a:endParaRPr lang="en-US" sz="2400" dirty="0"/>
          </a:p>
          <a:p>
            <a:pPr marL="342900" indent="-342900" algn="just">
              <a:buFont typeface="Arial" panose="020B0604020202020204" pitchFamily="34" charset="0"/>
              <a:buChar char="•"/>
            </a:pPr>
            <a:r>
              <a:rPr lang="en-US" sz="2400" dirty="0"/>
              <a:t>A clinical review if the condition worsens or becomes prolonged.</a:t>
            </a:r>
          </a:p>
          <a:p>
            <a:endParaRPr lang="en-US" sz="2400" dirty="0"/>
          </a:p>
        </p:txBody>
      </p:sp>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9717436" y="4617202"/>
            <a:ext cx="1830899" cy="1830899"/>
          </a:xfrm>
          <a:prstGeom prst="rect">
            <a:avLst/>
          </a:prstGeom>
        </p:spPr>
      </p:pic>
    </p:spTree>
    <p:extLst>
      <p:ext uri="{BB962C8B-B14F-4D97-AF65-F5344CB8AC3E}">
        <p14:creationId xmlns:p14="http://schemas.microsoft.com/office/powerpoint/2010/main" val="1644335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8115" y="2323196"/>
            <a:ext cx="9720071" cy="4023360"/>
          </a:xfrm>
        </p:spPr>
        <p:txBody>
          <a:bodyPr>
            <a:normAutofit/>
          </a:bodyPr>
          <a:lstStyle/>
          <a:p>
            <a:pPr algn="just">
              <a:buFont typeface="Wingdings" panose="05000000000000000000" pitchFamily="2" charset="2"/>
              <a:buChar char="§"/>
            </a:pPr>
            <a:r>
              <a:rPr lang="en-US" sz="2400" b="1" dirty="0">
                <a:solidFill>
                  <a:schemeClr val="accent1"/>
                </a:solidFill>
              </a:rPr>
              <a:t> </a:t>
            </a:r>
            <a:r>
              <a:rPr lang="en-US" sz="2800" b="1" dirty="0">
                <a:solidFill>
                  <a:schemeClr val="accent1"/>
                </a:solidFill>
              </a:rPr>
              <a:t>When the delayed antibiotic prescribing strategy is adopted, patients should be offered:</a:t>
            </a:r>
          </a:p>
          <a:p>
            <a:pPr marL="342900" indent="-342900" algn="just">
              <a:lnSpc>
                <a:spcPct val="100000"/>
              </a:lnSpc>
              <a:spcBef>
                <a:spcPts val="0"/>
              </a:spcBef>
              <a:spcAft>
                <a:spcPts val="0"/>
              </a:spcAft>
              <a:buFont typeface="Arial" panose="020B0604020202020204" pitchFamily="34" charset="0"/>
              <a:buChar char="•"/>
            </a:pPr>
            <a:r>
              <a:rPr lang="en-US" sz="2400" dirty="0"/>
              <a:t>Reassurance that antibiotics are not needed immediately because they are likely to make little difference to symptoms and may have side effects, for example, </a:t>
            </a:r>
            <a:r>
              <a:rPr lang="en-US" sz="2400" dirty="0" err="1"/>
              <a:t>diarrhoea</a:t>
            </a:r>
            <a:r>
              <a:rPr lang="en-US" sz="2400" dirty="0"/>
              <a:t>, vomiting and </a:t>
            </a:r>
            <a:r>
              <a:rPr lang="en-US" sz="2400" dirty="0" smtClean="0"/>
              <a:t>rash.</a:t>
            </a:r>
            <a:endParaRPr lang="en-US" sz="2400" dirty="0"/>
          </a:p>
          <a:p>
            <a:pPr marL="342900" indent="-342900" algn="just">
              <a:lnSpc>
                <a:spcPct val="100000"/>
              </a:lnSpc>
              <a:spcBef>
                <a:spcPts val="0"/>
              </a:spcBef>
              <a:spcAft>
                <a:spcPts val="0"/>
              </a:spcAft>
              <a:buFont typeface="Arial" panose="020B0604020202020204" pitchFamily="34" charset="0"/>
              <a:buChar char="•"/>
            </a:pPr>
            <a:r>
              <a:rPr lang="en-US" sz="2400" dirty="0"/>
              <a:t>Advice about using the delayed prescription if symptoms are not starting to settle in accordance with the expected course of the illness or if a significant worsening of symptoms </a:t>
            </a:r>
            <a:r>
              <a:rPr lang="en-US" sz="2400" dirty="0" smtClean="0"/>
              <a:t>occurs.</a:t>
            </a:r>
            <a:endParaRPr lang="en-US" sz="2400" dirty="0"/>
          </a:p>
          <a:p>
            <a:pPr marL="342900" indent="-342900" algn="just">
              <a:lnSpc>
                <a:spcPct val="100000"/>
              </a:lnSpc>
              <a:spcBef>
                <a:spcPts val="0"/>
              </a:spcBef>
              <a:spcAft>
                <a:spcPts val="0"/>
              </a:spcAft>
              <a:buFont typeface="Arial" panose="020B0604020202020204" pitchFamily="34" charset="0"/>
              <a:buChar char="•"/>
            </a:pPr>
            <a:r>
              <a:rPr lang="en-US" sz="2400" dirty="0"/>
              <a:t>Advice about re-consulting if there is a significant worsening of symptoms despite using the delayed prescription.</a:t>
            </a:r>
          </a:p>
          <a:p>
            <a:endParaRPr lang="en-US" sz="2400" dirty="0"/>
          </a:p>
        </p:txBody>
      </p:sp>
      <p:sp>
        <p:nvSpPr>
          <p:cNvPr id="4" name="Title 1"/>
          <p:cNvSpPr>
            <a:spLocks noGrp="1"/>
          </p:cNvSpPr>
          <p:nvPr>
            <p:ph type="title"/>
          </p:nvPr>
        </p:nvSpPr>
        <p:spPr>
          <a:xfrm>
            <a:off x="729660" y="759417"/>
            <a:ext cx="10971560" cy="1131375"/>
          </a:xfrm>
        </p:spPr>
        <p:txBody>
          <a:bodyPr>
            <a:noAutofit/>
          </a:bodyPr>
          <a:lstStyle/>
          <a:p>
            <a:r>
              <a:rPr lang="en-US" sz="4000" b="1" dirty="0"/>
              <a:t/>
            </a:r>
            <a:br>
              <a:rPr lang="en-US" sz="4000" b="1" dirty="0"/>
            </a:br>
            <a:r>
              <a:rPr lang="en-US" sz="4000" b="1" dirty="0"/>
              <a:t/>
            </a:r>
            <a:br>
              <a:rPr lang="en-US" sz="4000" b="1" dirty="0"/>
            </a:br>
            <a:r>
              <a:rPr lang="en-US" sz="4000" b="1" dirty="0"/>
              <a:t>Nice Guidance to antibiotics prescribing in URTI</a:t>
            </a:r>
            <a:br>
              <a:rPr lang="en-US" sz="4000" b="1" dirty="0"/>
            </a:br>
            <a:r>
              <a:rPr lang="ar-SA" sz="4000" dirty="0"/>
              <a:t/>
            </a:r>
            <a:br>
              <a:rPr lang="ar-SA" sz="4000" dirty="0"/>
            </a:br>
            <a:endParaRPr lang="en-US" sz="3600" dirty="0"/>
          </a:p>
        </p:txBody>
      </p:sp>
    </p:spTree>
    <p:extLst>
      <p:ext uri="{BB962C8B-B14F-4D97-AF65-F5344CB8AC3E}">
        <p14:creationId xmlns:p14="http://schemas.microsoft.com/office/powerpoint/2010/main" val="227876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0656" y="786384"/>
            <a:ext cx="11049052"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60000"/>
              </a:lnSpc>
            </a:pPr>
            <a:r>
              <a:rPr lang="en-US" sz="4400" b="1" smtClean="0"/>
              <a:t>How to modify patient help seeking behavior? </a:t>
            </a:r>
            <a:br>
              <a:rPr lang="en-US" sz="4400" b="1" smtClean="0"/>
            </a:br>
            <a:endParaRPr lang="en-US" sz="4400" dirty="0"/>
          </a:p>
        </p:txBody>
      </p:sp>
      <p:sp>
        <p:nvSpPr>
          <p:cNvPr id="2" name="AutoShape 2" descr="نتيجة بحث الصور عن ‪role play‬‏"/>
          <p:cNvSpPr>
            <a:spLocks noChangeAspect="1" noChangeArrowheads="1"/>
          </p:cNvSpPr>
          <p:nvPr/>
        </p:nvSpPr>
        <p:spPr bwMode="auto">
          <a:xfrm>
            <a:off x="-61913" y="-13652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5" name="AutoShape 4" descr="نتيجة بحث الصور عن ‪role play‬‏"/>
          <p:cNvSpPr>
            <a:spLocks noChangeAspect="1" noChangeArrowheads="1"/>
          </p:cNvSpPr>
          <p:nvPr/>
        </p:nvSpPr>
        <p:spPr bwMode="auto">
          <a:xfrm>
            <a:off x="90487" y="1587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6" name="AutoShape 6" descr="نتيجة بحث الصور عن ‪role play‬‏"/>
          <p:cNvSpPr>
            <a:spLocks noChangeAspect="1" noChangeArrowheads="1"/>
          </p:cNvSpPr>
          <p:nvPr/>
        </p:nvSpPr>
        <p:spPr bwMode="auto">
          <a:xfrm>
            <a:off x="242887" y="16827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7" name="AutoShape 8" descr="نتيجة بحث الصور عن ‪role play‬‏"/>
          <p:cNvSpPr>
            <a:spLocks noChangeAspect="1" noChangeArrowheads="1"/>
          </p:cNvSpPr>
          <p:nvPr/>
        </p:nvSpPr>
        <p:spPr bwMode="auto">
          <a:xfrm>
            <a:off x="395287" y="32067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pic>
        <p:nvPicPr>
          <p:cNvPr id="1033" name="Picture 9" descr="C:\Users\acer\Desktop\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5474" y="2695416"/>
            <a:ext cx="4591619" cy="2877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686363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656" y="786384"/>
            <a:ext cx="11049052" cy="1499616"/>
          </a:xfrm>
        </p:spPr>
        <p:txBody>
          <a:bodyPr>
            <a:normAutofit/>
          </a:bodyPr>
          <a:lstStyle/>
          <a:p>
            <a:pPr>
              <a:lnSpc>
                <a:spcPct val="60000"/>
              </a:lnSpc>
            </a:pPr>
            <a:r>
              <a:rPr lang="en-US" sz="4400" b="1" dirty="0"/>
              <a:t>How to modify patient help seeking behavior? </a:t>
            </a:r>
            <a:br>
              <a:rPr lang="en-US" sz="4400" b="1" dirty="0"/>
            </a:br>
            <a:endParaRPr lang="en-US" sz="4400" dirty="0"/>
          </a:p>
        </p:txBody>
      </p:sp>
      <p:graphicFrame>
        <p:nvGraphicFramePr>
          <p:cNvPr id="29" name="Content Placeholder 2"/>
          <p:cNvGraphicFramePr>
            <a:graphicFrameLocks noGrp="1"/>
          </p:cNvGraphicFramePr>
          <p:nvPr>
            <p:ph idx="1"/>
            <p:extLst>
              <p:ext uri="{D42A27DB-BD31-4B8C-83A1-F6EECF244321}">
                <p14:modId xmlns:p14="http://schemas.microsoft.com/office/powerpoint/2010/main" val="1058617746"/>
              </p:ext>
            </p:extLst>
          </p:nvPr>
        </p:nvGraphicFramePr>
        <p:xfrm>
          <a:off x="1023937" y="2286000"/>
          <a:ext cx="10398313"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803219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p:cNvSpPr>
            <a:spLocks noGrp="1" noRot="1" noChangeAspect="1" noMove="1" noResize="1" noEditPoints="1" noAdjustHandles="1" noChangeArrowheads="1" noChangeShapeType="1" noTextEdit="1"/>
          </p:cNvSpPr>
          <p:nvPr>
            <p:extLst/>
          </p:nvPr>
        </p:nvSpPr>
        <p:spPr>
          <a:xfrm>
            <a:off x="0" y="0"/>
            <a:ext cx="609599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4" name="Picture 4" descr="Image result for clipart quiz"/>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p:blipFill>
        <p:spPr bwMode="auto">
          <a:xfrm>
            <a:off x="7361694" y="1328746"/>
            <a:ext cx="3870183" cy="3895983"/>
          </a:xfrm>
          <a:prstGeom prst="rect">
            <a:avLst/>
          </a:prstGeom>
          <a:noFill/>
          <a:extLst>
            <a:ext uri="{909E8E84-426E-40DD-AFC4-6F175D3DCCD1}">
              <a14:hiddenFill xmlns:a14="http://schemas.microsoft.com/office/drawing/2010/main">
                <a:solidFill>
                  <a:srgbClr val="FFFFFF"/>
                </a:solidFill>
              </a14:hiddenFill>
            </a:ext>
          </a:extLst>
        </p:spPr>
      </p:pic>
      <p:cxnSp>
        <p:nvCxnSpPr>
          <p:cNvPr id="75" name="Straight Connector 74"/>
          <p:cNvCxnSpPr>
            <a:cxnSpLocks noGrp="1" noRot="1" noChangeAspect="1" noMove="1" noResize="1" noEditPoints="1" noAdjustHandles="1" noChangeArrowheads="1" noChangeShapeType="1"/>
          </p:cNvCxnSpPr>
          <p:nvPr>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24128" y="459317"/>
            <a:ext cx="4389120" cy="1749552"/>
          </a:xfrm>
        </p:spPr>
        <p:txBody>
          <a:bodyPr>
            <a:normAutofit/>
          </a:bodyPr>
          <a:lstStyle/>
          <a:p>
            <a:r>
              <a:rPr lang="en-US" sz="4400" b="1"/>
              <a:t/>
            </a:r>
            <a:br>
              <a:rPr lang="en-US" sz="4400" b="1"/>
            </a:br>
            <a:r>
              <a:rPr lang="en-US" sz="4400" b="1"/>
              <a:t>Quiz</a:t>
            </a:r>
            <a:br>
              <a:rPr lang="en-US" sz="4400" b="1"/>
            </a:br>
            <a:endParaRPr lang="en-US" sz="4400" b="1"/>
          </a:p>
        </p:txBody>
      </p:sp>
      <p:sp>
        <p:nvSpPr>
          <p:cNvPr id="3" name="عنصر نائب للمحتوى 2"/>
          <p:cNvSpPr>
            <a:spLocks noGrp="1"/>
          </p:cNvSpPr>
          <p:nvPr>
            <p:ph idx="1"/>
          </p:nvPr>
        </p:nvSpPr>
        <p:spPr>
          <a:xfrm>
            <a:off x="1024129" y="2286000"/>
            <a:ext cx="4927220" cy="3931920"/>
          </a:xfrm>
        </p:spPr>
        <p:txBody>
          <a:bodyPr>
            <a:normAutofit/>
          </a:bodyPr>
          <a:lstStyle/>
          <a:p>
            <a:pPr>
              <a:buFont typeface="Wingdings" panose="05000000000000000000" pitchFamily="2" charset="2"/>
              <a:buChar char="§"/>
            </a:pPr>
            <a:r>
              <a:rPr lang="en-US" sz="2800" b="1" dirty="0"/>
              <a:t>  </a:t>
            </a:r>
            <a:r>
              <a:rPr lang="en-US" sz="3000" b="1" dirty="0"/>
              <a:t>One of the differences between bacterial and viral pharyngitis is that in Bacterial pharyngitis there is usually:</a:t>
            </a:r>
          </a:p>
          <a:p>
            <a:pPr marL="128016" lvl="1" indent="0">
              <a:buNone/>
            </a:pPr>
            <a:r>
              <a:rPr lang="en-US" sz="3200" dirty="0" smtClean="0">
                <a:solidFill>
                  <a:srgbClr val="454545"/>
                </a:solidFill>
              </a:rPr>
              <a:t> </a:t>
            </a:r>
            <a:r>
              <a:rPr lang="en-US" sz="2400" dirty="0" smtClean="0"/>
              <a:t>A</a:t>
            </a:r>
            <a:r>
              <a:rPr lang="en-US" sz="2400" dirty="0"/>
              <a:t>. No fever</a:t>
            </a:r>
          </a:p>
          <a:p>
            <a:pPr marL="128016" lvl="1" indent="0">
              <a:buNone/>
            </a:pPr>
            <a:r>
              <a:rPr lang="en-US" sz="2400" dirty="0"/>
              <a:t> B. Coughing and Wheezing</a:t>
            </a:r>
          </a:p>
          <a:p>
            <a:pPr marL="128016" lvl="1" indent="0">
              <a:buNone/>
            </a:pPr>
            <a:r>
              <a:rPr lang="en-US" sz="2400" dirty="0"/>
              <a:t> C. Conjunctivitis</a:t>
            </a:r>
          </a:p>
          <a:p>
            <a:pPr marL="128016" lvl="1" indent="0">
              <a:buNone/>
            </a:pPr>
            <a:r>
              <a:rPr lang="en-US" sz="2400" dirty="0"/>
              <a:t> D. Whitish spots on the tonsils. </a:t>
            </a:r>
          </a:p>
        </p:txBody>
      </p:sp>
    </p:spTree>
    <p:extLst>
      <p:ext uri="{BB962C8B-B14F-4D97-AF65-F5344CB8AC3E}">
        <p14:creationId xmlns:p14="http://schemas.microsoft.com/office/powerpoint/2010/main" val="165822264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609599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4" name="Picture 4" descr="Image result for clipart quiz"/>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p:blipFill>
        <p:spPr bwMode="auto">
          <a:xfrm>
            <a:off x="7361694" y="1328746"/>
            <a:ext cx="3870183" cy="3895983"/>
          </a:xfrm>
          <a:prstGeom prst="rect">
            <a:avLst/>
          </a:prstGeom>
          <a:noFill/>
          <a:extLst>
            <a:ext uri="{909E8E84-426E-40DD-AFC4-6F175D3DCCD1}">
              <a14:hiddenFill xmlns:a14="http://schemas.microsoft.com/office/drawing/2010/main">
                <a:solidFill>
                  <a:srgbClr val="FFFFFF"/>
                </a:solidFill>
              </a14:hiddenFill>
            </a:ext>
          </a:extLst>
        </p:spPr>
      </p:pic>
      <p:cxnSp>
        <p:nvCxnSpPr>
          <p:cNvPr id="75" name="Straight Connector 74"/>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24128" y="459317"/>
            <a:ext cx="4389120" cy="1749552"/>
          </a:xfrm>
        </p:spPr>
        <p:txBody>
          <a:bodyPr>
            <a:normAutofit/>
          </a:bodyPr>
          <a:lstStyle/>
          <a:p>
            <a:r>
              <a:rPr lang="en-US" sz="4400" b="1"/>
              <a:t/>
            </a:r>
            <a:br>
              <a:rPr lang="en-US" sz="4400" b="1"/>
            </a:br>
            <a:r>
              <a:rPr lang="en-US" sz="4400" b="1"/>
              <a:t>Quiz</a:t>
            </a:r>
            <a:br>
              <a:rPr lang="en-US" sz="4400" b="1"/>
            </a:br>
            <a:endParaRPr lang="en-US" sz="4400" b="1"/>
          </a:p>
        </p:txBody>
      </p:sp>
      <p:sp>
        <p:nvSpPr>
          <p:cNvPr id="3" name="عنصر نائب للمحتوى 2"/>
          <p:cNvSpPr>
            <a:spLocks noGrp="1"/>
          </p:cNvSpPr>
          <p:nvPr>
            <p:ph idx="1"/>
          </p:nvPr>
        </p:nvSpPr>
        <p:spPr>
          <a:xfrm>
            <a:off x="1024129" y="2286000"/>
            <a:ext cx="4389120" cy="3931920"/>
          </a:xfrm>
        </p:spPr>
        <p:txBody>
          <a:bodyPr>
            <a:normAutofit/>
          </a:bodyPr>
          <a:lstStyle/>
          <a:p>
            <a:pPr>
              <a:buFont typeface="Wingdings" panose="05000000000000000000" pitchFamily="2" charset="2"/>
              <a:buChar char="§"/>
            </a:pPr>
            <a:r>
              <a:rPr lang="en-US" sz="2800" b="1" dirty="0"/>
              <a:t> The duration of symptoms in subacute sinusitis is ?</a:t>
            </a:r>
            <a:endParaRPr lang="en-US" sz="2800" dirty="0"/>
          </a:p>
          <a:p>
            <a:pPr marL="0" indent="0">
              <a:buNone/>
            </a:pPr>
            <a:r>
              <a:rPr lang="en-US" sz="2400" dirty="0"/>
              <a:t>A. Less than 4 weeks.</a:t>
            </a:r>
          </a:p>
          <a:p>
            <a:pPr marL="0" indent="0">
              <a:buNone/>
            </a:pPr>
            <a:r>
              <a:rPr lang="en-US" sz="2400" dirty="0"/>
              <a:t>B. Between 3 and 4 weeks.</a:t>
            </a:r>
          </a:p>
          <a:p>
            <a:pPr marL="0" indent="0">
              <a:buNone/>
            </a:pPr>
            <a:r>
              <a:rPr lang="en-US" sz="2400" dirty="0"/>
              <a:t>C. Between 4 weeks and 2 months.</a:t>
            </a:r>
          </a:p>
          <a:p>
            <a:pPr marL="0" indent="0">
              <a:buNone/>
            </a:pPr>
            <a:r>
              <a:rPr lang="en-US" sz="2400" dirty="0"/>
              <a:t>D. More than 4 months.</a:t>
            </a:r>
          </a:p>
        </p:txBody>
      </p:sp>
    </p:spTree>
    <p:extLst>
      <p:ext uri="{BB962C8B-B14F-4D97-AF65-F5344CB8AC3E}">
        <p14:creationId xmlns:p14="http://schemas.microsoft.com/office/powerpoint/2010/main" val="22543857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a:t/>
            </a:r>
            <a:br>
              <a:rPr lang="en-US" sz="4800" b="1" dirty="0"/>
            </a:br>
            <a:r>
              <a:rPr lang="en-US" sz="4800" b="1" dirty="0"/>
              <a:t>Infectious causes </a:t>
            </a:r>
            <a:br>
              <a:rPr lang="en-US" sz="4800" b="1" dirty="0"/>
            </a:br>
            <a:endParaRPr lang="en-US" sz="4800" b="1" dirty="0"/>
          </a:p>
        </p:txBody>
      </p:sp>
      <p:sp>
        <p:nvSpPr>
          <p:cNvPr id="4" name="Text Placeholder 3"/>
          <p:cNvSpPr>
            <a:spLocks noGrp="1"/>
          </p:cNvSpPr>
          <p:nvPr>
            <p:ph type="body" idx="1"/>
          </p:nvPr>
        </p:nvSpPr>
        <p:spPr>
          <a:xfrm>
            <a:off x="1119378" y="1557244"/>
            <a:ext cx="4754880" cy="822960"/>
          </a:xfrm>
        </p:spPr>
        <p:txBody>
          <a:bodyPr>
            <a:normAutofit lnSpcReduction="10000"/>
          </a:bodyPr>
          <a:lstStyle/>
          <a:p>
            <a:endParaRPr lang="en-US" sz="2800" b="1" dirty="0"/>
          </a:p>
          <a:p>
            <a:r>
              <a:rPr lang="en-US" sz="2800" b="1" dirty="0"/>
              <a:t>Bacterial causes:</a:t>
            </a:r>
          </a:p>
          <a:p>
            <a:endParaRPr lang="en-US" sz="2800" b="1" dirty="0"/>
          </a:p>
        </p:txBody>
      </p:sp>
      <p:sp>
        <p:nvSpPr>
          <p:cNvPr id="3" name="Content Placeholder 2"/>
          <p:cNvSpPr>
            <a:spLocks noGrp="1"/>
          </p:cNvSpPr>
          <p:nvPr>
            <p:ph sz="half" idx="2"/>
          </p:nvPr>
        </p:nvSpPr>
        <p:spPr>
          <a:xfrm>
            <a:off x="1024128" y="2380204"/>
            <a:ext cx="4754880" cy="3341572"/>
          </a:xfrm>
        </p:spPr>
        <p:txBody>
          <a:bodyPr>
            <a:normAutofit/>
          </a:bodyPr>
          <a:lstStyle/>
          <a:p>
            <a:pPr>
              <a:buFont typeface="Arial" panose="020B0604020202020204" pitchFamily="34" charset="0"/>
              <a:buChar char="•"/>
            </a:pPr>
            <a:r>
              <a:rPr lang="en-US" sz="2400" dirty="0"/>
              <a:t> Group A streptococcus (Streptococcus pyogenes) The most important cause. </a:t>
            </a:r>
          </a:p>
          <a:p>
            <a:pPr>
              <a:buFont typeface="Arial" panose="020B0604020202020204" pitchFamily="34" charset="0"/>
              <a:buChar char="•"/>
            </a:pPr>
            <a:r>
              <a:rPr lang="en-US" sz="2400" dirty="0"/>
              <a:t> Streptococcus pneumoniae.</a:t>
            </a:r>
          </a:p>
          <a:p>
            <a:pPr>
              <a:buFont typeface="Arial" panose="020B0604020202020204" pitchFamily="34" charset="0"/>
              <a:buChar char="•"/>
            </a:pPr>
            <a:r>
              <a:rPr lang="en-US" sz="2400" dirty="0"/>
              <a:t> </a:t>
            </a:r>
            <a:r>
              <a:rPr lang="en-US" sz="2400" dirty="0" err="1"/>
              <a:t>Haemophilus</a:t>
            </a:r>
            <a:r>
              <a:rPr lang="en-US" sz="2400" dirty="0"/>
              <a:t> influenza.</a:t>
            </a:r>
          </a:p>
          <a:p>
            <a:pPr>
              <a:buFont typeface="Arial" panose="020B0604020202020204" pitchFamily="34" charset="0"/>
              <a:buChar char="•"/>
            </a:pPr>
            <a:r>
              <a:rPr lang="en-US" sz="2400" dirty="0"/>
              <a:t> Corynebacterium </a:t>
            </a:r>
            <a:r>
              <a:rPr lang="en-US" sz="2400" dirty="0" err="1"/>
              <a:t>diphtheriae</a:t>
            </a:r>
            <a:r>
              <a:rPr lang="en-US" sz="2400" dirty="0"/>
              <a:t>.</a:t>
            </a:r>
          </a:p>
          <a:p>
            <a:endParaRPr lang="en-US" sz="2400" dirty="0"/>
          </a:p>
        </p:txBody>
      </p:sp>
      <p:sp>
        <p:nvSpPr>
          <p:cNvPr id="5" name="Text Placeholder 4"/>
          <p:cNvSpPr>
            <a:spLocks noGrp="1"/>
          </p:cNvSpPr>
          <p:nvPr>
            <p:ph type="body" sz="quarter" idx="3"/>
          </p:nvPr>
        </p:nvSpPr>
        <p:spPr>
          <a:xfrm>
            <a:off x="6617970" y="1733830"/>
            <a:ext cx="4754880" cy="822960"/>
          </a:xfrm>
        </p:spPr>
        <p:txBody>
          <a:bodyPr/>
          <a:lstStyle/>
          <a:p>
            <a:r>
              <a:rPr lang="en-US" sz="2800" b="1" dirty="0"/>
              <a:t>Viral causes:</a:t>
            </a:r>
          </a:p>
          <a:p>
            <a:endParaRPr lang="en-US" dirty="0"/>
          </a:p>
        </p:txBody>
      </p:sp>
      <p:sp>
        <p:nvSpPr>
          <p:cNvPr id="6" name="Content Placeholder 5"/>
          <p:cNvSpPr>
            <a:spLocks noGrp="1"/>
          </p:cNvSpPr>
          <p:nvPr>
            <p:ph sz="quarter" idx="4"/>
          </p:nvPr>
        </p:nvSpPr>
        <p:spPr>
          <a:xfrm>
            <a:off x="6617970" y="2205788"/>
            <a:ext cx="5327259" cy="3341572"/>
          </a:xfrm>
        </p:spPr>
        <p:txBody>
          <a:bodyPr>
            <a:noAutofit/>
          </a:bodyPr>
          <a:lstStyle/>
          <a:p>
            <a:pPr lvl="0">
              <a:buClr>
                <a:srgbClr val="0F6FC6"/>
              </a:buClr>
              <a:buFont typeface="Wingdings" panose="05000000000000000000" pitchFamily="2" charset="2"/>
              <a:buChar char="§"/>
            </a:pPr>
            <a:r>
              <a:rPr lang="en-US" sz="2000" b="1" dirty="0">
                <a:solidFill>
                  <a:prstClr val="black"/>
                </a:solidFill>
              </a:rPr>
              <a:t> </a:t>
            </a:r>
            <a:r>
              <a:rPr lang="en-US" sz="2400" b="1" dirty="0">
                <a:solidFill>
                  <a:prstClr val="black"/>
                </a:solidFill>
              </a:rPr>
              <a:t>Most of Infectious sore throat is caused by viruses.</a:t>
            </a:r>
          </a:p>
          <a:p>
            <a:pPr>
              <a:buFont typeface="Arial" panose="020B0604020202020204" pitchFamily="34" charset="0"/>
              <a:buChar char="•"/>
            </a:pPr>
            <a:r>
              <a:rPr lang="en-US" sz="2400" dirty="0"/>
              <a:t> Rhinovirus.</a:t>
            </a:r>
          </a:p>
          <a:p>
            <a:pPr>
              <a:buFont typeface="Arial" panose="020B0604020202020204" pitchFamily="34" charset="0"/>
              <a:buChar char="•"/>
            </a:pPr>
            <a:r>
              <a:rPr lang="en-US" sz="2400" dirty="0"/>
              <a:t> Coronavirus. </a:t>
            </a:r>
          </a:p>
          <a:p>
            <a:pPr>
              <a:buFont typeface="Arial" panose="020B0604020202020204" pitchFamily="34" charset="0"/>
              <a:buChar char="•"/>
            </a:pPr>
            <a:r>
              <a:rPr lang="en-US" sz="2400" dirty="0"/>
              <a:t> Parainfluenza virus.</a:t>
            </a:r>
          </a:p>
          <a:p>
            <a:pPr>
              <a:buFont typeface="Arial" panose="020B0604020202020204" pitchFamily="34" charset="0"/>
              <a:buChar char="•"/>
            </a:pPr>
            <a:r>
              <a:rPr lang="en-US" sz="2400" dirty="0"/>
              <a:t> Influenza virus.</a:t>
            </a:r>
          </a:p>
          <a:p>
            <a:pPr>
              <a:buFont typeface="Arial" panose="020B0604020202020204" pitchFamily="34" charset="0"/>
              <a:buChar char="•"/>
            </a:pPr>
            <a:r>
              <a:rPr lang="en-US" sz="2400" dirty="0"/>
              <a:t> Adenovirus.</a:t>
            </a:r>
          </a:p>
          <a:p>
            <a:pPr>
              <a:buFont typeface="Arial" panose="020B0604020202020204" pitchFamily="34" charset="0"/>
              <a:buChar char="•"/>
            </a:pPr>
            <a:r>
              <a:rPr lang="en-US" sz="2400" dirty="0"/>
              <a:t> Herpes simplex virus type 1.</a:t>
            </a:r>
          </a:p>
          <a:p>
            <a:pPr>
              <a:buFont typeface="Arial" panose="020B0604020202020204" pitchFamily="34" charset="0"/>
              <a:buChar char="•"/>
            </a:pPr>
            <a:r>
              <a:rPr lang="en-US" sz="2400" dirty="0"/>
              <a:t> EBV (causes infectious mononucleosis).</a:t>
            </a:r>
          </a:p>
          <a:p>
            <a:pPr lvl="0">
              <a:buClr>
                <a:srgbClr val="0F6FC6"/>
              </a:buClr>
              <a:buFont typeface="Wingdings" panose="05000000000000000000" pitchFamily="2" charset="2"/>
              <a:buChar char="§"/>
            </a:pPr>
            <a:endParaRPr lang="en-US" sz="2400" b="1" dirty="0">
              <a:solidFill>
                <a:prstClr val="black"/>
              </a:solidFill>
            </a:endParaRPr>
          </a:p>
          <a:p>
            <a:endParaRPr lang="en-US" sz="2000" dirty="0"/>
          </a:p>
        </p:txBody>
      </p:sp>
    </p:spTree>
    <p:extLst>
      <p:ext uri="{BB962C8B-B14F-4D97-AF65-F5344CB8AC3E}">
        <p14:creationId xmlns:p14="http://schemas.microsoft.com/office/powerpoint/2010/main" val="27514000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609599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4" name="Picture 4" descr="Image result for clipart quiz"/>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p:blipFill>
        <p:spPr bwMode="auto">
          <a:xfrm>
            <a:off x="7361694" y="1328746"/>
            <a:ext cx="3870183" cy="3895983"/>
          </a:xfrm>
          <a:prstGeom prst="rect">
            <a:avLst/>
          </a:prstGeom>
          <a:noFill/>
          <a:extLst>
            <a:ext uri="{909E8E84-426E-40DD-AFC4-6F175D3DCCD1}">
              <a14:hiddenFill xmlns:a14="http://schemas.microsoft.com/office/drawing/2010/main">
                <a:solidFill>
                  <a:srgbClr val="FFFFFF"/>
                </a:solidFill>
              </a14:hiddenFill>
            </a:ext>
          </a:extLst>
        </p:spPr>
      </p:pic>
      <p:cxnSp>
        <p:nvCxnSpPr>
          <p:cNvPr id="75" name="Straight Connector 74"/>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24128" y="459317"/>
            <a:ext cx="4389120" cy="1749552"/>
          </a:xfrm>
        </p:spPr>
        <p:txBody>
          <a:bodyPr>
            <a:normAutofit/>
          </a:bodyPr>
          <a:lstStyle/>
          <a:p>
            <a:r>
              <a:rPr lang="en-US" sz="4400" b="1"/>
              <a:t/>
            </a:r>
            <a:br>
              <a:rPr lang="en-US" sz="4400" b="1"/>
            </a:br>
            <a:r>
              <a:rPr lang="en-US" sz="4400" b="1"/>
              <a:t>Quiz</a:t>
            </a:r>
            <a:br>
              <a:rPr lang="en-US" sz="4400" b="1"/>
            </a:br>
            <a:endParaRPr lang="en-US" sz="4400" b="1"/>
          </a:p>
        </p:txBody>
      </p:sp>
      <p:sp>
        <p:nvSpPr>
          <p:cNvPr id="3" name="عنصر نائب للمحتوى 2"/>
          <p:cNvSpPr>
            <a:spLocks noGrp="1"/>
          </p:cNvSpPr>
          <p:nvPr>
            <p:ph idx="1"/>
          </p:nvPr>
        </p:nvSpPr>
        <p:spPr>
          <a:xfrm>
            <a:off x="1024129" y="2286000"/>
            <a:ext cx="4927220" cy="3931920"/>
          </a:xfrm>
        </p:spPr>
        <p:txBody>
          <a:bodyPr>
            <a:normAutofit lnSpcReduction="10000"/>
          </a:bodyPr>
          <a:lstStyle/>
          <a:p>
            <a:pPr>
              <a:buFont typeface="Wingdings" panose="05000000000000000000" pitchFamily="2" charset="2"/>
              <a:buChar char="§"/>
            </a:pPr>
            <a:r>
              <a:rPr lang="en-US" sz="2800" b="1" dirty="0"/>
              <a:t> ALL of the below are considered to be good management choices to treat allergic rhinitis except :</a:t>
            </a:r>
          </a:p>
          <a:p>
            <a:pPr marL="0" indent="0">
              <a:lnSpc>
                <a:spcPct val="100000"/>
              </a:lnSpc>
              <a:buNone/>
            </a:pPr>
            <a:r>
              <a:rPr lang="en-US" sz="2400" dirty="0"/>
              <a:t>A. Oral antihistamines.</a:t>
            </a:r>
          </a:p>
          <a:p>
            <a:pPr marL="0" indent="0">
              <a:lnSpc>
                <a:spcPct val="100000"/>
              </a:lnSpc>
              <a:buNone/>
            </a:pPr>
            <a:r>
              <a:rPr lang="en-US" sz="2400" dirty="0"/>
              <a:t>B. Decongestants.</a:t>
            </a:r>
          </a:p>
          <a:p>
            <a:pPr marL="0" indent="0">
              <a:lnSpc>
                <a:spcPct val="100000"/>
              </a:lnSpc>
              <a:buNone/>
            </a:pPr>
            <a:r>
              <a:rPr lang="en-US" sz="2400" dirty="0"/>
              <a:t>C. Avoiding exposure to allergic     substances.</a:t>
            </a:r>
          </a:p>
          <a:p>
            <a:pPr marL="0" indent="0">
              <a:lnSpc>
                <a:spcPct val="100000"/>
              </a:lnSpc>
              <a:buNone/>
            </a:pPr>
            <a:r>
              <a:rPr lang="en-US" sz="2400" dirty="0"/>
              <a:t>D. Antibiotics.</a:t>
            </a:r>
          </a:p>
        </p:txBody>
      </p:sp>
    </p:spTree>
    <p:extLst>
      <p:ext uri="{BB962C8B-B14F-4D97-AF65-F5344CB8AC3E}">
        <p14:creationId xmlns:p14="http://schemas.microsoft.com/office/powerpoint/2010/main" val="248158154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609599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4" name="Picture 4" descr="Image result for clipart quiz"/>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p:blipFill>
        <p:spPr bwMode="auto">
          <a:xfrm>
            <a:off x="7361694" y="1328746"/>
            <a:ext cx="3870183" cy="3895983"/>
          </a:xfrm>
          <a:prstGeom prst="rect">
            <a:avLst/>
          </a:prstGeom>
          <a:noFill/>
          <a:extLst>
            <a:ext uri="{909E8E84-426E-40DD-AFC4-6F175D3DCCD1}">
              <a14:hiddenFill xmlns:a14="http://schemas.microsoft.com/office/drawing/2010/main">
                <a:solidFill>
                  <a:srgbClr val="FFFFFF"/>
                </a:solidFill>
              </a14:hiddenFill>
            </a:ext>
          </a:extLst>
        </p:spPr>
      </p:pic>
      <p:cxnSp>
        <p:nvCxnSpPr>
          <p:cNvPr id="75" name="Straight Connector 74"/>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24128" y="459317"/>
            <a:ext cx="4389120" cy="1749552"/>
          </a:xfrm>
        </p:spPr>
        <p:txBody>
          <a:bodyPr>
            <a:normAutofit/>
          </a:bodyPr>
          <a:lstStyle/>
          <a:p>
            <a:r>
              <a:rPr lang="en-US" sz="4400" b="1"/>
              <a:t/>
            </a:r>
            <a:br>
              <a:rPr lang="en-US" sz="4400" b="1"/>
            </a:br>
            <a:r>
              <a:rPr lang="en-US" sz="4400" b="1"/>
              <a:t>Quiz</a:t>
            </a:r>
            <a:br>
              <a:rPr lang="en-US" sz="4400" b="1"/>
            </a:br>
            <a:endParaRPr lang="en-US" sz="4400" b="1"/>
          </a:p>
        </p:txBody>
      </p:sp>
      <p:sp>
        <p:nvSpPr>
          <p:cNvPr id="3" name="عنصر نائب للمحتوى 2"/>
          <p:cNvSpPr>
            <a:spLocks noGrp="1"/>
          </p:cNvSpPr>
          <p:nvPr>
            <p:ph idx="1"/>
          </p:nvPr>
        </p:nvSpPr>
        <p:spPr>
          <a:xfrm>
            <a:off x="1024129" y="2286000"/>
            <a:ext cx="4927220" cy="3931920"/>
          </a:xfrm>
        </p:spPr>
        <p:txBody>
          <a:bodyPr>
            <a:normAutofit/>
          </a:bodyPr>
          <a:lstStyle/>
          <a:p>
            <a:pPr>
              <a:buFont typeface="Wingdings" panose="05000000000000000000" pitchFamily="2" charset="2"/>
              <a:buChar char="§"/>
            </a:pPr>
            <a:r>
              <a:rPr lang="en-US" sz="2800" b="1" dirty="0"/>
              <a:t> An irritable  3 year old patient came with ear pain, difficulty in hearing , and fever. What is the  diagnosis?</a:t>
            </a:r>
          </a:p>
          <a:p>
            <a:pPr marL="0" indent="0">
              <a:buNone/>
            </a:pPr>
            <a:r>
              <a:rPr lang="en-US" sz="2400" dirty="0"/>
              <a:t> A. Pharyngitis.</a:t>
            </a:r>
          </a:p>
          <a:p>
            <a:pPr marL="0" indent="0">
              <a:buNone/>
            </a:pPr>
            <a:r>
              <a:rPr lang="en-US" sz="2400" dirty="0"/>
              <a:t> B. Otitis Media.</a:t>
            </a:r>
          </a:p>
          <a:p>
            <a:pPr marL="0" indent="0">
              <a:buNone/>
            </a:pPr>
            <a:r>
              <a:rPr lang="en-US" sz="2400" dirty="0"/>
              <a:t> C. Mastoiditis.</a:t>
            </a:r>
          </a:p>
          <a:p>
            <a:pPr marL="0" indent="0">
              <a:buNone/>
            </a:pPr>
            <a:r>
              <a:rPr lang="en-US" sz="2400" dirty="0"/>
              <a:t> D. Sinusitis.</a:t>
            </a:r>
          </a:p>
        </p:txBody>
      </p:sp>
    </p:spTree>
    <p:extLst>
      <p:ext uri="{BB962C8B-B14F-4D97-AF65-F5344CB8AC3E}">
        <p14:creationId xmlns:p14="http://schemas.microsoft.com/office/powerpoint/2010/main" val="184065418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609599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4" name="Picture 4" descr="Image result for clipart quiz"/>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p:blipFill>
        <p:spPr bwMode="auto">
          <a:xfrm>
            <a:off x="7361694" y="1328746"/>
            <a:ext cx="3870183" cy="3895983"/>
          </a:xfrm>
          <a:prstGeom prst="rect">
            <a:avLst/>
          </a:prstGeom>
          <a:noFill/>
          <a:extLst>
            <a:ext uri="{909E8E84-426E-40DD-AFC4-6F175D3DCCD1}">
              <a14:hiddenFill xmlns:a14="http://schemas.microsoft.com/office/drawing/2010/main">
                <a:solidFill>
                  <a:srgbClr val="FFFFFF"/>
                </a:solidFill>
              </a14:hiddenFill>
            </a:ext>
          </a:extLst>
        </p:spPr>
      </p:pic>
      <p:cxnSp>
        <p:nvCxnSpPr>
          <p:cNvPr id="75" name="Straight Connector 74"/>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24128" y="459317"/>
            <a:ext cx="4389120" cy="1749552"/>
          </a:xfrm>
        </p:spPr>
        <p:txBody>
          <a:bodyPr>
            <a:normAutofit/>
          </a:bodyPr>
          <a:lstStyle/>
          <a:p>
            <a:r>
              <a:rPr lang="en-US" sz="4400" b="1"/>
              <a:t/>
            </a:r>
            <a:br>
              <a:rPr lang="en-US" sz="4400" b="1"/>
            </a:br>
            <a:r>
              <a:rPr lang="en-US" sz="4400" b="1"/>
              <a:t>Quiz</a:t>
            </a:r>
            <a:br>
              <a:rPr lang="en-US" sz="4400" b="1"/>
            </a:br>
            <a:endParaRPr lang="en-US" sz="4400" b="1"/>
          </a:p>
        </p:txBody>
      </p:sp>
      <p:sp>
        <p:nvSpPr>
          <p:cNvPr id="3" name="عنصر نائب للمحتوى 2"/>
          <p:cNvSpPr>
            <a:spLocks noGrp="1"/>
          </p:cNvSpPr>
          <p:nvPr>
            <p:ph idx="1"/>
          </p:nvPr>
        </p:nvSpPr>
        <p:spPr>
          <a:xfrm>
            <a:off x="1024129" y="2286000"/>
            <a:ext cx="4927220" cy="3931920"/>
          </a:xfrm>
        </p:spPr>
        <p:txBody>
          <a:bodyPr>
            <a:normAutofit/>
          </a:bodyPr>
          <a:lstStyle/>
          <a:p>
            <a:pPr>
              <a:lnSpc>
                <a:spcPct val="100000"/>
              </a:lnSpc>
              <a:buFont typeface="Wingdings" panose="05000000000000000000" pitchFamily="2" charset="2"/>
              <a:buChar char="§"/>
            </a:pPr>
            <a:r>
              <a:rPr lang="en-US" sz="2800" b="1" dirty="0"/>
              <a:t>  A 3-year-old child diagnosed with acute otitis media, what is the drug of choice to treat him: </a:t>
            </a:r>
            <a:r>
              <a:rPr lang="en-US" sz="2400" dirty="0"/>
              <a:t>A. Amoxicillin.</a:t>
            </a:r>
            <a:br>
              <a:rPr lang="en-US" sz="2400" dirty="0"/>
            </a:br>
            <a:r>
              <a:rPr lang="en-US" sz="2400" dirty="0"/>
              <a:t>B. Cephalosporin.                              C. Macrolides.</a:t>
            </a:r>
            <a:br>
              <a:rPr lang="en-US" sz="2400" dirty="0"/>
            </a:br>
            <a:r>
              <a:rPr lang="en-US" sz="2400" dirty="0"/>
              <a:t>D. Doxycycline. </a:t>
            </a:r>
          </a:p>
        </p:txBody>
      </p:sp>
    </p:spTree>
    <p:extLst>
      <p:ext uri="{BB962C8B-B14F-4D97-AF65-F5344CB8AC3E}">
        <p14:creationId xmlns:p14="http://schemas.microsoft.com/office/powerpoint/2010/main" val="31902377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extBox 2"/>
          <p:cNvSpPr txBox="1"/>
          <p:nvPr/>
        </p:nvSpPr>
        <p:spPr>
          <a:xfrm>
            <a:off x="3236686" y="2786743"/>
            <a:ext cx="5936343" cy="1323439"/>
          </a:xfrm>
          <a:prstGeom prst="rect">
            <a:avLst/>
          </a:prstGeom>
          <a:noFill/>
        </p:spPr>
        <p:txBody>
          <a:bodyPr wrap="square" rtlCol="0">
            <a:spAutoFit/>
          </a:bodyPr>
          <a:lstStyle/>
          <a:p>
            <a:r>
              <a:rPr lang="en-US" sz="8000" b="1" dirty="0">
                <a:solidFill>
                  <a:schemeClr val="bg1"/>
                </a:solidFill>
                <a:latin typeface="+mj-lt"/>
              </a:rPr>
              <a:t>THANK YOU …</a:t>
            </a:r>
          </a:p>
        </p:txBody>
      </p:sp>
    </p:spTree>
    <p:extLst>
      <p:ext uri="{BB962C8B-B14F-4D97-AF65-F5344CB8AC3E}">
        <p14:creationId xmlns:p14="http://schemas.microsoft.com/office/powerpoint/2010/main" val="8106132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references</a:t>
            </a:r>
          </a:p>
        </p:txBody>
      </p:sp>
      <p:sp>
        <p:nvSpPr>
          <p:cNvPr id="3" name="Content Placeholder 2"/>
          <p:cNvSpPr>
            <a:spLocks noGrp="1"/>
          </p:cNvSpPr>
          <p:nvPr>
            <p:ph idx="1"/>
          </p:nvPr>
        </p:nvSpPr>
        <p:spPr>
          <a:xfrm>
            <a:off x="1114069" y="1866275"/>
            <a:ext cx="10320147" cy="4023360"/>
          </a:xfrm>
        </p:spPr>
        <p:txBody>
          <a:bodyPr>
            <a:noAutofit/>
          </a:bodyPr>
          <a:lstStyle/>
          <a:p>
            <a:pPr>
              <a:buFont typeface="Arial" panose="020B0604020202020204" pitchFamily="34" charset="0"/>
              <a:buChar char="•"/>
            </a:pPr>
            <a:r>
              <a:rPr lang="en-US" sz="2000" dirty="0" smtClean="0"/>
              <a:t>http://onlinelibrary.wiley.com/doi/10.1002/14651858.CD000023.pub4/abstract?systemMessage=Wiley+Online+Library+will+be+unavailable+on+Saturday+25th+March+from+07%3A00+GMT+%2F+03%3A00+EDT+%2F+15%3A00+SGT+for+4+hours+for+essential+maintenance.++Apologies+for+the+inconvenience.</a:t>
            </a:r>
          </a:p>
          <a:p>
            <a:pPr>
              <a:buFont typeface="Arial" panose="020B0604020202020204" pitchFamily="34" charset="0"/>
              <a:buChar char="•"/>
            </a:pPr>
            <a:r>
              <a:rPr lang="en-US" sz="2000" dirty="0" smtClean="0"/>
              <a:t>http://blogs.nejm.org/now/index.php/streptococcal-pharyngitis/2011/02/18/.</a:t>
            </a:r>
          </a:p>
          <a:p>
            <a:pPr>
              <a:buFont typeface="Arial" panose="020B0604020202020204" pitchFamily="34" charset="0"/>
              <a:buChar char="•"/>
            </a:pPr>
            <a:r>
              <a:rPr lang="en-US" sz="2000" dirty="0" smtClean="0"/>
              <a:t>http://bestpractice.bmj.com/best-practice/monograph/5/highlights/overview.html.</a:t>
            </a:r>
          </a:p>
          <a:p>
            <a:pPr>
              <a:buFont typeface="Arial" panose="020B0604020202020204" pitchFamily="34" charset="0"/>
              <a:buChar char="•"/>
            </a:pPr>
            <a:r>
              <a:rPr lang="en-US" sz="2000" dirty="0" smtClean="0"/>
              <a:t>http</a:t>
            </a:r>
            <a:r>
              <a:rPr lang="en-US" sz="2000" dirty="0"/>
              <a:t>://emedicine.medscape.com/article/764304-overview#a8</a:t>
            </a:r>
            <a:r>
              <a:rPr lang="en-US" sz="2000" dirty="0" smtClean="0"/>
              <a:t>.</a:t>
            </a:r>
            <a:endParaRPr lang="en-US" sz="2000" dirty="0"/>
          </a:p>
          <a:p>
            <a:pPr>
              <a:buFont typeface="Arial" panose="020B0604020202020204" pitchFamily="34" charset="0"/>
              <a:buChar char="•"/>
            </a:pPr>
            <a:r>
              <a:rPr lang="en-US" sz="2000" dirty="0"/>
              <a:t>http://emedicine.medscape.com/article/232670-overview.</a:t>
            </a:r>
          </a:p>
          <a:p>
            <a:pPr>
              <a:buFont typeface="Arial" panose="020B0604020202020204" pitchFamily="34" charset="0"/>
              <a:buChar char="•"/>
            </a:pPr>
            <a:r>
              <a:rPr lang="en-US" sz="2000" dirty="0"/>
              <a:t>http://</a:t>
            </a:r>
            <a:r>
              <a:rPr lang="en-US" sz="2000" dirty="0" smtClean="0"/>
              <a:t>bestpractice.bmj.com/best-practice/monograph/232.html.</a:t>
            </a:r>
            <a:endParaRPr lang="en-US" sz="2000" dirty="0"/>
          </a:p>
          <a:p>
            <a:pPr>
              <a:buFont typeface="Arial" panose="020B0604020202020204" pitchFamily="34" charset="0"/>
              <a:buChar char="•"/>
            </a:pPr>
            <a:r>
              <a:rPr lang="en-US" sz="2000" dirty="0"/>
              <a:t>http://www.uptodate.com/contentLeukotriene receptor </a:t>
            </a:r>
            <a:r>
              <a:rPr lang="en-US" sz="2000" dirty="0" smtClean="0"/>
              <a:t>antagonists.</a:t>
            </a:r>
          </a:p>
          <a:p>
            <a:pPr>
              <a:buFont typeface="Arial" panose="020B0604020202020204" pitchFamily="34" charset="0"/>
              <a:buChar char="•"/>
            </a:pPr>
            <a:endParaRPr lang="en-US" sz="2000" dirty="0"/>
          </a:p>
          <a:p>
            <a:pPr>
              <a:buFont typeface="Arial" panose="020B0604020202020204" pitchFamily="34" charset="0"/>
              <a:buChar char="•"/>
            </a:pPr>
            <a:endParaRPr lang="en-US" sz="2000" dirty="0"/>
          </a:p>
          <a:p>
            <a:pPr>
              <a:buFont typeface="Arial" panose="020B0604020202020204" pitchFamily="34" charset="0"/>
              <a:buChar char="•"/>
            </a:pPr>
            <a:endParaRPr lang="en-US" sz="2000" dirty="0"/>
          </a:p>
        </p:txBody>
      </p:sp>
    </p:spTree>
    <p:extLst>
      <p:ext uri="{BB962C8B-B14F-4D97-AF65-F5344CB8AC3E}">
        <p14:creationId xmlns:p14="http://schemas.microsoft.com/office/powerpoint/2010/main" val="219913921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2621" y="201758"/>
            <a:ext cx="9720072" cy="1499616"/>
          </a:xfrm>
        </p:spPr>
        <p:txBody>
          <a:bodyPr/>
          <a:lstStyle/>
          <a:p>
            <a:r>
              <a:rPr lang="en-US" b="1" dirty="0"/>
              <a:t>references</a:t>
            </a:r>
          </a:p>
        </p:txBody>
      </p:sp>
      <p:sp>
        <p:nvSpPr>
          <p:cNvPr id="3" name="Content Placeholder 2"/>
          <p:cNvSpPr>
            <a:spLocks noGrp="1"/>
          </p:cNvSpPr>
          <p:nvPr>
            <p:ph idx="1"/>
          </p:nvPr>
        </p:nvSpPr>
        <p:spPr>
          <a:xfrm>
            <a:off x="862621" y="1557285"/>
            <a:ext cx="9720071" cy="4023360"/>
          </a:xfrm>
        </p:spPr>
        <p:txBody>
          <a:bodyPr>
            <a:noAutofit/>
          </a:bodyPr>
          <a:lstStyle/>
          <a:p>
            <a:pPr lvl="0">
              <a:buFont typeface="Arial" panose="020B0604020202020204" pitchFamily="34" charset="0"/>
              <a:buChar char="•"/>
            </a:pPr>
            <a:r>
              <a:rPr lang="en-US" sz="1800" dirty="0">
                <a:latin typeface="Arial" panose="020B0604020202020204" pitchFamily="34" charset="0"/>
                <a:cs typeface="Arial" panose="020B0604020202020204" pitchFamily="34" charset="0"/>
              </a:rPr>
              <a:t>http://</a:t>
            </a:r>
            <a:r>
              <a:rPr lang="en-US" sz="1800" dirty="0" smtClean="0">
                <a:latin typeface="Arial" panose="020B0604020202020204" pitchFamily="34" charset="0"/>
                <a:cs typeface="Arial" panose="020B0604020202020204" pitchFamily="34" charset="0"/>
              </a:rPr>
              <a:t>www.uptodate.com/contents/uncomplicated-acute-sinusitis-and-rhinosinusitis-in-adults-treatment?source=search_result&amp;search=sinusitis+treatment&amp;selectedTitle=1~150#H547040790</a:t>
            </a:r>
            <a:endParaRPr lang="en-US" sz="1800" dirty="0" smtClean="0"/>
          </a:p>
          <a:p>
            <a:pPr>
              <a:buFont typeface="Arial" panose="020B0604020202020204" pitchFamily="34" charset="0"/>
              <a:buChar char="•"/>
            </a:pPr>
            <a:r>
              <a:rPr lang="en-US" sz="1800" dirty="0" smtClean="0"/>
              <a:t>http</a:t>
            </a:r>
            <a:r>
              <a:rPr lang="en-US" sz="1800" dirty="0" smtClean="0"/>
              <a:t>://acaai.org/allergies/types/hay-fever-rhinitis.</a:t>
            </a:r>
          </a:p>
          <a:p>
            <a:pPr>
              <a:buFont typeface="Arial" panose="020B0604020202020204" pitchFamily="34" charset="0"/>
              <a:buChar char="•"/>
            </a:pPr>
            <a:r>
              <a:rPr lang="en-US" sz="1800" dirty="0" smtClean="0"/>
              <a:t>http://emedicine.medscape.com/article/994656-overview.</a:t>
            </a:r>
          </a:p>
          <a:p>
            <a:pPr>
              <a:buFont typeface="Arial" panose="020B0604020202020204" pitchFamily="34" charset="0"/>
              <a:buChar char="•"/>
            </a:pPr>
            <a:r>
              <a:rPr lang="en-US" sz="1800" dirty="0" smtClean="0"/>
              <a:t>http</a:t>
            </a:r>
            <a:r>
              <a:rPr lang="en-US" sz="1800" dirty="0"/>
              <a:t>://www.nhs.uk/conditions/Otitis-media/Pages/Introduction.aspx.</a:t>
            </a:r>
          </a:p>
          <a:p>
            <a:pPr>
              <a:buFont typeface="Arial" panose="020B0604020202020204" pitchFamily="34" charset="0"/>
              <a:buChar char="•"/>
            </a:pPr>
            <a:r>
              <a:rPr lang="en-US" sz="1800" dirty="0"/>
              <a:t>http://patient.info/doctor/otitis-media-with-effusion.</a:t>
            </a:r>
          </a:p>
          <a:p>
            <a:pPr>
              <a:buFont typeface="Arial" panose="020B0604020202020204" pitchFamily="34" charset="0"/>
              <a:buChar char="•"/>
            </a:pPr>
            <a:r>
              <a:rPr lang="en-US" sz="1800" dirty="0"/>
              <a:t>https://www.nice.org.uk/guidance/cg69/chapter/1-Guidance. </a:t>
            </a:r>
          </a:p>
          <a:p>
            <a:pPr>
              <a:buFont typeface="Arial" panose="020B0604020202020204" pitchFamily="34" charset="0"/>
              <a:buChar char="•"/>
            </a:pPr>
            <a:r>
              <a:rPr lang="en-US" sz="1800" dirty="0"/>
              <a:t>http://emedicine.medscape.com/article/859316-overview.</a:t>
            </a:r>
          </a:p>
          <a:p>
            <a:pPr>
              <a:buFont typeface="Arial" panose="020B0604020202020204" pitchFamily="34" charset="0"/>
              <a:buChar char="•"/>
            </a:pPr>
            <a:r>
              <a:rPr lang="en-US" sz="1800" dirty="0"/>
              <a:t>http://emedicine.medscape.com/article/858990-overview.</a:t>
            </a:r>
          </a:p>
          <a:p>
            <a:pPr>
              <a:buFont typeface="Arial" panose="020B0604020202020204" pitchFamily="34" charset="0"/>
              <a:buChar char="•"/>
            </a:pPr>
            <a:r>
              <a:rPr lang="en-US" sz="1800" dirty="0"/>
              <a:t>http://</a:t>
            </a:r>
            <a:r>
              <a:rPr lang="en-US" sz="1800" dirty="0" smtClean="0"/>
              <a:t>www.chop.edu/conditions-diseases/otitis-media-effusion-ome.</a:t>
            </a:r>
          </a:p>
          <a:p>
            <a:pPr>
              <a:buFont typeface="Arial" panose="020B0604020202020204" pitchFamily="34" charset="0"/>
              <a:buChar char="•"/>
            </a:pPr>
            <a:r>
              <a:rPr lang="en-US" sz="1800" dirty="0" smtClean="0"/>
              <a:t>http://www.cps.ca/en/documents/position/acute-otitis-media.</a:t>
            </a:r>
            <a:endParaRPr lang="en-US" sz="1800" dirty="0"/>
          </a:p>
          <a:p>
            <a:pPr>
              <a:buFont typeface="Arial" panose="020B0604020202020204" pitchFamily="34" charset="0"/>
              <a:buChar char="•"/>
            </a:pPr>
            <a:r>
              <a:rPr lang="en-US" sz="1800" dirty="0"/>
              <a:t>https://www.nice.org.uk/guidance.</a:t>
            </a:r>
          </a:p>
          <a:p>
            <a:pPr>
              <a:buFont typeface="Arial" panose="020B0604020202020204" pitchFamily="34" charset="0"/>
              <a:buChar char="•"/>
            </a:pPr>
            <a:endParaRPr lang="en-US" sz="1800" dirty="0"/>
          </a:p>
          <a:p>
            <a:pPr>
              <a:buFont typeface="Arial" panose="020B0604020202020204" pitchFamily="34" charset="0"/>
              <a:buChar char="•"/>
            </a:pPr>
            <a:endParaRPr lang="en-US" sz="1800" dirty="0"/>
          </a:p>
          <a:p>
            <a:pPr>
              <a:buFont typeface="Arial" panose="020B0604020202020204" pitchFamily="34" charset="0"/>
              <a:buChar char="•"/>
            </a:pPr>
            <a:endParaRPr lang="en-US" sz="1800" dirty="0"/>
          </a:p>
        </p:txBody>
      </p:sp>
    </p:spTree>
    <p:extLst>
      <p:ext uri="{BB962C8B-B14F-4D97-AF65-F5344CB8AC3E}">
        <p14:creationId xmlns:p14="http://schemas.microsoft.com/office/powerpoint/2010/main" val="364052246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1"/>
          <p:cNvSpPr>
            <a:spLocks noGrp="1" noChangeArrowheads="1"/>
          </p:cNvSpPr>
          <p:nvPr>
            <p:ph idx="1"/>
          </p:nvPr>
        </p:nvSpPr>
        <p:spPr bwMode="auto">
          <a:xfrm>
            <a:off x="301458" y="3937313"/>
            <a:ext cx="9720071" cy="30777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dirty="0" smtClean="0">
              <a:ln>
                <a:noFill/>
              </a:ln>
              <a:effectLst/>
              <a:latin typeface="Arial" panose="020B0604020202020204" pitchFamily="34" charset="0"/>
            </a:endParaRPr>
          </a:p>
        </p:txBody>
      </p:sp>
    </p:spTree>
    <p:extLst>
      <p:ext uri="{BB962C8B-B14F-4D97-AF65-F5344CB8AC3E}">
        <p14:creationId xmlns:p14="http://schemas.microsoft.com/office/powerpoint/2010/main" val="10594998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a:t/>
            </a:r>
            <a:br>
              <a:rPr lang="en-US" sz="4800" b="1" dirty="0"/>
            </a:br>
            <a:r>
              <a:rPr lang="en-US" sz="4800" b="1" dirty="0"/>
              <a:t>Tonsillitis</a:t>
            </a:r>
            <a:br>
              <a:rPr lang="en-US" sz="4800" b="1" dirty="0"/>
            </a:br>
            <a:endParaRPr lang="en-US" sz="4800" b="1" dirty="0"/>
          </a:p>
        </p:txBody>
      </p:sp>
      <p:sp>
        <p:nvSpPr>
          <p:cNvPr id="3" name="Content Placeholder 2"/>
          <p:cNvSpPr>
            <a:spLocks noGrp="1"/>
          </p:cNvSpPr>
          <p:nvPr>
            <p:ph idx="1"/>
          </p:nvPr>
        </p:nvSpPr>
        <p:spPr>
          <a:xfrm>
            <a:off x="1024129" y="2286000"/>
            <a:ext cx="5252686" cy="4023360"/>
          </a:xfrm>
        </p:spPr>
        <p:txBody>
          <a:bodyPr/>
          <a:lstStyle/>
          <a:p>
            <a:pPr>
              <a:spcBef>
                <a:spcPts val="0"/>
              </a:spcBef>
              <a:buFont typeface="Wingdings" panose="05000000000000000000" pitchFamily="2" charset="2"/>
              <a:buChar char="§"/>
            </a:pPr>
            <a:r>
              <a:rPr lang="en-US" sz="2400" dirty="0"/>
              <a:t> </a:t>
            </a:r>
            <a:r>
              <a:rPr lang="en-US" sz="2400" b="1" dirty="0"/>
              <a:t>Inflammation of tonsils.</a:t>
            </a:r>
          </a:p>
          <a:p>
            <a:pPr>
              <a:spcBef>
                <a:spcPts val="0"/>
              </a:spcBef>
              <a:buFont typeface="Wingdings" panose="05000000000000000000" pitchFamily="2" charset="2"/>
              <a:buChar char="§"/>
            </a:pPr>
            <a:endParaRPr lang="en-US" sz="2400" dirty="0"/>
          </a:p>
          <a:p>
            <a:pPr>
              <a:spcBef>
                <a:spcPts val="0"/>
              </a:spcBef>
              <a:buFont typeface="Wingdings" panose="05000000000000000000" pitchFamily="2" charset="2"/>
              <a:buChar char="§"/>
            </a:pPr>
            <a:r>
              <a:rPr lang="en-US" sz="2400" dirty="0"/>
              <a:t> Commonly caused by: </a:t>
            </a:r>
            <a:r>
              <a:rPr lang="en-US" sz="2400" dirty="0">
                <a:solidFill>
                  <a:schemeClr val="accent1"/>
                </a:solidFill>
              </a:rPr>
              <a:t>Streptococcus Infection.</a:t>
            </a:r>
          </a:p>
          <a:p>
            <a:pPr>
              <a:spcBef>
                <a:spcPts val="0"/>
              </a:spcBef>
              <a:buFont typeface="Wingdings" panose="05000000000000000000" pitchFamily="2" charset="2"/>
              <a:buChar char="§"/>
            </a:pPr>
            <a:endParaRPr lang="en-US" sz="2400" dirty="0">
              <a:solidFill>
                <a:srgbClr val="FF0000"/>
              </a:solidFill>
            </a:endParaRPr>
          </a:p>
          <a:p>
            <a:pPr>
              <a:spcBef>
                <a:spcPts val="0"/>
              </a:spcBef>
              <a:buFont typeface="Wingdings" panose="05000000000000000000" pitchFamily="2" charset="2"/>
              <a:buChar char="§"/>
            </a:pPr>
            <a:r>
              <a:rPr lang="en-US" sz="2400" dirty="0"/>
              <a:t> Could be caused by viral infections, such as: influenza virus, EBV .</a:t>
            </a:r>
          </a:p>
          <a:p>
            <a:pPr>
              <a:spcBef>
                <a:spcPts val="0"/>
              </a:spcBef>
              <a:buFont typeface="Wingdings" panose="05000000000000000000" pitchFamily="2" charset="2"/>
              <a:buChar char="§"/>
            </a:pPr>
            <a:endParaRPr lang="en-US" sz="2400" dirty="0"/>
          </a:p>
          <a:p>
            <a:pPr>
              <a:spcBef>
                <a:spcPts val="0"/>
              </a:spcBef>
              <a:buFont typeface="Wingdings" panose="05000000000000000000" pitchFamily="2" charset="2"/>
              <a:buChar char="§"/>
            </a:pPr>
            <a:r>
              <a:rPr lang="en-US" sz="2400" dirty="0"/>
              <a:t> The main symptom is </a:t>
            </a:r>
            <a:r>
              <a:rPr lang="en-US" sz="2400" dirty="0">
                <a:solidFill>
                  <a:schemeClr val="accent1"/>
                </a:solidFill>
              </a:rPr>
              <a:t>Throat Pain.</a:t>
            </a:r>
          </a:p>
          <a:p>
            <a:pPr>
              <a:buFont typeface="Wingdings" panose="05000000000000000000" pitchFamily="2" charset="2"/>
              <a:buChar char="§"/>
            </a:pPr>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6930"/>
          <a:stretch/>
        </p:blipFill>
        <p:spPr>
          <a:xfrm>
            <a:off x="6789013" y="1487836"/>
            <a:ext cx="4785638" cy="4386021"/>
          </a:xfrm>
          <a:prstGeom prst="rect">
            <a:avLst/>
          </a:prstGeom>
        </p:spPr>
      </p:pic>
    </p:spTree>
    <p:extLst>
      <p:ext uri="{BB962C8B-B14F-4D97-AF65-F5344CB8AC3E}">
        <p14:creationId xmlns:p14="http://schemas.microsoft.com/office/powerpoint/2010/main" val="39788471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Pharyngitis</a:t>
            </a:r>
          </a:p>
        </p:txBody>
      </p:sp>
      <p:sp>
        <p:nvSpPr>
          <p:cNvPr id="3" name="Content Placeholder 2"/>
          <p:cNvSpPr>
            <a:spLocks noGrp="1"/>
          </p:cNvSpPr>
          <p:nvPr>
            <p:ph idx="1"/>
          </p:nvPr>
        </p:nvSpPr>
        <p:spPr>
          <a:xfrm>
            <a:off x="1024129" y="2286000"/>
            <a:ext cx="4989214" cy="4023360"/>
          </a:xfrm>
        </p:spPr>
        <p:txBody>
          <a:bodyPr>
            <a:normAutofit lnSpcReduction="10000"/>
          </a:bodyPr>
          <a:lstStyle/>
          <a:p>
            <a:pPr>
              <a:spcBef>
                <a:spcPts val="0"/>
              </a:spcBef>
              <a:buFont typeface="Arial" panose="020B0604020202020204" pitchFamily="34" charset="0"/>
              <a:buChar char="•"/>
            </a:pPr>
            <a:r>
              <a:rPr lang="en-US" sz="2400" dirty="0"/>
              <a:t> </a:t>
            </a:r>
            <a:r>
              <a:rPr lang="en-US" sz="2400" b="1" dirty="0">
                <a:solidFill>
                  <a:schemeClr val="accent1"/>
                </a:solidFill>
              </a:rPr>
              <a:t>Pharyngitis is inflammation of the pharynx.</a:t>
            </a:r>
          </a:p>
          <a:p>
            <a:pPr>
              <a:spcBef>
                <a:spcPts val="0"/>
              </a:spcBef>
              <a:buFont typeface="Arial" panose="020B0604020202020204" pitchFamily="34" charset="0"/>
              <a:buChar char="•"/>
            </a:pPr>
            <a:endParaRPr lang="en-US" sz="2400" dirty="0"/>
          </a:p>
          <a:p>
            <a:pPr>
              <a:spcBef>
                <a:spcPts val="0"/>
              </a:spcBef>
              <a:buFont typeface="Arial" panose="020B0604020202020204" pitchFamily="34" charset="0"/>
              <a:buChar char="•"/>
            </a:pPr>
            <a:r>
              <a:rPr lang="en-US" sz="2400" dirty="0"/>
              <a:t> Sudden and usually self limiting.</a:t>
            </a:r>
          </a:p>
          <a:p>
            <a:pPr>
              <a:spcBef>
                <a:spcPts val="0"/>
              </a:spcBef>
              <a:buFont typeface="Arial" panose="020B0604020202020204" pitchFamily="34" charset="0"/>
              <a:buChar char="•"/>
            </a:pPr>
            <a:endParaRPr lang="en-US" sz="2400" dirty="0"/>
          </a:p>
          <a:p>
            <a:pPr>
              <a:spcBef>
                <a:spcPts val="0"/>
              </a:spcBef>
              <a:buFont typeface="Arial" panose="020B0604020202020204" pitchFamily="34" charset="0"/>
              <a:buChar char="•"/>
            </a:pPr>
            <a:r>
              <a:rPr lang="en-US" sz="2400" dirty="0"/>
              <a:t> Commonly caused by viral infections such as: common cold, influenza virus and mononucleosis.</a:t>
            </a:r>
          </a:p>
          <a:p>
            <a:pPr>
              <a:spcBef>
                <a:spcPts val="0"/>
              </a:spcBef>
              <a:buFont typeface="Arial" panose="020B0604020202020204" pitchFamily="34" charset="0"/>
              <a:buChar char="•"/>
            </a:pPr>
            <a:endParaRPr lang="en-US" sz="2400" dirty="0"/>
          </a:p>
          <a:p>
            <a:pPr>
              <a:spcBef>
                <a:spcPts val="0"/>
              </a:spcBef>
              <a:buFont typeface="Arial" panose="020B0604020202020204" pitchFamily="34" charset="0"/>
              <a:buChar char="•"/>
            </a:pPr>
            <a:r>
              <a:rPr lang="en-US" sz="2400" dirty="0"/>
              <a:t> Less commonly caused by bacterial infection, such as: Group A streptococcus.</a:t>
            </a:r>
          </a:p>
          <a:p>
            <a:pPr>
              <a:buFont typeface="Arial" panose="020B0604020202020204" pitchFamily="34" charset="0"/>
              <a:buChar char="•"/>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6779" y="1568816"/>
            <a:ext cx="4733414" cy="4740544"/>
          </a:xfrm>
          <a:prstGeom prst="rect">
            <a:avLst/>
          </a:prstGeom>
        </p:spPr>
      </p:pic>
    </p:spTree>
    <p:extLst>
      <p:ext uri="{BB962C8B-B14F-4D97-AF65-F5344CB8AC3E}">
        <p14:creationId xmlns:p14="http://schemas.microsoft.com/office/powerpoint/2010/main" val="36983416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125000"/>
              </a:schemeClr>
              <a:schemeClr val="phClr">
                <a:tint val="92000"/>
                <a:shade val="70000"/>
                <a:satMod val="110000"/>
              </a:schemeClr>
            </a:duotone>
          </a:blip>
          <a:tile tx="0" ty="0" sx="22000" sy="2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E736489A-00C3-4E0A-AAA8-D4D3127BA5B3}"/>
    </a:ext>
  </a:extLst>
</a:theme>
</file>

<file path=ppt/theme/theme2.xml><?xml version="1.0" encoding="utf-8"?>
<a:theme xmlns:a="http://schemas.openxmlformats.org/drawingml/2006/main" name="1_Integral">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125000"/>
              </a:schemeClr>
              <a:schemeClr val="phClr">
                <a:tint val="92000"/>
                <a:shade val="70000"/>
                <a:satMod val="110000"/>
              </a:schemeClr>
            </a:duotone>
          </a:blip>
          <a:tile tx="0" ty="0" sx="22000" sy="2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E736489A-00C3-4E0A-AAA8-D4D3127BA5B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themeOverride>
</file>

<file path=ppt/theme/themeOverride2.xml><?xml version="1.0" encoding="utf-8"?>
<a:themeOverride xmlns:a="http://schemas.openxmlformats.org/drawingml/2006/main">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themeOverride>
</file>

<file path=ppt/theme/themeOverride3.xml><?xml version="1.0" encoding="utf-8"?>
<a:themeOverride xmlns:a="http://schemas.openxmlformats.org/drawingml/2006/main">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themeOverride>
</file>

<file path=ppt/theme/themeOverride4.xml><?xml version="1.0" encoding="utf-8"?>
<a:themeOverride xmlns:a="http://schemas.openxmlformats.org/drawingml/2006/main">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themeOverride>
</file>

<file path=ppt/theme/themeOverride5.xml><?xml version="1.0" encoding="utf-8"?>
<a:themeOverride xmlns:a="http://schemas.openxmlformats.org/drawingml/2006/main">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themeOverride>
</file>

<file path=docProps/app.xml><?xml version="1.0" encoding="utf-8"?>
<Properties xmlns="http://schemas.openxmlformats.org/officeDocument/2006/extended-properties" xmlns:vt="http://schemas.openxmlformats.org/officeDocument/2006/docPropsVTypes">
  <Template>Integral</Template>
  <TotalTime>771</TotalTime>
  <Words>3745</Words>
  <Application>Microsoft Office PowerPoint</Application>
  <PresentationFormat>Widescreen</PresentationFormat>
  <Paragraphs>549</Paragraphs>
  <Slides>76</Slides>
  <Notes>15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76</vt:i4>
      </vt:variant>
    </vt:vector>
  </HeadingPairs>
  <TitlesOfParts>
    <vt:vector size="87" baseType="lpstr">
      <vt:lpstr>Arial</vt:lpstr>
      <vt:lpstr>Calibri</vt:lpstr>
      <vt:lpstr>Corbel</vt:lpstr>
      <vt:lpstr>Lato</vt:lpstr>
      <vt:lpstr>Raleway</vt:lpstr>
      <vt:lpstr>Tw Cen MT</vt:lpstr>
      <vt:lpstr>Tw Cen MT Condensed</vt:lpstr>
      <vt:lpstr>Wingdings</vt:lpstr>
      <vt:lpstr>Wingdings 3</vt:lpstr>
      <vt:lpstr>Integral</vt:lpstr>
      <vt:lpstr>1_Integral</vt:lpstr>
      <vt:lpstr>UPPER RESPIRATORY TRACT INFECTIONS</vt:lpstr>
      <vt:lpstr>objectives</vt:lpstr>
      <vt:lpstr>Sore throat </vt:lpstr>
      <vt:lpstr>definition</vt:lpstr>
      <vt:lpstr> Clinical presentation </vt:lpstr>
      <vt:lpstr>differential diagnosis </vt:lpstr>
      <vt:lpstr> Infectious causes  </vt:lpstr>
      <vt:lpstr> Tonsillitis </vt:lpstr>
      <vt:lpstr>Pharyngitis</vt:lpstr>
      <vt:lpstr>video</vt:lpstr>
      <vt:lpstr> Group A streptococcus(GAS) </vt:lpstr>
      <vt:lpstr>Diagnosis of Gas Infection </vt:lpstr>
      <vt:lpstr>PowerPoint Presentation</vt:lpstr>
      <vt:lpstr> Management </vt:lpstr>
      <vt:lpstr>Management of pharyngitis</vt:lpstr>
      <vt:lpstr>Management of tonsillitis</vt:lpstr>
      <vt:lpstr>Approach</vt:lpstr>
      <vt:lpstr> Complications  </vt:lpstr>
      <vt:lpstr>Effect of treatment of gas infection on complications</vt:lpstr>
      <vt:lpstr>PowerPoint Presentation</vt:lpstr>
      <vt:lpstr>PowerPoint Presentation</vt:lpstr>
      <vt:lpstr>Definition</vt:lpstr>
      <vt:lpstr>Pathophysiology</vt:lpstr>
      <vt:lpstr>Etiology</vt:lpstr>
      <vt:lpstr>CLASSIFICATION OF SINUSITIS</vt:lpstr>
      <vt:lpstr>CLINICAL FEATURES</vt:lpstr>
      <vt:lpstr>DIAGNOSIS: Physical examination</vt:lpstr>
      <vt:lpstr>Investigations</vt:lpstr>
      <vt:lpstr>Indications for urgent referral</vt:lpstr>
      <vt:lpstr>ACUTE VIRAL RHINOSINUSITIS TREATMENT</vt:lpstr>
      <vt:lpstr> SYMPTOMATIC MANAGEMENT </vt:lpstr>
      <vt:lpstr>ACUTE BACTERIAL RHINOSINUSITIS TREATMENT</vt:lpstr>
      <vt:lpstr>ACUTE BACTERIAL RHINOSINUSITIS TREATMENT</vt:lpstr>
      <vt:lpstr>Allergic rhinitis</vt:lpstr>
      <vt:lpstr>Definition </vt:lpstr>
      <vt:lpstr>Approach: History </vt:lpstr>
      <vt:lpstr> Approach: Physical examination </vt:lpstr>
      <vt:lpstr>Approach: Trial of therapy</vt:lpstr>
      <vt:lpstr>Approach: Allergy testing</vt:lpstr>
      <vt:lpstr>management</vt:lpstr>
      <vt:lpstr>Otitis media</vt:lpstr>
      <vt:lpstr>definition</vt:lpstr>
      <vt:lpstr>Acute Otitis Media</vt:lpstr>
      <vt:lpstr> Pathophysiology </vt:lpstr>
      <vt:lpstr> Predisposing Factors </vt:lpstr>
      <vt:lpstr>Etiology</vt:lpstr>
      <vt:lpstr>PowerPoint Presentation</vt:lpstr>
      <vt:lpstr>PowerPoint Presentation</vt:lpstr>
      <vt:lpstr>PowerPoint Presentation</vt:lpstr>
      <vt:lpstr> Acute Otitis Media: Stages </vt:lpstr>
      <vt:lpstr> Diagnosis </vt:lpstr>
      <vt:lpstr>Management</vt:lpstr>
      <vt:lpstr>Management</vt:lpstr>
      <vt:lpstr> Otitis Media With Effusion (OME) </vt:lpstr>
      <vt:lpstr>PowerPoint Presentation</vt:lpstr>
      <vt:lpstr>PowerPoint Presentation</vt:lpstr>
      <vt:lpstr> Chronic Supportive Otitis Media </vt:lpstr>
      <vt:lpstr>Update in antibiotics management </vt:lpstr>
      <vt:lpstr> Viral vs bacterial </vt:lpstr>
      <vt:lpstr>update in managing and role of antibiotics </vt:lpstr>
      <vt:lpstr> Nice Guidance to antibiotics prescribing in URTI  </vt:lpstr>
      <vt:lpstr> Nice Guidance to antibiotics prescribing in URTI   </vt:lpstr>
      <vt:lpstr>  Nice Guidance to antibiotics prescribing in URTI   </vt:lpstr>
      <vt:lpstr>  Nice Guidance to antibiotics prescribing in URTI   </vt:lpstr>
      <vt:lpstr>  Nice Guidance to antibiotics prescribing in URTI  </vt:lpstr>
      <vt:lpstr>PowerPoint Presentation</vt:lpstr>
      <vt:lpstr>How to modify patient help seeking behavior?  </vt:lpstr>
      <vt:lpstr> Quiz </vt:lpstr>
      <vt:lpstr> Quiz </vt:lpstr>
      <vt:lpstr> Quiz </vt:lpstr>
      <vt:lpstr> Quiz </vt:lpstr>
      <vt:lpstr> Quiz </vt:lpstr>
      <vt:lpstr>PowerPoint Presentation</vt:lpstr>
      <vt:lpstr>references</vt:lpstr>
      <vt:lpstr>references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UPPER RESPIRATORY TRACT INFECTIONS</dc:title>
  <dc:creator>Dr. Quota</dc:creator>
  <cp:lastModifiedBy>Female Library</cp:lastModifiedBy>
  <cp:revision>167</cp:revision>
  <dcterms:created xsi:type="dcterms:W3CDTF">2017-03-16T15:57:59Z</dcterms:created>
  <dcterms:modified xsi:type="dcterms:W3CDTF">2017-03-23T07:09:00Z</dcterms:modified>
</cp:coreProperties>
</file>