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notesSlides/notesSlide3.xml" ContentType="application/vnd.openxmlformats-officedocument.presentationml.notesSlide+xml"/>
  <Override PartName="/ppt/diagrams/drawing3.xml" ContentType="application/vnd.ms-office.drawingml.diagramDrawing+xml"/>
  <Default Extension="png" ContentType="image/png"/>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5.xml" ContentType="application/vnd.openxmlformats-officedocument.drawingml.diagramData+xml"/>
  <Default Extension="gif" ContentType="image/gif"/>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diagrams/data3.xml" ContentType="application/vnd.openxmlformats-officedocument.drawingml.diagramData+xml"/>
  <Override PartName="/ppt/notesSlides/notesSlide6.xml" ContentType="application/vnd.openxmlformats-officedocument.presentationml.notesSlide+xml"/>
  <Override PartName="/ppt/diagrams/colors5.xml" ContentType="application/vnd.openxmlformats-officedocument.drawingml.diagramColors+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sldIdLst>
    <p:sldId id="256" r:id="rId2"/>
    <p:sldId id="257" r:id="rId3"/>
    <p:sldId id="328" r:id="rId4"/>
    <p:sldId id="258" r:id="rId5"/>
    <p:sldId id="260" r:id="rId6"/>
    <p:sldId id="265" r:id="rId7"/>
    <p:sldId id="297" r:id="rId8"/>
    <p:sldId id="377" r:id="rId9"/>
    <p:sldId id="298" r:id="rId10"/>
    <p:sldId id="299" r:id="rId11"/>
    <p:sldId id="300" r:id="rId12"/>
    <p:sldId id="301" r:id="rId13"/>
    <p:sldId id="303" r:id="rId14"/>
    <p:sldId id="259" r:id="rId15"/>
    <p:sldId id="378" r:id="rId16"/>
    <p:sldId id="304" r:id="rId17"/>
    <p:sldId id="305" r:id="rId18"/>
    <p:sldId id="306" r:id="rId19"/>
    <p:sldId id="309" r:id="rId20"/>
    <p:sldId id="310" r:id="rId21"/>
    <p:sldId id="329" r:id="rId22"/>
    <p:sldId id="379" r:id="rId23"/>
    <p:sldId id="312" r:id="rId24"/>
    <p:sldId id="313" r:id="rId25"/>
    <p:sldId id="314" r:id="rId26"/>
    <p:sldId id="315" r:id="rId27"/>
    <p:sldId id="316" r:id="rId28"/>
    <p:sldId id="318" r:id="rId29"/>
    <p:sldId id="323" r:id="rId30"/>
    <p:sldId id="324" r:id="rId31"/>
    <p:sldId id="325" r:id="rId32"/>
    <p:sldId id="327" r:id="rId33"/>
    <p:sldId id="330" r:id="rId34"/>
    <p:sldId id="331" r:id="rId35"/>
    <p:sldId id="380" r:id="rId36"/>
    <p:sldId id="334" r:id="rId37"/>
    <p:sldId id="376" r:id="rId38"/>
    <p:sldId id="336" r:id="rId39"/>
    <p:sldId id="387" r:id="rId40"/>
    <p:sldId id="338" r:id="rId41"/>
    <p:sldId id="339" r:id="rId42"/>
    <p:sldId id="340" r:id="rId43"/>
    <p:sldId id="341" r:id="rId44"/>
    <p:sldId id="343" r:id="rId45"/>
    <p:sldId id="347" r:id="rId46"/>
    <p:sldId id="348" r:id="rId47"/>
    <p:sldId id="350" r:id="rId48"/>
    <p:sldId id="352" r:id="rId49"/>
    <p:sldId id="355" r:id="rId50"/>
    <p:sldId id="357" r:id="rId51"/>
    <p:sldId id="360" r:id="rId52"/>
    <p:sldId id="362" r:id="rId53"/>
    <p:sldId id="364" r:id="rId54"/>
    <p:sldId id="374" r:id="rId55"/>
    <p:sldId id="381" r:id="rId56"/>
    <p:sldId id="365" r:id="rId57"/>
    <p:sldId id="366" r:id="rId58"/>
    <p:sldId id="367" r:id="rId59"/>
    <p:sldId id="371" r:id="rId60"/>
    <p:sldId id="375" r:id="rId61"/>
    <p:sldId id="263" r:id="rId62"/>
    <p:sldId id="264" r:id="rId63"/>
    <p:sldId id="266" r:id="rId64"/>
    <p:sldId id="267" r:id="rId65"/>
    <p:sldId id="268" r:id="rId66"/>
    <p:sldId id="269" r:id="rId67"/>
    <p:sldId id="270" r:id="rId68"/>
    <p:sldId id="385" r:id="rId69"/>
    <p:sldId id="386" r:id="rId70"/>
    <p:sldId id="296" r:id="rId7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C44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85" d="100"/>
          <a:sy n="85" d="100"/>
        </p:scale>
        <p:origin x="-936"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gif"/><Relationship Id="rId1" Type="http://schemas.openxmlformats.org/officeDocument/2006/relationships/image" Target="../media/image9.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5B0504-FA3C-414E-97D5-2B2B73A32B6E}" type="doc">
      <dgm:prSet loTypeId="urn:microsoft.com/office/officeart/2005/8/layout/orgChart1" loCatId="hierarchy" qsTypeId="urn:microsoft.com/office/officeart/2005/8/quickstyle/simple1" qsCatId="simple" csTypeId="urn:microsoft.com/office/officeart/2005/8/colors/accent1_2" csCatId="accent1" phldr="1"/>
      <dgm:spPr/>
    </dgm:pt>
    <dgm:pt modelId="{977DB252-E98A-4640-A9C3-3A16353EF1E2}">
      <dgm:prSet custT="1">
        <dgm:style>
          <a:lnRef idx="0">
            <a:schemeClr val="accent1"/>
          </a:lnRef>
          <a:fillRef idx="3">
            <a:schemeClr val="accent1"/>
          </a:fillRef>
          <a:effectRef idx="3">
            <a:schemeClr val="accent1"/>
          </a:effectRef>
          <a:fontRef idx="minor">
            <a:schemeClr val="lt1"/>
          </a:fontRef>
        </dgm:style>
      </dgm:prSet>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4000" b="1" i="0" u="none" strike="noStrike" cap="none" normalizeH="0" baseline="0" dirty="0" smtClean="0">
              <a:ln>
                <a:noFill/>
              </a:ln>
              <a:solidFill>
                <a:srgbClr val="FF0000"/>
              </a:solidFill>
              <a:effectLst/>
              <a:latin typeface="Arial" charset="0"/>
              <a:cs typeface="Arial" charset="0"/>
            </a:rPr>
            <a:t>Panic Attacks</a:t>
          </a:r>
        </a:p>
      </dgm:t>
    </dgm:pt>
    <dgm:pt modelId="{C2DE426B-917B-4D65-A07F-9F9805275BA9}" type="parTrans" cxnId="{CFBF4F2E-3485-4FB0-8A7C-EED9AF1B8AC9}">
      <dgm:prSet/>
      <dgm:spPr/>
      <dgm:t>
        <a:bodyPr/>
        <a:lstStyle/>
        <a:p>
          <a:endParaRPr lang="en-CA"/>
        </a:p>
      </dgm:t>
    </dgm:pt>
    <dgm:pt modelId="{BF010B0A-4AFF-48A7-BE25-3DDD7B6972E2}" type="sibTrans" cxnId="{CFBF4F2E-3485-4FB0-8A7C-EED9AF1B8AC9}">
      <dgm:prSet/>
      <dgm:spPr/>
      <dgm:t>
        <a:bodyPr/>
        <a:lstStyle/>
        <a:p>
          <a:endParaRPr lang="en-CA"/>
        </a:p>
      </dgm:t>
    </dgm:pt>
    <dgm:pt modelId="{1C3A2807-E307-4C3A-B410-3AAF89A29A90}">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3200" b="1" i="1" u="none" strike="noStrike" cap="none" normalizeH="0" baseline="0" dirty="0" smtClean="0">
              <a:ln>
                <a:noFill/>
              </a:ln>
              <a:solidFill>
                <a:srgbClr val="FFFF00"/>
              </a:solidFill>
              <a:effectLst/>
              <a:latin typeface="Arial" charset="0"/>
              <a:cs typeface="Arial" charset="0"/>
            </a:rPr>
            <a:t>Unexpected</a:t>
          </a:r>
        </a:p>
      </dgm:t>
    </dgm:pt>
    <dgm:pt modelId="{005B3F0C-554D-41FB-A106-7BA3CF2C84F8}" type="parTrans" cxnId="{9FAC1752-DD50-46F4-A96D-8B997DDE7C73}">
      <dgm:prSet/>
      <dgm:spPr/>
      <dgm:t>
        <a:bodyPr/>
        <a:lstStyle/>
        <a:p>
          <a:endParaRPr lang="en-CA"/>
        </a:p>
      </dgm:t>
    </dgm:pt>
    <dgm:pt modelId="{F724D549-F874-4BB1-9377-74754B82345D}" type="sibTrans" cxnId="{9FAC1752-DD50-46F4-A96D-8B997DDE7C73}">
      <dgm:prSet/>
      <dgm:spPr/>
      <dgm:t>
        <a:bodyPr/>
        <a:lstStyle/>
        <a:p>
          <a:endParaRPr lang="en-CA"/>
        </a:p>
      </dgm:t>
    </dgm:pt>
    <dgm:pt modelId="{3CFB26D7-A6B5-4D6A-A0D0-A11B35E3D0D8}">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en-US" sz="2800" b="1" i="1" u="none" strike="noStrike" cap="none" normalizeH="0" baseline="0" dirty="0" smtClean="0">
              <a:ln>
                <a:noFill/>
              </a:ln>
              <a:solidFill>
                <a:srgbClr val="C00000"/>
              </a:solidFill>
              <a:effectLst/>
              <a:latin typeface="Arial" charset="0"/>
              <a:cs typeface="Arial" charset="0"/>
            </a:rPr>
            <a:t>Situationally bound</a:t>
          </a:r>
        </a:p>
      </dgm:t>
    </dgm:pt>
    <dgm:pt modelId="{5AF67C69-8BC9-4AAF-B36E-61E98B3BE2B5}" type="parTrans" cxnId="{548686ED-2D01-41D8-B40D-17E439AB6051}">
      <dgm:prSet/>
      <dgm:spPr/>
      <dgm:t>
        <a:bodyPr/>
        <a:lstStyle/>
        <a:p>
          <a:endParaRPr lang="en-CA"/>
        </a:p>
      </dgm:t>
    </dgm:pt>
    <dgm:pt modelId="{F4CD170D-21EE-41F1-8037-5227B74C8BDD}" type="sibTrans" cxnId="{548686ED-2D01-41D8-B40D-17E439AB6051}">
      <dgm:prSet/>
      <dgm:spPr/>
      <dgm:t>
        <a:bodyPr/>
        <a:lstStyle/>
        <a:p>
          <a:endParaRPr lang="en-CA"/>
        </a:p>
      </dgm:t>
    </dgm:pt>
    <dgm:pt modelId="{81E22E12-0D5A-46C1-8097-5E70777C65B2}">
      <dgm:prSet custT="1"/>
      <dgm:spPr>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i="1" dirty="0" smtClean="0">
              <a:solidFill>
                <a:srgbClr val="FFFF00"/>
              </a:solidFill>
            </a:rPr>
            <a:t>Spontaneous.</a:t>
          </a:r>
        </a:p>
        <a:p>
          <a:r>
            <a:rPr lang="en-US" sz="2400" b="1" i="1" dirty="0" smtClean="0">
              <a:solidFill>
                <a:srgbClr val="FFFF00"/>
              </a:solidFill>
            </a:rPr>
            <a:t>Essential to diagnose </a:t>
          </a:r>
        </a:p>
        <a:p>
          <a:r>
            <a:rPr lang="en-US" sz="2400" b="1" i="1" dirty="0" smtClean="0">
              <a:solidFill>
                <a:srgbClr val="FFFF00"/>
              </a:solidFill>
            </a:rPr>
            <a:t>Panic Disorder</a:t>
          </a:r>
          <a:endParaRPr lang="en-US" sz="2400" dirty="0">
            <a:solidFill>
              <a:srgbClr val="FFFF00"/>
            </a:solidFill>
          </a:endParaRPr>
        </a:p>
      </dgm:t>
    </dgm:pt>
    <dgm:pt modelId="{1587CD42-BA87-47ED-8734-E058EAFB5D9C}" type="parTrans" cxnId="{D76424D4-905D-4306-926B-A4FF44C6F5E4}">
      <dgm:prSet/>
      <dgm:spPr/>
      <dgm:t>
        <a:bodyPr/>
        <a:lstStyle/>
        <a:p>
          <a:endParaRPr lang="en-US"/>
        </a:p>
      </dgm:t>
    </dgm:pt>
    <dgm:pt modelId="{38501F5E-637F-4681-9A3A-32CB692082B5}" type="sibTrans" cxnId="{D76424D4-905D-4306-926B-A4FF44C6F5E4}">
      <dgm:prSet/>
      <dgm:spPr/>
      <dgm:t>
        <a:bodyPr/>
        <a:lstStyle/>
        <a:p>
          <a:endParaRPr lang="en-US"/>
        </a:p>
      </dgm:t>
    </dgm:pt>
    <dgm:pt modelId="{ED34EFE2-12A8-4E9B-AC4B-3205F18D21D3}">
      <dgm:prSet custT="1"/>
      <dgm:spPr>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000" b="1" i="1" dirty="0" smtClean="0">
              <a:solidFill>
                <a:srgbClr val="C00000"/>
              </a:solidFill>
            </a:rPr>
            <a:t>- Anticipation Or immediately on exposure to the trigger</a:t>
          </a:r>
        </a:p>
        <a:p>
          <a:r>
            <a:rPr lang="en-US" sz="2000" b="1" i="1" dirty="0" smtClean="0">
              <a:solidFill>
                <a:srgbClr val="C00000"/>
              </a:solidFill>
            </a:rPr>
            <a:t>e.g. specific phobia.</a:t>
          </a:r>
        </a:p>
        <a:p>
          <a:r>
            <a:rPr lang="en-US" sz="2000" b="1" i="1" dirty="0" smtClean="0">
              <a:solidFill>
                <a:srgbClr val="C00000"/>
              </a:solidFill>
            </a:rPr>
            <a:t>- can be ass./with</a:t>
          </a:r>
        </a:p>
        <a:p>
          <a:r>
            <a:rPr lang="en-US" sz="2000" b="1" i="1" dirty="0" smtClean="0">
              <a:solidFill>
                <a:srgbClr val="C00000"/>
              </a:solidFill>
            </a:rPr>
            <a:t>panic disorder</a:t>
          </a:r>
          <a:endParaRPr lang="en-US" sz="2000" dirty="0">
            <a:solidFill>
              <a:srgbClr val="C00000"/>
            </a:solidFill>
          </a:endParaRPr>
        </a:p>
      </dgm:t>
    </dgm:pt>
    <dgm:pt modelId="{FE8A8B4B-AFD3-4DE4-A6EF-2FA17FB2A3D8}" type="parTrans" cxnId="{9B3E313E-52DF-4C18-AF7B-F151C7805564}">
      <dgm:prSet/>
      <dgm:spPr/>
      <dgm:t>
        <a:bodyPr/>
        <a:lstStyle/>
        <a:p>
          <a:endParaRPr lang="en-US"/>
        </a:p>
      </dgm:t>
    </dgm:pt>
    <dgm:pt modelId="{8FB859FA-7FDC-4453-B444-3F15D7795209}" type="sibTrans" cxnId="{9B3E313E-52DF-4C18-AF7B-F151C7805564}">
      <dgm:prSet/>
      <dgm:spPr/>
      <dgm:t>
        <a:bodyPr/>
        <a:lstStyle/>
        <a:p>
          <a:endParaRPr lang="en-US"/>
        </a:p>
      </dgm:t>
    </dgm:pt>
    <dgm:pt modelId="{01033827-1645-4554-81D9-F218B0D9E8C5}" type="pres">
      <dgm:prSet presAssocID="{8B5B0504-FA3C-414E-97D5-2B2B73A32B6E}" presName="hierChild1" presStyleCnt="0">
        <dgm:presLayoutVars>
          <dgm:orgChart val="1"/>
          <dgm:chPref val="1"/>
          <dgm:dir/>
          <dgm:animOne val="branch"/>
          <dgm:animLvl val="lvl"/>
          <dgm:resizeHandles/>
        </dgm:presLayoutVars>
      </dgm:prSet>
      <dgm:spPr/>
    </dgm:pt>
    <dgm:pt modelId="{C2418EE9-8B3C-401D-BED1-AA76C4203A05}" type="pres">
      <dgm:prSet presAssocID="{977DB252-E98A-4640-A9C3-3A16353EF1E2}" presName="hierRoot1" presStyleCnt="0">
        <dgm:presLayoutVars>
          <dgm:hierBranch/>
        </dgm:presLayoutVars>
      </dgm:prSet>
      <dgm:spPr/>
    </dgm:pt>
    <dgm:pt modelId="{3B814BE2-11E2-4E2E-95B3-D0E2FB419209}" type="pres">
      <dgm:prSet presAssocID="{977DB252-E98A-4640-A9C3-3A16353EF1E2}" presName="rootComposite1" presStyleCnt="0"/>
      <dgm:spPr/>
    </dgm:pt>
    <dgm:pt modelId="{B87D075C-4C03-438C-B7D0-E91280C75907}" type="pres">
      <dgm:prSet presAssocID="{977DB252-E98A-4640-A9C3-3A16353EF1E2}" presName="rootText1" presStyleLbl="node0" presStyleIdx="0" presStyleCnt="1" custScaleX="131264" custScaleY="53379" custLinFactY="-65778" custLinFactNeighborX="-1299" custLinFactNeighborY="-100000">
        <dgm:presLayoutVars>
          <dgm:chPref val="3"/>
        </dgm:presLayoutVars>
      </dgm:prSet>
      <dgm:spPr>
        <a:prstGeom prst="roundRect">
          <a:avLst/>
        </a:prstGeom>
      </dgm:spPr>
      <dgm:t>
        <a:bodyPr/>
        <a:lstStyle/>
        <a:p>
          <a:endParaRPr lang="en-CA"/>
        </a:p>
      </dgm:t>
    </dgm:pt>
    <dgm:pt modelId="{9B13E0B6-E969-48A4-8A19-9645A29314C1}" type="pres">
      <dgm:prSet presAssocID="{977DB252-E98A-4640-A9C3-3A16353EF1E2}" presName="rootConnector1" presStyleLbl="node1" presStyleIdx="0" presStyleCnt="0"/>
      <dgm:spPr/>
      <dgm:t>
        <a:bodyPr/>
        <a:lstStyle/>
        <a:p>
          <a:endParaRPr lang="en-CA"/>
        </a:p>
      </dgm:t>
    </dgm:pt>
    <dgm:pt modelId="{D602286D-BB69-4EDE-9644-624ABD94C665}" type="pres">
      <dgm:prSet presAssocID="{977DB252-E98A-4640-A9C3-3A16353EF1E2}" presName="hierChild2" presStyleCnt="0"/>
      <dgm:spPr/>
    </dgm:pt>
    <dgm:pt modelId="{9CE5FEFF-23F2-417D-8422-ECA09259BA19}" type="pres">
      <dgm:prSet presAssocID="{005B3F0C-554D-41FB-A106-7BA3CF2C84F8}" presName="Name35" presStyleLbl="parChTrans1D2" presStyleIdx="0" presStyleCnt="2"/>
      <dgm:spPr/>
      <dgm:t>
        <a:bodyPr/>
        <a:lstStyle/>
        <a:p>
          <a:endParaRPr lang="en-CA"/>
        </a:p>
      </dgm:t>
    </dgm:pt>
    <dgm:pt modelId="{6AE17846-E98B-4DAD-9C3F-3A1336332BBC}" type="pres">
      <dgm:prSet presAssocID="{1C3A2807-E307-4C3A-B410-3AAF89A29A90}" presName="hierRoot2" presStyleCnt="0">
        <dgm:presLayoutVars>
          <dgm:hierBranch/>
        </dgm:presLayoutVars>
      </dgm:prSet>
      <dgm:spPr/>
    </dgm:pt>
    <dgm:pt modelId="{0ACA4D56-4A99-4AED-B598-CE158E4F498A}" type="pres">
      <dgm:prSet presAssocID="{1C3A2807-E307-4C3A-B410-3AAF89A29A90}" presName="rootComposite" presStyleCnt="0"/>
      <dgm:spPr/>
    </dgm:pt>
    <dgm:pt modelId="{385C6F3B-97E0-4762-8888-B8DF9C8A3A18}" type="pres">
      <dgm:prSet presAssocID="{1C3A2807-E307-4C3A-B410-3AAF89A29A90}" presName="rootText" presStyleLbl="node2" presStyleIdx="0" presStyleCnt="2" custScaleX="88096" custScaleY="63355" custLinFactNeighborX="4585" custLinFactNeighborY="-8098">
        <dgm:presLayoutVars>
          <dgm:chPref val="3"/>
        </dgm:presLayoutVars>
      </dgm:prSet>
      <dgm:spPr>
        <a:prstGeom prst="parallelogram">
          <a:avLst/>
        </a:prstGeom>
      </dgm:spPr>
      <dgm:t>
        <a:bodyPr/>
        <a:lstStyle/>
        <a:p>
          <a:endParaRPr lang="en-CA"/>
        </a:p>
      </dgm:t>
    </dgm:pt>
    <dgm:pt modelId="{35F33227-F9E4-4B82-B9F7-1E444D8B0FF5}" type="pres">
      <dgm:prSet presAssocID="{1C3A2807-E307-4C3A-B410-3AAF89A29A90}" presName="rootConnector" presStyleLbl="node2" presStyleIdx="0" presStyleCnt="2"/>
      <dgm:spPr/>
      <dgm:t>
        <a:bodyPr/>
        <a:lstStyle/>
        <a:p>
          <a:endParaRPr lang="en-CA"/>
        </a:p>
      </dgm:t>
    </dgm:pt>
    <dgm:pt modelId="{B9FEB22C-EBDE-417E-8400-5F3EE50D1350}" type="pres">
      <dgm:prSet presAssocID="{1C3A2807-E307-4C3A-B410-3AAF89A29A90}" presName="hierChild4" presStyleCnt="0"/>
      <dgm:spPr/>
    </dgm:pt>
    <dgm:pt modelId="{4367560D-DF8C-4D80-8965-2D659D5F5BC7}" type="pres">
      <dgm:prSet presAssocID="{1587CD42-BA87-47ED-8734-E058EAFB5D9C}" presName="Name35" presStyleLbl="parChTrans1D3" presStyleIdx="0" presStyleCnt="2"/>
      <dgm:spPr/>
      <dgm:t>
        <a:bodyPr/>
        <a:lstStyle/>
        <a:p>
          <a:endParaRPr lang="en-US"/>
        </a:p>
      </dgm:t>
    </dgm:pt>
    <dgm:pt modelId="{DB2DB170-886C-4261-B0E4-1B91487F173E}" type="pres">
      <dgm:prSet presAssocID="{81E22E12-0D5A-46C1-8097-5E70777C65B2}" presName="hierRoot2" presStyleCnt="0">
        <dgm:presLayoutVars>
          <dgm:hierBranch val="init"/>
        </dgm:presLayoutVars>
      </dgm:prSet>
      <dgm:spPr/>
    </dgm:pt>
    <dgm:pt modelId="{D67F711A-8114-4BDE-A33A-94F8518BFFD8}" type="pres">
      <dgm:prSet presAssocID="{81E22E12-0D5A-46C1-8097-5E70777C65B2}" presName="rootComposite" presStyleCnt="0"/>
      <dgm:spPr/>
    </dgm:pt>
    <dgm:pt modelId="{70187804-AAFB-4D80-AB89-B4726F92D022}" type="pres">
      <dgm:prSet presAssocID="{81E22E12-0D5A-46C1-8097-5E70777C65B2}" presName="rootText" presStyleLbl="node3" presStyleIdx="0" presStyleCnt="2" custScaleX="83869" custLinFactNeighborX="4527" custLinFactNeighborY="-7544">
        <dgm:presLayoutVars>
          <dgm:chPref val="3"/>
        </dgm:presLayoutVars>
      </dgm:prSet>
      <dgm:spPr>
        <a:prstGeom prst="parallelogram">
          <a:avLst/>
        </a:prstGeom>
      </dgm:spPr>
      <dgm:t>
        <a:bodyPr/>
        <a:lstStyle/>
        <a:p>
          <a:endParaRPr lang="en-US"/>
        </a:p>
      </dgm:t>
    </dgm:pt>
    <dgm:pt modelId="{946332FE-0D33-4093-88D0-31D75996E336}" type="pres">
      <dgm:prSet presAssocID="{81E22E12-0D5A-46C1-8097-5E70777C65B2}" presName="rootConnector" presStyleLbl="node3" presStyleIdx="0" presStyleCnt="2"/>
      <dgm:spPr/>
      <dgm:t>
        <a:bodyPr/>
        <a:lstStyle/>
        <a:p>
          <a:endParaRPr lang="en-US"/>
        </a:p>
      </dgm:t>
    </dgm:pt>
    <dgm:pt modelId="{58CA49F7-99C4-4B31-9007-5D8C7966E815}" type="pres">
      <dgm:prSet presAssocID="{81E22E12-0D5A-46C1-8097-5E70777C65B2}" presName="hierChild4" presStyleCnt="0"/>
      <dgm:spPr/>
    </dgm:pt>
    <dgm:pt modelId="{520F22D3-AEEE-40CE-94F8-6517BE547968}" type="pres">
      <dgm:prSet presAssocID="{81E22E12-0D5A-46C1-8097-5E70777C65B2}" presName="hierChild5" presStyleCnt="0"/>
      <dgm:spPr/>
    </dgm:pt>
    <dgm:pt modelId="{5C6B46B8-08EB-4B10-B926-FF4B75E6BEED}" type="pres">
      <dgm:prSet presAssocID="{1C3A2807-E307-4C3A-B410-3AAF89A29A90}" presName="hierChild5" presStyleCnt="0"/>
      <dgm:spPr/>
    </dgm:pt>
    <dgm:pt modelId="{2E869BCD-4B23-462B-8CAE-5A2AE75A4655}" type="pres">
      <dgm:prSet presAssocID="{5AF67C69-8BC9-4AAF-B36E-61E98B3BE2B5}" presName="Name35" presStyleLbl="parChTrans1D2" presStyleIdx="1" presStyleCnt="2"/>
      <dgm:spPr/>
      <dgm:t>
        <a:bodyPr/>
        <a:lstStyle/>
        <a:p>
          <a:endParaRPr lang="en-CA"/>
        </a:p>
      </dgm:t>
    </dgm:pt>
    <dgm:pt modelId="{4EBDA788-496D-47D2-AB2B-7D90532A60AB}" type="pres">
      <dgm:prSet presAssocID="{3CFB26D7-A6B5-4D6A-A0D0-A11B35E3D0D8}" presName="hierRoot2" presStyleCnt="0">
        <dgm:presLayoutVars>
          <dgm:hierBranch/>
        </dgm:presLayoutVars>
      </dgm:prSet>
      <dgm:spPr/>
    </dgm:pt>
    <dgm:pt modelId="{208AA669-FB8E-4801-82A9-91350AD14B18}" type="pres">
      <dgm:prSet presAssocID="{3CFB26D7-A6B5-4D6A-A0D0-A11B35E3D0D8}" presName="rootComposite" presStyleCnt="0"/>
      <dgm:spPr/>
    </dgm:pt>
    <dgm:pt modelId="{687CC81A-9581-4F79-8E08-4A6FBA869834}" type="pres">
      <dgm:prSet presAssocID="{3CFB26D7-A6B5-4D6A-A0D0-A11B35E3D0D8}" presName="rootText" presStyleLbl="node2" presStyleIdx="1" presStyleCnt="2" custScaleX="74967" custScaleY="63893" custLinFactNeighborX="-3539" custLinFactNeighborY="-8737">
        <dgm:presLayoutVars>
          <dgm:chPref val="3"/>
        </dgm:presLayoutVars>
      </dgm:prSet>
      <dgm:spPr>
        <a:prstGeom prst="rect">
          <a:avLst/>
        </a:prstGeom>
      </dgm:spPr>
      <dgm:t>
        <a:bodyPr/>
        <a:lstStyle/>
        <a:p>
          <a:endParaRPr lang="en-CA"/>
        </a:p>
      </dgm:t>
    </dgm:pt>
    <dgm:pt modelId="{416CFFF8-37C5-4AD3-8991-0AF07B8D7870}" type="pres">
      <dgm:prSet presAssocID="{3CFB26D7-A6B5-4D6A-A0D0-A11B35E3D0D8}" presName="rootConnector" presStyleLbl="node2" presStyleIdx="1" presStyleCnt="2"/>
      <dgm:spPr/>
      <dgm:t>
        <a:bodyPr/>
        <a:lstStyle/>
        <a:p>
          <a:endParaRPr lang="en-CA"/>
        </a:p>
      </dgm:t>
    </dgm:pt>
    <dgm:pt modelId="{4A0D2BBF-8786-4864-956F-FF96EA79D06D}" type="pres">
      <dgm:prSet presAssocID="{3CFB26D7-A6B5-4D6A-A0D0-A11B35E3D0D8}" presName="hierChild4" presStyleCnt="0"/>
      <dgm:spPr/>
    </dgm:pt>
    <dgm:pt modelId="{EB286A2E-8515-4926-9626-136C160ADC83}" type="pres">
      <dgm:prSet presAssocID="{FE8A8B4B-AFD3-4DE4-A6EF-2FA17FB2A3D8}" presName="Name35" presStyleLbl="parChTrans1D3" presStyleIdx="1" presStyleCnt="2"/>
      <dgm:spPr/>
      <dgm:t>
        <a:bodyPr/>
        <a:lstStyle/>
        <a:p>
          <a:endParaRPr lang="en-US"/>
        </a:p>
      </dgm:t>
    </dgm:pt>
    <dgm:pt modelId="{D303EBDC-4A48-4880-96BA-77C4F916B9D8}" type="pres">
      <dgm:prSet presAssocID="{ED34EFE2-12A8-4E9B-AC4B-3205F18D21D3}" presName="hierRoot2" presStyleCnt="0">
        <dgm:presLayoutVars>
          <dgm:hierBranch val="init"/>
        </dgm:presLayoutVars>
      </dgm:prSet>
      <dgm:spPr/>
    </dgm:pt>
    <dgm:pt modelId="{59A23DE4-1417-4E05-8785-F35C82E981B6}" type="pres">
      <dgm:prSet presAssocID="{ED34EFE2-12A8-4E9B-AC4B-3205F18D21D3}" presName="rootComposite" presStyleCnt="0"/>
      <dgm:spPr/>
    </dgm:pt>
    <dgm:pt modelId="{5FCBEAAF-1484-442B-8312-AE89A8498337}" type="pres">
      <dgm:prSet presAssocID="{ED34EFE2-12A8-4E9B-AC4B-3205F18D21D3}" presName="rootText" presStyleLbl="node3" presStyleIdx="1" presStyleCnt="2" custScaleX="96139" custLinFactNeighborX="-3540" custLinFactNeighborY="-9228">
        <dgm:presLayoutVars>
          <dgm:chPref val="3"/>
        </dgm:presLayoutVars>
      </dgm:prSet>
      <dgm:spPr>
        <a:prstGeom prst="rect">
          <a:avLst/>
        </a:prstGeom>
      </dgm:spPr>
      <dgm:t>
        <a:bodyPr/>
        <a:lstStyle/>
        <a:p>
          <a:endParaRPr lang="en-US"/>
        </a:p>
      </dgm:t>
    </dgm:pt>
    <dgm:pt modelId="{145185C7-E691-4E32-8135-77777F0B9F5A}" type="pres">
      <dgm:prSet presAssocID="{ED34EFE2-12A8-4E9B-AC4B-3205F18D21D3}" presName="rootConnector" presStyleLbl="node3" presStyleIdx="1" presStyleCnt="2"/>
      <dgm:spPr/>
      <dgm:t>
        <a:bodyPr/>
        <a:lstStyle/>
        <a:p>
          <a:endParaRPr lang="en-US"/>
        </a:p>
      </dgm:t>
    </dgm:pt>
    <dgm:pt modelId="{BE8DDD1D-5600-42AA-BBB5-6CF7D2212AFE}" type="pres">
      <dgm:prSet presAssocID="{ED34EFE2-12A8-4E9B-AC4B-3205F18D21D3}" presName="hierChild4" presStyleCnt="0"/>
      <dgm:spPr/>
    </dgm:pt>
    <dgm:pt modelId="{2B6710CD-606F-4A13-A731-F96B06A1EA78}" type="pres">
      <dgm:prSet presAssocID="{ED34EFE2-12A8-4E9B-AC4B-3205F18D21D3}" presName="hierChild5" presStyleCnt="0"/>
      <dgm:spPr/>
    </dgm:pt>
    <dgm:pt modelId="{3D0EF266-38AD-45FC-A381-53E0740D8D16}" type="pres">
      <dgm:prSet presAssocID="{3CFB26D7-A6B5-4D6A-A0D0-A11B35E3D0D8}" presName="hierChild5" presStyleCnt="0"/>
      <dgm:spPr/>
    </dgm:pt>
    <dgm:pt modelId="{A57CC560-6275-4F89-9665-F1B56A232B5E}" type="pres">
      <dgm:prSet presAssocID="{977DB252-E98A-4640-A9C3-3A16353EF1E2}" presName="hierChild3" presStyleCnt="0"/>
      <dgm:spPr/>
    </dgm:pt>
  </dgm:ptLst>
  <dgm:cxnLst>
    <dgm:cxn modelId="{CCF57378-1361-D44E-9A53-3CE963F5F0B3}" type="presOf" srcId="{977DB252-E98A-4640-A9C3-3A16353EF1E2}" destId="{9B13E0B6-E969-48A4-8A19-9645A29314C1}" srcOrd="1" destOrd="0" presId="urn:microsoft.com/office/officeart/2005/8/layout/orgChart1"/>
    <dgm:cxn modelId="{7BA82FBE-AA5C-F343-B30E-8316719B9C2E}" type="presOf" srcId="{3CFB26D7-A6B5-4D6A-A0D0-A11B35E3D0D8}" destId="{416CFFF8-37C5-4AD3-8991-0AF07B8D7870}" srcOrd="1" destOrd="0" presId="urn:microsoft.com/office/officeart/2005/8/layout/orgChart1"/>
    <dgm:cxn modelId="{9910D9C7-10DC-9A4A-BADC-FC33E77DA499}" type="presOf" srcId="{81E22E12-0D5A-46C1-8097-5E70777C65B2}" destId="{946332FE-0D33-4093-88D0-31D75996E336}" srcOrd="1" destOrd="0" presId="urn:microsoft.com/office/officeart/2005/8/layout/orgChart1"/>
    <dgm:cxn modelId="{09E4ED2E-53B6-F248-BC50-072F71861F6C}" type="presOf" srcId="{ED34EFE2-12A8-4E9B-AC4B-3205F18D21D3}" destId="{5FCBEAAF-1484-442B-8312-AE89A8498337}" srcOrd="0" destOrd="0" presId="urn:microsoft.com/office/officeart/2005/8/layout/orgChart1"/>
    <dgm:cxn modelId="{CFBF4F2E-3485-4FB0-8A7C-EED9AF1B8AC9}" srcId="{8B5B0504-FA3C-414E-97D5-2B2B73A32B6E}" destId="{977DB252-E98A-4640-A9C3-3A16353EF1E2}" srcOrd="0" destOrd="0" parTransId="{C2DE426B-917B-4D65-A07F-9F9805275BA9}" sibTransId="{BF010B0A-4AFF-48A7-BE25-3DDD7B6972E2}"/>
    <dgm:cxn modelId="{D76424D4-905D-4306-926B-A4FF44C6F5E4}" srcId="{1C3A2807-E307-4C3A-B410-3AAF89A29A90}" destId="{81E22E12-0D5A-46C1-8097-5E70777C65B2}" srcOrd="0" destOrd="0" parTransId="{1587CD42-BA87-47ED-8734-E058EAFB5D9C}" sibTransId="{38501F5E-637F-4681-9A3A-32CB692082B5}"/>
    <dgm:cxn modelId="{EA752142-2896-3D4F-868A-8CD83E9E0309}" type="presOf" srcId="{FE8A8B4B-AFD3-4DE4-A6EF-2FA17FB2A3D8}" destId="{EB286A2E-8515-4926-9626-136C160ADC83}" srcOrd="0" destOrd="0" presId="urn:microsoft.com/office/officeart/2005/8/layout/orgChart1"/>
    <dgm:cxn modelId="{F12C0DDF-24C5-2D40-A469-B1611CAC84D1}" type="presOf" srcId="{3CFB26D7-A6B5-4D6A-A0D0-A11B35E3D0D8}" destId="{687CC81A-9581-4F79-8E08-4A6FBA869834}" srcOrd="0" destOrd="0" presId="urn:microsoft.com/office/officeart/2005/8/layout/orgChart1"/>
    <dgm:cxn modelId="{496DF3A8-5747-FF44-BAFA-8DF29BD61233}" type="presOf" srcId="{977DB252-E98A-4640-A9C3-3A16353EF1E2}" destId="{B87D075C-4C03-438C-B7D0-E91280C75907}" srcOrd="0" destOrd="0" presId="urn:microsoft.com/office/officeart/2005/8/layout/orgChart1"/>
    <dgm:cxn modelId="{9FAC1752-DD50-46F4-A96D-8B997DDE7C73}" srcId="{977DB252-E98A-4640-A9C3-3A16353EF1E2}" destId="{1C3A2807-E307-4C3A-B410-3AAF89A29A90}" srcOrd="0" destOrd="0" parTransId="{005B3F0C-554D-41FB-A106-7BA3CF2C84F8}" sibTransId="{F724D549-F874-4BB1-9377-74754B82345D}"/>
    <dgm:cxn modelId="{9D998BF0-86E2-A146-8890-8E9DE12B9461}" type="presOf" srcId="{005B3F0C-554D-41FB-A106-7BA3CF2C84F8}" destId="{9CE5FEFF-23F2-417D-8422-ECA09259BA19}" srcOrd="0" destOrd="0" presId="urn:microsoft.com/office/officeart/2005/8/layout/orgChart1"/>
    <dgm:cxn modelId="{5B6E9293-C282-124D-AACC-6080FDAC1922}" type="presOf" srcId="{1C3A2807-E307-4C3A-B410-3AAF89A29A90}" destId="{35F33227-F9E4-4B82-B9F7-1E444D8B0FF5}" srcOrd="1" destOrd="0" presId="urn:microsoft.com/office/officeart/2005/8/layout/orgChart1"/>
    <dgm:cxn modelId="{548686ED-2D01-41D8-B40D-17E439AB6051}" srcId="{977DB252-E98A-4640-A9C3-3A16353EF1E2}" destId="{3CFB26D7-A6B5-4D6A-A0D0-A11B35E3D0D8}" srcOrd="1" destOrd="0" parTransId="{5AF67C69-8BC9-4AAF-B36E-61E98B3BE2B5}" sibTransId="{F4CD170D-21EE-41F1-8037-5227B74C8BDD}"/>
    <dgm:cxn modelId="{28F89F2F-C20E-A847-9A72-28F26FD4E717}" type="presOf" srcId="{1587CD42-BA87-47ED-8734-E058EAFB5D9C}" destId="{4367560D-DF8C-4D80-8965-2D659D5F5BC7}" srcOrd="0" destOrd="0" presId="urn:microsoft.com/office/officeart/2005/8/layout/orgChart1"/>
    <dgm:cxn modelId="{794FFB13-E8CF-F74A-B317-00C170140CA4}" type="presOf" srcId="{81E22E12-0D5A-46C1-8097-5E70777C65B2}" destId="{70187804-AAFB-4D80-AB89-B4726F92D022}" srcOrd="0" destOrd="0" presId="urn:microsoft.com/office/officeart/2005/8/layout/orgChart1"/>
    <dgm:cxn modelId="{2D9CE533-273B-ED4B-A1AC-3FE97753DA5C}" type="presOf" srcId="{8B5B0504-FA3C-414E-97D5-2B2B73A32B6E}" destId="{01033827-1645-4554-81D9-F218B0D9E8C5}" srcOrd="0" destOrd="0" presId="urn:microsoft.com/office/officeart/2005/8/layout/orgChart1"/>
    <dgm:cxn modelId="{8708014B-69F4-5048-861F-CB7CEEB29E1F}" type="presOf" srcId="{1C3A2807-E307-4C3A-B410-3AAF89A29A90}" destId="{385C6F3B-97E0-4762-8888-B8DF9C8A3A18}" srcOrd="0" destOrd="0" presId="urn:microsoft.com/office/officeart/2005/8/layout/orgChart1"/>
    <dgm:cxn modelId="{7DB8F9E7-8DE5-6F4B-B062-70581FC99ADC}" type="presOf" srcId="{5AF67C69-8BC9-4AAF-B36E-61E98B3BE2B5}" destId="{2E869BCD-4B23-462B-8CAE-5A2AE75A4655}" srcOrd="0" destOrd="0" presId="urn:microsoft.com/office/officeart/2005/8/layout/orgChart1"/>
    <dgm:cxn modelId="{9B3E313E-52DF-4C18-AF7B-F151C7805564}" srcId="{3CFB26D7-A6B5-4D6A-A0D0-A11B35E3D0D8}" destId="{ED34EFE2-12A8-4E9B-AC4B-3205F18D21D3}" srcOrd="0" destOrd="0" parTransId="{FE8A8B4B-AFD3-4DE4-A6EF-2FA17FB2A3D8}" sibTransId="{8FB859FA-7FDC-4453-B444-3F15D7795209}"/>
    <dgm:cxn modelId="{34B464E4-EA4D-B245-8F5B-5171A3752E47}" type="presOf" srcId="{ED34EFE2-12A8-4E9B-AC4B-3205F18D21D3}" destId="{145185C7-E691-4E32-8135-77777F0B9F5A}" srcOrd="1" destOrd="0" presId="urn:microsoft.com/office/officeart/2005/8/layout/orgChart1"/>
    <dgm:cxn modelId="{63880438-BC52-1E42-B999-D921618DA2D3}" type="presParOf" srcId="{01033827-1645-4554-81D9-F218B0D9E8C5}" destId="{C2418EE9-8B3C-401D-BED1-AA76C4203A05}" srcOrd="0" destOrd="0" presId="urn:microsoft.com/office/officeart/2005/8/layout/orgChart1"/>
    <dgm:cxn modelId="{7F6648FF-6CE0-1649-BCB7-ABE1338496D7}" type="presParOf" srcId="{C2418EE9-8B3C-401D-BED1-AA76C4203A05}" destId="{3B814BE2-11E2-4E2E-95B3-D0E2FB419209}" srcOrd="0" destOrd="0" presId="urn:microsoft.com/office/officeart/2005/8/layout/orgChart1"/>
    <dgm:cxn modelId="{9AE015AB-2538-B143-B4F9-B5639479D4A9}" type="presParOf" srcId="{3B814BE2-11E2-4E2E-95B3-D0E2FB419209}" destId="{B87D075C-4C03-438C-B7D0-E91280C75907}" srcOrd="0" destOrd="0" presId="urn:microsoft.com/office/officeart/2005/8/layout/orgChart1"/>
    <dgm:cxn modelId="{3D0A41D3-DB6C-BD47-8A71-A165E27169E5}" type="presParOf" srcId="{3B814BE2-11E2-4E2E-95B3-D0E2FB419209}" destId="{9B13E0B6-E969-48A4-8A19-9645A29314C1}" srcOrd="1" destOrd="0" presId="urn:microsoft.com/office/officeart/2005/8/layout/orgChart1"/>
    <dgm:cxn modelId="{183F8A92-3527-834B-BB13-B4D42982FF05}" type="presParOf" srcId="{C2418EE9-8B3C-401D-BED1-AA76C4203A05}" destId="{D602286D-BB69-4EDE-9644-624ABD94C665}" srcOrd="1" destOrd="0" presId="urn:microsoft.com/office/officeart/2005/8/layout/orgChart1"/>
    <dgm:cxn modelId="{BB528256-921C-504C-8E4D-1A1530D665BE}" type="presParOf" srcId="{D602286D-BB69-4EDE-9644-624ABD94C665}" destId="{9CE5FEFF-23F2-417D-8422-ECA09259BA19}" srcOrd="0" destOrd="0" presId="urn:microsoft.com/office/officeart/2005/8/layout/orgChart1"/>
    <dgm:cxn modelId="{CC8CFBD2-3804-D444-9E48-0BDF954AB211}" type="presParOf" srcId="{D602286D-BB69-4EDE-9644-624ABD94C665}" destId="{6AE17846-E98B-4DAD-9C3F-3A1336332BBC}" srcOrd="1" destOrd="0" presId="urn:microsoft.com/office/officeart/2005/8/layout/orgChart1"/>
    <dgm:cxn modelId="{0C78928C-33DD-7F4D-A10E-EFEF4F12B727}" type="presParOf" srcId="{6AE17846-E98B-4DAD-9C3F-3A1336332BBC}" destId="{0ACA4D56-4A99-4AED-B598-CE158E4F498A}" srcOrd="0" destOrd="0" presId="urn:microsoft.com/office/officeart/2005/8/layout/orgChart1"/>
    <dgm:cxn modelId="{AB023454-0ECE-F445-91CA-951D9D2AB406}" type="presParOf" srcId="{0ACA4D56-4A99-4AED-B598-CE158E4F498A}" destId="{385C6F3B-97E0-4762-8888-B8DF9C8A3A18}" srcOrd="0" destOrd="0" presId="urn:microsoft.com/office/officeart/2005/8/layout/orgChart1"/>
    <dgm:cxn modelId="{9300649B-18FF-FB41-A127-F7E2DCF56594}" type="presParOf" srcId="{0ACA4D56-4A99-4AED-B598-CE158E4F498A}" destId="{35F33227-F9E4-4B82-B9F7-1E444D8B0FF5}" srcOrd="1" destOrd="0" presId="urn:microsoft.com/office/officeart/2005/8/layout/orgChart1"/>
    <dgm:cxn modelId="{A6652B1B-4505-054E-9037-D81D2505F4D7}" type="presParOf" srcId="{6AE17846-E98B-4DAD-9C3F-3A1336332BBC}" destId="{B9FEB22C-EBDE-417E-8400-5F3EE50D1350}" srcOrd="1" destOrd="0" presId="urn:microsoft.com/office/officeart/2005/8/layout/orgChart1"/>
    <dgm:cxn modelId="{710921A1-90C2-A949-881F-9833A74706A4}" type="presParOf" srcId="{B9FEB22C-EBDE-417E-8400-5F3EE50D1350}" destId="{4367560D-DF8C-4D80-8965-2D659D5F5BC7}" srcOrd="0" destOrd="0" presId="urn:microsoft.com/office/officeart/2005/8/layout/orgChart1"/>
    <dgm:cxn modelId="{E4C9E3D8-5598-664E-8684-B9E21163F29A}" type="presParOf" srcId="{B9FEB22C-EBDE-417E-8400-5F3EE50D1350}" destId="{DB2DB170-886C-4261-B0E4-1B91487F173E}" srcOrd="1" destOrd="0" presId="urn:microsoft.com/office/officeart/2005/8/layout/orgChart1"/>
    <dgm:cxn modelId="{C584596D-0116-E848-B736-3656973D3632}" type="presParOf" srcId="{DB2DB170-886C-4261-B0E4-1B91487F173E}" destId="{D67F711A-8114-4BDE-A33A-94F8518BFFD8}" srcOrd="0" destOrd="0" presId="urn:microsoft.com/office/officeart/2005/8/layout/orgChart1"/>
    <dgm:cxn modelId="{8CC2C07B-B0AD-DE48-9DB0-4D12F18E54EE}" type="presParOf" srcId="{D67F711A-8114-4BDE-A33A-94F8518BFFD8}" destId="{70187804-AAFB-4D80-AB89-B4726F92D022}" srcOrd="0" destOrd="0" presId="urn:microsoft.com/office/officeart/2005/8/layout/orgChart1"/>
    <dgm:cxn modelId="{CF881E19-0609-9C44-A884-958E5A88E3F8}" type="presParOf" srcId="{D67F711A-8114-4BDE-A33A-94F8518BFFD8}" destId="{946332FE-0D33-4093-88D0-31D75996E336}" srcOrd="1" destOrd="0" presId="urn:microsoft.com/office/officeart/2005/8/layout/orgChart1"/>
    <dgm:cxn modelId="{C1D39C64-14D3-4A4A-98E9-070EA627439E}" type="presParOf" srcId="{DB2DB170-886C-4261-B0E4-1B91487F173E}" destId="{58CA49F7-99C4-4B31-9007-5D8C7966E815}" srcOrd="1" destOrd="0" presId="urn:microsoft.com/office/officeart/2005/8/layout/orgChart1"/>
    <dgm:cxn modelId="{3DD9B47B-CC56-F041-8241-BF423FD131A8}" type="presParOf" srcId="{DB2DB170-886C-4261-B0E4-1B91487F173E}" destId="{520F22D3-AEEE-40CE-94F8-6517BE547968}" srcOrd="2" destOrd="0" presId="urn:microsoft.com/office/officeart/2005/8/layout/orgChart1"/>
    <dgm:cxn modelId="{995886B9-D082-094B-B7CB-FF49929E7FB8}" type="presParOf" srcId="{6AE17846-E98B-4DAD-9C3F-3A1336332BBC}" destId="{5C6B46B8-08EB-4B10-B926-FF4B75E6BEED}" srcOrd="2" destOrd="0" presId="urn:microsoft.com/office/officeart/2005/8/layout/orgChart1"/>
    <dgm:cxn modelId="{EA22A399-FB4C-FB47-81A5-E77770A2E5D7}" type="presParOf" srcId="{D602286D-BB69-4EDE-9644-624ABD94C665}" destId="{2E869BCD-4B23-462B-8CAE-5A2AE75A4655}" srcOrd="2" destOrd="0" presId="urn:microsoft.com/office/officeart/2005/8/layout/orgChart1"/>
    <dgm:cxn modelId="{9DAD17BC-003B-B443-AA13-DCD1E0207B94}" type="presParOf" srcId="{D602286D-BB69-4EDE-9644-624ABD94C665}" destId="{4EBDA788-496D-47D2-AB2B-7D90532A60AB}" srcOrd="3" destOrd="0" presId="urn:microsoft.com/office/officeart/2005/8/layout/orgChart1"/>
    <dgm:cxn modelId="{68698B79-AD2F-7B43-B935-711CD5C08805}" type="presParOf" srcId="{4EBDA788-496D-47D2-AB2B-7D90532A60AB}" destId="{208AA669-FB8E-4801-82A9-91350AD14B18}" srcOrd="0" destOrd="0" presId="urn:microsoft.com/office/officeart/2005/8/layout/orgChart1"/>
    <dgm:cxn modelId="{2CB804B8-8428-B94A-A043-ED0F43744B95}" type="presParOf" srcId="{208AA669-FB8E-4801-82A9-91350AD14B18}" destId="{687CC81A-9581-4F79-8E08-4A6FBA869834}" srcOrd="0" destOrd="0" presId="urn:microsoft.com/office/officeart/2005/8/layout/orgChart1"/>
    <dgm:cxn modelId="{30D4856A-EC04-1A4D-8839-2783431EFE14}" type="presParOf" srcId="{208AA669-FB8E-4801-82A9-91350AD14B18}" destId="{416CFFF8-37C5-4AD3-8991-0AF07B8D7870}" srcOrd="1" destOrd="0" presId="urn:microsoft.com/office/officeart/2005/8/layout/orgChart1"/>
    <dgm:cxn modelId="{A5DD463B-5D16-6B43-8EF6-E125427D63BF}" type="presParOf" srcId="{4EBDA788-496D-47D2-AB2B-7D90532A60AB}" destId="{4A0D2BBF-8786-4864-956F-FF96EA79D06D}" srcOrd="1" destOrd="0" presId="urn:microsoft.com/office/officeart/2005/8/layout/orgChart1"/>
    <dgm:cxn modelId="{3FE3E903-2951-C64B-B1BD-E4E331B65ACC}" type="presParOf" srcId="{4A0D2BBF-8786-4864-956F-FF96EA79D06D}" destId="{EB286A2E-8515-4926-9626-136C160ADC83}" srcOrd="0" destOrd="0" presId="urn:microsoft.com/office/officeart/2005/8/layout/orgChart1"/>
    <dgm:cxn modelId="{27E7C11F-257F-6E4F-87C2-DBA12F9F01EF}" type="presParOf" srcId="{4A0D2BBF-8786-4864-956F-FF96EA79D06D}" destId="{D303EBDC-4A48-4880-96BA-77C4F916B9D8}" srcOrd="1" destOrd="0" presId="urn:microsoft.com/office/officeart/2005/8/layout/orgChart1"/>
    <dgm:cxn modelId="{E4642A6F-3B67-394C-BF11-E734CDEE1D4F}" type="presParOf" srcId="{D303EBDC-4A48-4880-96BA-77C4F916B9D8}" destId="{59A23DE4-1417-4E05-8785-F35C82E981B6}" srcOrd="0" destOrd="0" presId="urn:microsoft.com/office/officeart/2005/8/layout/orgChart1"/>
    <dgm:cxn modelId="{DF11A737-284D-0B47-84E8-FF5ED396FDC6}" type="presParOf" srcId="{59A23DE4-1417-4E05-8785-F35C82E981B6}" destId="{5FCBEAAF-1484-442B-8312-AE89A8498337}" srcOrd="0" destOrd="0" presId="urn:microsoft.com/office/officeart/2005/8/layout/orgChart1"/>
    <dgm:cxn modelId="{3BD5E219-A2B2-F04E-9059-B45F89A910A2}" type="presParOf" srcId="{59A23DE4-1417-4E05-8785-F35C82E981B6}" destId="{145185C7-E691-4E32-8135-77777F0B9F5A}" srcOrd="1" destOrd="0" presId="urn:microsoft.com/office/officeart/2005/8/layout/orgChart1"/>
    <dgm:cxn modelId="{8890C29C-59B5-2142-B04B-CE7F24429D85}" type="presParOf" srcId="{D303EBDC-4A48-4880-96BA-77C4F916B9D8}" destId="{BE8DDD1D-5600-42AA-BBB5-6CF7D2212AFE}" srcOrd="1" destOrd="0" presId="urn:microsoft.com/office/officeart/2005/8/layout/orgChart1"/>
    <dgm:cxn modelId="{D54730CE-E6B5-9B49-9B56-960319C253C3}" type="presParOf" srcId="{D303EBDC-4A48-4880-96BA-77C4F916B9D8}" destId="{2B6710CD-606F-4A13-A731-F96B06A1EA78}" srcOrd="2" destOrd="0" presId="urn:microsoft.com/office/officeart/2005/8/layout/orgChart1"/>
    <dgm:cxn modelId="{AD65AE74-81F1-1D49-A8CA-30EE4CEE1020}" type="presParOf" srcId="{4EBDA788-496D-47D2-AB2B-7D90532A60AB}" destId="{3D0EF266-38AD-45FC-A381-53E0740D8D16}" srcOrd="2" destOrd="0" presId="urn:microsoft.com/office/officeart/2005/8/layout/orgChart1"/>
    <dgm:cxn modelId="{A2646F34-84BF-9445-BA90-0FA3905B7B79}" type="presParOf" srcId="{C2418EE9-8B3C-401D-BED1-AA76C4203A05}" destId="{A57CC560-6275-4F89-9665-F1B56A232B5E}"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BBAF9-26B1-4A06-8D9B-4446B7C29AA6}" type="doc">
      <dgm:prSet loTypeId="urn:microsoft.com/office/officeart/2005/8/layout/orgChart1" loCatId="hierarchy" qsTypeId="urn:microsoft.com/office/officeart/2005/8/quickstyle/simple5" qsCatId="simple" csTypeId="urn:microsoft.com/office/officeart/2005/8/colors/accent1_1" csCatId="accent1" phldr="1"/>
      <dgm:spPr/>
      <dgm:t>
        <a:bodyPr/>
        <a:lstStyle/>
        <a:p>
          <a:endParaRPr lang="en-US"/>
        </a:p>
      </dgm:t>
    </dgm:pt>
    <dgm:pt modelId="{D47B3B6B-D5B4-4FC6-A1B6-6270D9966DA8}">
      <dgm:prSet phldrT="[Text]"/>
      <dgm:spPr>
        <a:solidFill>
          <a:srgbClr val="FFFF00"/>
        </a:solidFill>
      </dgm:spPr>
      <dgm:t>
        <a:bodyPr/>
        <a:lstStyle/>
        <a:p>
          <a:r>
            <a:rPr lang="en-US" b="1" dirty="0" smtClean="0">
              <a:effectLst>
                <a:outerShdw blurRad="38100" dist="38100" dir="2700000" algn="tl">
                  <a:srgbClr val="000000">
                    <a:alpha val="43137"/>
                  </a:srgbClr>
                </a:outerShdw>
              </a:effectLst>
            </a:rPr>
            <a:t>Phobia</a:t>
          </a:r>
          <a:endParaRPr lang="en-US" b="1" dirty="0">
            <a:effectLst>
              <a:outerShdw blurRad="38100" dist="38100" dir="2700000" algn="tl">
                <a:srgbClr val="000000">
                  <a:alpha val="43137"/>
                </a:srgbClr>
              </a:outerShdw>
            </a:effectLst>
          </a:endParaRPr>
        </a:p>
      </dgm:t>
    </dgm:pt>
    <dgm:pt modelId="{2FE758D6-EC3F-47A0-9E7B-9EA400A3153C}" type="parTrans" cxnId="{84D236A5-1ADD-41B6-B4E5-CA805D7C0809}">
      <dgm:prSet/>
      <dgm:spPr/>
      <dgm:t>
        <a:bodyPr/>
        <a:lstStyle/>
        <a:p>
          <a:endParaRPr lang="en-US"/>
        </a:p>
      </dgm:t>
    </dgm:pt>
    <dgm:pt modelId="{31C46716-97B6-4D25-A974-BC577F389672}" type="sibTrans" cxnId="{84D236A5-1ADD-41B6-B4E5-CA805D7C0809}">
      <dgm:prSet/>
      <dgm:spPr/>
      <dgm:t>
        <a:bodyPr/>
        <a:lstStyle/>
        <a:p>
          <a:endParaRPr lang="en-US"/>
        </a:p>
      </dgm:t>
    </dgm:pt>
    <dgm:pt modelId="{B95852B4-5DB8-4E22-AB7B-CED423B979AE}">
      <dgm:prSet phldrT="[Text]">
        <dgm:style>
          <a:lnRef idx="0">
            <a:schemeClr val="accent5"/>
          </a:lnRef>
          <a:fillRef idx="3">
            <a:schemeClr val="accent5"/>
          </a:fillRef>
          <a:effectRef idx="3">
            <a:schemeClr val="accent5"/>
          </a:effectRef>
          <a:fontRef idx="minor">
            <a:schemeClr val="lt1"/>
          </a:fontRef>
        </dgm:style>
      </dgm:prSet>
      <dgm:spPr>
        <a:solidFill>
          <a:srgbClr val="C00000"/>
        </a:solidFill>
      </dgm:spPr>
      <dgm:t>
        <a:bodyPr/>
        <a:lstStyle/>
        <a:p>
          <a:r>
            <a:rPr lang="en-US" b="1" dirty="0" smtClean="0">
              <a:effectLst>
                <a:outerShdw blurRad="38100" dist="38100" dir="2700000" algn="tl">
                  <a:srgbClr val="000000">
                    <a:alpha val="43137"/>
                  </a:srgbClr>
                </a:outerShdw>
              </a:effectLst>
            </a:rPr>
            <a:t>FEAR</a:t>
          </a:r>
        </a:p>
      </dgm:t>
    </dgm:pt>
    <dgm:pt modelId="{6EC9A268-28F8-45F1-998B-65001F81CEA3}" type="parTrans" cxnId="{08C53F31-E881-4751-BFE5-15AFA19FBE77}">
      <dgm:prSet/>
      <dgm:spPr/>
      <dgm:t>
        <a:bodyPr/>
        <a:lstStyle/>
        <a:p>
          <a:endParaRPr lang="en-US"/>
        </a:p>
      </dgm:t>
    </dgm:pt>
    <dgm:pt modelId="{C20BD188-070A-4E95-84EC-269558455C0B}" type="sibTrans" cxnId="{08C53F31-E881-4751-BFE5-15AFA19FBE77}">
      <dgm:prSet/>
      <dgm:spPr/>
      <dgm:t>
        <a:bodyPr/>
        <a:lstStyle/>
        <a:p>
          <a:endParaRPr lang="en-US"/>
        </a:p>
      </dgm:t>
    </dgm:pt>
    <dgm:pt modelId="{598DEB20-0CE8-4D7F-8F63-86F10633C297}">
      <dgm:prSet phldrT="[Text]"/>
      <dgm:spPr>
        <a:solidFill>
          <a:schemeClr val="accent1"/>
        </a:solidFill>
      </dgm:spPr>
      <dgm:t>
        <a:bodyPr/>
        <a:lstStyle/>
        <a:p>
          <a:r>
            <a:rPr lang="en-US" b="1" dirty="0" smtClean="0">
              <a:solidFill>
                <a:srgbClr val="C00000"/>
              </a:solidFill>
              <a:effectLst>
                <a:outerShdw blurRad="38100" dist="38100" dir="2700000" algn="tl">
                  <a:srgbClr val="000000">
                    <a:alpha val="43137"/>
                  </a:srgbClr>
                </a:outerShdw>
              </a:effectLst>
            </a:rPr>
            <a:t>Avoidance</a:t>
          </a:r>
        </a:p>
      </dgm:t>
    </dgm:pt>
    <dgm:pt modelId="{8FFC341E-781A-4C3F-AA87-3E869700FF30}" type="parTrans" cxnId="{A94523CF-BF37-4620-89CA-C5D8FA3385DB}">
      <dgm:prSet/>
      <dgm:spPr/>
      <dgm:t>
        <a:bodyPr/>
        <a:lstStyle/>
        <a:p>
          <a:endParaRPr lang="en-US"/>
        </a:p>
      </dgm:t>
    </dgm:pt>
    <dgm:pt modelId="{DAD2024E-8707-44EE-A191-AF4F924A7163}" type="sibTrans" cxnId="{A94523CF-BF37-4620-89CA-C5D8FA3385DB}">
      <dgm:prSet/>
      <dgm:spPr/>
      <dgm:t>
        <a:bodyPr/>
        <a:lstStyle/>
        <a:p>
          <a:endParaRPr lang="en-US"/>
        </a:p>
      </dgm:t>
    </dgm:pt>
    <dgm:pt modelId="{5BAE8AE8-1914-4DD0-9892-CEB0F59EE6A3}">
      <dgm:prSet/>
      <dgm:spPr>
        <a:solidFill>
          <a:srgbClr val="C00000"/>
        </a:solidFill>
      </dgm:spPr>
      <dgm:t>
        <a:bodyPr/>
        <a:lstStyle/>
        <a:p>
          <a:r>
            <a:rPr lang="en-US" dirty="0" smtClean="0">
              <a:latin typeface="Arial" pitchFamily="34" charset="0"/>
            </a:rPr>
            <a:t>± panic attack</a:t>
          </a:r>
          <a:endParaRPr lang="en-US" dirty="0"/>
        </a:p>
      </dgm:t>
    </dgm:pt>
    <dgm:pt modelId="{4C5DB68F-786B-47E1-8870-5A49E10C9FFF}" type="parTrans" cxnId="{E99C5AED-009F-41CA-951D-BD9E093A9A7A}">
      <dgm:prSet/>
      <dgm:spPr/>
      <dgm:t>
        <a:bodyPr/>
        <a:lstStyle/>
        <a:p>
          <a:endParaRPr lang="en-US"/>
        </a:p>
      </dgm:t>
    </dgm:pt>
    <dgm:pt modelId="{B5638EF4-A728-4636-B9FF-9A2F56F8B017}" type="sibTrans" cxnId="{E99C5AED-009F-41CA-951D-BD9E093A9A7A}">
      <dgm:prSet/>
      <dgm:spPr/>
      <dgm:t>
        <a:bodyPr/>
        <a:lstStyle/>
        <a:p>
          <a:endParaRPr lang="en-US"/>
        </a:p>
      </dgm:t>
    </dgm:pt>
    <dgm:pt modelId="{9A25FB8B-88DA-4DD2-A0B7-F04C96D23228}">
      <dgm:prSet/>
      <dgm:spPr>
        <a:solidFill>
          <a:schemeClr val="accent1"/>
        </a:solidFill>
      </dgm:spPr>
      <dgm:t>
        <a:bodyPr/>
        <a:lstStyle/>
        <a:p>
          <a:r>
            <a:rPr lang="en-US" dirty="0" smtClean="0">
              <a:solidFill>
                <a:srgbClr val="C00000"/>
              </a:solidFill>
              <a:latin typeface="Arial" pitchFamily="34" charset="0"/>
            </a:rPr>
            <a:t>endured with +++ discomfort</a:t>
          </a:r>
          <a:endParaRPr lang="en-US" dirty="0">
            <a:solidFill>
              <a:srgbClr val="C00000"/>
            </a:solidFill>
          </a:endParaRPr>
        </a:p>
      </dgm:t>
    </dgm:pt>
    <dgm:pt modelId="{9BD6E28D-1AB9-417C-9878-8AE5F03120C9}" type="parTrans" cxnId="{8A04F6D2-2426-4167-AE4A-16B568AD7E90}">
      <dgm:prSet/>
      <dgm:spPr/>
      <dgm:t>
        <a:bodyPr/>
        <a:lstStyle/>
        <a:p>
          <a:endParaRPr lang="en-US"/>
        </a:p>
      </dgm:t>
    </dgm:pt>
    <dgm:pt modelId="{4F12290C-F418-422E-B2CD-F6D553745B94}" type="sibTrans" cxnId="{8A04F6D2-2426-4167-AE4A-16B568AD7E90}">
      <dgm:prSet/>
      <dgm:spPr/>
      <dgm:t>
        <a:bodyPr/>
        <a:lstStyle/>
        <a:p>
          <a:endParaRPr lang="en-US"/>
        </a:p>
      </dgm:t>
    </dgm:pt>
    <dgm:pt modelId="{7B4B5E95-4034-480A-89C7-6C16E14618F8}" type="pres">
      <dgm:prSet presAssocID="{A1BBBAF9-26B1-4A06-8D9B-4446B7C29AA6}" presName="hierChild1" presStyleCnt="0">
        <dgm:presLayoutVars>
          <dgm:orgChart val="1"/>
          <dgm:chPref val="1"/>
          <dgm:dir/>
          <dgm:animOne val="branch"/>
          <dgm:animLvl val="lvl"/>
          <dgm:resizeHandles/>
        </dgm:presLayoutVars>
      </dgm:prSet>
      <dgm:spPr/>
      <dgm:t>
        <a:bodyPr/>
        <a:lstStyle/>
        <a:p>
          <a:endParaRPr lang="en-US"/>
        </a:p>
      </dgm:t>
    </dgm:pt>
    <dgm:pt modelId="{6743BF3F-5066-4F77-86D2-B7DBE271C2B5}" type="pres">
      <dgm:prSet presAssocID="{D47B3B6B-D5B4-4FC6-A1B6-6270D9966DA8}" presName="hierRoot1" presStyleCnt="0">
        <dgm:presLayoutVars>
          <dgm:hierBranch val="init"/>
        </dgm:presLayoutVars>
      </dgm:prSet>
      <dgm:spPr/>
    </dgm:pt>
    <dgm:pt modelId="{040C4E92-FBB7-43D4-AB69-8920F35544AA}" type="pres">
      <dgm:prSet presAssocID="{D47B3B6B-D5B4-4FC6-A1B6-6270D9966DA8}" presName="rootComposite1" presStyleCnt="0"/>
      <dgm:spPr/>
    </dgm:pt>
    <dgm:pt modelId="{0436FFB9-43A4-4894-B4CA-4B654E80BECA}" type="pres">
      <dgm:prSet presAssocID="{D47B3B6B-D5B4-4FC6-A1B6-6270D9966DA8}" presName="rootText1" presStyleLbl="node0" presStyleIdx="0" presStyleCnt="1" custLinFactNeighborX="27711">
        <dgm:presLayoutVars>
          <dgm:chPref val="3"/>
        </dgm:presLayoutVars>
      </dgm:prSet>
      <dgm:spPr/>
      <dgm:t>
        <a:bodyPr/>
        <a:lstStyle/>
        <a:p>
          <a:endParaRPr lang="en-US"/>
        </a:p>
      </dgm:t>
    </dgm:pt>
    <dgm:pt modelId="{BFCB9B79-F034-4220-AF4D-92099AE81B05}" type="pres">
      <dgm:prSet presAssocID="{D47B3B6B-D5B4-4FC6-A1B6-6270D9966DA8}" presName="rootConnector1" presStyleLbl="node1" presStyleIdx="0" presStyleCnt="0"/>
      <dgm:spPr/>
      <dgm:t>
        <a:bodyPr/>
        <a:lstStyle/>
        <a:p>
          <a:endParaRPr lang="en-US"/>
        </a:p>
      </dgm:t>
    </dgm:pt>
    <dgm:pt modelId="{CB8740AD-F481-44E0-9756-6F1C71940F43}" type="pres">
      <dgm:prSet presAssocID="{D47B3B6B-D5B4-4FC6-A1B6-6270D9966DA8}" presName="hierChild2" presStyleCnt="0"/>
      <dgm:spPr/>
    </dgm:pt>
    <dgm:pt modelId="{65735199-8797-420E-B3DE-6E65FEC55E5E}" type="pres">
      <dgm:prSet presAssocID="{6EC9A268-28F8-45F1-998B-65001F81CEA3}" presName="Name37" presStyleLbl="parChTrans1D2" presStyleIdx="0" presStyleCnt="2"/>
      <dgm:spPr/>
      <dgm:t>
        <a:bodyPr/>
        <a:lstStyle/>
        <a:p>
          <a:endParaRPr lang="en-US"/>
        </a:p>
      </dgm:t>
    </dgm:pt>
    <dgm:pt modelId="{805B995E-E346-4587-83B9-EFE62844D4E2}" type="pres">
      <dgm:prSet presAssocID="{B95852B4-5DB8-4E22-AB7B-CED423B979AE}" presName="hierRoot2" presStyleCnt="0">
        <dgm:presLayoutVars>
          <dgm:hierBranch val="init"/>
        </dgm:presLayoutVars>
      </dgm:prSet>
      <dgm:spPr/>
    </dgm:pt>
    <dgm:pt modelId="{4B7EA2D2-E85E-4A7D-9644-F0DC23717735}" type="pres">
      <dgm:prSet presAssocID="{B95852B4-5DB8-4E22-AB7B-CED423B979AE}" presName="rootComposite" presStyleCnt="0"/>
      <dgm:spPr/>
    </dgm:pt>
    <dgm:pt modelId="{63DB16E3-13D9-4DED-8591-D164C41F7192}" type="pres">
      <dgm:prSet presAssocID="{B95852B4-5DB8-4E22-AB7B-CED423B979AE}" presName="rootText" presStyleLbl="node2" presStyleIdx="0" presStyleCnt="2" custLinFactNeighborX="8870">
        <dgm:presLayoutVars>
          <dgm:chPref val="3"/>
        </dgm:presLayoutVars>
      </dgm:prSet>
      <dgm:spPr/>
      <dgm:t>
        <a:bodyPr/>
        <a:lstStyle/>
        <a:p>
          <a:endParaRPr lang="en-US"/>
        </a:p>
      </dgm:t>
    </dgm:pt>
    <dgm:pt modelId="{63CCC10B-8541-4DD4-A1AE-434ABDB46C0B}" type="pres">
      <dgm:prSet presAssocID="{B95852B4-5DB8-4E22-AB7B-CED423B979AE}" presName="rootConnector" presStyleLbl="node2" presStyleIdx="0" presStyleCnt="2"/>
      <dgm:spPr/>
      <dgm:t>
        <a:bodyPr/>
        <a:lstStyle/>
        <a:p>
          <a:endParaRPr lang="en-US"/>
        </a:p>
      </dgm:t>
    </dgm:pt>
    <dgm:pt modelId="{5BBE3D36-44BE-4F95-A8EC-E619BA37862D}" type="pres">
      <dgm:prSet presAssocID="{B95852B4-5DB8-4E22-AB7B-CED423B979AE}" presName="hierChild4" presStyleCnt="0"/>
      <dgm:spPr/>
    </dgm:pt>
    <dgm:pt modelId="{4288C172-0A27-4CAA-8DE3-B140DAA417B9}" type="pres">
      <dgm:prSet presAssocID="{4C5DB68F-786B-47E1-8870-5A49E10C9FFF}" presName="Name37" presStyleLbl="parChTrans1D3" presStyleIdx="0" presStyleCnt="2"/>
      <dgm:spPr/>
      <dgm:t>
        <a:bodyPr/>
        <a:lstStyle/>
        <a:p>
          <a:endParaRPr lang="en-US"/>
        </a:p>
      </dgm:t>
    </dgm:pt>
    <dgm:pt modelId="{55800D06-1057-47BE-BC91-5E285A9194D1}" type="pres">
      <dgm:prSet presAssocID="{5BAE8AE8-1914-4DD0-9892-CEB0F59EE6A3}" presName="hierRoot2" presStyleCnt="0">
        <dgm:presLayoutVars>
          <dgm:hierBranch val="init"/>
        </dgm:presLayoutVars>
      </dgm:prSet>
      <dgm:spPr/>
    </dgm:pt>
    <dgm:pt modelId="{A36F8418-FC0D-4F59-B442-DEAC8164CF49}" type="pres">
      <dgm:prSet presAssocID="{5BAE8AE8-1914-4DD0-9892-CEB0F59EE6A3}" presName="rootComposite" presStyleCnt="0"/>
      <dgm:spPr/>
    </dgm:pt>
    <dgm:pt modelId="{D96D78C8-1F3C-4AF3-81A8-7DADDE69940A}" type="pres">
      <dgm:prSet presAssocID="{5BAE8AE8-1914-4DD0-9892-CEB0F59EE6A3}" presName="rootText" presStyleLbl="node3" presStyleIdx="0" presStyleCnt="2" custLinFactNeighborX="-13651" custLinFactNeighborY="-978">
        <dgm:presLayoutVars>
          <dgm:chPref val="3"/>
        </dgm:presLayoutVars>
      </dgm:prSet>
      <dgm:spPr/>
      <dgm:t>
        <a:bodyPr/>
        <a:lstStyle/>
        <a:p>
          <a:endParaRPr lang="en-US"/>
        </a:p>
      </dgm:t>
    </dgm:pt>
    <dgm:pt modelId="{7DA4516E-C635-48BA-9BFA-854A946C8BB5}" type="pres">
      <dgm:prSet presAssocID="{5BAE8AE8-1914-4DD0-9892-CEB0F59EE6A3}" presName="rootConnector" presStyleLbl="node3" presStyleIdx="0" presStyleCnt="2"/>
      <dgm:spPr/>
      <dgm:t>
        <a:bodyPr/>
        <a:lstStyle/>
        <a:p>
          <a:endParaRPr lang="en-US"/>
        </a:p>
      </dgm:t>
    </dgm:pt>
    <dgm:pt modelId="{4DD54901-530C-49FF-A31A-5CB50F1657CB}" type="pres">
      <dgm:prSet presAssocID="{5BAE8AE8-1914-4DD0-9892-CEB0F59EE6A3}" presName="hierChild4" presStyleCnt="0"/>
      <dgm:spPr/>
    </dgm:pt>
    <dgm:pt modelId="{64B2E6F5-035D-4035-8C50-F239E69F184C}" type="pres">
      <dgm:prSet presAssocID="{5BAE8AE8-1914-4DD0-9892-CEB0F59EE6A3}" presName="hierChild5" presStyleCnt="0"/>
      <dgm:spPr/>
    </dgm:pt>
    <dgm:pt modelId="{CD0B45AC-D6B8-447E-B58C-6979237059D2}" type="pres">
      <dgm:prSet presAssocID="{B95852B4-5DB8-4E22-AB7B-CED423B979AE}" presName="hierChild5" presStyleCnt="0"/>
      <dgm:spPr/>
    </dgm:pt>
    <dgm:pt modelId="{E92FD891-6001-4086-B9BB-A9CCEB247856}" type="pres">
      <dgm:prSet presAssocID="{8FFC341E-781A-4C3F-AA87-3E869700FF30}" presName="Name37" presStyleLbl="parChTrans1D2" presStyleIdx="1" presStyleCnt="2"/>
      <dgm:spPr/>
      <dgm:t>
        <a:bodyPr/>
        <a:lstStyle/>
        <a:p>
          <a:endParaRPr lang="en-US"/>
        </a:p>
      </dgm:t>
    </dgm:pt>
    <dgm:pt modelId="{0136B88D-854D-4999-8926-E13A701C2509}" type="pres">
      <dgm:prSet presAssocID="{598DEB20-0CE8-4D7F-8F63-86F10633C297}" presName="hierRoot2" presStyleCnt="0">
        <dgm:presLayoutVars>
          <dgm:hierBranch val="init"/>
        </dgm:presLayoutVars>
      </dgm:prSet>
      <dgm:spPr/>
    </dgm:pt>
    <dgm:pt modelId="{7E8BA869-67AF-4C4E-B268-436B1C668E78}" type="pres">
      <dgm:prSet presAssocID="{598DEB20-0CE8-4D7F-8F63-86F10633C297}" presName="rootComposite" presStyleCnt="0"/>
      <dgm:spPr/>
    </dgm:pt>
    <dgm:pt modelId="{4341D2BA-F7C9-4CE3-9965-D02FC0762498}" type="pres">
      <dgm:prSet presAssocID="{598DEB20-0CE8-4D7F-8F63-86F10633C297}" presName="rootText" presStyleLbl="node2" presStyleIdx="1" presStyleCnt="2" custLinFactNeighborX="44073">
        <dgm:presLayoutVars>
          <dgm:chPref val="3"/>
        </dgm:presLayoutVars>
      </dgm:prSet>
      <dgm:spPr/>
      <dgm:t>
        <a:bodyPr/>
        <a:lstStyle/>
        <a:p>
          <a:endParaRPr lang="en-US"/>
        </a:p>
      </dgm:t>
    </dgm:pt>
    <dgm:pt modelId="{45069480-227E-4A3C-909F-2F7FF149AFEB}" type="pres">
      <dgm:prSet presAssocID="{598DEB20-0CE8-4D7F-8F63-86F10633C297}" presName="rootConnector" presStyleLbl="node2" presStyleIdx="1" presStyleCnt="2"/>
      <dgm:spPr/>
      <dgm:t>
        <a:bodyPr/>
        <a:lstStyle/>
        <a:p>
          <a:endParaRPr lang="en-US"/>
        </a:p>
      </dgm:t>
    </dgm:pt>
    <dgm:pt modelId="{BD4C4C80-1919-4AB6-8959-3A9C5676D91D}" type="pres">
      <dgm:prSet presAssocID="{598DEB20-0CE8-4D7F-8F63-86F10633C297}" presName="hierChild4" presStyleCnt="0"/>
      <dgm:spPr/>
    </dgm:pt>
    <dgm:pt modelId="{AF8BAF06-E94F-477C-AD0C-7F44A2164978}" type="pres">
      <dgm:prSet presAssocID="{9BD6E28D-1AB9-417C-9878-8AE5F03120C9}" presName="Name37" presStyleLbl="parChTrans1D3" presStyleIdx="1" presStyleCnt="2"/>
      <dgm:spPr/>
      <dgm:t>
        <a:bodyPr/>
        <a:lstStyle/>
        <a:p>
          <a:endParaRPr lang="en-US"/>
        </a:p>
      </dgm:t>
    </dgm:pt>
    <dgm:pt modelId="{2D021BB2-5F52-4501-9E14-08DF84E9B02D}" type="pres">
      <dgm:prSet presAssocID="{9A25FB8B-88DA-4DD2-A0B7-F04C96D23228}" presName="hierRoot2" presStyleCnt="0">
        <dgm:presLayoutVars>
          <dgm:hierBranch val="init"/>
        </dgm:presLayoutVars>
      </dgm:prSet>
      <dgm:spPr/>
    </dgm:pt>
    <dgm:pt modelId="{F331003B-B2E1-4E6E-AA0D-5B45BAF2FF89}" type="pres">
      <dgm:prSet presAssocID="{9A25FB8B-88DA-4DD2-A0B7-F04C96D23228}" presName="rootComposite" presStyleCnt="0"/>
      <dgm:spPr/>
    </dgm:pt>
    <dgm:pt modelId="{6DC23690-0507-4316-9247-513BAA51D374}" type="pres">
      <dgm:prSet presAssocID="{9A25FB8B-88DA-4DD2-A0B7-F04C96D23228}" presName="rootText" presStyleLbl="node3" presStyleIdx="1" presStyleCnt="2" custScaleX="131246" custLinFactNeighborX="-7214" custLinFactNeighborY="-978">
        <dgm:presLayoutVars>
          <dgm:chPref val="3"/>
        </dgm:presLayoutVars>
      </dgm:prSet>
      <dgm:spPr/>
      <dgm:t>
        <a:bodyPr/>
        <a:lstStyle/>
        <a:p>
          <a:endParaRPr lang="en-US"/>
        </a:p>
      </dgm:t>
    </dgm:pt>
    <dgm:pt modelId="{45A4D83B-3186-455A-AAED-23D9A9290230}" type="pres">
      <dgm:prSet presAssocID="{9A25FB8B-88DA-4DD2-A0B7-F04C96D23228}" presName="rootConnector" presStyleLbl="node3" presStyleIdx="1" presStyleCnt="2"/>
      <dgm:spPr/>
      <dgm:t>
        <a:bodyPr/>
        <a:lstStyle/>
        <a:p>
          <a:endParaRPr lang="en-US"/>
        </a:p>
      </dgm:t>
    </dgm:pt>
    <dgm:pt modelId="{144F2757-7044-4583-BCBD-1F34C0B046D9}" type="pres">
      <dgm:prSet presAssocID="{9A25FB8B-88DA-4DD2-A0B7-F04C96D23228}" presName="hierChild4" presStyleCnt="0"/>
      <dgm:spPr/>
    </dgm:pt>
    <dgm:pt modelId="{AA42D22C-64D8-4BE5-B817-F6BBA6DB0A72}" type="pres">
      <dgm:prSet presAssocID="{9A25FB8B-88DA-4DD2-A0B7-F04C96D23228}" presName="hierChild5" presStyleCnt="0"/>
      <dgm:spPr/>
    </dgm:pt>
    <dgm:pt modelId="{B076BA23-2847-4B37-87DD-5E03818AADFE}" type="pres">
      <dgm:prSet presAssocID="{598DEB20-0CE8-4D7F-8F63-86F10633C297}" presName="hierChild5" presStyleCnt="0"/>
      <dgm:spPr/>
    </dgm:pt>
    <dgm:pt modelId="{671D6560-CCC0-4BA0-8450-CC5D15F0334C}" type="pres">
      <dgm:prSet presAssocID="{D47B3B6B-D5B4-4FC6-A1B6-6270D9966DA8}" presName="hierChild3" presStyleCnt="0"/>
      <dgm:spPr/>
    </dgm:pt>
  </dgm:ptLst>
  <dgm:cxnLst>
    <dgm:cxn modelId="{985AEB01-BF4D-5E4E-85DC-CAC5840D4A6E}" type="presOf" srcId="{598DEB20-0CE8-4D7F-8F63-86F10633C297}" destId="{45069480-227E-4A3C-909F-2F7FF149AFEB}" srcOrd="1" destOrd="0" presId="urn:microsoft.com/office/officeart/2005/8/layout/orgChart1"/>
    <dgm:cxn modelId="{CA69A818-0BAC-AF49-9AE7-BE1749AF3FD4}" type="presOf" srcId="{5BAE8AE8-1914-4DD0-9892-CEB0F59EE6A3}" destId="{7DA4516E-C635-48BA-9BFA-854A946C8BB5}" srcOrd="1" destOrd="0" presId="urn:microsoft.com/office/officeart/2005/8/layout/orgChart1"/>
    <dgm:cxn modelId="{84D236A5-1ADD-41B6-B4E5-CA805D7C0809}" srcId="{A1BBBAF9-26B1-4A06-8D9B-4446B7C29AA6}" destId="{D47B3B6B-D5B4-4FC6-A1B6-6270D9966DA8}" srcOrd="0" destOrd="0" parTransId="{2FE758D6-EC3F-47A0-9E7B-9EA400A3153C}" sibTransId="{31C46716-97B6-4D25-A974-BC577F389672}"/>
    <dgm:cxn modelId="{51769010-5273-344D-8D5A-AB71840DF9EC}" type="presOf" srcId="{D47B3B6B-D5B4-4FC6-A1B6-6270D9966DA8}" destId="{0436FFB9-43A4-4894-B4CA-4B654E80BECA}" srcOrd="0" destOrd="0" presId="urn:microsoft.com/office/officeart/2005/8/layout/orgChart1"/>
    <dgm:cxn modelId="{C01BB7FA-1C83-1149-8E8E-C2E0C99C5422}" type="presOf" srcId="{A1BBBAF9-26B1-4A06-8D9B-4446B7C29AA6}" destId="{7B4B5E95-4034-480A-89C7-6C16E14618F8}" srcOrd="0" destOrd="0" presId="urn:microsoft.com/office/officeart/2005/8/layout/orgChart1"/>
    <dgm:cxn modelId="{BDEC8D8A-785C-8042-9ABF-975C7AE22B89}" type="presOf" srcId="{6EC9A268-28F8-45F1-998B-65001F81CEA3}" destId="{65735199-8797-420E-B3DE-6E65FEC55E5E}" srcOrd="0" destOrd="0" presId="urn:microsoft.com/office/officeart/2005/8/layout/orgChart1"/>
    <dgm:cxn modelId="{2BDEE9DB-2442-864B-9DED-A1095ECCBC5A}" type="presOf" srcId="{5BAE8AE8-1914-4DD0-9892-CEB0F59EE6A3}" destId="{D96D78C8-1F3C-4AF3-81A8-7DADDE69940A}" srcOrd="0" destOrd="0" presId="urn:microsoft.com/office/officeart/2005/8/layout/orgChart1"/>
    <dgm:cxn modelId="{80C09E42-593C-0C41-9D31-67DF4DF52A28}" type="presOf" srcId="{4C5DB68F-786B-47E1-8870-5A49E10C9FFF}" destId="{4288C172-0A27-4CAA-8DE3-B140DAA417B9}" srcOrd="0" destOrd="0" presId="urn:microsoft.com/office/officeart/2005/8/layout/orgChart1"/>
    <dgm:cxn modelId="{E99C5AED-009F-41CA-951D-BD9E093A9A7A}" srcId="{B95852B4-5DB8-4E22-AB7B-CED423B979AE}" destId="{5BAE8AE8-1914-4DD0-9892-CEB0F59EE6A3}" srcOrd="0" destOrd="0" parTransId="{4C5DB68F-786B-47E1-8870-5A49E10C9FFF}" sibTransId="{B5638EF4-A728-4636-B9FF-9A2F56F8B017}"/>
    <dgm:cxn modelId="{3EBF26A5-6838-DB49-9FC8-A2E3F179FB47}" type="presOf" srcId="{9A25FB8B-88DA-4DD2-A0B7-F04C96D23228}" destId="{45A4D83B-3186-455A-AAED-23D9A9290230}" srcOrd="1" destOrd="0" presId="urn:microsoft.com/office/officeart/2005/8/layout/orgChart1"/>
    <dgm:cxn modelId="{A94523CF-BF37-4620-89CA-C5D8FA3385DB}" srcId="{D47B3B6B-D5B4-4FC6-A1B6-6270D9966DA8}" destId="{598DEB20-0CE8-4D7F-8F63-86F10633C297}" srcOrd="1" destOrd="0" parTransId="{8FFC341E-781A-4C3F-AA87-3E869700FF30}" sibTransId="{DAD2024E-8707-44EE-A191-AF4F924A7163}"/>
    <dgm:cxn modelId="{08C53F31-E881-4751-BFE5-15AFA19FBE77}" srcId="{D47B3B6B-D5B4-4FC6-A1B6-6270D9966DA8}" destId="{B95852B4-5DB8-4E22-AB7B-CED423B979AE}" srcOrd="0" destOrd="0" parTransId="{6EC9A268-28F8-45F1-998B-65001F81CEA3}" sibTransId="{C20BD188-070A-4E95-84EC-269558455C0B}"/>
    <dgm:cxn modelId="{63011F22-0B0D-AD4B-B4D5-93D7D7311BBE}" type="presOf" srcId="{D47B3B6B-D5B4-4FC6-A1B6-6270D9966DA8}" destId="{BFCB9B79-F034-4220-AF4D-92099AE81B05}" srcOrd="1" destOrd="0" presId="urn:microsoft.com/office/officeart/2005/8/layout/orgChart1"/>
    <dgm:cxn modelId="{BAA9786D-2610-CD4A-A0F4-334899078E93}" type="presOf" srcId="{B95852B4-5DB8-4E22-AB7B-CED423B979AE}" destId="{63DB16E3-13D9-4DED-8591-D164C41F7192}" srcOrd="0" destOrd="0" presId="urn:microsoft.com/office/officeart/2005/8/layout/orgChart1"/>
    <dgm:cxn modelId="{5262CDBA-0B84-E849-9F86-2777B272CE85}" type="presOf" srcId="{8FFC341E-781A-4C3F-AA87-3E869700FF30}" destId="{E92FD891-6001-4086-B9BB-A9CCEB247856}" srcOrd="0" destOrd="0" presId="urn:microsoft.com/office/officeart/2005/8/layout/orgChart1"/>
    <dgm:cxn modelId="{F9B515A9-CB9C-834F-9355-E028972DE3D5}" type="presOf" srcId="{B95852B4-5DB8-4E22-AB7B-CED423B979AE}" destId="{63CCC10B-8541-4DD4-A1AE-434ABDB46C0B}" srcOrd="1" destOrd="0" presId="urn:microsoft.com/office/officeart/2005/8/layout/orgChart1"/>
    <dgm:cxn modelId="{18F10203-E84D-744D-A535-6A7290441EBA}" type="presOf" srcId="{9BD6E28D-1AB9-417C-9878-8AE5F03120C9}" destId="{AF8BAF06-E94F-477C-AD0C-7F44A2164978}" srcOrd="0" destOrd="0" presId="urn:microsoft.com/office/officeart/2005/8/layout/orgChart1"/>
    <dgm:cxn modelId="{8A04F6D2-2426-4167-AE4A-16B568AD7E90}" srcId="{598DEB20-0CE8-4D7F-8F63-86F10633C297}" destId="{9A25FB8B-88DA-4DD2-A0B7-F04C96D23228}" srcOrd="0" destOrd="0" parTransId="{9BD6E28D-1AB9-417C-9878-8AE5F03120C9}" sibTransId="{4F12290C-F418-422E-B2CD-F6D553745B94}"/>
    <dgm:cxn modelId="{55F9910F-3060-8740-A040-22F46DF3F876}" type="presOf" srcId="{9A25FB8B-88DA-4DD2-A0B7-F04C96D23228}" destId="{6DC23690-0507-4316-9247-513BAA51D374}" srcOrd="0" destOrd="0" presId="urn:microsoft.com/office/officeart/2005/8/layout/orgChart1"/>
    <dgm:cxn modelId="{76055E48-0F2B-8D43-956D-E971FCB0148E}" type="presOf" srcId="{598DEB20-0CE8-4D7F-8F63-86F10633C297}" destId="{4341D2BA-F7C9-4CE3-9965-D02FC0762498}" srcOrd="0" destOrd="0" presId="urn:microsoft.com/office/officeart/2005/8/layout/orgChart1"/>
    <dgm:cxn modelId="{65ED4AEB-809C-C646-A576-153DACC24C75}" type="presParOf" srcId="{7B4B5E95-4034-480A-89C7-6C16E14618F8}" destId="{6743BF3F-5066-4F77-86D2-B7DBE271C2B5}" srcOrd="0" destOrd="0" presId="urn:microsoft.com/office/officeart/2005/8/layout/orgChart1"/>
    <dgm:cxn modelId="{244C6D0E-5EEC-1C43-8268-8C4FCEEEB5F1}" type="presParOf" srcId="{6743BF3F-5066-4F77-86D2-B7DBE271C2B5}" destId="{040C4E92-FBB7-43D4-AB69-8920F35544AA}" srcOrd="0" destOrd="0" presId="urn:microsoft.com/office/officeart/2005/8/layout/orgChart1"/>
    <dgm:cxn modelId="{1FEAA3A1-2364-4442-9132-7DA23A1DA941}" type="presParOf" srcId="{040C4E92-FBB7-43D4-AB69-8920F35544AA}" destId="{0436FFB9-43A4-4894-B4CA-4B654E80BECA}" srcOrd="0" destOrd="0" presId="urn:microsoft.com/office/officeart/2005/8/layout/orgChart1"/>
    <dgm:cxn modelId="{7D942504-C38C-0C42-A98C-4E9D5E4F0311}" type="presParOf" srcId="{040C4E92-FBB7-43D4-AB69-8920F35544AA}" destId="{BFCB9B79-F034-4220-AF4D-92099AE81B05}" srcOrd="1" destOrd="0" presId="urn:microsoft.com/office/officeart/2005/8/layout/orgChart1"/>
    <dgm:cxn modelId="{05D662C4-D2CA-934E-8164-D48C04BDF2CA}" type="presParOf" srcId="{6743BF3F-5066-4F77-86D2-B7DBE271C2B5}" destId="{CB8740AD-F481-44E0-9756-6F1C71940F43}" srcOrd="1" destOrd="0" presId="urn:microsoft.com/office/officeart/2005/8/layout/orgChart1"/>
    <dgm:cxn modelId="{FEE37377-5DDD-3F4D-A9EB-6EDDE0906977}" type="presParOf" srcId="{CB8740AD-F481-44E0-9756-6F1C71940F43}" destId="{65735199-8797-420E-B3DE-6E65FEC55E5E}" srcOrd="0" destOrd="0" presId="urn:microsoft.com/office/officeart/2005/8/layout/orgChart1"/>
    <dgm:cxn modelId="{DE5A1666-7ED6-3642-A584-8B7D12E16AA1}" type="presParOf" srcId="{CB8740AD-F481-44E0-9756-6F1C71940F43}" destId="{805B995E-E346-4587-83B9-EFE62844D4E2}" srcOrd="1" destOrd="0" presId="urn:microsoft.com/office/officeart/2005/8/layout/orgChart1"/>
    <dgm:cxn modelId="{EB2898DF-BCE1-9046-8813-45A9891B9515}" type="presParOf" srcId="{805B995E-E346-4587-83B9-EFE62844D4E2}" destId="{4B7EA2D2-E85E-4A7D-9644-F0DC23717735}" srcOrd="0" destOrd="0" presId="urn:microsoft.com/office/officeart/2005/8/layout/orgChart1"/>
    <dgm:cxn modelId="{43A43993-69A5-7647-9A86-8D89BB9AB246}" type="presParOf" srcId="{4B7EA2D2-E85E-4A7D-9644-F0DC23717735}" destId="{63DB16E3-13D9-4DED-8591-D164C41F7192}" srcOrd="0" destOrd="0" presId="urn:microsoft.com/office/officeart/2005/8/layout/orgChart1"/>
    <dgm:cxn modelId="{BB8AB435-9665-A14B-85D5-8ED533E7C80F}" type="presParOf" srcId="{4B7EA2D2-E85E-4A7D-9644-F0DC23717735}" destId="{63CCC10B-8541-4DD4-A1AE-434ABDB46C0B}" srcOrd="1" destOrd="0" presId="urn:microsoft.com/office/officeart/2005/8/layout/orgChart1"/>
    <dgm:cxn modelId="{A33EACBE-3D9C-064F-B51F-A3BCB04220CD}" type="presParOf" srcId="{805B995E-E346-4587-83B9-EFE62844D4E2}" destId="{5BBE3D36-44BE-4F95-A8EC-E619BA37862D}" srcOrd="1" destOrd="0" presId="urn:microsoft.com/office/officeart/2005/8/layout/orgChart1"/>
    <dgm:cxn modelId="{24D2DC5B-C11C-D84A-A719-07D650DC1E99}" type="presParOf" srcId="{5BBE3D36-44BE-4F95-A8EC-E619BA37862D}" destId="{4288C172-0A27-4CAA-8DE3-B140DAA417B9}" srcOrd="0" destOrd="0" presId="urn:microsoft.com/office/officeart/2005/8/layout/orgChart1"/>
    <dgm:cxn modelId="{8D90FA4A-6C9F-2048-AB31-0D89DA284C69}" type="presParOf" srcId="{5BBE3D36-44BE-4F95-A8EC-E619BA37862D}" destId="{55800D06-1057-47BE-BC91-5E285A9194D1}" srcOrd="1" destOrd="0" presId="urn:microsoft.com/office/officeart/2005/8/layout/orgChart1"/>
    <dgm:cxn modelId="{04A4B514-0235-9449-89F4-15F3A438FD99}" type="presParOf" srcId="{55800D06-1057-47BE-BC91-5E285A9194D1}" destId="{A36F8418-FC0D-4F59-B442-DEAC8164CF49}" srcOrd="0" destOrd="0" presId="urn:microsoft.com/office/officeart/2005/8/layout/orgChart1"/>
    <dgm:cxn modelId="{CE42655A-F35A-C54D-AA3D-723D87753EB9}" type="presParOf" srcId="{A36F8418-FC0D-4F59-B442-DEAC8164CF49}" destId="{D96D78C8-1F3C-4AF3-81A8-7DADDE69940A}" srcOrd="0" destOrd="0" presId="urn:microsoft.com/office/officeart/2005/8/layout/orgChart1"/>
    <dgm:cxn modelId="{55AE5E07-5042-7B4E-AD77-0F1DFE188D63}" type="presParOf" srcId="{A36F8418-FC0D-4F59-B442-DEAC8164CF49}" destId="{7DA4516E-C635-48BA-9BFA-854A946C8BB5}" srcOrd="1" destOrd="0" presId="urn:microsoft.com/office/officeart/2005/8/layout/orgChart1"/>
    <dgm:cxn modelId="{12420DCD-BE11-4C46-B3FD-BA32FF5A630D}" type="presParOf" srcId="{55800D06-1057-47BE-BC91-5E285A9194D1}" destId="{4DD54901-530C-49FF-A31A-5CB50F1657CB}" srcOrd="1" destOrd="0" presId="urn:microsoft.com/office/officeart/2005/8/layout/orgChart1"/>
    <dgm:cxn modelId="{95C48AD5-F861-8549-B0CE-05527202163C}" type="presParOf" srcId="{55800D06-1057-47BE-BC91-5E285A9194D1}" destId="{64B2E6F5-035D-4035-8C50-F239E69F184C}" srcOrd="2" destOrd="0" presId="urn:microsoft.com/office/officeart/2005/8/layout/orgChart1"/>
    <dgm:cxn modelId="{05A33649-15FD-5646-A4A2-425E4850CAAB}" type="presParOf" srcId="{805B995E-E346-4587-83B9-EFE62844D4E2}" destId="{CD0B45AC-D6B8-447E-B58C-6979237059D2}" srcOrd="2" destOrd="0" presId="urn:microsoft.com/office/officeart/2005/8/layout/orgChart1"/>
    <dgm:cxn modelId="{046CF729-4F04-F448-99A3-68157E0A521A}" type="presParOf" srcId="{CB8740AD-F481-44E0-9756-6F1C71940F43}" destId="{E92FD891-6001-4086-B9BB-A9CCEB247856}" srcOrd="2" destOrd="0" presId="urn:microsoft.com/office/officeart/2005/8/layout/orgChart1"/>
    <dgm:cxn modelId="{BFD862CC-6F20-CE49-9965-8B2BBE2C2127}" type="presParOf" srcId="{CB8740AD-F481-44E0-9756-6F1C71940F43}" destId="{0136B88D-854D-4999-8926-E13A701C2509}" srcOrd="3" destOrd="0" presId="urn:microsoft.com/office/officeart/2005/8/layout/orgChart1"/>
    <dgm:cxn modelId="{FDEFC2B0-A06F-9C4D-8EDF-5CC405D02EDC}" type="presParOf" srcId="{0136B88D-854D-4999-8926-E13A701C2509}" destId="{7E8BA869-67AF-4C4E-B268-436B1C668E78}" srcOrd="0" destOrd="0" presId="urn:microsoft.com/office/officeart/2005/8/layout/orgChart1"/>
    <dgm:cxn modelId="{2F9A89B3-104E-374D-9A17-374D139B3B88}" type="presParOf" srcId="{7E8BA869-67AF-4C4E-B268-436B1C668E78}" destId="{4341D2BA-F7C9-4CE3-9965-D02FC0762498}" srcOrd="0" destOrd="0" presId="urn:microsoft.com/office/officeart/2005/8/layout/orgChart1"/>
    <dgm:cxn modelId="{5DF57EA9-9A7F-7D4B-A2E8-EC1F53597F32}" type="presParOf" srcId="{7E8BA869-67AF-4C4E-B268-436B1C668E78}" destId="{45069480-227E-4A3C-909F-2F7FF149AFEB}" srcOrd="1" destOrd="0" presId="urn:microsoft.com/office/officeart/2005/8/layout/orgChart1"/>
    <dgm:cxn modelId="{230973D7-7C93-E04C-8714-1D0CDFAD05CD}" type="presParOf" srcId="{0136B88D-854D-4999-8926-E13A701C2509}" destId="{BD4C4C80-1919-4AB6-8959-3A9C5676D91D}" srcOrd="1" destOrd="0" presId="urn:microsoft.com/office/officeart/2005/8/layout/orgChart1"/>
    <dgm:cxn modelId="{7966C37D-C97A-C249-B4DA-290C32A5A5A9}" type="presParOf" srcId="{BD4C4C80-1919-4AB6-8959-3A9C5676D91D}" destId="{AF8BAF06-E94F-477C-AD0C-7F44A2164978}" srcOrd="0" destOrd="0" presId="urn:microsoft.com/office/officeart/2005/8/layout/orgChart1"/>
    <dgm:cxn modelId="{321067AC-90AA-2442-BA8F-04F982862F22}" type="presParOf" srcId="{BD4C4C80-1919-4AB6-8959-3A9C5676D91D}" destId="{2D021BB2-5F52-4501-9E14-08DF84E9B02D}" srcOrd="1" destOrd="0" presId="urn:microsoft.com/office/officeart/2005/8/layout/orgChart1"/>
    <dgm:cxn modelId="{02E41E91-7EA5-C945-B02B-A37F32139753}" type="presParOf" srcId="{2D021BB2-5F52-4501-9E14-08DF84E9B02D}" destId="{F331003B-B2E1-4E6E-AA0D-5B45BAF2FF89}" srcOrd="0" destOrd="0" presId="urn:microsoft.com/office/officeart/2005/8/layout/orgChart1"/>
    <dgm:cxn modelId="{1535647F-5B12-8844-B93F-93700BCD8F3B}" type="presParOf" srcId="{F331003B-B2E1-4E6E-AA0D-5B45BAF2FF89}" destId="{6DC23690-0507-4316-9247-513BAA51D374}" srcOrd="0" destOrd="0" presId="urn:microsoft.com/office/officeart/2005/8/layout/orgChart1"/>
    <dgm:cxn modelId="{86EB2936-73F0-C34A-9D64-9C968364A3A9}" type="presParOf" srcId="{F331003B-B2E1-4E6E-AA0D-5B45BAF2FF89}" destId="{45A4D83B-3186-455A-AAED-23D9A9290230}" srcOrd="1" destOrd="0" presId="urn:microsoft.com/office/officeart/2005/8/layout/orgChart1"/>
    <dgm:cxn modelId="{CF0C22B0-9163-B649-B839-CB9965615CC9}" type="presParOf" srcId="{2D021BB2-5F52-4501-9E14-08DF84E9B02D}" destId="{144F2757-7044-4583-BCBD-1F34C0B046D9}" srcOrd="1" destOrd="0" presId="urn:microsoft.com/office/officeart/2005/8/layout/orgChart1"/>
    <dgm:cxn modelId="{3B615947-4904-824F-80A7-607A5FA325E3}" type="presParOf" srcId="{2D021BB2-5F52-4501-9E14-08DF84E9B02D}" destId="{AA42D22C-64D8-4BE5-B817-F6BBA6DB0A72}" srcOrd="2" destOrd="0" presId="urn:microsoft.com/office/officeart/2005/8/layout/orgChart1"/>
    <dgm:cxn modelId="{A3AE7ADC-09D3-0E42-ADAE-9CCEAE04D115}" type="presParOf" srcId="{0136B88D-854D-4999-8926-E13A701C2509}" destId="{B076BA23-2847-4B37-87DD-5E03818AADFE}" srcOrd="2" destOrd="0" presId="urn:microsoft.com/office/officeart/2005/8/layout/orgChart1"/>
    <dgm:cxn modelId="{2DCB6C92-7D05-0946-8346-63670D487591}" type="presParOf" srcId="{6743BF3F-5066-4F77-86D2-B7DBE271C2B5}" destId="{671D6560-CCC0-4BA0-8450-CC5D15F0334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18BDECA-2C73-4539-8CCB-0155B6A3EB50}" type="doc">
      <dgm:prSet loTypeId="urn:microsoft.com/office/officeart/2005/8/layout/hierarchy4" loCatId="hierarchy" qsTypeId="urn:microsoft.com/office/officeart/2005/8/quickstyle/simple1" qsCatId="simple" csTypeId="urn:microsoft.com/office/officeart/2005/8/colors/accent1_2" csCatId="accent1" phldr="1"/>
      <dgm:spPr/>
      <dgm:t>
        <a:bodyPr/>
        <a:lstStyle/>
        <a:p>
          <a:endParaRPr lang="en-US"/>
        </a:p>
      </dgm:t>
    </dgm:pt>
    <dgm:pt modelId="{3589A9F9-D5BE-4678-92CA-FF2F129C48F2}">
      <dgm:prSet phldrT="[Text]"/>
      <dgm:spPr/>
      <dgm:t>
        <a:bodyPr/>
        <a:lstStyle/>
        <a:p>
          <a:r>
            <a:rPr lang="en-US" b="1" dirty="0" smtClean="0">
              <a:solidFill>
                <a:srgbClr val="00B050"/>
              </a:solidFill>
              <a:effectLst>
                <a:outerShdw blurRad="38100" dist="38100" dir="2700000" algn="tl">
                  <a:srgbClr val="000000">
                    <a:alpha val="43137"/>
                  </a:srgbClr>
                </a:outerShdw>
              </a:effectLst>
            </a:rPr>
            <a:t>O</a:t>
          </a:r>
          <a:r>
            <a:rPr lang="en-US" b="1" dirty="0" smtClean="0">
              <a:solidFill>
                <a:srgbClr val="FFFF00"/>
              </a:solidFill>
              <a:effectLst>
                <a:outerShdw blurRad="38100" dist="38100" dir="2700000" algn="tl">
                  <a:srgbClr val="000000">
                    <a:alpha val="43137"/>
                  </a:srgbClr>
                </a:outerShdw>
              </a:effectLst>
            </a:rPr>
            <a:t>C</a:t>
          </a:r>
          <a:r>
            <a:rPr lang="en-US" b="1" dirty="0" smtClean="0">
              <a:solidFill>
                <a:srgbClr val="7030A0"/>
              </a:solidFill>
              <a:effectLst>
                <a:outerShdw blurRad="38100" dist="38100" dir="2700000" algn="tl">
                  <a:srgbClr val="000000">
                    <a:alpha val="43137"/>
                  </a:srgbClr>
                </a:outerShdw>
              </a:effectLst>
            </a:rPr>
            <a:t>D</a:t>
          </a:r>
          <a:endParaRPr lang="en-US" b="1" dirty="0">
            <a:solidFill>
              <a:srgbClr val="7030A0"/>
            </a:solidFill>
            <a:effectLst>
              <a:outerShdw blurRad="38100" dist="38100" dir="2700000" algn="tl">
                <a:srgbClr val="000000">
                  <a:alpha val="43137"/>
                </a:srgbClr>
              </a:outerShdw>
            </a:effectLst>
          </a:endParaRPr>
        </a:p>
      </dgm:t>
    </dgm:pt>
    <dgm:pt modelId="{674EFB3E-EA17-4AD3-8D65-BBCB66776A0A}" type="parTrans" cxnId="{46717146-8150-47D9-B368-731BE1A5A6E8}">
      <dgm:prSet/>
      <dgm:spPr/>
      <dgm:t>
        <a:bodyPr/>
        <a:lstStyle/>
        <a:p>
          <a:endParaRPr lang="en-US"/>
        </a:p>
      </dgm:t>
    </dgm:pt>
    <dgm:pt modelId="{75E9537C-FA51-4E49-9B64-52E1B4DE5E70}" type="sibTrans" cxnId="{46717146-8150-47D9-B368-731BE1A5A6E8}">
      <dgm:prSet/>
      <dgm:spPr/>
      <dgm:t>
        <a:bodyPr/>
        <a:lstStyle/>
        <a:p>
          <a:endParaRPr lang="en-US"/>
        </a:p>
      </dgm:t>
    </dgm:pt>
    <dgm:pt modelId="{2B66BA1E-D2D0-4F90-BABF-A141CBF4E2F5}">
      <dgm:prSet phldrT="[Text]" custT="1"/>
      <dgm:spPr/>
      <dgm:t>
        <a:bodyPr/>
        <a:lstStyle/>
        <a:p>
          <a:pPr algn="ctr"/>
          <a:r>
            <a:rPr lang="en-US" sz="2800" b="1" i="1" dirty="0" smtClean="0">
              <a:solidFill>
                <a:srgbClr val="0EC440"/>
              </a:solidFill>
              <a:effectLst>
                <a:outerShdw blurRad="38100" dist="38100" dir="2700000" algn="tl">
                  <a:srgbClr val="000000">
                    <a:alpha val="43137"/>
                  </a:srgbClr>
                </a:outerShdw>
              </a:effectLst>
            </a:rPr>
            <a:t>Obsessions</a:t>
          </a:r>
          <a:endParaRPr lang="en-US" sz="2100" b="1" i="1" dirty="0" smtClean="0">
            <a:solidFill>
              <a:srgbClr val="0EC440"/>
            </a:solidFill>
            <a:effectLst>
              <a:outerShdw blurRad="38100" dist="38100" dir="2700000" algn="tl">
                <a:srgbClr val="000000">
                  <a:alpha val="43137"/>
                </a:srgbClr>
              </a:outerShdw>
            </a:effectLst>
          </a:endParaRPr>
        </a:p>
        <a:p>
          <a:pPr algn="ctr"/>
          <a:r>
            <a:rPr lang="en-US" sz="2100" dirty="0" smtClean="0">
              <a:solidFill>
                <a:srgbClr val="92D050"/>
              </a:solidFill>
              <a:cs typeface="Times New Roman" pitchFamily="18" charset="0"/>
            </a:rPr>
            <a:t>Own: thoughts,</a:t>
          </a:r>
        </a:p>
        <a:p>
          <a:pPr algn="ctr" rtl="0"/>
          <a:r>
            <a:rPr lang="en-US" sz="2100" dirty="0" smtClean="0">
              <a:solidFill>
                <a:srgbClr val="92D050"/>
              </a:solidFill>
              <a:cs typeface="Times New Roman" pitchFamily="18" charset="0"/>
            </a:rPr>
            <a:t>Impulses, images</a:t>
          </a:r>
        </a:p>
        <a:p>
          <a:pPr algn="ctr" rtl="0"/>
          <a:endParaRPr lang="en-US" sz="1000" dirty="0" smtClean="0">
            <a:solidFill>
              <a:srgbClr val="92D050"/>
            </a:solidFill>
            <a:cs typeface="Times New Roman" pitchFamily="18" charset="0"/>
          </a:endParaRPr>
        </a:p>
        <a:p>
          <a:pPr algn="l" rtl="0"/>
          <a:r>
            <a:rPr lang="en-US" sz="2100" dirty="0" smtClean="0">
              <a:solidFill>
                <a:srgbClr val="92D050"/>
              </a:solidFill>
              <a:cs typeface="Times New Roman" pitchFamily="18" charset="0"/>
            </a:rPr>
            <a:t>Intrusive, Insisting, Unwanted</a:t>
          </a:r>
        </a:p>
        <a:p>
          <a:pPr algn="l" rtl="0"/>
          <a:r>
            <a:rPr lang="en-US" sz="2100" dirty="0" smtClean="0">
              <a:solidFill>
                <a:srgbClr val="92D050"/>
              </a:solidFill>
              <a:cs typeface="Times New Roman" pitchFamily="18" charset="0"/>
            </a:rPr>
            <a:t>Repetitive</a:t>
          </a:r>
        </a:p>
        <a:p>
          <a:pPr algn="l" rtl="0"/>
          <a:r>
            <a:rPr lang="en-US" sz="2100" dirty="0" smtClean="0">
              <a:solidFill>
                <a:srgbClr val="92D050"/>
              </a:solidFill>
              <a:cs typeface="Times New Roman" pitchFamily="18" charset="0"/>
            </a:rPr>
            <a:t>Irrational</a:t>
          </a:r>
        </a:p>
        <a:p>
          <a:pPr algn="l" rtl="0"/>
          <a:r>
            <a:rPr lang="en-US" sz="2100" dirty="0" smtClean="0">
              <a:solidFill>
                <a:srgbClr val="92D050"/>
              </a:solidFill>
              <a:cs typeface="Times New Roman" pitchFamily="18" charset="0"/>
            </a:rPr>
            <a:t>uncontrollable</a:t>
          </a:r>
        </a:p>
        <a:p>
          <a:pPr algn="l" rtl="0"/>
          <a:r>
            <a:rPr lang="en-US" sz="2100" dirty="0" smtClean="0">
              <a:solidFill>
                <a:srgbClr val="92D050"/>
              </a:solidFill>
              <a:cs typeface="Times New Roman" pitchFamily="18" charset="0"/>
            </a:rPr>
            <a:t>e.g. contaminated hands</a:t>
          </a:r>
          <a:endParaRPr lang="en-US" sz="2100" dirty="0"/>
        </a:p>
      </dgm:t>
    </dgm:pt>
    <dgm:pt modelId="{63435D59-8A37-40E0-800C-35F4896E3C9A}" type="parTrans" cxnId="{96642E3D-995A-449E-875D-FB05A1CE0844}">
      <dgm:prSet/>
      <dgm:spPr/>
      <dgm:t>
        <a:bodyPr/>
        <a:lstStyle/>
        <a:p>
          <a:endParaRPr lang="en-US"/>
        </a:p>
      </dgm:t>
    </dgm:pt>
    <dgm:pt modelId="{CECDF72B-AFB9-4BD5-9B03-4AFE3AC3DC66}" type="sibTrans" cxnId="{96642E3D-995A-449E-875D-FB05A1CE0844}">
      <dgm:prSet/>
      <dgm:spPr/>
      <dgm:t>
        <a:bodyPr/>
        <a:lstStyle/>
        <a:p>
          <a:endParaRPr lang="en-US"/>
        </a:p>
      </dgm:t>
    </dgm:pt>
    <dgm:pt modelId="{83294AFD-798E-4F05-A311-61F59F54E40F}">
      <dgm:prSet phldrT="[Text]" custT="1"/>
      <dgm:spPr/>
      <dgm:t>
        <a:bodyPr/>
        <a:lstStyle/>
        <a:p>
          <a:pPr algn="ctr"/>
          <a:r>
            <a:rPr lang="en-US" sz="2400" b="1" i="1" dirty="0" smtClean="0">
              <a:solidFill>
                <a:srgbClr val="FFFF00"/>
              </a:solidFill>
              <a:effectLst>
                <a:outerShdw blurRad="38100" dist="38100" dir="2700000" algn="tl">
                  <a:srgbClr val="000000">
                    <a:alpha val="43137"/>
                  </a:srgbClr>
                </a:outerShdw>
              </a:effectLst>
              <a:cs typeface="Times New Roman" pitchFamily="18" charset="0"/>
            </a:rPr>
            <a:t>Compulsions</a:t>
          </a:r>
        </a:p>
        <a:p>
          <a:pPr algn="ctr"/>
          <a:endParaRPr lang="en-US" sz="1000" b="1" i="1" dirty="0" smtClean="0">
            <a:solidFill>
              <a:srgbClr val="FFFF00"/>
            </a:solidFill>
            <a:effectLst>
              <a:outerShdw blurRad="38100" dist="38100" dir="2700000" algn="tl">
                <a:srgbClr val="000000">
                  <a:alpha val="43137"/>
                </a:srgbClr>
              </a:outerShdw>
            </a:effectLst>
            <a:cs typeface="Times New Roman" pitchFamily="18" charset="0"/>
          </a:endParaRPr>
        </a:p>
        <a:p>
          <a:pPr algn="ctr"/>
          <a:r>
            <a:rPr lang="en-US" sz="2000" dirty="0" smtClean="0">
              <a:solidFill>
                <a:schemeClr val="accent1">
                  <a:lumMod val="40000"/>
                  <a:lumOff val="60000"/>
                </a:schemeClr>
              </a:solidFill>
              <a:cs typeface="Times New Roman" pitchFamily="18" charset="0"/>
            </a:rPr>
            <a:t>Irresistible, Compelling Actions or mental acts</a:t>
          </a:r>
        </a:p>
        <a:p>
          <a:pPr algn="ctr"/>
          <a:endParaRPr lang="en-US" sz="1000" dirty="0" smtClean="0">
            <a:solidFill>
              <a:schemeClr val="accent1">
                <a:lumMod val="40000"/>
                <a:lumOff val="60000"/>
              </a:schemeClr>
            </a:solidFill>
            <a:cs typeface="Times New Roman" pitchFamily="18" charset="0"/>
          </a:endParaRPr>
        </a:p>
        <a:p>
          <a:pPr algn="l" rtl="0"/>
          <a:r>
            <a:rPr lang="en-US" sz="2000" dirty="0" smtClean="0">
              <a:solidFill>
                <a:schemeClr val="accent1">
                  <a:lumMod val="40000"/>
                  <a:lumOff val="60000"/>
                </a:schemeClr>
              </a:solidFill>
            </a:rPr>
            <a:t>Done in response to obsessions or according to rules</a:t>
          </a:r>
        </a:p>
        <a:p>
          <a:pPr algn="l" rtl="0"/>
          <a:r>
            <a:rPr lang="en-US" sz="2000" dirty="0" smtClean="0">
              <a:solidFill>
                <a:schemeClr val="accent1">
                  <a:lumMod val="40000"/>
                  <a:lumOff val="60000"/>
                </a:schemeClr>
              </a:solidFill>
            </a:rPr>
            <a:t>to reduce anxiety or prevent dreaded events or situations</a:t>
          </a:r>
        </a:p>
        <a:p>
          <a:pPr algn="l" rtl="0"/>
          <a:r>
            <a:rPr lang="en-US" sz="2000" dirty="0" smtClean="0">
              <a:solidFill>
                <a:schemeClr val="accent1">
                  <a:lumMod val="40000"/>
                  <a:lumOff val="60000"/>
                </a:schemeClr>
              </a:solidFill>
              <a:cs typeface="Times New Roman" pitchFamily="18" charset="0"/>
            </a:rPr>
            <a:t>e.g.  washing hands</a:t>
          </a:r>
        </a:p>
        <a:p>
          <a:pPr algn="l" rtl="0"/>
          <a:r>
            <a:rPr lang="en-US" sz="2000" dirty="0" smtClean="0">
              <a:solidFill>
                <a:schemeClr val="accent1">
                  <a:lumMod val="40000"/>
                  <a:lumOff val="60000"/>
                </a:schemeClr>
              </a:solidFill>
              <a:cs typeface="Times New Roman" pitchFamily="18" charset="0"/>
            </a:rPr>
            <a:t>repeatedly</a:t>
          </a:r>
          <a:endParaRPr lang="en-US" sz="2000" dirty="0"/>
        </a:p>
      </dgm:t>
    </dgm:pt>
    <dgm:pt modelId="{3A64D20C-D670-43CA-89B6-3EAC7F829FF8}" type="parTrans" cxnId="{7C788428-3AFD-434E-BB79-250552348553}">
      <dgm:prSet/>
      <dgm:spPr/>
      <dgm:t>
        <a:bodyPr/>
        <a:lstStyle/>
        <a:p>
          <a:endParaRPr lang="en-US"/>
        </a:p>
      </dgm:t>
    </dgm:pt>
    <dgm:pt modelId="{E0DBE01E-7091-49DA-9E9B-1F09A6694CFD}" type="sibTrans" cxnId="{7C788428-3AFD-434E-BB79-250552348553}">
      <dgm:prSet/>
      <dgm:spPr/>
      <dgm:t>
        <a:bodyPr/>
        <a:lstStyle/>
        <a:p>
          <a:endParaRPr lang="en-US"/>
        </a:p>
      </dgm:t>
    </dgm:pt>
    <dgm:pt modelId="{6DCF959B-D7FE-4A7B-9350-CBDED59B023F}">
      <dgm:prSet phldrT="[Text]" custT="1"/>
      <dgm:spPr/>
      <dgm:t>
        <a:bodyPr/>
        <a:lstStyle/>
        <a:p>
          <a:pPr algn="ctr"/>
          <a:r>
            <a:rPr lang="en-US" sz="2700" b="1" i="1" dirty="0" smtClean="0">
              <a:solidFill>
                <a:srgbClr val="880A7F"/>
              </a:solidFill>
              <a:effectLst>
                <a:outerShdw blurRad="38100" dist="38100" dir="2700000" algn="tl">
                  <a:srgbClr val="000000">
                    <a:alpha val="43137"/>
                  </a:srgbClr>
                </a:outerShdw>
              </a:effectLst>
            </a:rPr>
            <a:t>Disorder</a:t>
          </a:r>
        </a:p>
        <a:p>
          <a:pPr algn="ctr"/>
          <a:endParaRPr lang="en-US" sz="2700" dirty="0" smtClean="0">
            <a:solidFill>
              <a:srgbClr val="533EA9"/>
            </a:solidFill>
            <a:cs typeface="Times New Roman" pitchFamily="18" charset="0"/>
          </a:endParaRPr>
        </a:p>
        <a:p>
          <a:pPr algn="ctr"/>
          <a:endParaRPr lang="en-US" sz="2700" dirty="0" smtClean="0">
            <a:solidFill>
              <a:srgbClr val="533EA9"/>
            </a:solidFill>
            <a:cs typeface="Times New Roman" pitchFamily="18" charset="0"/>
          </a:endParaRPr>
        </a:p>
        <a:p>
          <a:pPr algn="l" rtl="0"/>
          <a:r>
            <a:rPr lang="en-US" sz="2000" dirty="0" smtClean="0">
              <a:solidFill>
                <a:srgbClr val="FF99FF"/>
              </a:solidFill>
              <a:cs typeface="Times New Roman" pitchFamily="18" charset="0"/>
            </a:rPr>
            <a:t>Time consuming</a:t>
          </a:r>
        </a:p>
        <a:p>
          <a:pPr algn="l" rtl="0"/>
          <a:r>
            <a:rPr lang="en-US" sz="2000" dirty="0" smtClean="0">
              <a:solidFill>
                <a:srgbClr val="FF99FF"/>
              </a:solidFill>
              <a:cs typeface="Times New Roman" pitchFamily="18" charset="0"/>
            </a:rPr>
            <a:t>at least  1 hr/d</a:t>
          </a:r>
        </a:p>
        <a:p>
          <a:pPr algn="l" rtl="0"/>
          <a:endParaRPr lang="en-US" sz="2000" dirty="0" smtClean="0">
            <a:solidFill>
              <a:srgbClr val="FF99FF"/>
            </a:solidFill>
            <a:cs typeface="Times New Roman" pitchFamily="18" charset="0"/>
          </a:endParaRPr>
        </a:p>
        <a:p>
          <a:pPr algn="l" rtl="0"/>
          <a:r>
            <a:rPr lang="en-US" sz="2000" dirty="0" smtClean="0">
              <a:solidFill>
                <a:srgbClr val="FF99FF"/>
              </a:solidFill>
              <a:cs typeface="Times New Roman" pitchFamily="18" charset="0"/>
            </a:rPr>
            <a:t>Functioning imp.</a:t>
          </a:r>
        </a:p>
        <a:p>
          <a:pPr algn="l" rtl="0"/>
          <a:endParaRPr lang="en-US" sz="2000" dirty="0" smtClean="0">
            <a:solidFill>
              <a:srgbClr val="FF99FF"/>
            </a:solidFill>
            <a:cs typeface="Times New Roman" pitchFamily="18" charset="0"/>
          </a:endParaRPr>
        </a:p>
        <a:p>
          <a:pPr algn="l" rtl="0"/>
          <a:endParaRPr lang="en-US" sz="2000" dirty="0" smtClean="0">
            <a:solidFill>
              <a:srgbClr val="FF99FF"/>
            </a:solidFill>
            <a:cs typeface="Times New Roman" pitchFamily="18" charset="0"/>
          </a:endParaRPr>
        </a:p>
        <a:p>
          <a:pPr algn="l" rtl="0"/>
          <a:endParaRPr lang="en-US" sz="2000" dirty="0" smtClean="0">
            <a:solidFill>
              <a:srgbClr val="FF99FF"/>
            </a:solidFill>
            <a:cs typeface="Times New Roman" pitchFamily="18" charset="0"/>
          </a:endParaRPr>
        </a:p>
      </dgm:t>
    </dgm:pt>
    <dgm:pt modelId="{57FC6D02-2A8A-4F54-95E5-3C39AAFC5AE4}" type="parTrans" cxnId="{0E65653E-E80F-4E29-A3B1-3F77F166BBAE}">
      <dgm:prSet/>
      <dgm:spPr/>
      <dgm:t>
        <a:bodyPr/>
        <a:lstStyle/>
        <a:p>
          <a:endParaRPr lang="en-US"/>
        </a:p>
      </dgm:t>
    </dgm:pt>
    <dgm:pt modelId="{489CC230-74F2-4D49-966C-5EF9D72F7814}" type="sibTrans" cxnId="{0E65653E-E80F-4E29-A3B1-3F77F166BBAE}">
      <dgm:prSet/>
      <dgm:spPr/>
      <dgm:t>
        <a:bodyPr/>
        <a:lstStyle/>
        <a:p>
          <a:endParaRPr lang="en-US"/>
        </a:p>
      </dgm:t>
    </dgm:pt>
    <dgm:pt modelId="{B40F300C-7D66-451D-97B0-69FA6EAB6442}" type="pres">
      <dgm:prSet presAssocID="{618BDECA-2C73-4539-8CCB-0155B6A3EB50}" presName="Name0" presStyleCnt="0">
        <dgm:presLayoutVars>
          <dgm:chPref val="1"/>
          <dgm:dir/>
          <dgm:animOne val="branch"/>
          <dgm:animLvl val="lvl"/>
          <dgm:resizeHandles/>
        </dgm:presLayoutVars>
      </dgm:prSet>
      <dgm:spPr/>
      <dgm:t>
        <a:bodyPr/>
        <a:lstStyle/>
        <a:p>
          <a:endParaRPr lang="en-US"/>
        </a:p>
      </dgm:t>
    </dgm:pt>
    <dgm:pt modelId="{8364E291-7D84-4314-9133-EEC5404EDFC3}" type="pres">
      <dgm:prSet presAssocID="{3589A9F9-D5BE-4678-92CA-FF2F129C48F2}" presName="vertOne" presStyleCnt="0"/>
      <dgm:spPr/>
    </dgm:pt>
    <dgm:pt modelId="{124EFE1A-E21F-434D-808C-EDE928255B02}" type="pres">
      <dgm:prSet presAssocID="{3589A9F9-D5BE-4678-92CA-FF2F129C48F2}" presName="txOne" presStyleLbl="node0" presStyleIdx="0" presStyleCnt="1" custScaleY="25537">
        <dgm:presLayoutVars>
          <dgm:chPref val="3"/>
        </dgm:presLayoutVars>
      </dgm:prSet>
      <dgm:spPr/>
      <dgm:t>
        <a:bodyPr/>
        <a:lstStyle/>
        <a:p>
          <a:endParaRPr lang="en-US"/>
        </a:p>
      </dgm:t>
    </dgm:pt>
    <dgm:pt modelId="{84C74686-605A-49F7-A503-E0011CCEB062}" type="pres">
      <dgm:prSet presAssocID="{3589A9F9-D5BE-4678-92CA-FF2F129C48F2}" presName="parTransOne" presStyleCnt="0"/>
      <dgm:spPr/>
    </dgm:pt>
    <dgm:pt modelId="{9CD9B809-F7CB-4B78-8D4D-B63E04A4AECE}" type="pres">
      <dgm:prSet presAssocID="{3589A9F9-D5BE-4678-92CA-FF2F129C48F2}" presName="horzOne" presStyleCnt="0"/>
      <dgm:spPr/>
    </dgm:pt>
    <dgm:pt modelId="{153BB247-69E8-495F-94AD-9D6374329E37}" type="pres">
      <dgm:prSet presAssocID="{2B66BA1E-D2D0-4F90-BABF-A141CBF4E2F5}" presName="vertTwo" presStyleCnt="0"/>
      <dgm:spPr/>
    </dgm:pt>
    <dgm:pt modelId="{54D3507C-BB6A-4F38-A298-DC3146F0E000}" type="pres">
      <dgm:prSet presAssocID="{2B66BA1E-D2D0-4F90-BABF-A141CBF4E2F5}" presName="txTwo" presStyleLbl="node2" presStyleIdx="0" presStyleCnt="3">
        <dgm:presLayoutVars>
          <dgm:chPref val="3"/>
        </dgm:presLayoutVars>
      </dgm:prSet>
      <dgm:spPr/>
      <dgm:t>
        <a:bodyPr/>
        <a:lstStyle/>
        <a:p>
          <a:endParaRPr lang="en-US"/>
        </a:p>
      </dgm:t>
    </dgm:pt>
    <dgm:pt modelId="{2E341CB6-5A91-4712-B4D5-D72FD0EBFA62}" type="pres">
      <dgm:prSet presAssocID="{2B66BA1E-D2D0-4F90-BABF-A141CBF4E2F5}" presName="horzTwo" presStyleCnt="0"/>
      <dgm:spPr/>
    </dgm:pt>
    <dgm:pt modelId="{7A574224-E031-4EDF-8111-42E333D74D75}" type="pres">
      <dgm:prSet presAssocID="{CECDF72B-AFB9-4BD5-9B03-4AFE3AC3DC66}" presName="sibSpaceTwo" presStyleCnt="0"/>
      <dgm:spPr/>
    </dgm:pt>
    <dgm:pt modelId="{41F12ECF-3CDE-4572-A4AC-6D86F4B17E14}" type="pres">
      <dgm:prSet presAssocID="{83294AFD-798E-4F05-A311-61F59F54E40F}" presName="vertTwo" presStyleCnt="0"/>
      <dgm:spPr/>
    </dgm:pt>
    <dgm:pt modelId="{434796F1-AA05-45FB-8226-165CC2EC99D3}" type="pres">
      <dgm:prSet presAssocID="{83294AFD-798E-4F05-A311-61F59F54E40F}" presName="txTwo" presStyleLbl="node2" presStyleIdx="1" presStyleCnt="3">
        <dgm:presLayoutVars>
          <dgm:chPref val="3"/>
        </dgm:presLayoutVars>
      </dgm:prSet>
      <dgm:spPr/>
      <dgm:t>
        <a:bodyPr/>
        <a:lstStyle/>
        <a:p>
          <a:endParaRPr lang="en-US"/>
        </a:p>
      </dgm:t>
    </dgm:pt>
    <dgm:pt modelId="{17080B76-5918-4CE6-B959-946BBF597651}" type="pres">
      <dgm:prSet presAssocID="{83294AFD-798E-4F05-A311-61F59F54E40F}" presName="horzTwo" presStyleCnt="0"/>
      <dgm:spPr/>
    </dgm:pt>
    <dgm:pt modelId="{DF0A6A09-7D52-4139-B317-9A6A7C1B6B5D}" type="pres">
      <dgm:prSet presAssocID="{E0DBE01E-7091-49DA-9E9B-1F09A6694CFD}" presName="sibSpaceTwo" presStyleCnt="0"/>
      <dgm:spPr/>
    </dgm:pt>
    <dgm:pt modelId="{78DE0444-242F-416C-BCCE-486D4B3D164B}" type="pres">
      <dgm:prSet presAssocID="{6DCF959B-D7FE-4A7B-9350-CBDED59B023F}" presName="vertTwo" presStyleCnt="0"/>
      <dgm:spPr/>
    </dgm:pt>
    <dgm:pt modelId="{6A3EAA57-7E68-4E70-AB06-D2FCB8DE79BD}" type="pres">
      <dgm:prSet presAssocID="{6DCF959B-D7FE-4A7B-9350-CBDED59B023F}" presName="txTwo" presStyleLbl="node2" presStyleIdx="2" presStyleCnt="3">
        <dgm:presLayoutVars>
          <dgm:chPref val="3"/>
        </dgm:presLayoutVars>
      </dgm:prSet>
      <dgm:spPr/>
      <dgm:t>
        <a:bodyPr/>
        <a:lstStyle/>
        <a:p>
          <a:endParaRPr lang="en-US"/>
        </a:p>
      </dgm:t>
    </dgm:pt>
    <dgm:pt modelId="{A1EECA75-F75E-47A6-A5F7-27D54BA3B244}" type="pres">
      <dgm:prSet presAssocID="{6DCF959B-D7FE-4A7B-9350-CBDED59B023F}" presName="horzTwo" presStyleCnt="0"/>
      <dgm:spPr/>
    </dgm:pt>
  </dgm:ptLst>
  <dgm:cxnLst>
    <dgm:cxn modelId="{CA85A310-BE13-F844-BBC9-2238E3394480}" type="presOf" srcId="{6DCF959B-D7FE-4A7B-9350-CBDED59B023F}" destId="{6A3EAA57-7E68-4E70-AB06-D2FCB8DE79BD}" srcOrd="0" destOrd="0" presId="urn:microsoft.com/office/officeart/2005/8/layout/hierarchy4"/>
    <dgm:cxn modelId="{1F921024-F071-0049-B3D9-139BE8E31A0F}" type="presOf" srcId="{83294AFD-798E-4F05-A311-61F59F54E40F}" destId="{434796F1-AA05-45FB-8226-165CC2EC99D3}" srcOrd="0" destOrd="0" presId="urn:microsoft.com/office/officeart/2005/8/layout/hierarchy4"/>
    <dgm:cxn modelId="{46717146-8150-47D9-B368-731BE1A5A6E8}" srcId="{618BDECA-2C73-4539-8CCB-0155B6A3EB50}" destId="{3589A9F9-D5BE-4678-92CA-FF2F129C48F2}" srcOrd="0" destOrd="0" parTransId="{674EFB3E-EA17-4AD3-8D65-BBCB66776A0A}" sibTransId="{75E9537C-FA51-4E49-9B64-52E1B4DE5E70}"/>
    <dgm:cxn modelId="{7C788428-3AFD-434E-BB79-250552348553}" srcId="{3589A9F9-D5BE-4678-92CA-FF2F129C48F2}" destId="{83294AFD-798E-4F05-A311-61F59F54E40F}" srcOrd="1" destOrd="0" parTransId="{3A64D20C-D670-43CA-89B6-3EAC7F829FF8}" sibTransId="{E0DBE01E-7091-49DA-9E9B-1F09A6694CFD}"/>
    <dgm:cxn modelId="{C3B132B3-D449-5045-BAD4-5737518FA852}" type="presOf" srcId="{3589A9F9-D5BE-4678-92CA-FF2F129C48F2}" destId="{124EFE1A-E21F-434D-808C-EDE928255B02}" srcOrd="0" destOrd="0" presId="urn:microsoft.com/office/officeart/2005/8/layout/hierarchy4"/>
    <dgm:cxn modelId="{582D2F0C-4970-ED45-BE90-29C1F9A6E52E}" type="presOf" srcId="{618BDECA-2C73-4539-8CCB-0155B6A3EB50}" destId="{B40F300C-7D66-451D-97B0-69FA6EAB6442}" srcOrd="0" destOrd="0" presId="urn:microsoft.com/office/officeart/2005/8/layout/hierarchy4"/>
    <dgm:cxn modelId="{003CE61B-EDBA-3D4F-A917-79FCD9CD9003}" type="presOf" srcId="{2B66BA1E-D2D0-4F90-BABF-A141CBF4E2F5}" destId="{54D3507C-BB6A-4F38-A298-DC3146F0E000}" srcOrd="0" destOrd="0" presId="urn:microsoft.com/office/officeart/2005/8/layout/hierarchy4"/>
    <dgm:cxn modelId="{0E65653E-E80F-4E29-A3B1-3F77F166BBAE}" srcId="{3589A9F9-D5BE-4678-92CA-FF2F129C48F2}" destId="{6DCF959B-D7FE-4A7B-9350-CBDED59B023F}" srcOrd="2" destOrd="0" parTransId="{57FC6D02-2A8A-4F54-95E5-3C39AAFC5AE4}" sibTransId="{489CC230-74F2-4D49-966C-5EF9D72F7814}"/>
    <dgm:cxn modelId="{96642E3D-995A-449E-875D-FB05A1CE0844}" srcId="{3589A9F9-D5BE-4678-92CA-FF2F129C48F2}" destId="{2B66BA1E-D2D0-4F90-BABF-A141CBF4E2F5}" srcOrd="0" destOrd="0" parTransId="{63435D59-8A37-40E0-800C-35F4896E3C9A}" sibTransId="{CECDF72B-AFB9-4BD5-9B03-4AFE3AC3DC66}"/>
    <dgm:cxn modelId="{FB7692A8-770F-DD46-B936-DD8C53044F70}" type="presParOf" srcId="{B40F300C-7D66-451D-97B0-69FA6EAB6442}" destId="{8364E291-7D84-4314-9133-EEC5404EDFC3}" srcOrd="0" destOrd="0" presId="urn:microsoft.com/office/officeart/2005/8/layout/hierarchy4"/>
    <dgm:cxn modelId="{BB8178E8-AAA5-6344-9981-1507E72E1414}" type="presParOf" srcId="{8364E291-7D84-4314-9133-EEC5404EDFC3}" destId="{124EFE1A-E21F-434D-808C-EDE928255B02}" srcOrd="0" destOrd="0" presId="urn:microsoft.com/office/officeart/2005/8/layout/hierarchy4"/>
    <dgm:cxn modelId="{CEA96A2C-9686-BF45-BAA5-DFBD0C86168A}" type="presParOf" srcId="{8364E291-7D84-4314-9133-EEC5404EDFC3}" destId="{84C74686-605A-49F7-A503-E0011CCEB062}" srcOrd="1" destOrd="0" presId="urn:microsoft.com/office/officeart/2005/8/layout/hierarchy4"/>
    <dgm:cxn modelId="{8FD0D644-5B5B-A842-A016-C6001406EB19}" type="presParOf" srcId="{8364E291-7D84-4314-9133-EEC5404EDFC3}" destId="{9CD9B809-F7CB-4B78-8D4D-B63E04A4AECE}" srcOrd="2" destOrd="0" presId="urn:microsoft.com/office/officeart/2005/8/layout/hierarchy4"/>
    <dgm:cxn modelId="{38A55E7C-BADF-1549-9BD9-EC805E974FD3}" type="presParOf" srcId="{9CD9B809-F7CB-4B78-8D4D-B63E04A4AECE}" destId="{153BB247-69E8-495F-94AD-9D6374329E37}" srcOrd="0" destOrd="0" presId="urn:microsoft.com/office/officeart/2005/8/layout/hierarchy4"/>
    <dgm:cxn modelId="{9A183313-8BF7-EE4E-93BD-2D44A94129CC}" type="presParOf" srcId="{153BB247-69E8-495F-94AD-9D6374329E37}" destId="{54D3507C-BB6A-4F38-A298-DC3146F0E000}" srcOrd="0" destOrd="0" presId="urn:microsoft.com/office/officeart/2005/8/layout/hierarchy4"/>
    <dgm:cxn modelId="{BB81F28C-60FA-AD40-9E26-C58D3CCC026F}" type="presParOf" srcId="{153BB247-69E8-495F-94AD-9D6374329E37}" destId="{2E341CB6-5A91-4712-B4D5-D72FD0EBFA62}" srcOrd="1" destOrd="0" presId="urn:microsoft.com/office/officeart/2005/8/layout/hierarchy4"/>
    <dgm:cxn modelId="{BC9AD099-CB02-0649-B7C7-79F1D6E5F260}" type="presParOf" srcId="{9CD9B809-F7CB-4B78-8D4D-B63E04A4AECE}" destId="{7A574224-E031-4EDF-8111-42E333D74D75}" srcOrd="1" destOrd="0" presId="urn:microsoft.com/office/officeart/2005/8/layout/hierarchy4"/>
    <dgm:cxn modelId="{7B5372B4-28D1-3F4C-A5F3-E31159532524}" type="presParOf" srcId="{9CD9B809-F7CB-4B78-8D4D-B63E04A4AECE}" destId="{41F12ECF-3CDE-4572-A4AC-6D86F4B17E14}" srcOrd="2" destOrd="0" presId="urn:microsoft.com/office/officeart/2005/8/layout/hierarchy4"/>
    <dgm:cxn modelId="{D8CD5743-ED21-BD4F-AEC1-EF7B7A9C58D5}" type="presParOf" srcId="{41F12ECF-3CDE-4572-A4AC-6D86F4B17E14}" destId="{434796F1-AA05-45FB-8226-165CC2EC99D3}" srcOrd="0" destOrd="0" presId="urn:microsoft.com/office/officeart/2005/8/layout/hierarchy4"/>
    <dgm:cxn modelId="{EEA3CA9D-F756-9F48-AB02-36E785DF5B85}" type="presParOf" srcId="{41F12ECF-3CDE-4572-A4AC-6D86F4B17E14}" destId="{17080B76-5918-4CE6-B959-946BBF597651}" srcOrd="1" destOrd="0" presId="urn:microsoft.com/office/officeart/2005/8/layout/hierarchy4"/>
    <dgm:cxn modelId="{2E5E95F4-80D3-1F40-8AA1-65EC51E2D651}" type="presParOf" srcId="{9CD9B809-F7CB-4B78-8D4D-B63E04A4AECE}" destId="{DF0A6A09-7D52-4139-B317-9A6A7C1B6B5D}" srcOrd="3" destOrd="0" presId="urn:microsoft.com/office/officeart/2005/8/layout/hierarchy4"/>
    <dgm:cxn modelId="{8A8B190D-FAB5-4544-8B8B-2E032421D9F6}" type="presParOf" srcId="{9CD9B809-F7CB-4B78-8D4D-B63E04A4AECE}" destId="{78DE0444-242F-416C-BCCE-486D4B3D164B}" srcOrd="4" destOrd="0" presId="urn:microsoft.com/office/officeart/2005/8/layout/hierarchy4"/>
    <dgm:cxn modelId="{1B2EE933-1DB7-3D44-B159-BDD39F8EAD02}" type="presParOf" srcId="{78DE0444-242F-416C-BCCE-486D4B3D164B}" destId="{6A3EAA57-7E68-4E70-AB06-D2FCB8DE79BD}" srcOrd="0" destOrd="0" presId="urn:microsoft.com/office/officeart/2005/8/layout/hierarchy4"/>
    <dgm:cxn modelId="{11DCDCB1-BE35-8F40-BBF9-B9635449F980}" type="presParOf" srcId="{78DE0444-242F-416C-BCCE-486D4B3D164B}" destId="{A1EECA75-F75E-47A6-A5F7-27D54BA3B244}" srcOrd="1" destOrd="0" presId="urn:microsoft.com/office/officeart/2005/8/layout/hierarchy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B0975-40F3-4E59-B3F2-1F0094E7D60C}" type="doc">
      <dgm:prSet loTypeId="urn:microsoft.com/office/officeart/2005/8/layout/cycle5" loCatId="cycle" qsTypeId="urn:microsoft.com/office/officeart/2005/8/quickstyle/3d1" qsCatId="3D" csTypeId="urn:microsoft.com/office/officeart/2005/8/colors/accent2_2" csCatId="accent2" phldr="1"/>
      <dgm:spPr/>
      <dgm:t>
        <a:bodyPr/>
        <a:lstStyle/>
        <a:p>
          <a:endParaRPr lang="en-US"/>
        </a:p>
      </dgm:t>
    </dgm:pt>
    <dgm:pt modelId="{986957DA-ADEC-4796-96EC-50C21B4D29F5}">
      <dgm:prSet phldrT="[Text]" custT="1"/>
      <dgm:spPr/>
      <dgm:t>
        <a:bodyPr/>
        <a:lstStyle/>
        <a:p>
          <a:r>
            <a:rPr lang="en-US" sz="3200" b="1" dirty="0" smtClean="0">
              <a:effectLst>
                <a:outerShdw blurRad="38100" dist="38100" dir="2700000" algn="tl">
                  <a:srgbClr val="000000">
                    <a:alpha val="43137"/>
                  </a:srgbClr>
                </a:outerShdw>
              </a:effectLst>
            </a:rPr>
            <a:t>OCD</a:t>
          </a:r>
          <a:endParaRPr lang="en-US" sz="3200" b="1" dirty="0">
            <a:effectLst>
              <a:outerShdw blurRad="38100" dist="38100" dir="2700000" algn="tl">
                <a:srgbClr val="000000">
                  <a:alpha val="43137"/>
                </a:srgbClr>
              </a:outerShdw>
            </a:effectLst>
          </a:endParaRPr>
        </a:p>
      </dgm:t>
    </dgm:pt>
    <dgm:pt modelId="{CFC77AB6-F401-417B-814D-15636BB07BCC}" type="parTrans" cxnId="{E5BE3883-881D-4F52-B2B5-BD755277E1AC}">
      <dgm:prSet/>
      <dgm:spPr/>
      <dgm:t>
        <a:bodyPr/>
        <a:lstStyle/>
        <a:p>
          <a:endParaRPr lang="en-US"/>
        </a:p>
      </dgm:t>
    </dgm:pt>
    <dgm:pt modelId="{13E43BD4-513A-4810-95A7-21AB6D44278E}" type="sibTrans" cxnId="{E5BE3883-881D-4F52-B2B5-BD755277E1AC}">
      <dgm:prSet/>
      <dgm:spPr/>
      <dgm:t>
        <a:bodyPr/>
        <a:lstStyle/>
        <a:p>
          <a:endParaRPr lang="en-US"/>
        </a:p>
      </dgm:t>
    </dgm:pt>
    <dgm:pt modelId="{6E5F3C59-F3D9-45D5-9CFE-413F618F77EB}">
      <dgm:prSet phldrT="[Text]" custT="1"/>
      <dgm:spPr/>
      <dgm:t>
        <a:bodyPr/>
        <a:lstStyle/>
        <a:p>
          <a:pPr rtl="0"/>
          <a:r>
            <a:rPr lang="en-US" sz="2000" dirty="0" smtClean="0">
              <a:latin typeface="Arial" charset="0"/>
              <a:cs typeface="Arial" charset="0"/>
            </a:rPr>
            <a:t>Excessive self blame &amp; sense of responsibility</a:t>
          </a:r>
          <a:endParaRPr lang="en-US" sz="2000" dirty="0"/>
        </a:p>
      </dgm:t>
    </dgm:pt>
    <dgm:pt modelId="{E95914A2-F127-4F6C-B21C-E6D189BEBFA5}" type="parTrans" cxnId="{FF123A71-DDF2-4E28-A1FB-223740E70B9C}">
      <dgm:prSet/>
      <dgm:spPr/>
      <dgm:t>
        <a:bodyPr/>
        <a:lstStyle/>
        <a:p>
          <a:endParaRPr lang="en-US"/>
        </a:p>
      </dgm:t>
    </dgm:pt>
    <dgm:pt modelId="{E0006459-3DF8-41E5-9C44-06496111AF0A}" type="sibTrans" cxnId="{FF123A71-DDF2-4E28-A1FB-223740E70B9C}">
      <dgm:prSet/>
      <dgm:spPr/>
      <dgm:t>
        <a:bodyPr/>
        <a:lstStyle/>
        <a:p>
          <a:endParaRPr lang="en-US"/>
        </a:p>
      </dgm:t>
    </dgm:pt>
    <dgm:pt modelId="{27252EB0-08F2-41C5-999F-ED0413674547}">
      <dgm:prSet phldrT="[Text]" custT="1"/>
      <dgm:spPr/>
      <dgm:t>
        <a:bodyPr/>
        <a:lstStyle/>
        <a:p>
          <a:r>
            <a:rPr lang="en-US" sz="2400" dirty="0" smtClean="0">
              <a:latin typeface="Arial" charset="0"/>
              <a:cs typeface="Arial" charset="0"/>
            </a:rPr>
            <a:t>Feeling anxious</a:t>
          </a:r>
          <a:endParaRPr lang="en-US" sz="2400" dirty="0"/>
        </a:p>
      </dgm:t>
    </dgm:pt>
    <dgm:pt modelId="{C0FEE5A1-6317-460C-9490-70BB7CF2AC15}" type="parTrans" cxnId="{3FB8F57E-DDF8-4FCE-A9F4-C856DD7BAE92}">
      <dgm:prSet/>
      <dgm:spPr/>
      <dgm:t>
        <a:bodyPr/>
        <a:lstStyle/>
        <a:p>
          <a:endParaRPr lang="en-US"/>
        </a:p>
      </dgm:t>
    </dgm:pt>
    <dgm:pt modelId="{20B2E19E-697F-46CC-B290-806F4FE295B0}" type="sibTrans" cxnId="{3FB8F57E-DDF8-4FCE-A9F4-C856DD7BAE92}">
      <dgm:prSet/>
      <dgm:spPr/>
      <dgm:t>
        <a:bodyPr/>
        <a:lstStyle/>
        <a:p>
          <a:endParaRPr lang="en-US"/>
        </a:p>
      </dgm:t>
    </dgm:pt>
    <dgm:pt modelId="{00FC6902-6ED3-450C-8141-D35DB4958983}">
      <dgm:prSet phldrT="[Text]" custT="1"/>
      <dgm:spPr/>
      <dgm:t>
        <a:bodyPr/>
        <a:lstStyle/>
        <a:p>
          <a:r>
            <a:rPr lang="en-US" sz="2000" b="0" dirty="0" smtClean="0">
              <a:latin typeface="Arial" charset="0"/>
              <a:cs typeface="Arial" charset="0"/>
            </a:rPr>
            <a:t>Depressive feeling </a:t>
          </a:r>
          <a:endParaRPr lang="en-US" sz="2000" b="0" dirty="0"/>
        </a:p>
      </dgm:t>
    </dgm:pt>
    <dgm:pt modelId="{9E11693F-6229-43F1-BA1F-5E5B30A71083}" type="parTrans" cxnId="{5014D229-4DFE-49DF-8E2D-62EA8C7B69E6}">
      <dgm:prSet/>
      <dgm:spPr/>
      <dgm:t>
        <a:bodyPr/>
        <a:lstStyle/>
        <a:p>
          <a:endParaRPr lang="en-US"/>
        </a:p>
      </dgm:t>
    </dgm:pt>
    <dgm:pt modelId="{4DA7189F-CF87-48BE-A481-F0B7965A003A}" type="sibTrans" cxnId="{5014D229-4DFE-49DF-8E2D-62EA8C7B69E6}">
      <dgm:prSet/>
      <dgm:spPr/>
      <dgm:t>
        <a:bodyPr/>
        <a:lstStyle/>
        <a:p>
          <a:endParaRPr lang="en-US"/>
        </a:p>
      </dgm:t>
    </dgm:pt>
    <dgm:pt modelId="{57F89A0F-2A5D-4A37-AF38-92C865B333E4}">
      <dgm:prSet phldrT="[Text]" custT="1"/>
      <dgm:spPr/>
      <dgm:t>
        <a:bodyPr/>
        <a:lstStyle/>
        <a:p>
          <a:pPr rtl="0"/>
          <a:r>
            <a:rPr lang="en-US" sz="3200" b="1" dirty="0" smtClean="0">
              <a:effectLst>
                <a:outerShdw blurRad="38100" dist="38100" dir="2700000" algn="tl">
                  <a:srgbClr val="000000">
                    <a:alpha val="43137"/>
                  </a:srgbClr>
                </a:outerShdw>
              </a:effectLst>
              <a:latin typeface="Times New Roman"/>
              <a:cs typeface="Times New Roman"/>
            </a:rPr>
            <a:t>↑</a:t>
          </a:r>
          <a:r>
            <a:rPr lang="en-US" sz="3200" b="1" dirty="0" smtClean="0">
              <a:effectLst>
                <a:outerShdw blurRad="38100" dist="38100" dir="2700000" algn="tl">
                  <a:srgbClr val="000000">
                    <a:alpha val="43137"/>
                  </a:srgbClr>
                </a:outerShdw>
              </a:effectLst>
            </a:rPr>
            <a:t>OCD</a:t>
          </a:r>
          <a:endParaRPr lang="en-US" sz="3200" dirty="0"/>
        </a:p>
      </dgm:t>
    </dgm:pt>
    <dgm:pt modelId="{27F01477-1F55-4F54-AF7B-98F4E0F6E37B}" type="parTrans" cxnId="{2336E7AF-1061-4C0C-B7C7-AC0C148A8DD5}">
      <dgm:prSet/>
      <dgm:spPr/>
      <dgm:t>
        <a:bodyPr/>
        <a:lstStyle/>
        <a:p>
          <a:endParaRPr lang="en-US"/>
        </a:p>
      </dgm:t>
    </dgm:pt>
    <dgm:pt modelId="{A41CD0E8-DD03-4539-B7F8-46916FE43985}" type="sibTrans" cxnId="{2336E7AF-1061-4C0C-B7C7-AC0C148A8DD5}">
      <dgm:prSet/>
      <dgm:spPr/>
      <dgm:t>
        <a:bodyPr/>
        <a:lstStyle/>
        <a:p>
          <a:endParaRPr lang="en-US"/>
        </a:p>
      </dgm:t>
    </dgm:pt>
    <dgm:pt modelId="{AF75A8B4-BD4E-4F0A-A354-FECBAD2BA1A5}">
      <dgm:prSet phldrT="[Text]" custT="1"/>
      <dgm:spPr/>
      <dgm:t>
        <a:bodyPr/>
        <a:lstStyle/>
        <a:p>
          <a:r>
            <a:rPr lang="en-US" sz="3200" b="1" dirty="0" smtClean="0">
              <a:effectLst>
                <a:outerShdw blurRad="38100" dist="38100" dir="2700000" algn="tl">
                  <a:srgbClr val="000000">
                    <a:alpha val="43137"/>
                  </a:srgbClr>
                </a:outerShdw>
              </a:effectLst>
              <a:latin typeface="Times New Roman"/>
              <a:cs typeface="Times New Roman"/>
            </a:rPr>
            <a:t>↑</a:t>
          </a:r>
          <a:r>
            <a:rPr lang="en-US" sz="3200" b="1" dirty="0" smtClean="0">
              <a:effectLst>
                <a:outerShdw blurRad="38100" dist="38100" dir="2700000" algn="tl">
                  <a:srgbClr val="000000">
                    <a:alpha val="43137"/>
                  </a:srgbClr>
                </a:outerShdw>
              </a:effectLst>
            </a:rPr>
            <a:t>OCD</a:t>
          </a:r>
          <a:endParaRPr lang="en-US" sz="3200" dirty="0"/>
        </a:p>
      </dgm:t>
    </dgm:pt>
    <dgm:pt modelId="{BC95DE61-B013-46B4-BD9B-BAF2CCFFA433}" type="parTrans" cxnId="{3F1C0FA2-7E0F-467F-BA92-6ACC4BDFB3F2}">
      <dgm:prSet/>
      <dgm:spPr/>
      <dgm:t>
        <a:bodyPr/>
        <a:lstStyle/>
        <a:p>
          <a:endParaRPr lang="en-US"/>
        </a:p>
      </dgm:t>
    </dgm:pt>
    <dgm:pt modelId="{EF1244B1-D1E5-4596-8FF2-66D532B71D32}" type="sibTrans" cxnId="{3F1C0FA2-7E0F-467F-BA92-6ACC4BDFB3F2}">
      <dgm:prSet/>
      <dgm:spPr/>
      <dgm:t>
        <a:bodyPr/>
        <a:lstStyle/>
        <a:p>
          <a:endParaRPr lang="en-US"/>
        </a:p>
      </dgm:t>
    </dgm:pt>
    <dgm:pt modelId="{6EA1D486-D469-48AA-843B-6521388F5D44}" type="pres">
      <dgm:prSet presAssocID="{F80B0975-40F3-4E59-B3F2-1F0094E7D60C}" presName="cycle" presStyleCnt="0">
        <dgm:presLayoutVars>
          <dgm:dir/>
          <dgm:resizeHandles val="exact"/>
        </dgm:presLayoutVars>
      </dgm:prSet>
      <dgm:spPr/>
      <dgm:t>
        <a:bodyPr/>
        <a:lstStyle/>
        <a:p>
          <a:endParaRPr lang="en-US"/>
        </a:p>
      </dgm:t>
    </dgm:pt>
    <dgm:pt modelId="{449132C0-E382-4924-B972-51F81C8EC5F2}" type="pres">
      <dgm:prSet presAssocID="{986957DA-ADEC-4796-96EC-50C21B4D29F5}" presName="node" presStyleLbl="node1" presStyleIdx="0" presStyleCnt="6">
        <dgm:presLayoutVars>
          <dgm:bulletEnabled val="1"/>
        </dgm:presLayoutVars>
      </dgm:prSet>
      <dgm:spPr/>
      <dgm:t>
        <a:bodyPr/>
        <a:lstStyle/>
        <a:p>
          <a:endParaRPr lang="en-US"/>
        </a:p>
      </dgm:t>
    </dgm:pt>
    <dgm:pt modelId="{2C2F640C-FB5F-4F87-BE17-E8F2E8CFF1DD}" type="pres">
      <dgm:prSet presAssocID="{986957DA-ADEC-4796-96EC-50C21B4D29F5}" presName="spNode" presStyleCnt="0"/>
      <dgm:spPr/>
    </dgm:pt>
    <dgm:pt modelId="{6B7E2F8D-9FFF-4598-B54C-EC38AA1215C1}" type="pres">
      <dgm:prSet presAssocID="{13E43BD4-513A-4810-95A7-21AB6D44278E}" presName="sibTrans" presStyleLbl="sibTrans1D1" presStyleIdx="0" presStyleCnt="6"/>
      <dgm:spPr/>
      <dgm:t>
        <a:bodyPr/>
        <a:lstStyle/>
        <a:p>
          <a:endParaRPr lang="en-US"/>
        </a:p>
      </dgm:t>
    </dgm:pt>
    <dgm:pt modelId="{8810B7F6-A7FB-49D5-BC8B-98433E490DBC}" type="pres">
      <dgm:prSet presAssocID="{6E5F3C59-F3D9-45D5-9CFE-413F618F77EB}" presName="node" presStyleLbl="node1" presStyleIdx="1" presStyleCnt="6" custScaleX="205710">
        <dgm:presLayoutVars>
          <dgm:bulletEnabled val="1"/>
        </dgm:presLayoutVars>
      </dgm:prSet>
      <dgm:spPr/>
      <dgm:t>
        <a:bodyPr/>
        <a:lstStyle/>
        <a:p>
          <a:endParaRPr lang="en-US"/>
        </a:p>
      </dgm:t>
    </dgm:pt>
    <dgm:pt modelId="{CCB64620-E557-42C8-909D-BAACC5A3AE08}" type="pres">
      <dgm:prSet presAssocID="{6E5F3C59-F3D9-45D5-9CFE-413F618F77EB}" presName="spNode" presStyleCnt="0"/>
      <dgm:spPr/>
    </dgm:pt>
    <dgm:pt modelId="{2E58BD31-558F-4244-824C-2E5220C3DE69}" type="pres">
      <dgm:prSet presAssocID="{E0006459-3DF8-41E5-9C44-06496111AF0A}" presName="sibTrans" presStyleLbl="sibTrans1D1" presStyleIdx="1" presStyleCnt="6"/>
      <dgm:spPr/>
      <dgm:t>
        <a:bodyPr/>
        <a:lstStyle/>
        <a:p>
          <a:endParaRPr lang="en-US"/>
        </a:p>
      </dgm:t>
    </dgm:pt>
    <dgm:pt modelId="{E0B35208-36F6-453C-94CD-7AADB5F2B474}" type="pres">
      <dgm:prSet presAssocID="{57F89A0F-2A5D-4A37-AF38-92C865B333E4}" presName="node" presStyleLbl="node1" presStyleIdx="2" presStyleCnt="6">
        <dgm:presLayoutVars>
          <dgm:bulletEnabled val="1"/>
        </dgm:presLayoutVars>
      </dgm:prSet>
      <dgm:spPr/>
      <dgm:t>
        <a:bodyPr/>
        <a:lstStyle/>
        <a:p>
          <a:endParaRPr lang="en-US"/>
        </a:p>
      </dgm:t>
    </dgm:pt>
    <dgm:pt modelId="{4736AC22-DF3D-4948-B8F5-6CAE654663F9}" type="pres">
      <dgm:prSet presAssocID="{57F89A0F-2A5D-4A37-AF38-92C865B333E4}" presName="spNode" presStyleCnt="0"/>
      <dgm:spPr/>
    </dgm:pt>
    <dgm:pt modelId="{960E1A02-65B0-4AA4-8EE6-99E937FB1887}" type="pres">
      <dgm:prSet presAssocID="{A41CD0E8-DD03-4539-B7F8-46916FE43985}" presName="sibTrans" presStyleLbl="sibTrans1D1" presStyleIdx="2" presStyleCnt="6"/>
      <dgm:spPr/>
      <dgm:t>
        <a:bodyPr/>
        <a:lstStyle/>
        <a:p>
          <a:endParaRPr lang="en-US"/>
        </a:p>
      </dgm:t>
    </dgm:pt>
    <dgm:pt modelId="{96D7FC1F-5C20-41A4-A3B3-1053C2355E01}" type="pres">
      <dgm:prSet presAssocID="{27252EB0-08F2-41C5-999F-ED0413674547}" presName="node" presStyleLbl="node1" presStyleIdx="3" presStyleCnt="6">
        <dgm:presLayoutVars>
          <dgm:bulletEnabled val="1"/>
        </dgm:presLayoutVars>
      </dgm:prSet>
      <dgm:spPr/>
      <dgm:t>
        <a:bodyPr/>
        <a:lstStyle/>
        <a:p>
          <a:endParaRPr lang="en-US"/>
        </a:p>
      </dgm:t>
    </dgm:pt>
    <dgm:pt modelId="{B1263F10-2E3C-4B62-8C54-9445A1D23006}" type="pres">
      <dgm:prSet presAssocID="{27252EB0-08F2-41C5-999F-ED0413674547}" presName="spNode" presStyleCnt="0"/>
      <dgm:spPr/>
    </dgm:pt>
    <dgm:pt modelId="{EAD68A7E-3187-4492-9E74-E8B80F7CCB7D}" type="pres">
      <dgm:prSet presAssocID="{20B2E19E-697F-46CC-B290-806F4FE295B0}" presName="sibTrans" presStyleLbl="sibTrans1D1" presStyleIdx="3" presStyleCnt="6"/>
      <dgm:spPr/>
      <dgm:t>
        <a:bodyPr/>
        <a:lstStyle/>
        <a:p>
          <a:endParaRPr lang="en-US"/>
        </a:p>
      </dgm:t>
    </dgm:pt>
    <dgm:pt modelId="{033E519C-536D-4FFD-BE61-B74A346FE82D}" type="pres">
      <dgm:prSet presAssocID="{AF75A8B4-BD4E-4F0A-A354-FECBAD2BA1A5}" presName="node" presStyleLbl="node1" presStyleIdx="4" presStyleCnt="6">
        <dgm:presLayoutVars>
          <dgm:bulletEnabled val="1"/>
        </dgm:presLayoutVars>
      </dgm:prSet>
      <dgm:spPr/>
      <dgm:t>
        <a:bodyPr/>
        <a:lstStyle/>
        <a:p>
          <a:endParaRPr lang="en-US"/>
        </a:p>
      </dgm:t>
    </dgm:pt>
    <dgm:pt modelId="{F32A6017-9A83-4789-9D3E-E18F68616D20}" type="pres">
      <dgm:prSet presAssocID="{AF75A8B4-BD4E-4F0A-A354-FECBAD2BA1A5}" presName="spNode" presStyleCnt="0"/>
      <dgm:spPr/>
    </dgm:pt>
    <dgm:pt modelId="{4569CB97-6045-4610-95CF-9D8F167195BF}" type="pres">
      <dgm:prSet presAssocID="{EF1244B1-D1E5-4596-8FF2-66D532B71D32}" presName="sibTrans" presStyleLbl="sibTrans1D1" presStyleIdx="4" presStyleCnt="6"/>
      <dgm:spPr/>
      <dgm:t>
        <a:bodyPr/>
        <a:lstStyle/>
        <a:p>
          <a:endParaRPr lang="en-US"/>
        </a:p>
      </dgm:t>
    </dgm:pt>
    <dgm:pt modelId="{B32F7272-EDB1-47FD-BF54-2F161218AED4}" type="pres">
      <dgm:prSet presAssocID="{00FC6902-6ED3-450C-8141-D35DB4958983}" presName="node" presStyleLbl="node1" presStyleIdx="5" presStyleCnt="6" custScaleX="109013">
        <dgm:presLayoutVars>
          <dgm:bulletEnabled val="1"/>
        </dgm:presLayoutVars>
      </dgm:prSet>
      <dgm:spPr/>
      <dgm:t>
        <a:bodyPr/>
        <a:lstStyle/>
        <a:p>
          <a:endParaRPr lang="en-US"/>
        </a:p>
      </dgm:t>
    </dgm:pt>
    <dgm:pt modelId="{50875E1B-0461-49A8-B07F-78C66F52D3A7}" type="pres">
      <dgm:prSet presAssocID="{00FC6902-6ED3-450C-8141-D35DB4958983}" presName="spNode" presStyleCnt="0"/>
      <dgm:spPr/>
    </dgm:pt>
    <dgm:pt modelId="{A7BA68EC-D3DE-4F0B-8184-8F773208E9A4}" type="pres">
      <dgm:prSet presAssocID="{4DA7189F-CF87-48BE-A481-F0B7965A003A}" presName="sibTrans" presStyleLbl="sibTrans1D1" presStyleIdx="5" presStyleCnt="6"/>
      <dgm:spPr/>
      <dgm:t>
        <a:bodyPr/>
        <a:lstStyle/>
        <a:p>
          <a:endParaRPr lang="en-US"/>
        </a:p>
      </dgm:t>
    </dgm:pt>
  </dgm:ptLst>
  <dgm:cxnLst>
    <dgm:cxn modelId="{F029EA35-4CB2-5244-A038-4EAF1BA363A4}" type="presOf" srcId="{AF75A8B4-BD4E-4F0A-A354-FECBAD2BA1A5}" destId="{033E519C-536D-4FFD-BE61-B74A346FE82D}" srcOrd="0" destOrd="0" presId="urn:microsoft.com/office/officeart/2005/8/layout/cycle5"/>
    <dgm:cxn modelId="{D1ED99D4-29A9-E14E-AAC2-BC5778FBBBB6}" type="presOf" srcId="{4DA7189F-CF87-48BE-A481-F0B7965A003A}" destId="{A7BA68EC-D3DE-4F0B-8184-8F773208E9A4}" srcOrd="0" destOrd="0" presId="urn:microsoft.com/office/officeart/2005/8/layout/cycle5"/>
    <dgm:cxn modelId="{C240F593-2E6F-0147-9C01-F5969DC57D7A}" type="presOf" srcId="{6E5F3C59-F3D9-45D5-9CFE-413F618F77EB}" destId="{8810B7F6-A7FB-49D5-BC8B-98433E490DBC}" srcOrd="0" destOrd="0" presId="urn:microsoft.com/office/officeart/2005/8/layout/cycle5"/>
    <dgm:cxn modelId="{3FB8F57E-DDF8-4FCE-A9F4-C856DD7BAE92}" srcId="{F80B0975-40F3-4E59-B3F2-1F0094E7D60C}" destId="{27252EB0-08F2-41C5-999F-ED0413674547}" srcOrd="3" destOrd="0" parTransId="{C0FEE5A1-6317-460C-9490-70BB7CF2AC15}" sibTransId="{20B2E19E-697F-46CC-B290-806F4FE295B0}"/>
    <dgm:cxn modelId="{5014D229-4DFE-49DF-8E2D-62EA8C7B69E6}" srcId="{F80B0975-40F3-4E59-B3F2-1F0094E7D60C}" destId="{00FC6902-6ED3-450C-8141-D35DB4958983}" srcOrd="5" destOrd="0" parTransId="{9E11693F-6229-43F1-BA1F-5E5B30A71083}" sibTransId="{4DA7189F-CF87-48BE-A481-F0B7965A003A}"/>
    <dgm:cxn modelId="{8C0ED9BB-2BAB-714F-84E5-00F88F5312EE}" type="presOf" srcId="{27252EB0-08F2-41C5-999F-ED0413674547}" destId="{96D7FC1F-5C20-41A4-A3B3-1053C2355E01}" srcOrd="0" destOrd="0" presId="urn:microsoft.com/office/officeart/2005/8/layout/cycle5"/>
    <dgm:cxn modelId="{6EC01F3E-5AB9-B340-A119-4374F3117BE0}" type="presOf" srcId="{57F89A0F-2A5D-4A37-AF38-92C865B333E4}" destId="{E0B35208-36F6-453C-94CD-7AADB5F2B474}" srcOrd="0" destOrd="0" presId="urn:microsoft.com/office/officeart/2005/8/layout/cycle5"/>
    <dgm:cxn modelId="{493168A2-83E1-C34B-9990-720F62A65E1D}" type="presOf" srcId="{20B2E19E-697F-46CC-B290-806F4FE295B0}" destId="{EAD68A7E-3187-4492-9E74-E8B80F7CCB7D}" srcOrd="0" destOrd="0" presId="urn:microsoft.com/office/officeart/2005/8/layout/cycle5"/>
    <dgm:cxn modelId="{FF123A71-DDF2-4E28-A1FB-223740E70B9C}" srcId="{F80B0975-40F3-4E59-B3F2-1F0094E7D60C}" destId="{6E5F3C59-F3D9-45D5-9CFE-413F618F77EB}" srcOrd="1" destOrd="0" parTransId="{E95914A2-F127-4F6C-B21C-E6D189BEBFA5}" sibTransId="{E0006459-3DF8-41E5-9C44-06496111AF0A}"/>
    <dgm:cxn modelId="{C5DB2630-646B-E047-A8CD-DD92AD1CB14B}" type="presOf" srcId="{986957DA-ADEC-4796-96EC-50C21B4D29F5}" destId="{449132C0-E382-4924-B972-51F81C8EC5F2}" srcOrd="0" destOrd="0" presId="urn:microsoft.com/office/officeart/2005/8/layout/cycle5"/>
    <dgm:cxn modelId="{BF687BB0-0681-7A4F-BCE6-CB54844A52FB}" type="presOf" srcId="{A41CD0E8-DD03-4539-B7F8-46916FE43985}" destId="{960E1A02-65B0-4AA4-8EE6-99E937FB1887}" srcOrd="0" destOrd="0" presId="urn:microsoft.com/office/officeart/2005/8/layout/cycle5"/>
    <dgm:cxn modelId="{3F1C0FA2-7E0F-467F-BA92-6ACC4BDFB3F2}" srcId="{F80B0975-40F3-4E59-B3F2-1F0094E7D60C}" destId="{AF75A8B4-BD4E-4F0A-A354-FECBAD2BA1A5}" srcOrd="4" destOrd="0" parTransId="{BC95DE61-B013-46B4-BD9B-BAF2CCFFA433}" sibTransId="{EF1244B1-D1E5-4596-8FF2-66D532B71D32}"/>
    <dgm:cxn modelId="{11894A1E-B4E9-034C-BA5F-4D00EE35C5EB}" type="presOf" srcId="{13E43BD4-513A-4810-95A7-21AB6D44278E}" destId="{6B7E2F8D-9FFF-4598-B54C-EC38AA1215C1}" srcOrd="0" destOrd="0" presId="urn:microsoft.com/office/officeart/2005/8/layout/cycle5"/>
    <dgm:cxn modelId="{35BEDADB-6C9B-974A-9F0D-C592F92877EB}" type="presOf" srcId="{EF1244B1-D1E5-4596-8FF2-66D532B71D32}" destId="{4569CB97-6045-4610-95CF-9D8F167195BF}" srcOrd="0" destOrd="0" presId="urn:microsoft.com/office/officeart/2005/8/layout/cycle5"/>
    <dgm:cxn modelId="{E5BE3883-881D-4F52-B2B5-BD755277E1AC}" srcId="{F80B0975-40F3-4E59-B3F2-1F0094E7D60C}" destId="{986957DA-ADEC-4796-96EC-50C21B4D29F5}" srcOrd="0" destOrd="0" parTransId="{CFC77AB6-F401-417B-814D-15636BB07BCC}" sibTransId="{13E43BD4-513A-4810-95A7-21AB6D44278E}"/>
    <dgm:cxn modelId="{1AF71BB7-BC8E-B844-AB14-5872FBBEDDF4}" type="presOf" srcId="{F80B0975-40F3-4E59-B3F2-1F0094E7D60C}" destId="{6EA1D486-D469-48AA-843B-6521388F5D44}" srcOrd="0" destOrd="0" presId="urn:microsoft.com/office/officeart/2005/8/layout/cycle5"/>
    <dgm:cxn modelId="{E3DCD65F-6869-2E41-A097-6F49E58F5662}" type="presOf" srcId="{00FC6902-6ED3-450C-8141-D35DB4958983}" destId="{B32F7272-EDB1-47FD-BF54-2F161218AED4}" srcOrd="0" destOrd="0" presId="urn:microsoft.com/office/officeart/2005/8/layout/cycle5"/>
    <dgm:cxn modelId="{42BDCF6B-1ECC-C941-8AB9-A7810D74C4F0}" type="presOf" srcId="{E0006459-3DF8-41E5-9C44-06496111AF0A}" destId="{2E58BD31-558F-4244-824C-2E5220C3DE69}" srcOrd="0" destOrd="0" presId="urn:microsoft.com/office/officeart/2005/8/layout/cycle5"/>
    <dgm:cxn modelId="{2336E7AF-1061-4C0C-B7C7-AC0C148A8DD5}" srcId="{F80B0975-40F3-4E59-B3F2-1F0094E7D60C}" destId="{57F89A0F-2A5D-4A37-AF38-92C865B333E4}" srcOrd="2" destOrd="0" parTransId="{27F01477-1F55-4F54-AF7B-98F4E0F6E37B}" sibTransId="{A41CD0E8-DD03-4539-B7F8-46916FE43985}"/>
    <dgm:cxn modelId="{9E5AE508-BDC2-3C43-B38A-88C0611454F8}" type="presParOf" srcId="{6EA1D486-D469-48AA-843B-6521388F5D44}" destId="{449132C0-E382-4924-B972-51F81C8EC5F2}" srcOrd="0" destOrd="0" presId="urn:microsoft.com/office/officeart/2005/8/layout/cycle5"/>
    <dgm:cxn modelId="{17C5F79C-13F2-B543-8E3F-A16DEF61BA70}" type="presParOf" srcId="{6EA1D486-D469-48AA-843B-6521388F5D44}" destId="{2C2F640C-FB5F-4F87-BE17-E8F2E8CFF1DD}" srcOrd="1" destOrd="0" presId="urn:microsoft.com/office/officeart/2005/8/layout/cycle5"/>
    <dgm:cxn modelId="{73D9C9CA-9034-2B42-ADC7-3A9914367CD2}" type="presParOf" srcId="{6EA1D486-D469-48AA-843B-6521388F5D44}" destId="{6B7E2F8D-9FFF-4598-B54C-EC38AA1215C1}" srcOrd="2" destOrd="0" presId="urn:microsoft.com/office/officeart/2005/8/layout/cycle5"/>
    <dgm:cxn modelId="{FE443FDF-A39E-9944-8CDB-8834BEA7D367}" type="presParOf" srcId="{6EA1D486-D469-48AA-843B-6521388F5D44}" destId="{8810B7F6-A7FB-49D5-BC8B-98433E490DBC}" srcOrd="3" destOrd="0" presId="urn:microsoft.com/office/officeart/2005/8/layout/cycle5"/>
    <dgm:cxn modelId="{032B58F0-EDFC-BE43-93A0-6A27B430B55D}" type="presParOf" srcId="{6EA1D486-D469-48AA-843B-6521388F5D44}" destId="{CCB64620-E557-42C8-909D-BAACC5A3AE08}" srcOrd="4" destOrd="0" presId="urn:microsoft.com/office/officeart/2005/8/layout/cycle5"/>
    <dgm:cxn modelId="{95F4CBC9-36AB-964B-A321-ABBBD0F446FB}" type="presParOf" srcId="{6EA1D486-D469-48AA-843B-6521388F5D44}" destId="{2E58BD31-558F-4244-824C-2E5220C3DE69}" srcOrd="5" destOrd="0" presId="urn:microsoft.com/office/officeart/2005/8/layout/cycle5"/>
    <dgm:cxn modelId="{C7DE19E4-3F0B-8B46-BB45-3F7E543A7209}" type="presParOf" srcId="{6EA1D486-D469-48AA-843B-6521388F5D44}" destId="{E0B35208-36F6-453C-94CD-7AADB5F2B474}" srcOrd="6" destOrd="0" presId="urn:microsoft.com/office/officeart/2005/8/layout/cycle5"/>
    <dgm:cxn modelId="{5BAEE79F-8339-E44D-9BED-614EF35B9348}" type="presParOf" srcId="{6EA1D486-D469-48AA-843B-6521388F5D44}" destId="{4736AC22-DF3D-4948-B8F5-6CAE654663F9}" srcOrd="7" destOrd="0" presId="urn:microsoft.com/office/officeart/2005/8/layout/cycle5"/>
    <dgm:cxn modelId="{51DB3115-DB13-4245-B245-1E6B3F0368D8}" type="presParOf" srcId="{6EA1D486-D469-48AA-843B-6521388F5D44}" destId="{960E1A02-65B0-4AA4-8EE6-99E937FB1887}" srcOrd="8" destOrd="0" presId="urn:microsoft.com/office/officeart/2005/8/layout/cycle5"/>
    <dgm:cxn modelId="{93166FFE-7768-E540-818A-A40F8D9580EE}" type="presParOf" srcId="{6EA1D486-D469-48AA-843B-6521388F5D44}" destId="{96D7FC1F-5C20-41A4-A3B3-1053C2355E01}" srcOrd="9" destOrd="0" presId="urn:microsoft.com/office/officeart/2005/8/layout/cycle5"/>
    <dgm:cxn modelId="{8B1CE497-C655-6840-8448-68AEA304C743}" type="presParOf" srcId="{6EA1D486-D469-48AA-843B-6521388F5D44}" destId="{B1263F10-2E3C-4B62-8C54-9445A1D23006}" srcOrd="10" destOrd="0" presId="urn:microsoft.com/office/officeart/2005/8/layout/cycle5"/>
    <dgm:cxn modelId="{79C4B1BB-FC7E-9449-AB16-2DC051DF94B5}" type="presParOf" srcId="{6EA1D486-D469-48AA-843B-6521388F5D44}" destId="{EAD68A7E-3187-4492-9E74-E8B80F7CCB7D}" srcOrd="11" destOrd="0" presId="urn:microsoft.com/office/officeart/2005/8/layout/cycle5"/>
    <dgm:cxn modelId="{121FA4F5-78AD-0149-87F8-4675E35F156F}" type="presParOf" srcId="{6EA1D486-D469-48AA-843B-6521388F5D44}" destId="{033E519C-536D-4FFD-BE61-B74A346FE82D}" srcOrd="12" destOrd="0" presId="urn:microsoft.com/office/officeart/2005/8/layout/cycle5"/>
    <dgm:cxn modelId="{FBF83744-3384-974D-87E6-23B3CDA54397}" type="presParOf" srcId="{6EA1D486-D469-48AA-843B-6521388F5D44}" destId="{F32A6017-9A83-4789-9D3E-E18F68616D20}" srcOrd="13" destOrd="0" presId="urn:microsoft.com/office/officeart/2005/8/layout/cycle5"/>
    <dgm:cxn modelId="{72C15CF8-ACE8-704C-9CFF-A66F4B229418}" type="presParOf" srcId="{6EA1D486-D469-48AA-843B-6521388F5D44}" destId="{4569CB97-6045-4610-95CF-9D8F167195BF}" srcOrd="14" destOrd="0" presId="urn:microsoft.com/office/officeart/2005/8/layout/cycle5"/>
    <dgm:cxn modelId="{83E3DF97-4219-1540-84D4-8633FC6D0586}" type="presParOf" srcId="{6EA1D486-D469-48AA-843B-6521388F5D44}" destId="{B32F7272-EDB1-47FD-BF54-2F161218AED4}" srcOrd="15" destOrd="0" presId="urn:microsoft.com/office/officeart/2005/8/layout/cycle5"/>
    <dgm:cxn modelId="{87E05BA1-FB97-624A-8CA3-D8E74861AF33}" type="presParOf" srcId="{6EA1D486-D469-48AA-843B-6521388F5D44}" destId="{50875E1B-0461-49A8-B07F-78C66F52D3A7}" srcOrd="16" destOrd="0" presId="urn:microsoft.com/office/officeart/2005/8/layout/cycle5"/>
    <dgm:cxn modelId="{3DB500A7-45DC-0C48-882B-1903796356DB}" type="presParOf" srcId="{6EA1D486-D469-48AA-843B-6521388F5D44}" destId="{A7BA68EC-D3DE-4F0B-8184-8F773208E9A4}" srcOrd="17" destOrd="0" presId="urn:microsoft.com/office/officeart/2005/8/layout/cycle5"/>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50E466-6AE4-461A-B7CD-67E1EA31032A}" type="doc">
      <dgm:prSet loTypeId="urn:microsoft.com/office/officeart/2005/8/layout/hList7#1" loCatId="list" qsTypeId="urn:microsoft.com/office/officeart/2005/8/quickstyle/simple1" qsCatId="simple" csTypeId="urn:microsoft.com/office/officeart/2005/8/colors/accent1_2" csCatId="accent1" phldr="1"/>
      <dgm:spPr/>
      <dgm:t>
        <a:bodyPr/>
        <a:lstStyle/>
        <a:p>
          <a:endParaRPr lang="en-CA"/>
        </a:p>
      </dgm:t>
    </dgm:pt>
    <dgm:pt modelId="{92147EE9-F72A-405C-BF2A-1B596621824C}">
      <dgm:prSet phldrT="[Text]"/>
      <dgm:spPr>
        <a:solidFill>
          <a:srgbClr val="FF0000">
            <a:alpha val="50000"/>
          </a:srgbClr>
        </a:solidFill>
      </dgm:spPr>
      <dgm:t>
        <a:bodyPr/>
        <a:lstStyle/>
        <a:p>
          <a:r>
            <a:rPr lang="en-CA" b="1" dirty="0" smtClean="0">
              <a:solidFill>
                <a:srgbClr val="FFFF66"/>
              </a:solidFill>
            </a:rPr>
            <a:t>Re-experience</a:t>
          </a:r>
          <a:endParaRPr lang="en-CA" b="1" dirty="0">
            <a:solidFill>
              <a:srgbClr val="FFFF66"/>
            </a:solidFill>
          </a:endParaRPr>
        </a:p>
      </dgm:t>
    </dgm:pt>
    <dgm:pt modelId="{FAFAC5F8-DD50-47D3-A2B7-E3C3F4F2EB60}" type="parTrans" cxnId="{DCC05A6E-41B8-477F-9E49-795219C7F71D}">
      <dgm:prSet/>
      <dgm:spPr/>
      <dgm:t>
        <a:bodyPr/>
        <a:lstStyle/>
        <a:p>
          <a:endParaRPr lang="en-CA"/>
        </a:p>
      </dgm:t>
    </dgm:pt>
    <dgm:pt modelId="{47E065A8-3B9B-4865-AD4D-5EFA1287A165}" type="sibTrans" cxnId="{DCC05A6E-41B8-477F-9E49-795219C7F71D}">
      <dgm:prSet/>
      <dgm:spPr/>
      <dgm:t>
        <a:bodyPr/>
        <a:lstStyle/>
        <a:p>
          <a:endParaRPr lang="en-CA"/>
        </a:p>
      </dgm:t>
    </dgm:pt>
    <dgm:pt modelId="{4EA1057F-0E4E-4464-A24E-6E1116A7AB95}">
      <dgm:prSet phldrT="[Text]"/>
      <dgm:spPr>
        <a:solidFill>
          <a:srgbClr val="FF0000">
            <a:alpha val="50000"/>
          </a:srgbClr>
        </a:solidFill>
      </dgm:spPr>
      <dgm:t>
        <a:bodyPr/>
        <a:lstStyle/>
        <a:p>
          <a:r>
            <a:rPr lang="en-CA" dirty="0" smtClean="0"/>
            <a:t>Flash-backs</a:t>
          </a:r>
          <a:endParaRPr lang="en-CA" dirty="0"/>
        </a:p>
      </dgm:t>
    </dgm:pt>
    <dgm:pt modelId="{C44FC58E-0899-4930-9F7A-59AD63FF14E4}" type="parTrans" cxnId="{BDF4BE6C-8FE0-4355-8398-2BC93C31D3DE}">
      <dgm:prSet/>
      <dgm:spPr/>
      <dgm:t>
        <a:bodyPr/>
        <a:lstStyle/>
        <a:p>
          <a:endParaRPr lang="en-CA"/>
        </a:p>
      </dgm:t>
    </dgm:pt>
    <dgm:pt modelId="{8548ECCB-3383-41A8-BD69-AEFB4CB711D2}" type="sibTrans" cxnId="{BDF4BE6C-8FE0-4355-8398-2BC93C31D3DE}">
      <dgm:prSet/>
      <dgm:spPr/>
      <dgm:t>
        <a:bodyPr/>
        <a:lstStyle/>
        <a:p>
          <a:endParaRPr lang="en-CA"/>
        </a:p>
      </dgm:t>
    </dgm:pt>
    <dgm:pt modelId="{514FC0E2-B5C9-4BF2-BA58-225C144ED473}">
      <dgm:prSet phldrT="[Text]"/>
      <dgm:spPr>
        <a:solidFill>
          <a:srgbClr val="FF0000">
            <a:alpha val="50000"/>
          </a:srgbClr>
        </a:solidFill>
      </dgm:spPr>
      <dgm:t>
        <a:bodyPr/>
        <a:lstStyle/>
        <a:p>
          <a:r>
            <a:rPr lang="en-CA" dirty="0" smtClean="0"/>
            <a:t>Nightmares</a:t>
          </a:r>
          <a:endParaRPr lang="en-CA" dirty="0"/>
        </a:p>
      </dgm:t>
    </dgm:pt>
    <dgm:pt modelId="{0518AD11-63BA-4BF9-981D-6505B6AF4007}" type="parTrans" cxnId="{1F697454-1B66-4AFD-BB16-D92B8F67A100}">
      <dgm:prSet/>
      <dgm:spPr/>
      <dgm:t>
        <a:bodyPr/>
        <a:lstStyle/>
        <a:p>
          <a:endParaRPr lang="en-CA"/>
        </a:p>
      </dgm:t>
    </dgm:pt>
    <dgm:pt modelId="{42BF8CA1-391D-4961-86B6-E9B9DCB84B01}" type="sibTrans" cxnId="{1F697454-1B66-4AFD-BB16-D92B8F67A100}">
      <dgm:prSet/>
      <dgm:spPr/>
      <dgm:t>
        <a:bodyPr/>
        <a:lstStyle/>
        <a:p>
          <a:endParaRPr lang="en-CA"/>
        </a:p>
      </dgm:t>
    </dgm:pt>
    <dgm:pt modelId="{6248FAFE-23D0-4AA9-A058-B37E8DB4A227}">
      <dgm:prSet phldrT="[Text]"/>
      <dgm:spPr>
        <a:solidFill>
          <a:srgbClr val="FFC000">
            <a:alpha val="80000"/>
          </a:srgbClr>
        </a:solidFill>
      </dgm:spPr>
      <dgm:t>
        <a:bodyPr/>
        <a:lstStyle/>
        <a:p>
          <a:r>
            <a:rPr lang="en-CA" b="1" dirty="0" smtClean="0">
              <a:solidFill>
                <a:srgbClr val="C00000"/>
              </a:solidFill>
            </a:rPr>
            <a:t>Avoidance</a:t>
          </a:r>
          <a:endParaRPr lang="en-CA" b="1" dirty="0">
            <a:solidFill>
              <a:srgbClr val="C00000"/>
            </a:solidFill>
          </a:endParaRPr>
        </a:p>
      </dgm:t>
    </dgm:pt>
    <dgm:pt modelId="{8E6248DD-522E-46D1-B14C-10ED94ED408B}" type="parTrans" cxnId="{3E31BECC-3959-403F-A41E-C2D769E11903}">
      <dgm:prSet/>
      <dgm:spPr/>
      <dgm:t>
        <a:bodyPr/>
        <a:lstStyle/>
        <a:p>
          <a:endParaRPr lang="en-CA"/>
        </a:p>
      </dgm:t>
    </dgm:pt>
    <dgm:pt modelId="{34CCBA2A-1446-4D61-A352-D788721E4065}" type="sibTrans" cxnId="{3E31BECC-3959-403F-A41E-C2D769E11903}">
      <dgm:prSet/>
      <dgm:spPr/>
      <dgm:t>
        <a:bodyPr/>
        <a:lstStyle/>
        <a:p>
          <a:endParaRPr lang="en-CA"/>
        </a:p>
      </dgm:t>
    </dgm:pt>
    <dgm:pt modelId="{B81D34B2-833B-4DB7-986F-1770F8C4C3B8}">
      <dgm:prSet phldrT="[Text]"/>
      <dgm:spPr>
        <a:solidFill>
          <a:srgbClr val="FFC000">
            <a:alpha val="80000"/>
          </a:srgbClr>
        </a:solidFill>
      </dgm:spPr>
      <dgm:t>
        <a:bodyPr/>
        <a:lstStyle/>
        <a:p>
          <a:r>
            <a:rPr lang="en-CA" dirty="0" smtClean="0"/>
            <a:t>Place, People</a:t>
          </a:r>
          <a:endParaRPr lang="en-CA" dirty="0"/>
        </a:p>
      </dgm:t>
    </dgm:pt>
    <dgm:pt modelId="{00383CB5-6D35-4447-AB7A-D181F602A4E4}" type="parTrans" cxnId="{2DADBBD3-495C-4727-A801-30C45CF2AE36}">
      <dgm:prSet/>
      <dgm:spPr/>
      <dgm:t>
        <a:bodyPr/>
        <a:lstStyle/>
        <a:p>
          <a:endParaRPr lang="en-CA"/>
        </a:p>
      </dgm:t>
    </dgm:pt>
    <dgm:pt modelId="{614BA343-7048-4392-AD86-3C53C61F5765}" type="sibTrans" cxnId="{2DADBBD3-495C-4727-A801-30C45CF2AE36}">
      <dgm:prSet/>
      <dgm:spPr/>
      <dgm:t>
        <a:bodyPr/>
        <a:lstStyle/>
        <a:p>
          <a:endParaRPr lang="en-CA"/>
        </a:p>
      </dgm:t>
    </dgm:pt>
    <dgm:pt modelId="{8FA43E77-1C3D-4EE7-AEB0-AACEB622DCF7}">
      <dgm:prSet phldrT="[Text]"/>
      <dgm:spPr>
        <a:solidFill>
          <a:srgbClr val="FFC000">
            <a:alpha val="80000"/>
          </a:srgbClr>
        </a:solidFill>
      </dgm:spPr>
      <dgm:t>
        <a:bodyPr/>
        <a:lstStyle/>
        <a:p>
          <a:r>
            <a:rPr lang="en-CA" dirty="0" smtClean="0"/>
            <a:t>Conversations</a:t>
          </a:r>
          <a:endParaRPr lang="en-CA" dirty="0"/>
        </a:p>
      </dgm:t>
    </dgm:pt>
    <dgm:pt modelId="{3943E2DD-8FCC-4FDF-AAE0-430EF11AC97F}" type="parTrans" cxnId="{13A9BEEE-8F74-4D59-A0C1-CFD3871CBD17}">
      <dgm:prSet/>
      <dgm:spPr/>
      <dgm:t>
        <a:bodyPr/>
        <a:lstStyle/>
        <a:p>
          <a:endParaRPr lang="en-CA"/>
        </a:p>
      </dgm:t>
    </dgm:pt>
    <dgm:pt modelId="{DFD76F68-1A6E-4A95-9250-E0241CE2E4AA}" type="sibTrans" cxnId="{13A9BEEE-8F74-4D59-A0C1-CFD3871CBD17}">
      <dgm:prSet/>
      <dgm:spPr/>
      <dgm:t>
        <a:bodyPr/>
        <a:lstStyle/>
        <a:p>
          <a:endParaRPr lang="en-CA"/>
        </a:p>
      </dgm:t>
    </dgm:pt>
    <dgm:pt modelId="{05742D2B-3E68-4156-BBB5-B853E715C86E}">
      <dgm:prSet phldrT="[Text]"/>
      <dgm:spPr>
        <a:solidFill>
          <a:schemeClr val="accent5">
            <a:lumMod val="75000"/>
            <a:alpha val="50000"/>
          </a:schemeClr>
        </a:solidFill>
      </dgm:spPr>
      <dgm:t>
        <a:bodyPr/>
        <a:lstStyle/>
        <a:p>
          <a:r>
            <a:rPr lang="en-CA" b="1" dirty="0" smtClean="0">
              <a:solidFill>
                <a:srgbClr val="FF6600"/>
              </a:solidFill>
            </a:rPr>
            <a:t>Arousal</a:t>
          </a:r>
          <a:endParaRPr lang="en-CA" b="1" dirty="0">
            <a:solidFill>
              <a:srgbClr val="FF6600"/>
            </a:solidFill>
          </a:endParaRPr>
        </a:p>
      </dgm:t>
    </dgm:pt>
    <dgm:pt modelId="{4F2C119A-CC92-4A73-A72A-E02BC7DDA8CC}" type="parTrans" cxnId="{F6BFF699-B9E1-46D9-A66A-A05B830898EE}">
      <dgm:prSet/>
      <dgm:spPr/>
      <dgm:t>
        <a:bodyPr/>
        <a:lstStyle/>
        <a:p>
          <a:endParaRPr lang="en-CA"/>
        </a:p>
      </dgm:t>
    </dgm:pt>
    <dgm:pt modelId="{CCEDC7E2-7681-47E3-99AA-3634E485CF1F}" type="sibTrans" cxnId="{F6BFF699-B9E1-46D9-A66A-A05B830898EE}">
      <dgm:prSet/>
      <dgm:spPr/>
      <dgm:t>
        <a:bodyPr/>
        <a:lstStyle/>
        <a:p>
          <a:endParaRPr lang="en-CA"/>
        </a:p>
      </dgm:t>
    </dgm:pt>
    <dgm:pt modelId="{DB199990-F6D3-44BE-9352-DC70F4B139F9}">
      <dgm:prSet phldrT="[Text]"/>
      <dgm:spPr>
        <a:solidFill>
          <a:schemeClr val="accent5">
            <a:lumMod val="75000"/>
            <a:alpha val="50000"/>
          </a:schemeClr>
        </a:solidFill>
      </dgm:spPr>
      <dgm:t>
        <a:bodyPr/>
        <a:lstStyle/>
        <a:p>
          <a:r>
            <a:rPr lang="en-CA" dirty="0" smtClean="0"/>
            <a:t>Sleep</a:t>
          </a:r>
          <a:endParaRPr lang="en-CA" dirty="0"/>
        </a:p>
      </dgm:t>
    </dgm:pt>
    <dgm:pt modelId="{0F16D515-B071-4917-8BEB-E6A5FE824AC4}" type="parTrans" cxnId="{33DA633E-BF27-4767-98D4-D9BCC9F9DD1B}">
      <dgm:prSet/>
      <dgm:spPr/>
      <dgm:t>
        <a:bodyPr/>
        <a:lstStyle/>
        <a:p>
          <a:endParaRPr lang="en-CA"/>
        </a:p>
      </dgm:t>
    </dgm:pt>
    <dgm:pt modelId="{3A7E3B29-D1FF-45E8-9D71-59700EB2A3E4}" type="sibTrans" cxnId="{33DA633E-BF27-4767-98D4-D9BCC9F9DD1B}">
      <dgm:prSet/>
      <dgm:spPr/>
      <dgm:t>
        <a:bodyPr/>
        <a:lstStyle/>
        <a:p>
          <a:endParaRPr lang="en-CA"/>
        </a:p>
      </dgm:t>
    </dgm:pt>
    <dgm:pt modelId="{50EF12F3-7D8D-44CA-8CD6-D5F651F8D9EC}">
      <dgm:prSet phldrT="[Text]"/>
      <dgm:spPr>
        <a:solidFill>
          <a:srgbClr val="FFC000">
            <a:alpha val="80000"/>
          </a:srgbClr>
        </a:solidFill>
      </dgm:spPr>
      <dgm:t>
        <a:bodyPr/>
        <a:lstStyle/>
        <a:p>
          <a:r>
            <a:rPr lang="en-CA" dirty="0" smtClean="0"/>
            <a:t>Amnesia</a:t>
          </a:r>
          <a:endParaRPr lang="en-CA" dirty="0"/>
        </a:p>
      </dgm:t>
    </dgm:pt>
    <dgm:pt modelId="{08991579-6AD0-4A02-9D35-D4040F2AF22A}" type="parTrans" cxnId="{D1493A03-1DA4-4842-B474-6A27F194E30C}">
      <dgm:prSet/>
      <dgm:spPr/>
      <dgm:t>
        <a:bodyPr/>
        <a:lstStyle/>
        <a:p>
          <a:endParaRPr lang="en-US"/>
        </a:p>
      </dgm:t>
    </dgm:pt>
    <dgm:pt modelId="{98D88047-E611-4415-ACAF-E7F96DA79812}" type="sibTrans" cxnId="{D1493A03-1DA4-4842-B474-6A27F194E30C}">
      <dgm:prSet/>
      <dgm:spPr/>
      <dgm:t>
        <a:bodyPr/>
        <a:lstStyle/>
        <a:p>
          <a:endParaRPr lang="en-US"/>
        </a:p>
      </dgm:t>
    </dgm:pt>
    <dgm:pt modelId="{192F6315-EC75-4A9F-BEAA-0CC8CBF62DCD}">
      <dgm:prSet phldrT="[Text]"/>
      <dgm:spPr>
        <a:solidFill>
          <a:srgbClr val="FF0000">
            <a:alpha val="50000"/>
          </a:srgbClr>
        </a:solidFill>
      </dgm:spPr>
      <dgm:t>
        <a:bodyPr/>
        <a:lstStyle/>
        <a:p>
          <a:r>
            <a:rPr lang="en-CA" dirty="0" smtClean="0"/>
            <a:t>Hallucinations</a:t>
          </a:r>
          <a:endParaRPr lang="en-CA" dirty="0"/>
        </a:p>
      </dgm:t>
    </dgm:pt>
    <dgm:pt modelId="{867F6B23-2D47-4B8C-B1AA-2732C7E1FD37}" type="parTrans" cxnId="{3D2852BE-073E-47A2-95B7-CC33F4F8205D}">
      <dgm:prSet/>
      <dgm:spPr/>
      <dgm:t>
        <a:bodyPr/>
        <a:lstStyle/>
        <a:p>
          <a:endParaRPr lang="en-US"/>
        </a:p>
      </dgm:t>
    </dgm:pt>
    <dgm:pt modelId="{853ECBCD-BDA8-485A-99F8-298DFA3A941B}" type="sibTrans" cxnId="{3D2852BE-073E-47A2-95B7-CC33F4F8205D}">
      <dgm:prSet/>
      <dgm:spPr/>
      <dgm:t>
        <a:bodyPr/>
        <a:lstStyle/>
        <a:p>
          <a:endParaRPr lang="en-US"/>
        </a:p>
      </dgm:t>
    </dgm:pt>
    <dgm:pt modelId="{5831219D-8039-473C-B921-B30B8DC48B9B}">
      <dgm:prSet phldrT="[Text]"/>
      <dgm:spPr>
        <a:solidFill>
          <a:srgbClr val="FF0000">
            <a:alpha val="50000"/>
          </a:srgbClr>
        </a:solidFill>
      </dgm:spPr>
      <dgm:t>
        <a:bodyPr/>
        <a:lstStyle/>
        <a:p>
          <a:r>
            <a:rPr lang="en-CA" dirty="0" smtClean="0"/>
            <a:t>Cues </a:t>
          </a:r>
          <a:r>
            <a:rPr lang="en-CA" dirty="0" smtClean="0">
              <a:sym typeface="Wingdings" pitchFamily="2" charset="2"/>
            </a:rPr>
            <a:t></a:t>
          </a:r>
          <a:endParaRPr lang="en-CA" dirty="0"/>
        </a:p>
      </dgm:t>
    </dgm:pt>
    <dgm:pt modelId="{E533840B-11B5-494C-9A62-BB5EB9B59D16}" type="parTrans" cxnId="{C73880B1-AFEB-4E96-83CE-206131E262D0}">
      <dgm:prSet/>
      <dgm:spPr/>
      <dgm:t>
        <a:bodyPr/>
        <a:lstStyle/>
        <a:p>
          <a:endParaRPr lang="en-US"/>
        </a:p>
      </dgm:t>
    </dgm:pt>
    <dgm:pt modelId="{48289810-09C5-4114-995F-B48E8CE95C46}" type="sibTrans" cxnId="{C73880B1-AFEB-4E96-83CE-206131E262D0}">
      <dgm:prSet/>
      <dgm:spPr/>
      <dgm:t>
        <a:bodyPr/>
        <a:lstStyle/>
        <a:p>
          <a:endParaRPr lang="en-US"/>
        </a:p>
      </dgm:t>
    </dgm:pt>
    <dgm:pt modelId="{5CBC2F86-31B8-41CF-880E-15802588CEF3}">
      <dgm:prSet phldrT="[Text]"/>
      <dgm:spPr>
        <a:solidFill>
          <a:srgbClr val="FFC000">
            <a:alpha val="80000"/>
          </a:srgbClr>
        </a:solidFill>
      </dgm:spPr>
      <dgm:t>
        <a:bodyPr/>
        <a:lstStyle/>
        <a:p>
          <a:r>
            <a:rPr lang="en-CA" dirty="0" smtClean="0"/>
            <a:t>Apathy</a:t>
          </a:r>
          <a:endParaRPr lang="en-CA" dirty="0"/>
        </a:p>
      </dgm:t>
    </dgm:pt>
    <dgm:pt modelId="{470128BF-4CEF-4029-B91F-38B0715D9E13}" type="parTrans" cxnId="{3E6D2CAB-E788-43E0-AD9A-5342EB5894E7}">
      <dgm:prSet/>
      <dgm:spPr/>
      <dgm:t>
        <a:bodyPr/>
        <a:lstStyle/>
        <a:p>
          <a:endParaRPr lang="en-US"/>
        </a:p>
      </dgm:t>
    </dgm:pt>
    <dgm:pt modelId="{8DF068E7-68EA-4019-96BC-861BF7E2DBEB}" type="sibTrans" cxnId="{3E6D2CAB-E788-43E0-AD9A-5342EB5894E7}">
      <dgm:prSet/>
      <dgm:spPr/>
      <dgm:t>
        <a:bodyPr/>
        <a:lstStyle/>
        <a:p>
          <a:endParaRPr lang="en-US"/>
        </a:p>
      </dgm:t>
    </dgm:pt>
    <dgm:pt modelId="{8F1DF638-B4FA-4E0E-B812-8390300A2A01}">
      <dgm:prSet phldrT="[Text]"/>
      <dgm:spPr>
        <a:solidFill>
          <a:srgbClr val="FFC000">
            <a:alpha val="80000"/>
          </a:srgbClr>
        </a:solidFill>
      </dgm:spPr>
      <dgm:t>
        <a:bodyPr/>
        <a:lstStyle/>
        <a:p>
          <a:r>
            <a:rPr lang="en-CA" dirty="0" smtClean="0"/>
            <a:t>Detached </a:t>
          </a:r>
          <a:endParaRPr lang="en-CA" dirty="0"/>
        </a:p>
      </dgm:t>
    </dgm:pt>
    <dgm:pt modelId="{022449C1-CF61-4DD5-992B-37604AAB32F9}" type="parTrans" cxnId="{9B3494A4-0143-4BCC-834D-FC8DB4B86107}">
      <dgm:prSet/>
      <dgm:spPr/>
      <dgm:t>
        <a:bodyPr/>
        <a:lstStyle/>
        <a:p>
          <a:endParaRPr lang="en-US"/>
        </a:p>
      </dgm:t>
    </dgm:pt>
    <dgm:pt modelId="{C1AD903A-1860-4DFA-BEB7-F54907A43574}" type="sibTrans" cxnId="{9B3494A4-0143-4BCC-834D-FC8DB4B86107}">
      <dgm:prSet/>
      <dgm:spPr/>
      <dgm:t>
        <a:bodyPr/>
        <a:lstStyle/>
        <a:p>
          <a:endParaRPr lang="en-US"/>
        </a:p>
      </dgm:t>
    </dgm:pt>
    <dgm:pt modelId="{2CAA1C51-143F-430E-9C20-611CE1A02D47}">
      <dgm:prSet phldrT="[Text]"/>
      <dgm:spPr>
        <a:solidFill>
          <a:schemeClr val="accent5">
            <a:lumMod val="75000"/>
            <a:alpha val="50000"/>
          </a:schemeClr>
        </a:solidFill>
      </dgm:spPr>
      <dgm:t>
        <a:bodyPr/>
        <a:lstStyle/>
        <a:p>
          <a:r>
            <a:rPr lang="en-CA" dirty="0" smtClean="0"/>
            <a:t>Hypervigilance</a:t>
          </a:r>
          <a:endParaRPr lang="en-CA" dirty="0"/>
        </a:p>
      </dgm:t>
    </dgm:pt>
    <dgm:pt modelId="{E432CE32-E7F1-415F-8970-C4F34A597CA1}" type="parTrans" cxnId="{E945F724-BCE0-4554-A485-72EE7160A252}">
      <dgm:prSet/>
      <dgm:spPr/>
      <dgm:t>
        <a:bodyPr/>
        <a:lstStyle/>
        <a:p>
          <a:endParaRPr lang="en-US"/>
        </a:p>
      </dgm:t>
    </dgm:pt>
    <dgm:pt modelId="{52232508-78B0-47AF-99AC-9037A0F2C6BC}" type="sibTrans" cxnId="{E945F724-BCE0-4554-A485-72EE7160A252}">
      <dgm:prSet/>
      <dgm:spPr/>
      <dgm:t>
        <a:bodyPr/>
        <a:lstStyle/>
        <a:p>
          <a:endParaRPr lang="en-US"/>
        </a:p>
      </dgm:t>
    </dgm:pt>
    <dgm:pt modelId="{1151509D-1E34-4532-805B-A770EBAC3FFF}">
      <dgm:prSet phldrT="[Text]"/>
      <dgm:spPr>
        <a:solidFill>
          <a:schemeClr val="accent5">
            <a:lumMod val="75000"/>
            <a:alpha val="50000"/>
          </a:schemeClr>
        </a:solidFill>
      </dgm:spPr>
      <dgm:t>
        <a:bodyPr/>
        <a:lstStyle/>
        <a:p>
          <a:r>
            <a:rPr lang="en-CA" dirty="0" smtClean="0"/>
            <a:t>Irritability</a:t>
          </a:r>
          <a:endParaRPr lang="en-CA" dirty="0"/>
        </a:p>
      </dgm:t>
    </dgm:pt>
    <dgm:pt modelId="{DED3204E-2824-4B82-AB32-DEC1D83D9BF0}" type="parTrans" cxnId="{0BC2533B-5E16-4F88-9F94-8CA13E3C4064}">
      <dgm:prSet/>
      <dgm:spPr/>
      <dgm:t>
        <a:bodyPr/>
        <a:lstStyle/>
        <a:p>
          <a:endParaRPr lang="en-US"/>
        </a:p>
      </dgm:t>
    </dgm:pt>
    <dgm:pt modelId="{3F3CDA53-FFAE-419D-A2FE-A9AD79A3EE72}" type="sibTrans" cxnId="{0BC2533B-5E16-4F88-9F94-8CA13E3C4064}">
      <dgm:prSet/>
      <dgm:spPr/>
      <dgm:t>
        <a:bodyPr/>
        <a:lstStyle/>
        <a:p>
          <a:endParaRPr lang="en-US"/>
        </a:p>
      </dgm:t>
    </dgm:pt>
    <dgm:pt modelId="{4EDF8543-F745-47DC-A82C-C89BE5AC9882}">
      <dgm:prSet phldrT="[Text]"/>
      <dgm:spPr>
        <a:solidFill>
          <a:schemeClr val="accent5">
            <a:lumMod val="75000"/>
            <a:alpha val="50000"/>
          </a:schemeClr>
        </a:solidFill>
      </dgm:spPr>
      <dgm:t>
        <a:bodyPr/>
        <a:lstStyle/>
        <a:p>
          <a:r>
            <a:rPr lang="en-CA" dirty="0" smtClean="0"/>
            <a:t>Anger</a:t>
          </a:r>
          <a:endParaRPr lang="en-CA" dirty="0"/>
        </a:p>
      </dgm:t>
    </dgm:pt>
    <dgm:pt modelId="{34AE2C8B-20E2-4697-BFDB-04BF435789E8}" type="parTrans" cxnId="{01318F2D-EBAE-4FE0-8AC8-9473D7748DF4}">
      <dgm:prSet/>
      <dgm:spPr/>
      <dgm:t>
        <a:bodyPr/>
        <a:lstStyle/>
        <a:p>
          <a:endParaRPr lang="en-US"/>
        </a:p>
      </dgm:t>
    </dgm:pt>
    <dgm:pt modelId="{82B94922-1378-4FCB-9344-09C4B52A027E}" type="sibTrans" cxnId="{01318F2D-EBAE-4FE0-8AC8-9473D7748DF4}">
      <dgm:prSet/>
      <dgm:spPr/>
      <dgm:t>
        <a:bodyPr/>
        <a:lstStyle/>
        <a:p>
          <a:endParaRPr lang="en-US"/>
        </a:p>
      </dgm:t>
    </dgm:pt>
    <dgm:pt modelId="{B5A976C6-26E5-42F5-8C29-33341A037853}" type="pres">
      <dgm:prSet presAssocID="{F750E466-6AE4-461A-B7CD-67E1EA31032A}" presName="Name0" presStyleCnt="0">
        <dgm:presLayoutVars>
          <dgm:dir/>
          <dgm:resizeHandles val="exact"/>
        </dgm:presLayoutVars>
      </dgm:prSet>
      <dgm:spPr/>
      <dgm:t>
        <a:bodyPr/>
        <a:lstStyle/>
        <a:p>
          <a:endParaRPr lang="en-CA"/>
        </a:p>
      </dgm:t>
    </dgm:pt>
    <dgm:pt modelId="{99D1FACB-25A9-4FDF-B5D9-5EF7A1B06D39}" type="pres">
      <dgm:prSet presAssocID="{F750E466-6AE4-461A-B7CD-67E1EA31032A}" presName="fgShape" presStyleLbl="fgShp" presStyleIdx="0" presStyleCnt="1" custLinFactNeighborX="-544" custLinFactNeighborY="33333"/>
      <dgm:spPr/>
    </dgm:pt>
    <dgm:pt modelId="{2F940E64-FABF-4E13-8275-92C706373034}" type="pres">
      <dgm:prSet presAssocID="{F750E466-6AE4-461A-B7CD-67E1EA31032A}" presName="linComp" presStyleCnt="0"/>
      <dgm:spPr/>
    </dgm:pt>
    <dgm:pt modelId="{3A71E859-F662-43CB-84BB-D9820B4D7E82}" type="pres">
      <dgm:prSet presAssocID="{92147EE9-F72A-405C-BF2A-1B596621824C}" presName="compNode" presStyleCnt="0"/>
      <dgm:spPr/>
    </dgm:pt>
    <dgm:pt modelId="{94D6EC97-C693-49A2-9DFE-12E411956B10}" type="pres">
      <dgm:prSet presAssocID="{92147EE9-F72A-405C-BF2A-1B596621824C}" presName="bkgdShape" presStyleLbl="node1" presStyleIdx="0" presStyleCnt="3"/>
      <dgm:spPr/>
      <dgm:t>
        <a:bodyPr/>
        <a:lstStyle/>
        <a:p>
          <a:endParaRPr lang="en-CA"/>
        </a:p>
      </dgm:t>
    </dgm:pt>
    <dgm:pt modelId="{6DED0805-EAAD-44CF-9AEB-537B7D9F7798}" type="pres">
      <dgm:prSet presAssocID="{92147EE9-F72A-405C-BF2A-1B596621824C}" presName="nodeTx" presStyleLbl="node1" presStyleIdx="0" presStyleCnt="3">
        <dgm:presLayoutVars>
          <dgm:bulletEnabled val="1"/>
        </dgm:presLayoutVars>
      </dgm:prSet>
      <dgm:spPr/>
      <dgm:t>
        <a:bodyPr/>
        <a:lstStyle/>
        <a:p>
          <a:endParaRPr lang="en-CA"/>
        </a:p>
      </dgm:t>
    </dgm:pt>
    <dgm:pt modelId="{622FB647-EF75-43C1-9E0B-0FEB0E39F2E3}" type="pres">
      <dgm:prSet presAssocID="{92147EE9-F72A-405C-BF2A-1B596621824C}" presName="invisiNode" presStyleLbl="node1" presStyleIdx="0" presStyleCnt="3"/>
      <dgm:spPr/>
    </dgm:pt>
    <dgm:pt modelId="{C5D8B7F4-FFE8-4E70-BA25-3BCB5A5B3E3E}" type="pres">
      <dgm:prSet presAssocID="{92147EE9-F72A-405C-BF2A-1B596621824C}" presName="imagNode" presStyleLbl="fgImgPlace1" presStyleIdx="0" presStyleCnt="3"/>
      <dgm:spPr>
        <a:blipFill rotWithShape="0">
          <a:blip xmlns:r="http://schemas.openxmlformats.org/officeDocument/2006/relationships" r:embed="rId1"/>
          <a:stretch>
            <a:fillRect/>
          </a:stretch>
        </a:blipFill>
      </dgm:spPr>
    </dgm:pt>
    <dgm:pt modelId="{FF4F7775-513A-4713-9D26-D578C02D793E}" type="pres">
      <dgm:prSet presAssocID="{47E065A8-3B9B-4865-AD4D-5EFA1287A165}" presName="sibTrans" presStyleLbl="sibTrans2D1" presStyleIdx="0" presStyleCnt="0"/>
      <dgm:spPr/>
      <dgm:t>
        <a:bodyPr/>
        <a:lstStyle/>
        <a:p>
          <a:endParaRPr lang="en-CA"/>
        </a:p>
      </dgm:t>
    </dgm:pt>
    <dgm:pt modelId="{1CBB36E0-5FED-4F56-89E2-D303A8B5E76B}" type="pres">
      <dgm:prSet presAssocID="{6248FAFE-23D0-4AA9-A058-B37E8DB4A227}" presName="compNode" presStyleCnt="0"/>
      <dgm:spPr/>
    </dgm:pt>
    <dgm:pt modelId="{77244018-B3F1-404C-8343-CD201A8413C8}" type="pres">
      <dgm:prSet presAssocID="{6248FAFE-23D0-4AA9-A058-B37E8DB4A227}" presName="bkgdShape" presStyleLbl="node1" presStyleIdx="1" presStyleCnt="3"/>
      <dgm:spPr/>
      <dgm:t>
        <a:bodyPr/>
        <a:lstStyle/>
        <a:p>
          <a:endParaRPr lang="en-CA"/>
        </a:p>
      </dgm:t>
    </dgm:pt>
    <dgm:pt modelId="{AF1BA0E6-AEFB-49F3-97D5-70AC56962286}" type="pres">
      <dgm:prSet presAssocID="{6248FAFE-23D0-4AA9-A058-B37E8DB4A227}" presName="nodeTx" presStyleLbl="node1" presStyleIdx="1" presStyleCnt="3">
        <dgm:presLayoutVars>
          <dgm:bulletEnabled val="1"/>
        </dgm:presLayoutVars>
      </dgm:prSet>
      <dgm:spPr/>
      <dgm:t>
        <a:bodyPr/>
        <a:lstStyle/>
        <a:p>
          <a:endParaRPr lang="en-CA"/>
        </a:p>
      </dgm:t>
    </dgm:pt>
    <dgm:pt modelId="{59011B66-F3F2-46F7-BEE4-9DD075FD133E}" type="pres">
      <dgm:prSet presAssocID="{6248FAFE-23D0-4AA9-A058-B37E8DB4A227}" presName="invisiNode" presStyleLbl="node1" presStyleIdx="1" presStyleCnt="3"/>
      <dgm:spPr/>
    </dgm:pt>
    <dgm:pt modelId="{3E7E4D5A-C867-4705-9C81-16606A43F1AB}" type="pres">
      <dgm:prSet presAssocID="{6248FAFE-23D0-4AA9-A058-B37E8DB4A227}" presName="imagNode" presStyleLbl="fgImgPlace1" presStyleIdx="1" presStyleCnt="3"/>
      <dgm:spPr>
        <a:blipFill rotWithShape="0">
          <a:blip xmlns:r="http://schemas.openxmlformats.org/officeDocument/2006/relationships" r:embed="rId2"/>
          <a:stretch>
            <a:fillRect/>
          </a:stretch>
        </a:blipFill>
      </dgm:spPr>
    </dgm:pt>
    <dgm:pt modelId="{C2C95F79-8153-43FC-B926-CECE33C2D4C8}" type="pres">
      <dgm:prSet presAssocID="{34CCBA2A-1446-4D61-A352-D788721E4065}" presName="sibTrans" presStyleLbl="sibTrans2D1" presStyleIdx="0" presStyleCnt="0"/>
      <dgm:spPr/>
      <dgm:t>
        <a:bodyPr/>
        <a:lstStyle/>
        <a:p>
          <a:endParaRPr lang="en-CA"/>
        </a:p>
      </dgm:t>
    </dgm:pt>
    <dgm:pt modelId="{8736D5AD-E371-4833-A616-528333C7DC5A}" type="pres">
      <dgm:prSet presAssocID="{05742D2B-3E68-4156-BBB5-B853E715C86E}" presName="compNode" presStyleCnt="0"/>
      <dgm:spPr/>
    </dgm:pt>
    <dgm:pt modelId="{B8542218-805F-44EB-8953-AD5A753ED3CF}" type="pres">
      <dgm:prSet presAssocID="{05742D2B-3E68-4156-BBB5-B853E715C86E}" presName="bkgdShape" presStyleLbl="node1" presStyleIdx="2" presStyleCnt="3"/>
      <dgm:spPr/>
      <dgm:t>
        <a:bodyPr/>
        <a:lstStyle/>
        <a:p>
          <a:endParaRPr lang="en-CA"/>
        </a:p>
      </dgm:t>
    </dgm:pt>
    <dgm:pt modelId="{BF1E4A70-8D16-45C6-806D-0B96C23B92DF}" type="pres">
      <dgm:prSet presAssocID="{05742D2B-3E68-4156-BBB5-B853E715C86E}" presName="nodeTx" presStyleLbl="node1" presStyleIdx="2" presStyleCnt="3">
        <dgm:presLayoutVars>
          <dgm:bulletEnabled val="1"/>
        </dgm:presLayoutVars>
      </dgm:prSet>
      <dgm:spPr/>
      <dgm:t>
        <a:bodyPr/>
        <a:lstStyle/>
        <a:p>
          <a:endParaRPr lang="en-CA"/>
        </a:p>
      </dgm:t>
    </dgm:pt>
    <dgm:pt modelId="{AD95DFDF-9C1E-4B48-BED8-014EADD3BD60}" type="pres">
      <dgm:prSet presAssocID="{05742D2B-3E68-4156-BBB5-B853E715C86E}" presName="invisiNode" presStyleLbl="node1" presStyleIdx="2" presStyleCnt="3"/>
      <dgm:spPr/>
    </dgm:pt>
    <dgm:pt modelId="{7B09D2A3-07A5-4CB9-99A3-E101AC43BFBE}" type="pres">
      <dgm:prSet presAssocID="{05742D2B-3E68-4156-BBB5-B853E715C86E}" presName="imagNode" presStyleLbl="fgImgPlace1" presStyleIdx="2" presStyleCnt="3"/>
      <dgm:spPr>
        <a:blipFill rotWithShape="0">
          <a:blip xmlns:r="http://schemas.openxmlformats.org/officeDocument/2006/relationships" r:embed="rId3"/>
          <a:stretch>
            <a:fillRect/>
          </a:stretch>
        </a:blipFill>
      </dgm:spPr>
    </dgm:pt>
  </dgm:ptLst>
  <dgm:cxnLst>
    <dgm:cxn modelId="{BDF1B1D1-9A04-3F45-9FBD-34D7A8D57F6C}" type="presOf" srcId="{B81D34B2-833B-4DB7-986F-1770F8C4C3B8}" destId="{AF1BA0E6-AEFB-49F3-97D5-70AC56962286}" srcOrd="1" destOrd="1" presId="urn:microsoft.com/office/officeart/2005/8/layout/hList7#1"/>
    <dgm:cxn modelId="{001A7EE6-D35C-C24F-9799-412BF4585E16}" type="presOf" srcId="{05742D2B-3E68-4156-BBB5-B853E715C86E}" destId="{BF1E4A70-8D16-45C6-806D-0B96C23B92DF}" srcOrd="1" destOrd="0" presId="urn:microsoft.com/office/officeart/2005/8/layout/hList7#1"/>
    <dgm:cxn modelId="{BC52515D-561C-014B-A15A-B11C4A295FBC}" type="presOf" srcId="{50EF12F3-7D8D-44CA-8CD6-D5F651F8D9EC}" destId="{AF1BA0E6-AEFB-49F3-97D5-70AC56962286}" srcOrd="1" destOrd="3" presId="urn:microsoft.com/office/officeart/2005/8/layout/hList7#1"/>
    <dgm:cxn modelId="{BDFD2B57-3D9D-D34F-BB35-15E3EE28EAD6}" type="presOf" srcId="{4EA1057F-0E4E-4464-A24E-6E1116A7AB95}" destId="{94D6EC97-C693-49A2-9DFE-12E411956B10}" srcOrd="0" destOrd="1" presId="urn:microsoft.com/office/officeart/2005/8/layout/hList7#1"/>
    <dgm:cxn modelId="{AB3331CA-09A5-344F-80A2-C80845D0B9F0}" type="presOf" srcId="{DB199990-F6D3-44BE-9352-DC70F4B139F9}" destId="{B8542218-805F-44EB-8953-AD5A753ED3CF}" srcOrd="0" destOrd="1" presId="urn:microsoft.com/office/officeart/2005/8/layout/hList7#1"/>
    <dgm:cxn modelId="{3D2852BE-073E-47A2-95B7-CC33F4F8205D}" srcId="{92147EE9-F72A-405C-BF2A-1B596621824C}" destId="{192F6315-EC75-4A9F-BEAA-0CC8CBF62DCD}" srcOrd="2" destOrd="0" parTransId="{867F6B23-2D47-4B8C-B1AA-2732C7E1FD37}" sibTransId="{853ECBCD-BDA8-485A-99F8-298DFA3A941B}"/>
    <dgm:cxn modelId="{1662AA66-5B6A-2D4E-9E67-E5AC8300B2CA}" type="presOf" srcId="{514FC0E2-B5C9-4BF2-BA58-225C144ED473}" destId="{6DED0805-EAAD-44CF-9AEB-537B7D9F7798}" srcOrd="1" destOrd="2" presId="urn:microsoft.com/office/officeart/2005/8/layout/hList7#1"/>
    <dgm:cxn modelId="{A49D359E-77B2-004E-91F8-CF4D58CD13BA}" type="presOf" srcId="{5CBC2F86-31B8-41CF-880E-15802588CEF3}" destId="{77244018-B3F1-404C-8343-CD201A8413C8}" srcOrd="0" destOrd="4" presId="urn:microsoft.com/office/officeart/2005/8/layout/hList7#1"/>
    <dgm:cxn modelId="{2E2AD32F-8DFC-A043-BA5B-D1FF231C2791}" type="presOf" srcId="{2CAA1C51-143F-430E-9C20-611CE1A02D47}" destId="{BF1E4A70-8D16-45C6-806D-0B96C23B92DF}" srcOrd="1" destOrd="2" presId="urn:microsoft.com/office/officeart/2005/8/layout/hList7#1"/>
    <dgm:cxn modelId="{57D45B49-97BE-BE4D-B0E3-97F4F165BCDF}" type="presOf" srcId="{5831219D-8039-473C-B921-B30B8DC48B9B}" destId="{94D6EC97-C693-49A2-9DFE-12E411956B10}" srcOrd="0" destOrd="4" presId="urn:microsoft.com/office/officeart/2005/8/layout/hList7#1"/>
    <dgm:cxn modelId="{E0FD27BB-E685-064F-97DE-C6D48D0DEE8C}" type="presOf" srcId="{1151509D-1E34-4532-805B-A770EBAC3FFF}" destId="{B8542218-805F-44EB-8953-AD5A753ED3CF}" srcOrd="0" destOrd="3" presId="urn:microsoft.com/office/officeart/2005/8/layout/hList7#1"/>
    <dgm:cxn modelId="{3E31BECC-3959-403F-A41E-C2D769E11903}" srcId="{F750E466-6AE4-461A-B7CD-67E1EA31032A}" destId="{6248FAFE-23D0-4AA9-A058-B37E8DB4A227}" srcOrd="1" destOrd="0" parTransId="{8E6248DD-522E-46D1-B14C-10ED94ED408B}" sibTransId="{34CCBA2A-1446-4D61-A352-D788721E4065}"/>
    <dgm:cxn modelId="{2DADBBD3-495C-4727-A801-30C45CF2AE36}" srcId="{6248FAFE-23D0-4AA9-A058-B37E8DB4A227}" destId="{B81D34B2-833B-4DB7-986F-1770F8C4C3B8}" srcOrd="0" destOrd="0" parTransId="{00383CB5-6D35-4447-AB7A-D181F602A4E4}" sibTransId="{614BA343-7048-4392-AD86-3C53C61F5765}"/>
    <dgm:cxn modelId="{909B7252-2B8E-3542-BCC0-95E28350A779}" type="presOf" srcId="{4EA1057F-0E4E-4464-A24E-6E1116A7AB95}" destId="{6DED0805-EAAD-44CF-9AEB-537B7D9F7798}" srcOrd="1" destOrd="1" presId="urn:microsoft.com/office/officeart/2005/8/layout/hList7#1"/>
    <dgm:cxn modelId="{21931BE1-0D67-AA49-A295-9260421B5731}" type="presOf" srcId="{514FC0E2-B5C9-4BF2-BA58-225C144ED473}" destId="{94D6EC97-C693-49A2-9DFE-12E411956B10}" srcOrd="0" destOrd="2" presId="urn:microsoft.com/office/officeart/2005/8/layout/hList7#1"/>
    <dgm:cxn modelId="{A33B358E-6681-1D4F-ADF4-5464A4EF6C14}" type="presOf" srcId="{2CAA1C51-143F-430E-9C20-611CE1A02D47}" destId="{B8542218-805F-44EB-8953-AD5A753ED3CF}" srcOrd="0" destOrd="2" presId="urn:microsoft.com/office/officeart/2005/8/layout/hList7#1"/>
    <dgm:cxn modelId="{0BC2533B-5E16-4F88-9F94-8CA13E3C4064}" srcId="{05742D2B-3E68-4156-BBB5-B853E715C86E}" destId="{1151509D-1E34-4532-805B-A770EBAC3FFF}" srcOrd="2" destOrd="0" parTransId="{DED3204E-2824-4B82-AB32-DEC1D83D9BF0}" sibTransId="{3F3CDA53-FFAE-419D-A2FE-A9AD79A3EE72}"/>
    <dgm:cxn modelId="{1F697454-1B66-4AFD-BB16-D92B8F67A100}" srcId="{92147EE9-F72A-405C-BF2A-1B596621824C}" destId="{514FC0E2-B5C9-4BF2-BA58-225C144ED473}" srcOrd="1" destOrd="0" parTransId="{0518AD11-63BA-4BF9-981D-6505B6AF4007}" sibTransId="{42BF8CA1-391D-4961-86B6-E9B9DCB84B01}"/>
    <dgm:cxn modelId="{F6BFF699-B9E1-46D9-A66A-A05B830898EE}" srcId="{F750E466-6AE4-461A-B7CD-67E1EA31032A}" destId="{05742D2B-3E68-4156-BBB5-B853E715C86E}" srcOrd="2" destOrd="0" parTransId="{4F2C119A-CC92-4A73-A72A-E02BC7DDA8CC}" sibTransId="{CCEDC7E2-7681-47E3-99AA-3634E485CF1F}"/>
    <dgm:cxn modelId="{41FD616E-2AA3-E04D-85CC-5F301E1DB50B}" type="presOf" srcId="{6248FAFE-23D0-4AA9-A058-B37E8DB4A227}" destId="{77244018-B3F1-404C-8343-CD201A8413C8}" srcOrd="0" destOrd="0" presId="urn:microsoft.com/office/officeart/2005/8/layout/hList7#1"/>
    <dgm:cxn modelId="{AD6BBF0A-E47B-274D-B81F-B88D6A9B0956}" type="presOf" srcId="{4EDF8543-F745-47DC-A82C-C89BE5AC9882}" destId="{BF1E4A70-8D16-45C6-806D-0B96C23B92DF}" srcOrd="1" destOrd="4" presId="urn:microsoft.com/office/officeart/2005/8/layout/hList7#1"/>
    <dgm:cxn modelId="{46A61C79-1610-9F4E-B5CB-9646E478E2EC}" type="presOf" srcId="{B81D34B2-833B-4DB7-986F-1770F8C4C3B8}" destId="{77244018-B3F1-404C-8343-CD201A8413C8}" srcOrd="0" destOrd="1" presId="urn:microsoft.com/office/officeart/2005/8/layout/hList7#1"/>
    <dgm:cxn modelId="{DCC05A6E-41B8-477F-9E49-795219C7F71D}" srcId="{F750E466-6AE4-461A-B7CD-67E1EA31032A}" destId="{92147EE9-F72A-405C-BF2A-1B596621824C}" srcOrd="0" destOrd="0" parTransId="{FAFAC5F8-DD50-47D3-A2B7-E3C3F4F2EB60}" sibTransId="{47E065A8-3B9B-4865-AD4D-5EFA1287A165}"/>
    <dgm:cxn modelId="{4ED864FA-DE7F-CB40-ACE0-0FDCA6C2DBC0}" type="presOf" srcId="{192F6315-EC75-4A9F-BEAA-0CC8CBF62DCD}" destId="{94D6EC97-C693-49A2-9DFE-12E411956B10}" srcOrd="0" destOrd="3" presId="urn:microsoft.com/office/officeart/2005/8/layout/hList7#1"/>
    <dgm:cxn modelId="{0498DF4A-491D-FD40-A690-DBE560AB5788}" type="presOf" srcId="{1151509D-1E34-4532-805B-A770EBAC3FFF}" destId="{BF1E4A70-8D16-45C6-806D-0B96C23B92DF}" srcOrd="1" destOrd="3" presId="urn:microsoft.com/office/officeart/2005/8/layout/hList7#1"/>
    <dgm:cxn modelId="{44AD6A24-AD85-1C44-9195-B857CD029A77}" type="presOf" srcId="{4EDF8543-F745-47DC-A82C-C89BE5AC9882}" destId="{B8542218-805F-44EB-8953-AD5A753ED3CF}" srcOrd="0" destOrd="4" presId="urn:microsoft.com/office/officeart/2005/8/layout/hList7#1"/>
    <dgm:cxn modelId="{D1493A03-1DA4-4842-B474-6A27F194E30C}" srcId="{6248FAFE-23D0-4AA9-A058-B37E8DB4A227}" destId="{50EF12F3-7D8D-44CA-8CD6-D5F651F8D9EC}" srcOrd="2" destOrd="0" parTransId="{08991579-6AD0-4A02-9D35-D4040F2AF22A}" sibTransId="{98D88047-E611-4415-ACAF-E7F96DA79812}"/>
    <dgm:cxn modelId="{B64B24BF-74F4-3C45-9B84-3CBAD610DDEB}" type="presOf" srcId="{8FA43E77-1C3D-4EE7-AEB0-AACEB622DCF7}" destId="{77244018-B3F1-404C-8343-CD201A8413C8}" srcOrd="0" destOrd="2" presId="urn:microsoft.com/office/officeart/2005/8/layout/hList7#1"/>
    <dgm:cxn modelId="{BDF4BE6C-8FE0-4355-8398-2BC93C31D3DE}" srcId="{92147EE9-F72A-405C-BF2A-1B596621824C}" destId="{4EA1057F-0E4E-4464-A24E-6E1116A7AB95}" srcOrd="0" destOrd="0" parTransId="{C44FC58E-0899-4930-9F7A-59AD63FF14E4}" sibTransId="{8548ECCB-3383-41A8-BD69-AEFB4CB711D2}"/>
    <dgm:cxn modelId="{71639119-305C-E94C-8246-43F76AECCC6D}" type="presOf" srcId="{6248FAFE-23D0-4AA9-A058-B37E8DB4A227}" destId="{AF1BA0E6-AEFB-49F3-97D5-70AC56962286}" srcOrd="1" destOrd="0" presId="urn:microsoft.com/office/officeart/2005/8/layout/hList7#1"/>
    <dgm:cxn modelId="{442B3C86-1F89-1744-954A-A76A07138D85}" type="presOf" srcId="{DB199990-F6D3-44BE-9352-DC70F4B139F9}" destId="{BF1E4A70-8D16-45C6-806D-0B96C23B92DF}" srcOrd="1" destOrd="1" presId="urn:microsoft.com/office/officeart/2005/8/layout/hList7#1"/>
    <dgm:cxn modelId="{0FC41E1E-E89D-DF45-ADB7-B966AEA9B119}" type="presOf" srcId="{192F6315-EC75-4A9F-BEAA-0CC8CBF62DCD}" destId="{6DED0805-EAAD-44CF-9AEB-537B7D9F7798}" srcOrd="1" destOrd="3" presId="urn:microsoft.com/office/officeart/2005/8/layout/hList7#1"/>
    <dgm:cxn modelId="{13A9BEEE-8F74-4D59-A0C1-CFD3871CBD17}" srcId="{6248FAFE-23D0-4AA9-A058-B37E8DB4A227}" destId="{8FA43E77-1C3D-4EE7-AEB0-AACEB622DCF7}" srcOrd="1" destOrd="0" parTransId="{3943E2DD-8FCC-4FDF-AAE0-430EF11AC97F}" sibTransId="{DFD76F68-1A6E-4A95-9250-E0241CE2E4AA}"/>
    <dgm:cxn modelId="{BB3BCDE1-1CE6-5F40-8248-BDF7DCAF95E5}" type="presOf" srcId="{92147EE9-F72A-405C-BF2A-1B596621824C}" destId="{94D6EC97-C693-49A2-9DFE-12E411956B10}" srcOrd="0" destOrd="0" presId="urn:microsoft.com/office/officeart/2005/8/layout/hList7#1"/>
    <dgm:cxn modelId="{C73880B1-AFEB-4E96-83CE-206131E262D0}" srcId="{92147EE9-F72A-405C-BF2A-1B596621824C}" destId="{5831219D-8039-473C-B921-B30B8DC48B9B}" srcOrd="3" destOrd="0" parTransId="{E533840B-11B5-494C-9A62-BB5EB9B59D16}" sibTransId="{48289810-09C5-4114-995F-B48E8CE95C46}"/>
    <dgm:cxn modelId="{AA1AA2EF-639D-9249-A11E-07484DEC0A97}" type="presOf" srcId="{34CCBA2A-1446-4D61-A352-D788721E4065}" destId="{C2C95F79-8153-43FC-B926-CECE33C2D4C8}" srcOrd="0" destOrd="0" presId="urn:microsoft.com/office/officeart/2005/8/layout/hList7#1"/>
    <dgm:cxn modelId="{01318F2D-EBAE-4FE0-8AC8-9473D7748DF4}" srcId="{05742D2B-3E68-4156-BBB5-B853E715C86E}" destId="{4EDF8543-F745-47DC-A82C-C89BE5AC9882}" srcOrd="3" destOrd="0" parTransId="{34AE2C8B-20E2-4697-BFDB-04BF435789E8}" sibTransId="{82B94922-1378-4FCB-9344-09C4B52A027E}"/>
    <dgm:cxn modelId="{594BCAFA-FB72-E54F-9F21-5327D5A64876}" type="presOf" srcId="{8F1DF638-B4FA-4E0E-B812-8390300A2A01}" destId="{77244018-B3F1-404C-8343-CD201A8413C8}" srcOrd="0" destOrd="5" presId="urn:microsoft.com/office/officeart/2005/8/layout/hList7#1"/>
    <dgm:cxn modelId="{B6A0DB0D-C584-5843-8A1A-C506E1B4DBE3}" type="presOf" srcId="{5CBC2F86-31B8-41CF-880E-15802588CEF3}" destId="{AF1BA0E6-AEFB-49F3-97D5-70AC56962286}" srcOrd="1" destOrd="4" presId="urn:microsoft.com/office/officeart/2005/8/layout/hList7#1"/>
    <dgm:cxn modelId="{33DA633E-BF27-4767-98D4-D9BCC9F9DD1B}" srcId="{05742D2B-3E68-4156-BBB5-B853E715C86E}" destId="{DB199990-F6D3-44BE-9352-DC70F4B139F9}" srcOrd="0" destOrd="0" parTransId="{0F16D515-B071-4917-8BEB-E6A5FE824AC4}" sibTransId="{3A7E3B29-D1FF-45E8-9D71-59700EB2A3E4}"/>
    <dgm:cxn modelId="{472B67F3-A2A8-524D-95B7-C8D5ABFE7732}" type="presOf" srcId="{50EF12F3-7D8D-44CA-8CD6-D5F651F8D9EC}" destId="{77244018-B3F1-404C-8343-CD201A8413C8}" srcOrd="0" destOrd="3" presId="urn:microsoft.com/office/officeart/2005/8/layout/hList7#1"/>
    <dgm:cxn modelId="{26F2D571-FE3E-9E46-9A85-14714D0C80AD}" type="presOf" srcId="{47E065A8-3B9B-4865-AD4D-5EFA1287A165}" destId="{FF4F7775-513A-4713-9D26-D578C02D793E}" srcOrd="0" destOrd="0" presId="urn:microsoft.com/office/officeart/2005/8/layout/hList7#1"/>
    <dgm:cxn modelId="{01DBA5C7-A7AE-4D4C-99D4-6F8A921295E4}" type="presOf" srcId="{92147EE9-F72A-405C-BF2A-1B596621824C}" destId="{6DED0805-EAAD-44CF-9AEB-537B7D9F7798}" srcOrd="1" destOrd="0" presId="urn:microsoft.com/office/officeart/2005/8/layout/hList7#1"/>
    <dgm:cxn modelId="{F44CD4D9-A194-DF42-93CA-1B32E40C92D3}" type="presOf" srcId="{8F1DF638-B4FA-4E0E-B812-8390300A2A01}" destId="{AF1BA0E6-AEFB-49F3-97D5-70AC56962286}" srcOrd="1" destOrd="5" presId="urn:microsoft.com/office/officeart/2005/8/layout/hList7#1"/>
    <dgm:cxn modelId="{9B3494A4-0143-4BCC-834D-FC8DB4B86107}" srcId="{6248FAFE-23D0-4AA9-A058-B37E8DB4A227}" destId="{8F1DF638-B4FA-4E0E-B812-8390300A2A01}" srcOrd="4" destOrd="0" parTransId="{022449C1-CF61-4DD5-992B-37604AAB32F9}" sibTransId="{C1AD903A-1860-4DFA-BEB7-F54907A43574}"/>
    <dgm:cxn modelId="{3E6D2CAB-E788-43E0-AD9A-5342EB5894E7}" srcId="{6248FAFE-23D0-4AA9-A058-B37E8DB4A227}" destId="{5CBC2F86-31B8-41CF-880E-15802588CEF3}" srcOrd="3" destOrd="0" parTransId="{470128BF-4CEF-4029-B91F-38B0715D9E13}" sibTransId="{8DF068E7-68EA-4019-96BC-861BF7E2DBEB}"/>
    <dgm:cxn modelId="{E945F724-BCE0-4554-A485-72EE7160A252}" srcId="{05742D2B-3E68-4156-BBB5-B853E715C86E}" destId="{2CAA1C51-143F-430E-9C20-611CE1A02D47}" srcOrd="1" destOrd="0" parTransId="{E432CE32-E7F1-415F-8970-C4F34A597CA1}" sibTransId="{52232508-78B0-47AF-99AC-9037A0F2C6BC}"/>
    <dgm:cxn modelId="{CC9C4FAC-32DE-184F-9FC8-99BA50F67426}" type="presOf" srcId="{5831219D-8039-473C-B921-B30B8DC48B9B}" destId="{6DED0805-EAAD-44CF-9AEB-537B7D9F7798}" srcOrd="1" destOrd="4" presId="urn:microsoft.com/office/officeart/2005/8/layout/hList7#1"/>
    <dgm:cxn modelId="{7ADCC5E1-1BBF-D44D-A806-CDD9D9FEAE63}" type="presOf" srcId="{05742D2B-3E68-4156-BBB5-B853E715C86E}" destId="{B8542218-805F-44EB-8953-AD5A753ED3CF}" srcOrd="0" destOrd="0" presId="urn:microsoft.com/office/officeart/2005/8/layout/hList7#1"/>
    <dgm:cxn modelId="{41F01B65-7D13-7E4C-A7FF-42D4CF5B8241}" type="presOf" srcId="{8FA43E77-1C3D-4EE7-AEB0-AACEB622DCF7}" destId="{AF1BA0E6-AEFB-49F3-97D5-70AC56962286}" srcOrd="1" destOrd="2" presId="urn:microsoft.com/office/officeart/2005/8/layout/hList7#1"/>
    <dgm:cxn modelId="{818D57CD-24D1-E240-9F56-651F8F904865}" type="presOf" srcId="{F750E466-6AE4-461A-B7CD-67E1EA31032A}" destId="{B5A976C6-26E5-42F5-8C29-33341A037853}" srcOrd="0" destOrd="0" presId="urn:microsoft.com/office/officeart/2005/8/layout/hList7#1"/>
    <dgm:cxn modelId="{E50F7F87-F39A-4047-8C06-9407203274DE}" type="presParOf" srcId="{B5A976C6-26E5-42F5-8C29-33341A037853}" destId="{99D1FACB-25A9-4FDF-B5D9-5EF7A1B06D39}" srcOrd="0" destOrd="0" presId="urn:microsoft.com/office/officeart/2005/8/layout/hList7#1"/>
    <dgm:cxn modelId="{E42C270F-F146-8748-8F3E-21ADF3E4941E}" type="presParOf" srcId="{B5A976C6-26E5-42F5-8C29-33341A037853}" destId="{2F940E64-FABF-4E13-8275-92C706373034}" srcOrd="1" destOrd="0" presId="urn:microsoft.com/office/officeart/2005/8/layout/hList7#1"/>
    <dgm:cxn modelId="{2DC23045-8E17-5A40-ADFC-E055D075B8C2}" type="presParOf" srcId="{2F940E64-FABF-4E13-8275-92C706373034}" destId="{3A71E859-F662-43CB-84BB-D9820B4D7E82}" srcOrd="0" destOrd="0" presId="urn:microsoft.com/office/officeart/2005/8/layout/hList7#1"/>
    <dgm:cxn modelId="{D9415B11-CF6A-1246-AAD3-BBFCC1D17500}" type="presParOf" srcId="{3A71E859-F662-43CB-84BB-D9820B4D7E82}" destId="{94D6EC97-C693-49A2-9DFE-12E411956B10}" srcOrd="0" destOrd="0" presId="urn:microsoft.com/office/officeart/2005/8/layout/hList7#1"/>
    <dgm:cxn modelId="{C427E6F5-7E9C-1C48-B76F-F5FCD6F82F2C}" type="presParOf" srcId="{3A71E859-F662-43CB-84BB-D9820B4D7E82}" destId="{6DED0805-EAAD-44CF-9AEB-537B7D9F7798}" srcOrd="1" destOrd="0" presId="urn:microsoft.com/office/officeart/2005/8/layout/hList7#1"/>
    <dgm:cxn modelId="{E9AFF835-7BE0-124A-90C0-E2C5AE7940EE}" type="presParOf" srcId="{3A71E859-F662-43CB-84BB-D9820B4D7E82}" destId="{622FB647-EF75-43C1-9E0B-0FEB0E39F2E3}" srcOrd="2" destOrd="0" presId="urn:microsoft.com/office/officeart/2005/8/layout/hList7#1"/>
    <dgm:cxn modelId="{6BD9956A-E286-8D47-A6E2-E98B1BAA6C78}" type="presParOf" srcId="{3A71E859-F662-43CB-84BB-D9820B4D7E82}" destId="{C5D8B7F4-FFE8-4E70-BA25-3BCB5A5B3E3E}" srcOrd="3" destOrd="0" presId="urn:microsoft.com/office/officeart/2005/8/layout/hList7#1"/>
    <dgm:cxn modelId="{B5918DBB-F5F0-D949-B206-9C0EC8212A20}" type="presParOf" srcId="{2F940E64-FABF-4E13-8275-92C706373034}" destId="{FF4F7775-513A-4713-9D26-D578C02D793E}" srcOrd="1" destOrd="0" presId="urn:microsoft.com/office/officeart/2005/8/layout/hList7#1"/>
    <dgm:cxn modelId="{3828AD1C-D6A8-0646-A0D8-8395589E2024}" type="presParOf" srcId="{2F940E64-FABF-4E13-8275-92C706373034}" destId="{1CBB36E0-5FED-4F56-89E2-D303A8B5E76B}" srcOrd="2" destOrd="0" presId="urn:microsoft.com/office/officeart/2005/8/layout/hList7#1"/>
    <dgm:cxn modelId="{A0D1E4FF-1E87-C044-9221-6D3FB765A091}" type="presParOf" srcId="{1CBB36E0-5FED-4F56-89E2-D303A8B5E76B}" destId="{77244018-B3F1-404C-8343-CD201A8413C8}" srcOrd="0" destOrd="0" presId="urn:microsoft.com/office/officeart/2005/8/layout/hList7#1"/>
    <dgm:cxn modelId="{44C5B036-14A4-644A-8E1D-263320348F94}" type="presParOf" srcId="{1CBB36E0-5FED-4F56-89E2-D303A8B5E76B}" destId="{AF1BA0E6-AEFB-49F3-97D5-70AC56962286}" srcOrd="1" destOrd="0" presId="urn:microsoft.com/office/officeart/2005/8/layout/hList7#1"/>
    <dgm:cxn modelId="{60997378-395D-2F47-8191-C1459025BCB0}" type="presParOf" srcId="{1CBB36E0-5FED-4F56-89E2-D303A8B5E76B}" destId="{59011B66-F3F2-46F7-BEE4-9DD075FD133E}" srcOrd="2" destOrd="0" presId="urn:microsoft.com/office/officeart/2005/8/layout/hList7#1"/>
    <dgm:cxn modelId="{99CC1C4F-AAB0-B44F-8EEA-A7EC4137783D}" type="presParOf" srcId="{1CBB36E0-5FED-4F56-89E2-D303A8B5E76B}" destId="{3E7E4D5A-C867-4705-9C81-16606A43F1AB}" srcOrd="3" destOrd="0" presId="urn:microsoft.com/office/officeart/2005/8/layout/hList7#1"/>
    <dgm:cxn modelId="{33DFE50C-C3E4-EA41-94B8-A1C5D9DA6599}" type="presParOf" srcId="{2F940E64-FABF-4E13-8275-92C706373034}" destId="{C2C95F79-8153-43FC-B926-CECE33C2D4C8}" srcOrd="3" destOrd="0" presId="urn:microsoft.com/office/officeart/2005/8/layout/hList7#1"/>
    <dgm:cxn modelId="{2DF7A9D0-78CC-9E4C-83A2-846504AC9D9A}" type="presParOf" srcId="{2F940E64-FABF-4E13-8275-92C706373034}" destId="{8736D5AD-E371-4833-A616-528333C7DC5A}" srcOrd="4" destOrd="0" presId="urn:microsoft.com/office/officeart/2005/8/layout/hList7#1"/>
    <dgm:cxn modelId="{F826087D-F774-3F42-975A-8F4611A6427B}" type="presParOf" srcId="{8736D5AD-E371-4833-A616-528333C7DC5A}" destId="{B8542218-805F-44EB-8953-AD5A753ED3CF}" srcOrd="0" destOrd="0" presId="urn:microsoft.com/office/officeart/2005/8/layout/hList7#1"/>
    <dgm:cxn modelId="{0A6FFF3C-03F2-3141-A3F9-E2DB0E16BB68}" type="presParOf" srcId="{8736D5AD-E371-4833-A616-528333C7DC5A}" destId="{BF1E4A70-8D16-45C6-806D-0B96C23B92DF}" srcOrd="1" destOrd="0" presId="urn:microsoft.com/office/officeart/2005/8/layout/hList7#1"/>
    <dgm:cxn modelId="{97C4AEA8-4C31-1242-A194-6B0143CC3A48}" type="presParOf" srcId="{8736D5AD-E371-4833-A616-528333C7DC5A}" destId="{AD95DFDF-9C1E-4B48-BED8-014EADD3BD60}" srcOrd="2" destOrd="0" presId="urn:microsoft.com/office/officeart/2005/8/layout/hList7#1"/>
    <dgm:cxn modelId="{18F953C2-7663-5848-A64A-48D5E4B31656}" type="presParOf" srcId="{8736D5AD-E371-4833-A616-528333C7DC5A}" destId="{7B09D2A3-07A5-4CB9-99A3-E101AC43BFBE}" srcOrd="3" destOrd="0" presId="urn:microsoft.com/office/officeart/2005/8/layout/hList7#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hList7#1">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FBA5B97B-454C-CE47-8DC1-2C1852A45093}" type="datetimeFigureOut">
              <a:rPr lang="en-US"/>
              <a:pPr>
                <a:defRPr/>
              </a:pPr>
              <a:t>9/25/2016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D1C2C9CE-D238-804B-B2F9-5D5E3D93DF0E}" type="slidenum">
              <a:rPr lang="en-US"/>
              <a:pPr>
                <a:defRPr/>
              </a:pPr>
              <a:t>‹#›</a:t>
            </a:fld>
            <a:endParaRPr lang="en-US"/>
          </a:p>
        </p:txBody>
      </p:sp>
    </p:spTree>
    <p:extLst>
      <p:ext uri="{BB962C8B-B14F-4D97-AF65-F5344CB8AC3E}">
        <p14:creationId xmlns:p14="http://schemas.microsoft.com/office/powerpoint/2010/main" xmlns="" val="277672186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cs typeface="Arial" charset="0"/>
              </a:rPr>
              <a:t>Panic Attack:</a:t>
            </a:r>
            <a:endParaRPr lang="en-CA">
              <a:latin typeface="Calibri" charset="0"/>
              <a:cs typeface="Arial" charset="0"/>
            </a:endParaRPr>
          </a:p>
          <a:p>
            <a:pPr eaLnBrk="1" hangingPunct="1">
              <a:spcBef>
                <a:spcPct val="0"/>
              </a:spcBef>
            </a:pPr>
            <a:r>
              <a:rPr lang="en-US">
                <a:latin typeface="Calibri" charset="0"/>
                <a:cs typeface="Arial" charset="0"/>
              </a:rPr>
              <a:t>A discrete period of sudden onset of intense fear or discomfort that builds up to a peak rapidly (usually in 5-15 minutes) and is often accompanied by a sense of imminent danger or impending doom and an urge to escape.</a:t>
            </a:r>
            <a:endParaRPr lang="en-CA">
              <a:latin typeface="Calibri" charset="0"/>
              <a:cs typeface="Arial" charset="0"/>
            </a:endParaRPr>
          </a:p>
          <a:p>
            <a:pPr eaLnBrk="1" hangingPunct="1">
              <a:spcBef>
                <a:spcPct val="0"/>
              </a:spcBef>
            </a:pPr>
            <a:r>
              <a:rPr lang="en-US">
                <a:latin typeface="Calibri" charset="0"/>
                <a:cs typeface="Arial" charset="0"/>
              </a:rPr>
              <a:t> </a:t>
            </a:r>
            <a:endParaRPr lang="en-CA">
              <a:latin typeface="Calibri" charset="0"/>
              <a:cs typeface="Arial" charset="0"/>
            </a:endParaRPr>
          </a:p>
          <a:p>
            <a:pPr eaLnBrk="1" hangingPunct="1">
              <a:spcBef>
                <a:spcPct val="0"/>
              </a:spcBef>
            </a:pPr>
            <a:r>
              <a:rPr lang="en-US">
                <a:latin typeface="Calibri" charset="0"/>
                <a:cs typeface="Arial" charset="0"/>
              </a:rPr>
              <a:t>There are some somatic and cognitive symptoms that accompany fear.  These include:</a:t>
            </a:r>
            <a:endParaRPr lang="en-CA">
              <a:latin typeface="Calibri" charset="0"/>
              <a:cs typeface="Arial" charset="0"/>
            </a:endParaRPr>
          </a:p>
          <a:p>
            <a:pPr eaLnBrk="1" hangingPunct="1">
              <a:spcBef>
                <a:spcPct val="0"/>
              </a:spcBef>
            </a:pPr>
            <a:r>
              <a:rPr lang="en-US">
                <a:latin typeface="Calibri" charset="0"/>
                <a:cs typeface="Arial" charset="0"/>
              </a:rPr>
              <a:t>Palpitation    ●    Sensations of shortness of breath</a:t>
            </a:r>
            <a:endParaRPr lang="en-CA">
              <a:latin typeface="Calibri" charset="0"/>
              <a:cs typeface="Arial" charset="0"/>
            </a:endParaRPr>
          </a:p>
          <a:p>
            <a:pPr eaLnBrk="1" hangingPunct="1">
              <a:spcBef>
                <a:spcPct val="0"/>
              </a:spcBef>
            </a:pPr>
            <a:r>
              <a:rPr lang="en-US">
                <a:latin typeface="Calibri" charset="0"/>
                <a:cs typeface="Arial" charset="0"/>
              </a:rPr>
              <a:t>Feeling of choking          ●    Chest pain</a:t>
            </a:r>
            <a:endParaRPr lang="en-CA">
              <a:latin typeface="Calibri" charset="0"/>
              <a:cs typeface="Arial" charset="0"/>
            </a:endParaRPr>
          </a:p>
          <a:p>
            <a:pPr eaLnBrk="1" hangingPunct="1">
              <a:spcBef>
                <a:spcPct val="0"/>
              </a:spcBef>
            </a:pPr>
            <a:r>
              <a:rPr lang="en-US">
                <a:latin typeface="Calibri" charset="0"/>
                <a:cs typeface="Arial" charset="0"/>
              </a:rPr>
              <a:t>Shaking     ●    Tremor    ●     Chills or hot flushes    ●    Sweating</a:t>
            </a:r>
            <a:endParaRPr lang="en-CA">
              <a:latin typeface="Calibri" charset="0"/>
              <a:cs typeface="Arial" charset="0"/>
            </a:endParaRPr>
          </a:p>
          <a:p>
            <a:pPr eaLnBrk="1" hangingPunct="1">
              <a:spcBef>
                <a:spcPct val="0"/>
              </a:spcBef>
            </a:pPr>
            <a:r>
              <a:rPr lang="en-US">
                <a:latin typeface="Calibri" charset="0"/>
                <a:cs typeface="Arial" charset="0"/>
              </a:rPr>
              <a:t>Paraesthesia</a:t>
            </a:r>
            <a:endParaRPr lang="en-CA">
              <a:latin typeface="Calibri" charset="0"/>
              <a:cs typeface="Arial" charset="0"/>
            </a:endParaRPr>
          </a:p>
          <a:p>
            <a:pPr eaLnBrk="1" hangingPunct="1">
              <a:spcBef>
                <a:spcPct val="0"/>
              </a:spcBef>
            </a:pPr>
            <a:r>
              <a:rPr lang="en-US">
                <a:latin typeface="Calibri" charset="0"/>
                <a:cs typeface="Arial" charset="0"/>
              </a:rPr>
              <a:t>Feeling dizzy, unsteady or faint.</a:t>
            </a:r>
            <a:endParaRPr lang="en-CA">
              <a:latin typeface="Calibri" charset="0"/>
              <a:cs typeface="Arial" charset="0"/>
            </a:endParaRPr>
          </a:p>
          <a:p>
            <a:pPr eaLnBrk="1" hangingPunct="1">
              <a:spcBef>
                <a:spcPct val="0"/>
              </a:spcBef>
            </a:pPr>
            <a:r>
              <a:rPr lang="en-US">
                <a:latin typeface="Calibri" charset="0"/>
                <a:cs typeface="Arial" charset="0"/>
              </a:rPr>
              <a:t>Fear of going mad, dying or losing control.</a:t>
            </a:r>
            <a:endParaRPr lang="en-CA">
              <a:latin typeface="Calibri" charset="0"/>
              <a:cs typeface="Arial" charset="0"/>
            </a:endParaRPr>
          </a:p>
          <a:p>
            <a:pPr eaLnBrk="1" hangingPunct="1">
              <a:spcBef>
                <a:spcPct val="0"/>
              </a:spcBef>
            </a:pPr>
            <a:r>
              <a:rPr lang="en-US">
                <a:latin typeface="Calibri" charset="0"/>
                <a:cs typeface="Arial" charset="0"/>
              </a:rPr>
              <a:t>Derealization (feelings of unreality) or depersonalization (being detached from one self)</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F8A49F7-5B10-3A4E-A600-C5E5E8BF19D8}" type="slidenum">
              <a:rPr lang="en-CA" sz="1200"/>
              <a:pPr eaLnBrk="1" fontAlgn="base" hangingPunct="1">
                <a:spcBef>
                  <a:spcPct val="0"/>
                </a:spcBef>
                <a:spcAft>
                  <a:spcPct val="0"/>
                </a:spcAft>
              </a:pPr>
              <a:t>9</a:t>
            </a:fld>
            <a:endParaRPr lang="en-CA"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216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216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4E623D15-0F5D-D14E-962B-A59F7251699D}" type="slidenum">
              <a:rPr lang="en-CA" sz="1200"/>
              <a:pPr eaLnBrk="1" fontAlgn="base" hangingPunct="1">
                <a:spcBef>
                  <a:spcPct val="0"/>
                </a:spcBef>
                <a:spcAft>
                  <a:spcPct val="0"/>
                </a:spcAft>
              </a:pPr>
              <a:t>65</a:t>
            </a:fld>
            <a:endParaRPr lang="en-CA"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9421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CA" b="1">
                <a:latin typeface="Calibri" charset="0"/>
                <a:cs typeface="Arial" charset="0"/>
              </a:rPr>
              <a:t>Anxiety Disorders: Multimedia</a:t>
            </a:r>
          </a:p>
          <a:p>
            <a:pPr eaLnBrk="1" hangingPunct="1">
              <a:spcBef>
                <a:spcPct val="0"/>
              </a:spcBef>
            </a:pPr>
            <a:r>
              <a:rPr lang="en-CA" b="1">
                <a:latin typeface="Calibri" charset="0"/>
                <a:cs typeface="Arial" charset="0"/>
              </a:rPr>
              <a:t>Author: William R Yates, MD, MS,</a:t>
            </a:r>
            <a:r>
              <a:rPr lang="en-CA">
                <a:latin typeface="Calibri" charset="0"/>
                <a:cs typeface="Arial" charset="0"/>
              </a:rPr>
              <a:t> Research Psychiatrist, Laureate Institute for Brain Research; Professor of Research, Department of Psychiatry, University of Oklahoma College of Medicine at Tulsa</a:t>
            </a:r>
            <a:br>
              <a:rPr lang="en-CA">
                <a:latin typeface="Calibri" charset="0"/>
                <a:cs typeface="Arial" charset="0"/>
              </a:rPr>
            </a:br>
            <a:r>
              <a:rPr lang="en-CA">
                <a:latin typeface="Calibri" charset="0"/>
                <a:cs typeface="Arial" charset="0"/>
              </a:rPr>
              <a:t>Contributor Information and Disclosures</a:t>
            </a:r>
          </a:p>
          <a:p>
            <a:pPr eaLnBrk="1" hangingPunct="1">
              <a:spcBef>
                <a:spcPct val="0"/>
              </a:spcBef>
            </a:pPr>
            <a:r>
              <a:rPr lang="en-CA">
                <a:latin typeface="Calibri" charset="0"/>
                <a:cs typeface="Arial" charset="0"/>
              </a:rPr>
              <a:t>Updated: Apr 20, 2010</a:t>
            </a:r>
          </a:p>
          <a:p>
            <a:pPr eaLnBrk="1" hangingPunct="1">
              <a:spcBef>
                <a:spcPct val="0"/>
              </a:spcBef>
            </a:pPr>
            <a:endParaRPr lang="en-CA">
              <a:latin typeface="Calibri" charset="0"/>
              <a:cs typeface="Arial" charset="0"/>
            </a:endParaRPr>
          </a:p>
        </p:txBody>
      </p:sp>
      <p:sp>
        <p:nvSpPr>
          <p:cNvPr id="9421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A00BFB0E-D679-D949-B1AF-A3C466D4F5F7}" type="slidenum">
              <a:rPr lang="en-CA" sz="1200"/>
              <a:pPr eaLnBrk="1" fontAlgn="base" hangingPunct="1">
                <a:spcBef>
                  <a:spcPct val="0"/>
                </a:spcBef>
                <a:spcAft>
                  <a:spcPct val="0"/>
                </a:spcAft>
              </a:pPr>
              <a:t>66</a:t>
            </a:fld>
            <a:endParaRPr lang="en-CA"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cs typeface="Arial" charset="0"/>
              </a:rPr>
              <a:t>Age at onset: bimodal distribution, with one peak in late     adolescence and a second smaller peak in the     mid  30s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b="1">
                <a:latin typeface="Calibri" charset="0"/>
                <a:cs typeface="Arial" charset="0"/>
              </a:rPr>
              <a:t>Aetiology: </a:t>
            </a:r>
            <a:endParaRPr lang="en-CA">
              <a:latin typeface="Calibri" charset="0"/>
              <a:cs typeface="Arial" charset="0"/>
            </a:endParaRPr>
          </a:p>
          <a:p>
            <a:pPr eaLnBrk="1" hangingPunct="1">
              <a:spcBef>
                <a:spcPct val="0"/>
              </a:spcBef>
            </a:pPr>
            <a:r>
              <a:rPr lang="en-US">
                <a:latin typeface="Calibri" charset="0"/>
                <a:cs typeface="Arial" charset="0"/>
              </a:rPr>
              <a:t> Genetic basis (panic disorder occurs more often among relatives).</a:t>
            </a:r>
            <a:endParaRPr lang="en-CA">
              <a:latin typeface="Calibri" charset="0"/>
              <a:cs typeface="Arial" charset="0"/>
            </a:endParaRPr>
          </a:p>
          <a:p>
            <a:pPr eaLnBrk="1" hangingPunct="1">
              <a:spcBef>
                <a:spcPct val="0"/>
              </a:spcBef>
            </a:pPr>
            <a:r>
              <a:rPr lang="en-US">
                <a:latin typeface="Calibri" charset="0"/>
                <a:cs typeface="Arial" charset="0"/>
              </a:rPr>
              <a:t>The biochemical hypothesis (panic attacks can be induced by chemical agents like sodium lactate, and can be reduced by drugs like imipramine).</a:t>
            </a:r>
            <a:endParaRPr lang="en-CA">
              <a:latin typeface="Calibri" charset="0"/>
              <a:cs typeface="Arial" charset="0"/>
            </a:endParaRPr>
          </a:p>
          <a:p>
            <a:pPr eaLnBrk="1" hangingPunct="1">
              <a:spcBef>
                <a:spcPct val="0"/>
              </a:spcBef>
            </a:pPr>
            <a:r>
              <a:rPr lang="en-US">
                <a:latin typeface="Calibri" charset="0"/>
                <a:cs typeface="Arial" charset="0"/>
              </a:rPr>
              <a:t>Panic disorder develops in a person with poorly regulated autonomic responses to stressors when he becomes afraid of the consequences of symptoms of autonomic arousal.</a:t>
            </a:r>
            <a:endParaRPr lang="en-CA">
              <a:latin typeface="Calibri" charset="0"/>
              <a:cs typeface="Arial" charset="0"/>
            </a:endParaRPr>
          </a:p>
          <a:p>
            <a:pPr eaLnBrk="1" hangingPunct="1">
              <a:spcBef>
                <a:spcPct val="0"/>
              </a:spcBef>
            </a:pPr>
            <a:r>
              <a:rPr lang="en-US">
                <a:latin typeface="Calibri" charset="0"/>
                <a:cs typeface="Arial" charset="0"/>
              </a:rPr>
              <a:t>The neurotransmitters involved are noradrenaline and serotonin.</a:t>
            </a:r>
            <a:endParaRPr lang="en-CA">
              <a:latin typeface="Calibri" charset="0"/>
              <a:cs typeface="Arial" charset="0"/>
            </a:endParaRPr>
          </a:p>
          <a:p>
            <a:pPr eaLnBrk="1" hangingPunct="1">
              <a:spcBef>
                <a:spcPct val="0"/>
              </a:spcBef>
            </a:pPr>
            <a:r>
              <a:rPr lang="en-US">
                <a:latin typeface="Calibri" charset="0"/>
                <a:cs typeface="Arial" charset="0"/>
              </a:rPr>
              <a:t>Locus coeruleus is essential for anxiety expression  (alarm system in the body). Hyperactivity occurs in Locus Coeruleus.</a:t>
            </a:r>
            <a:endParaRPr lang="en-CA">
              <a:latin typeface="Calibri" charset="0"/>
              <a:cs typeface="Arial" charset="0"/>
            </a:endParaRPr>
          </a:p>
          <a:p>
            <a:pPr eaLnBrk="1" hangingPunct="1">
              <a:spcBef>
                <a:spcPct val="0"/>
              </a:spcBef>
            </a:pPr>
            <a:endParaRPr lang="en-CA">
              <a:latin typeface="Calibri" charset="0"/>
              <a:cs typeface="Arial" charset="0"/>
            </a:endParaRPr>
          </a:p>
          <a:p>
            <a:pPr eaLnBrk="1" hangingPunct="1">
              <a:spcBef>
                <a:spcPct val="0"/>
              </a:spcBef>
            </a:pPr>
            <a:r>
              <a:rPr lang="en-US">
                <a:latin typeface="Calibri" charset="0"/>
                <a:cs typeface="Arial" charset="0"/>
              </a:rPr>
              <a:t>Mitral Valve Prolapse (MVP) is more common in patients with panic disorder (40-50 %) than in general population (6 – 20 %).  Whether this association has a causal relationship it is not clear.</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192919DB-3DB6-2746-96F4-F1CDB0A67D26}" type="slidenum">
              <a:rPr lang="en-CA" sz="1200"/>
              <a:pPr eaLnBrk="1" fontAlgn="base" hangingPunct="1">
                <a:spcBef>
                  <a:spcPct val="0"/>
                </a:spcBef>
                <a:spcAft>
                  <a:spcPct val="0"/>
                </a:spcAft>
              </a:pPr>
              <a:t>11</a:t>
            </a:fld>
            <a:endParaRPr lang="en-CA"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fontScale="92500" lnSpcReduction="10000"/>
          </a:bodyPr>
          <a:lstStyle/>
          <a:p>
            <a:pPr eaLnBrk="1" fontAlgn="auto" hangingPunct="1">
              <a:spcBef>
                <a:spcPts val="0"/>
              </a:spcBef>
              <a:spcAft>
                <a:spcPts val="0"/>
              </a:spcAft>
              <a:defRPr/>
            </a:pPr>
            <a:r>
              <a:rPr lang="en-US" b="1" dirty="0" smtClean="0">
                <a:ea typeface="+mn-ea"/>
                <a:cs typeface="+mn-cs"/>
              </a:rPr>
              <a:t>AGORAPHOBIA</a:t>
            </a:r>
          </a:p>
          <a:p>
            <a:pPr eaLnBrk="1" fontAlgn="auto" hangingPunct="1">
              <a:spcBef>
                <a:spcPts val="0"/>
              </a:spcBef>
              <a:spcAft>
                <a:spcPts val="0"/>
              </a:spcAft>
              <a:defRPr/>
            </a:pPr>
            <a:r>
              <a:rPr lang="en-US" dirty="0" smtClean="0">
                <a:ea typeface="+mn-ea"/>
                <a:cs typeface="+mn-cs"/>
              </a:rPr>
              <a:t> </a:t>
            </a:r>
            <a:r>
              <a:rPr lang="en-CA" b="1" dirty="0" err="1" smtClean="0">
                <a:ea typeface="+mn-ea"/>
                <a:cs typeface="+mn-cs"/>
              </a:rPr>
              <a:t>ag·o·ra·pho·bi·a</a:t>
            </a:r>
            <a:r>
              <a:rPr lang="en-CA" dirty="0" smtClean="0">
                <a:ea typeface="+mn-ea"/>
                <a:cs typeface="+mn-cs"/>
              </a:rPr>
              <a:t>  (</a:t>
            </a:r>
            <a:r>
              <a:rPr lang="en-CA" dirty="0" err="1" smtClean="0">
                <a:ea typeface="+mn-ea"/>
                <a:cs typeface="+mn-cs"/>
              </a:rPr>
              <a:t>gr</a:t>
            </a:r>
            <a:r>
              <a:rPr lang="en-CA" dirty="0" smtClean="0">
                <a:ea typeface="+mn-ea"/>
                <a:cs typeface="+mn-cs"/>
              </a:rPr>
              <a:t>--</a:t>
            </a:r>
            <a:r>
              <a:rPr lang="en-CA" dirty="0" err="1" smtClean="0">
                <a:ea typeface="+mn-ea"/>
                <a:cs typeface="+mn-cs"/>
              </a:rPr>
              <a:t>fb</a:t>
            </a:r>
            <a:r>
              <a:rPr lang="en-CA" dirty="0" smtClean="0">
                <a:ea typeface="+mn-ea"/>
                <a:cs typeface="+mn-cs"/>
              </a:rPr>
              <a:t>-)</a:t>
            </a:r>
            <a:r>
              <a:rPr lang="en-CA" i="1" dirty="0" err="1" smtClean="0">
                <a:ea typeface="+mn-ea"/>
                <a:cs typeface="+mn-cs"/>
              </a:rPr>
              <a:t>n.</a:t>
            </a:r>
            <a:r>
              <a:rPr lang="en-CA" dirty="0" err="1" smtClean="0">
                <a:ea typeface="+mn-ea"/>
                <a:cs typeface="+mn-cs"/>
              </a:rPr>
              <a:t>An</a:t>
            </a:r>
            <a:r>
              <a:rPr lang="en-CA" dirty="0" smtClean="0">
                <a:ea typeface="+mn-ea"/>
                <a:cs typeface="+mn-cs"/>
              </a:rPr>
              <a:t> abnormal fear of open or public places.</a:t>
            </a:r>
          </a:p>
          <a:p>
            <a:pPr eaLnBrk="1" fontAlgn="auto" hangingPunct="1">
              <a:spcBef>
                <a:spcPts val="0"/>
              </a:spcBef>
              <a:spcAft>
                <a:spcPts val="0"/>
              </a:spcAft>
              <a:defRPr/>
            </a:pPr>
            <a:r>
              <a:rPr lang="en-CA" dirty="0" smtClean="0">
                <a:ea typeface="+mn-ea"/>
                <a:cs typeface="+mn-cs"/>
              </a:rPr>
              <a:t>[Greek </a:t>
            </a:r>
            <a:r>
              <a:rPr lang="en-CA" dirty="0" err="1" smtClean="0">
                <a:ea typeface="+mn-ea"/>
                <a:cs typeface="+mn-cs"/>
              </a:rPr>
              <a:t>agor</a:t>
            </a:r>
            <a:r>
              <a:rPr lang="en-CA" dirty="0" smtClean="0">
                <a:ea typeface="+mn-ea"/>
                <a:cs typeface="+mn-cs"/>
              </a:rPr>
              <a:t>, </a:t>
            </a:r>
            <a:r>
              <a:rPr lang="en-CA" i="1" dirty="0" smtClean="0">
                <a:ea typeface="+mn-ea"/>
                <a:cs typeface="+mn-cs"/>
              </a:rPr>
              <a:t>marketplace</a:t>
            </a:r>
            <a:r>
              <a:rPr lang="en-CA" dirty="0" smtClean="0">
                <a:ea typeface="+mn-ea"/>
                <a:cs typeface="+mn-cs"/>
              </a:rPr>
              <a:t>;</a:t>
            </a: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Literally it means fear of open spaces (misleading term). </a:t>
            </a:r>
            <a:endParaRPr lang="en-US" b="1" dirty="0" smtClean="0">
              <a:ea typeface="+mn-ea"/>
              <a:cs typeface="+mn-cs"/>
            </a:endParaRPr>
          </a:p>
          <a:p>
            <a:pPr eaLnBrk="1" fontAlgn="auto" hangingPunct="1">
              <a:spcBef>
                <a:spcPts val="0"/>
              </a:spcBef>
              <a:spcAft>
                <a:spcPts val="0"/>
              </a:spcAft>
              <a:defRPr/>
            </a:pPr>
            <a:r>
              <a:rPr lang="en-US" b="1" dirty="0" smtClean="0">
                <a:ea typeface="+mn-ea"/>
                <a:cs typeface="+mn-cs"/>
              </a:rPr>
              <a:t>Common feared and avoided situations: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Overcrowding: a social situation (mass of people), shops and markets.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Distance from home: travelling away.</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Confinement: closed spaces, e.g. elevators (claustrophobia) bridges, public transport.</a:t>
            </a: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b="1" dirty="0" smtClean="0">
                <a:ea typeface="+mn-ea"/>
                <a:cs typeface="+mn-cs"/>
              </a:rPr>
              <a:t>Features: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Anxiety about fainting and / or loss of control when patient is away from home, in crowds, or in situations that he cannot leave easily.</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Anxiety symptoms identical to those of any other anxiety state     (see physical and psychological features of anxiety Table 11-2).</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Anticipatory anxiety.</a:t>
            </a:r>
            <a:endParaRPr lang="en-CA" dirty="0" smtClean="0">
              <a:ea typeface="+mn-ea"/>
              <a:cs typeface="+mn-cs"/>
            </a:endParaRPr>
          </a:p>
          <a:p>
            <a:pPr eaLnBrk="1" fontAlgn="auto" hangingPunct="1">
              <a:spcBef>
                <a:spcPts val="0"/>
              </a:spcBef>
              <a:spcAft>
                <a:spcPts val="0"/>
              </a:spcAft>
              <a:defRPr/>
            </a:pPr>
            <a:endParaRPr lang="en-US" dirty="0" smtClean="0">
              <a:ea typeface="+mn-ea"/>
              <a:cs typeface="+mn-cs"/>
            </a:endParaRPr>
          </a:p>
          <a:p>
            <a:pPr eaLnBrk="1" fontAlgn="auto" hangingPunct="1">
              <a:spcBef>
                <a:spcPts val="0"/>
              </a:spcBef>
              <a:spcAft>
                <a:spcPts val="0"/>
              </a:spcAft>
              <a:defRPr/>
            </a:pPr>
            <a:r>
              <a:rPr lang="en-US" dirty="0" smtClean="0">
                <a:ea typeface="+mn-ea"/>
                <a:cs typeface="+mn-cs"/>
              </a:rPr>
              <a:t>The person has anticipatory anxiety.</a:t>
            </a:r>
          </a:p>
          <a:p>
            <a:pPr eaLnBrk="1" fontAlgn="auto" hangingPunct="1">
              <a:spcBef>
                <a:spcPts val="0"/>
              </a:spcBef>
              <a:spcAft>
                <a:spcPts val="0"/>
              </a:spcAft>
              <a:defRPr/>
            </a:pPr>
            <a:r>
              <a:rPr lang="en-US" b="1" dirty="0" smtClean="0">
                <a:ea typeface="+mn-ea"/>
                <a:cs typeface="+mn-cs"/>
              </a:rPr>
              <a:t>The most common feared situations</a:t>
            </a:r>
            <a:endParaRPr lang="en-CA" b="1" dirty="0" smtClean="0">
              <a:ea typeface="+mn-ea"/>
              <a:cs typeface="+mn-cs"/>
            </a:endParaRPr>
          </a:p>
          <a:p>
            <a:pPr eaLnBrk="1" fontAlgn="auto" hangingPunct="1">
              <a:spcBef>
                <a:spcPts val="0"/>
              </a:spcBef>
              <a:spcAft>
                <a:spcPts val="0"/>
              </a:spcAft>
              <a:defRPr/>
            </a:pPr>
            <a:r>
              <a:rPr lang="en-US" dirty="0" smtClean="0">
                <a:ea typeface="+mn-ea"/>
                <a:cs typeface="+mn-cs"/>
              </a:rPr>
              <a:t>Gatherings (e.g. meetings, parties).</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Speaking to authority figures or in public (e.g. leading prayers, lecturing).</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Performing under scrutiny (e.g. serving coffee or tea to guests).</a:t>
            </a: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Local studies in Saudi Arabia suggested that social phobia is a notably common disorder among Saudis, (composes 80 % of phobic disorders).</a:t>
            </a:r>
            <a:endParaRPr lang="en-CA" dirty="0" smtClean="0">
              <a:ea typeface="+mn-ea"/>
              <a:cs typeface="+mn-cs"/>
            </a:endParaRPr>
          </a:p>
          <a:p>
            <a:pPr eaLnBrk="1" fontAlgn="auto" hangingPunct="1">
              <a:spcBef>
                <a:spcPts val="0"/>
              </a:spcBef>
              <a:spcAft>
                <a:spcPts val="0"/>
              </a:spcAft>
              <a:defRPr/>
            </a:pPr>
            <a:r>
              <a:rPr lang="en-US" b="1" dirty="0" err="1" smtClean="0">
                <a:ea typeface="+mn-ea"/>
                <a:cs typeface="+mn-cs"/>
              </a:rPr>
              <a:t>Aetiology</a:t>
            </a:r>
            <a:r>
              <a:rPr lang="en-US" b="1" dirty="0" smtClean="0">
                <a:ea typeface="+mn-ea"/>
                <a:cs typeface="+mn-cs"/>
              </a:rPr>
              <a:t>:</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Genetic factors: some twins studies found genetic basis for social phobia.</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Social factors: excessive demands for social conformity and concerns about impression a person is making on others,   (high cultural superego increases shame feeling), some Arab cultures are judgmental and impressionistic.</a:t>
            </a:r>
            <a:endParaRPr lang="en-CA" dirty="0" smtClean="0">
              <a:ea typeface="+mn-ea"/>
              <a:cs typeface="+mn-cs"/>
            </a:endParaRPr>
          </a:p>
          <a:p>
            <a:pPr eaLnBrk="1" fontAlgn="auto" hangingPunct="1">
              <a:spcBef>
                <a:spcPts val="0"/>
              </a:spcBef>
              <a:spcAft>
                <a:spcPts val="0"/>
              </a:spcAft>
              <a:defRPr/>
            </a:pPr>
            <a:r>
              <a:rPr lang="en-US" dirty="0" err="1" smtClean="0">
                <a:ea typeface="+mn-ea"/>
                <a:cs typeface="+mn-cs"/>
              </a:rPr>
              <a:t>Behavioural</a:t>
            </a:r>
            <a:r>
              <a:rPr lang="en-US" dirty="0" smtClean="0">
                <a:ea typeface="+mn-ea"/>
                <a:cs typeface="+mn-cs"/>
              </a:rPr>
              <a:t> factors: sudden episode of anxiety in a social situation followed by avoidance, reinforces phobic </a:t>
            </a:r>
            <a:r>
              <a:rPr lang="en-US" dirty="0" err="1" smtClean="0">
                <a:ea typeface="+mn-ea"/>
                <a:cs typeface="+mn-cs"/>
              </a:rPr>
              <a:t>behaviour</a:t>
            </a:r>
            <a:r>
              <a:rPr lang="en-US" dirty="0" smtClean="0">
                <a:ea typeface="+mn-ea"/>
                <a:cs typeface="+mn-cs"/>
              </a:rPr>
              <a:t>.</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Cognitive factors: exaggerated fear of negative evaluation based on thinking that other people will be critical, and one should be ideal person.</a:t>
            </a:r>
          </a:p>
          <a:p>
            <a:pPr eaLnBrk="1" fontAlgn="auto" hangingPunct="1">
              <a:spcBef>
                <a:spcPts val="0"/>
              </a:spcBef>
              <a:spcAft>
                <a:spcPts val="0"/>
              </a:spcAft>
              <a:defRPr/>
            </a:pPr>
            <a:r>
              <a:rPr lang="en-US" b="1" dirty="0" smtClean="0">
                <a:ea typeface="+mn-ea"/>
                <a:cs typeface="+mn-cs"/>
              </a:rPr>
              <a:t>Treatment:</a:t>
            </a:r>
            <a:endParaRPr lang="en-CA" dirty="0" smtClean="0">
              <a:ea typeface="+mn-ea"/>
              <a:cs typeface="+mn-cs"/>
            </a:endParaRPr>
          </a:p>
          <a:p>
            <a:pPr eaLnBrk="1" fontAlgn="auto" hangingPunct="1">
              <a:spcBef>
                <a:spcPts val="0"/>
              </a:spcBef>
              <a:spcAft>
                <a:spcPts val="0"/>
              </a:spcAft>
              <a:defRPr/>
            </a:pPr>
            <a:r>
              <a:rPr lang="en-US" b="1" dirty="0" smtClean="0">
                <a:ea typeface="+mn-ea"/>
                <a:cs typeface="+mn-cs"/>
              </a:rPr>
              <a:t>A.  Psychological:</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              1.    Cognitive-</a:t>
            </a:r>
            <a:r>
              <a:rPr lang="en-US" dirty="0" err="1" smtClean="0">
                <a:ea typeface="+mn-ea"/>
                <a:cs typeface="+mn-cs"/>
              </a:rPr>
              <a:t>Behaviour</a:t>
            </a:r>
            <a:r>
              <a:rPr lang="en-US" dirty="0" smtClean="0">
                <a:ea typeface="+mn-ea"/>
                <a:cs typeface="+mn-cs"/>
              </a:rPr>
              <a:t> Therapy:                                     </a:t>
            </a:r>
            <a:endParaRPr lang="en-CA" dirty="0" smtClean="0">
              <a:ea typeface="+mn-ea"/>
              <a:cs typeface="+mn-cs"/>
            </a:endParaRPr>
          </a:p>
          <a:p>
            <a:pPr lvl="1" eaLnBrk="1" fontAlgn="auto" hangingPunct="1">
              <a:spcBef>
                <a:spcPts val="0"/>
              </a:spcBef>
              <a:spcAft>
                <a:spcPts val="0"/>
              </a:spcAft>
              <a:defRPr/>
            </a:pPr>
            <a:r>
              <a:rPr lang="en-US" dirty="0" smtClean="0">
                <a:ea typeface="+mn-ea"/>
              </a:rPr>
              <a:t>Exposure to feared situations is combined with anxiety management (relaxation training with cognitive techniques designed to reduce the effects of anxiety-provoking thoughts).</a:t>
            </a:r>
            <a:endParaRPr lang="en-CA" dirty="0" smtClean="0">
              <a:ea typeface="+mn-ea"/>
            </a:endParaRPr>
          </a:p>
          <a:p>
            <a:pPr lvl="1" eaLnBrk="1" fontAlgn="auto" hangingPunct="1">
              <a:spcBef>
                <a:spcPts val="0"/>
              </a:spcBef>
              <a:spcAft>
                <a:spcPts val="0"/>
              </a:spcAft>
              <a:defRPr/>
            </a:pPr>
            <a:r>
              <a:rPr lang="en-US" dirty="0" smtClean="0">
                <a:ea typeface="+mn-ea"/>
              </a:rPr>
              <a:t>It is the treatment of choice for social phobia.</a:t>
            </a:r>
            <a:endParaRPr lang="en-CA" dirty="0" smtClean="0">
              <a:ea typeface="+mn-ea"/>
            </a:endParaRPr>
          </a:p>
          <a:p>
            <a:pPr eaLnBrk="1" fontAlgn="auto" hangingPunct="1">
              <a:spcBef>
                <a:spcPts val="0"/>
              </a:spcBef>
              <a:spcAft>
                <a:spcPts val="0"/>
              </a:spcAft>
              <a:defRPr/>
            </a:pPr>
            <a:r>
              <a:rPr lang="en-US" dirty="0" smtClean="0">
                <a:ea typeface="+mn-ea"/>
                <a:cs typeface="+mn-cs"/>
              </a:rPr>
              <a:t>2.    Social Skill Training: e.g. how to initiate, maintain and end conversation.</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3.   Assertiveness Training: how to express feelings and thoughts directly and appropriately.</a:t>
            </a: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endParaRPr lang="en-CA" dirty="0" smtClean="0">
              <a:ea typeface="+mn-ea"/>
              <a:cs typeface="+mn-cs"/>
            </a:endParaRPr>
          </a:p>
          <a:p>
            <a:pPr eaLnBrk="1" fontAlgn="auto" hangingPunct="1">
              <a:spcBef>
                <a:spcPts val="0"/>
              </a:spcBef>
              <a:spcAft>
                <a:spcPts val="0"/>
              </a:spcAft>
              <a:defRPr/>
            </a:pPr>
            <a:r>
              <a:rPr lang="en-US" dirty="0" smtClean="0">
                <a:ea typeface="+mn-ea"/>
                <a:cs typeface="+mn-cs"/>
              </a:rPr>
              <a:t> </a:t>
            </a:r>
            <a:endParaRPr lang="en-CA" dirty="0" smtClean="0">
              <a:ea typeface="+mn-ea"/>
              <a:cs typeface="+mn-cs"/>
            </a:endParaRPr>
          </a:p>
          <a:p>
            <a:pPr eaLnBrk="1" fontAlgn="auto" hangingPunct="1">
              <a:spcBef>
                <a:spcPts val="0"/>
              </a:spcBef>
              <a:spcAft>
                <a:spcPts val="0"/>
              </a:spcAft>
              <a:defRPr/>
            </a:pPr>
            <a:endParaRPr lang="en-CA" b="1" dirty="0" smtClean="0">
              <a:ea typeface="+mn-ea"/>
              <a:cs typeface="+mn-cs"/>
            </a:endParaRPr>
          </a:p>
          <a:p>
            <a:pPr eaLnBrk="1" fontAlgn="auto" hangingPunct="1">
              <a:spcBef>
                <a:spcPts val="0"/>
              </a:spcBef>
              <a:spcAft>
                <a:spcPts val="0"/>
              </a:spcAft>
              <a:defRPr/>
            </a:pPr>
            <a:r>
              <a:rPr lang="en-US" dirty="0" smtClean="0">
                <a:ea typeface="+mn-ea"/>
                <a:cs typeface="+mn-cs"/>
              </a:rPr>
              <a:t> </a:t>
            </a:r>
            <a:endParaRPr lang="en-CA" dirty="0" smtClean="0">
              <a:ea typeface="+mn-ea"/>
              <a:cs typeface="+mn-cs"/>
            </a:endParaRPr>
          </a:p>
          <a:p>
            <a:pPr eaLnBrk="1" fontAlgn="auto" hangingPunct="1">
              <a:spcBef>
                <a:spcPts val="0"/>
              </a:spcBef>
              <a:spcAft>
                <a:spcPts val="0"/>
              </a:spcAft>
              <a:defRPr/>
            </a:pPr>
            <a:r>
              <a:rPr lang="en-US" dirty="0" smtClean="0">
                <a:ea typeface="+mn-ea"/>
                <a:cs typeface="+mn-cs"/>
              </a:rPr>
              <a:t>Literally it means fear of open spaces (misleading term).  Although fear of open spaces is common, agoraphobic patients have anxiety about being in places from which escape seems difficult or help may not be available in case of sudden incapacitation (places cannot be left suddenly without attracting attention e.g. a place in the middle of a row in mosque).</a:t>
            </a:r>
          </a:p>
          <a:p>
            <a:pPr eaLnBrk="1" fontAlgn="auto" hangingPunct="1">
              <a:spcBef>
                <a:spcPts val="0"/>
              </a:spcBef>
              <a:spcAft>
                <a:spcPts val="0"/>
              </a:spcAft>
              <a:defRPr/>
            </a:pPr>
            <a:r>
              <a:rPr lang="en-CA" dirty="0" smtClean="0">
                <a:ea typeface="+mn-ea"/>
                <a:cs typeface="+mn-cs"/>
              </a:rPr>
              <a:t>Subtypes</a:t>
            </a:r>
          </a:p>
          <a:p>
            <a:pPr eaLnBrk="1" fontAlgn="auto" hangingPunct="1">
              <a:spcBef>
                <a:spcPts val="0"/>
              </a:spcBef>
              <a:spcAft>
                <a:spcPts val="0"/>
              </a:spcAft>
              <a:defRPr/>
            </a:pPr>
            <a:r>
              <a:rPr lang="en-CA" dirty="0" smtClean="0">
                <a:ea typeface="+mn-ea"/>
                <a:cs typeface="+mn-cs"/>
              </a:rPr>
              <a:t>The following subtypes may be specified to indicate the focus of fear or avoidance in Specific Phobia (e.g., Specific Phobia, Animal Type).</a:t>
            </a:r>
          </a:p>
          <a:p>
            <a:pPr eaLnBrk="1" fontAlgn="auto" hangingPunct="1">
              <a:spcBef>
                <a:spcPts val="0"/>
              </a:spcBef>
              <a:spcAft>
                <a:spcPts val="0"/>
              </a:spcAft>
              <a:defRPr/>
            </a:pPr>
            <a:r>
              <a:rPr lang="en-CA" b="1" dirty="0" smtClean="0">
                <a:ea typeface="+mn-ea"/>
                <a:cs typeface="+mn-cs"/>
              </a:rPr>
              <a:t>Animal Type.</a:t>
            </a:r>
            <a:r>
              <a:rPr lang="en-CA" dirty="0" smtClean="0">
                <a:ea typeface="+mn-ea"/>
                <a:cs typeface="+mn-cs"/>
              </a:rPr>
              <a:t> This subtype should be specified if the fear is cued by animals or insects. This subtype generally has a childhood onset. </a:t>
            </a:r>
            <a:r>
              <a:rPr lang="en-CA" b="1" dirty="0" smtClean="0">
                <a:ea typeface="+mn-ea"/>
                <a:cs typeface="+mn-cs"/>
              </a:rPr>
              <a:t>Natural Environment Type.</a:t>
            </a:r>
            <a:r>
              <a:rPr lang="en-CA" dirty="0" smtClean="0">
                <a:ea typeface="+mn-ea"/>
                <a:cs typeface="+mn-cs"/>
              </a:rPr>
              <a:t> This subtype should be specified if the fear is cued by objects in the natural environment, such as storms, heights, or water. This subtype generally has a childhood onset. </a:t>
            </a:r>
            <a:r>
              <a:rPr lang="en-CA" b="1" dirty="0" smtClean="0">
                <a:ea typeface="+mn-ea"/>
                <a:cs typeface="+mn-cs"/>
              </a:rPr>
              <a:t>Blood-Injection-Injury Type.</a:t>
            </a:r>
            <a:r>
              <a:rPr lang="en-CA" dirty="0" smtClean="0">
                <a:ea typeface="+mn-ea"/>
                <a:cs typeface="+mn-cs"/>
              </a:rPr>
              <a:t> This subtype should be specified if the fear is cued by seeing blood or an injury or by receiving an injection or other invasive medical procedure. This subtype is highly familial and is often characterized by a strong </a:t>
            </a:r>
            <a:r>
              <a:rPr lang="en-CA" dirty="0" err="1" smtClean="0">
                <a:ea typeface="+mn-ea"/>
                <a:cs typeface="+mn-cs"/>
              </a:rPr>
              <a:t>vasovagal</a:t>
            </a:r>
            <a:r>
              <a:rPr lang="en-CA" dirty="0" smtClean="0">
                <a:ea typeface="+mn-ea"/>
                <a:cs typeface="+mn-cs"/>
              </a:rPr>
              <a:t> response. </a:t>
            </a:r>
            <a:r>
              <a:rPr lang="en-CA" b="1" dirty="0" smtClean="0">
                <a:ea typeface="+mn-ea"/>
                <a:cs typeface="+mn-cs"/>
              </a:rPr>
              <a:t>Situational Type.</a:t>
            </a:r>
            <a:r>
              <a:rPr lang="en-CA" dirty="0" smtClean="0">
                <a:ea typeface="+mn-ea"/>
                <a:cs typeface="+mn-cs"/>
              </a:rPr>
              <a:t> This subtype should be specified if the fear is cued by a specific situation such as public transportation, tunnels, bridges, elevators, flying, driving, or enclosed places. This subtype has a bimodal age-at-onset distribution, with one peak in childhood and another peak in the mid-20s. This subtype appears to be similar to Panic Disorder With Agoraphobia in its characteristic sex ratios, familial aggregation pattern, and age at onset. </a:t>
            </a:r>
            <a:r>
              <a:rPr lang="en-CA" b="1" dirty="0" smtClean="0">
                <a:ea typeface="+mn-ea"/>
                <a:cs typeface="+mn-cs"/>
              </a:rPr>
              <a:t>Other Type.</a:t>
            </a:r>
            <a:r>
              <a:rPr lang="en-CA" dirty="0" smtClean="0">
                <a:ea typeface="+mn-ea"/>
                <a:cs typeface="+mn-cs"/>
              </a:rPr>
              <a:t> This subtype should be specified if the fear is cued by other stimuli. These stimuli might include the fear of choking, vomiting, or contracting an illness; "space" phobia (i.e., the individual is afraid of falling down if away from walls or other means of physical support); and children's fears of loud sounds or costumed characters.</a:t>
            </a:r>
          </a:p>
          <a:p>
            <a:pPr eaLnBrk="1" fontAlgn="auto" hangingPunct="1">
              <a:spcBef>
                <a:spcPts val="0"/>
              </a:spcBef>
              <a:spcAft>
                <a:spcPts val="0"/>
              </a:spcAft>
              <a:defRPr/>
            </a:pPr>
            <a:endParaRPr lang="en-CA" dirty="0" smtClean="0">
              <a:ea typeface="+mn-ea"/>
              <a:cs typeface="+mn-cs"/>
            </a:endParaRPr>
          </a:p>
        </p:txBody>
      </p:sp>
      <p:sp>
        <p:nvSpPr>
          <p:cNvPr id="3584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08B8A71F-CABD-C44E-8589-A197E2B94591}" type="slidenum">
              <a:rPr lang="en-CA" sz="1200"/>
              <a:pPr eaLnBrk="1" fontAlgn="base" hangingPunct="1">
                <a:spcBef>
                  <a:spcPct val="0"/>
                </a:spcBef>
                <a:spcAft>
                  <a:spcPct val="0"/>
                </a:spcAft>
              </a:pPr>
              <a:t>17</a:t>
            </a:fld>
            <a:endParaRPr lang="en-CA"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4403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cs typeface="Arial" charset="0"/>
            </a:endParaRPr>
          </a:p>
        </p:txBody>
      </p:sp>
      <p:sp>
        <p:nvSpPr>
          <p:cNvPr id="4403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1D63516-6324-3349-BB1E-8B4B3C5DF368}" type="slidenum">
              <a:rPr lang="en-US" sz="1200"/>
              <a:pPr eaLnBrk="1" fontAlgn="base" hangingPunct="1">
                <a:spcBef>
                  <a:spcPct val="0"/>
                </a:spcBef>
                <a:spcAft>
                  <a:spcPct val="0"/>
                </a:spcAft>
              </a:pPr>
              <a:t>24</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عنصر نائب لصورة الشريحة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17411" name="عنصر نائب للملاحظات 2"/>
          <p:cNvSpPr>
            <a:spLocks noGrp="1"/>
          </p:cNvSpPr>
          <p:nvPr>
            <p:ph type="body" idx="1"/>
          </p:nvPr>
        </p:nvSpPr>
        <p:spPr bwMode="auto"/>
        <p:txBody>
          <a:bodyPr wrap="square" numCol="1" anchor="t" anchorCtr="0" compatLnSpc="1">
            <a:prstTxWarp prst="textNoShape">
              <a:avLst/>
            </a:prstTxWarp>
            <a:normAutofit fontScale="92500" lnSpcReduction="20000"/>
          </a:bodyPr>
          <a:lstStyle/>
          <a:p>
            <a:pPr eaLnBrk="1" fontAlgn="auto" hangingPunct="1">
              <a:spcBef>
                <a:spcPts val="0"/>
              </a:spcBef>
              <a:spcAft>
                <a:spcPts val="0"/>
              </a:spcAft>
              <a:defRPr/>
            </a:pPr>
            <a:r>
              <a:rPr lang="en-US" dirty="0" smtClean="0">
                <a:ea typeface="+mn-ea"/>
                <a:cs typeface="Arial" pitchFamily="34" charset="0"/>
              </a:rPr>
              <a:t> </a:t>
            </a:r>
            <a:r>
              <a:rPr lang="en-CA" b="1" dirty="0" smtClean="0">
                <a:ea typeface="+mn-ea"/>
                <a:cs typeface="+mn-cs"/>
              </a:rPr>
              <a:t>Pattern of obsessive-compulsive disorder in eastern Saudi Arabia</a:t>
            </a:r>
          </a:p>
          <a:p>
            <a:pPr eaLnBrk="1" fontAlgn="auto" hangingPunct="1">
              <a:spcBef>
                <a:spcPts val="0"/>
              </a:spcBef>
              <a:spcAft>
                <a:spcPts val="0"/>
              </a:spcAft>
              <a:defRPr/>
            </a:pPr>
            <a:r>
              <a:rPr lang="en-CA" b="1" dirty="0" smtClean="0">
                <a:ea typeface="+mn-ea"/>
                <a:cs typeface="+mn-cs"/>
              </a:rPr>
              <a:t>OM </a:t>
            </a:r>
            <a:r>
              <a:rPr lang="en-CA" b="1" dirty="0" err="1" smtClean="0">
                <a:ea typeface="+mn-ea"/>
                <a:cs typeface="+mn-cs"/>
              </a:rPr>
              <a:t>Mahgoub</a:t>
            </a:r>
            <a:r>
              <a:rPr lang="en-CA" b="1" dirty="0" smtClean="0">
                <a:ea typeface="+mn-ea"/>
                <a:cs typeface="+mn-cs"/>
              </a:rPr>
              <a:t> and HB Abdel-</a:t>
            </a:r>
            <a:r>
              <a:rPr lang="en-CA" b="1" dirty="0" err="1" smtClean="0">
                <a:ea typeface="+mn-ea"/>
                <a:cs typeface="+mn-cs"/>
              </a:rPr>
              <a:t>Hafeiz</a:t>
            </a:r>
            <a:r>
              <a:rPr lang="en-CA" b="1" dirty="0" smtClean="0">
                <a:ea typeface="+mn-ea"/>
                <a:cs typeface="+mn-cs"/>
              </a:rPr>
              <a:t> </a:t>
            </a:r>
            <a:r>
              <a:rPr lang="en-CA" dirty="0" smtClean="0">
                <a:ea typeface="+mn-ea"/>
                <a:cs typeface="+mn-cs"/>
              </a:rPr>
              <a:t/>
            </a:r>
            <a:br>
              <a:rPr lang="en-CA" dirty="0" smtClean="0">
                <a:ea typeface="+mn-ea"/>
                <a:cs typeface="+mn-cs"/>
              </a:rPr>
            </a:br>
            <a:r>
              <a:rPr lang="en-CA" dirty="0" smtClean="0">
                <a:ea typeface="+mn-ea"/>
                <a:cs typeface="+mn-cs"/>
              </a:rPr>
              <a:t>Department of Psychiatry, College of Medicine, King Faisal University, </a:t>
            </a:r>
            <a:r>
              <a:rPr lang="en-CA" dirty="0" err="1" smtClean="0">
                <a:ea typeface="+mn-ea"/>
                <a:cs typeface="+mn-cs"/>
              </a:rPr>
              <a:t>Dammam</a:t>
            </a:r>
            <a:r>
              <a:rPr lang="en-CA" dirty="0" smtClean="0">
                <a:ea typeface="+mn-ea"/>
                <a:cs typeface="+mn-cs"/>
              </a:rPr>
              <a:t>, Kingdom of Saudi Arabia.</a:t>
            </a:r>
          </a:p>
          <a:p>
            <a:pPr eaLnBrk="1" fontAlgn="auto" hangingPunct="1">
              <a:spcBef>
                <a:spcPts val="0"/>
              </a:spcBef>
              <a:spcAft>
                <a:spcPts val="0"/>
              </a:spcAft>
              <a:defRPr/>
            </a:pPr>
            <a:r>
              <a:rPr lang="en-CA" dirty="0" smtClean="0">
                <a:ea typeface="+mn-ea"/>
                <a:cs typeface="+mn-cs"/>
              </a:rPr>
              <a:t>In 32 Muslim Saudis with obsessive-compulsive disorder, compulsive acts</a:t>
            </a:r>
            <a:r>
              <a:rPr lang="en-CA" baseline="30000" dirty="0" smtClean="0">
                <a:ea typeface="+mn-ea"/>
                <a:cs typeface="+mn-cs"/>
              </a:rPr>
              <a:t> </a:t>
            </a:r>
            <a:r>
              <a:rPr lang="en-CA" dirty="0" smtClean="0">
                <a:ea typeface="+mn-ea"/>
                <a:cs typeface="+mn-cs"/>
              </a:rPr>
              <a:t>(78%) and doubts (66%) were the commonest forms. Religious themes</a:t>
            </a:r>
            <a:r>
              <a:rPr lang="en-CA" baseline="30000" dirty="0" smtClean="0">
                <a:ea typeface="+mn-ea"/>
                <a:cs typeface="+mn-cs"/>
              </a:rPr>
              <a:t> </a:t>
            </a:r>
            <a:r>
              <a:rPr lang="en-CA" dirty="0" smtClean="0">
                <a:ea typeface="+mn-ea"/>
                <a:cs typeface="+mn-cs"/>
              </a:rPr>
              <a:t>predominated in both the obsessions and compulsions. </a:t>
            </a:r>
            <a:br>
              <a:rPr lang="en-CA" dirty="0" smtClean="0">
                <a:ea typeface="+mn-ea"/>
                <a:cs typeface="+mn-cs"/>
              </a:rPr>
            </a:br>
            <a:endParaRPr lang="en-CA" dirty="0" smtClean="0">
              <a:ea typeface="+mn-ea"/>
              <a:cs typeface="+mn-cs"/>
            </a:endParaRPr>
          </a:p>
          <a:p>
            <a:pPr eaLnBrk="1" fontAlgn="auto" hangingPunct="1">
              <a:spcBef>
                <a:spcPts val="0"/>
              </a:spcBef>
              <a:spcAft>
                <a:spcPts val="0"/>
              </a:spcAft>
              <a:defRPr/>
            </a:pPr>
            <a:endParaRPr lang="en-CA" dirty="0" smtClean="0">
              <a:ea typeface="+mn-ea"/>
              <a:cs typeface="Arial" pitchFamily="34" charset="0"/>
            </a:endParaRPr>
          </a:p>
          <a:p>
            <a:pPr eaLnBrk="1" fontAlgn="auto" hangingPunct="1">
              <a:spcBef>
                <a:spcPts val="0"/>
              </a:spcBef>
              <a:spcAft>
                <a:spcPts val="0"/>
              </a:spcAft>
              <a:defRPr/>
            </a:pPr>
            <a:r>
              <a:rPr lang="en-US" b="1" dirty="0" smtClean="0">
                <a:ea typeface="+mn-ea"/>
                <a:cs typeface="Arial" pitchFamily="34" charset="0"/>
              </a:rPr>
              <a:t>THE MAIN THEMES OF OCD</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 </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Contamination and washing (e.g. contaminated by one’s own excreta, shaking hands with others, etc.)</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Repeated doubts concerning actions that may not have been completed adequately (e.g. ablutions, prayers, gas checking).</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Insistence on symmetry: needs to have things in a particular order.</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Aggressive or horrific impulses (e.g. fear of harming a child).</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Sexual imagery (e.g. violent abnormal sexual practices).</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Blasphemous thoughts: obsessions about religious matters.</a:t>
            </a:r>
            <a:endParaRPr lang="en-CA" dirty="0" smtClean="0">
              <a:ea typeface="+mn-ea"/>
              <a:cs typeface="Arial" pitchFamily="34" charset="0"/>
            </a:endParaRPr>
          </a:p>
          <a:p>
            <a:pPr eaLnBrk="1" fontAlgn="auto" hangingPunct="1">
              <a:spcBef>
                <a:spcPts val="0"/>
              </a:spcBef>
              <a:spcAft>
                <a:spcPts val="0"/>
              </a:spcAft>
              <a:defRPr/>
            </a:pPr>
            <a:r>
              <a:rPr lang="en-US" dirty="0" err="1" smtClean="0">
                <a:ea typeface="+mn-ea"/>
                <a:cs typeface="Arial" pitchFamily="34" charset="0"/>
              </a:rPr>
              <a:t>Obsessional</a:t>
            </a:r>
            <a:r>
              <a:rPr lang="en-US" dirty="0" smtClean="0">
                <a:ea typeface="+mn-ea"/>
                <a:cs typeface="Arial" pitchFamily="34" charset="0"/>
              </a:rPr>
              <a:t> ruminations: internal debates in which arguments for and against even the simplest everyday actions are reviewed endlessly.</a:t>
            </a:r>
            <a:endParaRPr lang="en-CA" dirty="0" smtClean="0">
              <a:ea typeface="+mn-ea"/>
              <a:cs typeface="Arial" pitchFamily="34" charset="0"/>
            </a:endParaRPr>
          </a:p>
          <a:p>
            <a:pPr eaLnBrk="1" fontAlgn="auto" hangingPunct="1">
              <a:spcBef>
                <a:spcPts val="0"/>
              </a:spcBef>
              <a:spcAft>
                <a:spcPts val="0"/>
              </a:spcAft>
              <a:defRPr/>
            </a:pPr>
            <a:r>
              <a:rPr lang="en-US" dirty="0" err="1" smtClean="0">
                <a:ea typeface="+mn-ea"/>
                <a:cs typeface="Arial" pitchFamily="34" charset="0"/>
              </a:rPr>
              <a:t>Obsessional</a:t>
            </a:r>
            <a:r>
              <a:rPr lang="en-US" dirty="0" smtClean="0">
                <a:ea typeface="+mn-ea"/>
                <a:cs typeface="Arial" pitchFamily="34" charset="0"/>
              </a:rPr>
              <a:t> phobias: </a:t>
            </a:r>
            <a:r>
              <a:rPr lang="en-US" dirty="0" err="1" smtClean="0">
                <a:ea typeface="+mn-ea"/>
                <a:cs typeface="Arial" pitchFamily="34" charset="0"/>
              </a:rPr>
              <a:t>obsessional</a:t>
            </a:r>
            <a:r>
              <a:rPr lang="en-US" dirty="0" smtClean="0">
                <a:ea typeface="+mn-ea"/>
                <a:cs typeface="Arial" pitchFamily="34" charset="0"/>
              </a:rPr>
              <a:t> thoughts with fearful content such as thoughts of a harmful use of knives.</a:t>
            </a:r>
            <a:endParaRPr lang="en-CA" dirty="0" smtClean="0">
              <a:ea typeface="+mn-ea"/>
              <a:cs typeface="Arial" pitchFamily="34" charset="0"/>
            </a:endParaRPr>
          </a:p>
          <a:p>
            <a:pPr eaLnBrk="1" fontAlgn="auto" hangingPunct="1">
              <a:spcBef>
                <a:spcPts val="0"/>
              </a:spcBef>
              <a:spcAft>
                <a:spcPts val="0"/>
              </a:spcAft>
              <a:defRPr/>
            </a:pPr>
            <a:r>
              <a:rPr lang="en-US" dirty="0" smtClean="0">
                <a:ea typeface="+mn-ea"/>
                <a:cs typeface="Arial" pitchFamily="34" charset="0"/>
              </a:rPr>
              <a:t> </a:t>
            </a:r>
            <a:endParaRPr lang="en-CA" dirty="0" smtClean="0">
              <a:ea typeface="+mn-ea"/>
              <a:cs typeface="Arial" pitchFamily="34" charset="0"/>
            </a:endParaRPr>
          </a:p>
        </p:txBody>
      </p:sp>
      <p:sp>
        <p:nvSpPr>
          <p:cNvPr id="47107" name="عنصر نائب لرقم الشريحة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A139085-9DAA-E945-8FFD-889668092A44}" type="slidenum">
              <a:rPr lang="en-US" sz="1200"/>
              <a:pPr eaLnBrk="1" fontAlgn="base" hangingPunct="1">
                <a:spcBef>
                  <a:spcPct val="0"/>
                </a:spcBef>
                <a:spcAft>
                  <a:spcPct val="0"/>
                </a:spcAft>
              </a:pPr>
              <a:t>26</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1202"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b="1">
                <a:latin typeface="Calibri" charset="0"/>
                <a:cs typeface="Arial" charset="0"/>
              </a:rPr>
              <a:t>Course and Prognosis:</a:t>
            </a:r>
            <a:endParaRPr lang="en-CA">
              <a:latin typeface="Calibri" charset="0"/>
              <a:cs typeface="Arial" charset="0"/>
            </a:endParaRPr>
          </a:p>
          <a:p>
            <a:pPr eaLnBrk="1" hangingPunct="1">
              <a:spcBef>
                <a:spcPct val="0"/>
              </a:spcBef>
            </a:pPr>
            <a:r>
              <a:rPr lang="en-US">
                <a:latin typeface="Calibri" charset="0"/>
                <a:cs typeface="Arial" charset="0"/>
              </a:rPr>
              <a:t>In most cases onset is gradual but acute cases have been noted.</a:t>
            </a:r>
            <a:endParaRPr lang="en-CA">
              <a:latin typeface="Calibri" charset="0"/>
              <a:cs typeface="Arial" charset="0"/>
            </a:endParaRPr>
          </a:p>
          <a:p>
            <a:pPr eaLnBrk="1" hangingPunct="1">
              <a:spcBef>
                <a:spcPct val="0"/>
              </a:spcBef>
            </a:pPr>
            <a:r>
              <a:rPr lang="en-US">
                <a:latin typeface="Calibri" charset="0"/>
                <a:cs typeface="Arial" charset="0"/>
              </a:rPr>
              <a:t>The majority have a chronic waxing and waning course with exacerbations related to stressful events.</a:t>
            </a:r>
            <a:endParaRPr lang="en-CA">
              <a:latin typeface="Calibri" charset="0"/>
              <a:cs typeface="Arial" charset="0"/>
            </a:endParaRPr>
          </a:p>
          <a:p>
            <a:pPr eaLnBrk="1" hangingPunct="1">
              <a:spcBef>
                <a:spcPct val="0"/>
              </a:spcBef>
            </a:pPr>
            <a:r>
              <a:rPr lang="en-US">
                <a:latin typeface="Calibri" charset="0"/>
                <a:cs typeface="Arial" charset="0"/>
              </a:rPr>
              <a:t>Severe cases may become persistent and drug resistant.</a:t>
            </a:r>
            <a:endParaRPr lang="en-CA">
              <a:latin typeface="Calibri" charset="0"/>
              <a:cs typeface="Arial" charset="0"/>
            </a:endParaRPr>
          </a:p>
          <a:p>
            <a:pPr eaLnBrk="1" hangingPunct="1">
              <a:spcBef>
                <a:spcPct val="0"/>
              </a:spcBef>
            </a:pPr>
            <a:r>
              <a:rPr lang="en-US">
                <a:latin typeface="Calibri" charset="0"/>
                <a:cs typeface="Arial" charset="0"/>
              </a:rPr>
              <a:t>Prognosis is worse when the patient has obsessive compulsive personality disorder.</a:t>
            </a:r>
            <a:endParaRPr lang="en-CA">
              <a:latin typeface="Calibri" charset="0"/>
              <a:cs typeface="Arial" charset="0"/>
            </a:endParaRPr>
          </a:p>
          <a:p>
            <a:pPr eaLnBrk="1" hangingPunct="1">
              <a:spcBef>
                <a:spcPct val="0"/>
              </a:spcBef>
            </a:pPr>
            <a:r>
              <a:rPr lang="en-US">
                <a:latin typeface="Calibri" charset="0"/>
                <a:cs typeface="Arial" charset="0"/>
              </a:rPr>
              <a:t>Patient’s age, sex, age of onset and duration of OCD showed no significant correlation with outcome.</a:t>
            </a:r>
            <a:endParaRPr lang="en-CA">
              <a:latin typeface="Calibri" charset="0"/>
              <a:cs typeface="Arial" charset="0"/>
            </a:endParaRPr>
          </a:p>
          <a:p>
            <a:pPr eaLnBrk="1" hangingPunct="1">
              <a:spcBef>
                <a:spcPct val="0"/>
              </a:spcBef>
            </a:pPr>
            <a:r>
              <a:rPr lang="en-US">
                <a:latin typeface="Calibri" charset="0"/>
                <a:cs typeface="Arial" charset="0"/>
              </a:rPr>
              <a:t>Good lasting outcome was found to be related to compliance with treatment (exposure and drugs), presence of mood component and family support.</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51203"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0595FE2-AC89-FF46-900A-0BBD9DD8F689}" type="slidenum">
              <a:rPr lang="en-US" sz="1200"/>
              <a:pPr eaLnBrk="1" fontAlgn="base" hangingPunct="1">
                <a:spcBef>
                  <a:spcPct val="0"/>
                </a:spcBef>
                <a:spcAft>
                  <a:spcPct val="0"/>
                </a:spcAft>
              </a:pPr>
              <a:t>29</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427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wrap="square" numCol="1" anchor="t" anchorCtr="0" compatLnSpc="1">
            <a:prstTxWarp prst="textNoShape">
              <a:avLst/>
            </a:prstTxWarp>
          </a:bodyPr>
          <a:lstStyle/>
          <a:p>
            <a:pPr eaLnBrk="1" hangingPunct="1">
              <a:spcBef>
                <a:spcPct val="0"/>
              </a:spcBef>
            </a:pPr>
            <a:endParaRPr lang="en-CA">
              <a:latin typeface="Calibri" charset="0"/>
              <a:cs typeface="Arial" charset="0"/>
            </a:endParaRPr>
          </a:p>
        </p:txBody>
      </p:sp>
      <p:sp>
        <p:nvSpPr>
          <p:cNvPr id="5427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D8943FD8-34F2-3242-A752-FEA93A431CBE}" type="slidenum">
              <a:rPr lang="en-US" sz="1200"/>
              <a:pPr eaLnBrk="1" fontAlgn="base" hangingPunct="1">
                <a:spcBef>
                  <a:spcPct val="0"/>
                </a:spcBef>
                <a:spcAft>
                  <a:spcPct val="0"/>
                </a:spcAft>
              </a:pPr>
              <a:t>31</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CA" dirty="0" err="1" smtClean="0">
                <a:ea typeface="+mn-ea"/>
                <a:cs typeface="+mn-cs"/>
              </a:rPr>
              <a:t>Craske</a:t>
            </a:r>
            <a:r>
              <a:rPr lang="en-CA" dirty="0" smtClean="0">
                <a:ea typeface="+mn-ea"/>
                <a:cs typeface="+mn-cs"/>
              </a:rPr>
              <a:t>, Barlow and O'Leary recommend asking yourself the following questions to determine if you are worrying too much:</a:t>
            </a:r>
          </a:p>
          <a:p>
            <a:pPr eaLnBrk="1" fontAlgn="auto" hangingPunct="1">
              <a:spcBef>
                <a:spcPts val="0"/>
              </a:spcBef>
              <a:spcAft>
                <a:spcPts val="0"/>
              </a:spcAft>
              <a:defRPr/>
            </a:pPr>
            <a:r>
              <a:rPr lang="en-CA" dirty="0" smtClean="0">
                <a:ea typeface="+mn-ea"/>
                <a:cs typeface="+mn-cs"/>
              </a:rPr>
              <a:t>¨ Do you worry about things that you recognize most people do not worry about (such as little things around your home)?</a:t>
            </a:r>
          </a:p>
          <a:p>
            <a:pPr eaLnBrk="1" fontAlgn="auto" hangingPunct="1">
              <a:spcBef>
                <a:spcPts val="0"/>
              </a:spcBef>
              <a:spcAft>
                <a:spcPts val="0"/>
              </a:spcAft>
              <a:defRPr/>
            </a:pPr>
            <a:r>
              <a:rPr lang="en-CA" dirty="0" smtClean="0">
                <a:ea typeface="+mn-ea"/>
                <a:cs typeface="+mn-cs"/>
              </a:rPr>
              <a:t>¨ Do you find it very difficult to stop worrying, and cannot relax as a result?</a:t>
            </a:r>
          </a:p>
          <a:p>
            <a:pPr eaLnBrk="1" fontAlgn="auto" hangingPunct="1">
              <a:spcBef>
                <a:spcPts val="0"/>
              </a:spcBef>
              <a:spcAft>
                <a:spcPts val="0"/>
              </a:spcAft>
              <a:defRPr/>
            </a:pPr>
            <a:r>
              <a:rPr lang="en-CA" dirty="0" smtClean="0">
                <a:ea typeface="+mn-ea"/>
                <a:cs typeface="+mn-cs"/>
              </a:rPr>
              <a:t>¨ Does your worry rarely result in your reaching a possible solution for a particular problem?</a:t>
            </a:r>
          </a:p>
          <a:p>
            <a:pPr eaLnBrk="1" fontAlgn="auto" hangingPunct="1">
              <a:spcBef>
                <a:spcPts val="0"/>
              </a:spcBef>
              <a:spcAft>
                <a:spcPts val="0"/>
              </a:spcAft>
              <a:defRPr/>
            </a:pPr>
            <a:r>
              <a:rPr lang="en-CA" dirty="0" smtClean="0">
                <a:ea typeface="+mn-ea"/>
                <a:cs typeface="+mn-cs"/>
              </a:rPr>
              <a:t>¨ Do you believe that if you do not worry a terrible event will actually happen?</a:t>
            </a:r>
          </a:p>
          <a:p>
            <a:pPr eaLnBrk="1" fontAlgn="auto" hangingPunct="1">
              <a:spcBef>
                <a:spcPts val="0"/>
              </a:spcBef>
              <a:spcAft>
                <a:spcPts val="0"/>
              </a:spcAft>
              <a:defRPr/>
            </a:pPr>
            <a:r>
              <a:rPr lang="en-CA" dirty="0" smtClean="0">
                <a:ea typeface="+mn-ea"/>
                <a:cs typeface="+mn-cs"/>
              </a:rPr>
              <a:t>¨ Do you worry about not being worried, or worry when everything is going well in your life?</a:t>
            </a:r>
          </a:p>
          <a:p>
            <a:pPr eaLnBrk="1" fontAlgn="auto" hangingPunct="1">
              <a:spcBef>
                <a:spcPts val="0"/>
              </a:spcBef>
              <a:spcAft>
                <a:spcPts val="0"/>
              </a:spcAft>
              <a:defRPr/>
            </a:pPr>
            <a:r>
              <a:rPr lang="en-CA" b="1" dirty="0" smtClean="0">
                <a:ea typeface="+mn-ea"/>
                <a:cs typeface="+mn-cs"/>
              </a:rPr>
              <a:t>Generalized Anxiety Disorder (GAD)</a:t>
            </a:r>
            <a:endParaRPr lang="en-CA" dirty="0" smtClean="0">
              <a:ea typeface="+mn-ea"/>
              <a:cs typeface="+mn-cs"/>
            </a:endParaRPr>
          </a:p>
          <a:p>
            <a:pPr eaLnBrk="1" fontAlgn="auto" hangingPunct="1">
              <a:spcBef>
                <a:spcPts val="0"/>
              </a:spcBef>
              <a:spcAft>
                <a:spcPts val="0"/>
              </a:spcAft>
              <a:defRPr/>
            </a:pPr>
            <a:r>
              <a:rPr lang="en-CA" dirty="0" smtClean="0">
                <a:ea typeface="+mn-ea"/>
                <a:cs typeface="+mn-cs"/>
              </a:rPr>
              <a:t>If your worry is interfering with your daily life and you experience a high level of physical tension, you may fit the criteria for Generalized Anxiety Disorder (GAD). GAD is characterized by 6 months or more of chronic, exaggerated worry and tension that is unfounded or much more severe than the normal anxiety most people experience. People with this disorder usually expect the worst; they worry excessively about money, health, family, or work, even when there are no signs of trouble. People with GAD can't seem to shake their concerns, even though they usually realize that their anxiety is more intense than the situation warrants. People with GAD also seem unable to relax and often have trouble falling or staying asleep. Their worries are accompanied by physical symptoms, especially trembling, twitching, muscle tension, headaches, irritability, sweating, or hot flashes. </a:t>
            </a:r>
          </a:p>
          <a:p>
            <a:pPr eaLnBrk="1" fontAlgn="auto" hangingPunct="1">
              <a:spcBef>
                <a:spcPts val="0"/>
              </a:spcBef>
              <a:spcAft>
                <a:spcPts val="0"/>
              </a:spcAft>
              <a:defRPr/>
            </a:pPr>
            <a:endParaRPr lang="en-CA" dirty="0">
              <a:ea typeface="+mn-ea"/>
              <a:cs typeface="+mn-cs"/>
            </a:endParaRPr>
          </a:p>
        </p:txBody>
      </p:sp>
      <p:sp>
        <p:nvSpPr>
          <p:cNvPr id="80899"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7B037F0C-5631-604F-BF6B-F4D5AC99E834}" type="slidenum">
              <a:rPr lang="en-CA" sz="1200"/>
              <a:pPr eaLnBrk="1" fontAlgn="base" hangingPunct="1">
                <a:spcBef>
                  <a:spcPct val="0"/>
                </a:spcBef>
                <a:spcAft>
                  <a:spcPct val="0"/>
                </a:spcAft>
              </a:pPr>
              <a:t>56</a:t>
            </a:fld>
            <a:endParaRPr lang="en-CA"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84994"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lvl="1" eaLnBrk="1" hangingPunct="1">
              <a:spcBef>
                <a:spcPct val="0"/>
              </a:spcBef>
            </a:pPr>
            <a:r>
              <a:rPr lang="en-US">
                <a:latin typeface="Calibri" charset="0"/>
                <a:cs typeface="Arial" charset="0"/>
              </a:rPr>
              <a:t>The course is often chronic, fluctuating and worsen during times of stress. Symptoms may diminish as patient gets older.  Over time, patient may develop secondary depression (not uncommon if left untreated). When patient complains mainly of physical symptoms of anxiety and attributes these symptoms to physical causes, he generally seems more difficult to help.  Poorer prognosis is associated with severe symptoms and with derealization, syncopal episodes, agitation and hysterical features.</a:t>
            </a:r>
            <a:endParaRPr lang="en-CA">
              <a:latin typeface="Calibri" charset="0"/>
              <a:cs typeface="Arial" charset="0"/>
            </a:endParaRPr>
          </a:p>
          <a:p>
            <a:pPr eaLnBrk="1" hangingPunct="1">
              <a:spcBef>
                <a:spcPct val="0"/>
              </a:spcBef>
            </a:pPr>
            <a:endParaRPr lang="en-CA">
              <a:latin typeface="Calibri" charset="0"/>
              <a:cs typeface="Arial" charset="0"/>
            </a:endParaRPr>
          </a:p>
        </p:txBody>
      </p:sp>
      <p:sp>
        <p:nvSpPr>
          <p:cNvPr id="84995"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fontAlgn="base" hangingPunct="1">
              <a:spcBef>
                <a:spcPct val="0"/>
              </a:spcBef>
              <a:spcAft>
                <a:spcPct val="0"/>
              </a:spcAft>
            </a:pPr>
            <a:fld id="{6D32FEFC-C270-5D42-A5C6-2DBE4FAF6EC3}" type="slidenum">
              <a:rPr lang="en-CA" sz="1200"/>
              <a:pPr eaLnBrk="1" fontAlgn="base" hangingPunct="1">
                <a:spcBef>
                  <a:spcPct val="0"/>
                </a:spcBef>
                <a:spcAft>
                  <a:spcPct val="0"/>
                </a:spcAft>
              </a:pPr>
              <a:t>59</a:t>
            </a:fld>
            <a:endParaRPr lang="en-CA"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x-none"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FBD63BC8-7EE6-574E-A3EE-5EB15CF85594}"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2B1ACD6-1D6E-2E47-90C0-345045F3B36B}" type="slidenum">
              <a:rPr lang="en-US"/>
              <a:pPr>
                <a:defRPr/>
              </a:pPr>
              <a:t>‹#›</a:t>
            </a:fld>
            <a:endParaRPr lang="en-US"/>
          </a:p>
        </p:txBody>
      </p:sp>
    </p:spTree>
    <p:extLst>
      <p:ext uri="{BB962C8B-B14F-4D97-AF65-F5344CB8AC3E}">
        <p14:creationId xmlns:p14="http://schemas.microsoft.com/office/powerpoint/2010/main" xmlns="" val="2657571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1C42DF4-F73A-6744-A93E-9DB68972211F}"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7349E9-4F3C-5E4F-BFB4-5655F2CFB7DB}" type="slidenum">
              <a:rPr lang="en-US"/>
              <a:pPr>
                <a:defRPr/>
              </a:pPr>
              <a:t>‹#›</a:t>
            </a:fld>
            <a:endParaRPr lang="en-US"/>
          </a:p>
        </p:txBody>
      </p:sp>
    </p:spTree>
    <p:extLst>
      <p:ext uri="{BB962C8B-B14F-4D97-AF65-F5344CB8AC3E}">
        <p14:creationId xmlns:p14="http://schemas.microsoft.com/office/powerpoint/2010/main" xmlns="" val="5446814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D912BC9-3C95-CC47-9BE3-FBC09CA91AE5}"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FA0CAA9-773D-1D44-A3F5-772AAA35A2F8}" type="slidenum">
              <a:rPr lang="en-US"/>
              <a:pPr>
                <a:defRPr/>
              </a:pPr>
              <a:t>‹#›</a:t>
            </a:fld>
            <a:endParaRPr lang="en-US"/>
          </a:p>
        </p:txBody>
      </p:sp>
    </p:spTree>
    <p:extLst>
      <p:ext uri="{BB962C8B-B14F-4D97-AF65-F5344CB8AC3E}">
        <p14:creationId xmlns:p14="http://schemas.microsoft.com/office/powerpoint/2010/main" xmlns="" val="397190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SmartArt Placeholder 2"/>
          <p:cNvSpPr>
            <a:spLocks noGrp="1"/>
          </p:cNvSpPr>
          <p:nvPr>
            <p:ph type="dgm" idx="1"/>
          </p:nvPr>
        </p:nvSpPr>
        <p:spPr>
          <a:xfrm>
            <a:off x="457200" y="1600200"/>
            <a:ext cx="8229600" cy="4525963"/>
          </a:xfrm>
        </p:spPr>
        <p:txBody>
          <a:bodyPr rtlCol="0">
            <a:normAutofit/>
          </a:bodyPr>
          <a:lstStyle/>
          <a:p>
            <a:pPr lvl="0"/>
            <a:endParaRPr lang="x-none"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ECA75E7B-CB4C-D043-AEF7-8876B404A48E}" type="slidenum">
              <a:rPr lang="x-none"/>
              <a:pPr>
                <a:defRPr/>
              </a:pPr>
              <a:t>‹#›</a:t>
            </a:fld>
            <a:endParaRPr lang="en-US"/>
          </a:p>
        </p:txBody>
      </p:sp>
    </p:spTree>
    <p:extLst>
      <p:ext uri="{BB962C8B-B14F-4D97-AF65-F5344CB8AC3E}">
        <p14:creationId xmlns:p14="http://schemas.microsoft.com/office/powerpoint/2010/main" xmlns="" val="19228214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x-none"/>
          </a:p>
        </p:txBody>
      </p:sp>
      <p:sp>
        <p:nvSpPr>
          <p:cNvPr id="3" name="Table Placeholder 2"/>
          <p:cNvSpPr>
            <a:spLocks noGrp="1"/>
          </p:cNvSpPr>
          <p:nvPr>
            <p:ph type="tbl" idx="1"/>
          </p:nvPr>
        </p:nvSpPr>
        <p:spPr>
          <a:xfrm>
            <a:off x="457200" y="1600200"/>
            <a:ext cx="8229600" cy="4525963"/>
          </a:xfrm>
        </p:spPr>
        <p:txBody>
          <a:bodyPr rtlCol="0">
            <a:normAutofit/>
          </a:bodyPr>
          <a:lstStyle/>
          <a:p>
            <a:pPr lvl="0"/>
            <a:endParaRPr lang="x-none" noProof="0" smtClean="0"/>
          </a:p>
        </p:txBody>
      </p:sp>
      <p:sp>
        <p:nvSpPr>
          <p:cNvPr id="4" name="Date Placeholder 9"/>
          <p:cNvSpPr>
            <a:spLocks noGrp="1"/>
          </p:cNvSpPr>
          <p:nvPr>
            <p:ph type="dt" sz="half" idx="10"/>
          </p:nvPr>
        </p:nvSpPr>
        <p:spPr/>
        <p:txBody>
          <a:bodyPr/>
          <a:lstStyle>
            <a:lvl1pPr>
              <a:defRPr/>
            </a:lvl1pPr>
          </a:lstStyle>
          <a:p>
            <a:pPr>
              <a:defRPr/>
            </a:pPr>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99215D11-40C2-1E4E-A087-6E404E761250}" type="slidenum">
              <a:rPr lang="x-none"/>
              <a:pPr>
                <a:defRPr/>
              </a:pPr>
              <a:t>‹#›</a:t>
            </a:fld>
            <a:endParaRPr lang="en-US"/>
          </a:p>
        </p:txBody>
      </p:sp>
    </p:spTree>
    <p:extLst>
      <p:ext uri="{BB962C8B-B14F-4D97-AF65-F5344CB8AC3E}">
        <p14:creationId xmlns:p14="http://schemas.microsoft.com/office/powerpoint/2010/main" xmlns="" val="3827753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E7BCAA-7D8D-AD41-A02E-741456905982}"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524727-8603-964F-8D56-8960609ABCBB}" type="slidenum">
              <a:rPr lang="en-US"/>
              <a:pPr>
                <a:defRPr/>
              </a:pPr>
              <a:t>‹#›</a:t>
            </a:fld>
            <a:endParaRPr lang="en-US"/>
          </a:p>
        </p:txBody>
      </p:sp>
    </p:spTree>
    <p:extLst>
      <p:ext uri="{BB962C8B-B14F-4D97-AF65-F5344CB8AC3E}">
        <p14:creationId xmlns:p14="http://schemas.microsoft.com/office/powerpoint/2010/main" xmlns="" val="1384340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ED572F5-ECDA-2E49-BFBF-6C5DD4762904}" type="datetimeFigureOut">
              <a:rPr lang="en-US"/>
              <a:pPr>
                <a:defRPr/>
              </a:pPr>
              <a:t>9/25/2016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844794-951D-5848-AD27-026245FF554A}" type="slidenum">
              <a:rPr lang="en-US"/>
              <a:pPr>
                <a:defRPr/>
              </a:pPr>
              <a:t>‹#›</a:t>
            </a:fld>
            <a:endParaRPr lang="en-US"/>
          </a:p>
        </p:txBody>
      </p:sp>
    </p:spTree>
    <p:extLst>
      <p:ext uri="{BB962C8B-B14F-4D97-AF65-F5344CB8AC3E}">
        <p14:creationId xmlns:p14="http://schemas.microsoft.com/office/powerpoint/2010/main" xmlns="" val="3582868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DAD41EA-E505-B840-8605-38BC8F800075}"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7A01AE4-167C-824A-96D6-174860B76D1E}" type="slidenum">
              <a:rPr lang="en-US"/>
              <a:pPr>
                <a:defRPr/>
              </a:pPr>
              <a:t>‹#›</a:t>
            </a:fld>
            <a:endParaRPr lang="en-US"/>
          </a:p>
        </p:txBody>
      </p:sp>
    </p:spTree>
    <p:extLst>
      <p:ext uri="{BB962C8B-B14F-4D97-AF65-F5344CB8AC3E}">
        <p14:creationId xmlns:p14="http://schemas.microsoft.com/office/powerpoint/2010/main" xmlns="" val="2168508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A0CF45-FE3B-3941-B7A9-FCAB7D68BB0A}" type="datetimeFigureOut">
              <a:rPr lang="en-US"/>
              <a:pPr>
                <a:defRPr/>
              </a:pPr>
              <a:t>9/25/2016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E5B546A-C5EC-3741-8A61-2812A23955B9}" type="slidenum">
              <a:rPr lang="en-US"/>
              <a:pPr>
                <a:defRPr/>
              </a:pPr>
              <a:t>‹#›</a:t>
            </a:fld>
            <a:endParaRPr lang="en-US"/>
          </a:p>
        </p:txBody>
      </p:sp>
    </p:spTree>
    <p:extLst>
      <p:ext uri="{BB962C8B-B14F-4D97-AF65-F5344CB8AC3E}">
        <p14:creationId xmlns:p14="http://schemas.microsoft.com/office/powerpoint/2010/main" xmlns="" val="36307362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2F1AFF7-4810-184D-8780-8F00E8E3F625}" type="datetimeFigureOut">
              <a:rPr lang="en-US"/>
              <a:pPr>
                <a:defRPr/>
              </a:pPr>
              <a:t>9/25/2016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9F2A7E8-E69D-F944-9E90-8C78880C51D1}" type="slidenum">
              <a:rPr lang="en-US"/>
              <a:pPr>
                <a:defRPr/>
              </a:pPr>
              <a:t>‹#›</a:t>
            </a:fld>
            <a:endParaRPr lang="en-US"/>
          </a:p>
        </p:txBody>
      </p:sp>
    </p:spTree>
    <p:extLst>
      <p:ext uri="{BB962C8B-B14F-4D97-AF65-F5344CB8AC3E}">
        <p14:creationId xmlns:p14="http://schemas.microsoft.com/office/powerpoint/2010/main" xmlns="" val="2593112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0431128-D9DC-E14C-A015-F2529AA4F67E}" type="datetimeFigureOut">
              <a:rPr lang="en-US"/>
              <a:pPr>
                <a:defRPr/>
              </a:pPr>
              <a:t>9/25/2016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5636A4F-20BA-A646-B94D-8A70F564B160}" type="slidenum">
              <a:rPr lang="en-US"/>
              <a:pPr>
                <a:defRPr/>
              </a:pPr>
              <a:t>‹#›</a:t>
            </a:fld>
            <a:endParaRPr lang="en-US"/>
          </a:p>
        </p:txBody>
      </p:sp>
    </p:spTree>
    <p:extLst>
      <p:ext uri="{BB962C8B-B14F-4D97-AF65-F5344CB8AC3E}">
        <p14:creationId xmlns:p14="http://schemas.microsoft.com/office/powerpoint/2010/main" xmlns="" val="3865430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E446A63-3FCE-FC45-9A56-31DBD411B0CF}"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748E813-C253-9145-87F9-E81F5BFF0841}" type="slidenum">
              <a:rPr lang="en-US"/>
              <a:pPr>
                <a:defRPr/>
              </a:pPr>
              <a:t>‹#›</a:t>
            </a:fld>
            <a:endParaRPr lang="en-US"/>
          </a:p>
        </p:txBody>
      </p:sp>
    </p:spTree>
    <p:extLst>
      <p:ext uri="{BB962C8B-B14F-4D97-AF65-F5344CB8AC3E}">
        <p14:creationId xmlns:p14="http://schemas.microsoft.com/office/powerpoint/2010/main" xmlns="" val="3733069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6352202-DE2F-864B-A72B-7F8B345D9639}" type="datetimeFigureOut">
              <a:rPr lang="en-US"/>
              <a:pPr>
                <a:defRPr/>
              </a:pPr>
              <a:t>9/25/2016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234005D-442A-0549-8B26-736C271435DF}" type="slidenum">
              <a:rPr lang="en-US"/>
              <a:pPr>
                <a:defRPr/>
              </a:pPr>
              <a:t>‹#›</a:t>
            </a:fld>
            <a:endParaRPr lang="en-US"/>
          </a:p>
        </p:txBody>
      </p:sp>
    </p:spTree>
    <p:extLst>
      <p:ext uri="{BB962C8B-B14F-4D97-AF65-F5344CB8AC3E}">
        <p14:creationId xmlns:p14="http://schemas.microsoft.com/office/powerpoint/2010/main" xmlns="" val="3996114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307B80BE-8F41-214A-B750-E5132084A297}" type="datetimeFigureOut">
              <a:rPr lang="en-US"/>
              <a:pPr>
                <a:defRPr/>
              </a:pPr>
              <a:t>9/25/2016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B4A1CA7E-59BA-D949-AB04-363AAD3B86A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Lst>
  <p:txStyles>
    <p:titleStyle>
      <a:lvl1pPr algn="ctr" defTabSz="457200" rtl="0" eaLnBrk="0" fontAlgn="base" hangingPunct="0">
        <a:spcBef>
          <a:spcPct val="0"/>
        </a:spcBef>
        <a:spcAft>
          <a:spcPct val="0"/>
        </a:spcAft>
        <a:defRPr sz="4400" b="1" kern="1200">
          <a:solidFill>
            <a:srgbClr val="0000FF"/>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rgbClr val="0000FF"/>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4.xml"/><Relationship Id="rId7" Type="http://schemas.openxmlformats.org/officeDocument/2006/relationships/image" Target="../media/image6.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85800" y="1712913"/>
            <a:ext cx="7772400" cy="1470025"/>
          </a:xfrm>
        </p:spPr>
        <p:txBody>
          <a:bodyPr/>
          <a:lstStyle/>
          <a:p>
            <a:pPr eaLnBrk="1" hangingPunct="1"/>
            <a:r>
              <a:rPr lang="en-US">
                <a:latin typeface="Calibri" charset="0"/>
              </a:rPr>
              <a:t>Theme 4:</a:t>
            </a:r>
            <a:br>
              <a:rPr lang="en-US">
                <a:latin typeface="Calibri" charset="0"/>
              </a:rPr>
            </a:br>
            <a:r>
              <a:rPr lang="en-US">
                <a:latin typeface="Calibri" charset="0"/>
              </a:rPr>
              <a:t>Anxiety Disorders</a:t>
            </a:r>
          </a:p>
        </p:txBody>
      </p:sp>
      <p:sp>
        <p:nvSpPr>
          <p:cNvPr id="3" name="Subtitle 2"/>
          <p:cNvSpPr>
            <a:spLocks noGrp="1"/>
          </p:cNvSpPr>
          <p:nvPr>
            <p:ph type="subTitle" idx="1"/>
          </p:nvPr>
        </p:nvSpPr>
        <p:spPr/>
        <p:txBody>
          <a:bodyPr rtlCol="0">
            <a:normAutofit/>
          </a:bodyPr>
          <a:lstStyle/>
          <a:p>
            <a:pPr eaLnBrk="1" fontAlgn="auto" hangingPunct="1">
              <a:spcAft>
                <a:spcPts val="0"/>
              </a:spcAft>
              <a:buFont typeface="Arial"/>
              <a:buNone/>
              <a:defRPr/>
            </a:pPr>
            <a:r>
              <a:rPr lang="en-GB" b="1" dirty="0">
                <a:latin typeface="Times New Roman" charset="0"/>
                <a:ea typeface="+mn-ea"/>
                <a:cs typeface="Times New Roman" charset="0"/>
              </a:rPr>
              <a:t>Ahmad AlHadi, MD</a:t>
            </a:r>
          </a:p>
          <a:p>
            <a:pPr eaLnBrk="1" fontAlgn="auto" hangingPunct="1">
              <a:spcAft>
                <a:spcPts val="0"/>
              </a:spcAft>
              <a:buFont typeface="Arial"/>
              <a:buNone/>
              <a:defRPr/>
            </a:pPr>
            <a:r>
              <a:rPr lang="en-GB" dirty="0">
                <a:latin typeface="Times New Roman" charset="0"/>
                <a:ea typeface="+mn-ea"/>
                <a:cs typeface="Times New Roman" charset="0"/>
              </a:rPr>
              <a:t>Assistant Professor and Consultant</a:t>
            </a:r>
          </a:p>
          <a:p>
            <a:pPr eaLnBrk="1" fontAlgn="auto" hangingPunct="1">
              <a:spcAft>
                <a:spcPts val="0"/>
              </a:spcAft>
              <a:buFont typeface="Arial"/>
              <a:buNone/>
              <a:defRPr/>
            </a:pPr>
            <a:r>
              <a:rPr lang="en-GB" dirty="0">
                <a:latin typeface="Times New Roman" charset="0"/>
                <a:ea typeface="+mn-ea"/>
                <a:cs typeface="Times New Roman" charset="0"/>
              </a:rPr>
              <a:t> in Psychiatry and Psychotherapy</a:t>
            </a:r>
            <a:r>
              <a:rPr lang="en-US" dirty="0">
                <a:latin typeface="Times New Roman" charset="0"/>
                <a:ea typeface="+mn-ea"/>
                <a:cs typeface="Times New Roman" charset="0"/>
              </a:rPr>
              <a:t> </a:t>
            </a:r>
          </a:p>
          <a:p>
            <a:pPr eaLnBrk="1" fontAlgn="auto" hangingPunct="1">
              <a:spcAft>
                <a:spcPts val="0"/>
              </a:spcAft>
              <a:buFont typeface="Arial"/>
              <a:buNone/>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611560" y="476672"/>
          <a:ext cx="8046490" cy="60486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B87D075C-4C03-438C-B7D0-E91280C75907}"/>
                                            </p:graphicEl>
                                          </p:spTgt>
                                        </p:tgtEl>
                                        <p:attrNameLst>
                                          <p:attrName>style.visibility</p:attrName>
                                        </p:attrNameLst>
                                      </p:cBhvr>
                                      <p:to>
                                        <p:strVal val="visible"/>
                                      </p:to>
                                    </p:set>
                                    <p:animEffect transition="in" filter="fade">
                                      <p:cBhvr>
                                        <p:cTn id="7" dur="500"/>
                                        <p:tgtEl>
                                          <p:spTgt spid="7">
                                            <p:graphicEl>
                                              <a:dgm id="{B87D075C-4C03-438C-B7D0-E91280C75907}"/>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9CE5FEFF-23F2-417D-8422-ECA09259BA19}"/>
                                            </p:graphicEl>
                                          </p:spTgt>
                                        </p:tgtEl>
                                        <p:attrNameLst>
                                          <p:attrName>style.visibility</p:attrName>
                                        </p:attrNameLst>
                                      </p:cBhvr>
                                      <p:to>
                                        <p:strVal val="visible"/>
                                      </p:to>
                                    </p:set>
                                    <p:animEffect transition="in" filter="fade">
                                      <p:cBhvr>
                                        <p:cTn id="12" dur="500"/>
                                        <p:tgtEl>
                                          <p:spTgt spid="7">
                                            <p:graphicEl>
                                              <a:dgm id="{9CE5FEFF-23F2-417D-8422-ECA09259BA19}"/>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385C6F3B-97E0-4762-8888-B8DF9C8A3A18}"/>
                                            </p:graphicEl>
                                          </p:spTgt>
                                        </p:tgtEl>
                                        <p:attrNameLst>
                                          <p:attrName>style.visibility</p:attrName>
                                        </p:attrNameLst>
                                      </p:cBhvr>
                                      <p:to>
                                        <p:strVal val="visible"/>
                                      </p:to>
                                    </p:set>
                                    <p:animEffect transition="in" filter="fade">
                                      <p:cBhvr>
                                        <p:cTn id="15" dur="500"/>
                                        <p:tgtEl>
                                          <p:spTgt spid="7">
                                            <p:graphicEl>
                                              <a:dgm id="{385C6F3B-97E0-4762-8888-B8DF9C8A3A18}"/>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graphicEl>
                                              <a:dgm id="{4367560D-DF8C-4D80-8965-2D659D5F5BC7}"/>
                                            </p:graphicEl>
                                          </p:spTgt>
                                        </p:tgtEl>
                                        <p:attrNameLst>
                                          <p:attrName>style.visibility</p:attrName>
                                        </p:attrNameLst>
                                      </p:cBhvr>
                                      <p:to>
                                        <p:strVal val="visible"/>
                                      </p:to>
                                    </p:set>
                                    <p:animEffect transition="in" filter="fade">
                                      <p:cBhvr>
                                        <p:cTn id="20" dur="500"/>
                                        <p:tgtEl>
                                          <p:spTgt spid="7">
                                            <p:graphicEl>
                                              <a:dgm id="{4367560D-DF8C-4D80-8965-2D659D5F5BC7}"/>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graphicEl>
                                              <a:dgm id="{70187804-AAFB-4D80-AB89-B4726F92D022}"/>
                                            </p:graphicEl>
                                          </p:spTgt>
                                        </p:tgtEl>
                                        <p:attrNameLst>
                                          <p:attrName>style.visibility</p:attrName>
                                        </p:attrNameLst>
                                      </p:cBhvr>
                                      <p:to>
                                        <p:strVal val="visible"/>
                                      </p:to>
                                    </p:set>
                                    <p:animEffect transition="in" filter="fade">
                                      <p:cBhvr>
                                        <p:cTn id="23" dur="500"/>
                                        <p:tgtEl>
                                          <p:spTgt spid="7">
                                            <p:graphicEl>
                                              <a:dgm id="{70187804-AAFB-4D80-AB89-B4726F92D022}"/>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graphicEl>
                                              <a:dgm id="{2E869BCD-4B23-462B-8CAE-5A2AE75A4655}"/>
                                            </p:graphicEl>
                                          </p:spTgt>
                                        </p:tgtEl>
                                        <p:attrNameLst>
                                          <p:attrName>style.visibility</p:attrName>
                                        </p:attrNameLst>
                                      </p:cBhvr>
                                      <p:to>
                                        <p:strVal val="visible"/>
                                      </p:to>
                                    </p:set>
                                    <p:animEffect transition="in" filter="fade">
                                      <p:cBhvr>
                                        <p:cTn id="28" dur="500"/>
                                        <p:tgtEl>
                                          <p:spTgt spid="7">
                                            <p:graphicEl>
                                              <a:dgm id="{2E869BCD-4B23-462B-8CAE-5A2AE75A465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graphicEl>
                                              <a:dgm id="{687CC81A-9581-4F79-8E08-4A6FBA869834}"/>
                                            </p:graphicEl>
                                          </p:spTgt>
                                        </p:tgtEl>
                                        <p:attrNameLst>
                                          <p:attrName>style.visibility</p:attrName>
                                        </p:attrNameLst>
                                      </p:cBhvr>
                                      <p:to>
                                        <p:strVal val="visible"/>
                                      </p:to>
                                    </p:set>
                                    <p:animEffect transition="in" filter="fade">
                                      <p:cBhvr>
                                        <p:cTn id="31" dur="500"/>
                                        <p:tgtEl>
                                          <p:spTgt spid="7">
                                            <p:graphicEl>
                                              <a:dgm id="{687CC81A-9581-4F79-8E08-4A6FBA86983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graphicEl>
                                              <a:dgm id="{EB286A2E-8515-4926-9626-136C160ADC83}"/>
                                            </p:graphicEl>
                                          </p:spTgt>
                                        </p:tgtEl>
                                        <p:attrNameLst>
                                          <p:attrName>style.visibility</p:attrName>
                                        </p:attrNameLst>
                                      </p:cBhvr>
                                      <p:to>
                                        <p:strVal val="visible"/>
                                      </p:to>
                                    </p:set>
                                    <p:animEffect transition="in" filter="fade">
                                      <p:cBhvr>
                                        <p:cTn id="36" dur="500"/>
                                        <p:tgtEl>
                                          <p:spTgt spid="7">
                                            <p:graphicEl>
                                              <a:dgm id="{EB286A2E-8515-4926-9626-136C160ADC83}"/>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graphicEl>
                                              <a:dgm id="{5FCBEAAF-1484-442B-8312-AE89A8498337}"/>
                                            </p:graphicEl>
                                          </p:spTgt>
                                        </p:tgtEl>
                                        <p:attrNameLst>
                                          <p:attrName>style.visibility</p:attrName>
                                        </p:attrNameLst>
                                      </p:cBhvr>
                                      <p:to>
                                        <p:strVal val="visible"/>
                                      </p:to>
                                    </p:set>
                                    <p:animEffect transition="in" filter="fade">
                                      <p:cBhvr>
                                        <p:cTn id="39" dur="500"/>
                                        <p:tgtEl>
                                          <p:spTgt spid="7">
                                            <p:graphicEl>
                                              <a:dgm id="{5FCBEAAF-1484-442B-8312-AE89A849833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5"/>
          <p:cNvSpPr>
            <a:spLocks noGrp="1" noChangeArrowheads="1"/>
          </p:cNvSpPr>
          <p:nvPr>
            <p:ph sz="half" idx="1"/>
          </p:nvPr>
        </p:nvSpPr>
        <p:spPr>
          <a:xfrm>
            <a:off x="323850" y="549275"/>
            <a:ext cx="4032250" cy="5903913"/>
          </a:xfrm>
          <a:solidFill>
            <a:srgbClr val="FFFF99">
              <a:alpha val="80000"/>
            </a:srgbClr>
          </a:solidFill>
        </p:spPr>
        <p:txBody>
          <a:bodyPr rtlCol="0">
            <a:normAutofit/>
          </a:bodyPr>
          <a:lstStyle/>
          <a:p>
            <a:pPr eaLnBrk="1" fontAlgn="auto" hangingPunct="1">
              <a:spcAft>
                <a:spcPts val="0"/>
              </a:spcAft>
              <a:buFontTx/>
              <a:buNone/>
              <a:defRPr/>
            </a:pPr>
            <a:r>
              <a:rPr lang="en-US" sz="4000" b="1" dirty="0" smtClean="0">
                <a:solidFill>
                  <a:schemeClr val="bg1">
                    <a:lumMod val="75000"/>
                  </a:schemeClr>
                </a:solidFill>
                <a:effectLst>
                  <a:outerShdw blurRad="38100" dist="38100" dir="2700000" algn="tl">
                    <a:srgbClr val="000000">
                      <a:alpha val="43137"/>
                    </a:srgbClr>
                  </a:outerShdw>
                </a:effectLst>
                <a:latin typeface="Arial" charset="0"/>
                <a:ea typeface="+mn-ea"/>
                <a:cs typeface="Arial" charset="0"/>
              </a:rPr>
              <a:t> </a:t>
            </a:r>
            <a:r>
              <a:rPr lang="en-US" sz="36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Epidemiology</a:t>
            </a:r>
          </a:p>
          <a:p>
            <a:pPr eaLnBrk="1" fontAlgn="auto" hangingPunct="1">
              <a:spcAft>
                <a:spcPts val="0"/>
              </a:spcAft>
              <a:buFontTx/>
              <a:buNone/>
              <a:defRPr/>
            </a:pPr>
            <a:endParaRPr lang="en-US" sz="40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Women  &gt;  men</a:t>
            </a:r>
          </a:p>
          <a:p>
            <a:pPr eaLnBrk="1" fontAlgn="auto" hangingPunct="1">
              <a:spcAft>
                <a:spcPts val="0"/>
              </a:spcAft>
              <a:buFontTx/>
              <a:buNone/>
              <a:defRPr/>
            </a:pPr>
            <a:endPar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Prevalence : 1– 3 % </a:t>
            </a:r>
          </a:p>
          <a:p>
            <a:pPr eaLnBrk="1" fontAlgn="auto" hangingPunct="1">
              <a:spcAft>
                <a:spcPts val="0"/>
              </a:spcAft>
              <a:buFontTx/>
              <a:buNone/>
              <a:defRPr/>
            </a:pPr>
            <a:endPar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endParaRP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Age at onset :</a:t>
            </a:r>
          </a:p>
          <a:p>
            <a:pPr eaLnBrk="1" fontAlgn="auto" hangingPunct="1">
              <a:spcAft>
                <a:spcPts val="0"/>
              </a:spcAft>
              <a:buFontTx/>
              <a:buNone/>
              <a:defRPr/>
            </a:pPr>
            <a:r>
              <a:rPr lang="en-US" sz="32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20  ---   35  years</a:t>
            </a:r>
            <a:r>
              <a:rPr lang="en-US" sz="4000" b="1" dirty="0" smtClean="0">
                <a:solidFill>
                  <a:schemeClr val="accent6">
                    <a:lumMod val="50000"/>
                  </a:schemeClr>
                </a:solidFill>
                <a:effectLst>
                  <a:outerShdw blurRad="38100" dist="38100" dir="2700000" algn="tl">
                    <a:srgbClr val="000000">
                      <a:alpha val="43137"/>
                    </a:srgbClr>
                  </a:outerShdw>
                </a:effectLst>
                <a:latin typeface="Arial" charset="0"/>
                <a:ea typeface="+mn-ea"/>
                <a:cs typeface="Arial" charset="0"/>
              </a:rPr>
              <a:t> </a:t>
            </a:r>
          </a:p>
        </p:txBody>
      </p:sp>
      <p:sp>
        <p:nvSpPr>
          <p:cNvPr id="24579" name="Rectangle 6"/>
          <p:cNvSpPr>
            <a:spLocks noGrp="1" noChangeArrowheads="1"/>
          </p:cNvSpPr>
          <p:nvPr>
            <p:ph sz="half" idx="2"/>
          </p:nvPr>
        </p:nvSpPr>
        <p:spPr>
          <a:xfrm>
            <a:off x="4643438" y="549275"/>
            <a:ext cx="4249737" cy="5903913"/>
          </a:xfrm>
          <a:solidFill>
            <a:srgbClr val="FFCCFF"/>
          </a:solidFill>
        </p:spPr>
        <p:txBody>
          <a:bodyPr rtlCol="0">
            <a:normAutofit/>
          </a:bodyPr>
          <a:lstStyle/>
          <a:p>
            <a:pPr eaLnBrk="1" fontAlgn="auto" hangingPunct="1">
              <a:spcAft>
                <a:spcPts val="0"/>
              </a:spcAft>
              <a:buFontTx/>
              <a:buNone/>
              <a:defRPr/>
            </a:pPr>
            <a:r>
              <a:rPr lang="en-US" b="1" dirty="0" smtClean="0">
                <a:solidFill>
                  <a:schemeClr val="accent6">
                    <a:lumMod val="50000"/>
                  </a:schemeClr>
                </a:solidFill>
                <a:effectLst>
                  <a:outerShdw blurRad="38100" dist="38100" dir="2700000" algn="tl">
                    <a:srgbClr val="000000">
                      <a:alpha val="43137"/>
                    </a:srgbClr>
                  </a:outerShdw>
                </a:effectLst>
                <a:ea typeface="+mn-ea"/>
                <a:cs typeface="+mj-cs"/>
              </a:rPr>
              <a:t>  Etiology</a:t>
            </a:r>
          </a:p>
          <a:p>
            <a:pPr eaLnBrk="1" fontAlgn="auto" hangingPunct="1">
              <a:spcAft>
                <a:spcPts val="0"/>
              </a:spcAft>
              <a:buFontTx/>
              <a:buNone/>
              <a:defRPr/>
            </a:pPr>
            <a:endParaRPr lang="en-US" sz="1200" b="1" dirty="0" smtClean="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Genetic predisposition</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Disturbance of neurotransmitters</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NE &amp; 5 HT</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in the locus ceruleus</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(alarm system </a:t>
            </a:r>
          </a:p>
          <a:p>
            <a:pPr eaLnBrk="1" fontAlgn="auto" hangingPunct="1">
              <a:spcAft>
                <a:spcPts val="0"/>
              </a:spcAft>
              <a:buFont typeface="Wingdings 3" pitchFamily="18" charset="2"/>
              <a:buNone/>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in the brain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Behavioral conditioning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Mitral valve prolapse 2x ?..% not increased in Echo. MVP</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
          <p:cNvSpPr>
            <a:spLocks noGrp="1" noChangeArrowheads="1"/>
          </p:cNvSpPr>
          <p:nvPr>
            <p:ph sz="half" idx="1"/>
          </p:nvPr>
        </p:nvSpPr>
        <p:spPr>
          <a:xfrm>
            <a:off x="323850" y="404813"/>
            <a:ext cx="3921125" cy="6119812"/>
          </a:xfrm>
          <a:solidFill>
            <a:srgbClr val="FFCCFF"/>
          </a:solidFill>
        </p:spPr>
        <p:txBody>
          <a:bodyPr rtlCol="0">
            <a:normAutofit/>
          </a:bodyPr>
          <a:lstStyle/>
          <a:p>
            <a:pPr eaLnBrk="1" fontAlgn="auto" hangingPunct="1">
              <a:spcAft>
                <a:spcPts val="0"/>
              </a:spcAft>
              <a:buFontTx/>
              <a:buNone/>
              <a:defRPr/>
            </a:pPr>
            <a:r>
              <a:rPr lang="en-US" b="1" u="sng" dirty="0" smtClean="0">
                <a:solidFill>
                  <a:schemeClr val="accent6">
                    <a:lumMod val="50000"/>
                  </a:schemeClr>
                </a:solidFill>
                <a:effectLst>
                  <a:outerShdw blurRad="38100" dist="38100" dir="2700000" algn="tl">
                    <a:srgbClr val="000000">
                      <a:alpha val="43137"/>
                    </a:srgbClr>
                  </a:outerShdw>
                </a:effectLst>
                <a:ea typeface="+mn-ea"/>
                <a:cs typeface="+mj-cs"/>
              </a:rPr>
              <a:t> </a:t>
            </a:r>
            <a:r>
              <a:rPr lang="en-US" b="1" u="sng"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Course &amp; Prognosis</a:t>
            </a:r>
          </a:p>
          <a:p>
            <a:pPr eaLnBrk="1" fontAlgn="auto" hangingPunct="1">
              <a:spcAft>
                <a:spcPts val="0"/>
              </a:spcAft>
              <a:buFontTx/>
              <a:buNone/>
              <a:defRPr/>
            </a:pPr>
            <a:r>
              <a:rPr lang="en-US"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 </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With treatment : good</a:t>
            </a:r>
          </a:p>
          <a:p>
            <a:pPr eaLnBrk="1" fontAlgn="auto" hangingPunct="1">
              <a:spcAft>
                <a:spcPts val="0"/>
              </a:spcAft>
              <a:buFont typeface="Wingdings" pitchFamily="2" charset="2"/>
              <a:buChar char="q"/>
              <a:defRPr/>
            </a:pPr>
            <a:endPar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Some pts recover within weeks even with no  treatment.</a:t>
            </a:r>
          </a:p>
          <a:p>
            <a:pPr eaLnBrk="1" fontAlgn="auto" hangingPunct="1">
              <a:spcAft>
                <a:spcPts val="0"/>
              </a:spcAft>
              <a:buFont typeface="Wingdings" pitchFamily="2" charset="2"/>
              <a:buChar char="q"/>
              <a:defRPr/>
            </a:pPr>
            <a:r>
              <a:rPr lang="en-US" sz="2400" b="1" dirty="0" smtClean="0">
                <a:solidFill>
                  <a:schemeClr val="accent6">
                    <a:lumMod val="50000"/>
                  </a:schemeClr>
                </a:solidFill>
                <a:effectLst>
                  <a:outerShdw blurRad="38100" dist="38100" dir="2700000" algn="tl">
                    <a:srgbClr val="000000">
                      <a:alpha val="43137"/>
                    </a:srgbClr>
                  </a:outerShdw>
                </a:effectLst>
                <a:latin typeface="Arial" pitchFamily="34" charset="0"/>
                <a:ea typeface="+mn-ea"/>
                <a:cs typeface="Arial" pitchFamily="34" charset="0"/>
              </a:rPr>
              <a:t>Others have chronic  fluctuating course.</a:t>
            </a:r>
          </a:p>
          <a:p>
            <a:pPr eaLnBrk="1" fontAlgn="auto" hangingPunct="1">
              <a:spcAft>
                <a:spcPts val="0"/>
              </a:spcAft>
              <a:buFontTx/>
              <a:buNone/>
              <a:defRPr/>
            </a:pPr>
            <a:endParaRPr lang="en-US" sz="2400" b="1" dirty="0" smtClean="0">
              <a:solidFill>
                <a:schemeClr val="accent6">
                  <a:lumMod val="50000"/>
                </a:schemeClr>
              </a:solidFill>
              <a:effectLst>
                <a:outerShdw blurRad="38100" dist="38100" dir="2700000" algn="tl">
                  <a:srgbClr val="000000">
                    <a:alpha val="43137"/>
                  </a:srgbClr>
                </a:outerShdw>
              </a:effectLst>
              <a:ea typeface="+mn-ea"/>
              <a:cs typeface="+mj-cs"/>
            </a:endParaRPr>
          </a:p>
          <a:p>
            <a:pPr eaLnBrk="1" fontAlgn="auto" hangingPunct="1">
              <a:spcAft>
                <a:spcPts val="0"/>
              </a:spcAft>
              <a:buFontTx/>
              <a:buNone/>
              <a:defRPr/>
            </a:pPr>
            <a:r>
              <a:rPr lang="en-US" sz="2400" b="1" dirty="0" smtClean="0">
                <a:solidFill>
                  <a:schemeClr val="accent6">
                    <a:lumMod val="50000"/>
                  </a:schemeClr>
                </a:solidFill>
                <a:effectLst>
                  <a:outerShdw blurRad="38100" dist="38100" dir="2700000" algn="tl">
                    <a:srgbClr val="000000">
                      <a:alpha val="43137"/>
                    </a:srgbClr>
                  </a:outerShdw>
                </a:effectLst>
                <a:ea typeface="+mn-ea"/>
                <a:cs typeface="+mj-cs"/>
              </a:rPr>
              <a:t> </a:t>
            </a:r>
            <a:r>
              <a:rPr lang="en-US" b="1" dirty="0" smtClean="0">
                <a:solidFill>
                  <a:schemeClr val="accent6">
                    <a:lumMod val="50000"/>
                  </a:schemeClr>
                </a:solidFill>
                <a:effectLst>
                  <a:outerShdw blurRad="38100" dist="38100" dir="2700000" algn="tl">
                    <a:srgbClr val="000000">
                      <a:alpha val="43137"/>
                    </a:srgbClr>
                  </a:outerShdw>
                </a:effectLst>
                <a:ea typeface="+mn-ea"/>
                <a:cs typeface="+mj-cs"/>
              </a:rPr>
              <a:t>  </a:t>
            </a:r>
          </a:p>
        </p:txBody>
      </p:sp>
      <p:sp>
        <p:nvSpPr>
          <p:cNvPr id="25603" name="Rectangle 6"/>
          <p:cNvSpPr>
            <a:spLocks noGrp="1" noChangeArrowheads="1"/>
          </p:cNvSpPr>
          <p:nvPr>
            <p:ph sz="half" idx="2"/>
          </p:nvPr>
        </p:nvSpPr>
        <p:spPr>
          <a:xfrm>
            <a:off x="4500563" y="404813"/>
            <a:ext cx="4246562" cy="6119812"/>
          </a:xfrm>
          <a:solidFill>
            <a:srgbClr val="660066"/>
          </a:solidFill>
        </p:spPr>
        <p:txBody>
          <a:bodyPr rtlCol="0">
            <a:normAutofit/>
          </a:bodyPr>
          <a:lstStyle/>
          <a:p>
            <a:pPr eaLnBrk="1" fontAlgn="auto" hangingPunct="1">
              <a:spcAft>
                <a:spcPts val="0"/>
              </a:spcAft>
              <a:buFontTx/>
              <a:buNone/>
              <a:defRPr/>
            </a:pPr>
            <a:r>
              <a:rPr lang="en-US" b="1" u="sng" dirty="0" smtClean="0">
                <a:solidFill>
                  <a:srgbClr val="FFFF00"/>
                </a:solidFill>
                <a:effectLst>
                  <a:outerShdw blurRad="38100" dist="38100" dir="2700000" algn="tl">
                    <a:srgbClr val="000000">
                      <a:alpha val="43137"/>
                    </a:srgbClr>
                  </a:outerShdw>
                </a:effectLst>
                <a:ea typeface="+mn-ea"/>
                <a:cs typeface="+mj-cs"/>
              </a:rPr>
              <a:t>   </a:t>
            </a:r>
            <a:r>
              <a:rPr lang="en-US" b="1" u="sng" dirty="0" smtClean="0">
                <a:solidFill>
                  <a:srgbClr val="FFFF00"/>
                </a:solidFill>
                <a:effectLst>
                  <a:outerShdw blurRad="38100" dist="38100" dir="2700000" algn="tl">
                    <a:srgbClr val="000000">
                      <a:alpha val="43137"/>
                    </a:srgbClr>
                  </a:outerShdw>
                </a:effectLst>
                <a:latin typeface="Arial" pitchFamily="34" charset="0"/>
                <a:ea typeface="+mn-ea"/>
                <a:cs typeface="Arial" pitchFamily="34" charset="0"/>
              </a:rPr>
              <a:t>Management</a:t>
            </a:r>
          </a:p>
          <a:p>
            <a:pPr eaLnBrk="1" fontAlgn="auto" hangingPunct="1">
              <a:spcAft>
                <a:spcPts val="0"/>
              </a:spcAft>
              <a:buFontTx/>
              <a:buNone/>
              <a:defRPr/>
            </a:pPr>
            <a:endParaRPr lang="en-US" b="1" dirty="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Rule out physical causes.</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Support &amp; reassurance</a:t>
            </a:r>
          </a:p>
          <a:p>
            <a:pPr eaLnBrk="1" fontAlgn="auto" hangingPunct="1">
              <a:spcAft>
                <a:spcPts val="0"/>
              </a:spcAft>
              <a:buFont typeface="Wingdings 3" pitchFamily="18" charset="2"/>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Relaxation &amp; CBT</a:t>
            </a:r>
          </a:p>
          <a:p>
            <a:pPr eaLnBrk="1" fontAlgn="auto" hangingPunct="1">
              <a:spcAft>
                <a:spcPts val="0"/>
              </a:spcAft>
              <a:buFont typeface="Wingdings" pitchFamily="2" charset="2"/>
              <a:buChar char="q"/>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Medications:</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BNZ </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SSRIs</a:t>
            </a:r>
          </a:p>
          <a:p>
            <a:pPr eaLnBrk="1" fontAlgn="auto" hangingPunct="1">
              <a:spcAft>
                <a:spcPts val="0"/>
              </a:spcAft>
              <a:buFontTx/>
              <a:buNone/>
              <a:defRPr/>
            </a:pPr>
            <a:r>
              <a:rPr lang="en-US" sz="2400" b="1" dirty="0" smtClean="0">
                <a:solidFill>
                  <a:srgbClr val="FFFF99"/>
                </a:solidFill>
                <a:effectLst>
                  <a:outerShdw blurRad="38100" dist="38100" dir="2700000" algn="tl">
                    <a:srgbClr val="000000">
                      <a:alpha val="43137"/>
                    </a:srgbClr>
                  </a:outerShdw>
                </a:effectLst>
                <a:latin typeface="Arial" pitchFamily="34" charset="0"/>
                <a:ea typeface="+mn-ea"/>
                <a:cs typeface="Arial" pitchFamily="34" charset="0"/>
              </a:rPr>
              <a:t>   TCAs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a typeface="+mj-ea"/>
                <a:cs typeface="+mj-cs"/>
              </a:rPr>
              <a:t>Phobia </a:t>
            </a:r>
            <a:r>
              <a:rPr lang="en-CA" sz="2400" dirty="0" smtClean="0">
                <a:ea typeface="+mj-ea"/>
                <a:cs typeface="+mj-cs"/>
              </a:rPr>
              <a:t>s</a:t>
            </a:r>
            <a:endParaRPr lang="en-CA" sz="2400" dirty="0">
              <a:ea typeface="+mj-ea"/>
              <a:cs typeface="+mj-cs"/>
            </a:endParaRPr>
          </a:p>
        </p:txBody>
      </p:sp>
      <p:sp>
        <p:nvSpPr>
          <p:cNvPr id="3" name="Text Placeholder 2"/>
          <p:cNvSpPr>
            <a:spLocks noGrp="1"/>
          </p:cNvSpPr>
          <p:nvPr>
            <p:ph type="body" idx="1"/>
          </p:nvPr>
        </p:nvSpPr>
        <p:spPr>
          <a:xfrm>
            <a:off x="2771775" y="620713"/>
            <a:ext cx="3168650" cy="1500187"/>
          </a:xfrm>
        </p:spPr>
        <p:txBody>
          <a:bodyPr rtlCol="0">
            <a:normAutofit/>
          </a:bodyPr>
          <a:lstStyle/>
          <a:p>
            <a:pPr eaLnBrk="1" fontAlgn="auto" hangingPunct="1">
              <a:spcAft>
                <a:spcPts val="0"/>
              </a:spcAft>
              <a:buFont typeface="Arial"/>
              <a:buNone/>
              <a:defRPr/>
            </a:pPr>
            <a:r>
              <a:rPr lang="en-CA" dirty="0" smtClean="0">
                <a:ea typeface="+mn-ea"/>
                <a:cs typeface="+mn-cs"/>
              </a:rPr>
              <a:t>Any Qs So far?</a:t>
            </a:r>
            <a:endParaRPr lang="en-CA" dirty="0">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p:txBody>
          <a:bodyPr/>
          <a:lstStyle/>
          <a:p>
            <a:pPr eaLnBrk="1" hangingPunct="1"/>
            <a:r>
              <a:rPr lang="en-US">
                <a:latin typeface="Calibri" charset="0"/>
              </a:rPr>
              <a:t>Case Development 1:</a:t>
            </a:r>
          </a:p>
        </p:txBody>
      </p:sp>
      <p:sp>
        <p:nvSpPr>
          <p:cNvPr id="3" name="Content Placeholder 2"/>
          <p:cNvSpPr>
            <a:spLocks noGrp="1"/>
          </p:cNvSpPr>
          <p:nvPr>
            <p:ph idx="1"/>
          </p:nvPr>
        </p:nvSpPr>
        <p:spPr/>
        <p:txBody>
          <a:bodyPr rtlCol="0">
            <a:normAutofit fontScale="92500" lnSpcReduction="20000"/>
          </a:bodyPr>
          <a:lstStyle/>
          <a:p>
            <a:pPr eaLnBrk="1" fontAlgn="auto" hangingPunct="1">
              <a:spcAft>
                <a:spcPts val="0"/>
              </a:spcAft>
              <a:buFont typeface="Arial"/>
              <a:buChar char="•"/>
              <a:defRPr/>
            </a:pPr>
            <a:r>
              <a:rPr lang="x-none" dirty="0" smtClean="0">
                <a:ea typeface="+mn-ea"/>
                <a:cs typeface="+mn-cs"/>
              </a:rPr>
              <a:t>Layla started to be </a:t>
            </a:r>
            <a:r>
              <a:rPr lang="x-none" dirty="0" smtClean="0">
                <a:solidFill>
                  <a:srgbClr val="000000"/>
                </a:solidFill>
                <a:ea typeface="+mn-ea"/>
                <a:cs typeface="+mn-cs"/>
              </a:rPr>
              <a:t>fearful </a:t>
            </a:r>
            <a:r>
              <a:rPr lang="x-none" dirty="0" smtClean="0">
                <a:ea typeface="+mn-ea"/>
                <a:cs typeface="+mn-cs"/>
              </a:rPr>
              <a:t>whenever she leaves her home and ask for company all the time. She anticipated these episodes.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r>
              <a:rPr lang="x-none" dirty="0" smtClean="0">
                <a:ea typeface="+mn-ea"/>
                <a:cs typeface="+mn-cs"/>
              </a:rPr>
              <a:t>10 years ago, when she was in the university, she developed same episodes only in social situations like parties and presentations.</a:t>
            </a:r>
            <a:endParaRPr lang="en-US"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She also has irrational fear from injections and she has the same episodes when she is exposed to them.</a:t>
            </a:r>
            <a:endParaRPr lang="en-US" b="1" dirty="0" smtClean="0">
              <a:ea typeface="+mn-ea"/>
              <a:cs typeface="+mn-cs"/>
            </a:endParaRPr>
          </a:p>
          <a:p>
            <a:pPr marL="0" indent="0" eaLnBrk="1" fontAlgn="auto" hangingPunct="1">
              <a:spcAft>
                <a:spcPts val="0"/>
              </a:spcAft>
              <a:buFont typeface="Arial"/>
              <a:buNone/>
              <a:defRPr/>
            </a:pP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Agoraphobia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nvGraphicFramePr>
        <p:xfrm>
          <a:off x="539552" y="548680"/>
          <a:ext cx="8064896" cy="56886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0436FFB9-43A4-4894-B4CA-4B654E80BECA}"/>
                                            </p:graphicEl>
                                          </p:spTgt>
                                        </p:tgtEl>
                                        <p:attrNameLst>
                                          <p:attrName>style.visibility</p:attrName>
                                        </p:attrNameLst>
                                      </p:cBhvr>
                                      <p:to>
                                        <p:strVal val="visible"/>
                                      </p:to>
                                    </p:set>
                                    <p:animEffect transition="in" filter="fade">
                                      <p:cBhvr>
                                        <p:cTn id="7" dur="500"/>
                                        <p:tgtEl>
                                          <p:spTgt spid="4">
                                            <p:graphicEl>
                                              <a:dgm id="{0436FFB9-43A4-4894-B4CA-4B654E80BEC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65735199-8797-420E-B3DE-6E65FEC55E5E}"/>
                                            </p:graphicEl>
                                          </p:spTgt>
                                        </p:tgtEl>
                                        <p:attrNameLst>
                                          <p:attrName>style.visibility</p:attrName>
                                        </p:attrNameLst>
                                      </p:cBhvr>
                                      <p:to>
                                        <p:strVal val="visible"/>
                                      </p:to>
                                    </p:set>
                                    <p:animEffect transition="in" filter="fade">
                                      <p:cBhvr>
                                        <p:cTn id="12" dur="500"/>
                                        <p:tgtEl>
                                          <p:spTgt spid="4">
                                            <p:graphicEl>
                                              <a:dgm id="{65735199-8797-420E-B3DE-6E65FEC55E5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3DB16E3-13D9-4DED-8591-D164C41F7192}"/>
                                            </p:graphicEl>
                                          </p:spTgt>
                                        </p:tgtEl>
                                        <p:attrNameLst>
                                          <p:attrName>style.visibility</p:attrName>
                                        </p:attrNameLst>
                                      </p:cBhvr>
                                      <p:to>
                                        <p:strVal val="visible"/>
                                      </p:to>
                                    </p:set>
                                    <p:animEffect transition="in" filter="fade">
                                      <p:cBhvr>
                                        <p:cTn id="15" dur="500"/>
                                        <p:tgtEl>
                                          <p:spTgt spid="4">
                                            <p:graphicEl>
                                              <a:dgm id="{63DB16E3-13D9-4DED-8591-D164C41F7192}"/>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4288C172-0A27-4CAA-8DE3-B140DAA417B9}"/>
                                            </p:graphicEl>
                                          </p:spTgt>
                                        </p:tgtEl>
                                        <p:attrNameLst>
                                          <p:attrName>style.visibility</p:attrName>
                                        </p:attrNameLst>
                                      </p:cBhvr>
                                      <p:to>
                                        <p:strVal val="visible"/>
                                      </p:to>
                                    </p:set>
                                    <p:animEffect transition="in" filter="fade">
                                      <p:cBhvr>
                                        <p:cTn id="20" dur="500"/>
                                        <p:tgtEl>
                                          <p:spTgt spid="4">
                                            <p:graphicEl>
                                              <a:dgm id="{4288C172-0A27-4CAA-8DE3-B140DAA417B9}"/>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D96D78C8-1F3C-4AF3-81A8-7DADDE69940A}"/>
                                            </p:graphicEl>
                                          </p:spTgt>
                                        </p:tgtEl>
                                        <p:attrNameLst>
                                          <p:attrName>style.visibility</p:attrName>
                                        </p:attrNameLst>
                                      </p:cBhvr>
                                      <p:to>
                                        <p:strVal val="visible"/>
                                      </p:to>
                                    </p:set>
                                    <p:animEffect transition="in" filter="fade">
                                      <p:cBhvr>
                                        <p:cTn id="23" dur="500"/>
                                        <p:tgtEl>
                                          <p:spTgt spid="4">
                                            <p:graphicEl>
                                              <a:dgm id="{D96D78C8-1F3C-4AF3-81A8-7DADDE69940A}"/>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E92FD891-6001-4086-B9BB-A9CCEB247856}"/>
                                            </p:graphicEl>
                                          </p:spTgt>
                                        </p:tgtEl>
                                        <p:attrNameLst>
                                          <p:attrName>style.visibility</p:attrName>
                                        </p:attrNameLst>
                                      </p:cBhvr>
                                      <p:to>
                                        <p:strVal val="visible"/>
                                      </p:to>
                                    </p:set>
                                    <p:animEffect transition="in" filter="fade">
                                      <p:cBhvr>
                                        <p:cTn id="28" dur="500"/>
                                        <p:tgtEl>
                                          <p:spTgt spid="4">
                                            <p:graphicEl>
                                              <a:dgm id="{E92FD891-6001-4086-B9BB-A9CCEB247856}"/>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4341D2BA-F7C9-4CE3-9965-D02FC0762498}"/>
                                            </p:graphicEl>
                                          </p:spTgt>
                                        </p:tgtEl>
                                        <p:attrNameLst>
                                          <p:attrName>style.visibility</p:attrName>
                                        </p:attrNameLst>
                                      </p:cBhvr>
                                      <p:to>
                                        <p:strVal val="visible"/>
                                      </p:to>
                                    </p:set>
                                    <p:animEffect transition="in" filter="fade">
                                      <p:cBhvr>
                                        <p:cTn id="31" dur="500"/>
                                        <p:tgtEl>
                                          <p:spTgt spid="4">
                                            <p:graphicEl>
                                              <a:dgm id="{4341D2BA-F7C9-4CE3-9965-D02FC0762498}"/>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AF8BAF06-E94F-477C-AD0C-7F44A2164978}"/>
                                            </p:graphicEl>
                                          </p:spTgt>
                                        </p:tgtEl>
                                        <p:attrNameLst>
                                          <p:attrName>style.visibility</p:attrName>
                                        </p:attrNameLst>
                                      </p:cBhvr>
                                      <p:to>
                                        <p:strVal val="visible"/>
                                      </p:to>
                                    </p:set>
                                    <p:animEffect transition="in" filter="fade">
                                      <p:cBhvr>
                                        <p:cTn id="36" dur="500"/>
                                        <p:tgtEl>
                                          <p:spTgt spid="4">
                                            <p:graphicEl>
                                              <a:dgm id="{AF8BAF06-E94F-477C-AD0C-7F44A216497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6DC23690-0507-4316-9247-513BAA51D374}"/>
                                            </p:graphicEl>
                                          </p:spTgt>
                                        </p:tgtEl>
                                        <p:attrNameLst>
                                          <p:attrName>style.visibility</p:attrName>
                                        </p:attrNameLst>
                                      </p:cBhvr>
                                      <p:to>
                                        <p:strVal val="visible"/>
                                      </p:to>
                                    </p:set>
                                    <p:animEffect transition="in" filter="fade">
                                      <p:cBhvr>
                                        <p:cTn id="39" dur="500"/>
                                        <p:tgtEl>
                                          <p:spTgt spid="4">
                                            <p:graphicEl>
                                              <a:dgm id="{6DC23690-0507-4316-9247-513BAA51D37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250825" y="188913"/>
            <a:ext cx="8642350" cy="1035050"/>
          </a:xfrm>
          <a:solidFill>
            <a:srgbClr val="000099"/>
          </a:solidFill>
        </p:spPr>
        <p:txBody>
          <a:bodyPr rtlCol="0">
            <a:normAutofit fontScale="90000"/>
          </a:bodyPr>
          <a:lstStyle/>
          <a:p>
            <a:pPr eaLnBrk="1" fontAlgn="auto" hangingPunct="1">
              <a:spcAft>
                <a:spcPts val="0"/>
              </a:spcAft>
              <a:defRPr/>
            </a:pPr>
            <a:r>
              <a:rPr lang="en-US" sz="2800" dirty="0" smtClean="0">
                <a:solidFill>
                  <a:schemeClr val="bg1"/>
                </a:solidFill>
                <a:ea typeface="+mj-ea"/>
                <a:cs typeface="+mj-cs"/>
              </a:rPr>
              <a:t>                        </a:t>
            </a:r>
            <a:r>
              <a:rPr lang="en-US" sz="3100" dirty="0" smtClean="0">
                <a:solidFill>
                  <a:srgbClr val="FFFF99"/>
                </a:solidFill>
                <a:latin typeface="Arial" pitchFamily="34" charset="0"/>
                <a:ea typeface="+mj-ea"/>
                <a:cs typeface="+mj-cs"/>
              </a:rPr>
              <a:t>Phobic  Disorders </a:t>
            </a:r>
            <a:r>
              <a:rPr lang="en-US" sz="2800" dirty="0" smtClean="0">
                <a:solidFill>
                  <a:schemeClr val="bg1"/>
                </a:solidFill>
                <a:ea typeface="+mj-ea"/>
                <a:cs typeface="+mj-cs"/>
              </a:rPr>
              <a:t/>
            </a:r>
            <a:br>
              <a:rPr lang="en-US" sz="2800" dirty="0" smtClean="0">
                <a:solidFill>
                  <a:schemeClr val="bg1"/>
                </a:solidFill>
                <a:ea typeface="+mj-ea"/>
                <a:cs typeface="+mj-cs"/>
              </a:rPr>
            </a:br>
            <a:r>
              <a:rPr lang="en-US" sz="2200" dirty="0" smtClean="0">
                <a:solidFill>
                  <a:srgbClr val="FFFFCC"/>
                </a:solidFill>
                <a:latin typeface="Arial" pitchFamily="34" charset="0"/>
                <a:ea typeface="+mj-ea"/>
                <a:cs typeface="+mj-cs"/>
              </a:rPr>
              <a:t>Irrational excessive</a:t>
            </a:r>
            <a:r>
              <a:rPr lang="en-US" sz="2200" dirty="0" smtClean="0">
                <a:solidFill>
                  <a:schemeClr val="bg1"/>
                </a:solidFill>
                <a:latin typeface="Arial" pitchFamily="34" charset="0"/>
                <a:ea typeface="+mj-ea"/>
                <a:cs typeface="+mj-cs"/>
              </a:rPr>
              <a:t> </a:t>
            </a:r>
            <a:r>
              <a:rPr lang="en-US" sz="2200" dirty="0" smtClean="0">
                <a:solidFill>
                  <a:srgbClr val="FFFFCC"/>
                </a:solidFill>
                <a:latin typeface="Arial" pitchFamily="34" charset="0"/>
                <a:ea typeface="+mj-ea"/>
                <a:cs typeface="+mj-cs"/>
              </a:rPr>
              <a:t>fear ± panic attack on exposure + avoidance or endured with +++ discomfort</a:t>
            </a:r>
          </a:p>
        </p:txBody>
      </p:sp>
      <p:graphicFrame>
        <p:nvGraphicFramePr>
          <p:cNvPr id="25636" name="Group 36"/>
          <p:cNvGraphicFramePr>
            <a:graphicFrameLocks noGrp="1"/>
          </p:cNvGraphicFramePr>
          <p:nvPr>
            <p:ph type="tbl" idx="1"/>
          </p:nvPr>
        </p:nvGraphicFramePr>
        <p:xfrm>
          <a:off x="252413" y="1412875"/>
          <a:ext cx="8712200" cy="5230813"/>
        </p:xfrm>
        <a:graphic>
          <a:graphicData uri="http://schemas.openxmlformats.org/drawingml/2006/table">
            <a:tbl>
              <a:tblPr rtl="1"/>
              <a:tblGrid>
                <a:gridCol w="2928492"/>
                <a:gridCol w="2879642"/>
                <a:gridCol w="2904066"/>
              </a:tblGrid>
              <a:tr h="518640">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FF99"/>
                          </a:solidFill>
                          <a:effectLst/>
                          <a:latin typeface="Arial" pitchFamily="34" charset="0"/>
                          <a:cs typeface="Arial" pitchFamily="34" charset="0"/>
                        </a:rPr>
                        <a:t>Agoraphobia</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80000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rgbClr val="FFFF99"/>
                          </a:solidFill>
                          <a:effectLst/>
                          <a:latin typeface="Arial" pitchFamily="34" charset="0"/>
                          <a:cs typeface="Arial" pitchFamily="34" charset="0"/>
                        </a:rPr>
                        <a:t> </a:t>
                      </a:r>
                      <a:r>
                        <a:rPr kumimoji="0" lang="en-US" sz="2800" b="1" i="0" u="none" strike="noStrike" cap="none" normalizeH="0" baseline="0" dirty="0" smtClean="0">
                          <a:ln>
                            <a:noFill/>
                          </a:ln>
                          <a:solidFill>
                            <a:srgbClr val="FFFF99"/>
                          </a:solidFill>
                          <a:effectLst/>
                          <a:latin typeface="Arial" pitchFamily="34" charset="0"/>
                          <a:cs typeface="Arial" pitchFamily="34" charset="0"/>
                        </a:rPr>
                        <a:t>Social</a:t>
                      </a: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B050"/>
                    </a:solidFill>
                  </a:tcPr>
                </a:tc>
                <a:tc>
                  <a:txBody>
                    <a:bodyPr/>
                    <a:lstStyle/>
                    <a:p>
                      <a:pPr marL="0" marR="0" lvl="0" indent="0" algn="ctr" defTabSz="914400" rtl="1"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CCCC"/>
                          </a:solidFill>
                          <a:effectLst/>
                          <a:latin typeface="Arial" pitchFamily="34" charset="0"/>
                          <a:cs typeface="Arial" pitchFamily="34" charset="0"/>
                        </a:rPr>
                        <a:t>Specific</a:t>
                      </a: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0099"/>
                    </a:solidFill>
                  </a:tcPr>
                </a:tc>
              </a:tr>
              <a:tr h="4712173">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where it is difficult or embarrassing to</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 escape or get help.</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1) Away from home,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2) </a:t>
                      </a:r>
                      <a:r>
                        <a:rPr kumimoji="0" lang="en-US" sz="2000" b="1" i="0" u="none" strike="noStrike" cap="none" normalizeH="0" baseline="0" dirty="0" smtClean="0">
                          <a:ln>
                            <a:noFill/>
                          </a:ln>
                          <a:solidFill>
                            <a:srgbClr val="800000"/>
                          </a:solidFill>
                          <a:effectLst/>
                          <a:latin typeface="Arial" pitchFamily="34" charset="0"/>
                          <a:cs typeface="Arial" pitchFamily="34" charset="0"/>
                        </a:rPr>
                        <a:t>Crowded  places, or 3) Confinement (in-closed spaces e.g. bridges or in-closed vehicles ( e.g. bus) *.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kern="1200" dirty="0" smtClean="0">
                          <a:solidFill>
                            <a:srgbClr val="800000"/>
                          </a:solidFill>
                          <a:latin typeface="Arial" pitchFamily="34" charset="0"/>
                          <a:ea typeface="+mn-ea"/>
                          <a:cs typeface="Arial" pitchFamily="34" charset="0"/>
                        </a:rPr>
                        <a:t>*Anxiety about fainting and / or loss of control </a:t>
                      </a:r>
                      <a:endParaRPr kumimoji="0" lang="en-US" sz="2000" b="1" i="0" u="none" strike="noStrike" cap="none" normalizeH="0" baseline="0" dirty="0" smtClean="0">
                        <a:ln>
                          <a:noFill/>
                        </a:ln>
                        <a:solidFill>
                          <a:srgbClr val="80000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00"/>
                          </a:solidFill>
                          <a:effectLst/>
                          <a:latin typeface="Arial" pitchFamily="34" charset="0"/>
                          <a:cs typeface="Arial" pitchFamily="34" charset="0"/>
                        </a:rPr>
                        <a:t>Functional impair.</a:t>
                      </a:r>
                    </a:p>
                  </a:txBody>
                  <a:tcPr marL="91435" marR="91435"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FF"/>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Embarrassment  when observed     performing badly </a:t>
                      </a:r>
                      <a:r>
                        <a:rPr kumimoji="0" lang="en-US" sz="2000" b="1" i="0" u="sng" strike="noStrike" cap="none" normalizeH="0" baseline="0" dirty="0" smtClean="0">
                          <a:ln>
                            <a:noFill/>
                          </a:ln>
                          <a:solidFill>
                            <a:srgbClr val="00B050"/>
                          </a:solidFill>
                          <a:effectLst/>
                          <a:latin typeface="Arial" pitchFamily="34" charset="0"/>
                          <a:cs typeface="Arial" pitchFamily="34" charset="0"/>
                        </a:rPr>
                        <a:t>or</a:t>
                      </a:r>
                      <a:r>
                        <a:rPr kumimoji="0" lang="en-US" sz="2000" b="1" i="0" u="none" strike="noStrike" cap="none" normalizeH="0" baseline="0" dirty="0" smtClean="0">
                          <a:ln>
                            <a:noFill/>
                          </a:ln>
                          <a:solidFill>
                            <a:srgbClr val="00B050"/>
                          </a:solidFill>
                          <a:effectLst/>
                          <a:latin typeface="Arial" pitchFamily="34" charset="0"/>
                          <a:cs typeface="Arial" pitchFamily="34" charset="0"/>
                        </a:rPr>
                        <a:t> showing anxiety features. </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e.g. speaking in</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public,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leading prayer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   serving guests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00B050"/>
                          </a:solidFill>
                          <a:effectLst/>
                          <a:latin typeface="Arial" pitchFamily="34" charset="0"/>
                          <a:cs typeface="Arial" pitchFamily="34" charset="0"/>
                        </a:rPr>
                        <a:t>*Functional impair.</a:t>
                      </a:r>
                    </a:p>
                    <a:p>
                      <a:pPr marL="0" marR="0" lvl="0" indent="0" algn="l" defTabSz="914400" rtl="1" eaLnBrk="1" fontAlgn="base" latinLnBrk="0" hangingPunct="1">
                        <a:lnSpc>
                          <a:spcPct val="100000"/>
                        </a:lnSpc>
                        <a:spcBef>
                          <a:spcPct val="20000"/>
                        </a:spcBef>
                        <a:spcAft>
                          <a:spcPct val="0"/>
                        </a:spcAft>
                        <a:buClrTx/>
                        <a:buSzTx/>
                        <a:buFontTx/>
                        <a:buNone/>
                        <a:tabLst/>
                      </a:pPr>
                      <a:endParaRPr kumimoji="0" lang="en-US" sz="2400" b="1" i="0" u="none" strike="noStrike" cap="none" normalizeH="0" baseline="0" dirty="0" smtClean="0">
                        <a:ln>
                          <a:noFill/>
                        </a:ln>
                        <a:solidFill>
                          <a:srgbClr val="00B05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Objects or situations: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blood ex.</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dental clinic</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hospital</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airplane (height)</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animals </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insects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thunder</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storms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closed spaces/lifts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darkness</a:t>
                      </a:r>
                    </a:p>
                    <a:p>
                      <a:pPr marL="0" marR="0" lvl="0" indent="0" algn="l" defTabSz="914400" rtl="1"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800080"/>
                          </a:solidFill>
                          <a:effectLst/>
                          <a:latin typeface="Arial" pitchFamily="34" charset="0"/>
                          <a:cs typeface="Arial" pitchFamily="34" charset="0"/>
                        </a:rPr>
                        <a:t> clowns</a:t>
                      </a:r>
                      <a:endParaRPr kumimoji="0" lang="en-US" sz="2800" b="0" i="0" u="none" strike="noStrike" cap="none" normalizeH="0" baseline="0" dirty="0" smtClean="0">
                        <a:ln>
                          <a:noFill/>
                        </a:ln>
                        <a:solidFill>
                          <a:srgbClr val="800080"/>
                        </a:solidFill>
                        <a:effectLst/>
                        <a:latin typeface="Arial" pitchFamily="34" charset="0"/>
                        <a:cs typeface="Arial" pitchFamily="34" charset="0"/>
                      </a:endParaRPr>
                    </a:p>
                  </a:txBody>
                  <a:tcPr marL="91435" marR="91435"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FF"/>
                    </a:solidFill>
                  </a:tcPr>
                </a:tc>
              </a:tr>
            </a:tbl>
          </a:graphicData>
        </a:graphic>
      </p:graphicFrame>
      <p:sp>
        <p:nvSpPr>
          <p:cNvPr id="4" name="Rectangle 3"/>
          <p:cNvSpPr/>
          <p:nvPr/>
        </p:nvSpPr>
        <p:spPr>
          <a:xfrm>
            <a:off x="3162300" y="1951038"/>
            <a:ext cx="5802313" cy="4692650"/>
          </a:xfrm>
          <a:prstGeom prst="rect">
            <a:avLst/>
          </a:prstGeom>
          <a:solidFill>
            <a:srgbClr val="FFCC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5" name="Rectangle 4"/>
          <p:cNvSpPr/>
          <p:nvPr/>
        </p:nvSpPr>
        <p:spPr>
          <a:xfrm>
            <a:off x="6042025" y="1951038"/>
            <a:ext cx="2952750" cy="46926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5636"/>
                                        </p:tgtEl>
                                        <p:attrNameLst>
                                          <p:attrName>style.visibility</p:attrName>
                                        </p:attrNameLst>
                                      </p:cBhvr>
                                      <p:to>
                                        <p:strVal val="visible"/>
                                      </p:to>
                                    </p:set>
                                    <p:animEffect transition="in" filter="fade">
                                      <p:cBhvr>
                                        <p:cTn id="7" dur="500"/>
                                        <p:tgtEl>
                                          <p:spTgt spid="25636"/>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xit" presetSubtype="2" fill="hold" grpId="0"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1+ppt_w/2"/>
                                          </p:val>
                                        </p:tav>
                                      </p:tavLst>
                                    </p:anim>
                                    <p:anim calcmode="lin" valueType="num">
                                      <p:cBhvr additive="base">
                                        <p:cTn id="18" dur="500"/>
                                        <p:tgtEl>
                                          <p:spTgt spid="4"/>
                                        </p:tgtEl>
                                        <p:attrNameLst>
                                          <p:attrName>ppt_y</p:attrName>
                                        </p:attrNameLst>
                                      </p:cBhvr>
                                      <p:tavLst>
                                        <p:tav tm="0">
                                          <p:val>
                                            <p:strVal val="ppt_y"/>
                                          </p:val>
                                        </p:tav>
                                        <p:tav tm="100000">
                                          <p:val>
                                            <p:strVal val="ppt_y"/>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xit" presetSubtype="2" fill="hold" grpId="0" nodeType="clickEffect">
                                  <p:stCondLst>
                                    <p:cond delay="0"/>
                                  </p:stCondLst>
                                  <p:childTnLst>
                                    <p:anim calcmode="lin" valueType="num">
                                      <p:cBhvr additive="base">
                                        <p:cTn id="23" dur="500"/>
                                        <p:tgtEl>
                                          <p:spTgt spid="5"/>
                                        </p:tgtEl>
                                        <p:attrNameLst>
                                          <p:attrName>ppt_x</p:attrName>
                                        </p:attrNameLst>
                                      </p:cBhvr>
                                      <p:tavLst>
                                        <p:tav tm="0">
                                          <p:val>
                                            <p:strVal val="ppt_x"/>
                                          </p:val>
                                        </p:tav>
                                        <p:tav tm="100000">
                                          <p:val>
                                            <p:strVal val="1+ppt_w/2"/>
                                          </p:val>
                                        </p:tav>
                                      </p:tavLst>
                                    </p:anim>
                                    <p:anim calcmode="lin" valueType="num">
                                      <p:cBhvr additive="base">
                                        <p:cTn id="24" dur="500"/>
                                        <p:tgtEl>
                                          <p:spTgt spid="5"/>
                                        </p:tgtEl>
                                        <p:attrNameLst>
                                          <p:attrName>ppt_y</p:attrName>
                                        </p:attrNameLst>
                                      </p:cBhvr>
                                      <p:tavLst>
                                        <p:tav tm="0">
                                          <p:val>
                                            <p:strVal val="ppt_y"/>
                                          </p:val>
                                        </p:tav>
                                        <p:tav tm="100000">
                                          <p:val>
                                            <p:strVal val="ppt_y"/>
                                          </p:val>
                                        </p:tav>
                                      </p:tavLst>
                                    </p:anim>
                                    <p:set>
                                      <p:cBhvr>
                                        <p:cTn id="25"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5" grpId="0" animBg="1"/>
      <p:bldP spid="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a typeface="+mj-ea"/>
                <a:cs typeface="+mj-cs"/>
              </a:rPr>
              <a:t>Video</a:t>
            </a:r>
            <a:endParaRPr lang="en-CA" dirty="0">
              <a:ea typeface="+mj-ea"/>
              <a:cs typeface="+mj-cs"/>
            </a:endParaRPr>
          </a:p>
        </p:txBody>
      </p:sp>
      <p:sp>
        <p:nvSpPr>
          <p:cNvPr id="3" name="Text Placeholder 2"/>
          <p:cNvSpPr>
            <a:spLocks noGrp="1"/>
          </p:cNvSpPr>
          <p:nvPr>
            <p:ph type="body" idx="1"/>
          </p:nvPr>
        </p:nvSpPr>
        <p:spPr/>
        <p:txBody>
          <a:bodyPr rtlCol="0">
            <a:normAutofit/>
          </a:bodyPr>
          <a:lstStyle/>
          <a:p>
            <a:pPr eaLnBrk="1" fontAlgn="auto" hangingPunct="1">
              <a:spcAft>
                <a:spcPts val="0"/>
              </a:spcAft>
              <a:buFont typeface="Arial"/>
              <a:buNone/>
              <a:defRPr/>
            </a:pPr>
            <a:endParaRPr lang="en-CA">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pPr eaLnBrk="1" hangingPunct="1"/>
            <a:r>
              <a:rPr lang="en-US">
                <a:latin typeface="Calibri" charset="0"/>
              </a:rPr>
              <a:t>Summary</a:t>
            </a:r>
          </a:p>
        </p:txBody>
      </p:sp>
      <p:sp>
        <p:nvSpPr>
          <p:cNvPr id="37890" name="Content Placeholder 2"/>
          <p:cNvSpPr>
            <a:spLocks noGrp="1"/>
          </p:cNvSpPr>
          <p:nvPr>
            <p:ph idx="1"/>
          </p:nvPr>
        </p:nvSpPr>
        <p:spPr/>
        <p:txBody>
          <a:bodyPr/>
          <a:lstStyle/>
          <a:p>
            <a:pPr eaLnBrk="1" hangingPunct="1"/>
            <a:r>
              <a:rPr lang="en-US">
                <a:latin typeface="Calibri" charset="0"/>
              </a:rPr>
              <a:t>Def. of Phobia</a:t>
            </a:r>
          </a:p>
          <a:p>
            <a:pPr eaLnBrk="1" hangingPunct="1"/>
            <a:r>
              <a:rPr lang="en-US">
                <a:latin typeface="Calibri" charset="0"/>
              </a:rPr>
              <a:t>Types</a:t>
            </a:r>
          </a:p>
          <a:p>
            <a:pPr lvl="1" eaLnBrk="1" hangingPunct="1"/>
            <a:r>
              <a:rPr lang="en-US">
                <a:latin typeface="Calibri" charset="0"/>
              </a:rPr>
              <a:t>Specific Phobia</a:t>
            </a:r>
          </a:p>
          <a:p>
            <a:pPr lvl="1" eaLnBrk="1" hangingPunct="1"/>
            <a:r>
              <a:rPr lang="en-US">
                <a:latin typeface="Calibri" charset="0"/>
              </a:rPr>
              <a:t>Social Phobia</a:t>
            </a:r>
          </a:p>
          <a:p>
            <a:pPr lvl="1" eaLnBrk="1" hangingPunct="1"/>
            <a:r>
              <a:rPr lang="en-US">
                <a:latin typeface="Calibri" charset="0"/>
              </a:rPr>
              <a:t>Agoraphobia</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pPr eaLnBrk="1" hangingPunct="1"/>
            <a:r>
              <a:rPr lang="en-US">
                <a:latin typeface="Calibri" charset="0"/>
              </a:rPr>
              <a:t>Introduction</a:t>
            </a:r>
          </a:p>
        </p:txBody>
      </p:sp>
      <p:sp>
        <p:nvSpPr>
          <p:cNvPr id="17410"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pic>
        <p:nvPicPr>
          <p:cNvPr id="17411" name="Picture 1" descr="clipart-pencil-checklist.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5448300" y="1982788"/>
            <a:ext cx="2873375" cy="2789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pPr eaLnBrk="1" hangingPunct="1"/>
            <a:r>
              <a:rPr lang="en-US">
                <a:latin typeface="Calibri" charset="0"/>
              </a:rPr>
              <a:t>Case Development 2:</a:t>
            </a:r>
          </a:p>
        </p:txBody>
      </p:sp>
      <p:sp>
        <p:nvSpPr>
          <p:cNvPr id="3" name="Content Placeholder 2"/>
          <p:cNvSpPr>
            <a:spLocks noGrp="1"/>
          </p:cNvSpPr>
          <p:nvPr>
            <p:ph idx="1"/>
          </p:nvPr>
        </p:nvSpPr>
        <p:spPr/>
        <p:txBody>
          <a:bodyPr rtlCol="0">
            <a:normAutofit fontScale="70000" lnSpcReduction="20000"/>
          </a:bodyPr>
          <a:lstStyle/>
          <a:p>
            <a:pPr marL="0" indent="0" eaLnBrk="1" fontAlgn="auto" hangingPunct="1">
              <a:spcAft>
                <a:spcPts val="0"/>
              </a:spcAft>
              <a:buFont typeface="Arial"/>
              <a:buNone/>
              <a:defRPr/>
            </a:pPr>
            <a:r>
              <a:rPr lang="x-none" dirty="0" smtClean="0">
                <a:ea typeface="+mn-ea"/>
                <a:cs typeface="+mn-cs"/>
              </a:rPr>
              <a:t>Family History:</a:t>
            </a: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One of Layla's sisters has recurrent intrusive silly doubts regarding ablutions and praying that she cannot resist.  This makes her repeat ablution and praying frequently. </a:t>
            </a:r>
            <a:endParaRPr lang="en-US" b="1"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Also, her brother Saad, has the same symptoms of Layla whenever he is exposed to cues that remind him with the car accident that he had 2 years ago. Saad had serious injuries in that accident and he was in coma for 3 weeks. His friend died in the same accident. He also has flashbacks related to that accident. Also, he refuses to talk about the accident and avoids drive in the street where the accident happened. </a:t>
            </a:r>
            <a:endParaRPr lang="en-US" b="1" dirty="0" smtClean="0">
              <a:ea typeface="+mn-ea"/>
              <a:cs typeface="+mn-cs"/>
            </a:endParaRPr>
          </a:p>
          <a:p>
            <a:pPr eaLnBrk="1" fontAlgn="auto" hangingPunct="1">
              <a:spcAft>
                <a:spcPts val="0"/>
              </a:spcAft>
              <a:buFont typeface="Arial"/>
              <a:buChar char="•"/>
              <a:defRPr/>
            </a:pP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Her aunt is anxious for the last 8 years. She has excessive worries about daily events mainly toward safety of her kids.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pPr eaLnBrk="1" hangingPunct="1"/>
            <a:endParaRPr lang="en-US">
              <a:latin typeface="Calibri" charset="0"/>
            </a:endParaRPr>
          </a:p>
        </p:txBody>
      </p:sp>
      <p:sp>
        <p:nvSpPr>
          <p:cNvPr id="3" name="Content Placeholder 2"/>
          <p:cNvSpPr>
            <a:spLocks noGrp="1"/>
          </p:cNvSpPr>
          <p:nvPr>
            <p:ph idx="1"/>
          </p:nvPr>
        </p:nvSpPr>
        <p:spPr/>
        <p:txBody>
          <a:bodyPr rtlCol="0">
            <a:normAutofit/>
          </a:bodyPr>
          <a:lstStyle/>
          <a:p>
            <a:pPr marL="0" indent="0" eaLnBrk="1" fontAlgn="auto" hangingPunct="1">
              <a:spcAft>
                <a:spcPts val="0"/>
              </a:spcAft>
              <a:buFont typeface="Arial"/>
              <a:buNone/>
              <a:defRPr/>
            </a:pPr>
            <a:r>
              <a:rPr lang="x-none" dirty="0" smtClean="0">
                <a:ea typeface="+mn-ea"/>
                <a:cs typeface="+mn-cs"/>
              </a:rPr>
              <a:t>Family History:</a:t>
            </a:r>
            <a:endParaRPr lang="en-US" b="1" dirty="0" smtClean="0">
              <a:ea typeface="+mn-ea"/>
              <a:cs typeface="+mn-cs"/>
            </a:endParaRPr>
          </a:p>
          <a:p>
            <a:pPr eaLnBrk="1" fontAlgn="auto" hangingPunct="1">
              <a:spcAft>
                <a:spcPts val="0"/>
              </a:spcAft>
              <a:buFont typeface="Arial"/>
              <a:buChar char="•"/>
              <a:defRPr/>
            </a:pPr>
            <a:r>
              <a:rPr lang="x-none" dirty="0" smtClean="0">
                <a:ea typeface="+mn-ea"/>
                <a:cs typeface="+mn-cs"/>
              </a:rPr>
              <a:t>One of Layla's sisters has recurrent intrusive silly doubts regarding ablutions and praying that she cannot resist.  This makes her repeat ablution and praying frequently. </a:t>
            </a:r>
            <a:endParaRPr lang="en-US" b="1" dirty="0" smtClean="0">
              <a:ea typeface="+mn-ea"/>
              <a:cs typeface="+mn-cs"/>
            </a:endParaRPr>
          </a:p>
          <a:p>
            <a:pPr eaLnBrk="1" fontAlgn="auto" hangingPunct="1">
              <a:spcAft>
                <a:spcPts val="0"/>
              </a:spcAft>
              <a:buFont typeface="Arial"/>
              <a:buChar char="•"/>
              <a:defRPr/>
            </a:pPr>
            <a:endParaRPr lang="en-US" dirty="0" smtClean="0">
              <a:ea typeface="+mn-ea"/>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611560" y="332656"/>
          <a:ext cx="8064896"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graphicEl>
                                              <a:dgm id="{124EFE1A-E21F-434D-808C-EDE928255B02}"/>
                                            </p:graphicEl>
                                          </p:spTgt>
                                        </p:tgtEl>
                                        <p:attrNameLst>
                                          <p:attrName>style.visibility</p:attrName>
                                        </p:attrNameLst>
                                      </p:cBhvr>
                                      <p:to>
                                        <p:strVal val="visible"/>
                                      </p:to>
                                    </p:set>
                                    <p:animEffect transition="in" filter="fade">
                                      <p:cBhvr>
                                        <p:cTn id="7" dur="500"/>
                                        <p:tgtEl>
                                          <p:spTgt spid="2">
                                            <p:graphicEl>
                                              <a:dgm id="{124EFE1A-E21F-434D-808C-EDE928255B02}"/>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graphicEl>
                                              <a:dgm id="{54D3507C-BB6A-4F38-A298-DC3146F0E000}"/>
                                            </p:graphicEl>
                                          </p:spTgt>
                                        </p:tgtEl>
                                        <p:attrNameLst>
                                          <p:attrName>style.visibility</p:attrName>
                                        </p:attrNameLst>
                                      </p:cBhvr>
                                      <p:to>
                                        <p:strVal val="visible"/>
                                      </p:to>
                                    </p:set>
                                    <p:animEffect transition="in" filter="fade">
                                      <p:cBhvr>
                                        <p:cTn id="12" dur="500"/>
                                        <p:tgtEl>
                                          <p:spTgt spid="2">
                                            <p:graphicEl>
                                              <a:dgm id="{54D3507C-BB6A-4F38-A298-DC3146F0E000}"/>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graphicEl>
                                              <a:dgm id="{434796F1-AA05-45FB-8226-165CC2EC99D3}"/>
                                            </p:graphicEl>
                                          </p:spTgt>
                                        </p:tgtEl>
                                        <p:attrNameLst>
                                          <p:attrName>style.visibility</p:attrName>
                                        </p:attrNameLst>
                                      </p:cBhvr>
                                      <p:to>
                                        <p:strVal val="visible"/>
                                      </p:to>
                                    </p:set>
                                    <p:animEffect transition="in" filter="fade">
                                      <p:cBhvr>
                                        <p:cTn id="17" dur="500"/>
                                        <p:tgtEl>
                                          <p:spTgt spid="2">
                                            <p:graphicEl>
                                              <a:dgm id="{434796F1-AA05-45FB-8226-165CC2EC99D3}"/>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graphicEl>
                                              <a:dgm id="{6A3EAA57-7E68-4E70-AB06-D2FCB8DE79BD}"/>
                                            </p:graphicEl>
                                          </p:spTgt>
                                        </p:tgtEl>
                                        <p:attrNameLst>
                                          <p:attrName>style.visibility</p:attrName>
                                        </p:attrNameLst>
                                      </p:cBhvr>
                                      <p:to>
                                        <p:strVal val="visible"/>
                                      </p:to>
                                    </p:set>
                                    <p:animEffect transition="in" filter="fade">
                                      <p:cBhvr>
                                        <p:cTn id="22" dur="500"/>
                                        <p:tgtEl>
                                          <p:spTgt spid="2">
                                            <p:graphicEl>
                                              <a:dgm id="{6A3EAA57-7E68-4E70-AB06-D2FCB8DE79BD}"/>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Content Placeholder 3" descr="imagesCASV2D5F.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1258888" y="1125538"/>
            <a:ext cx="6553200" cy="5122862"/>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mj-cs"/>
              </a:rPr>
              <a:t>video</a:t>
            </a:r>
            <a:endParaRPr lang="en-CA" dirty="0">
              <a:effectLst>
                <a:outerShdw blurRad="38100" dist="38100" dir="2700000" algn="tl">
                  <a:srgbClr val="000000">
                    <a:alpha val="43137"/>
                  </a:srgbClr>
                </a:outerShdw>
              </a:effectLst>
              <a:ea typeface="+mj-ea"/>
              <a:cs typeface="+mj-cs"/>
            </a:endParaRPr>
          </a:p>
        </p:txBody>
      </p:sp>
      <p:sp>
        <p:nvSpPr>
          <p:cNvPr id="45058" name="Content Placeholder 4"/>
          <p:cNvSpPr>
            <a:spLocks noGrp="1"/>
          </p:cNvSpPr>
          <p:nvPr>
            <p:ph idx="1"/>
          </p:nvPr>
        </p:nvSpPr>
        <p:spPr>
          <a:xfrm>
            <a:off x="2051050" y="2743200"/>
            <a:ext cx="5468938" cy="2701925"/>
          </a:xfrm>
        </p:spPr>
        <p:txBody>
          <a:bodyPr/>
          <a:lstStyle/>
          <a:p>
            <a:pPr eaLnBrk="1" hangingPunct="1"/>
            <a:r>
              <a:rPr lang="en-US">
                <a:latin typeface="Calibri" charset="0"/>
              </a:rPr>
              <a:t>Video 1</a:t>
            </a:r>
          </a:p>
          <a:p>
            <a:pPr eaLnBrk="1" hangingPunct="1"/>
            <a:endParaRPr lang="en-US">
              <a:latin typeface="Calibri" charset="0"/>
            </a:endParaRPr>
          </a:p>
          <a:p>
            <a:pPr eaLnBrk="1" hangingPunct="1"/>
            <a:r>
              <a:rPr lang="en-US">
                <a:latin typeface="Calibri" charset="0"/>
              </a:rPr>
              <a:t>Video 2</a:t>
            </a:r>
          </a:p>
          <a:p>
            <a:pPr eaLnBrk="1" hangingPunct="1">
              <a:buFont typeface="Arial" charset="0"/>
              <a:buNone/>
            </a:pPr>
            <a:endParaRPr lang="en-US">
              <a:latin typeface="Calibri"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67544" y="332656"/>
            <a:ext cx="8229600" cy="1152128"/>
          </a:xfrm>
          <a:extLst/>
        </p:spPr>
        <p:txBody>
          <a:bodyPr rtlCol="0">
            <a:normAutofit/>
            <a:scene3d>
              <a:camera prst="orthographicFront"/>
              <a:lightRig rig="soft" dir="t">
                <a:rot lat="0" lon="0" rev="16800000"/>
              </a:lightRig>
            </a:scene3d>
            <a:sp3d prstMaterial="softEdge">
              <a:bevelT w="38100" h="38100"/>
            </a:sp3d>
          </a:bodyPr>
          <a:lstStyle/>
          <a:p>
            <a:pPr algn="l" eaLnBrk="1" fontAlgn="auto" hangingPunct="1">
              <a:spcAft>
                <a:spcPts val="0"/>
              </a:spcAft>
              <a:defRPr/>
            </a:pPr>
            <a:r>
              <a:rPr lang="en-US" dirty="0" smtClean="0">
                <a:ea typeface="+mj-ea"/>
                <a:cs typeface="Arial" pitchFamily="34" charset="0"/>
              </a:rPr>
              <a:t> </a:t>
            </a:r>
            <a:r>
              <a:rPr lang="en-US" dirty="0" smtClean="0">
                <a:effectLst>
                  <a:outerShdw blurRad="38100" dist="38100" dir="2700000" algn="tl">
                    <a:srgbClr val="000000">
                      <a:alpha val="43137"/>
                    </a:srgbClr>
                  </a:outerShdw>
                </a:effectLst>
                <a:ea typeface="+mj-ea"/>
                <a:cs typeface="+mj-cs"/>
              </a:rPr>
              <a:t>Main themes of OCD</a:t>
            </a:r>
            <a:endParaRPr lang="x-none" dirty="0" smtClean="0">
              <a:effectLst>
                <a:outerShdw blurRad="38100" dist="38100" dir="2700000" algn="tl">
                  <a:srgbClr val="000000">
                    <a:alpha val="43137"/>
                  </a:srgbClr>
                </a:outerShdw>
              </a:effectLst>
              <a:ea typeface="+mj-ea"/>
              <a:cs typeface="+mj-cs"/>
            </a:endParaRPr>
          </a:p>
        </p:txBody>
      </p:sp>
      <p:sp>
        <p:nvSpPr>
          <p:cNvPr id="5123" name="عنصر نائب للمحتوى 4"/>
          <p:cNvSpPr>
            <a:spLocks noGrp="1"/>
          </p:cNvSpPr>
          <p:nvPr>
            <p:ph idx="1"/>
          </p:nvPr>
        </p:nvSpPr>
        <p:spPr>
          <a:xfrm>
            <a:off x="395288" y="1962150"/>
            <a:ext cx="8229600" cy="4419600"/>
          </a:xfrm>
        </p:spPr>
        <p:txBody>
          <a:bodyPr rtlCol="0">
            <a:normAutofit/>
          </a:bodyPr>
          <a:lstStyle/>
          <a:p>
            <a:pPr eaLnBrk="1" fontAlgn="auto" hangingPunct="1">
              <a:spcAft>
                <a:spcPts val="0"/>
              </a:spcAft>
              <a:buFont typeface="Arial"/>
              <a:buNone/>
              <a:defRPr/>
            </a:pPr>
            <a:r>
              <a:rPr lang="en-US" sz="2400" dirty="0" smtClean="0">
                <a:latin typeface="Arial" pitchFamily="34" charset="0"/>
                <a:ea typeface="+mn-ea"/>
                <a:cs typeface="Arial" pitchFamily="34" charset="0"/>
              </a:rPr>
              <a:t>**** sense of danger and/or responsibility.</a:t>
            </a:r>
          </a:p>
          <a:p>
            <a:pPr eaLnBrk="1" fontAlgn="auto" hangingPunct="1">
              <a:spcAft>
                <a:spcPts val="0"/>
              </a:spcAft>
              <a:buFont typeface="Arial"/>
              <a:buNone/>
              <a:defRPr/>
            </a:pPr>
            <a:endParaRPr lang="en-US" sz="2400" dirty="0" smtClean="0">
              <a:solidFill>
                <a:schemeClr val="accent5">
                  <a:lumMod val="75000"/>
                </a:schemeClr>
              </a:solidFill>
              <a:latin typeface="Arial" pitchFamily="34" charset="0"/>
              <a:ea typeface="+mn-ea"/>
              <a:cs typeface="Arial" pitchFamily="34" charset="0"/>
            </a:endParaRPr>
          </a:p>
          <a:p>
            <a:pPr eaLnBrk="1" fontAlgn="auto" hangingPunct="1">
              <a:spcAft>
                <a:spcPts val="0"/>
              </a:spcAft>
              <a:buFont typeface="Wingdings" pitchFamily="2" charset="2"/>
              <a:buChar char="q"/>
              <a:defRPr/>
            </a:pPr>
            <a:r>
              <a:rPr lang="en-US" sz="2400" dirty="0" smtClean="0">
                <a:latin typeface="Arial" charset="0"/>
                <a:ea typeface="+mn-ea"/>
                <a:cs typeface="Arial" charset="0"/>
              </a:rPr>
              <a:t>Contamination  </a:t>
            </a:r>
            <a:r>
              <a:rPr lang="en-US" sz="2400" dirty="0" smtClean="0">
                <a:latin typeface="Arial" charset="0"/>
                <a:ea typeface="+mn-ea"/>
                <a:cs typeface="Arial" charset="0"/>
                <a:sym typeface="Wingdings" pitchFamily="2" charset="2"/>
              </a:rPr>
              <a:t> </a:t>
            </a:r>
            <a:r>
              <a:rPr lang="en-US" sz="2400" dirty="0" smtClean="0">
                <a:latin typeface="Arial" charset="0"/>
                <a:ea typeface="+mn-ea"/>
                <a:cs typeface="Arial" charset="0"/>
              </a:rPr>
              <a:t>washing.</a:t>
            </a:r>
          </a:p>
          <a:p>
            <a:pPr eaLnBrk="1" fontAlgn="auto" hangingPunct="1">
              <a:spcAft>
                <a:spcPts val="0"/>
              </a:spcAft>
              <a:buFont typeface="Wingdings" pitchFamily="2" charset="2"/>
              <a:buChar char="q"/>
              <a:defRPr/>
            </a:pPr>
            <a:r>
              <a:rPr lang="en-CA" sz="2400" dirty="0" smtClean="0">
                <a:latin typeface="Arial" charset="0"/>
                <a:ea typeface="+mn-ea"/>
                <a:cs typeface="Arial" charset="0"/>
              </a:rPr>
              <a:t>Religious,  e.g. </a:t>
            </a:r>
            <a:r>
              <a:rPr lang="en-CA" sz="2400" dirty="0" smtClean="0">
                <a:solidFill>
                  <a:srgbClr val="FF6600"/>
                </a:solidFill>
                <a:latin typeface="Arial" charset="0"/>
                <a:ea typeface="+mn-ea"/>
                <a:cs typeface="Arial" charset="0"/>
              </a:rPr>
              <a:t>repeating</a:t>
            </a:r>
            <a:r>
              <a:rPr lang="en-CA" sz="2400" dirty="0" smtClean="0">
                <a:latin typeface="Arial" charset="0"/>
                <a:ea typeface="+mn-ea"/>
                <a:cs typeface="Arial" charset="0"/>
              </a:rPr>
              <a:t> </a:t>
            </a:r>
            <a:r>
              <a:rPr lang="en-US" sz="2400" dirty="0" smtClean="0">
                <a:solidFill>
                  <a:srgbClr val="FF6600"/>
                </a:solidFill>
                <a:latin typeface="Arial" charset="0"/>
                <a:ea typeface="+mn-ea"/>
                <a:cs typeface="Arial" charset="0"/>
              </a:rPr>
              <a:t>Ablution, prayers</a:t>
            </a:r>
            <a:r>
              <a:rPr lang="en-US" sz="2400" dirty="0">
                <a:solidFill>
                  <a:srgbClr val="FF6600"/>
                </a:solidFill>
                <a:latin typeface="Arial" charset="0"/>
                <a:ea typeface="+mn-ea"/>
                <a:cs typeface="Arial" charset="0"/>
              </a:rPr>
              <a:t>, divorce, </a:t>
            </a:r>
            <a:r>
              <a:rPr lang="en-US" sz="2400" dirty="0" smtClean="0">
                <a:solidFill>
                  <a:srgbClr val="FF6600"/>
                </a:solidFill>
                <a:latin typeface="Arial" charset="0"/>
                <a:ea typeface="+mn-ea"/>
                <a:cs typeface="Arial" charset="0"/>
              </a:rPr>
              <a:t>Blasphemous. </a:t>
            </a:r>
            <a:endParaRPr lang="en-US" sz="2400" dirty="0">
              <a:solidFill>
                <a:srgbClr val="FF6600"/>
              </a:solidFill>
              <a:latin typeface="Arial" charset="0"/>
              <a:ea typeface="+mn-ea"/>
              <a:cs typeface="Arial" charset="0"/>
            </a:endParaRPr>
          </a:p>
          <a:p>
            <a:pPr eaLnBrk="1" fontAlgn="auto" hangingPunct="1">
              <a:spcAft>
                <a:spcPts val="0"/>
              </a:spcAft>
              <a:buFont typeface="Wingdings" pitchFamily="2" charset="2"/>
              <a:buChar char="q"/>
              <a:defRPr/>
            </a:pPr>
            <a:r>
              <a:rPr lang="en-CA" sz="2400" dirty="0" smtClean="0">
                <a:latin typeface="Arial" charset="0"/>
                <a:ea typeface="+mn-ea"/>
                <a:cs typeface="Arial" charset="0"/>
              </a:rPr>
              <a:t>Sexual</a:t>
            </a:r>
          </a:p>
          <a:p>
            <a:pPr eaLnBrk="1" fontAlgn="auto" hangingPunct="1">
              <a:spcAft>
                <a:spcPts val="0"/>
              </a:spcAft>
              <a:buFont typeface="Wingdings" pitchFamily="2" charset="2"/>
              <a:buChar char="q"/>
              <a:defRPr/>
            </a:pPr>
            <a:r>
              <a:rPr lang="en-CA" sz="2400" dirty="0" smtClean="0">
                <a:latin typeface="Arial" charset="0"/>
                <a:ea typeface="+mn-ea"/>
                <a:cs typeface="Arial" charset="0"/>
              </a:rPr>
              <a:t>Aggression </a:t>
            </a:r>
          </a:p>
          <a:p>
            <a:pPr eaLnBrk="1" fontAlgn="auto" hangingPunct="1">
              <a:spcAft>
                <a:spcPts val="0"/>
              </a:spcAft>
              <a:buFont typeface="Wingdings" pitchFamily="2" charset="2"/>
              <a:buChar char="q"/>
              <a:defRPr/>
            </a:pPr>
            <a:r>
              <a:rPr lang="en-US" sz="2400" dirty="0" smtClean="0">
                <a:latin typeface="Arial" charset="0"/>
                <a:ea typeface="+mn-ea"/>
                <a:cs typeface="Arial" charset="0"/>
              </a:rPr>
              <a:t>Symmetry </a:t>
            </a:r>
            <a:r>
              <a:rPr lang="en-US" sz="2400" dirty="0" smtClean="0">
                <a:latin typeface="Arial" charset="0"/>
                <a:ea typeface="+mn-ea"/>
                <a:cs typeface="Arial" charset="0"/>
                <a:sym typeface="Wingdings" pitchFamily="2" charset="2"/>
              </a:rPr>
              <a:t> </a:t>
            </a:r>
            <a:r>
              <a:rPr lang="en-US" sz="2400" dirty="0" smtClean="0">
                <a:latin typeface="Arial" charset="0"/>
                <a:ea typeface="+mn-ea"/>
                <a:cs typeface="Arial" charset="0"/>
              </a:rPr>
              <a:t>slowness</a:t>
            </a:r>
          </a:p>
          <a:p>
            <a:pPr eaLnBrk="1" fontAlgn="auto" hangingPunct="1">
              <a:spcAft>
                <a:spcPts val="0"/>
              </a:spcAft>
              <a:buFont typeface="Wingdings" pitchFamily="2" charset="2"/>
              <a:buChar char="q"/>
              <a:defRPr/>
            </a:pPr>
            <a:r>
              <a:rPr lang="en-US" sz="2400" dirty="0" smtClean="0">
                <a:latin typeface="Arial" charset="0"/>
                <a:ea typeface="+mn-ea"/>
                <a:cs typeface="Arial" charset="0"/>
              </a:rPr>
              <a:t>Hoarding </a:t>
            </a:r>
            <a:endParaRPr lang="x-none" sz="2400" dirty="0" smtClean="0">
              <a:latin typeface="Arial" charset="0"/>
              <a:ea typeface="+mn-ea"/>
              <a:cs typeface="Arial" charset="0"/>
            </a:endParaRPr>
          </a:p>
        </p:txBody>
      </p:sp>
      <p:pic>
        <p:nvPicPr>
          <p:cNvPr id="46083" name="Picture 1" descr="D:\AHMAD\Pictures\sinksoap.gif"/>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732588" y="1557338"/>
            <a:ext cx="1676400" cy="1282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p:txBody>
          <a:bodyPr/>
          <a:lstStyle/>
          <a:p>
            <a:pPr eaLnBrk="1" hangingPunct="1"/>
            <a:r>
              <a:rPr lang="en-CA">
                <a:latin typeface="Calibri" charset="0"/>
              </a:rPr>
              <a:t>video</a:t>
            </a:r>
          </a:p>
        </p:txBody>
      </p:sp>
      <p:sp>
        <p:nvSpPr>
          <p:cNvPr id="48130" name="Content Placeholder 3"/>
          <p:cNvSpPr>
            <a:spLocks noGrp="1"/>
          </p:cNvSpPr>
          <p:nvPr>
            <p:ph idx="1"/>
          </p:nvPr>
        </p:nvSpPr>
        <p:spPr>
          <a:xfrm>
            <a:off x="2268538" y="2636838"/>
            <a:ext cx="4962525" cy="766762"/>
          </a:xfrm>
        </p:spPr>
        <p:txBody>
          <a:bodyPr/>
          <a:lstStyle/>
          <a:p>
            <a:pPr eaLnBrk="1" hangingPunct="1"/>
            <a:r>
              <a:rPr lang="en-US">
                <a:latin typeface="Calibri" charset="0"/>
              </a:rPr>
              <a:t>Hoarding video</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11560" y="404664"/>
          <a:ext cx="8208962"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1922" name="Picture 2" descr="D:\AHMAD\Pictures\sadder.pn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755650" y="1773238"/>
            <a:ext cx="800100" cy="11382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1923" name="Picture 3" descr="D:\AHMAD\Pictures\anxious.png"/>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987675" y="5721350"/>
            <a:ext cx="955675" cy="1136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81923"/>
                                        </p:tgtEl>
                                        <p:attrNameLst>
                                          <p:attrName>style.visibility</p:attrName>
                                        </p:attrNameLst>
                                      </p:cBhvr>
                                      <p:to>
                                        <p:strVal val="visible"/>
                                      </p:to>
                                    </p:set>
                                    <p:animEffect transition="in" filter="fade">
                                      <p:cBhvr>
                                        <p:cTn id="7" dur="500"/>
                                        <p:tgtEl>
                                          <p:spTgt spid="81923"/>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81922"/>
                                        </p:tgtEl>
                                        <p:attrNameLst>
                                          <p:attrName>style.visibility</p:attrName>
                                        </p:attrNameLst>
                                      </p:cBhvr>
                                      <p:to>
                                        <p:strVal val="visible"/>
                                      </p:to>
                                    </p:set>
                                    <p:animEffect transition="in" filter="fade">
                                      <p:cBhvr>
                                        <p:cTn id="11" dur="500"/>
                                        <p:tgtEl>
                                          <p:spTgt spid="81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xtLst/>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Arial" pitchFamily="34" charset="0"/>
              </a:rPr>
              <a:t>Course</a:t>
            </a:r>
            <a:endParaRPr lang="x-none" dirty="0">
              <a:effectLst>
                <a:outerShdw blurRad="38100" dist="38100" dir="2700000" algn="tl">
                  <a:srgbClr val="000000">
                    <a:alpha val="43137"/>
                  </a:srgbClr>
                </a:outerShdw>
              </a:effectLst>
              <a:ea typeface="+mj-ea"/>
              <a:cs typeface="Arial" pitchFamily="34" charset="0"/>
            </a:endParaRPr>
          </a:p>
        </p:txBody>
      </p:sp>
      <p:sp>
        <p:nvSpPr>
          <p:cNvPr id="50178" name="عنصر نائب للمحتوى 2"/>
          <p:cNvSpPr>
            <a:spLocks noGrp="1"/>
          </p:cNvSpPr>
          <p:nvPr>
            <p:ph idx="1"/>
          </p:nvPr>
        </p:nvSpPr>
        <p:spPr>
          <a:xfrm>
            <a:off x="1116013" y="1916113"/>
            <a:ext cx="5903912" cy="4114800"/>
          </a:xfrm>
        </p:spPr>
        <p:txBody>
          <a:bodyPr/>
          <a:lstStyle/>
          <a:p>
            <a:pPr eaLnBrk="1" hangingPunct="1"/>
            <a:r>
              <a:rPr lang="en-US">
                <a:latin typeface="Arial" charset="0"/>
                <a:cs typeface="Arial" charset="0"/>
              </a:rPr>
              <a:t>Gradual  &gt; acute</a:t>
            </a:r>
          </a:p>
          <a:p>
            <a:pPr eaLnBrk="1" hangingPunct="1"/>
            <a:r>
              <a:rPr lang="en-US">
                <a:latin typeface="Arial" charset="0"/>
                <a:cs typeface="Arial" charset="0"/>
              </a:rPr>
              <a:t>Chronic </a:t>
            </a:r>
          </a:p>
          <a:p>
            <a:pPr eaLnBrk="1" hangingPunct="1"/>
            <a:r>
              <a:rPr lang="en-US">
                <a:latin typeface="Arial" charset="0"/>
                <a:cs typeface="Arial" charset="0"/>
              </a:rPr>
              <a:t>Waxing &amp; waning</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 (Social </a:t>
            </a:r>
            <a:r>
              <a:rPr lang="en-CA" dirty="0" err="1" smtClean="0">
                <a:latin typeface="Arial"/>
                <a:ea typeface="+mn-ea"/>
                <a:cs typeface="Arial"/>
              </a:rPr>
              <a:t>Anx</a:t>
            </a:r>
            <a:r>
              <a:rPr lang="en-CA" dirty="0" smtClean="0">
                <a:latin typeface="Arial"/>
                <a:ea typeface="+mn-ea"/>
                <a:cs typeface="Arial"/>
              </a:rPr>
              <a:t> Dis).</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pic>
        <p:nvPicPr>
          <p:cNvPr id="18435" name="Picture 1" descr="Stress-Relief1.jpg"/>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bwMode="auto">
          <a:xfrm>
            <a:off x="6443663" y="1162050"/>
            <a:ext cx="2073275" cy="1930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p:txBody>
          <a:bodyPr/>
          <a:lstStyle/>
          <a:p>
            <a:pPr eaLnBrk="1" hangingPunct="1"/>
            <a:endParaRPr lang="en-CA">
              <a:latin typeface="Arial" charset="0"/>
              <a:cs typeface="Arial" charset="0"/>
            </a:endParaRPr>
          </a:p>
        </p:txBody>
      </p:sp>
      <p:pic>
        <p:nvPicPr>
          <p:cNvPr id="52226" name="Content Placeholder 3" descr="ocd.jpg"/>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عنصر نائب للمحتوى 2"/>
          <p:cNvSpPr>
            <a:spLocks noGrp="1"/>
          </p:cNvSpPr>
          <p:nvPr>
            <p:ph idx="1"/>
          </p:nvPr>
        </p:nvSpPr>
        <p:spPr>
          <a:xfrm>
            <a:off x="357188" y="2133600"/>
            <a:ext cx="4286250" cy="4535488"/>
          </a:xfrm>
        </p:spPr>
        <p:txBody>
          <a:bodyPr/>
          <a:lstStyle/>
          <a:p>
            <a:pPr eaLnBrk="1" hangingPunct="1"/>
            <a:r>
              <a:rPr lang="en-US">
                <a:latin typeface="Arial" charset="0"/>
                <a:cs typeface="Arial" charset="0"/>
              </a:rPr>
              <a:t>Non – severe</a:t>
            </a:r>
          </a:p>
          <a:p>
            <a:pPr eaLnBrk="1" hangingPunct="1"/>
            <a:r>
              <a:rPr lang="en-US">
                <a:latin typeface="Arial" charset="0"/>
                <a:cs typeface="Arial" charset="0"/>
              </a:rPr>
              <a:t>No  OCPD</a:t>
            </a:r>
          </a:p>
          <a:p>
            <a:pPr eaLnBrk="1" hangingPunct="1"/>
            <a:r>
              <a:rPr lang="en-US">
                <a:latin typeface="Arial" charset="0"/>
                <a:cs typeface="Arial" charset="0"/>
              </a:rPr>
              <a:t>Depressed / anxious mood</a:t>
            </a:r>
          </a:p>
          <a:p>
            <a:pPr eaLnBrk="1" hangingPunct="1"/>
            <a:r>
              <a:rPr lang="en-US">
                <a:latin typeface="Arial" charset="0"/>
                <a:cs typeface="Arial" charset="0"/>
              </a:rPr>
              <a:t>Compliance with Tx</a:t>
            </a:r>
          </a:p>
          <a:p>
            <a:pPr eaLnBrk="1" hangingPunct="1"/>
            <a:r>
              <a:rPr lang="en-US">
                <a:latin typeface="Arial" charset="0"/>
                <a:cs typeface="Arial" charset="0"/>
              </a:rPr>
              <a:t>Family support</a:t>
            </a:r>
          </a:p>
        </p:txBody>
      </p:sp>
      <p:sp>
        <p:nvSpPr>
          <p:cNvPr id="53250" name="مجسم مشطوف الحواف 4"/>
          <p:cNvSpPr>
            <a:spLocks noChangeArrowheads="1"/>
          </p:cNvSpPr>
          <p:nvPr/>
        </p:nvSpPr>
        <p:spPr bwMode="auto">
          <a:xfrm>
            <a:off x="5651500" y="3789363"/>
            <a:ext cx="2714625" cy="642937"/>
          </a:xfrm>
          <a:prstGeom prst="bevel">
            <a:avLst>
              <a:gd name="adj" fmla="val 12500"/>
            </a:avLst>
          </a:prstGeom>
          <a:solidFill>
            <a:srgbClr val="FFFFCC"/>
          </a:solidFill>
          <a:ln w="25400">
            <a:solidFill>
              <a:srgbClr val="978749"/>
            </a:solidFill>
            <a:miter lim="800000"/>
            <a:headEnd/>
            <a:tailEnd/>
          </a:ln>
        </p:spPr>
        <p:txBody>
          <a:bodyPr anchor="ctr"/>
          <a:lstStyle/>
          <a:p>
            <a:pPr algn="ctr"/>
            <a:r>
              <a:rPr lang="en-US" sz="2400" b="1" i="1">
                <a:solidFill>
                  <a:srgbClr val="002060"/>
                </a:solidFill>
              </a:rPr>
              <a:t>Good p. Factors</a:t>
            </a:r>
          </a:p>
        </p:txBody>
      </p:sp>
      <p:sp>
        <p:nvSpPr>
          <p:cNvPr id="53251" name="Right Brace 7"/>
          <p:cNvSpPr>
            <a:spLocks/>
          </p:cNvSpPr>
          <p:nvPr/>
        </p:nvSpPr>
        <p:spPr bwMode="auto">
          <a:xfrm>
            <a:off x="4787900" y="2133600"/>
            <a:ext cx="647700" cy="3959225"/>
          </a:xfrm>
          <a:prstGeom prst="rightBrace">
            <a:avLst>
              <a:gd name="adj1" fmla="val 8348"/>
              <a:gd name="adj2" fmla="val 50000"/>
            </a:avLst>
          </a:prstGeom>
          <a:noFill/>
          <a:ln w="38100">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pPr defTabSz="914400" eaLnBrk="0" hangingPunct="0"/>
            <a:endParaRPr lang="en-CA" sz="2000">
              <a:latin typeface="Times" charset="0"/>
            </a:endParaRPr>
          </a:p>
        </p:txBody>
      </p:sp>
      <p:sp>
        <p:nvSpPr>
          <p:cNvPr id="9" name="Title 8"/>
          <p:cNvSpPr>
            <a:spLocks noGrp="1"/>
          </p:cNvSpPr>
          <p:nvPr>
            <p:ph type="title"/>
          </p:nvPr>
        </p:nvSpPr>
        <p:spPr>
          <a:xfrm>
            <a:off x="323850" y="404813"/>
            <a:ext cx="8153400" cy="1143000"/>
          </a:xfrm>
        </p:spPr>
        <p:txBody>
          <a:bodyPr rtlCol="0">
            <a:normAutofit/>
          </a:bodyPr>
          <a:lstStyle/>
          <a:p>
            <a:pPr eaLnBrk="1" fontAlgn="auto" hangingPunct="1">
              <a:spcAft>
                <a:spcPts val="0"/>
              </a:spcAft>
              <a:defRPr/>
            </a:pPr>
            <a:r>
              <a:rPr lang="en-CA" dirty="0" smtClean="0">
                <a:effectLst>
                  <a:outerShdw blurRad="38100" dist="38100" dir="2700000" algn="tl">
                    <a:srgbClr val="000000">
                      <a:alpha val="43137"/>
                    </a:srgbClr>
                  </a:outerShdw>
                </a:effectLst>
                <a:ea typeface="+mj-ea"/>
                <a:cs typeface="+mj-cs"/>
              </a:rPr>
              <a:t>Prognosis</a:t>
            </a:r>
            <a:endParaRPr lang="en-CA" dirty="0">
              <a:effectLst>
                <a:outerShdw blurRad="38100" dist="38100" dir="2700000" algn="tl">
                  <a:srgbClr val="000000">
                    <a:alpha val="43137"/>
                  </a:srgbClr>
                </a:outerShdw>
              </a:effectLst>
              <a:ea typeface="+mj-ea"/>
              <a:cs typeface="+mj-cs"/>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pPr eaLnBrk="1" hangingPunct="1"/>
            <a:r>
              <a:rPr lang="en-CA">
                <a:latin typeface="Calibri" charset="0"/>
              </a:rPr>
              <a:t>video</a:t>
            </a:r>
          </a:p>
        </p:txBody>
      </p:sp>
      <p:sp>
        <p:nvSpPr>
          <p:cNvPr id="55298" name="TextBox 3"/>
          <p:cNvSpPr txBox="1">
            <a:spLocks noChangeArrowheads="1"/>
          </p:cNvSpPr>
          <p:nvPr/>
        </p:nvSpPr>
        <p:spPr bwMode="auto">
          <a:xfrm>
            <a:off x="1258888" y="2492375"/>
            <a:ext cx="67691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3600"/>
              <a:t>Video: What is it like to be OCD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4"/>
          <p:cNvSpPr>
            <a:spLocks noGrp="1"/>
          </p:cNvSpPr>
          <p:nvPr>
            <p:ph type="title"/>
          </p:nvPr>
        </p:nvSpPr>
        <p:spPr/>
        <p:txBody>
          <a:bodyPr/>
          <a:lstStyle/>
          <a:p>
            <a:pPr eaLnBrk="1" hangingPunct="1"/>
            <a:r>
              <a:rPr lang="en-US">
                <a:latin typeface="Calibri" charset="0"/>
              </a:rPr>
              <a:t>Case development</a:t>
            </a: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smtClean="0">
                <a:ea typeface="+mn-ea"/>
                <a:cs typeface="+mn-cs"/>
              </a:rPr>
              <a:t>Also, her brother Saad, has the same symptoms of Layla whenever he is exposed to cues that remind him with the car accident that he had 2 years ago. Saad had serious injuries in that accident and he was in coma for 3 weeks. His friend died in the same accident. He also has flashbacks related to that accident. Also, he refuses to talk about the accident and avoids drive in the street where the accident happened. </a:t>
            </a:r>
            <a:endParaRPr lang="en-US" b="1" dirty="0" smtClean="0">
              <a:ea typeface="+mn-ea"/>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4"/>
          <p:cNvSpPr>
            <a:spLocks noGrp="1"/>
          </p:cNvSpPr>
          <p:nvPr>
            <p:ph type="title"/>
          </p:nvPr>
        </p:nvSpPr>
        <p:spPr/>
        <p:txBody>
          <a:bodyPr/>
          <a:lstStyle/>
          <a:p>
            <a:pPr eaLnBrk="1" hangingPunct="1"/>
            <a:endParaRPr lang="en-US">
              <a:latin typeface="Calibri" charset="0"/>
            </a:endParaRPr>
          </a:p>
        </p:txBody>
      </p:sp>
      <p:sp>
        <p:nvSpPr>
          <p:cNvPr id="6" name="Content Placeholder 5"/>
          <p:cNvSpPr>
            <a:spLocks noGrp="1"/>
          </p:cNvSpPr>
          <p:nvPr>
            <p:ph idx="1"/>
          </p:nvPr>
        </p:nvSpPr>
        <p:spPr/>
        <p:txBody>
          <a:bodyPr rtlCol="0">
            <a:normAutofit lnSpcReduction="10000"/>
          </a:bodyPr>
          <a:lstStyle/>
          <a:p>
            <a:pPr eaLnBrk="1" fontAlgn="auto" hangingPunct="1">
              <a:spcAft>
                <a:spcPts val="0"/>
              </a:spcAft>
              <a:buFont typeface="Arial"/>
              <a:buChar char="•"/>
              <a:defRPr/>
            </a:pPr>
            <a:r>
              <a:rPr lang="x-none" dirty="0" smtClean="0">
                <a:ea typeface="+mn-ea"/>
                <a:cs typeface="+mn-cs"/>
              </a:rPr>
              <a:t>Also, her brother Saad, has the </a:t>
            </a:r>
            <a:r>
              <a:rPr lang="x-none" dirty="0" smtClean="0">
                <a:solidFill>
                  <a:srgbClr val="FF0000"/>
                </a:solidFill>
                <a:ea typeface="+mn-ea"/>
                <a:cs typeface="+mn-cs"/>
              </a:rPr>
              <a:t>same symptoms</a:t>
            </a:r>
            <a:r>
              <a:rPr lang="x-none" dirty="0" smtClean="0">
                <a:ea typeface="+mn-ea"/>
                <a:cs typeface="+mn-cs"/>
              </a:rPr>
              <a:t> of Layla whenever he is exposed to cues that remind him with the car accident that he had 2 years ago. Saad had </a:t>
            </a:r>
            <a:r>
              <a:rPr lang="x-none" dirty="0" smtClean="0">
                <a:solidFill>
                  <a:srgbClr val="FF0000"/>
                </a:solidFill>
                <a:ea typeface="+mn-ea"/>
                <a:cs typeface="+mn-cs"/>
              </a:rPr>
              <a:t>serious</a:t>
            </a:r>
            <a:r>
              <a:rPr lang="x-none" dirty="0" smtClean="0">
                <a:ea typeface="+mn-ea"/>
                <a:cs typeface="+mn-cs"/>
              </a:rPr>
              <a:t> injuries in that accident and he was in coma for 3 weeks. His friend </a:t>
            </a:r>
            <a:r>
              <a:rPr lang="x-none" dirty="0" smtClean="0">
                <a:solidFill>
                  <a:srgbClr val="FF0000"/>
                </a:solidFill>
                <a:ea typeface="+mn-ea"/>
                <a:cs typeface="+mn-cs"/>
              </a:rPr>
              <a:t>died</a:t>
            </a:r>
            <a:r>
              <a:rPr lang="x-none" dirty="0" smtClean="0">
                <a:ea typeface="+mn-ea"/>
                <a:cs typeface="+mn-cs"/>
              </a:rPr>
              <a:t> in the same accident. He also has </a:t>
            </a:r>
            <a:r>
              <a:rPr lang="x-none" dirty="0" smtClean="0">
                <a:solidFill>
                  <a:srgbClr val="FF0000"/>
                </a:solidFill>
                <a:ea typeface="+mn-ea"/>
                <a:cs typeface="+mn-cs"/>
              </a:rPr>
              <a:t>flashbacks</a:t>
            </a:r>
            <a:r>
              <a:rPr lang="x-none" dirty="0" smtClean="0">
                <a:ea typeface="+mn-ea"/>
                <a:cs typeface="+mn-cs"/>
              </a:rPr>
              <a:t> related to that accident. Also, he </a:t>
            </a:r>
            <a:r>
              <a:rPr lang="x-none" dirty="0" smtClean="0">
                <a:solidFill>
                  <a:srgbClr val="FF0000"/>
                </a:solidFill>
                <a:ea typeface="+mn-ea"/>
                <a:cs typeface="+mn-cs"/>
              </a:rPr>
              <a:t>refuses</a:t>
            </a:r>
            <a:r>
              <a:rPr lang="x-none" dirty="0" smtClean="0">
                <a:ea typeface="+mn-ea"/>
                <a:cs typeface="+mn-cs"/>
              </a:rPr>
              <a:t> to talk about the accident and </a:t>
            </a:r>
            <a:r>
              <a:rPr lang="x-none" dirty="0" smtClean="0">
                <a:solidFill>
                  <a:srgbClr val="FF0000"/>
                </a:solidFill>
                <a:ea typeface="+mn-ea"/>
                <a:cs typeface="+mn-cs"/>
              </a:rPr>
              <a:t>avoids</a:t>
            </a:r>
            <a:r>
              <a:rPr lang="x-none" dirty="0" smtClean="0">
                <a:ea typeface="+mn-ea"/>
                <a:cs typeface="+mn-cs"/>
              </a:rPr>
              <a:t> drive in the street where the accident happened. </a:t>
            </a:r>
            <a:endParaRPr lang="en-US" b="1" dirty="0" smtClean="0">
              <a:ea typeface="+mn-ea"/>
              <a:cs typeface="+mn-cs"/>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404664"/>
          <a:ext cx="8229600" cy="6050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131840" y="5589240"/>
            <a:ext cx="2970686" cy="923330"/>
          </a:xfrm>
          <a:prstGeom prst="rect">
            <a:avLst/>
          </a:prstGeom>
          <a:noFill/>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FF0000"/>
                </a:solidFill>
                <a:latin typeface="+mn-lt"/>
                <a:ea typeface="+mn-ea"/>
                <a:cs typeface="+mn-cs"/>
              </a:rPr>
              <a:t>TRAUMA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99D1FACB-25A9-4FDF-B5D9-5EF7A1B06D39}"/>
                                            </p:graphicEl>
                                          </p:spTgt>
                                        </p:tgtEl>
                                        <p:attrNameLst>
                                          <p:attrName>style.visibility</p:attrName>
                                        </p:attrNameLst>
                                      </p:cBhvr>
                                      <p:to>
                                        <p:strVal val="visible"/>
                                      </p:to>
                                    </p:set>
                                    <p:animEffect transition="in" filter="fade">
                                      <p:cBhvr>
                                        <p:cTn id="12" dur="500"/>
                                        <p:tgtEl>
                                          <p:spTgt spid="4">
                                            <p:graphicEl>
                                              <a:dgm id="{99D1FACB-25A9-4FDF-B5D9-5EF7A1B06D39}"/>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C5D8B7F4-FFE8-4E70-BA25-3BCB5A5B3E3E}"/>
                                            </p:graphicEl>
                                          </p:spTgt>
                                        </p:tgtEl>
                                        <p:attrNameLst>
                                          <p:attrName>style.visibility</p:attrName>
                                        </p:attrNameLst>
                                      </p:cBhvr>
                                      <p:to>
                                        <p:strVal val="visible"/>
                                      </p:to>
                                    </p:set>
                                    <p:animEffect transition="in" filter="fade">
                                      <p:cBhvr>
                                        <p:cTn id="17" dur="500"/>
                                        <p:tgtEl>
                                          <p:spTgt spid="4">
                                            <p:graphicEl>
                                              <a:dgm id="{C5D8B7F4-FFE8-4E70-BA25-3BCB5A5B3E3E}"/>
                                            </p:graphic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graphicEl>
                                              <a:dgm id="{94D6EC97-C693-49A2-9DFE-12E411956B10}"/>
                                            </p:graphicEl>
                                          </p:spTgt>
                                        </p:tgtEl>
                                        <p:attrNameLst>
                                          <p:attrName>style.visibility</p:attrName>
                                        </p:attrNameLst>
                                      </p:cBhvr>
                                      <p:to>
                                        <p:strVal val="visible"/>
                                      </p:to>
                                    </p:set>
                                    <p:animEffect transition="in" filter="fade">
                                      <p:cBhvr>
                                        <p:cTn id="20" dur="500"/>
                                        <p:tgtEl>
                                          <p:spTgt spid="4">
                                            <p:graphicEl>
                                              <a:dgm id="{94D6EC97-C693-49A2-9DFE-12E411956B10}"/>
                                            </p:graphic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graphicEl>
                                              <a:dgm id="{3E7E4D5A-C867-4705-9C81-16606A43F1AB}"/>
                                            </p:graphicEl>
                                          </p:spTgt>
                                        </p:tgtEl>
                                        <p:attrNameLst>
                                          <p:attrName>style.visibility</p:attrName>
                                        </p:attrNameLst>
                                      </p:cBhvr>
                                      <p:to>
                                        <p:strVal val="visible"/>
                                      </p:to>
                                    </p:set>
                                    <p:animEffect transition="in" filter="fade">
                                      <p:cBhvr>
                                        <p:cTn id="25" dur="500"/>
                                        <p:tgtEl>
                                          <p:spTgt spid="4">
                                            <p:graphicEl>
                                              <a:dgm id="{3E7E4D5A-C867-4705-9C81-16606A43F1AB}"/>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graphicEl>
                                              <a:dgm id="{77244018-B3F1-404C-8343-CD201A8413C8}"/>
                                            </p:graphicEl>
                                          </p:spTgt>
                                        </p:tgtEl>
                                        <p:attrNameLst>
                                          <p:attrName>style.visibility</p:attrName>
                                        </p:attrNameLst>
                                      </p:cBhvr>
                                      <p:to>
                                        <p:strVal val="visible"/>
                                      </p:to>
                                    </p:set>
                                    <p:animEffect transition="in" filter="fade">
                                      <p:cBhvr>
                                        <p:cTn id="28" dur="500"/>
                                        <p:tgtEl>
                                          <p:spTgt spid="4">
                                            <p:graphicEl>
                                              <a:dgm id="{77244018-B3F1-404C-8343-CD201A8413C8}"/>
                                            </p:graphic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graphicEl>
                                              <a:dgm id="{7B09D2A3-07A5-4CB9-99A3-E101AC43BFBE}"/>
                                            </p:graphicEl>
                                          </p:spTgt>
                                        </p:tgtEl>
                                        <p:attrNameLst>
                                          <p:attrName>style.visibility</p:attrName>
                                        </p:attrNameLst>
                                      </p:cBhvr>
                                      <p:to>
                                        <p:strVal val="visible"/>
                                      </p:to>
                                    </p:set>
                                    <p:animEffect transition="in" filter="fade">
                                      <p:cBhvr>
                                        <p:cTn id="33" dur="500"/>
                                        <p:tgtEl>
                                          <p:spTgt spid="4">
                                            <p:graphicEl>
                                              <a:dgm id="{7B09D2A3-07A5-4CB9-99A3-E101AC43BFBE}"/>
                                            </p:graphic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
                                            <p:graphicEl>
                                              <a:dgm id="{B8542218-805F-44EB-8953-AD5A753ED3CF}"/>
                                            </p:graphicEl>
                                          </p:spTgt>
                                        </p:tgtEl>
                                        <p:attrNameLst>
                                          <p:attrName>style.visibility</p:attrName>
                                        </p:attrNameLst>
                                      </p:cBhvr>
                                      <p:to>
                                        <p:strVal val="visible"/>
                                      </p:to>
                                    </p:set>
                                    <p:animEffect transition="in" filter="fade">
                                      <p:cBhvr>
                                        <p:cTn id="36" dur="500"/>
                                        <p:tgtEl>
                                          <p:spTgt spid="4">
                                            <p:graphicEl>
                                              <a:dgm id="{B8542218-805F-44EB-8953-AD5A753ED3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2"/>
          <p:cNvSpPr>
            <a:spLocks noGrp="1"/>
          </p:cNvSpPr>
          <p:nvPr>
            <p:ph type="title"/>
          </p:nvPr>
        </p:nvSpPr>
        <p:spPr/>
        <p:txBody>
          <a:bodyPr/>
          <a:lstStyle/>
          <a:p>
            <a:pPr eaLnBrk="1" hangingPunct="1"/>
            <a:r>
              <a:rPr lang="en-US" sz="4000">
                <a:latin typeface="Calibri" charset="0"/>
              </a:rPr>
              <a:t>Acute stress disorder and PTSD</a:t>
            </a:r>
          </a:p>
        </p:txBody>
      </p:sp>
      <p:sp>
        <p:nvSpPr>
          <p:cNvPr id="2" name="Content Placeholder 1"/>
          <p:cNvSpPr>
            <a:spLocks noGrp="1"/>
          </p:cNvSpPr>
          <p:nvPr>
            <p:ph idx="1"/>
          </p:nvPr>
        </p:nvSpPr>
        <p:spPr>
          <a:xfrm>
            <a:off x="395288" y="1484313"/>
            <a:ext cx="8229600" cy="4572000"/>
          </a:xfrm>
        </p:spPr>
        <p:txBody>
          <a:bodyPr/>
          <a:lstStyle/>
          <a:p>
            <a:pPr eaLnBrk="1" hangingPunct="1"/>
            <a:r>
              <a:rPr lang="en-US" sz="2400">
                <a:latin typeface="Calibri" charset="0"/>
              </a:rPr>
              <a:t>After exposure to traumatic life events.</a:t>
            </a:r>
          </a:p>
          <a:p>
            <a:pPr eaLnBrk="1" hangingPunct="1"/>
            <a:endParaRPr lang="en-US" sz="1200">
              <a:latin typeface="Calibri" charset="0"/>
            </a:endParaRPr>
          </a:p>
          <a:p>
            <a:pPr eaLnBrk="1" hangingPunct="1"/>
            <a:r>
              <a:rPr lang="en-US" sz="2400">
                <a:latin typeface="Calibri" charset="0"/>
              </a:rPr>
              <a:t>Duration &gt; a month after the event.</a:t>
            </a:r>
          </a:p>
          <a:p>
            <a:pPr eaLnBrk="1" hangingPunct="1"/>
            <a:endParaRPr lang="en-US" sz="1200">
              <a:latin typeface="Calibri" charset="0"/>
            </a:endParaRPr>
          </a:p>
          <a:p>
            <a:pPr eaLnBrk="1" hangingPunct="1"/>
            <a:r>
              <a:rPr lang="en-US" sz="2400">
                <a:latin typeface="Calibri" charset="0"/>
              </a:rPr>
              <a:t>Acute stress disorder: occurs earlier than PTSD </a:t>
            </a:r>
            <a:r>
              <a:rPr lang="en-US" sz="2400" b="1" u="sng">
                <a:latin typeface="Calibri" charset="0"/>
              </a:rPr>
              <a:t>(within 4 weeks of the event) </a:t>
            </a:r>
            <a:r>
              <a:rPr lang="en-US" sz="2400">
                <a:latin typeface="Calibri" charset="0"/>
              </a:rPr>
              <a:t>and </a:t>
            </a:r>
            <a:r>
              <a:rPr lang="en-US" sz="2400" b="1" u="sng">
                <a:latin typeface="Calibri" charset="0"/>
              </a:rPr>
              <a:t>remits within 2 days to 4 weeks</a:t>
            </a:r>
            <a:r>
              <a:rPr lang="en-US" sz="2400">
                <a:latin typeface="Calibri" charset="0"/>
              </a:rPr>
              <a:t>. </a:t>
            </a:r>
          </a:p>
          <a:p>
            <a:pPr eaLnBrk="1" hangingPunct="1"/>
            <a:endParaRPr lang="en-US" sz="1200">
              <a:latin typeface="Calibri" charset="0"/>
            </a:endParaRPr>
          </a:p>
          <a:p>
            <a:pPr eaLnBrk="1" hangingPunct="1"/>
            <a:r>
              <a:rPr lang="en-US" sz="2400">
                <a:latin typeface="Calibri" charset="0"/>
              </a:rPr>
              <a:t>Must significantly affect important areas of life (family and work)</a:t>
            </a:r>
          </a:p>
          <a:p>
            <a:pPr eaLnBrk="1" hangingPunct="1"/>
            <a:endParaRPr lang="en-US" sz="2000">
              <a:latin typeface="Calibri" charset="0"/>
            </a:endParaRPr>
          </a:p>
          <a:p>
            <a:pPr eaLnBrk="1" hangingPunct="1"/>
            <a:endParaRPr lang="en-US" sz="2000">
              <a:latin typeface="Calibri" charset="0"/>
            </a:endParaRPr>
          </a:p>
        </p:txBody>
      </p:sp>
      <p:cxnSp>
        <p:nvCxnSpPr>
          <p:cNvPr id="5" name="Straight Arrow Connector 4"/>
          <p:cNvCxnSpPr/>
          <p:nvPr/>
        </p:nvCxnSpPr>
        <p:spPr>
          <a:xfrm>
            <a:off x="1116013" y="5876925"/>
            <a:ext cx="7056437" cy="1588"/>
          </a:xfrm>
          <a:prstGeom prst="straightConnector1">
            <a:avLst/>
          </a:prstGeom>
          <a:ln w="38100">
            <a:solidFill>
              <a:srgbClr val="FFC000"/>
            </a:solidFill>
            <a:headEnd type="diamond" w="lg" len="lg"/>
            <a:tailEnd type="stealth" w="lg" len="lg"/>
          </a:ln>
        </p:spPr>
        <p:style>
          <a:lnRef idx="1">
            <a:schemeClr val="accent1"/>
          </a:lnRef>
          <a:fillRef idx="0">
            <a:schemeClr val="accent1"/>
          </a:fillRef>
          <a:effectRef idx="0">
            <a:schemeClr val="accent1"/>
          </a:effectRef>
          <a:fontRef idx="minor">
            <a:schemeClr val="tx1"/>
          </a:fontRef>
        </p:style>
      </p:cxnSp>
      <p:sp>
        <p:nvSpPr>
          <p:cNvPr id="6" name="TextBox 5"/>
          <p:cNvSpPr txBox="1">
            <a:spLocks noChangeArrowheads="1"/>
          </p:cNvSpPr>
          <p:nvPr/>
        </p:nvSpPr>
        <p:spPr bwMode="auto">
          <a:xfrm>
            <a:off x="611188" y="6021388"/>
            <a:ext cx="1127125"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TRAUMA</a:t>
            </a:r>
          </a:p>
        </p:txBody>
      </p:sp>
      <p:cxnSp>
        <p:nvCxnSpPr>
          <p:cNvPr id="8" name="Straight Connector 7"/>
          <p:cNvCxnSpPr/>
          <p:nvPr/>
        </p:nvCxnSpPr>
        <p:spPr>
          <a:xfrm rot="5400000">
            <a:off x="3167857" y="5912644"/>
            <a:ext cx="360362" cy="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p:nvSpPr>
        <p:spPr bwMode="auto">
          <a:xfrm>
            <a:off x="2771775" y="6021388"/>
            <a:ext cx="110490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US" sz="1800"/>
              <a:t>1 month</a:t>
            </a:r>
          </a:p>
        </p:txBody>
      </p:sp>
      <p:sp>
        <p:nvSpPr>
          <p:cNvPr id="10" name="Rectangle 9"/>
          <p:cNvSpPr/>
          <p:nvPr/>
        </p:nvSpPr>
        <p:spPr>
          <a:xfrm>
            <a:off x="1331640" y="5373216"/>
            <a:ext cx="1728192" cy="923330"/>
          </a:xfrm>
          <a:prstGeom prst="rect">
            <a:avLst/>
          </a:prstGeom>
          <a:no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5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mn-lt"/>
                <a:ea typeface="+mn-ea"/>
                <a:cs typeface="+mn-cs"/>
              </a:rPr>
              <a:t>ASD</a:t>
            </a:r>
          </a:p>
        </p:txBody>
      </p:sp>
      <p:sp>
        <p:nvSpPr>
          <p:cNvPr id="11" name="Rectangle 10"/>
          <p:cNvSpPr/>
          <p:nvPr/>
        </p:nvSpPr>
        <p:spPr>
          <a:xfrm>
            <a:off x="3563888" y="5373216"/>
            <a:ext cx="1733168" cy="923330"/>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Bef>
                <a:spcPts val="0"/>
              </a:spcBef>
              <a:spcAft>
                <a:spcPts val="0"/>
              </a:spcAft>
              <a:defRPr/>
            </a:pPr>
            <a:r>
              <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n-lt"/>
                <a:ea typeface="+mn-ea"/>
                <a:cs typeface="+mn-cs"/>
              </a:rPr>
              <a:t>PTSD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from="(-#ppt_w/2)" to="(#ppt_x)" calcmode="lin" valueType="num">
                                      <p:cBhvr>
                                        <p:cTn id="7" dur="300" fill="hold">
                                          <p:stCondLst>
                                            <p:cond delay="0"/>
                                          </p:stCondLst>
                                        </p:cTn>
                                        <p:tgtEl>
                                          <p:spTgt spid="5"/>
                                        </p:tgtEl>
                                        <p:attrNameLst>
                                          <p:attrName>ppt_x</p:attrName>
                                        </p:attrNameLst>
                                      </p:cBhvr>
                                    </p:anim>
                                    <p:anim from="0" to="-1.0" calcmode="lin" valueType="num">
                                      <p:cBhvr>
                                        <p:cTn id="8" dur="100" decel="50000" autoRev="1" fill="hold">
                                          <p:stCondLst>
                                            <p:cond delay="300"/>
                                          </p:stCondLst>
                                        </p:cTn>
                                        <p:tgtEl>
                                          <p:spTgt spid="5"/>
                                        </p:tgtEl>
                                        <p:attrNameLst>
                                          <p:attrName>xshear</p:attrName>
                                        </p:attrNameLst>
                                      </p:cBhvr>
                                    </p:anim>
                                    <p:animScale>
                                      <p:cBhvr>
                                        <p:cTn id="9" dur="100" decel="100000" autoRev="1" fill="hold">
                                          <p:stCondLst>
                                            <p:cond delay="300"/>
                                          </p:stCondLst>
                                        </p:cTn>
                                        <p:tgtEl>
                                          <p:spTgt spid="5"/>
                                        </p:tgtEl>
                                      </p:cBhvr>
                                      <p:from x="100000" y="100000"/>
                                      <p:to x="80000" y="100000"/>
                                    </p:animScale>
                                    <p:anim by="(#ppt_h/3+#ppt_w*0.1)" calcmode="lin" valueType="num">
                                      <p:cBhvr additive="sum">
                                        <p:cTn id="10" dur="100" decel="100000" autoRev="1" fill="hold">
                                          <p:stCondLst>
                                            <p:cond delay="300"/>
                                          </p:stCondLst>
                                        </p:cTn>
                                        <p:tgtEl>
                                          <p:spTgt spid="5"/>
                                        </p:tgtEl>
                                        <p:attrNameLst>
                                          <p:attrName>ppt_x</p:attrName>
                                        </p:attrNameLst>
                                      </p:cBhvr>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nodeType="clickEffect">
                                  <p:stCondLst>
                                    <p:cond delay="0"/>
                                  </p:stCondLst>
                                  <p:childTnLst>
                                    <p:set>
                                      <p:cBhvr>
                                        <p:cTn id="38" dur="1" fill="hold">
                                          <p:stCondLst>
                                            <p:cond delay="0"/>
                                          </p:stCondLst>
                                        </p:cTn>
                                        <p:tgtEl>
                                          <p:spTgt spid="2">
                                            <p:txEl>
                                              <p:pRg st="0" end="0"/>
                                            </p:txEl>
                                          </p:spTgt>
                                        </p:tgtEl>
                                        <p:attrNameLst>
                                          <p:attrName>style.visibility</p:attrName>
                                        </p:attrNameLst>
                                      </p:cBhvr>
                                      <p:to>
                                        <p:strVal val="visible"/>
                                      </p:to>
                                    </p:set>
                                    <p:anim calcmode="lin" valueType="num">
                                      <p:cBhvr additive="base">
                                        <p:cTn id="39"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4" fill="hold" nodeType="clickEffect">
                                  <p:stCondLst>
                                    <p:cond delay="0"/>
                                  </p:stCondLst>
                                  <p:childTnLst>
                                    <p:set>
                                      <p:cBhvr>
                                        <p:cTn id="44" dur="1" fill="hold">
                                          <p:stCondLst>
                                            <p:cond delay="0"/>
                                          </p:stCondLst>
                                        </p:cTn>
                                        <p:tgtEl>
                                          <p:spTgt spid="2">
                                            <p:txEl>
                                              <p:pRg st="2" end="2"/>
                                            </p:txEl>
                                          </p:spTgt>
                                        </p:tgtEl>
                                        <p:attrNameLst>
                                          <p:attrName>style.visibility</p:attrName>
                                        </p:attrNameLst>
                                      </p:cBhvr>
                                      <p:to>
                                        <p:strVal val="visible"/>
                                      </p:to>
                                    </p:set>
                                    <p:anim calcmode="lin" valueType="num">
                                      <p:cBhvr additive="base">
                                        <p:cTn id="4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4"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 calcmode="lin" valueType="num">
                                      <p:cBhvr additive="base">
                                        <p:cTn id="5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4" fill="hold" nodeType="clickEffect">
                                  <p:stCondLst>
                                    <p:cond delay="0"/>
                                  </p:stCondLst>
                                  <p:childTnLst>
                                    <p:set>
                                      <p:cBhvr>
                                        <p:cTn id="56" dur="1" fill="hold">
                                          <p:stCondLst>
                                            <p:cond delay="0"/>
                                          </p:stCondLst>
                                        </p:cTn>
                                        <p:tgtEl>
                                          <p:spTgt spid="2">
                                            <p:txEl>
                                              <p:pRg st="6" end="6"/>
                                            </p:txEl>
                                          </p:spTgt>
                                        </p:tgtEl>
                                        <p:attrNameLst>
                                          <p:attrName>style.visibility</p:attrName>
                                        </p:attrNameLst>
                                      </p:cBhvr>
                                      <p:to>
                                        <p:strVal val="visible"/>
                                      </p:to>
                                    </p:set>
                                    <p:anim calcmode="lin" valueType="num">
                                      <p:cBhvr additive="base">
                                        <p:cTn id="5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2"/>
          <p:cNvSpPr>
            <a:spLocks noGrp="1"/>
          </p:cNvSpPr>
          <p:nvPr>
            <p:ph type="title"/>
          </p:nvPr>
        </p:nvSpPr>
        <p:spPr/>
        <p:txBody>
          <a:bodyPr/>
          <a:lstStyle/>
          <a:p>
            <a:pPr eaLnBrk="1" hangingPunct="1"/>
            <a:r>
              <a:rPr lang="en-US" sz="4000">
                <a:latin typeface="Calibri" charset="0"/>
              </a:rPr>
              <a:t>Acute stress disorder and PTSD</a:t>
            </a:r>
          </a:p>
        </p:txBody>
      </p:sp>
      <p:sp>
        <p:nvSpPr>
          <p:cNvPr id="2" name="Content Placeholder 1"/>
          <p:cNvSpPr>
            <a:spLocks noGrp="1"/>
          </p:cNvSpPr>
          <p:nvPr>
            <p:ph idx="1"/>
          </p:nvPr>
        </p:nvSpPr>
        <p:spPr/>
        <p:txBody>
          <a:bodyPr/>
          <a:lstStyle/>
          <a:p>
            <a:pPr eaLnBrk="1" hangingPunct="1"/>
            <a:r>
              <a:rPr lang="en-US" sz="2400">
                <a:latin typeface="Calibri" charset="0"/>
              </a:rPr>
              <a:t>The stressors are sufficiently overwhelming to affect almost anyone.</a:t>
            </a:r>
          </a:p>
          <a:p>
            <a:pPr eaLnBrk="1" hangingPunct="1"/>
            <a:endParaRPr lang="en-US" sz="2400">
              <a:latin typeface="Calibri" charset="0"/>
            </a:endParaRPr>
          </a:p>
          <a:p>
            <a:pPr eaLnBrk="1" hangingPunct="1"/>
            <a:r>
              <a:rPr lang="en-US" sz="2400">
                <a:latin typeface="Calibri" charset="0"/>
              </a:rPr>
              <a:t>arise from experiences in war, torture, natural catastrophes, assault, rape, and serious accidents, for example, in cars and in burning buildings.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pPr eaLnBrk="1" hangingPunct="1"/>
            <a:endParaRPr lang="en-US">
              <a:latin typeface="Calibri" charset="0"/>
            </a:endParaRPr>
          </a:p>
        </p:txBody>
      </p:sp>
      <p:pic>
        <p:nvPicPr>
          <p:cNvPr id="4" name="Content Placeholder 3" descr="World-Trade-Center-Attack.jpg"/>
          <p:cNvPicPr>
            <a:picLocks noGrp="1" noChangeAspect="1"/>
          </p:cNvPicPr>
          <p:nvPr>
            <p:ph idx="1"/>
          </p:nvPr>
        </p:nvPicPr>
        <p:blipFill>
          <a:blip r:embed="rId2">
            <a:extLst>
              <a:ext uri="{28A0092B-C50C-407E-A947-70E740481C1C}">
                <a14:useLocalDpi xmlns:a14="http://schemas.microsoft.com/office/drawing/2010/main" xmlns="" val="0"/>
              </a:ext>
            </a:extLst>
          </a:blip>
          <a:srcRect t="13336" b="13336"/>
          <a:stretch>
            <a:fillRect/>
          </a:stretch>
        </p:blipFill>
        <p:spPr>
          <a:xfrm>
            <a:off x="457200" y="584200"/>
            <a:ext cx="5105400" cy="2806700"/>
          </a:xfrm>
        </p:spPr>
      </p:pic>
      <p:pic>
        <p:nvPicPr>
          <p:cNvPr id="5" name="Picture 4" descr="1234.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2176463" y="654050"/>
            <a:ext cx="6196012" cy="4649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descr="iraq-war-child.jpg"/>
          <p:cNvPicPr>
            <a:picLocks noChangeAspect="1"/>
          </p:cNvPicPr>
          <p:nvPr/>
        </p:nvPicPr>
        <p:blipFill>
          <a:blip r:embed="rId4">
            <a:extLst>
              <a:ext uri="{28A0092B-C50C-407E-A947-70E740481C1C}">
                <a14:useLocalDpi xmlns:a14="http://schemas.microsoft.com/office/drawing/2010/main" xmlns="" val="0"/>
              </a:ext>
            </a:extLst>
          </a:blip>
          <a:srcRect/>
          <a:stretch>
            <a:fillRect/>
          </a:stretch>
        </p:blipFill>
        <p:spPr bwMode="auto">
          <a:xfrm>
            <a:off x="766763" y="1417638"/>
            <a:ext cx="6405562" cy="4319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6" descr="war.jpg"/>
          <p:cNvPicPr>
            <a:picLocks noChangeAspect="1"/>
          </p:cNvPicPr>
          <p:nvPr/>
        </p:nvPicPr>
        <p:blipFill>
          <a:blip r:embed="rId5">
            <a:extLst>
              <a:ext uri="{28A0092B-C50C-407E-A947-70E740481C1C}">
                <a14:useLocalDpi xmlns:a14="http://schemas.microsoft.com/office/drawing/2010/main" xmlns="" val="0"/>
              </a:ext>
            </a:extLst>
          </a:blip>
          <a:srcRect/>
          <a:stretch>
            <a:fillRect/>
          </a:stretch>
        </p:blipFill>
        <p:spPr bwMode="auto">
          <a:xfrm>
            <a:off x="2176463" y="773113"/>
            <a:ext cx="5383212" cy="63436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descr="1243_image002.jpg"/>
          <p:cNvPicPr>
            <a:picLocks noChangeAspect="1"/>
          </p:cNvPicPr>
          <p:nvPr/>
        </p:nvPicPr>
        <p:blipFill>
          <a:blip r:embed="rId6">
            <a:extLst>
              <a:ext uri="{28A0092B-C50C-407E-A947-70E740481C1C}">
                <a14:useLocalDpi xmlns:a14="http://schemas.microsoft.com/office/drawing/2010/main" xmlns="" val="0"/>
              </a:ext>
            </a:extLst>
          </a:blip>
          <a:srcRect/>
          <a:stretch>
            <a:fillRect/>
          </a:stretch>
        </p:blipFill>
        <p:spPr bwMode="auto">
          <a:xfrm>
            <a:off x="766763" y="1822450"/>
            <a:ext cx="5688012" cy="4513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8" descr="tortured.jpg"/>
          <p:cNvPicPr>
            <a:picLocks noChangeAspect="1"/>
          </p:cNvPicPr>
          <p:nvPr/>
        </p:nvPicPr>
        <p:blipFill>
          <a:blip r:embed="rId7">
            <a:extLst>
              <a:ext uri="{28A0092B-C50C-407E-A947-70E740481C1C}">
                <a14:useLocalDpi xmlns:a14="http://schemas.microsoft.com/office/drawing/2010/main" xmlns="" val="0"/>
              </a:ext>
            </a:extLst>
          </a:blip>
          <a:srcRect/>
          <a:stretch>
            <a:fillRect/>
          </a:stretch>
        </p:blipFill>
        <p:spPr bwMode="auto">
          <a:xfrm>
            <a:off x="4494213" y="938213"/>
            <a:ext cx="3681412" cy="5561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atin typeface="Calibri" charset="0"/>
              </a:rPr>
              <a:t>Case Vignette: </a:t>
            </a:r>
          </a:p>
        </p:txBody>
      </p:sp>
      <p:sp>
        <p:nvSpPr>
          <p:cNvPr id="19458" name="Content Placeholder 2"/>
          <p:cNvSpPr>
            <a:spLocks noGrp="1"/>
          </p:cNvSpPr>
          <p:nvPr>
            <p:ph idx="1"/>
          </p:nvPr>
        </p:nvSpPr>
        <p:spPr/>
        <p:txBody>
          <a:bodyPr/>
          <a:lstStyle/>
          <a:p>
            <a:pPr eaLnBrk="1" hangingPunct="1"/>
            <a:r>
              <a:rPr lang="en-US">
                <a:latin typeface="Calibri" charset="0"/>
              </a:rPr>
              <a:t>Layla is 31 year old female. She came to your clinic complaining of fearfulness, palpitations, shortness of breath and impaired concentration. She is afraid that she will die. These symptoms come suddenly in episodes for the last two months. </a:t>
            </a:r>
            <a:endParaRPr lang="en-US" b="1">
              <a:latin typeface="Calibri"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2"/>
          <p:cNvSpPr>
            <a:spLocks noGrp="1"/>
          </p:cNvSpPr>
          <p:nvPr>
            <p:ph type="title"/>
          </p:nvPr>
        </p:nvSpPr>
        <p:spPr/>
        <p:txBody>
          <a:bodyPr/>
          <a:lstStyle/>
          <a:p>
            <a:pPr eaLnBrk="1" hangingPunct="1"/>
            <a:r>
              <a:rPr lang="en-US" sz="2400">
                <a:latin typeface="Calibri" charset="0"/>
              </a:rPr>
              <a:t>DSM-IV-TR Diagnostic Criteria for Posttraumatic Stress Disorder</a:t>
            </a:r>
          </a:p>
        </p:txBody>
      </p:sp>
      <p:sp>
        <p:nvSpPr>
          <p:cNvPr id="2" name="Content Placeholder 1"/>
          <p:cNvSpPr>
            <a:spLocks noGrp="1"/>
          </p:cNvSpPr>
          <p:nvPr>
            <p:ph idx="1"/>
          </p:nvPr>
        </p:nvSpPr>
        <p:spPr/>
        <p:txBody>
          <a:bodyPr/>
          <a:lstStyle/>
          <a:p>
            <a:pPr eaLnBrk="1" hangingPunct="1">
              <a:buFont typeface="Arial" charset="0"/>
              <a:buNone/>
            </a:pPr>
            <a:r>
              <a:rPr lang="en-US" sz="2000">
                <a:solidFill>
                  <a:srgbClr val="FF0000"/>
                </a:solidFill>
                <a:latin typeface="Calibri" charset="0"/>
              </a:rPr>
              <a:t>A </a:t>
            </a:r>
            <a:r>
              <a:rPr lang="en-US" sz="2000">
                <a:latin typeface="Calibri" charset="0"/>
              </a:rPr>
              <a:t> </a:t>
            </a:r>
            <a:r>
              <a:rPr lang="en-US" sz="2000" u="sng">
                <a:latin typeface="Calibri" charset="0"/>
              </a:rPr>
              <a:t>The person has been exposed to a </a:t>
            </a:r>
            <a:r>
              <a:rPr lang="en-US" sz="2000" b="1" u="sng">
                <a:solidFill>
                  <a:srgbClr val="FF6600"/>
                </a:solidFill>
                <a:latin typeface="Calibri" charset="0"/>
              </a:rPr>
              <a:t>traumatic</a:t>
            </a:r>
            <a:r>
              <a:rPr lang="en-US" sz="2000" u="sng">
                <a:latin typeface="Calibri" charset="0"/>
              </a:rPr>
              <a:t> event in which both of the following were present: </a:t>
            </a:r>
          </a:p>
          <a:p>
            <a:pPr eaLnBrk="1" hangingPunct="1">
              <a:buFont typeface="Arial" charset="0"/>
              <a:buNone/>
            </a:pPr>
            <a:endParaRPr lang="en-US" sz="2000" u="sng">
              <a:latin typeface="Calibri" charset="0"/>
            </a:endParaRPr>
          </a:p>
          <a:p>
            <a:pPr lvl="2" eaLnBrk="1" hangingPunct="1"/>
            <a:r>
              <a:rPr lang="en-US" sz="1800">
                <a:latin typeface="Calibri" charset="0"/>
              </a:rPr>
              <a:t>the person experienced, witnessed, or was confronted with an event or events that involved actual or threatened death or serious injury, or a threat to the physical integrity of self or others </a:t>
            </a:r>
          </a:p>
          <a:p>
            <a:pPr lvl="2" eaLnBrk="1" hangingPunct="1"/>
            <a:endParaRPr lang="en-US" sz="1800">
              <a:latin typeface="Calibri" charset="0"/>
            </a:endParaRPr>
          </a:p>
          <a:p>
            <a:pPr lvl="2" eaLnBrk="1" hangingPunct="1"/>
            <a:r>
              <a:rPr lang="en-US" sz="1800">
                <a:latin typeface="Calibri" charset="0"/>
              </a:rPr>
              <a:t>the person's response involved intense fear, helplessness, or horror.</a:t>
            </a:r>
          </a:p>
          <a:p>
            <a:pPr lvl="2" eaLnBrk="1" hangingPunct="1">
              <a:buFont typeface="Arial" charset="0"/>
              <a:buNone/>
            </a:pPr>
            <a:r>
              <a:rPr lang="en-US" sz="1800">
                <a:latin typeface="Calibri" charset="0"/>
              </a:rPr>
              <a:t/>
            </a:r>
            <a:br>
              <a:rPr lang="en-US" sz="1800">
                <a:latin typeface="Calibri" charset="0"/>
              </a:rPr>
            </a:br>
            <a:r>
              <a:rPr lang="en-US" sz="1800" b="1">
                <a:latin typeface="Calibri" charset="0"/>
              </a:rPr>
              <a:t>Note</a:t>
            </a:r>
            <a:r>
              <a:rPr lang="en-US" sz="1800">
                <a:latin typeface="Calibri" charset="0"/>
              </a:rPr>
              <a:t>: In children, this may be expressed instead by disorganized or agitated behavior. </a:t>
            </a:r>
          </a:p>
          <a:p>
            <a:pPr lvl="1" eaLnBrk="1" hangingPunct="1"/>
            <a:endParaRPr lang="en-US" sz="16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2"/>
          <p:cNvSpPr>
            <a:spLocks noGrp="1"/>
          </p:cNvSpPr>
          <p:nvPr>
            <p:ph type="title"/>
          </p:nvPr>
        </p:nvSpPr>
        <p:spPr/>
        <p:txBody>
          <a:bodyPr/>
          <a:lstStyle/>
          <a:p>
            <a:pPr eaLnBrk="1" hangingPunct="1"/>
            <a:r>
              <a:rPr lang="en-US" sz="2400">
                <a:latin typeface="Calibri" charset="0"/>
              </a:rPr>
              <a:t>DSM-IV-TR Diagnostic Criteria for Posttraumatic Stress Disorder</a:t>
            </a:r>
          </a:p>
        </p:txBody>
      </p:sp>
      <p:sp>
        <p:nvSpPr>
          <p:cNvPr id="2" name="Content Placeholder 1"/>
          <p:cNvSpPr>
            <a:spLocks noGrp="1"/>
          </p:cNvSpPr>
          <p:nvPr>
            <p:ph idx="1"/>
          </p:nvPr>
        </p:nvSpPr>
        <p:spPr/>
        <p:txBody>
          <a:bodyPr rtlCol="0">
            <a:normAutofit fontScale="77500" lnSpcReduction="20000"/>
          </a:bodyPr>
          <a:lstStyle/>
          <a:p>
            <a:pPr eaLnBrk="1" fontAlgn="auto" hangingPunct="1">
              <a:spcAft>
                <a:spcPts val="0"/>
              </a:spcAft>
              <a:buFont typeface="Arial"/>
              <a:buNone/>
              <a:defRPr/>
            </a:pPr>
            <a:r>
              <a:rPr lang="en-US" sz="2600" dirty="0" smtClean="0">
                <a:solidFill>
                  <a:srgbClr val="FF0000"/>
                </a:solidFill>
                <a:ea typeface="+mn-ea"/>
                <a:cs typeface="+mn-cs"/>
              </a:rPr>
              <a:t>B  </a:t>
            </a:r>
            <a:r>
              <a:rPr lang="en-US" sz="2600" u="sng" dirty="0" smtClean="0">
                <a:ea typeface="+mn-ea"/>
                <a:cs typeface="+mn-cs"/>
              </a:rPr>
              <a:t>The traumatic event is persistently </a:t>
            </a:r>
            <a:r>
              <a:rPr lang="en-US" sz="2600" b="1" u="sng" dirty="0" smtClean="0">
                <a:solidFill>
                  <a:srgbClr val="FF6600"/>
                </a:solidFill>
                <a:ea typeface="+mn-ea"/>
                <a:cs typeface="+mn-cs"/>
              </a:rPr>
              <a:t>re-experienced</a:t>
            </a:r>
            <a:r>
              <a:rPr lang="en-US" sz="2600" u="sng" dirty="0" smtClean="0">
                <a:ea typeface="+mn-ea"/>
                <a:cs typeface="+mn-cs"/>
              </a:rPr>
              <a:t> in one (or more) of the following ways: </a:t>
            </a:r>
          </a:p>
          <a:p>
            <a:pPr lvl="3" eaLnBrk="1" fontAlgn="auto" hangingPunct="1">
              <a:spcAft>
                <a:spcPts val="0"/>
              </a:spcAft>
              <a:buFont typeface="Arial"/>
              <a:buChar char="–"/>
              <a:defRPr/>
            </a:pPr>
            <a:r>
              <a:rPr lang="en-US" b="1" dirty="0" smtClean="0">
                <a:solidFill>
                  <a:srgbClr val="FF0000"/>
                </a:solidFill>
                <a:ea typeface="+mn-ea"/>
              </a:rPr>
              <a:t>recurrent and intrusive distressing recollections of the event, including images, thoughts, or perceptions.</a:t>
            </a:r>
            <a:r>
              <a:rPr lang="en-US" dirty="0" smtClean="0">
                <a:ea typeface="+mn-ea"/>
              </a:rPr>
              <a:t> </a:t>
            </a:r>
            <a:r>
              <a:rPr lang="en-US" b="1" dirty="0" smtClean="0">
                <a:ea typeface="+mn-ea"/>
              </a:rPr>
              <a:t>Note</a:t>
            </a:r>
            <a:r>
              <a:rPr lang="en-US" dirty="0" smtClean="0">
                <a:ea typeface="+mn-ea"/>
              </a:rPr>
              <a:t>: In young children, repetitive play may occur in which themes or aspects of the trauma are expressed. </a:t>
            </a:r>
          </a:p>
          <a:p>
            <a:pPr lvl="3" eaLnBrk="1" fontAlgn="auto" hangingPunct="1">
              <a:spcAft>
                <a:spcPts val="0"/>
              </a:spcAft>
              <a:buFont typeface="Arial"/>
              <a:buChar char="–"/>
              <a:defRPr/>
            </a:pPr>
            <a:r>
              <a:rPr lang="en-US" b="1" dirty="0" smtClean="0">
                <a:solidFill>
                  <a:srgbClr val="FF0000"/>
                </a:solidFill>
                <a:ea typeface="+mn-ea"/>
              </a:rPr>
              <a:t>recurrent distressing dreams of the event. </a:t>
            </a:r>
            <a:r>
              <a:rPr lang="en-US" b="1" dirty="0" smtClean="0">
                <a:ea typeface="+mn-ea"/>
              </a:rPr>
              <a:t>Note</a:t>
            </a:r>
            <a:r>
              <a:rPr lang="en-US" dirty="0" smtClean="0">
                <a:ea typeface="+mn-ea"/>
              </a:rPr>
              <a:t>: In children, there may be frightening dreams without recognizable content. </a:t>
            </a:r>
          </a:p>
          <a:p>
            <a:pPr lvl="3" eaLnBrk="1" fontAlgn="auto" hangingPunct="1">
              <a:spcAft>
                <a:spcPts val="0"/>
              </a:spcAft>
              <a:buFont typeface="Arial"/>
              <a:buNone/>
              <a:defRPr/>
            </a:pPr>
            <a:endParaRPr lang="en-US" dirty="0" smtClean="0">
              <a:ea typeface="+mn-ea"/>
            </a:endParaRPr>
          </a:p>
          <a:p>
            <a:pPr lvl="3" eaLnBrk="1" fontAlgn="auto" hangingPunct="1">
              <a:spcAft>
                <a:spcPts val="0"/>
              </a:spcAft>
              <a:buFont typeface="Arial"/>
              <a:buChar char="–"/>
              <a:defRPr/>
            </a:pPr>
            <a:r>
              <a:rPr lang="en-US" b="1" dirty="0" smtClean="0">
                <a:ea typeface="+mn-ea"/>
              </a:rPr>
              <a:t>acting or feeling as if the traumatic event were recurring (includes a sense of reliving the experience, illusions, hallucinations, and dissociative </a:t>
            </a:r>
            <a:r>
              <a:rPr lang="en-US" b="1" dirty="0" smtClean="0">
                <a:solidFill>
                  <a:srgbClr val="FF0000"/>
                </a:solidFill>
                <a:ea typeface="+mn-ea"/>
              </a:rPr>
              <a:t>flashback episodes</a:t>
            </a:r>
            <a:r>
              <a:rPr lang="en-US" b="1" dirty="0" smtClean="0">
                <a:ea typeface="+mn-ea"/>
              </a:rPr>
              <a:t>, including those that occur on awakening or when intoxicated). Note: </a:t>
            </a:r>
            <a:r>
              <a:rPr lang="en-US" dirty="0" smtClean="0">
                <a:ea typeface="+mn-ea"/>
              </a:rPr>
              <a:t>In young children, trauma-specific reenactment may occur. </a:t>
            </a:r>
            <a:endParaRPr lang="x-none" dirty="0" smtClean="0">
              <a:ea typeface="+mn-ea"/>
            </a:endParaRPr>
          </a:p>
          <a:p>
            <a:pPr lvl="3" eaLnBrk="1" fontAlgn="auto" hangingPunct="1">
              <a:spcAft>
                <a:spcPts val="0"/>
              </a:spcAft>
              <a:buFont typeface="Arial"/>
              <a:buNone/>
              <a:defRPr/>
            </a:pPr>
            <a:endParaRPr lang="en-US" dirty="0" smtClean="0">
              <a:ea typeface="+mn-ea"/>
            </a:endParaRPr>
          </a:p>
          <a:p>
            <a:pPr lvl="3" eaLnBrk="1" fontAlgn="auto" hangingPunct="1">
              <a:spcAft>
                <a:spcPts val="0"/>
              </a:spcAft>
              <a:buFont typeface="Arial"/>
              <a:buChar char="–"/>
              <a:defRPr/>
            </a:pPr>
            <a:r>
              <a:rPr lang="en-US" b="1" dirty="0" smtClean="0">
                <a:solidFill>
                  <a:srgbClr val="FF0000"/>
                </a:solidFill>
                <a:ea typeface="+mn-ea"/>
              </a:rPr>
              <a:t>intense psychological distress at exposure to internal or external cues that symbolize or resemble an aspect of the traumatic event </a:t>
            </a:r>
          </a:p>
          <a:p>
            <a:pPr lvl="3" eaLnBrk="1" fontAlgn="auto" hangingPunct="1">
              <a:spcAft>
                <a:spcPts val="0"/>
              </a:spcAft>
              <a:buFont typeface="Arial"/>
              <a:buNone/>
              <a:defRPr/>
            </a:pPr>
            <a:endParaRPr lang="en-US" b="1" dirty="0" smtClean="0">
              <a:solidFill>
                <a:srgbClr val="FF0000"/>
              </a:solidFill>
              <a:ea typeface="+mn-ea"/>
            </a:endParaRPr>
          </a:p>
          <a:p>
            <a:pPr lvl="3" eaLnBrk="1" fontAlgn="auto" hangingPunct="1">
              <a:spcAft>
                <a:spcPts val="0"/>
              </a:spcAft>
              <a:buFont typeface="Arial"/>
              <a:buChar char="–"/>
              <a:defRPr/>
            </a:pPr>
            <a:r>
              <a:rPr lang="en-US" dirty="0" smtClean="0">
                <a:ea typeface="+mn-ea"/>
              </a:rPr>
              <a:t>physiological reactivity on exposure to internal or external cues that symbolize or resemble an aspect of the traumatic event </a:t>
            </a:r>
          </a:p>
          <a:p>
            <a:pPr lvl="2" eaLnBrk="1" fontAlgn="auto" hangingPunct="1">
              <a:spcAft>
                <a:spcPts val="0"/>
              </a:spcAft>
              <a:buFont typeface="Arial"/>
              <a:buChar char="•"/>
              <a:defRPr/>
            </a:pPr>
            <a:endParaRPr lang="en-US" sz="1400"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2"/>
          <p:cNvSpPr>
            <a:spLocks noGrp="1"/>
          </p:cNvSpPr>
          <p:nvPr>
            <p:ph type="title"/>
          </p:nvPr>
        </p:nvSpPr>
        <p:spPr/>
        <p:txBody>
          <a:bodyPr/>
          <a:lstStyle/>
          <a:p>
            <a:pPr eaLnBrk="1" hangingPunct="1"/>
            <a:r>
              <a:rPr lang="en-US" sz="2400">
                <a:latin typeface="Calibri" charset="0"/>
              </a:rPr>
              <a:t>DSM-IV-TR Diagnostic Criteria for Posttraumatic Stress Disorder</a:t>
            </a: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a:buNone/>
              <a:defRPr/>
            </a:pPr>
            <a:r>
              <a:rPr lang="en-US" sz="2100" dirty="0" smtClean="0">
                <a:solidFill>
                  <a:srgbClr val="FF0000"/>
                </a:solidFill>
                <a:ea typeface="+mn-ea"/>
                <a:cs typeface="+mn-cs"/>
              </a:rPr>
              <a:t>C </a:t>
            </a:r>
            <a:r>
              <a:rPr lang="en-US" sz="2100" u="sng" dirty="0" smtClean="0">
                <a:ea typeface="+mn-ea"/>
                <a:cs typeface="+mn-cs"/>
              </a:rPr>
              <a:t>Persistent </a:t>
            </a:r>
            <a:r>
              <a:rPr lang="en-US" sz="2100" b="1" u="sng" dirty="0" smtClean="0">
                <a:solidFill>
                  <a:srgbClr val="FF6600"/>
                </a:solidFill>
                <a:ea typeface="+mn-ea"/>
                <a:cs typeface="+mn-cs"/>
              </a:rPr>
              <a:t>avoidance</a:t>
            </a:r>
            <a:r>
              <a:rPr lang="en-US" sz="2100" u="sng" dirty="0" smtClean="0">
                <a:solidFill>
                  <a:srgbClr val="FF6600"/>
                </a:solidFill>
                <a:ea typeface="+mn-ea"/>
                <a:cs typeface="+mn-cs"/>
              </a:rPr>
              <a:t> </a:t>
            </a:r>
            <a:r>
              <a:rPr lang="en-US" sz="2100" u="sng" dirty="0" smtClean="0">
                <a:ea typeface="+mn-ea"/>
                <a:cs typeface="+mn-cs"/>
              </a:rPr>
              <a:t>of stimuli associated with the trauma and numbing of general responsiveness (not present before the trauma), as indicated by three (or more) of the following: </a:t>
            </a:r>
          </a:p>
          <a:p>
            <a:pPr lvl="3" eaLnBrk="1" fontAlgn="auto" hangingPunct="1">
              <a:spcAft>
                <a:spcPts val="0"/>
              </a:spcAft>
              <a:buFont typeface="Arial"/>
              <a:buChar char="–"/>
              <a:defRPr/>
            </a:pPr>
            <a:r>
              <a:rPr lang="en-US" dirty="0" smtClean="0">
                <a:ea typeface="+mn-ea"/>
              </a:rPr>
              <a:t>efforts to avoid thoughts, feelings, or conversations associated with the trauma </a:t>
            </a:r>
          </a:p>
          <a:p>
            <a:pPr lvl="3" eaLnBrk="1" fontAlgn="auto" hangingPunct="1">
              <a:spcAft>
                <a:spcPts val="0"/>
              </a:spcAft>
              <a:buFont typeface="Arial"/>
              <a:buChar char="–"/>
              <a:defRPr/>
            </a:pPr>
            <a:r>
              <a:rPr lang="en-US" dirty="0" smtClean="0">
                <a:ea typeface="+mn-ea"/>
              </a:rPr>
              <a:t>efforts to avoid activities, places, or people that arouse recollections of the trauma </a:t>
            </a:r>
          </a:p>
          <a:p>
            <a:pPr lvl="3" eaLnBrk="1" fontAlgn="auto" hangingPunct="1">
              <a:spcAft>
                <a:spcPts val="0"/>
              </a:spcAft>
              <a:buFont typeface="Arial"/>
              <a:buChar char="–"/>
              <a:defRPr/>
            </a:pPr>
            <a:r>
              <a:rPr lang="en-US" dirty="0" smtClean="0">
                <a:ea typeface="+mn-ea"/>
              </a:rPr>
              <a:t>inability to recall an important aspect of the trauma </a:t>
            </a:r>
          </a:p>
          <a:p>
            <a:pPr lvl="3" eaLnBrk="1" fontAlgn="auto" hangingPunct="1">
              <a:spcAft>
                <a:spcPts val="0"/>
              </a:spcAft>
              <a:buFont typeface="Arial"/>
              <a:buChar char="–"/>
              <a:defRPr/>
            </a:pPr>
            <a:r>
              <a:rPr lang="en-US" dirty="0" smtClean="0">
                <a:ea typeface="+mn-ea"/>
              </a:rPr>
              <a:t>markedly diminished interest or participation in significant activities </a:t>
            </a:r>
          </a:p>
          <a:p>
            <a:pPr lvl="3" eaLnBrk="1" fontAlgn="auto" hangingPunct="1">
              <a:spcAft>
                <a:spcPts val="0"/>
              </a:spcAft>
              <a:buFont typeface="Arial"/>
              <a:buChar char="–"/>
              <a:defRPr/>
            </a:pPr>
            <a:r>
              <a:rPr lang="en-US" dirty="0" smtClean="0">
                <a:ea typeface="+mn-ea"/>
              </a:rPr>
              <a:t>feeling of detachment or estrangement from others </a:t>
            </a:r>
          </a:p>
          <a:p>
            <a:pPr lvl="3" eaLnBrk="1" fontAlgn="auto" hangingPunct="1">
              <a:spcAft>
                <a:spcPts val="0"/>
              </a:spcAft>
              <a:buFont typeface="Arial"/>
              <a:buChar char="–"/>
              <a:defRPr/>
            </a:pPr>
            <a:r>
              <a:rPr lang="en-US" dirty="0" smtClean="0">
                <a:ea typeface="+mn-ea"/>
              </a:rPr>
              <a:t>restricted range of affect (e.g., unable to have loving feelings) </a:t>
            </a:r>
          </a:p>
          <a:p>
            <a:pPr lvl="3" eaLnBrk="1" fontAlgn="auto" hangingPunct="1">
              <a:spcAft>
                <a:spcPts val="0"/>
              </a:spcAft>
              <a:buFont typeface="Arial"/>
              <a:buChar char="–"/>
              <a:defRPr/>
            </a:pPr>
            <a:r>
              <a:rPr lang="en-US" dirty="0" smtClean="0">
                <a:ea typeface="+mn-ea"/>
              </a:rPr>
              <a:t>sense of a foreshortened future (e.g., does not expect to have a career, marriage, children, or a normal life span) </a:t>
            </a:r>
          </a:p>
          <a:p>
            <a:pPr eaLnBrk="1" fontAlgn="auto" hangingPunct="1">
              <a:spcAft>
                <a:spcPts val="0"/>
              </a:spcAft>
              <a:buFont typeface="Arial"/>
              <a:buChar char="•"/>
              <a:defRPr/>
            </a:pPr>
            <a:endParaRPr lang="en-US" sz="2000" dirty="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2"/>
          <p:cNvSpPr>
            <a:spLocks noGrp="1"/>
          </p:cNvSpPr>
          <p:nvPr>
            <p:ph type="title"/>
          </p:nvPr>
        </p:nvSpPr>
        <p:spPr>
          <a:xfrm>
            <a:off x="468313" y="260350"/>
            <a:ext cx="8229600" cy="1143000"/>
          </a:xfrm>
        </p:spPr>
        <p:txBody>
          <a:bodyPr/>
          <a:lstStyle/>
          <a:p>
            <a:pPr eaLnBrk="1" hangingPunct="1"/>
            <a:r>
              <a:rPr lang="en-US" sz="2400">
                <a:latin typeface="Calibri" charset="0"/>
              </a:rPr>
              <a:t>DSM-IV-TR Diagnostic Criteria for Posttraumatic Stress Disorder</a:t>
            </a:r>
          </a:p>
        </p:txBody>
      </p:sp>
      <p:sp>
        <p:nvSpPr>
          <p:cNvPr id="2" name="Content Placeholder 1"/>
          <p:cNvSpPr>
            <a:spLocks noGrp="1"/>
          </p:cNvSpPr>
          <p:nvPr>
            <p:ph idx="1"/>
          </p:nvPr>
        </p:nvSpPr>
        <p:spPr/>
        <p:txBody>
          <a:bodyPr/>
          <a:lstStyle/>
          <a:p>
            <a:pPr eaLnBrk="1" hangingPunct="1">
              <a:buFont typeface="Arial" charset="0"/>
              <a:buNone/>
            </a:pPr>
            <a:r>
              <a:rPr lang="en-US" sz="2000">
                <a:solidFill>
                  <a:srgbClr val="FF0000"/>
                </a:solidFill>
                <a:latin typeface="Calibri" charset="0"/>
              </a:rPr>
              <a:t>D</a:t>
            </a:r>
            <a:r>
              <a:rPr lang="en-US" sz="2000">
                <a:latin typeface="Calibri" charset="0"/>
              </a:rPr>
              <a:t> Persistent symptoms of </a:t>
            </a:r>
            <a:r>
              <a:rPr lang="en-US" sz="2000" b="1">
                <a:solidFill>
                  <a:srgbClr val="FF6600"/>
                </a:solidFill>
                <a:latin typeface="Calibri" charset="0"/>
              </a:rPr>
              <a:t>increased arousal </a:t>
            </a:r>
            <a:r>
              <a:rPr lang="en-US" sz="2000">
                <a:latin typeface="Calibri" charset="0"/>
              </a:rPr>
              <a:t>(not present before the trauma), as indicated by two (or more) of the following: </a:t>
            </a:r>
          </a:p>
          <a:p>
            <a:pPr lvl="3" eaLnBrk="1" hangingPunct="1"/>
            <a:r>
              <a:rPr lang="en-US">
                <a:latin typeface="Calibri" charset="0"/>
              </a:rPr>
              <a:t>difficulty falling or staying asleep </a:t>
            </a:r>
          </a:p>
          <a:p>
            <a:pPr lvl="3" eaLnBrk="1" hangingPunct="1"/>
            <a:r>
              <a:rPr lang="en-US">
                <a:latin typeface="Calibri" charset="0"/>
              </a:rPr>
              <a:t>irritability or outbursts of anger </a:t>
            </a:r>
          </a:p>
          <a:p>
            <a:pPr lvl="3" eaLnBrk="1" hangingPunct="1"/>
            <a:r>
              <a:rPr lang="en-US">
                <a:latin typeface="Calibri" charset="0"/>
              </a:rPr>
              <a:t>difficulty concentrating </a:t>
            </a:r>
          </a:p>
          <a:p>
            <a:pPr lvl="3" eaLnBrk="1" hangingPunct="1"/>
            <a:r>
              <a:rPr lang="en-US">
                <a:latin typeface="Calibri" charset="0"/>
              </a:rPr>
              <a:t>hypervigilance </a:t>
            </a:r>
          </a:p>
          <a:p>
            <a:pPr lvl="3" eaLnBrk="1" hangingPunct="1"/>
            <a:r>
              <a:rPr lang="en-US">
                <a:latin typeface="Calibri" charset="0"/>
              </a:rPr>
              <a:t>exaggerated startle response </a:t>
            </a:r>
          </a:p>
          <a:p>
            <a:pPr eaLnBrk="1" hangingPunct="1">
              <a:buFont typeface="Arial" charset="0"/>
              <a:buNone/>
            </a:pPr>
            <a:r>
              <a:rPr lang="en-US" sz="2000">
                <a:solidFill>
                  <a:srgbClr val="FF0000"/>
                </a:solidFill>
                <a:latin typeface="Calibri" charset="0"/>
              </a:rPr>
              <a:t>E</a:t>
            </a:r>
            <a:r>
              <a:rPr lang="en-US" sz="2000">
                <a:latin typeface="Calibri" charset="0"/>
              </a:rPr>
              <a:t>  Duration of the disturbance (symptoms in Criteria B, C, and D) is more than 1 month. </a:t>
            </a:r>
          </a:p>
          <a:p>
            <a:pPr eaLnBrk="1" hangingPunct="1">
              <a:buFont typeface="Arial" charset="0"/>
              <a:buNone/>
            </a:pPr>
            <a:r>
              <a:rPr lang="en-US" sz="2000">
                <a:solidFill>
                  <a:srgbClr val="FF0000"/>
                </a:solidFill>
                <a:latin typeface="Calibri" charset="0"/>
              </a:rPr>
              <a:t>F</a:t>
            </a:r>
            <a:r>
              <a:rPr lang="en-US" sz="2000">
                <a:latin typeface="Calibri" charset="0"/>
              </a:rPr>
              <a:t>  </a:t>
            </a:r>
            <a:r>
              <a:rPr lang="en-US" sz="2000" u="sng">
                <a:latin typeface="Calibri" charset="0"/>
              </a:rPr>
              <a:t>The disturbance causes clinically significant distress or impairment in social, occupational, or other important areas of functioning.</a:t>
            </a:r>
          </a:p>
          <a:p>
            <a:pPr eaLnBrk="1" hangingPunct="1"/>
            <a:endParaRPr lang="en-US" sz="20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7" end="7"/>
                                            </p:txEl>
                                          </p:spTgt>
                                        </p:tgtEl>
                                        <p:attrNameLst>
                                          <p:attrName>style.visibility</p:attrName>
                                        </p:attrNameLst>
                                      </p:cBhvr>
                                      <p:to>
                                        <p:strVal val="visible"/>
                                      </p:to>
                                    </p:set>
                                    <p:anim calcmode="lin" valueType="num">
                                      <p:cBhvr additive="base">
                                        <p:cTn id="4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2"/>
          <p:cNvSpPr>
            <a:spLocks noGrp="1"/>
          </p:cNvSpPr>
          <p:nvPr>
            <p:ph type="title"/>
          </p:nvPr>
        </p:nvSpPr>
        <p:spPr/>
        <p:txBody>
          <a:bodyPr/>
          <a:lstStyle/>
          <a:p>
            <a:pPr eaLnBrk="1" hangingPunct="1"/>
            <a:r>
              <a:rPr lang="en-US" sz="2400">
                <a:latin typeface="Calibri" charset="0"/>
              </a:rPr>
              <a:t>DSM-IV-TR Diagnostic Criteria for </a:t>
            </a:r>
            <a:r>
              <a:rPr lang="en-US" sz="2400" u="sng">
                <a:solidFill>
                  <a:srgbClr val="FF6600"/>
                </a:solidFill>
                <a:latin typeface="Calibri" charset="0"/>
              </a:rPr>
              <a:t>Acute Stress Disorder</a:t>
            </a:r>
          </a:p>
        </p:txBody>
      </p:sp>
      <p:sp>
        <p:nvSpPr>
          <p:cNvPr id="2" name="Content Placeholder 1"/>
          <p:cNvSpPr>
            <a:spLocks noGrp="1"/>
          </p:cNvSpPr>
          <p:nvPr>
            <p:ph idx="1"/>
          </p:nvPr>
        </p:nvSpPr>
        <p:spPr/>
        <p:txBody>
          <a:bodyPr/>
          <a:lstStyle/>
          <a:p>
            <a:pPr eaLnBrk="1" hangingPunct="1"/>
            <a:r>
              <a:rPr lang="en-US" sz="2000">
                <a:latin typeface="Calibri" charset="0"/>
              </a:rPr>
              <a:t>The disturbance lasts for a minimum of 2 days and a maximum of 4 weeks and occurs within 4 weeks of the traumatic event.</a:t>
            </a:r>
            <a:r>
              <a:rPr lang="en-US" sz="2000">
                <a:solidFill>
                  <a:srgbClr val="FF0000"/>
                </a:solidFill>
                <a:latin typeface="Calibri" charset="0"/>
              </a:rPr>
              <a:t> </a:t>
            </a:r>
          </a:p>
          <a:p>
            <a:pPr eaLnBrk="1" hangingPunct="1">
              <a:buFont typeface="Arial" charset="0"/>
              <a:buNone/>
            </a:pPr>
            <a:endParaRPr lang="en-US" sz="2000">
              <a:solidFill>
                <a:srgbClr val="FF0000"/>
              </a:solidFill>
              <a:latin typeface="Calibri" charset="0"/>
            </a:endParaRPr>
          </a:p>
          <a:p>
            <a:pPr eaLnBrk="1" hangingPunct="1"/>
            <a:r>
              <a:rPr lang="en-US" sz="2000">
                <a:latin typeface="Calibri" charset="0"/>
              </a:rPr>
              <a:t>The disturbance is </a:t>
            </a:r>
            <a:r>
              <a:rPr lang="en-US" sz="2000" b="1" u="sng">
                <a:solidFill>
                  <a:srgbClr val="FF6600"/>
                </a:solidFill>
                <a:latin typeface="Calibri" charset="0"/>
              </a:rPr>
              <a:t>not</a:t>
            </a:r>
            <a:r>
              <a:rPr lang="en-US" sz="2000">
                <a:solidFill>
                  <a:srgbClr val="FF6600"/>
                </a:solidFill>
                <a:latin typeface="Calibri" charset="0"/>
              </a:rPr>
              <a:t> </a:t>
            </a:r>
            <a:r>
              <a:rPr lang="en-US" sz="2000">
                <a:latin typeface="Calibri" charset="0"/>
              </a:rPr>
              <a:t>due to the direct physiological effects of a </a:t>
            </a:r>
            <a:r>
              <a:rPr lang="en-US" sz="2000" b="1" u="sng">
                <a:solidFill>
                  <a:srgbClr val="FF6600"/>
                </a:solidFill>
                <a:latin typeface="Calibri" charset="0"/>
              </a:rPr>
              <a:t>substance</a:t>
            </a:r>
            <a:r>
              <a:rPr lang="en-US" sz="2000">
                <a:latin typeface="Calibri" charset="0"/>
              </a:rPr>
              <a:t> (e.g., a drug of abuse, a medication) or a </a:t>
            </a:r>
            <a:r>
              <a:rPr lang="en-US" sz="2000" b="1" u="sng">
                <a:solidFill>
                  <a:srgbClr val="FF6600"/>
                </a:solidFill>
                <a:latin typeface="Calibri" charset="0"/>
              </a:rPr>
              <a:t>general</a:t>
            </a:r>
            <a:r>
              <a:rPr lang="en-US" sz="2000">
                <a:solidFill>
                  <a:srgbClr val="FFFF66"/>
                </a:solidFill>
                <a:latin typeface="Calibri" charset="0"/>
              </a:rPr>
              <a:t> </a:t>
            </a:r>
            <a:r>
              <a:rPr lang="en-US" sz="2000" b="1" u="sng">
                <a:solidFill>
                  <a:srgbClr val="FF6600"/>
                </a:solidFill>
                <a:latin typeface="Calibri" charset="0"/>
              </a:rPr>
              <a:t>medical</a:t>
            </a:r>
            <a:r>
              <a:rPr lang="en-US" sz="2000">
                <a:solidFill>
                  <a:srgbClr val="FFFF66"/>
                </a:solidFill>
                <a:latin typeface="Calibri" charset="0"/>
              </a:rPr>
              <a:t> </a:t>
            </a:r>
            <a:r>
              <a:rPr lang="en-US" sz="2000" b="1" u="sng">
                <a:solidFill>
                  <a:srgbClr val="FF6600"/>
                </a:solidFill>
                <a:latin typeface="Calibri" charset="0"/>
              </a:rPr>
              <a:t>condition</a:t>
            </a:r>
            <a:r>
              <a:rPr lang="en-US" sz="2000">
                <a:latin typeface="Calibri" charset="0"/>
              </a:rPr>
              <a:t>, is not better accounted for by brief psychotic disorder, and is not merely an exacerbation of a preexisting Axis I or Axis II disorder.</a:t>
            </a:r>
          </a:p>
          <a:p>
            <a:pPr eaLnBrk="1" hangingPunct="1"/>
            <a:endParaRPr lang="en-US" sz="2000">
              <a:latin typeface="Calibri"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2"/>
          <p:cNvSpPr>
            <a:spLocks noGrp="1"/>
          </p:cNvSpPr>
          <p:nvPr>
            <p:ph type="title"/>
          </p:nvPr>
        </p:nvSpPr>
        <p:spPr/>
        <p:txBody>
          <a:bodyPr/>
          <a:lstStyle/>
          <a:p>
            <a:pPr eaLnBrk="1" hangingPunct="1"/>
            <a:r>
              <a:rPr lang="en-US">
                <a:latin typeface="Calibri" charset="0"/>
              </a:rPr>
              <a:t>PTSD epidemiology </a:t>
            </a:r>
          </a:p>
        </p:txBody>
      </p:sp>
      <p:sp>
        <p:nvSpPr>
          <p:cNvPr id="2" name="Content Placeholder 1"/>
          <p:cNvSpPr>
            <a:spLocks noGrp="1"/>
          </p:cNvSpPr>
          <p:nvPr>
            <p:ph idx="1"/>
          </p:nvPr>
        </p:nvSpPr>
        <p:spPr/>
        <p:txBody>
          <a:bodyPr rtlCol="0">
            <a:normAutofit/>
          </a:bodyPr>
          <a:lstStyle/>
          <a:p>
            <a:pPr eaLnBrk="1" fontAlgn="auto" hangingPunct="1">
              <a:spcAft>
                <a:spcPts val="0"/>
              </a:spcAft>
              <a:buFont typeface="Arial"/>
              <a:buChar char="•"/>
              <a:defRPr/>
            </a:pPr>
            <a:r>
              <a:rPr lang="en-US" sz="2400" dirty="0">
                <a:ea typeface="+mn-ea"/>
                <a:cs typeface="+mn-cs"/>
              </a:rPr>
              <a:t>T</a:t>
            </a:r>
            <a:r>
              <a:rPr lang="en-US" sz="2400" dirty="0" smtClean="0">
                <a:ea typeface="+mn-ea"/>
                <a:cs typeface="+mn-cs"/>
              </a:rPr>
              <a:t>he lifetime prevalence:</a:t>
            </a:r>
          </a:p>
          <a:p>
            <a:pPr lvl="1" eaLnBrk="1" fontAlgn="auto" hangingPunct="1">
              <a:spcAft>
                <a:spcPts val="0"/>
              </a:spcAft>
              <a:buFont typeface="Arial"/>
              <a:buChar char="–"/>
              <a:defRPr/>
            </a:pPr>
            <a:r>
              <a:rPr lang="en-US" sz="2000" dirty="0" smtClean="0">
                <a:ea typeface="+mn-ea"/>
              </a:rPr>
              <a:t>8 % of the general population.</a:t>
            </a:r>
          </a:p>
          <a:p>
            <a:pPr lvl="1" eaLnBrk="1" fontAlgn="auto" hangingPunct="1">
              <a:spcAft>
                <a:spcPts val="0"/>
              </a:spcAft>
              <a:buFont typeface="Arial"/>
              <a:buChar char="–"/>
              <a:defRPr/>
            </a:pPr>
            <a:r>
              <a:rPr lang="en-US" sz="2000" dirty="0" smtClean="0">
                <a:ea typeface="+mn-ea"/>
              </a:rPr>
              <a:t>up to 75 % in high-risk groups whose experienced traumatic events.</a:t>
            </a:r>
          </a:p>
          <a:p>
            <a:pPr lvl="1" eaLnBrk="1" fontAlgn="auto" hangingPunct="1">
              <a:spcAft>
                <a:spcPts val="0"/>
              </a:spcAft>
              <a:buFont typeface="Arial"/>
              <a:buChar char="–"/>
              <a:defRPr/>
            </a:pPr>
            <a:r>
              <a:rPr lang="en-US" sz="2000" dirty="0" smtClean="0">
                <a:ea typeface="+mn-ea"/>
              </a:rPr>
              <a:t>5 to 15 % may experience subclinical forms of the disorder.</a:t>
            </a:r>
          </a:p>
          <a:p>
            <a:pPr eaLnBrk="1" fontAlgn="auto" hangingPunct="1">
              <a:spcAft>
                <a:spcPts val="0"/>
              </a:spcAft>
              <a:buFont typeface="Arial"/>
              <a:buNone/>
              <a:defRPr/>
            </a:pPr>
            <a:endParaRPr lang="en-US" sz="1300" dirty="0" smtClean="0">
              <a:ea typeface="+mn-ea"/>
              <a:cs typeface="+mn-cs"/>
            </a:endParaRPr>
          </a:p>
          <a:p>
            <a:pPr eaLnBrk="1" fontAlgn="auto" hangingPunct="1">
              <a:spcAft>
                <a:spcPts val="0"/>
              </a:spcAft>
              <a:buFont typeface="Arial"/>
              <a:buChar char="•"/>
              <a:defRPr/>
            </a:pPr>
            <a:r>
              <a:rPr lang="en-US" sz="2400" b="1" u="sng" dirty="0">
                <a:solidFill>
                  <a:srgbClr val="FF6600"/>
                </a:solidFill>
                <a:effectLst>
                  <a:outerShdw blurRad="38100" dist="38100" dir="2700000" algn="tl">
                    <a:srgbClr val="000000">
                      <a:alpha val="43137"/>
                    </a:srgbClr>
                  </a:outerShdw>
                </a:effectLst>
              </a:rPr>
              <a:t>The most important risk factors </a:t>
            </a:r>
            <a:r>
              <a:rPr lang="en-US" sz="2400" dirty="0"/>
              <a:t>are the </a:t>
            </a:r>
            <a:r>
              <a:rPr lang="en-US" sz="2400" u="sng" dirty="0"/>
              <a:t>severity, duration, and proximity </a:t>
            </a:r>
            <a:r>
              <a:rPr lang="en-US" sz="2400" dirty="0"/>
              <a:t>of a person's exposure to the actual trauma. </a:t>
            </a:r>
          </a:p>
          <a:p>
            <a:pPr eaLnBrk="1" fontAlgn="auto" hangingPunct="1">
              <a:spcAft>
                <a:spcPts val="0"/>
              </a:spcAft>
              <a:buFont typeface="Arial"/>
              <a:buChar char="•"/>
              <a:defRPr/>
            </a:pPr>
            <a:endParaRPr lang="en-US" sz="2400" b="1" u="sng" dirty="0" smtClean="0">
              <a:solidFill>
                <a:srgbClr val="FFFF66"/>
              </a:solidFill>
              <a:effectLst>
                <a:outerShdw blurRad="38100" dist="38100" dir="2700000" algn="tl">
                  <a:srgbClr val="000000">
                    <a:alpha val="43137"/>
                  </a:srgbClr>
                </a:outerShdw>
              </a:effectLst>
              <a:ea typeface="+mn-ea"/>
              <a:cs typeface="+mn-cs"/>
            </a:endParaRPr>
          </a:p>
          <a:p>
            <a:pPr eaLnBrk="1" fontAlgn="auto" hangingPunct="1">
              <a:spcAft>
                <a:spcPts val="0"/>
              </a:spcAft>
              <a:buFont typeface="Arial"/>
              <a:buChar char="•"/>
              <a:defRPr/>
            </a:pPr>
            <a:r>
              <a:rPr lang="en-US" sz="2400" b="1" u="sng" dirty="0" smtClean="0">
                <a:solidFill>
                  <a:srgbClr val="FF6600"/>
                </a:solidFill>
                <a:effectLst>
                  <a:outerShdw blurRad="38100" dist="38100" dir="2700000" algn="tl">
                    <a:srgbClr val="000000">
                      <a:alpha val="43137"/>
                    </a:srgbClr>
                  </a:outerShdw>
                </a:effectLst>
                <a:ea typeface="+mn-ea"/>
                <a:cs typeface="+mn-cs"/>
              </a:rPr>
              <a:t>Risk Factors:</a:t>
            </a:r>
            <a:r>
              <a:rPr lang="en-US" sz="2400" b="1" dirty="0" smtClean="0">
                <a:solidFill>
                  <a:srgbClr val="FF6600"/>
                </a:solidFill>
                <a:ea typeface="+mn-ea"/>
                <a:cs typeface="+mn-cs"/>
              </a:rPr>
              <a:t> </a:t>
            </a:r>
            <a:r>
              <a:rPr lang="en-US" sz="2400" dirty="0" smtClean="0">
                <a:ea typeface="+mn-ea"/>
                <a:cs typeface="+mn-cs"/>
              </a:rPr>
              <a:t>single, divorced, widowed, socially withdrawn, or of low socioeconomic level.</a:t>
            </a:r>
          </a:p>
          <a:p>
            <a:pPr eaLnBrk="1" fontAlgn="auto" hangingPunct="1">
              <a:spcAft>
                <a:spcPts val="0"/>
              </a:spcAft>
              <a:buFont typeface="Arial"/>
              <a:buNone/>
              <a:defRPr/>
            </a:pPr>
            <a:endParaRPr lang="en-US" sz="1300" dirty="0" smtClean="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2"/>
          <p:cNvSpPr>
            <a:spLocks noGrp="1"/>
          </p:cNvSpPr>
          <p:nvPr>
            <p:ph type="title"/>
          </p:nvPr>
        </p:nvSpPr>
        <p:spPr/>
        <p:txBody>
          <a:bodyPr/>
          <a:lstStyle/>
          <a:p>
            <a:pPr eaLnBrk="1" hangingPunct="1"/>
            <a:r>
              <a:rPr lang="en-US">
                <a:latin typeface="Calibri" charset="0"/>
              </a:rPr>
              <a:t>Comorbidity</a:t>
            </a:r>
          </a:p>
        </p:txBody>
      </p:sp>
      <p:sp>
        <p:nvSpPr>
          <p:cNvPr id="2" name="Content Placeholder 1"/>
          <p:cNvSpPr>
            <a:spLocks noGrp="1"/>
          </p:cNvSpPr>
          <p:nvPr>
            <p:ph idx="1"/>
          </p:nvPr>
        </p:nvSpPr>
        <p:spPr/>
        <p:txBody>
          <a:bodyPr/>
          <a:lstStyle/>
          <a:p>
            <a:pPr eaLnBrk="1" hangingPunct="1"/>
            <a:r>
              <a:rPr lang="en-US" sz="2400">
                <a:latin typeface="Calibri" charset="0"/>
              </a:rPr>
              <a:t>high rates</a:t>
            </a:r>
          </a:p>
          <a:p>
            <a:pPr eaLnBrk="1" hangingPunct="1"/>
            <a:endParaRPr lang="en-US" sz="1200">
              <a:latin typeface="Calibri" charset="0"/>
            </a:endParaRPr>
          </a:p>
          <a:p>
            <a:pPr eaLnBrk="1" hangingPunct="1"/>
            <a:r>
              <a:rPr lang="en-US" sz="2400">
                <a:latin typeface="Calibri" charset="0"/>
              </a:rPr>
              <a:t> two thirds (66%) having at least two other disorders. </a:t>
            </a:r>
          </a:p>
          <a:p>
            <a:pPr eaLnBrk="1" hangingPunct="1"/>
            <a:endParaRPr lang="en-US" sz="1200">
              <a:latin typeface="Calibri" charset="0"/>
            </a:endParaRPr>
          </a:p>
          <a:p>
            <a:pPr eaLnBrk="1" hangingPunct="1"/>
            <a:r>
              <a:rPr lang="en-US" sz="2400">
                <a:latin typeface="Calibri" charset="0"/>
              </a:rPr>
              <a:t>Common: </a:t>
            </a:r>
          </a:p>
          <a:p>
            <a:pPr lvl="1" eaLnBrk="1" hangingPunct="1"/>
            <a:r>
              <a:rPr lang="en-US" sz="2000">
                <a:latin typeface="Calibri" charset="0"/>
              </a:rPr>
              <a:t>depressive disorders</a:t>
            </a:r>
          </a:p>
          <a:p>
            <a:pPr lvl="1" eaLnBrk="1" hangingPunct="1"/>
            <a:r>
              <a:rPr lang="en-US" sz="2000">
                <a:latin typeface="Calibri" charset="0"/>
              </a:rPr>
              <a:t>substance-related disorders</a:t>
            </a:r>
          </a:p>
          <a:p>
            <a:pPr lvl="1" eaLnBrk="1" hangingPunct="1"/>
            <a:r>
              <a:rPr lang="en-US" sz="2000">
                <a:latin typeface="Calibri" charset="0"/>
              </a:rPr>
              <a:t>other anxiety disorders</a:t>
            </a:r>
          </a:p>
          <a:p>
            <a:pPr lvl="1" eaLnBrk="1" hangingPunct="1"/>
            <a:r>
              <a:rPr lang="en-US" sz="2000">
                <a:latin typeface="Calibri" charset="0"/>
              </a:rPr>
              <a:t>bipolar disorders.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2"/>
          <p:cNvSpPr>
            <a:spLocks noGrp="1"/>
          </p:cNvSpPr>
          <p:nvPr>
            <p:ph type="title"/>
          </p:nvPr>
        </p:nvSpPr>
        <p:spPr/>
        <p:txBody>
          <a:bodyPr/>
          <a:lstStyle/>
          <a:p>
            <a:pPr eaLnBrk="1" hangingPunct="1"/>
            <a:r>
              <a:rPr lang="en-US">
                <a:latin typeface="Calibri" charset="0"/>
              </a:rPr>
              <a:t>Prognosis </a:t>
            </a:r>
          </a:p>
        </p:txBody>
      </p:sp>
      <p:sp>
        <p:nvSpPr>
          <p:cNvPr id="2" name="Content Placeholder 1"/>
          <p:cNvSpPr>
            <a:spLocks noGrp="1"/>
          </p:cNvSpPr>
          <p:nvPr>
            <p:ph idx="1"/>
          </p:nvPr>
        </p:nvSpPr>
        <p:spPr>
          <a:xfrm>
            <a:off x="457200" y="1600200"/>
            <a:ext cx="8229600" cy="4705350"/>
          </a:xfrm>
        </p:spPr>
        <p:txBody>
          <a:bodyPr/>
          <a:lstStyle/>
          <a:p>
            <a:pPr eaLnBrk="1" hangingPunct="1"/>
            <a:r>
              <a:rPr lang="en-US" sz="2000">
                <a:latin typeface="Calibri" charset="0"/>
              </a:rPr>
              <a:t>Fluctuate over time and may be most intense during periods of stress. </a:t>
            </a:r>
          </a:p>
          <a:p>
            <a:pPr eaLnBrk="1" hangingPunct="1"/>
            <a:r>
              <a:rPr lang="en-US" sz="2000">
                <a:latin typeface="Calibri" charset="0"/>
              </a:rPr>
              <a:t>Untreated, </a:t>
            </a:r>
          </a:p>
          <a:p>
            <a:pPr lvl="1" eaLnBrk="1" hangingPunct="1"/>
            <a:r>
              <a:rPr lang="en-US" sz="1800">
                <a:latin typeface="Calibri" charset="0"/>
              </a:rPr>
              <a:t>about 30 percent of patients recover completely, </a:t>
            </a:r>
          </a:p>
          <a:p>
            <a:pPr lvl="1" eaLnBrk="1" hangingPunct="1"/>
            <a:r>
              <a:rPr lang="en-US" sz="1800">
                <a:latin typeface="Calibri" charset="0"/>
              </a:rPr>
              <a:t>40 percent continue to have mild symptoms, </a:t>
            </a:r>
          </a:p>
          <a:p>
            <a:pPr lvl="1" eaLnBrk="1" hangingPunct="1"/>
            <a:r>
              <a:rPr lang="en-US" sz="1800">
                <a:latin typeface="Calibri" charset="0"/>
              </a:rPr>
              <a:t>20 percent continue to have moderate symptoms,</a:t>
            </a:r>
          </a:p>
          <a:p>
            <a:pPr lvl="1" eaLnBrk="1" hangingPunct="1"/>
            <a:r>
              <a:rPr lang="en-US" sz="1800">
                <a:latin typeface="Calibri" charset="0"/>
              </a:rPr>
              <a:t>10 percent remain unchanged or become worse. </a:t>
            </a:r>
          </a:p>
          <a:p>
            <a:pPr eaLnBrk="1" hangingPunct="1"/>
            <a:r>
              <a:rPr lang="en-US" sz="2000">
                <a:latin typeface="Calibri" charset="0"/>
              </a:rPr>
              <a:t>After 1 year, about 50 percent of patients will recover.</a:t>
            </a:r>
          </a:p>
          <a:p>
            <a:pPr eaLnBrk="1" hangingPunct="1">
              <a:buFont typeface="Arial" charset="0"/>
              <a:buNone/>
            </a:pPr>
            <a:endParaRPr lang="en-US" sz="1000">
              <a:latin typeface="Calibri" charset="0"/>
            </a:endParaRPr>
          </a:p>
          <a:p>
            <a:pPr eaLnBrk="1" hangingPunct="1"/>
            <a:r>
              <a:rPr lang="en-US" sz="2000">
                <a:latin typeface="Calibri" charset="0"/>
              </a:rPr>
              <a:t> A good prognosis </a:t>
            </a:r>
          </a:p>
          <a:p>
            <a:pPr lvl="1" eaLnBrk="1" hangingPunct="1"/>
            <a:r>
              <a:rPr lang="en-US" sz="1800">
                <a:latin typeface="Calibri" charset="0"/>
              </a:rPr>
              <a:t>rapid onset of the symptoms, </a:t>
            </a:r>
          </a:p>
          <a:p>
            <a:pPr lvl="1" eaLnBrk="1" hangingPunct="1"/>
            <a:r>
              <a:rPr lang="en-US" sz="1800">
                <a:latin typeface="Calibri" charset="0"/>
              </a:rPr>
              <a:t>short duration of the symptoms (less than 6 months), </a:t>
            </a:r>
          </a:p>
          <a:p>
            <a:pPr lvl="1" eaLnBrk="1" hangingPunct="1"/>
            <a:r>
              <a:rPr lang="en-US" sz="1800">
                <a:latin typeface="Calibri" charset="0"/>
              </a:rPr>
              <a:t>good pre-morbid functioning,</a:t>
            </a:r>
          </a:p>
          <a:p>
            <a:pPr lvl="1" eaLnBrk="1" hangingPunct="1"/>
            <a:r>
              <a:rPr lang="en-US" sz="1800">
                <a:latin typeface="Calibri" charset="0"/>
              </a:rPr>
              <a:t> strong social supports</a:t>
            </a:r>
          </a:p>
          <a:p>
            <a:pPr lvl="1" eaLnBrk="1" hangingPunct="1"/>
            <a:r>
              <a:rPr lang="en-US" sz="1800">
                <a:latin typeface="Calibri" charset="0"/>
              </a:rPr>
              <a:t>absence of other psychiatric, medical, or substance-related disorders or other risk 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 calcmode="lin" valueType="num">
                                      <p:cBhvr additive="base">
                                        <p:cTn id="3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2">
                                            <p:txEl>
                                              <p:pRg st="12" end="12"/>
                                            </p:txEl>
                                          </p:spTgt>
                                        </p:tgtEl>
                                        <p:attrNameLst>
                                          <p:attrName>style.visibility</p:attrName>
                                        </p:attrNameLst>
                                      </p:cBhvr>
                                      <p:to>
                                        <p:strVal val="visible"/>
                                      </p:to>
                                    </p:set>
                                    <p:anim calcmode="lin" valueType="num">
                                      <p:cBhvr additive="base">
                                        <p:cTn id="57"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2">
                                            <p:txEl>
                                              <p:pRg st="13" end="13"/>
                                            </p:txEl>
                                          </p:spTgt>
                                        </p:tgtEl>
                                        <p:attrNameLst>
                                          <p:attrName>style.visibility</p:attrName>
                                        </p:attrNameLst>
                                      </p:cBhvr>
                                      <p:to>
                                        <p:strVal val="visible"/>
                                      </p:to>
                                    </p:set>
                                    <p:anim calcmode="lin" valueType="num">
                                      <p:cBhvr additive="base">
                                        <p:cTn id="61"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The adjustment disorders: emotional response to a stressful event. </a:t>
            </a:r>
          </a:p>
          <a:p>
            <a:pPr eaLnBrk="1" hangingPunct="1">
              <a:buFont typeface="Arial" charset="0"/>
              <a:buNone/>
            </a:pPr>
            <a:endParaRPr lang="en-US" sz="2400">
              <a:latin typeface="Calibri" charset="0"/>
            </a:endParaRPr>
          </a:p>
          <a:p>
            <a:pPr eaLnBrk="1" hangingPunct="1"/>
            <a:r>
              <a:rPr lang="en-US" sz="2400">
                <a:latin typeface="Calibri" charset="0"/>
              </a:rPr>
              <a:t>The stressor involves financial issues, a medical illness, or a relationship problem.</a:t>
            </a:r>
          </a:p>
          <a:p>
            <a:pPr eaLnBrk="1" hangingPunct="1">
              <a:buFont typeface="Arial" charset="0"/>
              <a:buNone/>
            </a:pPr>
            <a:endParaRPr lang="en-US" sz="2400">
              <a:latin typeface="Calibri" charset="0"/>
            </a:endParaRPr>
          </a:p>
          <a:p>
            <a:pPr eaLnBrk="1" hangingPunct="1"/>
            <a:r>
              <a:rPr lang="en-US" sz="2400">
                <a:latin typeface="Calibri" charset="0"/>
              </a:rPr>
              <a:t>The symptoms must begin within 3 months of the stressor and must remit within 6 months of removal of the stressor. </a:t>
            </a: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smtClean="0">
                <a:solidFill>
                  <a:srgbClr val="2673A8"/>
                </a:solidFill>
                <a:effectLst>
                  <a:outerShdw blurRad="38100" dist="38100" dir="2700000" algn="tl">
                    <a:srgbClr val="000000">
                      <a:alpha val="43137"/>
                    </a:srgbClr>
                  </a:outerShdw>
                </a:effectLst>
                <a:ea typeface="+mj-ea"/>
                <a:cs typeface="+mj-cs"/>
              </a:rPr>
              <a:t>Adjustment Disorders</a:t>
            </a:r>
            <a:endParaRPr lang="en-US" dirty="0">
              <a:solidFill>
                <a:srgbClr val="2673A8"/>
              </a:solidFill>
              <a:effectLst>
                <a:outerShdw blurRad="38100" dist="38100" dir="2700000" algn="tl">
                  <a:srgbClr val="000000">
                    <a:alpha val="43137"/>
                  </a:srgbClr>
                </a:outerShdw>
              </a:effectLst>
              <a:ea typeface="+mj-ea"/>
              <a:cs typeface="+mj-cs"/>
            </a:endParaRPr>
          </a:p>
        </p:txBody>
      </p:sp>
      <p:cxnSp>
        <p:nvCxnSpPr>
          <p:cNvPr id="5" name="Straight Arrow Connector 4"/>
          <p:cNvCxnSpPr/>
          <p:nvPr/>
        </p:nvCxnSpPr>
        <p:spPr>
          <a:xfrm>
            <a:off x="971550" y="5732463"/>
            <a:ext cx="7129463" cy="3175"/>
          </a:xfrm>
          <a:prstGeom prst="straightConnector1">
            <a:avLst/>
          </a:prstGeom>
          <a:ln w="38100">
            <a:tailEnd type="arrow" w="lg" len="lg"/>
          </a:ln>
        </p:spPr>
        <p:style>
          <a:lnRef idx="1">
            <a:schemeClr val="accent1"/>
          </a:lnRef>
          <a:fillRef idx="0">
            <a:schemeClr val="accent1"/>
          </a:fillRef>
          <a:effectRef idx="0">
            <a:schemeClr val="accent1"/>
          </a:effectRef>
          <a:fontRef idx="minor">
            <a:schemeClr val="tx1"/>
          </a:fontRef>
        </p:style>
      </p:cxnSp>
      <p:sp>
        <p:nvSpPr>
          <p:cNvPr id="6" name="Multiply 5"/>
          <p:cNvSpPr/>
          <p:nvPr/>
        </p:nvSpPr>
        <p:spPr>
          <a:xfrm>
            <a:off x="1835150" y="5516563"/>
            <a:ext cx="288925" cy="504825"/>
          </a:xfrm>
          <a:prstGeom prst="mathMultiply">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cxnSp>
        <p:nvCxnSpPr>
          <p:cNvPr id="8" name="Straight Connector 7"/>
          <p:cNvCxnSpPr/>
          <p:nvPr/>
        </p:nvCxnSpPr>
        <p:spPr>
          <a:xfrm rot="5400000">
            <a:off x="3096419"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3131840"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3</a:t>
            </a:r>
          </a:p>
        </p:txBody>
      </p:sp>
      <p:cxnSp>
        <p:nvCxnSpPr>
          <p:cNvPr id="11" name="Straight Connector 10"/>
          <p:cNvCxnSpPr/>
          <p:nvPr/>
        </p:nvCxnSpPr>
        <p:spPr>
          <a:xfrm rot="5400000">
            <a:off x="4752182" y="57094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88024" y="5818038"/>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6</a:t>
            </a:r>
          </a:p>
        </p:txBody>
      </p:sp>
      <p:cxnSp>
        <p:nvCxnSpPr>
          <p:cNvPr id="13" name="Straight Connector 12"/>
          <p:cNvCxnSpPr/>
          <p:nvPr/>
        </p:nvCxnSpPr>
        <p:spPr>
          <a:xfrm rot="5400000">
            <a:off x="6407944" y="5696744"/>
            <a:ext cx="360362" cy="0"/>
          </a:xfrm>
          <a:prstGeom prst="line">
            <a:avLst/>
          </a:prstGeom>
          <a:ln w="50800"/>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6444208" y="5805264"/>
            <a:ext cx="360040" cy="923330"/>
          </a:xfrm>
          <a:prstGeom prst="rect">
            <a:avLst/>
          </a:prstGeom>
          <a:noFill/>
        </p:spPr>
        <p:txBody>
          <a:bodyPr>
            <a:spAutoFit/>
          </a:bodyPr>
          <a:lstStyle/>
          <a:p>
            <a:pPr algn="ctr" fontAlgn="auto">
              <a:spcBef>
                <a:spcPts val="0"/>
              </a:spcBef>
              <a:spcAft>
                <a:spcPts val="0"/>
              </a:spcAft>
              <a:defRPr/>
            </a:pP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n-lt"/>
                <a:ea typeface="+mn-ea"/>
                <a:cs typeface="+mn-cs"/>
              </a:rPr>
              <a:t>9</a:t>
            </a:r>
          </a:p>
        </p:txBody>
      </p:sp>
      <p:sp>
        <p:nvSpPr>
          <p:cNvPr id="15" name="Rectangle 14"/>
          <p:cNvSpPr/>
          <p:nvPr/>
        </p:nvSpPr>
        <p:spPr>
          <a:xfrm>
            <a:off x="1979613" y="5373688"/>
            <a:ext cx="1800225" cy="215900"/>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
        <p:nvSpPr>
          <p:cNvPr id="16" name="Rectangle 15"/>
          <p:cNvSpPr/>
          <p:nvPr/>
        </p:nvSpPr>
        <p:spPr>
          <a:xfrm>
            <a:off x="2484438" y="5084763"/>
            <a:ext cx="3240087" cy="215900"/>
          </a:xfrm>
          <a:prstGeom prst="rect">
            <a:avLst/>
          </a:prstGeom>
          <a:solidFill>
            <a:srgbClr val="0070C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CA"/>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4"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from="(-#ppt_w/2)" to="(#ppt_x)" calcmode="lin" valueType="num">
                                      <p:cBhvr>
                                        <p:cTn id="25" dur="600" fill="hold">
                                          <p:stCondLst>
                                            <p:cond delay="0"/>
                                          </p:stCondLst>
                                        </p:cTn>
                                        <p:tgtEl>
                                          <p:spTgt spid="5"/>
                                        </p:tgtEl>
                                        <p:attrNameLst>
                                          <p:attrName>ppt_x</p:attrName>
                                        </p:attrNameLst>
                                      </p:cBhvr>
                                    </p:anim>
                                    <p:anim from="0" to="-1.0" calcmode="lin" valueType="num">
                                      <p:cBhvr>
                                        <p:cTn id="26" dur="200" decel="50000" autoRev="1" fill="hold">
                                          <p:stCondLst>
                                            <p:cond delay="600"/>
                                          </p:stCondLst>
                                        </p:cTn>
                                        <p:tgtEl>
                                          <p:spTgt spid="5"/>
                                        </p:tgtEl>
                                        <p:attrNameLst>
                                          <p:attrName>xshear</p:attrName>
                                        </p:attrNameLst>
                                      </p:cBhvr>
                                    </p:anim>
                                    <p:animScale>
                                      <p:cBhvr>
                                        <p:cTn id="27" dur="200" decel="100000" autoRev="1" fill="hold">
                                          <p:stCondLst>
                                            <p:cond delay="600"/>
                                          </p:stCondLst>
                                        </p:cTn>
                                        <p:tgtEl>
                                          <p:spTgt spid="5"/>
                                        </p:tgtEl>
                                      </p:cBhvr>
                                      <p:from x="100000" y="100000"/>
                                      <p:to x="80000" y="100000"/>
                                    </p:animScale>
                                    <p:anim by="(#ppt_h/3+#ppt_w*0.1)" calcmode="lin" valueType="num">
                                      <p:cBhvr additive="sum">
                                        <p:cTn id="28" dur="200" decel="100000" autoRev="1" fill="hold">
                                          <p:stCondLst>
                                            <p:cond delay="600"/>
                                          </p:stCondLst>
                                        </p:cTn>
                                        <p:tgtEl>
                                          <p:spTgt spid="5"/>
                                        </p:tgtEl>
                                        <p:attrNameLst>
                                          <p:attrName>ppt_x</p:attrName>
                                        </p:attrNameLst>
                                      </p:cBhvr>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0" presetClass="entr" presetSubtype="0"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500"/>
                                        <p:tgtEl>
                                          <p:spTgt spid="10"/>
                                        </p:tgtEl>
                                      </p:cBhvr>
                                    </p:animEffect>
                                  </p:childTnLst>
                                </p:cTn>
                              </p:par>
                              <p:par>
                                <p:cTn id="43" presetID="10"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par>
                                <p:cTn id="46" presetID="10" presetClass="entr" presetSubtype="0" fill="hold"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nodeType="with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fade">
                                      <p:cBhvr>
                                        <p:cTn id="54" dur="500"/>
                                        <p:tgtEl>
                                          <p:spTgt spid="14"/>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buFont typeface="Arial" charset="0"/>
              <a:buNone/>
            </a:pPr>
            <a:r>
              <a:rPr lang="en-US" sz="1800">
                <a:latin typeface="Calibri" charset="0"/>
              </a:rPr>
              <a:t/>
            </a:r>
            <a:br>
              <a:rPr lang="en-US" sz="1800">
                <a:latin typeface="Calibri" charset="0"/>
              </a:rPr>
            </a:br>
            <a:r>
              <a:rPr lang="en-US" sz="2800">
                <a:latin typeface="Calibri" charset="0"/>
              </a:rPr>
              <a:t>Adjustment disorders are coded based on the subtype, which is selected according to the </a:t>
            </a:r>
            <a:r>
              <a:rPr lang="en-US" sz="2800" u="sng">
                <a:latin typeface="Calibri" charset="0"/>
              </a:rPr>
              <a:t>predominant symptoms. </a:t>
            </a:r>
            <a:r>
              <a:rPr lang="en-US" sz="2800">
                <a:latin typeface="Calibri" charset="0"/>
              </a:rPr>
              <a:t>The specific stressor(s) can be specified on Axis IV.</a:t>
            </a:r>
            <a:br>
              <a:rPr lang="en-US" sz="2800">
                <a:latin typeface="Calibri" charset="0"/>
              </a:rPr>
            </a:br>
            <a:r>
              <a:rPr lang="en-US" sz="2800" b="1">
                <a:latin typeface="Calibri" charset="0"/>
              </a:rPr>
              <a:t>With depressed mood</a:t>
            </a:r>
            <a:r>
              <a:rPr lang="en-US" sz="2800">
                <a:latin typeface="Calibri" charset="0"/>
              </a:rPr>
              <a:t/>
            </a:r>
            <a:br>
              <a:rPr lang="en-US" sz="2800">
                <a:latin typeface="Calibri" charset="0"/>
              </a:rPr>
            </a:br>
            <a:r>
              <a:rPr lang="en-US" sz="2800" b="1">
                <a:latin typeface="Calibri" charset="0"/>
              </a:rPr>
              <a:t>With anxiety</a:t>
            </a:r>
            <a:r>
              <a:rPr lang="en-US" sz="2800">
                <a:latin typeface="Calibri" charset="0"/>
              </a:rPr>
              <a:t/>
            </a:r>
            <a:br>
              <a:rPr lang="en-US" sz="2800">
                <a:latin typeface="Calibri" charset="0"/>
              </a:rPr>
            </a:br>
            <a:r>
              <a:rPr lang="en-US" sz="2800" b="1">
                <a:latin typeface="Calibri" charset="0"/>
              </a:rPr>
              <a:t>With mixed anxiety and depressed mood</a:t>
            </a:r>
            <a:r>
              <a:rPr lang="en-US" sz="2800">
                <a:latin typeface="Calibri" charset="0"/>
              </a:rPr>
              <a:t/>
            </a:r>
            <a:br>
              <a:rPr lang="en-US" sz="2800">
                <a:latin typeface="Calibri" charset="0"/>
              </a:rPr>
            </a:br>
            <a:r>
              <a:rPr lang="en-US" sz="2800" b="1">
                <a:latin typeface="Calibri" charset="0"/>
              </a:rPr>
              <a:t>With disturbance of conduct</a:t>
            </a:r>
            <a:r>
              <a:rPr lang="en-US" sz="2800">
                <a:latin typeface="Calibri" charset="0"/>
              </a:rPr>
              <a:t/>
            </a:r>
            <a:br>
              <a:rPr lang="en-US" sz="2800">
                <a:latin typeface="Calibri" charset="0"/>
              </a:rPr>
            </a:br>
            <a:r>
              <a:rPr lang="en-US" sz="2800" b="1">
                <a:latin typeface="Calibri" charset="0"/>
              </a:rPr>
              <a:t>With mixed disturbance of emotions and conduct</a:t>
            </a:r>
            <a:r>
              <a:rPr lang="en-US" sz="2800">
                <a:latin typeface="Calibri" charset="0"/>
              </a:rPr>
              <a:t/>
            </a:r>
            <a:br>
              <a:rPr lang="en-US" sz="2800">
                <a:latin typeface="Calibri" charset="0"/>
              </a:rPr>
            </a:br>
            <a:r>
              <a:rPr lang="en-US" sz="2800" b="1">
                <a:latin typeface="Calibri" charset="0"/>
              </a:rPr>
              <a:t>Unspecified</a:t>
            </a:r>
            <a:endParaRPr lang="en-US" sz="2800">
              <a:latin typeface="Calibri" charset="0"/>
            </a:endParaRPr>
          </a:p>
        </p:txBody>
      </p:sp>
      <p:sp>
        <p:nvSpPr>
          <p:cNvPr id="4" name="Title 3"/>
          <p:cNvSpPr>
            <a:spLocks noGrp="1"/>
          </p:cNvSpPr>
          <p:nvPr>
            <p:ph type="title"/>
          </p:nvPr>
        </p:nvSpPr>
        <p:spPr/>
        <p:txBody>
          <a:bodyPr rtlCol="0">
            <a:normAutofit/>
          </a:bodyPr>
          <a:lstStyle/>
          <a:p>
            <a:pPr eaLnBrk="1" fontAlgn="auto" hangingPunct="1">
              <a:spcAft>
                <a:spcPts val="0"/>
              </a:spcAft>
              <a:defRPr/>
            </a:pPr>
            <a:r>
              <a:rPr lang="en-US" sz="3200" dirty="0" smtClean="0">
                <a:solidFill>
                  <a:srgbClr val="2673A8"/>
                </a:solidFill>
                <a:effectLst>
                  <a:outerShdw blurRad="38100" dist="38100" dir="2700000" algn="tl">
                    <a:srgbClr val="000000">
                      <a:alpha val="43137"/>
                    </a:srgbClr>
                  </a:outerShdw>
                </a:effectLst>
                <a:ea typeface="+mj-ea"/>
                <a:cs typeface="+mj-cs"/>
              </a:rPr>
              <a:t>DSM-IV-TR Diagnostic Criteria for Adjustment Disorders</a:t>
            </a:r>
            <a:endParaRPr lang="en-CA" sz="32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pPr eaLnBrk="1" hangingPunct="1"/>
            <a:r>
              <a:rPr lang="en-US">
                <a:latin typeface="Calibri" charset="0"/>
              </a:rPr>
              <a:t>Case Vignette: </a:t>
            </a:r>
          </a:p>
        </p:txBody>
      </p:sp>
      <p:sp>
        <p:nvSpPr>
          <p:cNvPr id="20482" name="Content Placeholder 2"/>
          <p:cNvSpPr>
            <a:spLocks noGrp="1"/>
          </p:cNvSpPr>
          <p:nvPr>
            <p:ph idx="1"/>
          </p:nvPr>
        </p:nvSpPr>
        <p:spPr/>
        <p:txBody>
          <a:bodyPr/>
          <a:lstStyle/>
          <a:p>
            <a:pPr eaLnBrk="1" hangingPunct="1"/>
            <a:r>
              <a:rPr lang="en-US">
                <a:latin typeface="Calibri" charset="0"/>
              </a:rPr>
              <a:t>Layla is 31 year old female. She came to your clinic complaining of </a:t>
            </a:r>
            <a:r>
              <a:rPr lang="en-US">
                <a:solidFill>
                  <a:srgbClr val="FF0000"/>
                </a:solidFill>
                <a:latin typeface="Calibri" charset="0"/>
              </a:rPr>
              <a:t>fearfulness</a:t>
            </a:r>
            <a:r>
              <a:rPr lang="en-US">
                <a:latin typeface="Calibri" charset="0"/>
              </a:rPr>
              <a:t>, </a:t>
            </a:r>
            <a:r>
              <a:rPr lang="en-US">
                <a:solidFill>
                  <a:srgbClr val="FF0000"/>
                </a:solidFill>
                <a:latin typeface="Calibri" charset="0"/>
              </a:rPr>
              <a:t>palpitations</a:t>
            </a:r>
            <a:r>
              <a:rPr lang="en-US">
                <a:latin typeface="Calibri" charset="0"/>
              </a:rPr>
              <a:t>, </a:t>
            </a:r>
            <a:r>
              <a:rPr lang="en-US">
                <a:solidFill>
                  <a:srgbClr val="FF0000"/>
                </a:solidFill>
                <a:latin typeface="Calibri" charset="0"/>
              </a:rPr>
              <a:t>shortness</a:t>
            </a:r>
            <a:r>
              <a:rPr lang="en-US">
                <a:latin typeface="Calibri" charset="0"/>
              </a:rPr>
              <a:t> </a:t>
            </a:r>
            <a:r>
              <a:rPr lang="en-US">
                <a:solidFill>
                  <a:srgbClr val="FF0000"/>
                </a:solidFill>
                <a:latin typeface="Calibri" charset="0"/>
              </a:rPr>
              <a:t>of</a:t>
            </a:r>
            <a:r>
              <a:rPr lang="en-US">
                <a:latin typeface="Calibri" charset="0"/>
              </a:rPr>
              <a:t> </a:t>
            </a:r>
            <a:r>
              <a:rPr lang="en-US">
                <a:solidFill>
                  <a:srgbClr val="FF0000"/>
                </a:solidFill>
                <a:latin typeface="Calibri" charset="0"/>
              </a:rPr>
              <a:t>breath</a:t>
            </a:r>
            <a:r>
              <a:rPr lang="en-US">
                <a:latin typeface="Calibri" charset="0"/>
              </a:rPr>
              <a:t> and </a:t>
            </a:r>
            <a:r>
              <a:rPr lang="en-US">
                <a:solidFill>
                  <a:srgbClr val="FF0000"/>
                </a:solidFill>
                <a:latin typeface="Calibri" charset="0"/>
              </a:rPr>
              <a:t>impaired</a:t>
            </a:r>
            <a:r>
              <a:rPr lang="en-US">
                <a:latin typeface="Calibri" charset="0"/>
              </a:rPr>
              <a:t> </a:t>
            </a:r>
            <a:r>
              <a:rPr lang="en-US">
                <a:solidFill>
                  <a:srgbClr val="FF0000"/>
                </a:solidFill>
                <a:latin typeface="Calibri" charset="0"/>
              </a:rPr>
              <a:t>concentration</a:t>
            </a:r>
            <a:r>
              <a:rPr lang="en-US">
                <a:latin typeface="Calibri" charset="0"/>
              </a:rPr>
              <a:t>. She is </a:t>
            </a:r>
            <a:r>
              <a:rPr lang="en-US">
                <a:solidFill>
                  <a:srgbClr val="FF0000"/>
                </a:solidFill>
                <a:latin typeface="Calibri" charset="0"/>
              </a:rPr>
              <a:t>afraid</a:t>
            </a:r>
            <a:r>
              <a:rPr lang="en-US">
                <a:latin typeface="Calibri" charset="0"/>
              </a:rPr>
              <a:t> that she will die. These symptoms come suddenly in episodes for the last two months. </a:t>
            </a:r>
            <a:endParaRPr lang="en-US" b="1">
              <a:latin typeface="Calibri"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2400">
                <a:latin typeface="Calibri" charset="0"/>
              </a:rPr>
              <a:t>With appropriate treatment, the overall prognosis of an adjustment disorder is generally favorable. </a:t>
            </a:r>
          </a:p>
          <a:p>
            <a:pPr eaLnBrk="1" hangingPunct="1"/>
            <a:endParaRPr lang="en-US" sz="2400">
              <a:latin typeface="Calibri" charset="0"/>
            </a:endParaRPr>
          </a:p>
          <a:p>
            <a:pPr eaLnBrk="1" hangingPunct="1"/>
            <a:r>
              <a:rPr lang="en-US" sz="2400">
                <a:latin typeface="Calibri" charset="0"/>
              </a:rPr>
              <a:t>Most patients return to their previous level of functioning within 3 months.</a:t>
            </a:r>
          </a:p>
          <a:p>
            <a:pPr eaLnBrk="1" hangingPunct="1"/>
            <a:endParaRPr lang="en-US" sz="2400">
              <a:latin typeface="Calibri" charset="0"/>
            </a:endParaRPr>
          </a:p>
          <a:p>
            <a:pPr eaLnBrk="1" hangingPunct="1"/>
            <a:r>
              <a:rPr lang="en-US" sz="2400">
                <a:latin typeface="Calibri" charset="0"/>
              </a:rPr>
              <a:t> Some persons (particularly adolescents) who receive a diagnosis of an adjustment disorder later have mood disorders or substance-related disorders. Adolescents usually require a longer time to recover than adults.</a:t>
            </a:r>
          </a:p>
          <a:p>
            <a:pPr eaLnBrk="1" hangingPunct="1"/>
            <a:endParaRPr lang="en-US" sz="2400">
              <a:latin typeface="Calibri" charset="0"/>
            </a:endParaRPr>
          </a:p>
        </p:txBody>
      </p:sp>
      <p:sp>
        <p:nvSpPr>
          <p:cNvPr id="3" name="Title 2"/>
          <p:cNvSpPr>
            <a:spLocks noGrp="1"/>
          </p:cNvSpPr>
          <p:nvPr>
            <p:ph type="title"/>
          </p:nvPr>
        </p:nvSpPr>
        <p:spPr/>
        <p:txBody>
          <a:bodyPr rtlCol="0">
            <a:normAutofit/>
          </a:bodyPr>
          <a:lstStyle/>
          <a:p>
            <a:pPr eaLnBrk="1" fontAlgn="auto" hangingPunct="1">
              <a:spcAft>
                <a:spcPts val="0"/>
              </a:spcAft>
              <a:defRPr/>
            </a:pPr>
            <a:r>
              <a:rPr lang="en-US" dirty="0" smtClean="0">
                <a:solidFill>
                  <a:srgbClr val="2673A8"/>
                </a:solidFill>
                <a:effectLst>
                  <a:outerShdw blurRad="38100" dist="38100" dir="2700000" algn="tl">
                    <a:srgbClr val="000000">
                      <a:alpha val="43137"/>
                    </a:srgbClr>
                  </a:outerShdw>
                </a:effectLst>
                <a:ea typeface="+mj-ea"/>
                <a:cs typeface="+mj-cs"/>
              </a:rPr>
              <a:t>Course</a:t>
            </a:r>
            <a:r>
              <a:rPr lang="en-US" sz="2800" dirty="0" smtClean="0">
                <a:ea typeface="+mj-ea"/>
                <a:cs typeface="+mj-cs"/>
              </a:rPr>
              <a:t> </a:t>
            </a:r>
            <a:r>
              <a:rPr lang="en-US" dirty="0" smtClean="0">
                <a:solidFill>
                  <a:srgbClr val="2673A8"/>
                </a:solidFill>
                <a:effectLst>
                  <a:outerShdw blurRad="38100" dist="38100" dir="2700000" algn="tl">
                    <a:srgbClr val="000000">
                      <a:alpha val="43137"/>
                    </a:srgbClr>
                  </a:outerShdw>
                </a:effectLst>
                <a:ea typeface="+mj-ea"/>
                <a:cs typeface="+mj-cs"/>
              </a:rPr>
              <a:t>and</a:t>
            </a:r>
            <a:r>
              <a:rPr lang="en-US" sz="2800" dirty="0" smtClean="0">
                <a:ea typeface="+mj-ea"/>
                <a:cs typeface="+mj-cs"/>
              </a:rPr>
              <a:t> </a:t>
            </a:r>
            <a:r>
              <a:rPr lang="en-US" dirty="0" smtClean="0">
                <a:solidFill>
                  <a:srgbClr val="2673A8"/>
                </a:solidFill>
                <a:effectLst>
                  <a:outerShdw blurRad="38100" dist="38100" dir="2700000" algn="tl">
                    <a:srgbClr val="000000">
                      <a:alpha val="43137"/>
                    </a:srgbClr>
                  </a:outerShdw>
                </a:effectLst>
                <a:ea typeface="+mj-ea"/>
                <a:cs typeface="+mj-cs"/>
              </a:rPr>
              <a:t>Prognosis</a:t>
            </a:r>
            <a:endParaRPr lang="en-US" sz="2800" dirty="0">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3333FF"/>
                </a:solidFill>
                <a:effectLst>
                  <a:outerShdw blurRad="38100" dist="38100" dir="2700000" algn="tl">
                    <a:srgbClr val="000000">
                      <a:alpha val="43137"/>
                    </a:srgbClr>
                  </a:outerShdw>
                </a:effectLst>
                <a:ea typeface="+mj-ea"/>
                <a:cs typeface="+mj-cs"/>
              </a:rPr>
              <a:t>Bereavement, Grief, and Mourning</a:t>
            </a:r>
            <a:endParaRPr lang="en-US" sz="4000" dirty="0">
              <a:solidFill>
                <a:srgbClr val="3333FF"/>
              </a:solidFill>
              <a:effectLst>
                <a:outerShdw blurRad="38100" dist="38100" dir="2700000" algn="tl">
                  <a:srgbClr val="000000">
                    <a:alpha val="43137"/>
                  </a:srgbClr>
                </a:outerShdw>
              </a:effectLst>
              <a:ea typeface="+mj-ea"/>
              <a:cs typeface="+mj-cs"/>
            </a:endParaRPr>
          </a:p>
        </p:txBody>
      </p:sp>
      <p:sp>
        <p:nvSpPr>
          <p:cNvPr id="2" name="Content Placeholder 1"/>
          <p:cNvSpPr>
            <a:spLocks noGrp="1"/>
          </p:cNvSpPr>
          <p:nvPr>
            <p:ph idx="1"/>
          </p:nvPr>
        </p:nvSpPr>
        <p:spPr/>
        <p:txBody>
          <a:bodyPr/>
          <a:lstStyle/>
          <a:p>
            <a:pPr eaLnBrk="1" hangingPunct="1"/>
            <a:r>
              <a:rPr lang="en-US" sz="2800">
                <a:latin typeface="Calibri" charset="0"/>
              </a:rPr>
              <a:t>Psychological reactions of those who survive a significant loss. </a:t>
            </a:r>
          </a:p>
          <a:p>
            <a:pPr eaLnBrk="1" hangingPunct="1">
              <a:buFont typeface="Arial" charset="0"/>
              <a:buNone/>
            </a:pPr>
            <a:endParaRPr lang="en-US" sz="2800">
              <a:latin typeface="Calibri" charset="0"/>
            </a:endParaRPr>
          </a:p>
          <a:p>
            <a:pPr eaLnBrk="1" hangingPunct="1"/>
            <a:r>
              <a:rPr lang="en-US" sz="2800">
                <a:latin typeface="Calibri" charset="0"/>
              </a:rPr>
              <a:t>Mourning is the process by which grief is resolved.</a:t>
            </a:r>
          </a:p>
          <a:p>
            <a:pPr eaLnBrk="1" hangingPunct="1">
              <a:buFont typeface="Arial" charset="0"/>
              <a:buNone/>
            </a:pPr>
            <a:endParaRPr lang="en-US" sz="2800">
              <a:latin typeface="Calibri" charset="0"/>
            </a:endParaRPr>
          </a:p>
          <a:p>
            <a:pPr eaLnBrk="1" hangingPunct="1"/>
            <a:r>
              <a:rPr lang="en-US" sz="2800">
                <a:latin typeface="Calibri" charset="0"/>
              </a:rPr>
              <a:t>Bereavement literally means the state of being deprived of someone by death and refers to being in the state of mourning.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a:bodyPr>
          <a:lstStyle/>
          <a:p>
            <a:pPr eaLnBrk="1" fontAlgn="auto" hangingPunct="1">
              <a:spcAft>
                <a:spcPts val="0"/>
              </a:spcAft>
              <a:defRPr/>
            </a:pPr>
            <a:r>
              <a:rPr lang="en-US" sz="4000" dirty="0" smtClean="0">
                <a:solidFill>
                  <a:srgbClr val="3333FF"/>
                </a:solidFill>
                <a:effectLst>
                  <a:outerShdw blurRad="38100" dist="38100" dir="2700000" algn="tl">
                    <a:srgbClr val="000000">
                      <a:alpha val="43137"/>
                    </a:srgbClr>
                  </a:outerShdw>
                </a:effectLst>
                <a:ea typeface="+mj-ea"/>
                <a:cs typeface="+mj-cs"/>
              </a:rPr>
              <a:t>Normal</a:t>
            </a:r>
            <a:r>
              <a:rPr lang="en-US" sz="2400" dirty="0" smtClean="0">
                <a:ea typeface="+mj-ea"/>
                <a:cs typeface="+mj-cs"/>
              </a:rPr>
              <a:t> </a:t>
            </a:r>
            <a:r>
              <a:rPr lang="en-US" sz="4000" dirty="0" smtClean="0">
                <a:solidFill>
                  <a:srgbClr val="3333FF"/>
                </a:solidFill>
                <a:effectLst>
                  <a:outerShdw blurRad="38100" dist="38100" dir="2700000" algn="tl">
                    <a:srgbClr val="000000">
                      <a:alpha val="43137"/>
                    </a:srgbClr>
                  </a:outerShdw>
                </a:effectLst>
                <a:ea typeface="+mj-ea"/>
                <a:cs typeface="+mj-cs"/>
              </a:rPr>
              <a:t>Bereavement</a:t>
            </a:r>
            <a:r>
              <a:rPr lang="en-US" sz="2400" dirty="0" smtClean="0">
                <a:ea typeface="+mj-ea"/>
                <a:cs typeface="+mj-cs"/>
              </a:rPr>
              <a:t> </a:t>
            </a:r>
            <a:r>
              <a:rPr lang="en-US" sz="4000" dirty="0" smtClean="0">
                <a:solidFill>
                  <a:srgbClr val="3333FF"/>
                </a:solidFill>
                <a:effectLst>
                  <a:outerShdw blurRad="38100" dist="38100" dir="2700000" algn="tl">
                    <a:srgbClr val="000000">
                      <a:alpha val="43137"/>
                    </a:srgbClr>
                  </a:outerShdw>
                </a:effectLst>
                <a:ea typeface="+mj-ea"/>
                <a:cs typeface="+mj-cs"/>
              </a:rPr>
              <a:t>Reactions</a:t>
            </a:r>
            <a:r>
              <a:rPr lang="en-US" sz="2400" dirty="0" smtClean="0">
                <a:ea typeface="+mj-ea"/>
                <a:cs typeface="+mj-cs"/>
              </a:rPr>
              <a:t/>
            </a:r>
            <a:br>
              <a:rPr lang="en-US" sz="2400" dirty="0" smtClean="0">
                <a:ea typeface="+mj-ea"/>
                <a:cs typeface="+mj-cs"/>
              </a:rPr>
            </a:br>
            <a:endParaRPr lang="en-US" sz="2400" dirty="0">
              <a:ea typeface="+mj-ea"/>
              <a:cs typeface="+mj-cs"/>
            </a:endParaRPr>
          </a:p>
        </p:txBody>
      </p:sp>
      <p:sp>
        <p:nvSpPr>
          <p:cNvPr id="75778" name="Content Placeholder 1"/>
          <p:cNvSpPr>
            <a:spLocks noGrp="1"/>
          </p:cNvSpPr>
          <p:nvPr>
            <p:ph idx="1"/>
          </p:nvPr>
        </p:nvSpPr>
        <p:spPr/>
        <p:txBody>
          <a:bodyPr/>
          <a:lstStyle/>
          <a:p>
            <a:pPr eaLnBrk="1" hangingPunct="1"/>
            <a:r>
              <a:rPr lang="en-US" sz="2800">
                <a:latin typeface="Calibri" charset="0"/>
              </a:rPr>
              <a:t>Stage 1: Shock and Denial</a:t>
            </a:r>
          </a:p>
          <a:p>
            <a:pPr eaLnBrk="1" hangingPunct="1"/>
            <a:endParaRPr lang="en-US" sz="2800">
              <a:latin typeface="Calibri" charset="0"/>
            </a:endParaRPr>
          </a:p>
          <a:p>
            <a:pPr eaLnBrk="1" hangingPunct="1"/>
            <a:r>
              <a:rPr lang="en-US" sz="2800">
                <a:latin typeface="Calibri" charset="0"/>
              </a:rPr>
              <a:t>Stage 2: Anger</a:t>
            </a:r>
          </a:p>
          <a:p>
            <a:pPr eaLnBrk="1" hangingPunct="1"/>
            <a:endParaRPr lang="en-US" sz="2800">
              <a:latin typeface="Calibri" charset="0"/>
            </a:endParaRPr>
          </a:p>
          <a:p>
            <a:pPr eaLnBrk="1" hangingPunct="1"/>
            <a:r>
              <a:rPr lang="en-US" sz="2800">
                <a:latin typeface="Calibri" charset="0"/>
              </a:rPr>
              <a:t>Stage 3: Bargaining</a:t>
            </a:r>
          </a:p>
          <a:p>
            <a:pPr eaLnBrk="1" hangingPunct="1"/>
            <a:endParaRPr lang="en-US" sz="2800">
              <a:latin typeface="Calibri" charset="0"/>
            </a:endParaRPr>
          </a:p>
          <a:p>
            <a:pPr eaLnBrk="1" hangingPunct="1"/>
            <a:r>
              <a:rPr lang="en-US" sz="2800">
                <a:latin typeface="Calibri" charset="0"/>
              </a:rPr>
              <a:t>Stage 4: Depression</a:t>
            </a:r>
          </a:p>
          <a:p>
            <a:pPr eaLnBrk="1" hangingPunct="1"/>
            <a:endParaRPr lang="en-US" sz="2800">
              <a:latin typeface="Calibri" charset="0"/>
            </a:endParaRPr>
          </a:p>
          <a:p>
            <a:pPr eaLnBrk="1" hangingPunct="1"/>
            <a:r>
              <a:rPr lang="en-US" sz="2800">
                <a:latin typeface="Calibri" charset="0"/>
              </a:rPr>
              <a:t>Stage 5: Acceptance</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rtlCol="0">
            <a:normAutofit fontScale="90000"/>
          </a:bodyPr>
          <a:lstStyle/>
          <a:p>
            <a:pPr eaLnBrk="1" fontAlgn="auto" hangingPunct="1">
              <a:spcAft>
                <a:spcPts val="0"/>
              </a:spcAft>
              <a:defRPr/>
            </a:pPr>
            <a:r>
              <a:rPr lang="en-GB" sz="4000" dirty="0" smtClean="0">
                <a:solidFill>
                  <a:srgbClr val="3333FF"/>
                </a:solidFill>
                <a:effectLst>
                  <a:outerShdw blurRad="38100" dist="38100" dir="2700000" algn="tl">
                    <a:srgbClr val="000000">
                      <a:alpha val="43137"/>
                    </a:srgbClr>
                  </a:outerShdw>
                </a:effectLst>
                <a:ea typeface="+mj-ea"/>
                <a:cs typeface="+mj-cs"/>
              </a:rPr>
              <a:t>SUMMARY:</a:t>
            </a:r>
            <a:br>
              <a:rPr lang="en-GB" sz="4000" dirty="0" smtClean="0">
                <a:solidFill>
                  <a:srgbClr val="3333FF"/>
                </a:solidFill>
                <a:effectLst>
                  <a:outerShdw blurRad="38100" dist="38100" dir="2700000" algn="tl">
                    <a:srgbClr val="000000">
                      <a:alpha val="43137"/>
                    </a:srgbClr>
                  </a:outerShdw>
                </a:effectLst>
                <a:ea typeface="+mj-ea"/>
                <a:cs typeface="+mj-cs"/>
              </a:rPr>
            </a:br>
            <a:r>
              <a:rPr lang="en-GB" sz="4000" dirty="0" smtClean="0">
                <a:solidFill>
                  <a:srgbClr val="3333FF"/>
                </a:solidFill>
                <a:effectLst>
                  <a:outerShdw blurRad="38100" dist="38100" dir="2700000" algn="tl">
                    <a:srgbClr val="000000">
                      <a:alpha val="43137"/>
                    </a:srgbClr>
                  </a:outerShdw>
                </a:effectLst>
                <a:ea typeface="+mj-ea"/>
                <a:cs typeface="+mj-cs"/>
              </a:rPr>
              <a:t>Bereavement</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or</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depression</a:t>
            </a:r>
            <a:r>
              <a:rPr lang="en-GB" sz="2400" dirty="0" smtClean="0">
                <a:ea typeface="+mj-ea"/>
                <a:cs typeface="+mj-cs"/>
              </a:rPr>
              <a:t> </a:t>
            </a:r>
            <a:r>
              <a:rPr lang="en-GB" sz="4000" dirty="0" smtClean="0">
                <a:solidFill>
                  <a:srgbClr val="3333FF"/>
                </a:solidFill>
                <a:effectLst>
                  <a:outerShdw blurRad="38100" dist="38100" dir="2700000" algn="tl">
                    <a:srgbClr val="000000">
                      <a:alpha val="43137"/>
                    </a:srgbClr>
                  </a:outerShdw>
                </a:effectLst>
                <a:ea typeface="+mj-ea"/>
                <a:cs typeface="+mj-cs"/>
              </a:rPr>
              <a:t>?</a:t>
            </a:r>
            <a:endParaRPr lang="en-US" sz="4000" dirty="0">
              <a:solidFill>
                <a:srgbClr val="3333FF"/>
              </a:solidFill>
              <a:effectLst>
                <a:outerShdw blurRad="38100" dist="38100" dir="2700000" algn="tl">
                  <a:srgbClr val="000000">
                    <a:alpha val="43137"/>
                  </a:srgbClr>
                </a:outerShdw>
              </a:effectLst>
              <a:ea typeface="+mj-ea"/>
              <a:cs typeface="+mj-cs"/>
            </a:endParaRPr>
          </a:p>
        </p:txBody>
      </p:sp>
      <p:sp>
        <p:nvSpPr>
          <p:cNvPr id="2" name="Content Placeholder 1"/>
          <p:cNvSpPr>
            <a:spLocks noGrp="1"/>
          </p:cNvSpPr>
          <p:nvPr>
            <p:ph idx="1"/>
          </p:nvPr>
        </p:nvSpPr>
        <p:spPr/>
        <p:txBody>
          <a:bodyPr rtlCol="0">
            <a:normAutofit fontScale="92500" lnSpcReduction="10000"/>
          </a:bodyPr>
          <a:lstStyle/>
          <a:p>
            <a:pPr eaLnBrk="1" fontAlgn="auto" hangingPunct="1">
              <a:spcAft>
                <a:spcPts val="0"/>
              </a:spcAft>
              <a:buFont typeface="Arial"/>
              <a:buChar char="•"/>
              <a:defRPr/>
            </a:pPr>
            <a:r>
              <a:rPr lang="en-GB" sz="3000" b="1" u="sng" dirty="0" smtClean="0">
                <a:ea typeface="+mn-ea"/>
                <a:cs typeface="+mn-cs"/>
              </a:rPr>
              <a:t>In bereavement :</a:t>
            </a:r>
          </a:p>
          <a:p>
            <a:pPr lvl="1" eaLnBrk="1" fontAlgn="auto" hangingPunct="1">
              <a:spcAft>
                <a:spcPts val="0"/>
              </a:spcAft>
              <a:buFont typeface="Arial"/>
              <a:buChar char="–"/>
              <a:defRPr/>
            </a:pPr>
            <a:r>
              <a:rPr lang="en-US" sz="2000" b="1" dirty="0" smtClean="0">
                <a:ea typeface="+mn-ea"/>
              </a:rPr>
              <a:t>NO</a:t>
            </a:r>
            <a:r>
              <a:rPr lang="en-US" sz="2000" dirty="0" smtClean="0">
                <a:ea typeface="+mn-ea"/>
              </a:rPr>
              <a:t> morbid feelings of guilt and worthlessness, suicidal ideation, or psychomotor retardation.</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Dysphoria often triggered by thoughts or reminders of the deceased.</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Onset is within the first 2 months of bereavement.</a:t>
            </a:r>
          </a:p>
          <a:p>
            <a:pPr lvl="1" eaLnBrk="1" fontAlgn="auto" hangingPunct="1">
              <a:spcAft>
                <a:spcPts val="0"/>
              </a:spcAft>
              <a:buFont typeface="Arial"/>
              <a:buNone/>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Duration of depressive symptoms is less than 2 months.</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Functional impairment is transient and mild.</a:t>
            </a:r>
          </a:p>
          <a:p>
            <a:pPr lvl="1" eaLnBrk="1" fontAlgn="auto" hangingPunct="1">
              <a:spcAft>
                <a:spcPts val="0"/>
              </a:spcAft>
              <a:buFont typeface="Arial"/>
              <a:buChar char="–"/>
              <a:defRPr/>
            </a:pPr>
            <a:endParaRPr lang="en-GB" sz="2000" dirty="0" smtClean="0">
              <a:ea typeface="+mn-ea"/>
            </a:endParaRPr>
          </a:p>
          <a:p>
            <a:pPr lvl="1" eaLnBrk="1" fontAlgn="auto" hangingPunct="1">
              <a:spcAft>
                <a:spcPts val="0"/>
              </a:spcAft>
              <a:buFont typeface="Arial"/>
              <a:buChar char="–"/>
              <a:defRPr/>
            </a:pPr>
            <a:r>
              <a:rPr lang="en-US" sz="2000" dirty="0" smtClean="0">
                <a:ea typeface="+mn-ea"/>
              </a:rPr>
              <a:t>No family or personal history of major depression.</a:t>
            </a:r>
            <a:endParaRPr lang="en-US" sz="2000" dirty="0">
              <a:ea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anim calcmode="lin" valueType="num">
                                      <p:cBhvr additive="base">
                                        <p:cTn id="35"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nodeType="clickEffect">
                                  <p:stCondLst>
                                    <p:cond delay="0"/>
                                  </p:stCondLst>
                                  <p:childTnLst>
                                    <p:set>
                                      <p:cBhvr>
                                        <p:cTn id="40" dur="1" fill="hold">
                                          <p:stCondLst>
                                            <p:cond delay="0"/>
                                          </p:stCondLst>
                                        </p:cTn>
                                        <p:tgtEl>
                                          <p:spTgt spid="2">
                                            <p:txEl>
                                              <p:pRg st="11" end="11"/>
                                            </p:txEl>
                                          </p:spTgt>
                                        </p:tgtEl>
                                        <p:attrNameLst>
                                          <p:attrName>style.visibility</p:attrName>
                                        </p:attrNameLst>
                                      </p:cBhvr>
                                      <p:to>
                                        <p:strVal val="visible"/>
                                      </p:to>
                                    </p:set>
                                    <p:anim calcmode="lin" valueType="num">
                                      <p:cBhvr additive="base">
                                        <p:cTn id="4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p:txBody>
          <a:bodyPr/>
          <a:lstStyle/>
          <a:p>
            <a:pPr eaLnBrk="1" hangingPunct="1"/>
            <a:r>
              <a:rPr lang="en-US">
                <a:latin typeface="Calibri" charset="0"/>
              </a:rPr>
              <a:t>Case Development</a:t>
            </a:r>
          </a:p>
        </p:txBody>
      </p:sp>
      <p:sp>
        <p:nvSpPr>
          <p:cNvPr id="77826" name="Content Placeholder 2"/>
          <p:cNvSpPr>
            <a:spLocks noGrp="1"/>
          </p:cNvSpPr>
          <p:nvPr>
            <p:ph idx="1"/>
          </p:nvPr>
        </p:nvSpPr>
        <p:spPr/>
        <p:txBody>
          <a:bodyPr/>
          <a:lstStyle/>
          <a:p>
            <a:pPr eaLnBrk="1" hangingPunct="1"/>
            <a:r>
              <a:rPr lang="en-US">
                <a:latin typeface="Calibri" charset="0"/>
              </a:rPr>
              <a:t>Her aunt is anxious for the last 8 years. She has excessive worries about daily events mainly toward safety of her kids. </a:t>
            </a:r>
            <a:endParaRPr lang="en-US" b="1">
              <a:latin typeface="Calibri" charset="0"/>
            </a:endParaRPr>
          </a:p>
          <a:p>
            <a:pPr eaLnBrk="1" hangingPunct="1"/>
            <a:endParaRPr lang="en-US">
              <a:latin typeface="Calibri"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solidFill>
                  <a:srgbClr val="FF0000"/>
                </a:solidFill>
                <a:latin typeface="Arial"/>
                <a:ea typeface="+mn-ea"/>
                <a:cs typeface="Arial"/>
              </a:rPr>
              <a:t>Generalized Anxiety Disorder (GAD)</a:t>
            </a:r>
            <a:endParaRPr lang="en-CA" dirty="0" smtClean="0">
              <a:solidFill>
                <a:srgbClr val="FF0000"/>
              </a:solidFill>
              <a:latin typeface="Arial"/>
              <a:ea typeface="+mn-ea"/>
              <a:cs typeface="Aria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250825" y="1268413"/>
            <a:ext cx="8642350" cy="5184775"/>
          </a:xfrm>
        </p:spPr>
        <p:txBody>
          <a:bodyPr rtlCol="0">
            <a:normAutofit/>
          </a:bodyPr>
          <a:lstStyle/>
          <a:p>
            <a:pPr eaLnBrk="1" fontAlgn="auto" hangingPunct="1">
              <a:lnSpc>
                <a:spcPct val="90000"/>
              </a:lnSpc>
              <a:spcAft>
                <a:spcPts val="0"/>
              </a:spcAft>
              <a:buFontTx/>
              <a:buNone/>
              <a:defRPr/>
            </a:pPr>
            <a:r>
              <a:rPr lang="en-US" sz="2800" b="1" u="sng" dirty="0" smtClean="0">
                <a:latin typeface="Arial" pitchFamily="34" charset="0"/>
                <a:ea typeface="+mn-ea"/>
                <a:cs typeface="Arial" pitchFamily="34" charset="0"/>
              </a:rPr>
              <a:t>Criteria:</a:t>
            </a:r>
          </a:p>
          <a:p>
            <a:pPr eaLnBrk="1" fontAlgn="auto" hangingPunct="1">
              <a:lnSpc>
                <a:spcPct val="90000"/>
              </a:lnSpc>
              <a:spcAft>
                <a:spcPts val="0"/>
              </a:spcAft>
              <a:buFontTx/>
              <a:buNone/>
              <a:defRPr/>
            </a:pPr>
            <a:endParaRPr lang="en-US" sz="1000" b="1" u="sng"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b="1" dirty="0" smtClean="0">
                <a:solidFill>
                  <a:srgbClr val="FF6600"/>
                </a:solidFill>
                <a:latin typeface="Arial" pitchFamily="34" charset="0"/>
                <a:ea typeface="+mn-ea"/>
                <a:cs typeface="Arial" pitchFamily="34" charset="0"/>
              </a:rPr>
              <a:t>Excessive worries </a:t>
            </a:r>
            <a:r>
              <a:rPr lang="en-US" sz="2800" b="1" dirty="0" smtClean="0">
                <a:latin typeface="Arial" pitchFamily="34" charset="0"/>
                <a:ea typeface="+mn-ea"/>
                <a:cs typeface="Arial" pitchFamily="34" charset="0"/>
              </a:rPr>
              <a:t>about many events :</a:t>
            </a:r>
          </a:p>
          <a:p>
            <a:pPr eaLnBrk="1" fontAlgn="auto" hangingPunct="1">
              <a:lnSpc>
                <a:spcPct val="90000"/>
              </a:lnSpc>
              <a:spcAft>
                <a:spcPts val="0"/>
              </a:spcAft>
              <a:buFont typeface="Wingdings 3" pitchFamily="18" charset="2"/>
              <a:buNone/>
              <a:defRPr/>
            </a:pPr>
            <a:r>
              <a:rPr lang="en-US" sz="2800" b="1" dirty="0" smtClean="0">
                <a:latin typeface="Arial" pitchFamily="34" charset="0"/>
                <a:ea typeface="+mn-ea"/>
                <a:cs typeface="Arial" pitchFamily="34" charset="0"/>
              </a:rPr>
              <a:t> </a:t>
            </a:r>
            <a:r>
              <a:rPr lang="en-US" sz="2800" dirty="0" smtClean="0">
                <a:latin typeface="Arial" pitchFamily="34" charset="0"/>
                <a:ea typeface="+mn-ea"/>
                <a:cs typeface="Arial" pitchFamily="34" charset="0"/>
              </a:rPr>
              <a:t>( routine themes “everyday events”, Difficult to control or relax, not productive</a:t>
            </a:r>
            <a:r>
              <a:rPr lang="en-CA" sz="2800" dirty="0" smtClean="0">
                <a:latin typeface="Arial" pitchFamily="34" charset="0"/>
                <a:ea typeface="+mn-ea"/>
                <a:cs typeface="Arial" pitchFamily="34" charset="0"/>
              </a:rPr>
              <a:t>).</a:t>
            </a:r>
          </a:p>
          <a:p>
            <a:pPr eaLnBrk="1" fontAlgn="auto" hangingPunct="1">
              <a:lnSpc>
                <a:spcPct val="90000"/>
              </a:lnSpc>
              <a:spcAft>
                <a:spcPts val="0"/>
              </a:spcAft>
              <a:buFont typeface="Wingdings 3" pitchFamily="18" charset="2"/>
              <a:buNone/>
              <a:defRPr/>
            </a:pPr>
            <a:r>
              <a:rPr lang="en-US" sz="10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r>
              <a:rPr lang="en-US" sz="2800" b="1" dirty="0" smtClean="0">
                <a:latin typeface="Arial" pitchFamily="34" charset="0"/>
                <a:ea typeface="+mn-ea"/>
                <a:cs typeface="Arial" pitchFamily="34" charset="0"/>
              </a:rPr>
              <a:t> Multiple physical &amp; psychological </a:t>
            </a:r>
            <a:r>
              <a:rPr lang="en-US" sz="2800" b="1" dirty="0" smtClean="0">
                <a:solidFill>
                  <a:srgbClr val="FF6600"/>
                </a:solidFill>
                <a:latin typeface="Arial" pitchFamily="34" charset="0"/>
                <a:ea typeface="+mn-ea"/>
                <a:cs typeface="Arial" pitchFamily="34" charset="0"/>
              </a:rPr>
              <a:t>features</a:t>
            </a:r>
            <a:r>
              <a:rPr lang="en-US" sz="2800" b="1" dirty="0" smtClean="0">
                <a:latin typeface="Arial" pitchFamily="34" charset="0"/>
                <a:ea typeface="+mn-ea"/>
                <a:cs typeface="Arial" pitchFamily="34" charset="0"/>
              </a:rPr>
              <a:t>.</a:t>
            </a:r>
            <a:r>
              <a:rPr lang="en-US" sz="28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b="1"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a:t>
            </a:r>
            <a:r>
              <a:rPr lang="en-US" sz="2800" b="1" dirty="0" smtClean="0">
                <a:latin typeface="Arial" pitchFamily="34" charset="0"/>
                <a:ea typeface="+mn-ea"/>
                <a:cs typeface="Arial" pitchFamily="34" charset="0"/>
              </a:rPr>
              <a:t>Significant impairment in </a:t>
            </a:r>
            <a:r>
              <a:rPr lang="en-US" sz="2800" b="1" dirty="0">
                <a:solidFill>
                  <a:srgbClr val="FF6600"/>
                </a:solidFill>
                <a:latin typeface="Arial" pitchFamily="34" charset="0"/>
                <a:ea typeface="+mn-ea"/>
                <a:cs typeface="Arial" pitchFamily="34" charset="0"/>
              </a:rPr>
              <a:t>function</a:t>
            </a:r>
            <a:r>
              <a:rPr lang="en-US" sz="2800" b="1" dirty="0" smtClean="0">
                <a:latin typeface="Arial" pitchFamily="34" charset="0"/>
                <a:ea typeface="+mn-ea"/>
                <a:cs typeface="Arial" pitchFamily="34" charset="0"/>
              </a:rPr>
              <a:t>.</a:t>
            </a:r>
            <a:r>
              <a:rPr lang="en-US" sz="2800" dirty="0" smtClean="0">
                <a:latin typeface="Arial" pitchFamily="34" charset="0"/>
                <a:ea typeface="+mn-ea"/>
                <a:cs typeface="Arial" pitchFamily="34" charset="0"/>
              </a:rPr>
              <a:t> </a:t>
            </a:r>
          </a:p>
          <a:p>
            <a:pPr eaLnBrk="1" fontAlgn="auto" hangingPunct="1">
              <a:lnSpc>
                <a:spcPct val="90000"/>
              </a:lnSpc>
              <a:spcAft>
                <a:spcPts val="0"/>
              </a:spcAft>
              <a:buFont typeface="Wingdings" pitchFamily="2" charset="2"/>
              <a:buChar char="q"/>
              <a:defRPr/>
            </a:pPr>
            <a:endParaRPr lang="en-US" sz="1000"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a:t>
            </a:r>
            <a:r>
              <a:rPr lang="en-US" sz="2800" b="1" dirty="0" smtClean="0">
                <a:latin typeface="Arial" pitchFamily="34" charset="0"/>
                <a:ea typeface="+mn-ea"/>
                <a:cs typeface="Arial" pitchFamily="34" charset="0"/>
              </a:rPr>
              <a:t>Not due to GMC , substance abuse or other</a:t>
            </a:r>
          </a:p>
          <a:p>
            <a:pPr eaLnBrk="1" fontAlgn="auto" hangingPunct="1">
              <a:lnSpc>
                <a:spcPct val="90000"/>
              </a:lnSpc>
              <a:spcAft>
                <a:spcPts val="0"/>
              </a:spcAft>
              <a:buFont typeface="Arial"/>
              <a:buNone/>
              <a:defRPr/>
            </a:pPr>
            <a:r>
              <a:rPr lang="en-US" sz="2800" b="1" dirty="0" smtClean="0">
                <a:latin typeface="Arial" pitchFamily="34" charset="0"/>
                <a:ea typeface="+mn-ea"/>
                <a:cs typeface="Arial" pitchFamily="34" charset="0"/>
              </a:rPr>
              <a:t> axis I psychiatric disorder. </a:t>
            </a:r>
          </a:p>
          <a:p>
            <a:pPr eaLnBrk="1" fontAlgn="auto" hangingPunct="1">
              <a:lnSpc>
                <a:spcPct val="90000"/>
              </a:lnSpc>
              <a:spcAft>
                <a:spcPts val="0"/>
              </a:spcAft>
              <a:buFont typeface="Arial"/>
              <a:buNone/>
              <a:defRPr/>
            </a:pPr>
            <a:endParaRPr lang="en-US" sz="1000" b="1"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800" b="1" dirty="0" smtClean="0">
                <a:latin typeface="Arial" pitchFamily="34" charset="0"/>
                <a:ea typeface="+mn-ea"/>
                <a:cs typeface="Arial" pitchFamily="34" charset="0"/>
              </a:rPr>
              <a:t> 6 months </a:t>
            </a:r>
            <a:r>
              <a:rPr lang="en-US" sz="2800" b="1" dirty="0">
                <a:solidFill>
                  <a:srgbClr val="FF6600"/>
                </a:solidFill>
                <a:latin typeface="Arial" pitchFamily="34" charset="0"/>
                <a:ea typeface="+mn-ea"/>
                <a:cs typeface="Arial" pitchFamily="34" charset="0"/>
              </a:rPr>
              <a:t>duration</a:t>
            </a:r>
            <a:r>
              <a:rPr lang="en-US" sz="2800" b="1" dirty="0" smtClean="0">
                <a:latin typeface="Arial" pitchFamily="34" charset="0"/>
                <a:ea typeface="+mn-ea"/>
                <a:cs typeface="Arial" pitchFamily="34" charset="0"/>
              </a:rPr>
              <a:t> – most of the time</a:t>
            </a:r>
          </a:p>
        </p:txBody>
      </p:sp>
      <p:sp>
        <p:nvSpPr>
          <p:cNvPr id="79874" name="Rectangle 2"/>
          <p:cNvSpPr>
            <a:spLocks noGrp="1" noChangeArrowheads="1"/>
          </p:cNvSpPr>
          <p:nvPr>
            <p:ph type="title"/>
          </p:nvPr>
        </p:nvSpPr>
        <p:spPr>
          <a:xfrm>
            <a:off x="457200" y="274638"/>
            <a:ext cx="8229600" cy="417512"/>
          </a:xfrm>
        </p:spPr>
        <p:txBody>
          <a:bodyPr/>
          <a:lstStyle/>
          <a:p>
            <a:pPr eaLnBrk="1" hangingPunct="1"/>
            <a:r>
              <a:rPr lang="en-US" sz="3600">
                <a:latin typeface="Arial" charset="0"/>
                <a:cs typeface="Arial" charset="0"/>
              </a:rPr>
              <a:t>Generalized Anxiety Disorder</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250825" y="1052513"/>
            <a:ext cx="8569325" cy="5616575"/>
          </a:xfrm>
        </p:spPr>
        <p:txBody>
          <a:bodyPr rtlCol="0">
            <a:normAutofit fontScale="92500" lnSpcReduction="20000"/>
          </a:bodyPr>
          <a:lstStyle/>
          <a:p>
            <a:pPr marL="365760" indent="-256032" eaLnBrk="1" fontAlgn="auto" hangingPunct="1">
              <a:lnSpc>
                <a:spcPct val="90000"/>
              </a:lnSpc>
              <a:spcAft>
                <a:spcPts val="0"/>
              </a:spcAft>
              <a:buFontTx/>
              <a:buNone/>
              <a:defRPr/>
            </a:pPr>
            <a:endParaRPr lang="en-US"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b="1" u="sng" dirty="0" smtClean="0">
                <a:latin typeface="Arial" pitchFamily="34" charset="0"/>
                <a:ea typeface="+mn-ea"/>
                <a:cs typeface="Arial" pitchFamily="34" charset="0"/>
              </a:rPr>
              <a:t>Associated features:</a:t>
            </a: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a:t>
            </a:r>
            <a:r>
              <a:rPr lang="en-US" sz="2800" b="1" dirty="0" smtClean="0">
                <a:latin typeface="Arial" pitchFamily="34" charset="0"/>
                <a:ea typeface="+mn-ea"/>
                <a:cs typeface="Arial" pitchFamily="34" charset="0"/>
              </a:rPr>
              <a:t>panic attacks (episodes of short severe anxiety).</a:t>
            </a:r>
          </a:p>
          <a:p>
            <a:pPr marL="365760" indent="-256032" eaLnBrk="1" fontAlgn="auto" hangingPunct="1">
              <a:lnSpc>
                <a:spcPct val="90000"/>
              </a:lnSpc>
              <a:spcAft>
                <a:spcPts val="0"/>
              </a:spcAft>
              <a:buFont typeface="Wingdings" pitchFamily="2" charset="2"/>
              <a:buChar char="q"/>
              <a:defRPr/>
            </a:pPr>
            <a:r>
              <a:rPr lang="en-US" sz="2800" b="1" dirty="0" smtClean="0">
                <a:latin typeface="Arial" pitchFamily="34" charset="0"/>
                <a:ea typeface="+mn-ea"/>
                <a:cs typeface="Arial" pitchFamily="34" charset="0"/>
              </a:rPr>
              <a:t>  Sadness +/- weeping</a:t>
            </a:r>
            <a:r>
              <a:rPr lang="en-US" sz="2800" dirty="0" smtClean="0">
                <a:latin typeface="Arial" pitchFamily="34" charset="0"/>
                <a:ea typeface="+mn-ea"/>
                <a:cs typeface="Arial" pitchFamily="34" charset="0"/>
              </a:rPr>
              <a:t>  </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a:t>
            </a:r>
            <a:r>
              <a:rPr lang="en-US" sz="2800" b="1" dirty="0" smtClean="0">
                <a:latin typeface="Arial" pitchFamily="34" charset="0"/>
                <a:ea typeface="+mn-ea"/>
                <a:cs typeface="Arial" pitchFamily="34" charset="0"/>
              </a:rPr>
              <a:t>Overconcerned about body functions (heart, brain,...)</a:t>
            </a: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endParaRPr lang="en-US" sz="2800" dirty="0" smtClean="0">
              <a:latin typeface="Arial" pitchFamily="34" charset="0"/>
              <a:ea typeface="+mn-ea"/>
              <a:cs typeface="Arial" pitchFamily="34" charset="0"/>
            </a:endParaRPr>
          </a:p>
          <a:p>
            <a:pPr marL="365760" indent="-256032" eaLnBrk="1" fontAlgn="auto" hangingPunct="1">
              <a:lnSpc>
                <a:spcPct val="90000"/>
              </a:lnSpc>
              <a:spcAft>
                <a:spcPts val="0"/>
              </a:spcAft>
              <a:buFontTx/>
              <a:buNone/>
              <a:defRPr/>
            </a:pPr>
            <a:r>
              <a:rPr lang="en-US" b="1" u="sng" dirty="0" smtClean="0">
                <a:latin typeface="Arial" pitchFamily="34" charset="0"/>
                <a:ea typeface="+mn-ea"/>
                <a:cs typeface="Arial" pitchFamily="34" charset="0"/>
              </a:rPr>
              <a:t>MSE :</a:t>
            </a:r>
            <a:r>
              <a:rPr lang="en-US" u="sng" dirty="0" smtClean="0">
                <a:latin typeface="Arial" pitchFamily="34" charset="0"/>
                <a:ea typeface="+mn-ea"/>
                <a:cs typeface="Arial" pitchFamily="34" charset="0"/>
              </a:rPr>
              <a:t> </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a:t>
            </a:r>
            <a:r>
              <a:rPr lang="en-US" sz="2800" b="1" dirty="0" smtClean="0">
                <a:latin typeface="Arial" pitchFamily="34" charset="0"/>
                <a:ea typeface="+mn-ea"/>
                <a:cs typeface="Arial" pitchFamily="34" charset="0"/>
              </a:rPr>
              <a:t>Tense posture, excessive movement</a:t>
            </a:r>
            <a:r>
              <a:rPr lang="en-US" sz="2800" dirty="0" smtClean="0">
                <a:latin typeface="Arial" pitchFamily="34" charset="0"/>
                <a:ea typeface="+mn-ea"/>
                <a:cs typeface="Arial" pitchFamily="34" charset="0"/>
              </a:rPr>
              <a:t> </a:t>
            </a:r>
          </a:p>
          <a:p>
            <a:pPr marL="365760" indent="-256032" eaLnBrk="1" fontAlgn="auto" hangingPunct="1">
              <a:lnSpc>
                <a:spcPct val="90000"/>
              </a:lnSpc>
              <a:spcAft>
                <a:spcPts val="0"/>
              </a:spcAft>
              <a:buFont typeface="Wingdings 3" pitchFamily="18" charset="2"/>
              <a:buNone/>
              <a:defRPr/>
            </a:pPr>
            <a:r>
              <a:rPr lang="en-US" sz="2800" dirty="0" smtClean="0">
                <a:latin typeface="Arial" pitchFamily="34" charset="0"/>
                <a:ea typeface="+mn-ea"/>
                <a:cs typeface="Arial" pitchFamily="34" charset="0"/>
              </a:rPr>
              <a:t>        e.g. hands (tremor) &amp; head, excessive blinking</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a:t>
            </a:r>
            <a:r>
              <a:rPr lang="en-US" sz="2800" b="1" dirty="0" smtClean="0">
                <a:latin typeface="Arial" pitchFamily="34" charset="0"/>
                <a:ea typeface="+mn-ea"/>
                <a:cs typeface="Arial" pitchFamily="34" charset="0"/>
              </a:rPr>
              <a:t> Sweating.</a:t>
            </a:r>
          </a:p>
          <a:p>
            <a:pPr marL="365760" indent="-256032" eaLnBrk="1" fontAlgn="auto" hangingPunct="1">
              <a:lnSpc>
                <a:spcPct val="90000"/>
              </a:lnSpc>
              <a:spcAft>
                <a:spcPts val="0"/>
              </a:spcAft>
              <a:buFont typeface="Wingdings" pitchFamily="2" charset="2"/>
              <a:buChar char="q"/>
              <a:defRPr/>
            </a:pPr>
            <a:r>
              <a:rPr lang="en-US" sz="2800" dirty="0" smtClean="0">
                <a:latin typeface="Arial" pitchFamily="34" charset="0"/>
                <a:ea typeface="+mn-ea"/>
                <a:cs typeface="Arial" pitchFamily="34" charset="0"/>
              </a:rPr>
              <a:t>   </a:t>
            </a:r>
            <a:r>
              <a:rPr lang="en-US" sz="2800" b="1" dirty="0" smtClean="0">
                <a:latin typeface="Arial" pitchFamily="34" charset="0"/>
                <a:ea typeface="+mn-ea"/>
                <a:cs typeface="Arial" pitchFamily="34" charset="0"/>
              </a:rPr>
              <a:t>Difficulty in inhalation.</a:t>
            </a:r>
          </a:p>
        </p:txBody>
      </p:sp>
      <p:sp>
        <p:nvSpPr>
          <p:cNvPr id="81922" name="Rectangle 2"/>
          <p:cNvSpPr>
            <a:spLocks noGrp="1" noChangeArrowheads="1"/>
          </p:cNvSpPr>
          <p:nvPr>
            <p:ph type="title"/>
          </p:nvPr>
        </p:nvSpPr>
        <p:spPr>
          <a:xfrm>
            <a:off x="457200" y="274638"/>
            <a:ext cx="8229600" cy="417512"/>
          </a:xfrm>
        </p:spPr>
        <p:txBody>
          <a:bodyPr/>
          <a:lstStyle/>
          <a:p>
            <a:pPr eaLnBrk="1" hangingPunct="1"/>
            <a:r>
              <a:rPr lang="en-US" sz="3600">
                <a:latin typeface="Arial" charset="0"/>
                <a:cs typeface="Arial" charset="0"/>
              </a:rPr>
              <a:t>Generalized Anxiety Disorder</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5" name="Content Placeholder 3" descr="anxiety.jpg"/>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3"/>
          <p:cNvSpPr>
            <a:spLocks noGrp="1" noChangeArrowheads="1"/>
          </p:cNvSpPr>
          <p:nvPr>
            <p:ph idx="1"/>
          </p:nvPr>
        </p:nvSpPr>
        <p:spPr>
          <a:xfrm>
            <a:off x="539750" y="981075"/>
            <a:ext cx="8135938" cy="5589588"/>
          </a:xfrm>
        </p:spPr>
        <p:txBody>
          <a:bodyPr/>
          <a:lstStyle/>
          <a:p>
            <a:pPr eaLnBrk="1" hangingPunct="1">
              <a:buFontTx/>
              <a:buNone/>
            </a:pPr>
            <a:r>
              <a:rPr lang="en-US" sz="2800" b="1" u="sng">
                <a:latin typeface="Arial" charset="0"/>
                <a:cs typeface="Arial" charset="0"/>
              </a:rPr>
              <a:t>Course &amp; Prognosis </a:t>
            </a:r>
          </a:p>
          <a:p>
            <a:pPr eaLnBrk="1" hangingPunct="1">
              <a:buFontTx/>
              <a:buNone/>
            </a:pPr>
            <a:endParaRPr lang="en-US" sz="1200" b="1">
              <a:latin typeface="Arial" charset="0"/>
              <a:cs typeface="Arial" charset="0"/>
            </a:endParaRPr>
          </a:p>
          <a:p>
            <a:pPr eaLnBrk="1" hangingPunct="1">
              <a:spcBef>
                <a:spcPts val="600"/>
              </a:spcBef>
              <a:buFontTx/>
              <a:buNone/>
            </a:pPr>
            <a:r>
              <a:rPr lang="en-US" sz="2400" b="1" i="1">
                <a:latin typeface="Arial" charset="0"/>
                <a:cs typeface="Arial" charset="0"/>
              </a:rPr>
              <a:t>If not properly treated : </a:t>
            </a:r>
          </a:p>
          <a:p>
            <a:pPr eaLnBrk="1" hangingPunct="1">
              <a:spcBef>
                <a:spcPts val="600"/>
              </a:spcBef>
              <a:buSzPct val="70000"/>
              <a:buFont typeface="Wingdings" charset="0"/>
              <a:buChar char="q"/>
            </a:pPr>
            <a:r>
              <a:rPr lang="en-US" b="1">
                <a:latin typeface="Arial" charset="0"/>
                <a:cs typeface="Arial" charset="0"/>
              </a:rPr>
              <a:t> </a:t>
            </a:r>
            <a:r>
              <a:rPr lang="en-US" sz="2400" b="1">
                <a:latin typeface="Arial" charset="0"/>
                <a:cs typeface="Arial" charset="0"/>
              </a:rPr>
              <a:t>chronic, fluctuating &amp; worsens with stress.</a:t>
            </a:r>
          </a:p>
          <a:p>
            <a:pPr eaLnBrk="1" hangingPunct="1">
              <a:spcBef>
                <a:spcPts val="600"/>
              </a:spcBef>
              <a:buFont typeface="Wingdings" charset="0"/>
              <a:buChar char="q"/>
            </a:pPr>
            <a:r>
              <a:rPr lang="en-US" sz="2400" b="1">
                <a:latin typeface="Arial" charset="0"/>
                <a:cs typeface="Arial" charset="0"/>
              </a:rPr>
              <a:t>  Secondary depression .</a:t>
            </a:r>
          </a:p>
          <a:p>
            <a:pPr eaLnBrk="1" hangingPunct="1">
              <a:spcBef>
                <a:spcPts val="600"/>
              </a:spcBef>
              <a:buFont typeface="Wingdings" charset="0"/>
              <a:buChar char="q"/>
            </a:pPr>
            <a:r>
              <a:rPr lang="en-US" sz="2400" b="1">
                <a:latin typeface="Arial" charset="0"/>
                <a:cs typeface="Arial" charset="0"/>
              </a:rPr>
              <a:t>  Possible physical complications: e.g. HTN,DM,IHD </a:t>
            </a:r>
          </a:p>
          <a:p>
            <a:pPr eaLnBrk="1" hangingPunct="1">
              <a:buFontTx/>
              <a:buNone/>
            </a:pPr>
            <a:r>
              <a:rPr lang="en-US" sz="2400" b="1">
                <a:latin typeface="Arial" charset="0"/>
                <a:cs typeface="Arial" charset="0"/>
              </a:rPr>
              <a:t> </a:t>
            </a:r>
          </a:p>
          <a:p>
            <a:pPr eaLnBrk="1" hangingPunct="1">
              <a:spcBef>
                <a:spcPts val="600"/>
              </a:spcBef>
              <a:buFontTx/>
              <a:buNone/>
            </a:pPr>
            <a:r>
              <a:rPr lang="en-US" sz="2400" b="1" i="1">
                <a:latin typeface="Arial" charset="0"/>
                <a:cs typeface="Arial" charset="0"/>
              </a:rPr>
              <a:t> Poor  Prognostic Factors:</a:t>
            </a:r>
          </a:p>
          <a:p>
            <a:pPr eaLnBrk="1" hangingPunct="1">
              <a:spcBef>
                <a:spcPts val="600"/>
              </a:spcBef>
              <a:buFont typeface="Wingdings" charset="0"/>
              <a:buChar char="q"/>
            </a:pPr>
            <a:r>
              <a:rPr lang="en-US" sz="2400" b="1">
                <a:latin typeface="Arial" charset="0"/>
                <a:cs typeface="Arial" charset="0"/>
              </a:rPr>
              <a:t>   Very  severe  symptoms </a:t>
            </a:r>
          </a:p>
          <a:p>
            <a:pPr eaLnBrk="1" hangingPunct="1">
              <a:spcBef>
                <a:spcPts val="600"/>
              </a:spcBef>
              <a:buFont typeface="Wingdings" charset="0"/>
              <a:buChar char="q"/>
            </a:pPr>
            <a:r>
              <a:rPr lang="en-US" sz="2400" b="1">
                <a:latin typeface="Arial" charset="0"/>
                <a:cs typeface="Arial" charset="0"/>
              </a:rPr>
              <a:t>   Personality problems  </a:t>
            </a:r>
          </a:p>
          <a:p>
            <a:pPr eaLnBrk="1" hangingPunct="1">
              <a:spcBef>
                <a:spcPts val="600"/>
              </a:spcBef>
              <a:buFont typeface="Wingdings" charset="0"/>
              <a:buChar char="q"/>
            </a:pPr>
            <a:r>
              <a:rPr lang="en-US" sz="2400" b="1">
                <a:latin typeface="Arial" charset="0"/>
                <a:cs typeface="Arial" charset="0"/>
              </a:rPr>
              <a:t>   Uncooperative patient.</a:t>
            </a:r>
          </a:p>
          <a:p>
            <a:pPr eaLnBrk="1" hangingPunct="1">
              <a:spcBef>
                <a:spcPts val="600"/>
              </a:spcBef>
              <a:buFont typeface="Wingdings" charset="0"/>
              <a:buChar char="q"/>
            </a:pPr>
            <a:r>
              <a:rPr lang="en-US" sz="2400" b="1">
                <a:latin typeface="Arial" charset="0"/>
                <a:cs typeface="Arial" charset="0"/>
              </a:rPr>
              <a:t>  Derealization</a:t>
            </a:r>
          </a:p>
        </p:txBody>
      </p:sp>
      <p:sp>
        <p:nvSpPr>
          <p:cNvPr id="83970" name="Rectangle 2"/>
          <p:cNvSpPr>
            <a:spLocks noGrp="1" noChangeArrowheads="1"/>
          </p:cNvSpPr>
          <p:nvPr>
            <p:ph type="title"/>
          </p:nvPr>
        </p:nvSpPr>
        <p:spPr>
          <a:xfrm>
            <a:off x="1835150" y="274638"/>
            <a:ext cx="5905500" cy="1066800"/>
          </a:xfrm>
        </p:spPr>
        <p:txBody>
          <a:bodyPr/>
          <a:lstStyle/>
          <a:p>
            <a:pPr eaLnBrk="1" hangingPunct="1"/>
            <a:r>
              <a:rPr lang="en-US" sz="3200">
                <a:latin typeface="Arial" charset="0"/>
                <a:cs typeface="Arial" charset="0"/>
              </a:rPr>
              <a:t>Generalized Anxiety Disorder</a:t>
            </a:r>
            <a:br>
              <a:rPr lang="en-US" sz="3200">
                <a:latin typeface="Arial" charset="0"/>
                <a:cs typeface="Arial" charset="0"/>
              </a:rPr>
            </a:br>
            <a:endParaRPr lang="en-US" sz="3200" i="1">
              <a:solidFill>
                <a:srgbClr val="333399"/>
              </a:solidFill>
              <a:latin typeface="Calibri"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atin typeface="Calibri" charset="0"/>
              </a:rPr>
              <a:t>Features of Anxiety</a:t>
            </a:r>
            <a:endParaRPr lang="en-CA">
              <a:latin typeface="Calibri" charset="0"/>
            </a:endParaRPr>
          </a:p>
        </p:txBody>
      </p:sp>
      <p:graphicFrame>
        <p:nvGraphicFramePr>
          <p:cNvPr id="4" name="Group 29"/>
          <p:cNvGraphicFramePr>
            <a:graphicFrameLocks/>
          </p:cNvGraphicFramePr>
          <p:nvPr/>
        </p:nvGraphicFramePr>
        <p:xfrm>
          <a:off x="395288" y="1554163"/>
          <a:ext cx="8424862" cy="4938712"/>
        </p:xfrm>
        <a:graphic>
          <a:graphicData uri="http://schemas.openxmlformats.org/drawingml/2006/table">
            <a:tbl>
              <a:tblPr rtl="1"/>
              <a:tblGrid>
                <a:gridCol w="3720309"/>
                <a:gridCol w="4704553"/>
              </a:tblGrid>
              <a:tr h="51819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smtClean="0">
                          <a:ln>
                            <a:noFill/>
                          </a:ln>
                          <a:solidFill>
                            <a:schemeClr val="tx1"/>
                          </a:solidFill>
                          <a:effectLst/>
                          <a:latin typeface="Arial" pitchFamily="34" charset="0"/>
                          <a:cs typeface="Arial" pitchFamily="34" charset="0"/>
                        </a:rPr>
                        <a:t>   </a:t>
                      </a:r>
                      <a:r>
                        <a:rPr kumimoji="0" lang="en-US" sz="2800" b="1" i="0" u="none" strike="noStrike" cap="none" normalizeH="0" baseline="0" dirty="0" smtClean="0">
                          <a:ln>
                            <a:noFill/>
                          </a:ln>
                          <a:solidFill>
                            <a:schemeClr val="tx1"/>
                          </a:solidFill>
                          <a:effectLst/>
                          <a:latin typeface="Arial" pitchFamily="34" charset="0"/>
                          <a:cs typeface="Arial" pitchFamily="34" charset="0"/>
                        </a:rPr>
                        <a:t>Physical</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pitchFamily="34" charset="0"/>
                          <a:cs typeface="Arial" pitchFamily="34" charset="0"/>
                        </a:rPr>
                        <a:t>Psychological</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2051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Neuro</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ENT: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CVS &amp; CHEST: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GI: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smtClean="0">
                          <a:ln>
                            <a:noFill/>
                          </a:ln>
                          <a:solidFill>
                            <a:schemeClr val="tx1"/>
                          </a:solidFill>
                          <a:effectLst/>
                          <a:latin typeface="Arial" pitchFamily="34" charset="0"/>
                          <a:cs typeface="Arial" pitchFamily="34" charset="0"/>
                        </a:rPr>
                        <a:t>Genito-urin</a:t>
                      </a:r>
                      <a:r>
                        <a:rPr kumimoji="0" lang="en-US" sz="2000" b="1" i="0" u="none" strike="noStrike" cap="none" normalizeH="0" baseline="0" dirty="0" smtClean="0">
                          <a:ln>
                            <a:noFill/>
                          </a:ln>
                          <a:solidFill>
                            <a:schemeClr val="tx1"/>
                          </a:solidFill>
                          <a:effectLst/>
                          <a:latin typeface="Arial" pitchFamily="34" charset="0"/>
                          <a:cs typeface="Arial" pitchFamily="34" charset="0"/>
                        </a:rPr>
                        <a:t>.:</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SKIN: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x-none"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MSS:</a:t>
                      </a:r>
                    </a:p>
                  </a:txBody>
                  <a:tcPr marL="91439" marR="91439" marT="45723" marB="4572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Excessive worries + anticipation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Fear</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1" i="0" u="none" strike="noStrike" cap="none" normalizeH="0" baseline="0" dirty="0" smtClean="0">
                          <a:ln>
                            <a:noFill/>
                          </a:ln>
                          <a:solidFill>
                            <a:schemeClr val="tx1"/>
                          </a:solidFill>
                          <a:effectLst/>
                          <a:latin typeface="Arial" pitchFamily="34" charset="0"/>
                          <a:cs typeface="Arial" pitchFamily="34" charset="0"/>
                        </a:rPr>
                        <a:t>Apprehension + </a:t>
                      </a:r>
                      <a:r>
                        <a:rPr kumimoji="0" lang="en-US" sz="2000" b="1" i="0" u="none" strike="noStrike" cap="none" normalizeH="0" baseline="0" dirty="0" err="1" smtClean="0">
                          <a:ln>
                            <a:noFill/>
                          </a:ln>
                          <a:solidFill>
                            <a:schemeClr val="tx1"/>
                          </a:solidFill>
                          <a:effectLst/>
                          <a:latin typeface="Arial" pitchFamily="34" charset="0"/>
                          <a:cs typeface="Arial" pitchFamily="34" charset="0"/>
                        </a:rPr>
                        <a:t>hypervigilance</a:t>
                      </a:r>
                      <a:endParaRPr kumimoji="0" lang="en-US" sz="2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Difficulty concentrating</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Feeling of restlessness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pitchFamily="34" charset="0"/>
                          <a:cs typeface="Arial" pitchFamily="34" charset="0"/>
                        </a:rPr>
                        <a:t>Sensitivity to noise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pitchFamily="34" charset="0"/>
                          <a:cs typeface="Arial" pitchFamily="34" charset="0"/>
                        </a:rPr>
                        <a:t/>
                      </a:r>
                      <a:br>
                        <a:rPr kumimoji="0" lang="en-US" sz="1000" b="1" i="0" u="none" strike="noStrike" cap="none" normalizeH="0" baseline="0" dirty="0" smtClean="0">
                          <a:ln>
                            <a:noFill/>
                          </a:ln>
                          <a:solidFill>
                            <a:schemeClr val="tx1"/>
                          </a:solidFill>
                          <a:effectLst/>
                          <a:latin typeface="Arial" pitchFamily="34" charset="0"/>
                          <a:cs typeface="Arial" pitchFamily="34" charset="0"/>
                        </a:rPr>
                      </a:br>
                      <a:r>
                        <a:rPr kumimoji="0" lang="en-US" sz="2000" b="1" i="0" u="none" strike="noStrike" cap="none" normalizeH="0" baseline="0" dirty="0" smtClean="0">
                          <a:ln>
                            <a:noFill/>
                          </a:ln>
                          <a:solidFill>
                            <a:schemeClr val="tx1"/>
                          </a:solidFill>
                          <a:effectLst/>
                          <a:latin typeface="Arial" pitchFamily="34" charset="0"/>
                          <a:cs typeface="Arial" pitchFamily="34" charset="0"/>
                        </a:rPr>
                        <a:t>Sleep disturbance</a:t>
                      </a:r>
                    </a:p>
                  </a:txBody>
                  <a:tcPr marL="91439" marR="91439" marT="45723" marB="4572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Anxiety .. In general</a:t>
            </a:r>
          </a:p>
        </p:txBody>
      </p:sp>
      <p:sp>
        <p:nvSpPr>
          <p:cNvPr id="5" name="Text Placeholder 4"/>
          <p:cNvSpPr>
            <a:spLocks noGrp="1"/>
          </p:cNvSpPr>
          <p:nvPr>
            <p:ph type="body" idx="1"/>
          </p:nvPr>
        </p:nvSpPr>
        <p:spPr/>
        <p:txBody>
          <a:bodyPr rtlCol="0">
            <a:normAutofit/>
          </a:bodyPr>
          <a:lstStyle/>
          <a:p>
            <a:pPr eaLnBrk="1" fontAlgn="auto" hangingPunct="1">
              <a:spcAft>
                <a:spcPts val="0"/>
              </a:spcAft>
              <a:buFont typeface="Arial"/>
              <a:buNone/>
              <a:defRPr/>
            </a:pPr>
            <a:endParaRPr lang="en-US" smtClean="0">
              <a:ea typeface="+mn-ea"/>
              <a:cs typeface="+mn-cs"/>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41"/>
          <p:cNvGraphicFramePr>
            <a:graphicFrameLocks/>
          </p:cNvGraphicFramePr>
          <p:nvPr/>
        </p:nvGraphicFramePr>
        <p:xfrm>
          <a:off x="250825" y="115888"/>
          <a:ext cx="8642350" cy="6626225"/>
        </p:xfrm>
        <a:graphic>
          <a:graphicData uri="http://schemas.openxmlformats.org/drawingml/2006/table">
            <a:tbl>
              <a:tblPr rtl="1"/>
              <a:tblGrid>
                <a:gridCol w="3095625"/>
                <a:gridCol w="3376612"/>
                <a:gridCol w="2170113"/>
              </a:tblGrid>
              <a:tr h="9449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rgbClr val="FF0000"/>
                          </a:solidFill>
                          <a:effectLst/>
                          <a:latin typeface="Arial" pitchFamily="34" charset="0"/>
                          <a:cs typeface="Arial" pitchFamily="34" charset="0"/>
                        </a:rPr>
                        <a:t>ABNORMAL ANXIETY</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1" u="none" strike="noStrike" cap="none" normalizeH="0" baseline="0" dirty="0" smtClean="0">
                          <a:ln>
                            <a:noFill/>
                          </a:ln>
                          <a:solidFill>
                            <a:schemeClr val="accent3">
                              <a:lumMod val="50000"/>
                            </a:schemeClr>
                          </a:solidFill>
                          <a:effectLst/>
                          <a:latin typeface="Arial" pitchFamily="34" charset="0"/>
                          <a:cs typeface="Arial" pitchFamily="34" charset="0"/>
                        </a:rPr>
                        <a:t>NORMAL ANXIETY</a:t>
                      </a:r>
                    </a:p>
                  </a:txBody>
                  <a:tcPr marT="45725" marB="45725"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8123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Out of proportion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rgbClr val="FF0000"/>
                          </a:solidFill>
                          <a:effectLst/>
                          <a:latin typeface="Arial" pitchFamily="34" charset="0"/>
                          <a:cs typeface="Arial" pitchFamily="34" charset="0"/>
                        </a:rPr>
                        <a:t>body responses &gt; </a:t>
                      </a:r>
                      <a:r>
                        <a:rPr kumimoji="0" lang="en-US" sz="2000" b="1" i="0" u="none" strike="noStrike" cap="none" normalizeH="0" baseline="0" dirty="0" smtClean="0">
                          <a:ln>
                            <a:noFill/>
                          </a:ln>
                          <a:solidFill>
                            <a:srgbClr val="FF0000"/>
                          </a:solidFill>
                          <a:effectLst/>
                          <a:latin typeface="Arial" pitchFamily="34" charset="0"/>
                          <a:cs typeface="Arial" pitchFamily="34" charset="0"/>
                        </a:rPr>
                        <a:t>External  trigger</a:t>
                      </a:r>
                      <a:endParaRPr kumimoji="0" lang="en-US" sz="24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Many – severe – prolonged</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 &amp; interfere with life.</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GAD-Panic-Phobias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rgbClr val="FF0000"/>
                          </a:solidFill>
                          <a:effectLst/>
                          <a:latin typeface="Arial" pitchFamily="34" charset="0"/>
                          <a:cs typeface="Arial" pitchFamily="34" charset="0"/>
                        </a:rPr>
                        <a:t>Acute &amp;PTSD- …etc</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rgbClr val="CC0099"/>
                        </a:solidFill>
                        <a:effectLst/>
                        <a:latin typeface="Arial" pitchFamily="34" charset="0"/>
                        <a:cs typeface="Arial" pitchFamily="34"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Proportional to the trigger </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(time &amp; severity).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External  trigger </a:t>
                      </a:r>
                      <a:r>
                        <a:rPr kumimoji="0" lang="en-US" sz="2400" b="1" i="0" u="none" strike="noStrike" cap="none" normalizeH="0" baseline="0" dirty="0" smtClean="0">
                          <a:ln>
                            <a:noFill/>
                          </a:ln>
                          <a:solidFill>
                            <a:schemeClr val="accent3">
                              <a:lumMod val="50000"/>
                            </a:schemeClr>
                          </a:solidFill>
                          <a:effectLst/>
                          <a:latin typeface="Arial" pitchFamily="34" charset="0"/>
                          <a:cs typeface="Arial" pitchFamily="34" charset="0"/>
                        </a:rPr>
                        <a:t>&gt;</a:t>
                      </a: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body responses.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few  - not severe - not prolonged &amp; minimal effect on life .</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Trait (character)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accent3">
                              <a:lumMod val="50000"/>
                            </a:schemeClr>
                          </a:solidFill>
                          <a:effectLst/>
                          <a:latin typeface="Arial" pitchFamily="34" charset="0"/>
                          <a:cs typeface="Arial" pitchFamily="34" charset="0"/>
                        </a:rPr>
                        <a:t> State (situational)</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1-Apprehension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2- Attention</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3- Features</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1" i="1"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1" u="none" strike="noStrike" cap="none" normalizeH="0" baseline="0" dirty="0" smtClean="0">
                          <a:ln>
                            <a:noFill/>
                          </a:ln>
                          <a:solidFill>
                            <a:schemeClr val="tx1"/>
                          </a:solidFill>
                          <a:effectLst/>
                          <a:latin typeface="Arial" pitchFamily="34" charset="0"/>
                          <a:cs typeface="Arial" pitchFamily="34" charset="0"/>
                        </a:rPr>
                        <a:t>4- Types</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p:txBody>
          <a:bodyPr/>
          <a:lstStyle/>
          <a:p>
            <a:pPr eaLnBrk="1" hangingPunct="1"/>
            <a:r>
              <a:rPr lang="en-CA">
                <a:latin typeface="Calibri" charset="0"/>
              </a:rPr>
              <a:t>Anxiety Disorders</a:t>
            </a:r>
          </a:p>
        </p:txBody>
      </p:sp>
      <p:sp>
        <p:nvSpPr>
          <p:cNvPr id="3" name="Rectangle 2"/>
          <p:cNvSpPr/>
          <p:nvPr/>
        </p:nvSpPr>
        <p:spPr>
          <a:xfrm>
            <a:off x="852662" y="2852936"/>
            <a:ext cx="3429144" cy="923330"/>
          </a:xfrm>
          <a:prstGeom prst="rect">
            <a:avLst/>
          </a:prstGeom>
          <a:noFill/>
        </p:spPr>
        <p:txBody>
          <a:bodyPr wrap="none">
            <a:spAutoFit/>
          </a:bodyPr>
          <a:lstStyle/>
          <a:p>
            <a:pPr algn="ctr" fontAlgn="auto">
              <a:spcBef>
                <a:spcPts val="0"/>
              </a:spcBef>
              <a:spcAft>
                <a:spcPts val="0"/>
              </a:spcAft>
              <a:defRPr/>
            </a:pPr>
            <a:r>
              <a:rPr lang="en-US" sz="54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Cooper Black" pitchFamily="18" charset="0"/>
                <a:ea typeface="+mn-ea"/>
                <a:cs typeface="+mn-cs"/>
              </a:rPr>
              <a:t>DANGER</a:t>
            </a:r>
          </a:p>
        </p:txBody>
      </p:sp>
      <p:sp>
        <p:nvSpPr>
          <p:cNvPr id="4" name="Rectangle 3"/>
          <p:cNvSpPr/>
          <p:nvPr/>
        </p:nvSpPr>
        <p:spPr>
          <a:xfrm>
            <a:off x="5161210" y="2852936"/>
            <a:ext cx="3102772" cy="923330"/>
          </a:xfrm>
          <a:prstGeom prst="rect">
            <a:avLst/>
          </a:prstGeom>
          <a:noFill/>
        </p:spPr>
        <p:txBody>
          <a:bodyPr wrap="none">
            <a:spAutoFit/>
          </a:bodyPr>
          <a:lstStyle/>
          <a:p>
            <a:pPr algn="ctr" fontAlgn="auto">
              <a:spcBef>
                <a:spcPts val="0"/>
              </a:spcBef>
              <a:spcAft>
                <a:spcPts val="0"/>
              </a:spcAft>
              <a:defRPr/>
            </a:pPr>
            <a:r>
              <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oper Black" pitchFamily="18" charset="0"/>
                <a:ea typeface="+mn-ea"/>
                <a:cs typeface="+mn-cs"/>
              </a:rPr>
              <a:t>COPING</a:t>
            </a:r>
            <a:endParaRPr lang="en-CA"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mn-lt"/>
              <a:ea typeface="+mn-ea"/>
              <a:cs typeface="+mn-cs"/>
            </a:endParaRPr>
          </a:p>
        </p:txBody>
      </p:sp>
      <p:pic>
        <p:nvPicPr>
          <p:cNvPr id="2050" name="Picture 2" descr="C:\Documents and Settings\Dr.Ahmed Alhadi\My Documents\My Pictures\cliparts\danger4.gif"/>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476375" y="4724400"/>
            <a:ext cx="2016125" cy="13033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1" name="Picture 3" descr="C:\Documents and Settings\Dr.Ahmed Alhadi\My Documents\My Pictures\cliparts\30037933.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40425" y="4581525"/>
            <a:ext cx="1511300" cy="151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mph" presetSubtype="0" fill="hold" nodeType="clickEffect">
                                  <p:stCondLst>
                                    <p:cond delay="0"/>
                                  </p:stCondLst>
                                  <p:childTnLst>
                                    <p:animScale>
                                      <p:cBhvr>
                                        <p:cTn id="6" dur="2000" fill="hold"/>
                                        <p:tgtEl>
                                          <p:spTgt spid="3"/>
                                        </p:tgtEl>
                                      </p:cBhvr>
                                      <p:by x="150000" y="150000"/>
                                    </p:animScale>
                                  </p:childTnLst>
                                </p:cTn>
                              </p:par>
                            </p:childTnLst>
                          </p:cTn>
                        </p:par>
                        <p:par>
                          <p:cTn id="7" fill="hold" nodeType="afterGroup">
                            <p:stCondLst>
                              <p:cond delay="2000"/>
                            </p:stCondLst>
                            <p:childTnLst>
                              <p:par>
                                <p:cTn id="8" presetID="10" presetClass="entr" presetSubtype="0" fill="hold" nodeType="after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6" presetClass="emph" presetSubtype="0" fill="hold" nodeType="clickEffect">
                                  <p:stCondLst>
                                    <p:cond delay="0"/>
                                  </p:stCondLst>
                                  <p:childTnLst>
                                    <p:animScale>
                                      <p:cBhvr>
                                        <p:cTn id="19" dur="2000" fill="hold"/>
                                        <p:tgtEl>
                                          <p:spTgt spid="4"/>
                                        </p:tgtEl>
                                      </p:cBhvr>
                                      <p:by x="50000" y="50000"/>
                                    </p:animScale>
                                  </p:childTnLst>
                                </p:cTn>
                              </p:par>
                            </p:childTnLst>
                          </p:cTn>
                        </p:par>
                        <p:par>
                          <p:cTn id="20" fill="hold" nodeType="afterGroup">
                            <p:stCondLst>
                              <p:cond delay="2000"/>
                            </p:stCondLst>
                            <p:childTnLst>
                              <p:par>
                                <p:cTn id="21" presetID="10" presetClass="entr" presetSubtype="0" fill="hold" nodeType="afterEffect">
                                  <p:stCondLst>
                                    <p:cond delay="0"/>
                                  </p:stCondLst>
                                  <p:childTnLst>
                                    <p:set>
                                      <p:cBhvr>
                                        <p:cTn id="22" dur="1" fill="hold">
                                          <p:stCondLst>
                                            <p:cond delay="0"/>
                                          </p:stCondLst>
                                        </p:cTn>
                                        <p:tgtEl>
                                          <p:spTgt spid="2051"/>
                                        </p:tgtEl>
                                        <p:attrNameLst>
                                          <p:attrName>style.visibility</p:attrName>
                                        </p:attrNameLst>
                                      </p:cBhvr>
                                      <p:to>
                                        <p:strVal val="visible"/>
                                      </p:to>
                                    </p:set>
                                    <p:animEffect transition="in" filter="fade">
                                      <p:cBhvr>
                                        <p:cTn id="23"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89089" name="Content Placeholder 3" descr="Anxiety Attack Symptoms_Anxiety Attacks_Anxiety Cures_Anxiety Causes_Anxiety Prevention.gif"/>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1692275" y="1412875"/>
            <a:ext cx="5832475" cy="5184775"/>
          </a:xfrm>
        </p:spPr>
      </p:pic>
      <p:sp>
        <p:nvSpPr>
          <p:cNvPr id="89090" name="Title 2"/>
          <p:cNvSpPr>
            <a:spLocks noGrp="1"/>
          </p:cNvSpPr>
          <p:nvPr>
            <p:ph type="title"/>
          </p:nvPr>
        </p:nvSpPr>
        <p:spPr/>
        <p:txBody>
          <a:bodyPr/>
          <a:lstStyle/>
          <a:p>
            <a:pPr eaLnBrk="1" hangingPunct="1"/>
            <a:r>
              <a:rPr lang="en-CA">
                <a:latin typeface="Arial" charset="0"/>
                <a:cs typeface="Arial" charset="0"/>
              </a:rPr>
              <a:t>Vicious cycle of panic attack</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0113" name="Content Placeholder 3"/>
          <p:cNvGraphicFramePr>
            <a:graphicFrameLocks noGrp="1"/>
          </p:cNvGraphicFramePr>
          <p:nvPr>
            <p:ph idx="1"/>
          </p:nvPr>
        </p:nvGraphicFramePr>
        <p:xfrm>
          <a:off x="433388" y="1549400"/>
          <a:ext cx="8331200" cy="4627563"/>
        </p:xfrm>
        <a:graphic>
          <a:graphicData uri="http://schemas.openxmlformats.org/presentationml/2006/ole">
            <p:oleObj spid="_x0000_s90118" r:id="rId3" imgW="8332543" imgH="4626482" progId="Excel.Sheet.8">
              <p:embed/>
            </p:oleObj>
          </a:graphicData>
        </a:graphic>
      </p:graphicFrame>
      <p:sp>
        <p:nvSpPr>
          <p:cNvPr id="90114" name="TextBox 4"/>
          <p:cNvSpPr txBox="1">
            <a:spLocks noChangeArrowheads="1"/>
          </p:cNvSpPr>
          <p:nvPr/>
        </p:nvSpPr>
        <p:spPr bwMode="auto">
          <a:xfrm>
            <a:off x="1187450" y="620713"/>
            <a:ext cx="6913563"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b="1">
                <a:solidFill>
                  <a:srgbClr val="0000FF"/>
                </a:solidFill>
              </a:rPr>
              <a:t>Mental Disorders among Adults (18 and older), in the past year (2001)</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Content Placeholder 3" descr="285911-1335297-286227-286333.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250825" y="476250"/>
            <a:ext cx="8709025" cy="5761038"/>
          </a:xfrm>
        </p:spPr>
      </p:pic>
      <p:sp>
        <p:nvSpPr>
          <p:cNvPr id="91138"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5" name="Content Placeholder 3" descr="285911-1335297-286227-1691677.jpg"/>
          <p:cNvPicPr>
            <a:picLocks noGrp="1" noChangeAspect="1"/>
          </p:cNvPicPr>
          <p:nvPr>
            <p:ph idx="1"/>
          </p:nvPr>
        </p:nvPicPr>
        <p:blipFill>
          <a:blip r:embed="rId3">
            <a:extLst>
              <a:ext uri="{28A0092B-C50C-407E-A947-70E740481C1C}">
                <a14:useLocalDpi xmlns:a14="http://schemas.microsoft.com/office/drawing/2010/main" xmlns="" val="0"/>
              </a:ext>
            </a:extLst>
          </a:blip>
          <a:srcRect/>
          <a:stretch>
            <a:fillRect/>
          </a:stretch>
        </p:blipFill>
        <p:spPr>
          <a:xfrm>
            <a:off x="0" y="0"/>
            <a:ext cx="9144000" cy="6237288"/>
          </a:xfrm>
        </p:spPr>
      </p:pic>
      <p:sp>
        <p:nvSpPr>
          <p:cNvPr id="93186" name="TextBox 4"/>
          <p:cNvSpPr txBox="1">
            <a:spLocks noChangeArrowheads="1"/>
          </p:cNvSpPr>
          <p:nvPr/>
        </p:nvSpPr>
        <p:spPr bwMode="auto">
          <a:xfrm>
            <a:off x="4932363" y="6237288"/>
            <a:ext cx="4032250" cy="369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1800"/>
              <a:t> </a:t>
            </a:r>
            <a:r>
              <a:rPr lang="en-CA" sz="1200" b="1"/>
              <a:t>William R Yates, Anxiety Disorders: Multimedia 2010 </a:t>
            </a:r>
            <a:endParaRPr lang="en-CA" sz="120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3" name="Content Placeholder 3" descr="Amygdala500_500.jpg"/>
          <p:cNvPicPr>
            <a:picLocks noGrp="1" noChangeAspect="1"/>
          </p:cNvPicPr>
          <p:nvPr>
            <p:ph idx="1"/>
          </p:nvPr>
        </p:nvPicPr>
        <p:blipFill>
          <a:blip r:embed="rId2">
            <a:extLst>
              <a:ext uri="{28A0092B-C50C-407E-A947-70E740481C1C}">
                <a14:useLocalDpi xmlns:a14="http://schemas.microsoft.com/office/drawing/2010/main" xmlns="" val="0"/>
              </a:ext>
            </a:extLst>
          </a:blip>
          <a:srcRect/>
          <a:stretch>
            <a:fillRect/>
          </a:stretch>
        </p:blipFill>
        <p:spPr>
          <a:xfrm>
            <a:off x="0" y="836613"/>
            <a:ext cx="9144000" cy="4105275"/>
          </a:xfrm>
        </p:spPr>
      </p:pic>
      <p:sp>
        <p:nvSpPr>
          <p:cNvPr id="3" name="Title 2"/>
          <p:cNvSpPr>
            <a:spLocks noGrp="1"/>
          </p:cNvSpPr>
          <p:nvPr>
            <p:ph type="title"/>
          </p:nvPr>
        </p:nvSpPr>
        <p:spPr>
          <a:xfrm>
            <a:off x="457200" y="274638"/>
            <a:ext cx="8229600" cy="706437"/>
          </a:xfrm>
        </p:spPr>
        <p:txBody>
          <a:bodyPr rtlCol="0">
            <a:normAutofit fontScale="90000"/>
          </a:bodyPr>
          <a:lstStyle/>
          <a:p>
            <a:pPr eaLnBrk="1" fontAlgn="auto" hangingPunct="1">
              <a:spcAft>
                <a:spcPts val="0"/>
              </a:spcAft>
              <a:defRPr/>
            </a:pPr>
            <a:r>
              <a:rPr lang="en-CA" dirty="0" smtClean="0">
                <a:latin typeface="Arial" pitchFamily="34" charset="0"/>
                <a:ea typeface="+mj-ea"/>
                <a:cs typeface="Arial" pitchFamily="34" charset="0"/>
              </a:rPr>
              <a:t>Fear network</a:t>
            </a:r>
            <a:br>
              <a:rPr lang="en-CA" dirty="0" smtClean="0">
                <a:latin typeface="Arial" pitchFamily="34" charset="0"/>
                <a:ea typeface="+mj-ea"/>
                <a:cs typeface="Arial" pitchFamily="34" charset="0"/>
              </a:rPr>
            </a:br>
            <a:endParaRPr lang="en-CA" dirty="0">
              <a:latin typeface="Arial" pitchFamily="34" charset="0"/>
              <a:ea typeface="+mj-ea"/>
              <a:cs typeface="Arial" pitchFamily="34" charset="0"/>
            </a:endParaRPr>
          </a:p>
        </p:txBody>
      </p:sp>
      <p:sp>
        <p:nvSpPr>
          <p:cNvPr id="95235" name="TextBox 4"/>
          <p:cNvSpPr txBox="1">
            <a:spLocks noChangeArrowheads="1"/>
          </p:cNvSpPr>
          <p:nvPr/>
        </p:nvSpPr>
        <p:spPr bwMode="auto">
          <a:xfrm>
            <a:off x="0" y="4979988"/>
            <a:ext cx="9144000" cy="1570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r>
              <a:rPr lang="en-CA" sz="2000" baseline="30000"/>
              <a:t> </a:t>
            </a:r>
            <a:r>
              <a:rPr lang="en-CA" b="1"/>
              <a:t>Fear network </a:t>
            </a:r>
            <a:r>
              <a:rPr lang="en-CA" sz="2000"/>
              <a:t>centered in</a:t>
            </a:r>
            <a:r>
              <a:rPr lang="en-CA" sz="2000" baseline="30000"/>
              <a:t> </a:t>
            </a:r>
            <a:r>
              <a:rPr lang="en-CA" sz="2000"/>
              <a:t>the </a:t>
            </a:r>
            <a:r>
              <a:rPr lang="en-CA" sz="2000">
                <a:solidFill>
                  <a:srgbClr val="FF0000"/>
                </a:solidFill>
              </a:rPr>
              <a:t>Amygdala </a:t>
            </a:r>
            <a:r>
              <a:rPr lang="en-CA" sz="2000"/>
              <a:t>which has interaction with :</a:t>
            </a:r>
          </a:p>
          <a:p>
            <a:pPr eaLnBrk="1" hangingPunct="1">
              <a:buFont typeface="Arial" charset="0"/>
              <a:buChar char="•"/>
            </a:pPr>
            <a:r>
              <a:rPr lang="en-CA" sz="2000"/>
              <a:t>Hippocampus,</a:t>
            </a:r>
            <a:r>
              <a:rPr lang="en-CA" sz="2000" baseline="30000"/>
              <a:t> </a:t>
            </a:r>
            <a:r>
              <a:rPr lang="en-CA" sz="2000"/>
              <a:t>hypothalamic and  brainstem sites (observed</a:t>
            </a:r>
            <a:r>
              <a:rPr lang="en-CA" sz="2000" baseline="30000"/>
              <a:t> </a:t>
            </a:r>
            <a:r>
              <a:rPr lang="en-CA" sz="2000"/>
              <a:t>signs of fear responses)</a:t>
            </a:r>
          </a:p>
          <a:p>
            <a:pPr eaLnBrk="1" hangingPunct="1"/>
            <a:endParaRPr lang="en-CA" sz="2000"/>
          </a:p>
          <a:p>
            <a:pPr eaLnBrk="1" hangingPunct="1"/>
            <a:r>
              <a:rPr lang="en-CA" sz="1200" b="1"/>
              <a:t>Neuroanatomical Hypothesis of Panic Disorder, Revised, Jack M,2004</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chemeClr val="tx2">
                    <a:satMod val="130000"/>
                  </a:schemeClr>
                </a:solidFill>
                <a:ea typeface="+mj-ea"/>
                <a:cs typeface="+mj-cs"/>
              </a:rPr>
              <a:t>Prognosis</a:t>
            </a:r>
            <a:endParaRPr lang="en-US" dirty="0">
              <a:solidFill>
                <a:schemeClr val="tx2">
                  <a:satMod val="130000"/>
                </a:schemeClr>
              </a:solidFill>
              <a:ea typeface="+mj-ea"/>
              <a:cs typeface="+mj-cs"/>
            </a:endParaRPr>
          </a:p>
        </p:txBody>
      </p:sp>
      <p:sp>
        <p:nvSpPr>
          <p:cNvPr id="96258" name="Content Placeholder 2"/>
          <p:cNvSpPr>
            <a:spLocks noGrp="1"/>
          </p:cNvSpPr>
          <p:nvPr>
            <p:ph idx="1"/>
          </p:nvPr>
        </p:nvSpPr>
        <p:spPr/>
        <p:txBody>
          <a:bodyPr/>
          <a:lstStyle/>
          <a:p>
            <a:pPr eaLnBrk="1" hangingPunct="1"/>
            <a:r>
              <a:rPr lang="en-US">
                <a:latin typeface="Gill Sans MT" charset="0"/>
              </a:rPr>
              <a:t>Depends on:</a:t>
            </a:r>
          </a:p>
          <a:p>
            <a:pPr lvl="1" eaLnBrk="1" hangingPunct="1"/>
            <a:endParaRPr lang="en-US">
              <a:latin typeface="Gill Sans MT" charset="0"/>
            </a:endParaRPr>
          </a:p>
          <a:p>
            <a:pPr lvl="1" eaLnBrk="1" hangingPunct="1"/>
            <a:r>
              <a:rPr lang="en-US">
                <a:latin typeface="Gill Sans MT" charset="0"/>
              </a:rPr>
              <a:t>Dx (Psychosis </a:t>
            </a:r>
            <a:r>
              <a:rPr lang="en-US">
                <a:latin typeface="Gill Sans MT" charset="0"/>
                <a:sym typeface="Wingdings" charset="0"/>
              </a:rPr>
              <a:t> Mood  Anxiety)</a:t>
            </a:r>
            <a:endParaRPr lang="en-US">
              <a:latin typeface="Gill Sans MT" charset="0"/>
            </a:endParaRPr>
          </a:p>
          <a:p>
            <a:pPr lvl="1" eaLnBrk="1" hangingPunct="1"/>
            <a:r>
              <a:rPr lang="en-US">
                <a:latin typeface="Gill Sans MT" charset="0"/>
              </a:rPr>
              <a:t>Severity</a:t>
            </a:r>
          </a:p>
          <a:p>
            <a:pPr lvl="1" eaLnBrk="1" hangingPunct="1"/>
            <a:r>
              <a:rPr lang="en-US">
                <a:latin typeface="Gill Sans MT" charset="0"/>
              </a:rPr>
              <a:t>Duration</a:t>
            </a:r>
          </a:p>
          <a:p>
            <a:pPr lvl="1" eaLnBrk="1" hangingPunct="1"/>
            <a:r>
              <a:rPr lang="en-US">
                <a:latin typeface="Gill Sans MT" charset="0"/>
              </a:rPr>
              <a:t>Support</a:t>
            </a:r>
          </a:p>
          <a:p>
            <a:pPr lvl="1" eaLnBrk="1" hangingPunct="1"/>
            <a:r>
              <a:rPr lang="en-US">
                <a:latin typeface="Gill Sans MT" charset="0"/>
              </a:rPr>
              <a:t>Compliance</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pPr eaLnBrk="1" hangingPunct="1"/>
            <a:r>
              <a:rPr lang="en-US" sz="4800">
                <a:latin typeface="Calibri" charset="0"/>
              </a:rPr>
              <a:t>Summary</a:t>
            </a:r>
            <a:endParaRPr lang="en-US">
              <a:latin typeface="Calibri" charset="0"/>
            </a:endParaRPr>
          </a:p>
        </p:txBody>
      </p:sp>
      <p:sp>
        <p:nvSpPr>
          <p:cNvPr id="97282" name="Content Placeholder 2"/>
          <p:cNvSpPr>
            <a:spLocks noGrp="1"/>
          </p:cNvSpPr>
          <p:nvPr>
            <p:ph idx="1"/>
          </p:nvPr>
        </p:nvSpPr>
        <p:spPr/>
        <p:txBody>
          <a:bodyPr/>
          <a:lstStyle/>
          <a:p>
            <a:pPr eaLnBrk="1" hangingPunct="1"/>
            <a:r>
              <a:rPr lang="en-US">
                <a:latin typeface="Calibri" charset="0"/>
              </a:rPr>
              <a:t>Case</a:t>
            </a:r>
          </a:p>
          <a:p>
            <a:pPr eaLnBrk="1" hangingPunct="1"/>
            <a:endParaRPr lang="en-US">
              <a:latin typeface="Calibri" charset="0"/>
            </a:endParaRPr>
          </a:p>
          <a:p>
            <a:pPr eaLnBrk="1" hangingPunct="1"/>
            <a:r>
              <a:rPr lang="en-US">
                <a:latin typeface="Calibri" charset="0"/>
              </a:rPr>
              <a:t>Hx</a:t>
            </a:r>
          </a:p>
          <a:p>
            <a:pPr eaLnBrk="1" hangingPunct="1"/>
            <a:endParaRPr lang="en-US">
              <a:latin typeface="Calibri" charset="0"/>
            </a:endParaRPr>
          </a:p>
          <a:p>
            <a:pPr eaLnBrk="1" hangingPunct="1"/>
            <a:r>
              <a:rPr lang="en-US">
                <a:latin typeface="Calibri" charset="0"/>
              </a:rPr>
              <a:t>MSE</a:t>
            </a:r>
          </a:p>
          <a:p>
            <a:pPr eaLnBrk="1" hangingPunct="1"/>
            <a:endParaRPr lang="en-US">
              <a:latin typeface="Calibri" charset="0"/>
            </a:endParaRPr>
          </a:p>
          <a:p>
            <a:pPr eaLnBrk="1" hangingPunct="1"/>
            <a:r>
              <a:rPr lang="en-US">
                <a:latin typeface="Calibri" charset="0"/>
              </a:rPr>
              <a:t>Types of Anxiety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Content Placeholder 4" descr="panic-attack-thoughts-300x190.jpg"/>
          <p:cNvPicPr>
            <a:picLocks noGrp="1" noChangeAspect="1"/>
          </p:cNvPicPr>
          <p:nvPr>
            <p:ph sz="half" idx="1"/>
          </p:nvPr>
        </p:nvPicPr>
        <p:blipFill>
          <a:blip r:embed="rId2">
            <a:extLst>
              <a:ext uri="{28A0092B-C50C-407E-A947-70E740481C1C}">
                <a14:useLocalDpi xmlns:a14="http://schemas.microsoft.com/office/drawing/2010/main" xmlns="" val="0"/>
              </a:ext>
            </a:extLst>
          </a:blip>
          <a:srcRect/>
          <a:stretch>
            <a:fillRect/>
          </a:stretch>
        </p:blipFill>
        <p:spPr>
          <a:xfrm>
            <a:off x="0" y="0"/>
            <a:ext cx="9144000" cy="6858000"/>
          </a:xfrm>
        </p:spPr>
      </p:pic>
      <p:sp>
        <p:nvSpPr>
          <p:cNvPr id="3" name="Rectangle 2"/>
          <p:cNvSpPr/>
          <p:nvPr/>
        </p:nvSpPr>
        <p:spPr>
          <a:xfrm>
            <a:off x="5973216" y="4869160"/>
            <a:ext cx="3262695" cy="923330"/>
          </a:xfrm>
          <a:prstGeom prst="rect">
            <a:avLst/>
          </a:prstGeom>
          <a:noFill/>
        </p:spPr>
        <p:txBody>
          <a:bodyPr wrap="none">
            <a:spAutoFit/>
            <a:scene3d>
              <a:camera prst="orthographicFront"/>
              <a:lightRig rig="balanced" dir="t">
                <a:rot lat="0" lon="0" rev="2100000"/>
              </a:lightRig>
            </a:scene3d>
            <a:sp3d extrusionH="57150" prstMaterial="metal">
              <a:bevelT w="38100" h="25400"/>
              <a:contourClr>
                <a:schemeClr val="bg2"/>
              </a:contourClr>
            </a:sp3d>
          </a:bodyPr>
          <a:lstStyle/>
          <a:p>
            <a:pPr algn="ctr" fontAlgn="auto">
              <a:spcBef>
                <a:spcPts val="0"/>
              </a:spcBef>
              <a:spcAft>
                <a:spcPts val="0"/>
              </a:spcAft>
              <a:defRPr/>
            </a:pPr>
            <a:r>
              <a:rPr lang="en-US" sz="5400" b="1" dirty="0">
                <a:ln w="50800"/>
                <a:solidFill>
                  <a:srgbClr val="C00000"/>
                </a:solidFill>
                <a:latin typeface="Arial"/>
                <a:ea typeface="+mn-ea"/>
                <a:cs typeface="Arial"/>
              </a:rPr>
              <a:t>Imagine!!</a:t>
            </a:r>
            <a:endParaRPr lang="en-CA" sz="5400" b="1" dirty="0">
              <a:ln w="50800"/>
              <a:solidFill>
                <a:srgbClr val="C00000"/>
              </a:solidFill>
              <a:latin typeface="Arial"/>
              <a:ea typeface="+mn-ea"/>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8" presetClass="entr" presetSubtype="0" accel="50000" fill="hold"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set>
                                      <p:cBhvr>
                                        <p:cTn id="7" dur="455" fill="hold">
                                          <p:stCondLst>
                                            <p:cond delay="0"/>
                                          </p:stCondLst>
                                        </p:cTn>
                                        <p:tgtEl>
                                          <p:spTgt spid="3"/>
                                        </p:tgtEl>
                                        <p:attrNameLst>
                                          <p:attrName>style.rotation</p:attrName>
                                        </p:attrNameLst>
                                      </p:cBhvr>
                                      <p:to>
                                        <p:strVal val="-45.0"/>
                                      </p:to>
                                    </p:set>
                                    <p:anim calcmode="lin" valueType="num">
                                      <p:cBhvr>
                                        <p:cTn id="8" dur="455" fill="hold">
                                          <p:stCondLst>
                                            <p:cond delay="455"/>
                                          </p:stCondLst>
                                        </p:cTn>
                                        <p:tgtEl>
                                          <p:spTgt spid="3"/>
                                        </p:tgtEl>
                                        <p:attrNameLst>
                                          <p:attrName>style.rotation</p:attrName>
                                        </p:attrNameLst>
                                      </p:cBhvr>
                                      <p:tavLst>
                                        <p:tav tm="0">
                                          <p:val>
                                            <p:fltVal val="-45"/>
                                          </p:val>
                                        </p:tav>
                                        <p:tav tm="69900">
                                          <p:val>
                                            <p:fltVal val="45"/>
                                          </p:val>
                                        </p:tav>
                                        <p:tav tm="100000">
                                          <p:val>
                                            <p:fltVal val="0"/>
                                          </p:val>
                                        </p:tav>
                                      </p:tavLst>
                                    </p:anim>
                                    <p:anim calcmode="lin" valueType="num">
                                      <p:cBhvr>
                                        <p:cTn id="9" dur="455" fill="hold">
                                          <p:stCondLst>
                                            <p:cond delay="0"/>
                                          </p:stCondLst>
                                        </p:cTn>
                                        <p:tgtEl>
                                          <p:spTgt spid="3"/>
                                        </p:tgtEl>
                                        <p:attrNameLst>
                                          <p:attrName>ppt_y</p:attrName>
                                        </p:attrNameLst>
                                      </p:cBhvr>
                                      <p:tavLst>
                                        <p:tav tm="0">
                                          <p:val>
                                            <p:strVal val="#ppt_y-1"/>
                                          </p:val>
                                        </p:tav>
                                        <p:tav tm="100000">
                                          <p:val>
                                            <p:strVal val="#ppt_y-(0.354*#ppt_w-0.172*#ppt_h)"/>
                                          </p:val>
                                        </p:tav>
                                      </p:tavLst>
                                    </p:anim>
                                    <p:anim calcmode="lin" valueType="num">
                                      <p:cBhvr>
                                        <p:cTn id="10" dur="156" decel="50000" autoRev="1" fill="hold">
                                          <p:stCondLst>
                                            <p:cond delay="455"/>
                                          </p:stCondLst>
                                        </p:cTn>
                                        <p:tgtEl>
                                          <p:spTgt spid="3"/>
                                        </p:tgtEl>
                                        <p:attrNameLst>
                                          <p:attrName>ppt_y</p:attrName>
                                        </p:attrNameLst>
                                      </p:cBhvr>
                                      <p:tavLst>
                                        <p:tav tm="0">
                                          <p:val>
                                            <p:strVal val="#ppt_y-(0.354*#ppt_w-0.172*#ppt_h)"/>
                                          </p:val>
                                        </p:tav>
                                        <p:tav tm="100000">
                                          <p:val>
                                            <p:strVal val="#ppt_y-(0.354*#ppt_w-0.172*#ppt_h)-#ppt_h/2"/>
                                          </p:val>
                                        </p:tav>
                                      </p:tavLst>
                                    </p:anim>
                                    <p:anim calcmode="lin" valueType="num">
                                      <p:cBhvr>
                                        <p:cTn id="11" dur="136" fill="hold">
                                          <p:stCondLst>
                                            <p:cond delay="864"/>
                                          </p:stCondLst>
                                        </p:cTn>
                                        <p:tgtEl>
                                          <p:spTgt spid="3"/>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5" name="Picture 2" descr="C:\Documents and Settings\Dr.Ahmed Alhadi\My Documents\My Pictures\cliparts\thank-you[1].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850" y="620713"/>
            <a:ext cx="8529638" cy="56880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lstStyle/>
          <a:p>
            <a:pPr eaLnBrk="1" hangingPunct="1"/>
            <a:r>
              <a:rPr lang="en-CA">
                <a:latin typeface="Calibri" charset="0"/>
              </a:rPr>
              <a:t>Anxiety Disorders</a:t>
            </a:r>
          </a:p>
        </p:txBody>
      </p:sp>
      <p:sp>
        <p:nvSpPr>
          <p:cNvPr id="3" name="Content Placeholder 2"/>
          <p:cNvSpPr>
            <a:spLocks noGrp="1"/>
          </p:cNvSpPr>
          <p:nvPr>
            <p:ph idx="1"/>
          </p:nvPr>
        </p:nvSpPr>
        <p:spPr/>
        <p:txBody>
          <a:bodyPr rtlCol="0">
            <a:normAutofit lnSpcReduction="10000"/>
          </a:bodyPr>
          <a:lstStyle/>
          <a:p>
            <a:pPr marL="514350" indent="-514350" eaLnBrk="1" fontAlgn="auto" hangingPunct="1">
              <a:spcAft>
                <a:spcPts val="0"/>
              </a:spcAft>
              <a:buFont typeface="+mj-lt"/>
              <a:buAutoNum type="arabicPeriod"/>
              <a:defRPr/>
            </a:pPr>
            <a:r>
              <a:rPr lang="en-CA" dirty="0" smtClean="0">
                <a:solidFill>
                  <a:srgbClr val="FF0000"/>
                </a:solidFill>
                <a:latin typeface="Arial"/>
                <a:ea typeface="+mn-ea"/>
                <a:cs typeface="Arial"/>
              </a:rPr>
              <a:t>Panic Disorder</a:t>
            </a:r>
          </a:p>
          <a:p>
            <a:pPr marL="514350" indent="-514350" eaLnBrk="1" fontAlgn="auto" hangingPunct="1">
              <a:spcAft>
                <a:spcPts val="0"/>
              </a:spcAft>
              <a:buFont typeface="+mj-lt"/>
              <a:buAutoNum type="arabicPeriod"/>
              <a:defRPr/>
            </a:pPr>
            <a:r>
              <a:rPr lang="en-CA" dirty="0" smtClean="0">
                <a:latin typeface="Arial"/>
                <a:ea typeface="+mn-ea"/>
                <a:cs typeface="Arial"/>
              </a:rPr>
              <a:t>Agoraphobia</a:t>
            </a:r>
          </a:p>
          <a:p>
            <a:pPr marL="514350" indent="-514350" eaLnBrk="1" fontAlgn="auto" hangingPunct="1">
              <a:spcAft>
                <a:spcPts val="0"/>
              </a:spcAft>
              <a:buFont typeface="+mj-lt"/>
              <a:buAutoNum type="arabicPeriod"/>
              <a:defRPr/>
            </a:pPr>
            <a:r>
              <a:rPr lang="en-CA" dirty="0" smtClean="0">
                <a:latin typeface="Arial"/>
                <a:ea typeface="+mn-ea"/>
                <a:cs typeface="Arial"/>
              </a:rPr>
              <a:t>Specific Phobia</a:t>
            </a:r>
          </a:p>
          <a:p>
            <a:pPr marL="514350" indent="-514350" eaLnBrk="1" fontAlgn="auto" hangingPunct="1">
              <a:spcAft>
                <a:spcPts val="0"/>
              </a:spcAft>
              <a:buFont typeface="+mj-lt"/>
              <a:buAutoNum type="arabicPeriod"/>
              <a:defRPr/>
            </a:pPr>
            <a:r>
              <a:rPr lang="en-CA" dirty="0" smtClean="0">
                <a:latin typeface="Arial"/>
                <a:ea typeface="+mn-ea"/>
                <a:cs typeface="Arial"/>
              </a:rPr>
              <a:t>Social Phobia.</a:t>
            </a:r>
          </a:p>
          <a:p>
            <a:pPr marL="514350" indent="-514350" eaLnBrk="1" fontAlgn="auto" hangingPunct="1">
              <a:spcAft>
                <a:spcPts val="0"/>
              </a:spcAft>
              <a:buFont typeface="+mj-lt"/>
              <a:buAutoNum type="arabicPeriod"/>
              <a:defRPr/>
            </a:pPr>
            <a:r>
              <a:rPr lang="en-CA" dirty="0" smtClean="0">
                <a:latin typeface="Arial"/>
                <a:ea typeface="+mn-ea"/>
                <a:cs typeface="Arial"/>
              </a:rPr>
              <a:t>Obsessive Compulsive Disorder (OCD)</a:t>
            </a:r>
          </a:p>
          <a:p>
            <a:pPr marL="514350" indent="-514350" eaLnBrk="1" fontAlgn="auto" hangingPunct="1">
              <a:spcAft>
                <a:spcPts val="0"/>
              </a:spcAft>
              <a:buFont typeface="+mj-lt"/>
              <a:buAutoNum type="arabicPeriod"/>
              <a:defRPr/>
            </a:pPr>
            <a:r>
              <a:rPr lang="en-CA" dirty="0" smtClean="0">
                <a:latin typeface="Arial"/>
                <a:ea typeface="+mn-ea"/>
                <a:cs typeface="Arial"/>
              </a:rPr>
              <a:t>Post Traumatic Stress Disorder (PTSD), Acute Stress Disorder</a:t>
            </a:r>
          </a:p>
          <a:p>
            <a:pPr marL="514350" indent="-514350" eaLnBrk="1" fontAlgn="auto" hangingPunct="1">
              <a:spcAft>
                <a:spcPts val="0"/>
              </a:spcAft>
              <a:buFont typeface="+mj-lt"/>
              <a:buAutoNum type="arabicPeriod"/>
              <a:defRPr/>
            </a:pPr>
            <a:r>
              <a:rPr lang="en-US" dirty="0" smtClean="0">
                <a:latin typeface="Arial"/>
                <a:ea typeface="+mn-ea"/>
                <a:cs typeface="Arial"/>
              </a:rPr>
              <a:t>Generalized Anxiety Disorder (GAD)</a:t>
            </a:r>
            <a:endParaRPr lang="en-CA" dirty="0" smtClean="0">
              <a:latin typeface="Arial"/>
              <a:ea typeface="+mn-ea"/>
              <a:cs typeface="Aria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sz="half" idx="1"/>
          </p:nvPr>
        </p:nvSpPr>
        <p:spPr>
          <a:xfrm>
            <a:off x="0" y="981075"/>
            <a:ext cx="4495800" cy="5876925"/>
          </a:xfrm>
        </p:spPr>
        <p:txBody>
          <a:bodyPr rtlCol="0">
            <a:normAutofit/>
          </a:bodyPr>
          <a:lstStyle/>
          <a:p>
            <a:pPr eaLnBrk="1" fontAlgn="auto" hangingPunct="1">
              <a:lnSpc>
                <a:spcPct val="90000"/>
              </a:lnSpc>
              <a:spcAft>
                <a:spcPts val="0"/>
              </a:spcAft>
              <a:buFontTx/>
              <a:buNone/>
              <a:defRPr/>
            </a:pPr>
            <a:r>
              <a:rPr lang="en-US" b="1" u="sng" dirty="0" smtClean="0">
                <a:ea typeface="+mn-ea"/>
                <a:cs typeface="+mj-cs"/>
              </a:rPr>
              <a:t> </a:t>
            </a:r>
            <a:r>
              <a:rPr lang="en-US" b="1" u="sng" dirty="0" smtClean="0">
                <a:latin typeface="Arial" pitchFamily="34" charset="0"/>
                <a:ea typeface="+mn-ea"/>
                <a:cs typeface="Arial" pitchFamily="34" charset="0"/>
              </a:rPr>
              <a:t>Panic attack :</a:t>
            </a:r>
          </a:p>
          <a:p>
            <a:pPr eaLnBrk="1" fontAlgn="auto" hangingPunct="1">
              <a:lnSpc>
                <a:spcPct val="90000"/>
              </a:lnSpc>
              <a:spcAft>
                <a:spcPts val="0"/>
              </a:spcAft>
              <a:buFontTx/>
              <a:buNone/>
              <a:defRPr/>
            </a:pPr>
            <a:endParaRPr lang="en-US" sz="1400" b="1" dirty="0" smtClean="0">
              <a:latin typeface="Arial" pitchFamily="34" charset="0"/>
              <a:ea typeface="+mn-ea"/>
              <a:cs typeface="Arial" pitchFamily="34" charset="0"/>
            </a:endParaRPr>
          </a:p>
          <a:p>
            <a:pPr eaLnBrk="1" fontAlgn="auto" hangingPunct="1">
              <a:lnSpc>
                <a:spcPct val="90000"/>
              </a:lnSpc>
              <a:spcAft>
                <a:spcPts val="0"/>
              </a:spcAft>
              <a:buFont typeface="Wingdings" pitchFamily="2" charset="2"/>
              <a:buChar char="q"/>
              <a:defRPr/>
            </a:pPr>
            <a:r>
              <a:rPr lang="en-US" sz="2400" b="1" dirty="0" smtClean="0">
                <a:latin typeface="Arial" pitchFamily="34" charset="0"/>
                <a:ea typeface="+mn-ea"/>
                <a:cs typeface="Arial" pitchFamily="34" charset="0"/>
              </a:rPr>
              <a:t>a symptom not a disorder.</a:t>
            </a:r>
          </a:p>
          <a:p>
            <a:pPr eaLnBrk="1" fontAlgn="auto" hangingPunct="1">
              <a:lnSpc>
                <a:spcPct val="90000"/>
              </a:lnSpc>
              <a:spcAft>
                <a:spcPts val="0"/>
              </a:spcAft>
              <a:buFont typeface="Wingdings" pitchFamily="2" charset="2"/>
              <a:buChar char="q"/>
              <a:defRPr/>
            </a:pPr>
            <a:r>
              <a:rPr lang="en-US" sz="2400" b="1" dirty="0">
                <a:latin typeface="Arial" pitchFamily="34" charset="0"/>
                <a:ea typeface="+mn-ea"/>
                <a:cs typeface="Arial" pitchFamily="34" charset="0"/>
              </a:rPr>
              <a:t>E</a:t>
            </a:r>
            <a:r>
              <a:rPr lang="en-US" sz="2400" b="1" dirty="0" smtClean="0">
                <a:latin typeface="Arial" pitchFamily="34" charset="0"/>
                <a:ea typeface="+mn-ea"/>
                <a:cs typeface="Arial" pitchFamily="34" charset="0"/>
              </a:rPr>
              <a:t>pisodic  sudden intense fear (of dying, going mad, or loosing self-control).</a:t>
            </a:r>
          </a:p>
          <a:p>
            <a:pPr eaLnBrk="1" fontAlgn="auto" hangingPunct="1">
              <a:lnSpc>
                <a:spcPct val="90000"/>
              </a:lnSpc>
              <a:spcAft>
                <a:spcPts val="0"/>
              </a:spcAft>
              <a:buFont typeface="Wingdings" pitchFamily="2" charset="2"/>
              <a:buChar char="q"/>
              <a:defRPr/>
            </a:pPr>
            <a:r>
              <a:rPr lang="en-US" sz="2400" b="1" dirty="0" smtClean="0">
                <a:latin typeface="Arial" pitchFamily="34" charset="0"/>
                <a:ea typeface="+mn-ea"/>
                <a:cs typeface="Arial" pitchFamily="34" charset="0"/>
              </a:rPr>
              <a:t>Can be part of many disorders: panic disorder, GAD, phobias, sub. Abuse, acute &amp; PTSD. </a:t>
            </a:r>
          </a:p>
          <a:p>
            <a:pPr eaLnBrk="1" fontAlgn="auto" hangingPunct="1">
              <a:lnSpc>
                <a:spcPct val="90000"/>
              </a:lnSpc>
              <a:spcAft>
                <a:spcPts val="0"/>
              </a:spcAft>
              <a:buFontTx/>
              <a:buNone/>
              <a:defRPr/>
            </a:pPr>
            <a:endParaRPr lang="en-US" sz="1000" b="1" dirty="0" smtClean="0">
              <a:latin typeface="Arial" pitchFamily="34" charset="0"/>
              <a:ea typeface="+mn-ea"/>
              <a:cs typeface="Arial" pitchFamily="34" charset="0"/>
            </a:endParaRPr>
          </a:p>
          <a:p>
            <a:pPr eaLnBrk="1" fontAlgn="auto" hangingPunct="1">
              <a:lnSpc>
                <a:spcPct val="90000"/>
              </a:lnSpc>
              <a:spcAft>
                <a:spcPts val="0"/>
              </a:spcAft>
              <a:buFontTx/>
              <a:buNone/>
              <a:defRPr/>
            </a:pPr>
            <a:r>
              <a:rPr lang="en-US" sz="2400" b="1" i="1" dirty="0" smtClean="0">
                <a:latin typeface="Arial" pitchFamily="34" charset="0"/>
                <a:ea typeface="+mn-ea"/>
                <a:cs typeface="Arial" pitchFamily="34" charset="0"/>
              </a:rPr>
              <a:t>2 types:</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1- unexpected.</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2- situationally bound.</a:t>
            </a:r>
          </a:p>
          <a:p>
            <a:pPr eaLnBrk="1" fontAlgn="auto" hangingPunct="1">
              <a:lnSpc>
                <a:spcPct val="90000"/>
              </a:lnSpc>
              <a:spcAft>
                <a:spcPts val="0"/>
              </a:spcAft>
              <a:buFontTx/>
              <a:buNone/>
              <a:defRPr/>
            </a:pPr>
            <a:r>
              <a:rPr lang="en-US" sz="2400" b="1" dirty="0" smtClean="0">
                <a:latin typeface="Arial" pitchFamily="34" charset="0"/>
                <a:ea typeface="+mn-ea"/>
                <a:cs typeface="Arial" pitchFamily="34" charset="0"/>
              </a:rPr>
              <a:t>   </a:t>
            </a:r>
          </a:p>
        </p:txBody>
      </p:sp>
      <p:sp>
        <p:nvSpPr>
          <p:cNvPr id="22531" name="Rectangle 4"/>
          <p:cNvSpPr>
            <a:spLocks noGrp="1" noChangeArrowheads="1"/>
          </p:cNvSpPr>
          <p:nvPr>
            <p:ph sz="half" idx="2"/>
          </p:nvPr>
        </p:nvSpPr>
        <p:spPr>
          <a:xfrm>
            <a:off x="4648200" y="981075"/>
            <a:ext cx="4495800" cy="5876925"/>
          </a:xfrm>
          <a:solidFill>
            <a:srgbClr val="FFFF99"/>
          </a:solidFill>
        </p:spPr>
        <p:txBody>
          <a:bodyPr rtlCol="0">
            <a:normAutofit/>
          </a:bodyPr>
          <a:lstStyle/>
          <a:p>
            <a:pPr eaLnBrk="1" fontAlgn="auto" hangingPunct="1">
              <a:lnSpc>
                <a:spcPct val="90000"/>
              </a:lnSpc>
              <a:spcAft>
                <a:spcPts val="0"/>
              </a:spcAft>
              <a:buFontTx/>
              <a:buNone/>
              <a:defRPr/>
            </a:pPr>
            <a:r>
              <a:rPr lang="en-US" b="1" u="sng" dirty="0" smtClean="0">
                <a:solidFill>
                  <a:schemeClr val="bg1"/>
                </a:solidFill>
                <a:ea typeface="+mn-ea"/>
                <a:cs typeface="+mj-cs"/>
              </a:rPr>
              <a:t> </a:t>
            </a:r>
            <a:r>
              <a:rPr lang="en-US" b="1" u="sng" dirty="0" smtClean="0">
                <a:solidFill>
                  <a:schemeClr val="accent4">
                    <a:lumMod val="75000"/>
                  </a:schemeClr>
                </a:solidFill>
                <a:ea typeface="+mn-ea"/>
                <a:cs typeface="Arial" pitchFamily="34" charset="0"/>
              </a:rPr>
              <a:t>Panic Disorder:</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Disorder with specific  criteria:</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1- unexpected recurrent panic attacks </a:t>
            </a: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 situationally bound).</a:t>
            </a:r>
          </a:p>
          <a:p>
            <a:pPr eaLnBrk="1" fontAlgn="auto" hangingPunct="1">
              <a:lnSpc>
                <a:spcPct val="90000"/>
              </a:lnSpc>
              <a:spcAft>
                <a:spcPts val="0"/>
              </a:spcAft>
              <a:buFontTx/>
              <a:buNone/>
              <a:defRPr/>
            </a:pPr>
            <a:endParaRPr lang="en-US" sz="2400" b="1" dirty="0" smtClean="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2- one month period (or more) of persistent concerns about another attack or implications of the attack or changes in behavior.</a:t>
            </a:r>
          </a:p>
          <a:p>
            <a:pPr eaLnBrk="1" fontAlgn="auto" hangingPunct="1">
              <a:lnSpc>
                <a:spcPct val="90000"/>
              </a:lnSpc>
              <a:spcAft>
                <a:spcPts val="0"/>
              </a:spcAft>
              <a:buFontTx/>
              <a:buNone/>
              <a:defRPr/>
            </a:pPr>
            <a:endParaRPr lang="en-US" sz="2400" b="1" dirty="0" smtClean="0">
              <a:solidFill>
                <a:schemeClr val="accent4">
                  <a:lumMod val="75000"/>
                </a:schemeClr>
              </a:solidFill>
              <a:ea typeface="+mn-ea"/>
              <a:cs typeface="Arial" pitchFamily="34" charset="0"/>
            </a:endParaRPr>
          </a:p>
          <a:p>
            <a:pPr eaLnBrk="1" fontAlgn="auto" hangingPunct="1">
              <a:lnSpc>
                <a:spcPct val="90000"/>
              </a:lnSpc>
              <a:spcAft>
                <a:spcPts val="0"/>
              </a:spcAft>
              <a:buFontTx/>
              <a:buNone/>
              <a:defRPr/>
            </a:pPr>
            <a:r>
              <a:rPr lang="en-US" sz="2400" b="1" dirty="0" smtClean="0">
                <a:solidFill>
                  <a:schemeClr val="accent4">
                    <a:lumMod val="75000"/>
                  </a:schemeClr>
                </a:solidFill>
                <a:ea typeface="+mn-ea"/>
                <a:cs typeface="Arial" pitchFamily="34" charset="0"/>
              </a:rPr>
              <a:t> 3- Not due to other disorders</a:t>
            </a:r>
            <a:endParaRPr lang="x-none" sz="2400" b="1" dirty="0" smtClean="0">
              <a:solidFill>
                <a:schemeClr val="accent4">
                  <a:lumMod val="75000"/>
                </a:schemeClr>
              </a:solidFill>
              <a:ea typeface="+mn-ea"/>
              <a:cs typeface="+mn-cs"/>
            </a:endParaRPr>
          </a:p>
          <a:p>
            <a:pPr eaLnBrk="1" fontAlgn="auto" hangingPunct="1">
              <a:lnSpc>
                <a:spcPct val="90000"/>
              </a:lnSpc>
              <a:spcAft>
                <a:spcPts val="0"/>
              </a:spcAft>
              <a:buFont typeface="Arial"/>
              <a:buChar char="•"/>
              <a:defRPr/>
            </a:pPr>
            <a:endParaRPr lang="en-US" sz="2400" b="1" dirty="0" smtClean="0">
              <a:solidFill>
                <a:schemeClr val="accent4">
                  <a:lumMod val="75000"/>
                </a:schemeClr>
              </a:solidFill>
              <a:ea typeface="+mn-ea"/>
              <a:cs typeface="+mj-cs"/>
            </a:endParaRPr>
          </a:p>
        </p:txBody>
      </p:sp>
      <p:sp>
        <p:nvSpPr>
          <p:cNvPr id="24579" name="Rectangle 2"/>
          <p:cNvSpPr>
            <a:spLocks noGrp="1" noChangeArrowheads="1"/>
          </p:cNvSpPr>
          <p:nvPr>
            <p:ph type="title"/>
          </p:nvPr>
        </p:nvSpPr>
        <p:spPr>
          <a:xfrm>
            <a:off x="457200" y="274638"/>
            <a:ext cx="8229600" cy="561975"/>
          </a:xfrm>
          <a:solidFill>
            <a:srgbClr val="FFFF99"/>
          </a:solidFill>
        </p:spPr>
        <p:txBody>
          <a:bodyPr/>
          <a:lstStyle/>
          <a:p>
            <a:pPr eaLnBrk="1" hangingPunct="1"/>
            <a:r>
              <a:rPr lang="en-US" sz="2800">
                <a:solidFill>
                  <a:srgbClr val="993366"/>
                </a:solidFill>
                <a:latin typeface="Arial" charset="0"/>
                <a:cs typeface="Arial" charset="0"/>
              </a:rPr>
              <a:t>Panic  Disorder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fade">
                                      <p:cBhvr>
                                        <p:cTn id="7" dur="2000"/>
                                        <p:tgtEl>
                                          <p:spTgt spid="225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454</TotalTime>
  <Words>3267</Words>
  <Application>Microsoft Office PowerPoint</Application>
  <PresentationFormat>On-screen Show (4:3)</PresentationFormat>
  <Paragraphs>656</Paragraphs>
  <Slides>70</Slides>
  <Notes>11</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72" baseType="lpstr">
      <vt:lpstr>Office Theme</vt:lpstr>
      <vt:lpstr>Microsoft Office Excel 97-2003 Worksheet</vt:lpstr>
      <vt:lpstr>Theme 4: Anxiety Disorders</vt:lpstr>
      <vt:lpstr>Introduction</vt:lpstr>
      <vt:lpstr>Anxiety Disorders</vt:lpstr>
      <vt:lpstr>Case Vignette: </vt:lpstr>
      <vt:lpstr>Case Vignette: </vt:lpstr>
      <vt:lpstr>Features of Anxiety</vt:lpstr>
      <vt:lpstr>Slide 7</vt:lpstr>
      <vt:lpstr>Anxiety Disorders</vt:lpstr>
      <vt:lpstr>Panic  Disorder</vt:lpstr>
      <vt:lpstr>Slide 10</vt:lpstr>
      <vt:lpstr>Slide 11</vt:lpstr>
      <vt:lpstr>Slide 12</vt:lpstr>
      <vt:lpstr>Phobia s</vt:lpstr>
      <vt:lpstr>Case Development 1:</vt:lpstr>
      <vt:lpstr>Anxiety Disorders</vt:lpstr>
      <vt:lpstr>Slide 16</vt:lpstr>
      <vt:lpstr>                        Phobic  Disorders  Irrational excessive fear ± panic attack on exposure + avoidance or endured with +++ discomfort</vt:lpstr>
      <vt:lpstr>Video</vt:lpstr>
      <vt:lpstr>Summary</vt:lpstr>
      <vt:lpstr>Case Development 2:</vt:lpstr>
      <vt:lpstr>Slide 21</vt:lpstr>
      <vt:lpstr>Anxiety Disorders</vt:lpstr>
      <vt:lpstr>Slide 23</vt:lpstr>
      <vt:lpstr>Slide 24</vt:lpstr>
      <vt:lpstr>video</vt:lpstr>
      <vt:lpstr> Main themes of OCD</vt:lpstr>
      <vt:lpstr>video</vt:lpstr>
      <vt:lpstr>Slide 28</vt:lpstr>
      <vt:lpstr>Course</vt:lpstr>
      <vt:lpstr>Slide 30</vt:lpstr>
      <vt:lpstr>Prognosis</vt:lpstr>
      <vt:lpstr>video</vt:lpstr>
      <vt:lpstr>Case development</vt:lpstr>
      <vt:lpstr>Slide 34</vt:lpstr>
      <vt:lpstr>Anxiety Disorders</vt:lpstr>
      <vt:lpstr>Slide 36</vt:lpstr>
      <vt:lpstr>Acute stress disorder and PTSD</vt:lpstr>
      <vt:lpstr>Acute stress disorder and PTSD</vt:lpstr>
      <vt:lpstr>Slide 39</vt:lpstr>
      <vt:lpstr>DSM-IV-TR Diagnostic Criteria for Posttraumatic Stress Disorder</vt:lpstr>
      <vt:lpstr>DSM-IV-TR Diagnostic Criteria for Posttraumatic Stress Disorder</vt:lpstr>
      <vt:lpstr>DSM-IV-TR Diagnostic Criteria for Posttraumatic Stress Disorder</vt:lpstr>
      <vt:lpstr>DSM-IV-TR Diagnostic Criteria for Posttraumatic Stress Disorder</vt:lpstr>
      <vt:lpstr>DSM-IV-TR Diagnostic Criteria for Acute Stress Disorder</vt:lpstr>
      <vt:lpstr>PTSD epidemiology </vt:lpstr>
      <vt:lpstr>Comorbidity</vt:lpstr>
      <vt:lpstr>Prognosis </vt:lpstr>
      <vt:lpstr>Adjustment Disorders</vt:lpstr>
      <vt:lpstr>DSM-IV-TR Diagnostic Criteria for Adjustment Disorders</vt:lpstr>
      <vt:lpstr>Course and Prognosis</vt:lpstr>
      <vt:lpstr>Bereavement, Grief, and Mourning</vt:lpstr>
      <vt:lpstr>Normal Bereavement Reactions </vt:lpstr>
      <vt:lpstr>SUMMARY: Bereavement or depression ?</vt:lpstr>
      <vt:lpstr>Case Development</vt:lpstr>
      <vt:lpstr>Anxiety Disorders</vt:lpstr>
      <vt:lpstr>Generalized Anxiety Disorder</vt:lpstr>
      <vt:lpstr>Generalized Anxiety Disorder</vt:lpstr>
      <vt:lpstr>Slide 58</vt:lpstr>
      <vt:lpstr>Generalized Anxiety Disorder </vt:lpstr>
      <vt:lpstr>Anxiety .. In general</vt:lpstr>
      <vt:lpstr>Slide 61</vt:lpstr>
      <vt:lpstr>Anxiety Disorders</vt:lpstr>
      <vt:lpstr>Vicious cycle of panic attack</vt:lpstr>
      <vt:lpstr>Slide 64</vt:lpstr>
      <vt:lpstr>Slide 65</vt:lpstr>
      <vt:lpstr>Slide 66</vt:lpstr>
      <vt:lpstr>Fear network </vt:lpstr>
      <vt:lpstr>Prognosis</vt:lpstr>
      <vt:lpstr>Summary</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 4: Anxiety Disorders</dc:title>
  <dc:creator>AHMAD</dc:creator>
  <cp:lastModifiedBy>ASUS</cp:lastModifiedBy>
  <cp:revision>31</cp:revision>
  <dcterms:created xsi:type="dcterms:W3CDTF">2012-09-20T09:55:20Z</dcterms:created>
  <dcterms:modified xsi:type="dcterms:W3CDTF">2016-09-25T18:14:55Z</dcterms:modified>
</cp:coreProperties>
</file>