
<file path=[Content_Types].xml><?xml version="1.0" encoding="utf-8"?>
<Types xmlns="http://schemas.openxmlformats.org/package/2006/content-types">
  <Default Extension="png" ContentType="image/png"/>
  <Default Extension="png&amp;ehk=oaqFt3uGob7qgxV" ContentType="image/png"/>
  <Default Extension="jpg&amp;ehk=dq5ZHlqNFsfN5Svenn5luQ&amp;r=0&amp;pid=OfficeInsert" ContentType="image/jpeg"/>
  <Default Extension="jpeg" ContentType="image/jpeg"/>
  <Default Extension="rels" ContentType="application/vnd.openxmlformats-package.relationships+xml"/>
  <Default Extension="xml" ContentType="application/xml"/>
  <Default Extension="jpg&amp;ehk=KIk5ghs9oK6aeOqmF5dUOQ&amp;r=0&amp;pid=OfficeInsert" ContentType="image/jpeg"/>
  <Default Extension="jpg&amp;ehk=tZKzjQ"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45"/>
  </p:notesMasterIdLst>
  <p:sldIdLst>
    <p:sldId id="256" r:id="rId2"/>
    <p:sldId id="412" r:id="rId3"/>
    <p:sldId id="302" r:id="rId4"/>
    <p:sldId id="303" r:id="rId5"/>
    <p:sldId id="413" r:id="rId6"/>
    <p:sldId id="414" r:id="rId7"/>
    <p:sldId id="295" r:id="rId8"/>
    <p:sldId id="398" r:id="rId9"/>
    <p:sldId id="399" r:id="rId10"/>
    <p:sldId id="400" r:id="rId11"/>
    <p:sldId id="401" r:id="rId12"/>
    <p:sldId id="402" r:id="rId13"/>
    <p:sldId id="404" r:id="rId14"/>
    <p:sldId id="405" r:id="rId15"/>
    <p:sldId id="408" r:id="rId16"/>
    <p:sldId id="411" r:id="rId17"/>
    <p:sldId id="410" r:id="rId18"/>
    <p:sldId id="406" r:id="rId19"/>
    <p:sldId id="264" r:id="rId20"/>
    <p:sldId id="265" r:id="rId21"/>
    <p:sldId id="267" r:id="rId22"/>
    <p:sldId id="269" r:id="rId23"/>
    <p:sldId id="296" r:id="rId24"/>
    <p:sldId id="361" r:id="rId25"/>
    <p:sldId id="297" r:id="rId26"/>
    <p:sldId id="270" r:id="rId27"/>
    <p:sldId id="306" r:id="rId28"/>
    <p:sldId id="395" r:id="rId29"/>
    <p:sldId id="396" r:id="rId30"/>
    <p:sldId id="271" r:id="rId31"/>
    <p:sldId id="272" r:id="rId32"/>
    <p:sldId id="370" r:id="rId33"/>
    <p:sldId id="371" r:id="rId34"/>
    <p:sldId id="369" r:id="rId35"/>
    <p:sldId id="290" r:id="rId36"/>
    <p:sldId id="362" r:id="rId37"/>
    <p:sldId id="363" r:id="rId38"/>
    <p:sldId id="364" r:id="rId39"/>
    <p:sldId id="365" r:id="rId40"/>
    <p:sldId id="366" r:id="rId41"/>
    <p:sldId id="342" r:id="rId42"/>
    <p:sldId id="273" r:id="rId43"/>
    <p:sldId id="274" r:id="rId4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709" autoAdjust="0"/>
  </p:normalViewPr>
  <p:slideViewPr>
    <p:cSldViewPr>
      <p:cViewPr varScale="1">
        <p:scale>
          <a:sx n="72" d="100"/>
          <a:sy n="72" d="100"/>
        </p:scale>
        <p:origin x="917" y="72"/>
      </p:cViewPr>
      <p:guideLst>
        <p:guide orient="horz" pos="2160"/>
        <p:guide pos="2880"/>
      </p:guideLst>
    </p:cSldViewPr>
  </p:slideViewPr>
  <p:outlineViewPr>
    <p:cViewPr>
      <p:scale>
        <a:sx n="33" d="100"/>
        <a:sy n="33" d="100"/>
      </p:scale>
      <p:origin x="6" y="13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amp;ehk=dq5ZHlqNFsfN5Svenn5luQ&amp;r=0&amp;pid=OfficeInsert"/></Relationships>
</file>

<file path=ppt/diagrams/_rels/data4.xml.rels><?xml version="1.0" encoding="UTF-8" standalone="yes"?>
<Relationships xmlns="http://schemas.openxmlformats.org/package/2006/relationships"><Relationship Id="rId1" Type="http://schemas.openxmlformats.org/officeDocument/2006/relationships/image" Target="../media/image8.jpg&amp;ehk=tZKzjQ"/></Relationships>
</file>

<file path=ppt/diagrams/_rels/data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amp;ehk=oaqFt3uGob7qgxV"/><Relationship Id="rId4" Type="http://schemas.openxmlformats.org/officeDocument/2006/relationships/image" Target="../media/image12.jpeg"/></Relationships>
</file>

<file path=ppt/diagrams/_rels/data6.xml.rels><?xml version="1.0" encoding="UTF-8" standalone="yes"?>
<Relationships xmlns="http://schemas.openxmlformats.org/package/2006/relationships"><Relationship Id="rId1" Type="http://schemas.openxmlformats.org/officeDocument/2006/relationships/image" Target="../media/image21.jpg&amp;ehk=KIk5ghs9oK6aeOqmF5dUOQ&amp;r=0&amp;pid=OfficeInsert"/></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amp;ehk=dq5ZHlqNFsfN5Svenn5luQ&amp;r=0&amp;pid=OfficeInsert"/></Relationships>
</file>

<file path=ppt/diagrams/_rels/drawing4.xml.rels><?xml version="1.0" encoding="UTF-8" standalone="yes"?>
<Relationships xmlns="http://schemas.openxmlformats.org/package/2006/relationships"><Relationship Id="rId1" Type="http://schemas.openxmlformats.org/officeDocument/2006/relationships/image" Target="../media/image8.jpg&amp;ehk=tZKzjQ"/></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amp;ehk=oaqFt3uGob7qgxV"/><Relationship Id="rId4"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21.jpg&amp;ehk=KIk5ghs9oK6aeOqmF5dUOQ&amp;r=0&amp;pid=OfficeInsert"/></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8D93D-B92D-40E9-98CC-1373282BB6EF}" type="doc">
      <dgm:prSet loTypeId="urn:microsoft.com/office/officeart/2008/layout/AscendingPictureAccentProcess" loCatId="process" qsTypeId="urn:microsoft.com/office/officeart/2009/2/quickstyle/3d8" qsCatId="3D" csTypeId="urn:microsoft.com/office/officeart/2005/8/colors/accent1_2" csCatId="accent1" phldr="1"/>
      <dgm:spPr/>
      <dgm:t>
        <a:bodyPr/>
        <a:lstStyle/>
        <a:p>
          <a:endParaRPr lang="en-US"/>
        </a:p>
      </dgm:t>
    </dgm:pt>
    <dgm:pt modelId="{9316CAC8-B22A-4C84-A355-9566E9397BE1}">
      <dgm:prSet/>
      <dgm:spPr/>
      <dgm:t>
        <a:bodyPr/>
        <a:lstStyle/>
        <a:p>
          <a:r>
            <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main symptoms &amp; signs?</a:t>
          </a:r>
          <a:endParaRPr lang="ar-SA"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28F49185-38E3-4FE3-A6A9-341B14F7960E}" type="parTrans" cxnId="{A8F7CF9C-EBB3-4CE2-9678-456655990546}">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A7A75383-128F-41CA-83E6-FD5C09CFBEF7}" type="sibTrans" cxnId="{A8F7CF9C-EBB3-4CE2-9678-45665599054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extLst>
        <a:ext uri="{E40237B7-FDA0-4F09-8148-C483321AD2D9}">
          <dgm14:cNvPr xmlns:dgm14="http://schemas.microsoft.com/office/drawing/2010/diagram" id="0" name="" descr="An artist's interpretation of dissociative identity disorder"/>
        </a:ext>
      </dgm:extLst>
    </dgm:pt>
    <dgm:pt modelId="{CDA6E79E-FE97-4148-A844-565D61448E19}">
      <dgm:prSet/>
      <dgm:spPr/>
      <dgm:t>
        <a:bodyPr/>
        <a:lstStyle/>
        <a:p>
          <a:r>
            <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possible etiological reasons ? DDX?</a:t>
          </a:r>
          <a:endParaRPr lang="ar-SA"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6DF1A668-AB8F-4EC3-AA9A-0CB18498AACF}" type="parTrans" cxnId="{63AD814C-871D-4FFC-91C5-DE874710432D}">
      <dgm:prSet/>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pt>
    <dgm:pt modelId="{5E7BFCD6-3F3E-4AF6-9DED-371FF990C665}" type="sibTrans" cxnId="{63AD814C-871D-4FFC-91C5-DE874710432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b="1"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gm:t>
      <dgm:extLst>
        <a:ext uri="{E40237B7-FDA0-4F09-8148-C483321AD2D9}">
          <dgm14:cNvPr xmlns:dgm14="http://schemas.microsoft.com/office/drawing/2010/diagram" id="0" name="" descr="... Frances’ “Essentials of Psychiatric &lt;strong&gt;Diagnosis&lt;/strong&gt;”–Simply the Best"/>
        </a:ext>
      </dgm:extLst>
    </dgm:pt>
    <dgm:pt modelId="{95B2EEDE-6521-42DB-A6A8-D4393BC88DBF}" type="pres">
      <dgm:prSet presAssocID="{9708D93D-B92D-40E9-98CC-1373282BB6EF}" presName="Name0" presStyleCnt="0">
        <dgm:presLayoutVars>
          <dgm:chMax val="7"/>
          <dgm:chPref val="7"/>
          <dgm:dir/>
        </dgm:presLayoutVars>
      </dgm:prSet>
      <dgm:spPr/>
    </dgm:pt>
    <dgm:pt modelId="{DDA9D65C-BC0F-487E-AEDB-DC6F1229BA4F}" type="pres">
      <dgm:prSet presAssocID="{9708D93D-B92D-40E9-98CC-1373282BB6EF}" presName="dot1" presStyleLbl="alignNode1" presStyleIdx="0" presStyleCnt="10"/>
      <dgm:spPr/>
    </dgm:pt>
    <dgm:pt modelId="{A26BA16D-D7B3-4421-8EA6-E10BEFF61B88}" type="pres">
      <dgm:prSet presAssocID="{9708D93D-B92D-40E9-98CC-1373282BB6EF}" presName="dot2" presStyleLbl="alignNode1" presStyleIdx="1" presStyleCnt="10"/>
      <dgm:spPr/>
    </dgm:pt>
    <dgm:pt modelId="{3143E1CE-B2F8-4A58-8B7C-76AF5A8607EE}" type="pres">
      <dgm:prSet presAssocID="{9708D93D-B92D-40E9-98CC-1373282BB6EF}" presName="dot3" presStyleLbl="alignNode1" presStyleIdx="2" presStyleCnt="10"/>
      <dgm:spPr/>
    </dgm:pt>
    <dgm:pt modelId="{B3789A9F-3FEE-4BF0-9D4C-427D72F26ECE}" type="pres">
      <dgm:prSet presAssocID="{9708D93D-B92D-40E9-98CC-1373282BB6EF}" presName="dotArrow1" presStyleLbl="alignNode1" presStyleIdx="3" presStyleCnt="10"/>
      <dgm:spPr/>
    </dgm:pt>
    <dgm:pt modelId="{2103D692-6A12-45E1-BA68-69FF6DECB50E}" type="pres">
      <dgm:prSet presAssocID="{9708D93D-B92D-40E9-98CC-1373282BB6EF}" presName="dotArrow2" presStyleLbl="alignNode1" presStyleIdx="4" presStyleCnt="10"/>
      <dgm:spPr/>
    </dgm:pt>
    <dgm:pt modelId="{BC142C7E-1413-452B-850D-96A4CE49945B}" type="pres">
      <dgm:prSet presAssocID="{9708D93D-B92D-40E9-98CC-1373282BB6EF}" presName="dotArrow3" presStyleLbl="alignNode1" presStyleIdx="5" presStyleCnt="10"/>
      <dgm:spPr/>
    </dgm:pt>
    <dgm:pt modelId="{E2F020F8-E541-4CD3-A7DB-832FB500EA97}" type="pres">
      <dgm:prSet presAssocID="{9708D93D-B92D-40E9-98CC-1373282BB6EF}" presName="dotArrow4" presStyleLbl="alignNode1" presStyleIdx="6" presStyleCnt="10"/>
      <dgm:spPr/>
    </dgm:pt>
    <dgm:pt modelId="{2F3D13F7-7066-45DE-90DA-A2242B080D9B}" type="pres">
      <dgm:prSet presAssocID="{9708D93D-B92D-40E9-98CC-1373282BB6EF}" presName="dotArrow5" presStyleLbl="alignNode1" presStyleIdx="7" presStyleCnt="10"/>
      <dgm:spPr/>
    </dgm:pt>
    <dgm:pt modelId="{7B329767-BB95-4817-97C9-E51D44FC5B3C}" type="pres">
      <dgm:prSet presAssocID="{9708D93D-B92D-40E9-98CC-1373282BB6EF}" presName="dotArrow6" presStyleLbl="alignNode1" presStyleIdx="8" presStyleCnt="10"/>
      <dgm:spPr/>
    </dgm:pt>
    <dgm:pt modelId="{63984D62-9378-4560-88A4-9E8362A10402}" type="pres">
      <dgm:prSet presAssocID="{9708D93D-B92D-40E9-98CC-1373282BB6EF}" presName="dotArrow7" presStyleLbl="alignNode1" presStyleIdx="9" presStyleCnt="10"/>
      <dgm:spPr/>
    </dgm:pt>
    <dgm:pt modelId="{CAB5593D-1931-4CA9-87F4-E0189CBEA245}" type="pres">
      <dgm:prSet presAssocID="{9316CAC8-B22A-4C84-A355-9566E9397BE1}" presName="parTx1" presStyleLbl="node1" presStyleIdx="0" presStyleCnt="2"/>
      <dgm:spPr/>
    </dgm:pt>
    <dgm:pt modelId="{8A23C766-7169-41A3-BBAD-E91CA4419A87}" type="pres">
      <dgm:prSet presAssocID="{A7A75383-128F-41CA-83E6-FD5C09CFBEF7}" presName="picture1" presStyleCnt="0"/>
      <dgm:spPr/>
    </dgm:pt>
    <dgm:pt modelId="{E24FBA57-0F5D-49C9-ADFD-E8AACA5EDC6C}" type="pres">
      <dgm:prSet presAssocID="{A7A75383-128F-41CA-83E6-FD5C09CFBEF7}" presName="imageRepeatNode" presStyleLbl="fgImgPlace1" presStyleIdx="0" presStyleCnt="2"/>
      <dgm:spPr/>
    </dgm:pt>
    <dgm:pt modelId="{69A014B7-B862-46E9-92C0-AB955539F061}" type="pres">
      <dgm:prSet presAssocID="{CDA6E79E-FE97-4148-A844-565D61448E19}" presName="parTx2" presStyleLbl="node1" presStyleIdx="1" presStyleCnt="2"/>
      <dgm:spPr/>
    </dgm:pt>
    <dgm:pt modelId="{A557CB62-83F1-4FE7-A084-8FDEA59C9E93}" type="pres">
      <dgm:prSet presAssocID="{5E7BFCD6-3F3E-4AF6-9DED-371FF990C665}" presName="picture2" presStyleCnt="0"/>
      <dgm:spPr/>
    </dgm:pt>
    <dgm:pt modelId="{2A1659AA-CFD1-4C17-8214-A34EB4FF3E43}" type="pres">
      <dgm:prSet presAssocID="{5E7BFCD6-3F3E-4AF6-9DED-371FF990C665}" presName="imageRepeatNode" presStyleLbl="fgImgPlace1" presStyleIdx="1" presStyleCnt="2"/>
      <dgm:spPr/>
    </dgm:pt>
  </dgm:ptLst>
  <dgm:cxnLst>
    <dgm:cxn modelId="{504F2B6A-4EC4-4A36-8091-8C80F8666E20}" type="presOf" srcId="{CDA6E79E-FE97-4148-A844-565D61448E19}" destId="{69A014B7-B862-46E9-92C0-AB955539F061}" srcOrd="0" destOrd="0" presId="urn:microsoft.com/office/officeart/2008/layout/AscendingPictureAccentProcess"/>
    <dgm:cxn modelId="{63AD814C-871D-4FFC-91C5-DE874710432D}" srcId="{9708D93D-B92D-40E9-98CC-1373282BB6EF}" destId="{CDA6E79E-FE97-4148-A844-565D61448E19}" srcOrd="1" destOrd="0" parTransId="{6DF1A668-AB8F-4EC3-AA9A-0CB18498AACF}" sibTransId="{5E7BFCD6-3F3E-4AF6-9DED-371FF990C665}"/>
    <dgm:cxn modelId="{A8F7CF9C-EBB3-4CE2-9678-456655990546}" srcId="{9708D93D-B92D-40E9-98CC-1373282BB6EF}" destId="{9316CAC8-B22A-4C84-A355-9566E9397BE1}" srcOrd="0" destOrd="0" parTransId="{28F49185-38E3-4FE3-A6A9-341B14F7960E}" sibTransId="{A7A75383-128F-41CA-83E6-FD5C09CFBEF7}"/>
    <dgm:cxn modelId="{898C48B1-6C03-47D9-B504-461AD1DA4037}" type="presOf" srcId="{5E7BFCD6-3F3E-4AF6-9DED-371FF990C665}" destId="{2A1659AA-CFD1-4C17-8214-A34EB4FF3E43}" srcOrd="0" destOrd="0" presId="urn:microsoft.com/office/officeart/2008/layout/AscendingPictureAccentProcess"/>
    <dgm:cxn modelId="{47FF19BE-0CDF-4CD5-888C-F0EB3F207D17}" type="presOf" srcId="{9316CAC8-B22A-4C84-A355-9566E9397BE1}" destId="{CAB5593D-1931-4CA9-87F4-E0189CBEA245}" srcOrd="0" destOrd="0" presId="urn:microsoft.com/office/officeart/2008/layout/AscendingPictureAccentProcess"/>
    <dgm:cxn modelId="{C2E9ADBE-0520-4762-A266-86839CABE0F3}" type="presOf" srcId="{A7A75383-128F-41CA-83E6-FD5C09CFBEF7}" destId="{E24FBA57-0F5D-49C9-ADFD-E8AACA5EDC6C}" srcOrd="0" destOrd="0" presId="urn:microsoft.com/office/officeart/2008/layout/AscendingPictureAccentProcess"/>
    <dgm:cxn modelId="{DA3492CE-5A42-4943-A699-CD9382D1B819}" type="presOf" srcId="{9708D93D-B92D-40E9-98CC-1373282BB6EF}" destId="{95B2EEDE-6521-42DB-A6A8-D4393BC88DBF}" srcOrd="0" destOrd="0" presId="urn:microsoft.com/office/officeart/2008/layout/AscendingPictureAccentProcess"/>
    <dgm:cxn modelId="{980A30B8-62E2-40D4-BC7A-842A35875C17}" type="presParOf" srcId="{95B2EEDE-6521-42DB-A6A8-D4393BC88DBF}" destId="{DDA9D65C-BC0F-487E-AEDB-DC6F1229BA4F}" srcOrd="0" destOrd="0" presId="urn:microsoft.com/office/officeart/2008/layout/AscendingPictureAccentProcess"/>
    <dgm:cxn modelId="{79C0629C-9002-49EB-AD74-9D2338A07ABF}" type="presParOf" srcId="{95B2EEDE-6521-42DB-A6A8-D4393BC88DBF}" destId="{A26BA16D-D7B3-4421-8EA6-E10BEFF61B88}" srcOrd="1" destOrd="0" presId="urn:microsoft.com/office/officeart/2008/layout/AscendingPictureAccentProcess"/>
    <dgm:cxn modelId="{D70B255E-AC8D-41A2-B097-11C685380563}" type="presParOf" srcId="{95B2EEDE-6521-42DB-A6A8-D4393BC88DBF}" destId="{3143E1CE-B2F8-4A58-8B7C-76AF5A8607EE}" srcOrd="2" destOrd="0" presId="urn:microsoft.com/office/officeart/2008/layout/AscendingPictureAccentProcess"/>
    <dgm:cxn modelId="{7ABE8308-D6A5-446A-8A85-450E1A41C379}" type="presParOf" srcId="{95B2EEDE-6521-42DB-A6A8-D4393BC88DBF}" destId="{B3789A9F-3FEE-4BF0-9D4C-427D72F26ECE}" srcOrd="3" destOrd="0" presId="urn:microsoft.com/office/officeart/2008/layout/AscendingPictureAccentProcess"/>
    <dgm:cxn modelId="{765B123A-7F18-4A48-8B26-558C2DA04FD2}" type="presParOf" srcId="{95B2EEDE-6521-42DB-A6A8-D4393BC88DBF}" destId="{2103D692-6A12-45E1-BA68-69FF6DECB50E}" srcOrd="4" destOrd="0" presId="urn:microsoft.com/office/officeart/2008/layout/AscendingPictureAccentProcess"/>
    <dgm:cxn modelId="{69FA2FAC-FB76-441B-8159-DC85B6670E2E}" type="presParOf" srcId="{95B2EEDE-6521-42DB-A6A8-D4393BC88DBF}" destId="{BC142C7E-1413-452B-850D-96A4CE49945B}" srcOrd="5" destOrd="0" presId="urn:microsoft.com/office/officeart/2008/layout/AscendingPictureAccentProcess"/>
    <dgm:cxn modelId="{F0E3C74D-233E-4105-8B35-E6F20EC57072}" type="presParOf" srcId="{95B2EEDE-6521-42DB-A6A8-D4393BC88DBF}" destId="{E2F020F8-E541-4CD3-A7DB-832FB500EA97}" srcOrd="6" destOrd="0" presId="urn:microsoft.com/office/officeart/2008/layout/AscendingPictureAccentProcess"/>
    <dgm:cxn modelId="{A69FD72A-6FFD-4C46-9F6B-A51D82CFAC4C}" type="presParOf" srcId="{95B2EEDE-6521-42DB-A6A8-D4393BC88DBF}" destId="{2F3D13F7-7066-45DE-90DA-A2242B080D9B}" srcOrd="7" destOrd="0" presId="urn:microsoft.com/office/officeart/2008/layout/AscendingPictureAccentProcess"/>
    <dgm:cxn modelId="{87FD6450-3826-4EC6-BB74-E2E3E1782E0B}" type="presParOf" srcId="{95B2EEDE-6521-42DB-A6A8-D4393BC88DBF}" destId="{7B329767-BB95-4817-97C9-E51D44FC5B3C}" srcOrd="8" destOrd="0" presId="urn:microsoft.com/office/officeart/2008/layout/AscendingPictureAccentProcess"/>
    <dgm:cxn modelId="{EA91ADC2-DD17-4617-AF88-AA135D2DCFAC}" type="presParOf" srcId="{95B2EEDE-6521-42DB-A6A8-D4393BC88DBF}" destId="{63984D62-9378-4560-88A4-9E8362A10402}" srcOrd="9" destOrd="0" presId="urn:microsoft.com/office/officeart/2008/layout/AscendingPictureAccentProcess"/>
    <dgm:cxn modelId="{0213180A-8EC4-43EF-9FBB-F02171E5B7A0}" type="presParOf" srcId="{95B2EEDE-6521-42DB-A6A8-D4393BC88DBF}" destId="{CAB5593D-1931-4CA9-87F4-E0189CBEA245}" srcOrd="10" destOrd="0" presId="urn:microsoft.com/office/officeart/2008/layout/AscendingPictureAccentProcess"/>
    <dgm:cxn modelId="{A6E03CFE-8C5A-4058-8E97-A38BB97ACAA7}" type="presParOf" srcId="{95B2EEDE-6521-42DB-A6A8-D4393BC88DBF}" destId="{8A23C766-7169-41A3-BBAD-E91CA4419A87}" srcOrd="11" destOrd="0" presId="urn:microsoft.com/office/officeart/2008/layout/AscendingPictureAccentProcess"/>
    <dgm:cxn modelId="{996E6F2F-0B8A-47F4-9393-D70F2712CBF4}" type="presParOf" srcId="{8A23C766-7169-41A3-BBAD-E91CA4419A87}" destId="{E24FBA57-0F5D-49C9-ADFD-E8AACA5EDC6C}" srcOrd="0" destOrd="0" presId="urn:microsoft.com/office/officeart/2008/layout/AscendingPictureAccentProcess"/>
    <dgm:cxn modelId="{C52188F2-F1CC-4160-A2E7-011D82125B24}" type="presParOf" srcId="{95B2EEDE-6521-42DB-A6A8-D4393BC88DBF}" destId="{69A014B7-B862-46E9-92C0-AB955539F061}" srcOrd="12" destOrd="0" presId="urn:microsoft.com/office/officeart/2008/layout/AscendingPictureAccentProcess"/>
    <dgm:cxn modelId="{6E814C99-EBA2-4AE8-BCBD-CD4D56F03FA7}" type="presParOf" srcId="{95B2EEDE-6521-42DB-A6A8-D4393BC88DBF}" destId="{A557CB62-83F1-4FE7-A084-8FDEA59C9E93}" srcOrd="13" destOrd="0" presId="urn:microsoft.com/office/officeart/2008/layout/AscendingPictureAccentProcess"/>
    <dgm:cxn modelId="{7B0302F5-2CB1-4C31-836C-F4A719A0A353}" type="presParOf" srcId="{A557CB62-83F1-4FE7-A084-8FDEA59C9E93}" destId="{2A1659AA-CFD1-4C17-8214-A34EB4FF3E4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41E242-A223-43BB-8963-EBA01F678494}" type="doc">
      <dgm:prSet loTypeId="urn:microsoft.com/office/officeart/2011/layout/HexagonRadial" loCatId="cycle" qsTypeId="urn:microsoft.com/office/officeart/2009/2/quickstyle/3d8" qsCatId="3D" csTypeId="urn:microsoft.com/office/officeart/2005/8/colors/accent1_2" csCatId="accent1" phldr="1"/>
      <dgm:spPr>
        <a:scene3d>
          <a:camera prst="perspectiveAbove" zoom="82000"/>
          <a:lightRig rig="morning" dir="t">
            <a:rot lat="0" lon="0" rev="20400000"/>
          </a:lightRig>
        </a:scene3d>
      </dgm:spPr>
      <dgm:t>
        <a:bodyPr/>
        <a:lstStyle/>
        <a:p>
          <a:endParaRPr lang="en-US"/>
        </a:p>
      </dgm:t>
    </dgm:pt>
    <dgm:pt modelId="{4A8EDC26-CE49-4DA5-86F6-A38A62A01944}">
      <dgm:prSet custT="1"/>
      <dgm:spPr/>
      <dgm:t>
        <a:bodyPr/>
        <a:lstStyle/>
        <a:p>
          <a:r>
            <a:rPr lang="en-US" sz="60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SCZ</a:t>
          </a:r>
          <a:endParaRPr lang="ar-SA" sz="6000" b="1" u="sng"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gm:t>
    </dgm:pt>
    <dgm:pt modelId="{72F831AD-F963-45BD-81A0-30C03B2804EC}" type="parTrans" cxnId="{DC0885BF-A2C9-4A73-8AF4-206C8F6FA92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C052F6C6-DB72-434E-A1C8-3625D058865B}" type="sibTrans" cxnId="{DC0885BF-A2C9-4A73-8AF4-206C8F6FA92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3D95B82D-13C1-44E5-A656-B4A87103BA30}">
      <dgm:prSet/>
      <dgm:spPr/>
      <dgm:t>
        <a:bodyPr/>
        <a:lstStyle/>
        <a:p>
          <a:r>
            <a:rPr lang="en-US" b="0" cap="none" spc="0">
              <a:ln w="0">
                <a:solidFill>
                  <a:srgbClr val="FF0000"/>
                </a:solidFill>
              </a:ln>
              <a:solidFill>
                <a:schemeClr val="tx1"/>
              </a:solidFill>
              <a:effectLst>
                <a:outerShdw blurRad="38100" dist="19050" dir="2700000" algn="tl" rotWithShape="0">
                  <a:schemeClr val="dk1">
                    <a:alpha val="40000"/>
                  </a:schemeClr>
                </a:outerShdw>
              </a:effectLst>
            </a:rPr>
            <a:t>Not single disease </a:t>
          </a:r>
          <a:endParaRPr lang="ar-SA"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5753660-BBE3-4BDC-9FDF-0022D8B93EA2}" type="parTrans" cxnId="{6CFDB00B-D19E-427C-8C24-CB5FB0FC4F46}">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8DD61327-2F2C-4766-9C73-11D080AA430D}" type="sibTrans" cxnId="{6CFDB00B-D19E-427C-8C24-CB5FB0FC4F46}">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43215B72-58F4-41DC-A789-36A260A74199}">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Prevalence &amp; incidence worldwide.</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E1685622-3D90-4AAC-AB27-CE4202C26CEB}" type="parTrans" cxnId="{63B21EDE-B9CB-4CC5-A971-A2821892E392}">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FD43FF6-56C4-4547-8827-CA3EDED2B54C}" type="sibTrans" cxnId="{63B21EDE-B9CB-4CC5-A971-A2821892E392}">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113239ED-D0D0-4782-A622-6788B5E28B26}">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Prevalence 0.6– 1.9 %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B576FE60-E2BE-4C95-B41A-49B362B522D5}" type="parTrans" cxnId="{05732B14-F075-4D56-B32C-2F629BDC3407}">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9ADE6E2B-62EA-42B5-83A0-D02FAA562114}" type="sibTrans" cxnId="{05732B14-F075-4D56-B32C-2F629BDC3407}">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46C99904-534C-4CC8-B4E8-D330E59B9D6F}">
      <dgm:prSet/>
      <dgm:spPr/>
      <dgm:t>
        <a:bodyPr/>
        <a:lstStyle/>
        <a:p>
          <a:r>
            <a:rPr lang="en-US" b="0" cap="none" spc="0">
              <a:ln w="0">
                <a:solidFill>
                  <a:srgbClr val="FF0000"/>
                </a:solidFill>
              </a:ln>
              <a:solidFill>
                <a:schemeClr val="tx1"/>
              </a:solidFill>
              <a:effectLst>
                <a:outerShdw blurRad="38100" dist="19050" dir="2700000" algn="tl" rotWithShape="0">
                  <a:schemeClr val="dk1">
                    <a:alpha val="40000"/>
                  </a:schemeClr>
                </a:outerShdw>
              </a:effectLst>
            </a:rPr>
            <a:t>Annual incidence of 0.5 – 5.0 per 10,000</a:t>
          </a:r>
          <a:endParaRPr lang="ar-SA"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58AC096C-ADAE-48F2-BF97-A9EE08D4E551}" type="parTrans" cxnId="{1FFE0F27-9A57-4EAC-BF16-017D62CC24CF}">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A0105BE-63AE-41EB-80B1-70E6EB49F182}" type="sibTrans" cxnId="{1FFE0F27-9A57-4EAC-BF16-017D62CC24CF}">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BE86803-A8A3-4DDB-A2B2-D4410D88A7B1}">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Age of onset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36B6A970-F7B9-4A8B-AF96-7405DA61BEFE}" type="parTrans" cxnId="{6A31B5E0-B2A7-4298-A05D-C8AEC1E844A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E84BFAE2-FBFB-40A5-A61D-DAFA42A4A940}" type="sibTrans" cxnId="{6A31B5E0-B2A7-4298-A05D-C8AEC1E844A0}">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02381E2F-B1DF-471E-B30B-1C5BF9D5380F}">
      <dgm:prSet/>
      <dgm:spPr/>
      <dgm:t>
        <a:bodyPr/>
        <a:lstStyle/>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10-25 ♂ </a:t>
          </a:r>
        </a:p>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Vs</a:t>
          </a:r>
        </a:p>
        <a:p>
          <a:r>
            <a:rPr lang="en-US" b="0" cap="none" spc="0" dirty="0">
              <a:ln w="0">
                <a:solidFill>
                  <a:srgbClr val="FF0000"/>
                </a:solidFill>
              </a:ln>
              <a:solidFill>
                <a:schemeClr val="tx1"/>
              </a:solidFill>
              <a:effectLst>
                <a:outerShdw blurRad="38100" dist="19050" dir="2700000" algn="tl" rotWithShape="0">
                  <a:schemeClr val="dk1">
                    <a:alpha val="40000"/>
                  </a:schemeClr>
                </a:outerShdw>
              </a:effectLst>
            </a:rPr>
            <a:t> 25-35 ♀</a:t>
          </a:r>
          <a:endParaRPr lang="ar-SA" b="0" cap="none" spc="0" dirty="0">
            <a:ln w="0">
              <a:solidFill>
                <a:srgbClr val="FF0000"/>
              </a:solidFill>
            </a:ln>
            <a:solidFill>
              <a:schemeClr val="tx1"/>
            </a:solidFill>
            <a:effectLst>
              <a:outerShdw blurRad="38100" dist="19050" dir="2700000" algn="tl" rotWithShape="0">
                <a:schemeClr val="dk1">
                  <a:alpha val="40000"/>
                </a:schemeClr>
              </a:outerShdw>
            </a:effectLst>
          </a:endParaRPr>
        </a:p>
      </dgm:t>
    </dgm:pt>
    <dgm:pt modelId="{0E8DC690-11FC-4A9E-9DD8-058FCED95068}" type="parTrans" cxnId="{E496CA40-B4E3-40EF-AF66-0FFB83067303}">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9DBFF25E-024B-45CA-B7F1-36CF6768DD2D}" type="sibTrans" cxnId="{E496CA40-B4E3-40EF-AF66-0FFB83067303}">
      <dgm:prSet/>
      <dgm:spPr/>
      <dgm:t>
        <a:bodyPr/>
        <a:lstStyle/>
        <a:p>
          <a:endParaRPr lang="en-US" b="0" cap="none" spc="0">
            <a:ln w="0">
              <a:solidFill>
                <a:srgbClr val="FF0000"/>
              </a:solidFill>
            </a:ln>
            <a:solidFill>
              <a:schemeClr val="tx1"/>
            </a:solidFill>
            <a:effectLst>
              <a:outerShdw blurRad="38100" dist="19050" dir="2700000" algn="tl" rotWithShape="0">
                <a:schemeClr val="dk1">
                  <a:alpha val="40000"/>
                </a:schemeClr>
              </a:outerShdw>
            </a:effectLst>
          </a:endParaRPr>
        </a:p>
      </dgm:t>
    </dgm:pt>
    <dgm:pt modelId="{2F9AFA69-21CB-48B7-A0E6-9FDF0F2E6CEF}" type="pres">
      <dgm:prSet presAssocID="{7C41E242-A223-43BB-8963-EBA01F678494}" presName="Name0" presStyleCnt="0">
        <dgm:presLayoutVars>
          <dgm:chMax val="1"/>
          <dgm:chPref val="1"/>
          <dgm:dir/>
          <dgm:animOne val="branch"/>
          <dgm:animLvl val="lvl"/>
        </dgm:presLayoutVars>
      </dgm:prSet>
      <dgm:spPr/>
    </dgm:pt>
    <dgm:pt modelId="{6639A027-1EB1-4748-8141-F79C702D320F}" type="pres">
      <dgm:prSet presAssocID="{4A8EDC26-CE49-4DA5-86F6-A38A62A01944}" presName="Parent" presStyleLbl="node0" presStyleIdx="0" presStyleCnt="1">
        <dgm:presLayoutVars>
          <dgm:chMax val="6"/>
          <dgm:chPref val="6"/>
        </dgm:presLayoutVars>
      </dgm:prSet>
      <dgm:spPr/>
    </dgm:pt>
    <dgm:pt modelId="{22C1DA8C-ECBA-4E80-83C0-35F67B161C91}" type="pres">
      <dgm:prSet presAssocID="{3D95B82D-13C1-44E5-A656-B4A87103BA30}" presName="Accent1" presStyleCnt="0"/>
      <dgm:spPr/>
    </dgm:pt>
    <dgm:pt modelId="{4D202AEF-9669-4B5C-BE0C-68FB50114732}" type="pres">
      <dgm:prSet presAssocID="{3D95B82D-13C1-44E5-A656-B4A87103BA30}" presName="Accent" presStyleLbl="bgShp" presStyleIdx="0" presStyleCnt="6"/>
      <dgm:spPr/>
    </dgm:pt>
    <dgm:pt modelId="{66549AAE-A2F4-4ADE-BB2E-74CFD21532EF}" type="pres">
      <dgm:prSet presAssocID="{3D95B82D-13C1-44E5-A656-B4A87103BA30}" presName="Child1" presStyleLbl="node1" presStyleIdx="0" presStyleCnt="6">
        <dgm:presLayoutVars>
          <dgm:chMax val="0"/>
          <dgm:chPref val="0"/>
          <dgm:bulletEnabled val="1"/>
        </dgm:presLayoutVars>
      </dgm:prSet>
      <dgm:spPr/>
    </dgm:pt>
    <dgm:pt modelId="{AE1F5DC6-6201-48C5-AF7D-AD195BF8D818}" type="pres">
      <dgm:prSet presAssocID="{43215B72-58F4-41DC-A789-36A260A74199}" presName="Accent2" presStyleCnt="0"/>
      <dgm:spPr/>
    </dgm:pt>
    <dgm:pt modelId="{E31FDD74-17CC-4CB2-ABF4-06E921B77918}" type="pres">
      <dgm:prSet presAssocID="{43215B72-58F4-41DC-A789-36A260A74199}" presName="Accent" presStyleLbl="bgShp" presStyleIdx="1" presStyleCnt="6"/>
      <dgm:spPr/>
    </dgm:pt>
    <dgm:pt modelId="{DDC74E90-15C3-4636-BAC9-8219B96C030A}" type="pres">
      <dgm:prSet presAssocID="{43215B72-58F4-41DC-A789-36A260A74199}" presName="Child2" presStyleLbl="node1" presStyleIdx="1" presStyleCnt="6">
        <dgm:presLayoutVars>
          <dgm:chMax val="0"/>
          <dgm:chPref val="0"/>
          <dgm:bulletEnabled val="1"/>
        </dgm:presLayoutVars>
      </dgm:prSet>
      <dgm:spPr/>
    </dgm:pt>
    <dgm:pt modelId="{4085CF7D-3A5F-4AA1-AAE9-5B14426577DA}" type="pres">
      <dgm:prSet presAssocID="{113239ED-D0D0-4782-A622-6788B5E28B26}" presName="Accent3" presStyleCnt="0"/>
      <dgm:spPr/>
    </dgm:pt>
    <dgm:pt modelId="{A4AB2318-F677-4E4F-BECA-268E0E4D8F26}" type="pres">
      <dgm:prSet presAssocID="{113239ED-D0D0-4782-A622-6788B5E28B26}" presName="Accent" presStyleLbl="bgShp" presStyleIdx="2" presStyleCnt="6"/>
      <dgm:spPr/>
    </dgm:pt>
    <dgm:pt modelId="{A9D9D60B-1C34-4E00-8B22-C60418508EC6}" type="pres">
      <dgm:prSet presAssocID="{113239ED-D0D0-4782-A622-6788B5E28B26}" presName="Child3" presStyleLbl="node1" presStyleIdx="2" presStyleCnt="6">
        <dgm:presLayoutVars>
          <dgm:chMax val="0"/>
          <dgm:chPref val="0"/>
          <dgm:bulletEnabled val="1"/>
        </dgm:presLayoutVars>
      </dgm:prSet>
      <dgm:spPr/>
    </dgm:pt>
    <dgm:pt modelId="{32D61B4F-A23F-4170-813A-8F5013059702}" type="pres">
      <dgm:prSet presAssocID="{46C99904-534C-4CC8-B4E8-D330E59B9D6F}" presName="Accent4" presStyleCnt="0"/>
      <dgm:spPr/>
    </dgm:pt>
    <dgm:pt modelId="{E217EE59-6A14-45B5-9D26-580D3EE5042E}" type="pres">
      <dgm:prSet presAssocID="{46C99904-534C-4CC8-B4E8-D330E59B9D6F}" presName="Accent" presStyleLbl="bgShp" presStyleIdx="3" presStyleCnt="6"/>
      <dgm:spPr/>
    </dgm:pt>
    <dgm:pt modelId="{E26DF202-1531-456F-AD3E-FA548AC38C2C}" type="pres">
      <dgm:prSet presAssocID="{46C99904-534C-4CC8-B4E8-D330E59B9D6F}" presName="Child4" presStyleLbl="node1" presStyleIdx="3" presStyleCnt="6">
        <dgm:presLayoutVars>
          <dgm:chMax val="0"/>
          <dgm:chPref val="0"/>
          <dgm:bulletEnabled val="1"/>
        </dgm:presLayoutVars>
      </dgm:prSet>
      <dgm:spPr/>
    </dgm:pt>
    <dgm:pt modelId="{450BF0B5-EC3B-4125-A392-D72D1ECD477B}" type="pres">
      <dgm:prSet presAssocID="{2BE86803-A8A3-4DDB-A2B2-D4410D88A7B1}" presName="Accent5" presStyleCnt="0"/>
      <dgm:spPr/>
    </dgm:pt>
    <dgm:pt modelId="{C029A710-3F8E-42EA-8125-151FE00E799F}" type="pres">
      <dgm:prSet presAssocID="{2BE86803-A8A3-4DDB-A2B2-D4410D88A7B1}" presName="Accent" presStyleLbl="bgShp" presStyleIdx="4" presStyleCnt="6"/>
      <dgm:spPr/>
    </dgm:pt>
    <dgm:pt modelId="{514C5513-A6A9-4E84-A785-D57E9138C3C7}" type="pres">
      <dgm:prSet presAssocID="{2BE86803-A8A3-4DDB-A2B2-D4410D88A7B1}" presName="Child5" presStyleLbl="node1" presStyleIdx="4" presStyleCnt="6">
        <dgm:presLayoutVars>
          <dgm:chMax val="0"/>
          <dgm:chPref val="0"/>
          <dgm:bulletEnabled val="1"/>
        </dgm:presLayoutVars>
      </dgm:prSet>
      <dgm:spPr/>
    </dgm:pt>
    <dgm:pt modelId="{A5BC949A-BE97-49E0-A4D7-C8FE052FB31B}" type="pres">
      <dgm:prSet presAssocID="{02381E2F-B1DF-471E-B30B-1C5BF9D5380F}" presName="Accent6" presStyleCnt="0"/>
      <dgm:spPr/>
    </dgm:pt>
    <dgm:pt modelId="{00E3E308-2A1C-4A9F-B0E7-E339E432EB91}" type="pres">
      <dgm:prSet presAssocID="{02381E2F-B1DF-471E-B30B-1C5BF9D5380F}" presName="Accent" presStyleLbl="bgShp" presStyleIdx="5" presStyleCnt="6"/>
      <dgm:spPr/>
    </dgm:pt>
    <dgm:pt modelId="{16136173-B82F-4E95-851D-DD3405082D4C}" type="pres">
      <dgm:prSet presAssocID="{02381E2F-B1DF-471E-B30B-1C5BF9D5380F}" presName="Child6" presStyleLbl="node1" presStyleIdx="5" presStyleCnt="6">
        <dgm:presLayoutVars>
          <dgm:chMax val="0"/>
          <dgm:chPref val="0"/>
          <dgm:bulletEnabled val="1"/>
        </dgm:presLayoutVars>
      </dgm:prSet>
      <dgm:spPr/>
    </dgm:pt>
  </dgm:ptLst>
  <dgm:cxnLst>
    <dgm:cxn modelId="{6CFDB00B-D19E-427C-8C24-CB5FB0FC4F46}" srcId="{4A8EDC26-CE49-4DA5-86F6-A38A62A01944}" destId="{3D95B82D-13C1-44E5-A656-B4A87103BA30}" srcOrd="0" destOrd="0" parTransId="{E5753660-BBE3-4BDC-9FDF-0022D8B93EA2}" sibTransId="{8DD61327-2F2C-4766-9C73-11D080AA430D}"/>
    <dgm:cxn modelId="{05732B14-F075-4D56-B32C-2F629BDC3407}" srcId="{4A8EDC26-CE49-4DA5-86F6-A38A62A01944}" destId="{113239ED-D0D0-4782-A622-6788B5E28B26}" srcOrd="2" destOrd="0" parTransId="{B576FE60-E2BE-4C95-B41A-49B362B522D5}" sibTransId="{9ADE6E2B-62EA-42B5-83A0-D02FAA562114}"/>
    <dgm:cxn modelId="{1FFE0F27-9A57-4EAC-BF16-017D62CC24CF}" srcId="{4A8EDC26-CE49-4DA5-86F6-A38A62A01944}" destId="{46C99904-534C-4CC8-B4E8-D330E59B9D6F}" srcOrd="3" destOrd="0" parTransId="{58AC096C-ADAE-48F2-BF97-A9EE08D4E551}" sibTransId="{EA0105BE-63AE-41EB-80B1-70E6EB49F182}"/>
    <dgm:cxn modelId="{E496CA40-B4E3-40EF-AF66-0FFB83067303}" srcId="{4A8EDC26-CE49-4DA5-86F6-A38A62A01944}" destId="{02381E2F-B1DF-471E-B30B-1C5BF9D5380F}" srcOrd="5" destOrd="0" parTransId="{0E8DC690-11FC-4A9E-9DD8-058FCED95068}" sibTransId="{9DBFF25E-024B-45CA-B7F1-36CF6768DD2D}"/>
    <dgm:cxn modelId="{EA580754-C846-4BD7-A8A2-595FE8F80005}" type="presOf" srcId="{43215B72-58F4-41DC-A789-36A260A74199}" destId="{DDC74E90-15C3-4636-BAC9-8219B96C030A}" srcOrd="0" destOrd="0" presId="urn:microsoft.com/office/officeart/2011/layout/HexagonRadial"/>
    <dgm:cxn modelId="{F9436B5A-C581-41C3-812D-385AC22282C4}" type="presOf" srcId="{7C41E242-A223-43BB-8963-EBA01F678494}" destId="{2F9AFA69-21CB-48B7-A0E6-9FDF0F2E6CEF}" srcOrd="0" destOrd="0" presId="urn:microsoft.com/office/officeart/2011/layout/HexagonRadial"/>
    <dgm:cxn modelId="{DF560397-6E06-4C65-B293-57503D108D6C}" type="presOf" srcId="{02381E2F-B1DF-471E-B30B-1C5BF9D5380F}" destId="{16136173-B82F-4E95-851D-DD3405082D4C}" srcOrd="0" destOrd="0" presId="urn:microsoft.com/office/officeart/2011/layout/HexagonRadial"/>
    <dgm:cxn modelId="{A78C0FBB-9F95-422E-B245-512A5CFDE99A}" type="presOf" srcId="{46C99904-534C-4CC8-B4E8-D330E59B9D6F}" destId="{E26DF202-1531-456F-AD3E-FA548AC38C2C}" srcOrd="0" destOrd="0" presId="urn:microsoft.com/office/officeart/2011/layout/HexagonRadial"/>
    <dgm:cxn modelId="{DC0885BF-A2C9-4A73-8AF4-206C8F6FA920}" srcId="{7C41E242-A223-43BB-8963-EBA01F678494}" destId="{4A8EDC26-CE49-4DA5-86F6-A38A62A01944}" srcOrd="0" destOrd="0" parTransId="{72F831AD-F963-45BD-81A0-30C03B2804EC}" sibTransId="{C052F6C6-DB72-434E-A1C8-3625D058865B}"/>
    <dgm:cxn modelId="{A31927D5-7DB7-47E2-B9B7-388544FF95FA}" type="presOf" srcId="{3D95B82D-13C1-44E5-A656-B4A87103BA30}" destId="{66549AAE-A2F4-4ADE-BB2E-74CFD21532EF}" srcOrd="0" destOrd="0" presId="urn:microsoft.com/office/officeart/2011/layout/HexagonRadial"/>
    <dgm:cxn modelId="{63B21EDE-B9CB-4CC5-A971-A2821892E392}" srcId="{4A8EDC26-CE49-4DA5-86F6-A38A62A01944}" destId="{43215B72-58F4-41DC-A789-36A260A74199}" srcOrd="1" destOrd="0" parTransId="{E1685622-3D90-4AAC-AB27-CE4202C26CEB}" sibTransId="{2FD43FF6-56C4-4547-8827-CA3EDED2B54C}"/>
    <dgm:cxn modelId="{6A31B5E0-B2A7-4298-A05D-C8AEC1E844A0}" srcId="{4A8EDC26-CE49-4DA5-86F6-A38A62A01944}" destId="{2BE86803-A8A3-4DDB-A2B2-D4410D88A7B1}" srcOrd="4" destOrd="0" parTransId="{36B6A970-F7B9-4A8B-AF96-7405DA61BEFE}" sibTransId="{E84BFAE2-FBFB-40A5-A61D-DAFA42A4A940}"/>
    <dgm:cxn modelId="{8F4506E1-5456-4F8E-95E2-B710682748E4}" type="presOf" srcId="{113239ED-D0D0-4782-A622-6788B5E28B26}" destId="{A9D9D60B-1C34-4E00-8B22-C60418508EC6}" srcOrd="0" destOrd="0" presId="urn:microsoft.com/office/officeart/2011/layout/HexagonRadial"/>
    <dgm:cxn modelId="{CFC861E2-9803-4DD4-A81C-40ADFEDCBCB2}" type="presOf" srcId="{2BE86803-A8A3-4DDB-A2B2-D4410D88A7B1}" destId="{514C5513-A6A9-4E84-A785-D57E9138C3C7}" srcOrd="0" destOrd="0" presId="urn:microsoft.com/office/officeart/2011/layout/HexagonRadial"/>
    <dgm:cxn modelId="{F74797E4-8294-4069-81E8-9DD728706009}" type="presOf" srcId="{4A8EDC26-CE49-4DA5-86F6-A38A62A01944}" destId="{6639A027-1EB1-4748-8141-F79C702D320F}" srcOrd="0" destOrd="0" presId="urn:microsoft.com/office/officeart/2011/layout/HexagonRadial"/>
    <dgm:cxn modelId="{0FEFB0D0-8B2C-4489-B0B8-EC3327C1D412}" type="presParOf" srcId="{2F9AFA69-21CB-48B7-A0E6-9FDF0F2E6CEF}" destId="{6639A027-1EB1-4748-8141-F79C702D320F}" srcOrd="0" destOrd="0" presId="urn:microsoft.com/office/officeart/2011/layout/HexagonRadial"/>
    <dgm:cxn modelId="{8BBB8C2F-DF1A-4256-88A9-1A02376C7453}" type="presParOf" srcId="{2F9AFA69-21CB-48B7-A0E6-9FDF0F2E6CEF}" destId="{22C1DA8C-ECBA-4E80-83C0-35F67B161C91}" srcOrd="1" destOrd="0" presId="urn:microsoft.com/office/officeart/2011/layout/HexagonRadial"/>
    <dgm:cxn modelId="{169828BC-D651-4C64-B1BB-BD93BCE4FAF7}" type="presParOf" srcId="{22C1DA8C-ECBA-4E80-83C0-35F67B161C91}" destId="{4D202AEF-9669-4B5C-BE0C-68FB50114732}" srcOrd="0" destOrd="0" presId="urn:microsoft.com/office/officeart/2011/layout/HexagonRadial"/>
    <dgm:cxn modelId="{E8987A27-94FD-4B1E-B0D8-3DDA8151158C}" type="presParOf" srcId="{2F9AFA69-21CB-48B7-A0E6-9FDF0F2E6CEF}" destId="{66549AAE-A2F4-4ADE-BB2E-74CFD21532EF}" srcOrd="2" destOrd="0" presId="urn:microsoft.com/office/officeart/2011/layout/HexagonRadial"/>
    <dgm:cxn modelId="{E2D9ED1E-3310-433C-89F7-D88CC470B248}" type="presParOf" srcId="{2F9AFA69-21CB-48B7-A0E6-9FDF0F2E6CEF}" destId="{AE1F5DC6-6201-48C5-AF7D-AD195BF8D818}" srcOrd="3" destOrd="0" presId="urn:microsoft.com/office/officeart/2011/layout/HexagonRadial"/>
    <dgm:cxn modelId="{F28FEF62-E3D3-4CE0-8258-F33A6D098CD4}" type="presParOf" srcId="{AE1F5DC6-6201-48C5-AF7D-AD195BF8D818}" destId="{E31FDD74-17CC-4CB2-ABF4-06E921B77918}" srcOrd="0" destOrd="0" presId="urn:microsoft.com/office/officeart/2011/layout/HexagonRadial"/>
    <dgm:cxn modelId="{AA4A0C3C-ECB3-4A7E-9E60-C4BD97CEBA8A}" type="presParOf" srcId="{2F9AFA69-21CB-48B7-A0E6-9FDF0F2E6CEF}" destId="{DDC74E90-15C3-4636-BAC9-8219B96C030A}" srcOrd="4" destOrd="0" presId="urn:microsoft.com/office/officeart/2011/layout/HexagonRadial"/>
    <dgm:cxn modelId="{F0D77831-8732-4E58-8EAB-5B78D76FBC0F}" type="presParOf" srcId="{2F9AFA69-21CB-48B7-A0E6-9FDF0F2E6CEF}" destId="{4085CF7D-3A5F-4AA1-AAE9-5B14426577DA}" srcOrd="5" destOrd="0" presId="urn:microsoft.com/office/officeart/2011/layout/HexagonRadial"/>
    <dgm:cxn modelId="{8400AD94-4F6E-431D-8363-863FF817E8F7}" type="presParOf" srcId="{4085CF7D-3A5F-4AA1-AAE9-5B14426577DA}" destId="{A4AB2318-F677-4E4F-BECA-268E0E4D8F26}" srcOrd="0" destOrd="0" presId="urn:microsoft.com/office/officeart/2011/layout/HexagonRadial"/>
    <dgm:cxn modelId="{FA7E38E0-0850-479C-99A2-592D24B9FE83}" type="presParOf" srcId="{2F9AFA69-21CB-48B7-A0E6-9FDF0F2E6CEF}" destId="{A9D9D60B-1C34-4E00-8B22-C60418508EC6}" srcOrd="6" destOrd="0" presId="urn:microsoft.com/office/officeart/2011/layout/HexagonRadial"/>
    <dgm:cxn modelId="{EC4571FA-58F1-48E1-8FFC-E27D6FE30891}" type="presParOf" srcId="{2F9AFA69-21CB-48B7-A0E6-9FDF0F2E6CEF}" destId="{32D61B4F-A23F-4170-813A-8F5013059702}" srcOrd="7" destOrd="0" presId="urn:microsoft.com/office/officeart/2011/layout/HexagonRadial"/>
    <dgm:cxn modelId="{45905BFD-093A-459C-8673-234F257762E3}" type="presParOf" srcId="{32D61B4F-A23F-4170-813A-8F5013059702}" destId="{E217EE59-6A14-45B5-9D26-580D3EE5042E}" srcOrd="0" destOrd="0" presId="urn:microsoft.com/office/officeart/2011/layout/HexagonRadial"/>
    <dgm:cxn modelId="{2D3F4B4C-FBD1-432B-A587-9E510B795F39}" type="presParOf" srcId="{2F9AFA69-21CB-48B7-A0E6-9FDF0F2E6CEF}" destId="{E26DF202-1531-456F-AD3E-FA548AC38C2C}" srcOrd="8" destOrd="0" presId="urn:microsoft.com/office/officeart/2011/layout/HexagonRadial"/>
    <dgm:cxn modelId="{44B2D501-0571-4B6E-BEED-F841EB20BC50}" type="presParOf" srcId="{2F9AFA69-21CB-48B7-A0E6-9FDF0F2E6CEF}" destId="{450BF0B5-EC3B-4125-A392-D72D1ECD477B}" srcOrd="9" destOrd="0" presId="urn:microsoft.com/office/officeart/2011/layout/HexagonRadial"/>
    <dgm:cxn modelId="{9336F619-5326-48AC-97BD-67A8D779C4E3}" type="presParOf" srcId="{450BF0B5-EC3B-4125-A392-D72D1ECD477B}" destId="{C029A710-3F8E-42EA-8125-151FE00E799F}" srcOrd="0" destOrd="0" presId="urn:microsoft.com/office/officeart/2011/layout/HexagonRadial"/>
    <dgm:cxn modelId="{FD2B47A9-0086-4512-9165-011E3F8F4077}" type="presParOf" srcId="{2F9AFA69-21CB-48B7-A0E6-9FDF0F2E6CEF}" destId="{514C5513-A6A9-4E84-A785-D57E9138C3C7}" srcOrd="10" destOrd="0" presId="urn:microsoft.com/office/officeart/2011/layout/HexagonRadial"/>
    <dgm:cxn modelId="{ED78ADA5-B864-4C3A-86BF-196D7E1C57BF}" type="presParOf" srcId="{2F9AFA69-21CB-48B7-A0E6-9FDF0F2E6CEF}" destId="{A5BC949A-BE97-49E0-A4D7-C8FE052FB31B}" srcOrd="11" destOrd="0" presId="urn:microsoft.com/office/officeart/2011/layout/HexagonRadial"/>
    <dgm:cxn modelId="{293DC758-59B3-46E5-BAC1-5EF93DD09045}" type="presParOf" srcId="{A5BC949A-BE97-49E0-A4D7-C8FE052FB31B}" destId="{00E3E308-2A1C-4A9F-B0E7-E339E432EB91}" srcOrd="0" destOrd="0" presId="urn:microsoft.com/office/officeart/2011/layout/HexagonRadial"/>
    <dgm:cxn modelId="{44112300-FB27-49F3-97CA-1B0DF84A87EB}" type="presParOf" srcId="{2F9AFA69-21CB-48B7-A0E6-9FDF0F2E6CEF}" destId="{16136173-B82F-4E95-851D-DD3405082D4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AD213AA-4221-4565-BA07-E652ACE95436}"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en-US"/>
        </a:p>
      </dgm:t>
    </dgm:pt>
    <dgm:pt modelId="{B0BB897C-625A-4193-A166-43A744A9F74A}">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Positive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DF34DC9-B37B-4833-96C6-25C61D476891}" type="parTrans" cxnId="{C0722019-9E30-4661-A24D-CCF75049CB7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FAB1A463-5259-4F24-8EF7-5727893B509C}" type="sibTrans" cxnId="{C0722019-9E30-4661-A24D-CCF75049CB7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04C519D1-1BE6-4402-A0D3-08133962EDAF}">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Cognitive Deficits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7033ABFD-5C77-41DC-952D-23CE73D5FF49}" type="parTrans" cxnId="{B264AC15-76CA-4E88-995B-6FD5164486F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3FEE1AA-FFCB-4E6A-A548-F7F3B684D1A7}" type="sibTrans" cxnId="{B264AC15-76CA-4E88-995B-6FD5164486F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3B7E31BE-9412-461A-895B-3DB265E1F716}">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Disorganization</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E2DE3785-119C-4D77-BC82-A480E71EBDB4}" type="parTrans" cxnId="{79EA2854-15AE-4CD7-85C9-A09BB0E4A90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BEEDEBD-07CE-4590-AA26-45E163041607}" type="sibTrans" cxnId="{79EA2854-15AE-4CD7-85C9-A09BB0E4A90D}">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9E28BC83-DA65-42E0-9DE3-5601CA41A428}">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Negative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00E1C83B-9304-411E-ACED-0B5E23A2C868}" type="parTrans" cxnId="{56C06D7B-D2D8-40EB-9B9B-F2261E070695}">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1FED486-BF44-41C8-8272-98D5192FBFEA}" type="sibTrans" cxnId="{56C06D7B-D2D8-40EB-9B9B-F2261E070695}">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1B194B48-EFB9-4ECB-86C1-439F6E395AC7}">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Mood Symptoms</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26E0FF30-5D3C-48CB-87AB-9F739C78AB9B}" type="parTrans" cxnId="{CF2F3D9B-BAA5-4E26-BDD4-283E275F27C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5C9F0466-3385-4C22-833B-D1BD8634DFC8}" type="sibTrans" cxnId="{CF2F3D9B-BAA5-4E26-BDD4-283E275F27C4}">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38148A87-C4AD-48A4-B29E-580D9102FECD}">
      <dgm:prSet custT="1"/>
      <dgm:spPr/>
      <dgm:t>
        <a:bodyPr/>
        <a:lstStyle/>
        <a:p>
          <a:r>
            <a:rPr lang="en-US"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Function</a:t>
          </a:r>
          <a:endParaRPr lang="ar-SA" sz="18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839F9823-711B-493D-BECE-8991E10028BB}" type="parTrans" cxnId="{CC44CCF5-7353-4F27-8197-6E21C17622C6}">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E2DB6FD0-5E2A-430A-9EFF-9E03F4FA4BBF}" type="sibTrans" cxnId="{CC44CCF5-7353-4F27-8197-6E21C17622C6}">
      <dgm:prSet/>
      <dgm:spPr/>
      <dgm:t>
        <a:bodyPr/>
        <a:lstStyle/>
        <a:p>
          <a:endParaRPr lang="en-US" sz="2400" b="1"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gm:t>
    </dgm:pt>
    <dgm:pt modelId="{1810BEED-0999-4497-BBD9-809AB522CBCD}" type="pres">
      <dgm:prSet presAssocID="{DAD213AA-4221-4565-BA07-E652ACE95436}" presName="Name0" presStyleCnt="0">
        <dgm:presLayoutVars>
          <dgm:chMax val="7"/>
          <dgm:resizeHandles val="exact"/>
        </dgm:presLayoutVars>
      </dgm:prSet>
      <dgm:spPr/>
    </dgm:pt>
    <dgm:pt modelId="{D873B282-DC9C-4191-9663-19CF93E8A883}" type="pres">
      <dgm:prSet presAssocID="{DAD213AA-4221-4565-BA07-E652ACE95436}" presName="comp1" presStyleCnt="0"/>
      <dgm:spPr/>
    </dgm:pt>
    <dgm:pt modelId="{33B79239-E37B-42D0-AFB2-16575AD68C7C}" type="pres">
      <dgm:prSet presAssocID="{DAD213AA-4221-4565-BA07-E652ACE95436}" presName="circle1" presStyleLbl="node1" presStyleIdx="0" presStyleCnt="6"/>
      <dgm:spPr/>
    </dgm:pt>
    <dgm:pt modelId="{4B834CFC-3F58-4A5B-9BE5-F3B0E2005464}" type="pres">
      <dgm:prSet presAssocID="{DAD213AA-4221-4565-BA07-E652ACE95436}" presName="c1text" presStyleLbl="node1" presStyleIdx="0" presStyleCnt="6">
        <dgm:presLayoutVars>
          <dgm:bulletEnabled val="1"/>
        </dgm:presLayoutVars>
      </dgm:prSet>
      <dgm:spPr/>
    </dgm:pt>
    <dgm:pt modelId="{4F4C2315-DDE8-48CF-89F6-8E0A27A292A4}" type="pres">
      <dgm:prSet presAssocID="{DAD213AA-4221-4565-BA07-E652ACE95436}" presName="comp2" presStyleCnt="0"/>
      <dgm:spPr/>
    </dgm:pt>
    <dgm:pt modelId="{247ABDE0-2875-4A13-8824-AFFCAB771920}" type="pres">
      <dgm:prSet presAssocID="{DAD213AA-4221-4565-BA07-E652ACE95436}" presName="circle2" presStyleLbl="node1" presStyleIdx="1" presStyleCnt="6"/>
      <dgm:spPr/>
    </dgm:pt>
    <dgm:pt modelId="{607E869A-1F29-4A42-B5D4-4C4F7211065D}" type="pres">
      <dgm:prSet presAssocID="{DAD213AA-4221-4565-BA07-E652ACE95436}" presName="c2text" presStyleLbl="node1" presStyleIdx="1" presStyleCnt="6">
        <dgm:presLayoutVars>
          <dgm:bulletEnabled val="1"/>
        </dgm:presLayoutVars>
      </dgm:prSet>
      <dgm:spPr/>
    </dgm:pt>
    <dgm:pt modelId="{0C70F098-50FC-4A05-A275-37E9E0550846}" type="pres">
      <dgm:prSet presAssocID="{DAD213AA-4221-4565-BA07-E652ACE95436}" presName="comp3" presStyleCnt="0"/>
      <dgm:spPr/>
    </dgm:pt>
    <dgm:pt modelId="{6FD610C9-A7CD-4159-B96C-40DFE5963A2D}" type="pres">
      <dgm:prSet presAssocID="{DAD213AA-4221-4565-BA07-E652ACE95436}" presName="circle3" presStyleLbl="node1" presStyleIdx="2" presStyleCnt="6"/>
      <dgm:spPr/>
    </dgm:pt>
    <dgm:pt modelId="{2A40B2E4-DBE1-4EB3-AD44-7CE2FE2AFE6A}" type="pres">
      <dgm:prSet presAssocID="{DAD213AA-4221-4565-BA07-E652ACE95436}" presName="c3text" presStyleLbl="node1" presStyleIdx="2" presStyleCnt="6">
        <dgm:presLayoutVars>
          <dgm:bulletEnabled val="1"/>
        </dgm:presLayoutVars>
      </dgm:prSet>
      <dgm:spPr/>
    </dgm:pt>
    <dgm:pt modelId="{0A39B8B9-8E31-4E17-B22E-F12F38DCAEB1}" type="pres">
      <dgm:prSet presAssocID="{DAD213AA-4221-4565-BA07-E652ACE95436}" presName="comp4" presStyleCnt="0"/>
      <dgm:spPr/>
    </dgm:pt>
    <dgm:pt modelId="{F4F2E932-7916-494E-981D-D408B3A4AB45}" type="pres">
      <dgm:prSet presAssocID="{DAD213AA-4221-4565-BA07-E652ACE95436}" presName="circle4" presStyleLbl="node1" presStyleIdx="3" presStyleCnt="6"/>
      <dgm:spPr/>
    </dgm:pt>
    <dgm:pt modelId="{A4D41D12-6A3F-4F9D-9765-8C15B3F863C1}" type="pres">
      <dgm:prSet presAssocID="{DAD213AA-4221-4565-BA07-E652ACE95436}" presName="c4text" presStyleLbl="node1" presStyleIdx="3" presStyleCnt="6">
        <dgm:presLayoutVars>
          <dgm:bulletEnabled val="1"/>
        </dgm:presLayoutVars>
      </dgm:prSet>
      <dgm:spPr/>
    </dgm:pt>
    <dgm:pt modelId="{29322B21-E189-4470-9575-0693DA4DDA70}" type="pres">
      <dgm:prSet presAssocID="{DAD213AA-4221-4565-BA07-E652ACE95436}" presName="comp5" presStyleCnt="0"/>
      <dgm:spPr/>
    </dgm:pt>
    <dgm:pt modelId="{5A3FDB35-53B0-4548-BB71-5AE83BC86218}" type="pres">
      <dgm:prSet presAssocID="{DAD213AA-4221-4565-BA07-E652ACE95436}" presName="circle5" presStyleLbl="node1" presStyleIdx="4" presStyleCnt="6"/>
      <dgm:spPr/>
    </dgm:pt>
    <dgm:pt modelId="{BE40F0AE-0A76-4BDE-8853-5580FE3502F2}" type="pres">
      <dgm:prSet presAssocID="{DAD213AA-4221-4565-BA07-E652ACE95436}" presName="c5text" presStyleLbl="node1" presStyleIdx="4" presStyleCnt="6">
        <dgm:presLayoutVars>
          <dgm:bulletEnabled val="1"/>
        </dgm:presLayoutVars>
      </dgm:prSet>
      <dgm:spPr/>
    </dgm:pt>
    <dgm:pt modelId="{0C26F1AA-461B-4996-864B-73052ED10732}" type="pres">
      <dgm:prSet presAssocID="{DAD213AA-4221-4565-BA07-E652ACE95436}" presName="comp6" presStyleCnt="0"/>
      <dgm:spPr/>
    </dgm:pt>
    <dgm:pt modelId="{3CFDFBD2-8048-4059-9EFC-A0AB1D1B227B}" type="pres">
      <dgm:prSet presAssocID="{DAD213AA-4221-4565-BA07-E652ACE95436}" presName="circle6" presStyleLbl="node1" presStyleIdx="5" presStyleCnt="6" custScaleX="146965"/>
      <dgm:spPr/>
    </dgm:pt>
    <dgm:pt modelId="{68DF3524-058E-4708-8656-6FB700677180}" type="pres">
      <dgm:prSet presAssocID="{DAD213AA-4221-4565-BA07-E652ACE95436}" presName="c6text" presStyleLbl="node1" presStyleIdx="5" presStyleCnt="6">
        <dgm:presLayoutVars>
          <dgm:bulletEnabled val="1"/>
        </dgm:presLayoutVars>
      </dgm:prSet>
      <dgm:spPr/>
    </dgm:pt>
  </dgm:ptLst>
  <dgm:cxnLst>
    <dgm:cxn modelId="{B264AC15-76CA-4E88-995B-6FD5164486FD}" srcId="{DAD213AA-4221-4565-BA07-E652ACE95436}" destId="{04C519D1-1BE6-4402-A0D3-08133962EDAF}" srcOrd="1" destOrd="0" parTransId="{7033ABFD-5C77-41DC-952D-23CE73D5FF49}" sibTransId="{23FEE1AA-FFCB-4E6A-A548-F7F3B684D1A7}"/>
    <dgm:cxn modelId="{C0722019-9E30-4661-A24D-CCF75049CB74}" srcId="{DAD213AA-4221-4565-BA07-E652ACE95436}" destId="{B0BB897C-625A-4193-A166-43A744A9F74A}" srcOrd="0" destOrd="0" parTransId="{2DF34DC9-B37B-4833-96C6-25C61D476891}" sibTransId="{FAB1A463-5259-4F24-8EF7-5727893B509C}"/>
    <dgm:cxn modelId="{32102B23-C620-42FE-B786-A37D85E05604}" type="presOf" srcId="{B0BB897C-625A-4193-A166-43A744A9F74A}" destId="{4B834CFC-3F58-4A5B-9BE5-F3B0E2005464}" srcOrd="1" destOrd="0" presId="urn:microsoft.com/office/officeart/2005/8/layout/venn2"/>
    <dgm:cxn modelId="{AA401526-946D-4995-928A-4C59D8ECC6F5}" type="presOf" srcId="{3B7E31BE-9412-461A-895B-3DB265E1F716}" destId="{6FD610C9-A7CD-4159-B96C-40DFE5963A2D}" srcOrd="0" destOrd="0" presId="urn:microsoft.com/office/officeart/2005/8/layout/venn2"/>
    <dgm:cxn modelId="{05C11533-9857-4216-A61D-CBA7D27876AF}" type="presOf" srcId="{04C519D1-1BE6-4402-A0D3-08133962EDAF}" destId="{247ABDE0-2875-4A13-8824-AFFCAB771920}" srcOrd="0" destOrd="0" presId="urn:microsoft.com/office/officeart/2005/8/layout/venn2"/>
    <dgm:cxn modelId="{A57E7A3F-3F71-416C-96B8-74F8CF095433}" type="presOf" srcId="{B0BB897C-625A-4193-A166-43A744A9F74A}" destId="{33B79239-E37B-42D0-AFB2-16575AD68C7C}" srcOrd="0" destOrd="0" presId="urn:microsoft.com/office/officeart/2005/8/layout/venn2"/>
    <dgm:cxn modelId="{BA1D1248-30C3-4BAD-9963-7E717A437059}" type="presOf" srcId="{38148A87-C4AD-48A4-B29E-580D9102FECD}" destId="{3CFDFBD2-8048-4059-9EFC-A0AB1D1B227B}" srcOrd="0" destOrd="0" presId="urn:microsoft.com/office/officeart/2005/8/layout/venn2"/>
    <dgm:cxn modelId="{B187DB68-6C80-4D72-B3D3-0DFC6B7039CD}" type="presOf" srcId="{04C519D1-1BE6-4402-A0D3-08133962EDAF}" destId="{607E869A-1F29-4A42-B5D4-4C4F7211065D}" srcOrd="1" destOrd="0" presId="urn:microsoft.com/office/officeart/2005/8/layout/venn2"/>
    <dgm:cxn modelId="{F875264C-140D-477E-BF17-C29C904741AF}" type="presOf" srcId="{1B194B48-EFB9-4ECB-86C1-439F6E395AC7}" destId="{5A3FDB35-53B0-4548-BB71-5AE83BC86218}" srcOrd="0" destOrd="0" presId="urn:microsoft.com/office/officeart/2005/8/layout/venn2"/>
    <dgm:cxn modelId="{79EA2854-15AE-4CD7-85C9-A09BB0E4A90D}" srcId="{DAD213AA-4221-4565-BA07-E652ACE95436}" destId="{3B7E31BE-9412-461A-895B-3DB265E1F716}" srcOrd="2" destOrd="0" parTransId="{E2DE3785-119C-4D77-BC82-A480E71EBDB4}" sibTransId="{5BEEDEBD-07CE-4590-AA26-45E163041607}"/>
    <dgm:cxn modelId="{56C06D7B-D2D8-40EB-9B9B-F2261E070695}" srcId="{DAD213AA-4221-4565-BA07-E652ACE95436}" destId="{9E28BC83-DA65-42E0-9DE3-5601CA41A428}" srcOrd="3" destOrd="0" parTransId="{00E1C83B-9304-411E-ACED-0B5E23A2C868}" sibTransId="{51FED486-BF44-41C8-8272-98D5192FBFEA}"/>
    <dgm:cxn modelId="{A72E1D81-942F-4F4D-BA03-CF9EF01DBD28}" type="presOf" srcId="{9E28BC83-DA65-42E0-9DE3-5601CA41A428}" destId="{F4F2E932-7916-494E-981D-D408B3A4AB45}" srcOrd="0" destOrd="0" presId="urn:microsoft.com/office/officeart/2005/8/layout/venn2"/>
    <dgm:cxn modelId="{6A83EA90-A6C4-4021-A998-46320445F96B}" type="presOf" srcId="{3B7E31BE-9412-461A-895B-3DB265E1F716}" destId="{2A40B2E4-DBE1-4EB3-AD44-7CE2FE2AFE6A}" srcOrd="1" destOrd="0" presId="urn:microsoft.com/office/officeart/2005/8/layout/venn2"/>
    <dgm:cxn modelId="{CF2F3D9B-BAA5-4E26-BDD4-283E275F27C4}" srcId="{DAD213AA-4221-4565-BA07-E652ACE95436}" destId="{1B194B48-EFB9-4ECB-86C1-439F6E395AC7}" srcOrd="4" destOrd="0" parTransId="{26E0FF30-5D3C-48CB-87AB-9F739C78AB9B}" sibTransId="{5C9F0466-3385-4C22-833B-D1BD8634DFC8}"/>
    <dgm:cxn modelId="{6BDE919C-067F-4E71-BFA9-4CE8C98891F8}" type="presOf" srcId="{1B194B48-EFB9-4ECB-86C1-439F6E395AC7}" destId="{BE40F0AE-0A76-4BDE-8853-5580FE3502F2}" srcOrd="1" destOrd="0" presId="urn:microsoft.com/office/officeart/2005/8/layout/venn2"/>
    <dgm:cxn modelId="{454121D8-BB27-42C3-8687-C921E6CDF570}" type="presOf" srcId="{9E28BC83-DA65-42E0-9DE3-5601CA41A428}" destId="{A4D41D12-6A3F-4F9D-9765-8C15B3F863C1}" srcOrd="1" destOrd="0" presId="urn:microsoft.com/office/officeart/2005/8/layout/venn2"/>
    <dgm:cxn modelId="{46AA9DF5-0AFE-4D8F-8A96-FF27098AA37A}" type="presOf" srcId="{38148A87-C4AD-48A4-B29E-580D9102FECD}" destId="{68DF3524-058E-4708-8656-6FB700677180}" srcOrd="1" destOrd="0" presId="urn:microsoft.com/office/officeart/2005/8/layout/venn2"/>
    <dgm:cxn modelId="{CC44CCF5-7353-4F27-8197-6E21C17622C6}" srcId="{DAD213AA-4221-4565-BA07-E652ACE95436}" destId="{38148A87-C4AD-48A4-B29E-580D9102FECD}" srcOrd="5" destOrd="0" parTransId="{839F9823-711B-493D-BECE-8991E10028BB}" sibTransId="{E2DB6FD0-5E2A-430A-9EFF-9E03F4FA4BBF}"/>
    <dgm:cxn modelId="{5D4E40F7-38DB-448F-93EC-ABD28B1F0110}" type="presOf" srcId="{DAD213AA-4221-4565-BA07-E652ACE95436}" destId="{1810BEED-0999-4497-BBD9-809AB522CBCD}" srcOrd="0" destOrd="0" presId="urn:microsoft.com/office/officeart/2005/8/layout/venn2"/>
    <dgm:cxn modelId="{BBFA28DF-F7C7-4D8C-AD3A-AEBB8773B5DC}" type="presParOf" srcId="{1810BEED-0999-4497-BBD9-809AB522CBCD}" destId="{D873B282-DC9C-4191-9663-19CF93E8A883}" srcOrd="0" destOrd="0" presId="urn:microsoft.com/office/officeart/2005/8/layout/venn2"/>
    <dgm:cxn modelId="{84EEB2D5-7E32-4F6C-A6D7-5F6ED8E02D2C}" type="presParOf" srcId="{D873B282-DC9C-4191-9663-19CF93E8A883}" destId="{33B79239-E37B-42D0-AFB2-16575AD68C7C}" srcOrd="0" destOrd="0" presId="urn:microsoft.com/office/officeart/2005/8/layout/venn2"/>
    <dgm:cxn modelId="{8456C87E-8D97-4027-B3A6-61892E20F8AD}" type="presParOf" srcId="{D873B282-DC9C-4191-9663-19CF93E8A883}" destId="{4B834CFC-3F58-4A5B-9BE5-F3B0E2005464}" srcOrd="1" destOrd="0" presId="urn:microsoft.com/office/officeart/2005/8/layout/venn2"/>
    <dgm:cxn modelId="{CAB48225-B37E-48EE-8C5D-60ABCC560A72}" type="presParOf" srcId="{1810BEED-0999-4497-BBD9-809AB522CBCD}" destId="{4F4C2315-DDE8-48CF-89F6-8E0A27A292A4}" srcOrd="1" destOrd="0" presId="urn:microsoft.com/office/officeart/2005/8/layout/venn2"/>
    <dgm:cxn modelId="{8E744FE1-873D-43C9-9118-80B00B48053B}" type="presParOf" srcId="{4F4C2315-DDE8-48CF-89F6-8E0A27A292A4}" destId="{247ABDE0-2875-4A13-8824-AFFCAB771920}" srcOrd="0" destOrd="0" presId="urn:microsoft.com/office/officeart/2005/8/layout/venn2"/>
    <dgm:cxn modelId="{43E2D5A0-5CD2-40B4-BD05-9E5EEF976554}" type="presParOf" srcId="{4F4C2315-DDE8-48CF-89F6-8E0A27A292A4}" destId="{607E869A-1F29-4A42-B5D4-4C4F7211065D}" srcOrd="1" destOrd="0" presId="urn:microsoft.com/office/officeart/2005/8/layout/venn2"/>
    <dgm:cxn modelId="{2F7B27D2-6867-45B5-A093-77548333532D}" type="presParOf" srcId="{1810BEED-0999-4497-BBD9-809AB522CBCD}" destId="{0C70F098-50FC-4A05-A275-37E9E0550846}" srcOrd="2" destOrd="0" presId="urn:microsoft.com/office/officeart/2005/8/layout/venn2"/>
    <dgm:cxn modelId="{43062480-E719-4BF2-8819-8D12AEDCFF95}" type="presParOf" srcId="{0C70F098-50FC-4A05-A275-37E9E0550846}" destId="{6FD610C9-A7CD-4159-B96C-40DFE5963A2D}" srcOrd="0" destOrd="0" presId="urn:microsoft.com/office/officeart/2005/8/layout/venn2"/>
    <dgm:cxn modelId="{F0F62EDD-C969-4848-854F-82D62E91A74E}" type="presParOf" srcId="{0C70F098-50FC-4A05-A275-37E9E0550846}" destId="{2A40B2E4-DBE1-4EB3-AD44-7CE2FE2AFE6A}" srcOrd="1" destOrd="0" presId="urn:microsoft.com/office/officeart/2005/8/layout/venn2"/>
    <dgm:cxn modelId="{521B67E8-3FC0-4236-B804-9865DC2CEAC0}" type="presParOf" srcId="{1810BEED-0999-4497-BBD9-809AB522CBCD}" destId="{0A39B8B9-8E31-4E17-B22E-F12F38DCAEB1}" srcOrd="3" destOrd="0" presId="urn:microsoft.com/office/officeart/2005/8/layout/venn2"/>
    <dgm:cxn modelId="{F345CE60-192C-4B7A-8C74-E10206D0AFDA}" type="presParOf" srcId="{0A39B8B9-8E31-4E17-B22E-F12F38DCAEB1}" destId="{F4F2E932-7916-494E-981D-D408B3A4AB45}" srcOrd="0" destOrd="0" presId="urn:microsoft.com/office/officeart/2005/8/layout/venn2"/>
    <dgm:cxn modelId="{C2F34303-554F-42E2-8C34-8262453C493B}" type="presParOf" srcId="{0A39B8B9-8E31-4E17-B22E-F12F38DCAEB1}" destId="{A4D41D12-6A3F-4F9D-9765-8C15B3F863C1}" srcOrd="1" destOrd="0" presId="urn:microsoft.com/office/officeart/2005/8/layout/venn2"/>
    <dgm:cxn modelId="{20B0B961-BEE3-4042-A1DD-3F5D46B59E88}" type="presParOf" srcId="{1810BEED-0999-4497-BBD9-809AB522CBCD}" destId="{29322B21-E189-4470-9575-0693DA4DDA70}" srcOrd="4" destOrd="0" presId="urn:microsoft.com/office/officeart/2005/8/layout/venn2"/>
    <dgm:cxn modelId="{E4573412-9FD9-4C33-ABEC-4EC3B60A0674}" type="presParOf" srcId="{29322B21-E189-4470-9575-0693DA4DDA70}" destId="{5A3FDB35-53B0-4548-BB71-5AE83BC86218}" srcOrd="0" destOrd="0" presId="urn:microsoft.com/office/officeart/2005/8/layout/venn2"/>
    <dgm:cxn modelId="{30B48346-7082-4D32-9B3C-97A3E521D548}" type="presParOf" srcId="{29322B21-E189-4470-9575-0693DA4DDA70}" destId="{BE40F0AE-0A76-4BDE-8853-5580FE3502F2}" srcOrd="1" destOrd="0" presId="urn:microsoft.com/office/officeart/2005/8/layout/venn2"/>
    <dgm:cxn modelId="{C0833A86-B10A-4DE3-B54C-1FBD583AFC94}" type="presParOf" srcId="{1810BEED-0999-4497-BBD9-809AB522CBCD}" destId="{0C26F1AA-461B-4996-864B-73052ED10732}" srcOrd="5" destOrd="0" presId="urn:microsoft.com/office/officeart/2005/8/layout/venn2"/>
    <dgm:cxn modelId="{52314A33-8642-446C-B837-948C9BBC56D4}" type="presParOf" srcId="{0C26F1AA-461B-4996-864B-73052ED10732}" destId="{3CFDFBD2-8048-4059-9EFC-A0AB1D1B227B}" srcOrd="0" destOrd="0" presId="urn:microsoft.com/office/officeart/2005/8/layout/venn2"/>
    <dgm:cxn modelId="{B35A6FDA-4E75-4C5E-A662-684332EEBCD7}" type="presParOf" srcId="{0C26F1AA-461B-4996-864B-73052ED10732}" destId="{68DF3524-058E-4708-8656-6FB70067718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A82ACF-D7B7-4503-B1AB-264D0DCEB447}" type="doc">
      <dgm:prSet loTypeId="urn:microsoft.com/office/officeart/2008/layout/PictureStrips" loCatId="picture" qsTypeId="urn:microsoft.com/office/officeart/2009/2/quickstyle/3d8" qsCatId="3D" csTypeId="urn:microsoft.com/office/officeart/2005/8/colors/accent1_2" csCatId="accent1" phldr="1"/>
      <dgm:spPr/>
      <dgm:t>
        <a:bodyPr/>
        <a:lstStyle/>
        <a:p>
          <a:endParaRPr lang="en-US"/>
        </a:p>
      </dgm:t>
    </dgm:pt>
    <dgm:pt modelId="{74587ECE-65C1-4971-8F94-3B39F6D11008}">
      <dgm:prSet custT="1"/>
      <dgm:spPr/>
      <dgm:t>
        <a:bodyPr>
          <a:sp3d extrusionH="57150">
            <a:bevelT w="38100" h="38100" prst="angle"/>
          </a:sp3d>
        </a:bodyPr>
        <a:lstStyle/>
        <a:p>
          <a:pPr algn="ctr"/>
          <a:r>
            <a:rPr lang="en-US" sz="6600" b="1"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rPr>
            <a:t>Unknown </a:t>
          </a:r>
          <a:endParaRPr lang="ar-SA" sz="6600" b="1"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endParaRPr>
        </a:p>
      </dgm:t>
    </dgm:pt>
    <dgm:pt modelId="{15832E87-FA03-4B96-988C-B15FD24ECC01}" type="parTrans" cxnId="{504F2E04-051A-431C-B595-82143BB7C8A7}">
      <dgm:prSet/>
      <dgm:spPr/>
      <dgm:t>
        <a:bodyPr/>
        <a:lstStyle/>
        <a:p>
          <a:pPr algn="l"/>
          <a:endParaRPr lang="en-US" b="1" cap="none" spc="0">
            <a:ln w="9525">
              <a:solidFill>
                <a:srgbClr val="C00000"/>
              </a:solidFill>
              <a:prstDash val="solid"/>
            </a:ln>
            <a:solidFill>
              <a:srgbClr val="FFFF00"/>
            </a:solidFill>
            <a:effectLst>
              <a:glow rad="63500">
                <a:schemeClr val="accent1">
                  <a:satMod val="175000"/>
                  <a:alpha val="40000"/>
                </a:schemeClr>
              </a:glow>
              <a:outerShdw blurRad="12700" dist="38100" dir="2700000" algn="tl" rotWithShape="0">
                <a:schemeClr val="bg1">
                  <a:lumMod val="50000"/>
                </a:schemeClr>
              </a:outerShdw>
            </a:effectLst>
          </a:endParaRPr>
        </a:p>
      </dgm:t>
    </dgm:pt>
    <dgm:pt modelId="{D6C2BC71-B0E0-4EC9-9ED6-8F266C0571A9}" type="sibTrans" cxnId="{504F2E04-051A-431C-B595-82143BB7C8A7}">
      <dgm:prSet/>
      <dgm:spPr/>
      <dgm:t>
        <a:bodyPr/>
        <a:lstStyle/>
        <a:p>
          <a:pPr algn="l"/>
          <a:endParaRPr lang="en-US" b="1" cap="none" spc="0">
            <a:ln w="9525">
              <a:solidFill>
                <a:srgbClr val="C00000"/>
              </a:solidFill>
              <a:prstDash val="solid"/>
            </a:ln>
            <a:solidFill>
              <a:srgbClr val="FFFF00"/>
            </a:solidFill>
            <a:effectLst>
              <a:glow rad="63500">
                <a:schemeClr val="accent1">
                  <a:satMod val="175000"/>
                  <a:alpha val="40000"/>
                </a:schemeClr>
              </a:glow>
              <a:outerShdw blurRad="12700" dist="38100" dir="2700000" algn="tl" rotWithShape="0">
                <a:schemeClr val="bg1">
                  <a:lumMod val="50000"/>
                </a:schemeClr>
              </a:outerShdw>
            </a:effectLst>
          </a:endParaRPr>
        </a:p>
      </dgm:t>
    </dgm:pt>
    <dgm:pt modelId="{CFCC9DE2-7E31-4117-BAD1-593834489C0A}" type="pres">
      <dgm:prSet presAssocID="{3DA82ACF-D7B7-4503-B1AB-264D0DCEB447}" presName="Name0" presStyleCnt="0">
        <dgm:presLayoutVars>
          <dgm:dir/>
          <dgm:resizeHandles val="exact"/>
        </dgm:presLayoutVars>
      </dgm:prSet>
      <dgm:spPr/>
    </dgm:pt>
    <dgm:pt modelId="{D86E0341-51D9-4803-8B0E-A3B2528BCC60}" type="pres">
      <dgm:prSet presAssocID="{74587ECE-65C1-4971-8F94-3B39F6D11008}" presName="composite" presStyleCnt="0"/>
      <dgm:spPr/>
    </dgm:pt>
    <dgm:pt modelId="{49DA8A7F-529C-45FA-BBCE-D07CF9958594}" type="pres">
      <dgm:prSet presAssocID="{74587ECE-65C1-4971-8F94-3B39F6D11008}" presName="rect1" presStyleLbl="trAlignAcc1" presStyleIdx="0" presStyleCnt="1">
        <dgm:presLayoutVars>
          <dgm:bulletEnabled val="1"/>
        </dgm:presLayoutVars>
      </dgm:prSet>
      <dgm:spPr/>
    </dgm:pt>
    <dgm:pt modelId="{2756791D-09DE-4BCA-ACD4-3B67E016CF39}" type="pres">
      <dgm:prSet presAssocID="{74587ECE-65C1-4971-8F94-3B39F6D1100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extLst>
        <a:ext uri="{E40237B7-FDA0-4F09-8148-C483321AD2D9}">
          <dgm14:cNvPr xmlns:dgm14="http://schemas.microsoft.com/office/drawing/2010/diagram" id="0" name="" descr="possible &lt;strong&gt;causes&lt;/strong&gt; of autism the possible &lt;strong&gt;causes&lt;/strong&gt; of autism vary from ..."/>
        </a:ext>
      </dgm:extLst>
    </dgm:pt>
  </dgm:ptLst>
  <dgm:cxnLst>
    <dgm:cxn modelId="{504F2E04-051A-431C-B595-82143BB7C8A7}" srcId="{3DA82ACF-D7B7-4503-B1AB-264D0DCEB447}" destId="{74587ECE-65C1-4971-8F94-3B39F6D11008}" srcOrd="0" destOrd="0" parTransId="{15832E87-FA03-4B96-988C-B15FD24ECC01}" sibTransId="{D6C2BC71-B0E0-4EC9-9ED6-8F266C0571A9}"/>
    <dgm:cxn modelId="{DA1452CF-91A8-4297-985C-7D33D7D9A77B}" type="presOf" srcId="{3DA82ACF-D7B7-4503-B1AB-264D0DCEB447}" destId="{CFCC9DE2-7E31-4117-BAD1-593834489C0A}" srcOrd="0" destOrd="0" presId="urn:microsoft.com/office/officeart/2008/layout/PictureStrips"/>
    <dgm:cxn modelId="{A1C651F1-F164-487D-A85D-B50390D7883C}" type="presOf" srcId="{74587ECE-65C1-4971-8F94-3B39F6D11008}" destId="{49DA8A7F-529C-45FA-BBCE-D07CF9958594}" srcOrd="0" destOrd="0" presId="urn:microsoft.com/office/officeart/2008/layout/PictureStrips"/>
    <dgm:cxn modelId="{46651E37-419B-419E-9ED1-56CF05A85891}" type="presParOf" srcId="{CFCC9DE2-7E31-4117-BAD1-593834489C0A}" destId="{D86E0341-51D9-4803-8B0E-A3B2528BCC60}" srcOrd="0" destOrd="0" presId="urn:microsoft.com/office/officeart/2008/layout/PictureStrips"/>
    <dgm:cxn modelId="{142F84B2-326F-41AB-9A52-C1681F6199FC}" type="presParOf" srcId="{D86E0341-51D9-4803-8B0E-A3B2528BCC60}" destId="{49DA8A7F-529C-45FA-BBCE-D07CF9958594}" srcOrd="0" destOrd="0" presId="urn:microsoft.com/office/officeart/2008/layout/PictureStrips"/>
    <dgm:cxn modelId="{61D59D38-8351-4B43-B01F-E3F80C1A21A3}" type="presParOf" srcId="{D86E0341-51D9-4803-8B0E-A3B2528BCC60}" destId="{2756791D-09DE-4BCA-ACD4-3B67E016CF3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F0143D-36BB-4CF9-AABE-EF556AB92354}" type="doc">
      <dgm:prSet loTypeId="urn:microsoft.com/office/officeart/2005/8/layout/bList2" loCatId="list" qsTypeId="urn:microsoft.com/office/officeart/2009/2/quickstyle/3d8" qsCatId="3D" csTypeId="urn:microsoft.com/office/officeart/2005/8/colors/accent1_2" csCatId="accent1" phldr="1"/>
      <dgm:spPr/>
      <dgm:t>
        <a:bodyPr/>
        <a:lstStyle/>
        <a:p>
          <a:endParaRPr lang="en-US"/>
        </a:p>
      </dgm:t>
    </dgm:pt>
    <dgm:pt modelId="{6406B48B-B568-4A71-AD60-458676630752}">
      <dgm:prSet/>
      <dgm:spPr/>
      <dgm:t>
        <a:bodyPr/>
        <a:lstStyle/>
        <a:p>
          <a:pPr algn="l" rtl="0"/>
          <a:r>
            <a:rPr lang="en-US" b="1">
              <a:effectLst>
                <a:outerShdw blurRad="38100" dist="38100" dir="2700000" algn="tl">
                  <a:srgbClr val="000000">
                    <a:alpha val="43137"/>
                  </a:srgbClr>
                </a:outerShdw>
              </a:effectLst>
            </a:rPr>
            <a:t>Stress-Diathesis Model:</a:t>
          </a:r>
          <a:endParaRPr lang="ar-SA" b="1">
            <a:effectLst>
              <a:outerShdw blurRad="38100" dist="38100" dir="2700000" algn="tl">
                <a:srgbClr val="000000">
                  <a:alpha val="43137"/>
                </a:srgbClr>
              </a:outerShdw>
            </a:effectLst>
          </a:endParaRPr>
        </a:p>
      </dgm:t>
    </dgm:pt>
    <dgm:pt modelId="{31372003-B03F-4D0F-A5EF-AFAD145EA9E4}" type="parTrans" cxnId="{C46FD990-80E2-4227-AAA2-DE7617D220A2}">
      <dgm:prSet/>
      <dgm:spPr/>
      <dgm:t>
        <a:bodyPr/>
        <a:lstStyle/>
        <a:p>
          <a:pPr algn="l" rtl="0"/>
          <a:endParaRPr lang="en-US" b="1">
            <a:effectLst>
              <a:outerShdw blurRad="38100" dist="38100" dir="2700000" algn="tl">
                <a:srgbClr val="000000">
                  <a:alpha val="43137"/>
                </a:srgbClr>
              </a:outerShdw>
            </a:effectLst>
          </a:endParaRPr>
        </a:p>
      </dgm:t>
    </dgm:pt>
    <dgm:pt modelId="{6C36CC69-A484-4A4F-843B-891FD1CC8B2C}" type="sibTrans" cxnId="{C46FD990-80E2-4227-AAA2-DE7617D220A2}">
      <dgm:prSet/>
      <dgm:spPr/>
      <dgm:t>
        <a:bodyPr/>
        <a:lstStyle/>
        <a:p>
          <a:pPr algn="l" rtl="0"/>
          <a:endParaRPr lang="en-US" b="1">
            <a:effectLst>
              <a:outerShdw blurRad="38100" dist="38100" dir="2700000" algn="tl">
                <a:srgbClr val="000000">
                  <a:alpha val="43137"/>
                </a:srgbClr>
              </a:outerShdw>
            </a:effectLst>
          </a:endParaRPr>
        </a:p>
      </dgm:t>
    </dgm:pt>
    <dgm:pt modelId="{77852143-7DBB-4BEA-9BDA-752C927ACCF5}">
      <dgm:prSet/>
      <dgm:spPr/>
      <dgm:t>
        <a:bodyPr/>
        <a:lstStyle/>
        <a:p>
          <a:pPr algn="l" rtl="0"/>
          <a:r>
            <a:rPr lang="en-US" b="1" dirty="0">
              <a:effectLst>
                <a:outerShdw blurRad="38100" dist="38100" dir="2700000" algn="tl">
                  <a:srgbClr val="000000">
                    <a:alpha val="43137"/>
                  </a:srgbClr>
                </a:outerShdw>
              </a:effectLst>
            </a:rPr>
            <a:t>Biological, Psychosocial and Environmental</a:t>
          </a:r>
          <a:endParaRPr lang="ar-SA" b="1" dirty="0">
            <a:effectLst>
              <a:outerShdw blurRad="38100" dist="38100" dir="2700000" algn="tl">
                <a:srgbClr val="000000">
                  <a:alpha val="43137"/>
                </a:srgbClr>
              </a:outerShdw>
            </a:effectLst>
          </a:endParaRPr>
        </a:p>
      </dgm:t>
    </dgm:pt>
    <dgm:pt modelId="{890DCAE7-A3ED-4ED5-9634-3F5E7A1314A3}" type="parTrans" cxnId="{8DADD73E-7D66-4A86-A39D-088E33EE89D2}">
      <dgm:prSet/>
      <dgm:spPr/>
      <dgm:t>
        <a:bodyPr/>
        <a:lstStyle/>
        <a:p>
          <a:pPr algn="l" rtl="0"/>
          <a:endParaRPr lang="en-US" b="1">
            <a:effectLst>
              <a:outerShdw blurRad="38100" dist="38100" dir="2700000" algn="tl">
                <a:srgbClr val="000000">
                  <a:alpha val="43137"/>
                </a:srgbClr>
              </a:outerShdw>
            </a:effectLst>
          </a:endParaRPr>
        </a:p>
      </dgm:t>
    </dgm:pt>
    <dgm:pt modelId="{00EAECF5-9B53-484F-AE1E-75A712EBCAD0}" type="sibTrans" cxnId="{8DADD73E-7D66-4A86-A39D-088E33EE89D2}">
      <dgm:prSet/>
      <dgm:spPr/>
      <dgm:t>
        <a:bodyPr/>
        <a:lstStyle/>
        <a:p>
          <a:pPr algn="l" rtl="0"/>
          <a:endParaRPr lang="en-US" b="1">
            <a:effectLst>
              <a:outerShdw blurRad="38100" dist="38100" dir="2700000" algn="tl">
                <a:srgbClr val="000000">
                  <a:alpha val="43137"/>
                </a:srgbClr>
              </a:outerShdw>
            </a:effectLst>
          </a:endParaRPr>
        </a:p>
      </dgm:t>
    </dgm:pt>
    <dgm:pt modelId="{ABD6D553-B88B-48C3-AD21-2236445F2C5C}">
      <dgm:prSet/>
      <dgm:spPr/>
      <dgm:t>
        <a:bodyPr/>
        <a:lstStyle/>
        <a:p>
          <a:pPr algn="l" rtl="0"/>
          <a:r>
            <a:rPr lang="en-US" b="1">
              <a:effectLst>
                <a:outerShdw blurRad="38100" dist="38100" dir="2700000" algn="tl">
                  <a:srgbClr val="000000">
                    <a:alpha val="43137"/>
                  </a:srgbClr>
                </a:outerShdw>
              </a:effectLst>
            </a:rPr>
            <a:t>Neurobiology</a:t>
          </a:r>
          <a:endParaRPr lang="ar-SA" b="1">
            <a:effectLst>
              <a:outerShdw blurRad="38100" dist="38100" dir="2700000" algn="tl">
                <a:srgbClr val="000000">
                  <a:alpha val="43137"/>
                </a:srgbClr>
              </a:outerShdw>
            </a:effectLst>
          </a:endParaRPr>
        </a:p>
      </dgm:t>
    </dgm:pt>
    <dgm:pt modelId="{18348530-A4D3-4E2C-A7B0-B42183662FD7}" type="parTrans" cxnId="{D4CCA078-06FF-4467-ABB6-015C1E1FBD87}">
      <dgm:prSet/>
      <dgm:spPr/>
      <dgm:t>
        <a:bodyPr/>
        <a:lstStyle/>
        <a:p>
          <a:pPr algn="l" rtl="0"/>
          <a:endParaRPr lang="en-US" b="1">
            <a:effectLst>
              <a:outerShdw blurRad="38100" dist="38100" dir="2700000" algn="tl">
                <a:srgbClr val="000000">
                  <a:alpha val="43137"/>
                </a:srgbClr>
              </a:outerShdw>
            </a:effectLst>
          </a:endParaRPr>
        </a:p>
      </dgm:t>
    </dgm:pt>
    <dgm:pt modelId="{6ECD2146-77BE-48DE-B759-1EA16B2D7BDC}" type="sibTrans" cxnId="{D4CCA078-06FF-4467-ABB6-015C1E1FBD87}">
      <dgm:prSet/>
      <dgm:spPr/>
      <dgm:t>
        <a:bodyPr/>
        <a:lstStyle/>
        <a:p>
          <a:pPr algn="l" rtl="0"/>
          <a:endParaRPr lang="en-US" b="1">
            <a:effectLst>
              <a:outerShdw blurRad="38100" dist="38100" dir="2700000" algn="tl">
                <a:srgbClr val="000000">
                  <a:alpha val="43137"/>
                </a:srgbClr>
              </a:outerShdw>
            </a:effectLst>
          </a:endParaRPr>
        </a:p>
      </dgm:t>
    </dgm:pt>
    <dgm:pt modelId="{51FAA6E2-3369-4C94-89B4-9F3C1D5CC471}">
      <dgm:prSet/>
      <dgm:spPr/>
      <dgm:t>
        <a:bodyPr/>
        <a:lstStyle/>
        <a:p>
          <a:pPr algn="l" rtl="0"/>
          <a:r>
            <a:rPr lang="en-US" b="1" dirty="0">
              <a:effectLst>
                <a:outerShdw blurRad="38100" dist="38100" dir="2700000" algn="tl">
                  <a:srgbClr val="000000">
                    <a:alpha val="43137"/>
                  </a:srgbClr>
                </a:outerShdw>
              </a:effectLst>
            </a:rPr>
            <a:t>Areas of the brain</a:t>
          </a:r>
          <a:endParaRPr lang="ar-SA" b="1" dirty="0">
            <a:effectLst>
              <a:outerShdw blurRad="38100" dist="38100" dir="2700000" algn="tl">
                <a:srgbClr val="000000">
                  <a:alpha val="43137"/>
                </a:srgbClr>
              </a:outerShdw>
            </a:effectLst>
          </a:endParaRPr>
        </a:p>
      </dgm:t>
    </dgm:pt>
    <dgm:pt modelId="{9CC8C1B7-0944-4833-8077-A9B9D74A94ED}" type="parTrans" cxnId="{36845211-0B88-4858-AA9F-CDA9B01A3188}">
      <dgm:prSet/>
      <dgm:spPr/>
      <dgm:t>
        <a:bodyPr/>
        <a:lstStyle/>
        <a:p>
          <a:pPr algn="l" rtl="0"/>
          <a:endParaRPr lang="en-US" b="1">
            <a:effectLst>
              <a:outerShdw blurRad="38100" dist="38100" dir="2700000" algn="tl">
                <a:srgbClr val="000000">
                  <a:alpha val="43137"/>
                </a:srgbClr>
              </a:outerShdw>
            </a:effectLst>
          </a:endParaRPr>
        </a:p>
      </dgm:t>
    </dgm:pt>
    <dgm:pt modelId="{5042E44F-A807-40B6-9DD1-666B98780783}" type="sibTrans" cxnId="{36845211-0B88-4858-AA9F-CDA9B01A3188}">
      <dgm:prSet/>
      <dgm:spPr/>
      <dgm:t>
        <a:bodyPr/>
        <a:lstStyle/>
        <a:p>
          <a:pPr algn="l" rtl="0"/>
          <a:endParaRPr lang="en-US" b="1">
            <a:effectLst>
              <a:outerShdw blurRad="38100" dist="38100" dir="2700000" algn="tl">
                <a:srgbClr val="000000">
                  <a:alpha val="43137"/>
                </a:srgbClr>
              </a:outerShdw>
            </a:effectLst>
          </a:endParaRPr>
        </a:p>
      </dgm:t>
    </dgm:pt>
    <dgm:pt modelId="{E2EF679C-152E-4F5E-939A-ACB902AB6F59}">
      <dgm:prSet/>
      <dgm:spPr/>
      <dgm:t>
        <a:bodyPr/>
        <a:lstStyle/>
        <a:p>
          <a:pPr algn="l" rtl="0"/>
          <a:r>
            <a:rPr lang="en-US" b="1" dirty="0">
              <a:effectLst>
                <a:outerShdw blurRad="38100" dist="38100" dir="2700000" algn="tl">
                  <a:srgbClr val="000000">
                    <a:alpha val="43137"/>
                  </a:srgbClr>
                </a:outerShdw>
              </a:effectLst>
            </a:rPr>
            <a:t>Dopamine </a:t>
          </a:r>
          <a:endParaRPr lang="ar-SA" b="1" dirty="0">
            <a:effectLst>
              <a:outerShdw blurRad="38100" dist="38100" dir="2700000" algn="tl">
                <a:srgbClr val="000000">
                  <a:alpha val="43137"/>
                </a:srgbClr>
              </a:outerShdw>
            </a:effectLst>
          </a:endParaRPr>
        </a:p>
      </dgm:t>
    </dgm:pt>
    <dgm:pt modelId="{F2C4541D-B156-401C-9DCF-42E89740C5E1}" type="parTrans" cxnId="{9DDFDC28-1DA0-4A05-9C30-982B487C8C49}">
      <dgm:prSet/>
      <dgm:spPr/>
      <dgm:t>
        <a:bodyPr/>
        <a:lstStyle/>
        <a:p>
          <a:pPr algn="l" rtl="0"/>
          <a:endParaRPr lang="en-US" b="1">
            <a:effectLst>
              <a:outerShdw blurRad="38100" dist="38100" dir="2700000" algn="tl">
                <a:srgbClr val="000000">
                  <a:alpha val="43137"/>
                </a:srgbClr>
              </a:outerShdw>
            </a:effectLst>
          </a:endParaRPr>
        </a:p>
      </dgm:t>
    </dgm:pt>
    <dgm:pt modelId="{92E25B7A-A729-4563-B842-6E3A0A074B39}" type="sibTrans" cxnId="{9DDFDC28-1DA0-4A05-9C30-982B487C8C49}">
      <dgm:prSet/>
      <dgm:spPr/>
      <dgm:t>
        <a:bodyPr/>
        <a:lstStyle/>
        <a:p>
          <a:pPr algn="l" rtl="0"/>
          <a:endParaRPr lang="en-US" b="1">
            <a:effectLst>
              <a:outerShdw blurRad="38100" dist="38100" dir="2700000" algn="tl">
                <a:srgbClr val="000000">
                  <a:alpha val="43137"/>
                </a:srgbClr>
              </a:outerShdw>
            </a:effectLst>
          </a:endParaRPr>
        </a:p>
      </dgm:t>
    </dgm:pt>
    <dgm:pt modelId="{B1434BD5-66B9-4DE9-BC44-C8F5E3E308C1}">
      <dgm:prSet/>
      <dgm:spPr/>
      <dgm:t>
        <a:bodyPr/>
        <a:lstStyle/>
        <a:p>
          <a:pPr algn="l" rtl="0"/>
          <a:r>
            <a:rPr lang="en-US" b="1" dirty="0">
              <a:effectLst>
                <a:outerShdw blurRad="38100" dist="38100" dir="2700000" algn="tl">
                  <a:srgbClr val="000000">
                    <a:alpha val="43137"/>
                  </a:srgbClr>
                </a:outerShdw>
              </a:effectLst>
            </a:rPr>
            <a:t>Other </a:t>
          </a:r>
          <a:endParaRPr lang="ar-SA" b="1" dirty="0">
            <a:effectLst>
              <a:outerShdw blurRad="38100" dist="38100" dir="2700000" algn="tl">
                <a:srgbClr val="000000">
                  <a:alpha val="43137"/>
                </a:srgbClr>
              </a:outerShdw>
            </a:effectLst>
          </a:endParaRPr>
        </a:p>
      </dgm:t>
    </dgm:pt>
    <dgm:pt modelId="{300A23B2-4E7D-4497-B18B-FEFE6E1E3C02}" type="parTrans" cxnId="{1B49C219-96E3-4A5A-B00A-405CBAE68D16}">
      <dgm:prSet/>
      <dgm:spPr/>
      <dgm:t>
        <a:bodyPr/>
        <a:lstStyle/>
        <a:p>
          <a:pPr algn="l" rtl="0"/>
          <a:endParaRPr lang="en-US" b="1">
            <a:effectLst>
              <a:outerShdw blurRad="38100" dist="38100" dir="2700000" algn="tl">
                <a:srgbClr val="000000">
                  <a:alpha val="43137"/>
                </a:srgbClr>
              </a:outerShdw>
            </a:effectLst>
          </a:endParaRPr>
        </a:p>
      </dgm:t>
    </dgm:pt>
    <dgm:pt modelId="{B0F93472-8250-44C7-AD17-ADAD54429B25}" type="sibTrans" cxnId="{1B49C219-96E3-4A5A-B00A-405CBAE68D16}">
      <dgm:prSet/>
      <dgm:spPr/>
      <dgm:t>
        <a:bodyPr/>
        <a:lstStyle/>
        <a:p>
          <a:pPr algn="l" rtl="0"/>
          <a:endParaRPr lang="en-US" b="1">
            <a:effectLst>
              <a:outerShdw blurRad="38100" dist="38100" dir="2700000" algn="tl">
                <a:srgbClr val="000000">
                  <a:alpha val="43137"/>
                </a:srgbClr>
              </a:outerShdw>
            </a:effectLst>
          </a:endParaRPr>
        </a:p>
      </dgm:t>
    </dgm:pt>
    <dgm:pt modelId="{7118A7FD-7B76-4149-9DC0-7B7B63D77560}">
      <dgm:prSet/>
      <dgm:spPr/>
      <dgm:t>
        <a:bodyPr/>
        <a:lstStyle/>
        <a:p>
          <a:pPr algn="l" rtl="0"/>
          <a:r>
            <a:rPr lang="en-US" b="1">
              <a:effectLst>
                <a:outerShdw blurRad="38100" dist="38100" dir="2700000" algn="tl">
                  <a:srgbClr val="000000">
                    <a:alpha val="43137"/>
                  </a:srgbClr>
                </a:outerShdw>
              </a:effectLst>
            </a:rPr>
            <a:t>Neuropathology</a:t>
          </a:r>
          <a:endParaRPr lang="ar-SA" b="1">
            <a:effectLst>
              <a:outerShdw blurRad="38100" dist="38100" dir="2700000" algn="tl">
                <a:srgbClr val="000000">
                  <a:alpha val="43137"/>
                </a:srgbClr>
              </a:outerShdw>
            </a:effectLst>
          </a:endParaRPr>
        </a:p>
      </dgm:t>
    </dgm:pt>
    <dgm:pt modelId="{800A5D07-BC91-487E-BD6A-D8E3B0B9DE50}" type="parTrans" cxnId="{EAE8ABF8-AD98-4B2E-88C6-DE4DA73B23F0}">
      <dgm:prSet/>
      <dgm:spPr/>
      <dgm:t>
        <a:bodyPr/>
        <a:lstStyle/>
        <a:p>
          <a:pPr algn="l" rtl="0"/>
          <a:endParaRPr lang="en-US" b="1">
            <a:effectLst>
              <a:outerShdw blurRad="38100" dist="38100" dir="2700000" algn="tl">
                <a:srgbClr val="000000">
                  <a:alpha val="43137"/>
                </a:srgbClr>
              </a:outerShdw>
            </a:effectLst>
          </a:endParaRPr>
        </a:p>
      </dgm:t>
    </dgm:pt>
    <dgm:pt modelId="{18D83C00-4110-4A18-9A0D-7F51AF131E68}" type="sibTrans" cxnId="{EAE8ABF8-AD98-4B2E-88C6-DE4DA73B23F0}">
      <dgm:prSet/>
      <dgm:spPr/>
      <dgm:t>
        <a:bodyPr/>
        <a:lstStyle/>
        <a:p>
          <a:pPr algn="l" rtl="0"/>
          <a:endParaRPr lang="en-US" b="1">
            <a:effectLst>
              <a:outerShdw blurRad="38100" dist="38100" dir="2700000" algn="tl">
                <a:srgbClr val="000000">
                  <a:alpha val="43137"/>
                </a:srgbClr>
              </a:outerShdw>
            </a:effectLst>
          </a:endParaRPr>
        </a:p>
      </dgm:t>
    </dgm:pt>
    <dgm:pt modelId="{B73B3BEB-083D-49DC-9C0B-7685C3FBC5EC}">
      <dgm:prSet/>
      <dgm:spPr/>
      <dgm:t>
        <a:bodyPr/>
        <a:lstStyle/>
        <a:p>
          <a:pPr algn="l" rtl="0"/>
          <a:r>
            <a:rPr lang="en-US" b="1" dirty="0">
              <a:effectLst>
                <a:outerShdw blurRad="38100" dist="38100" dir="2700000" algn="tl">
                  <a:srgbClr val="000000">
                    <a:alpha val="43137"/>
                  </a:srgbClr>
                </a:outerShdw>
              </a:effectLst>
            </a:rPr>
            <a:t>structures or connections</a:t>
          </a:r>
          <a:endParaRPr lang="ar-SA" b="1" dirty="0">
            <a:effectLst>
              <a:outerShdw blurRad="38100" dist="38100" dir="2700000" algn="tl">
                <a:srgbClr val="000000">
                  <a:alpha val="43137"/>
                </a:srgbClr>
              </a:outerShdw>
            </a:effectLst>
          </a:endParaRPr>
        </a:p>
      </dgm:t>
    </dgm:pt>
    <dgm:pt modelId="{AC944CDD-C368-48FA-9D21-492C11BF1CFE}" type="parTrans" cxnId="{6732F988-A24A-4CB2-809E-71E99D6A4B08}">
      <dgm:prSet/>
      <dgm:spPr/>
      <dgm:t>
        <a:bodyPr/>
        <a:lstStyle/>
        <a:p>
          <a:pPr algn="l" rtl="0"/>
          <a:endParaRPr lang="en-US" b="1">
            <a:effectLst>
              <a:outerShdw blurRad="38100" dist="38100" dir="2700000" algn="tl">
                <a:srgbClr val="000000">
                  <a:alpha val="43137"/>
                </a:srgbClr>
              </a:outerShdw>
            </a:effectLst>
          </a:endParaRPr>
        </a:p>
      </dgm:t>
    </dgm:pt>
    <dgm:pt modelId="{B45F73DD-2C8A-44EC-8A7B-4886CD76C4F0}" type="sibTrans" cxnId="{6732F988-A24A-4CB2-809E-71E99D6A4B08}">
      <dgm:prSet/>
      <dgm:spPr/>
      <dgm:t>
        <a:bodyPr/>
        <a:lstStyle/>
        <a:p>
          <a:pPr algn="l" rtl="0"/>
          <a:endParaRPr lang="en-US" b="1">
            <a:effectLst>
              <a:outerShdw blurRad="38100" dist="38100" dir="2700000" algn="tl">
                <a:srgbClr val="000000">
                  <a:alpha val="43137"/>
                </a:srgbClr>
              </a:outerShdw>
            </a:effectLst>
          </a:endParaRPr>
        </a:p>
      </dgm:t>
    </dgm:pt>
    <dgm:pt modelId="{7C08FC8D-9422-459D-A6BA-865E51A3646A}">
      <dgm:prSet/>
      <dgm:spPr/>
      <dgm:t>
        <a:bodyPr/>
        <a:lstStyle/>
        <a:p>
          <a:pPr algn="l" rtl="0"/>
          <a:r>
            <a:rPr lang="en-US" b="1" dirty="0">
              <a:effectLst>
                <a:outerShdw blurRad="38100" dist="38100" dir="2700000" algn="tl">
                  <a:srgbClr val="000000">
                    <a:alpha val="43137"/>
                  </a:srgbClr>
                </a:outerShdw>
              </a:effectLst>
            </a:rPr>
            <a:t>Basal ganglia</a:t>
          </a:r>
          <a:endParaRPr lang="ar-SA" b="1" dirty="0">
            <a:effectLst>
              <a:outerShdw blurRad="38100" dist="38100" dir="2700000" algn="tl">
                <a:srgbClr val="000000">
                  <a:alpha val="43137"/>
                </a:srgbClr>
              </a:outerShdw>
            </a:effectLst>
          </a:endParaRPr>
        </a:p>
      </dgm:t>
    </dgm:pt>
    <dgm:pt modelId="{4A00EAED-DB97-4E32-8B00-D5FC23CDD370}" type="parTrans" cxnId="{996FCCF8-F155-4F50-BA98-1CB905C65EC6}">
      <dgm:prSet/>
      <dgm:spPr/>
      <dgm:t>
        <a:bodyPr/>
        <a:lstStyle/>
        <a:p>
          <a:pPr algn="l" rtl="0"/>
          <a:endParaRPr lang="en-US" b="1">
            <a:effectLst>
              <a:outerShdw blurRad="38100" dist="38100" dir="2700000" algn="tl">
                <a:srgbClr val="000000">
                  <a:alpha val="43137"/>
                </a:srgbClr>
              </a:outerShdw>
            </a:effectLst>
          </a:endParaRPr>
        </a:p>
      </dgm:t>
    </dgm:pt>
    <dgm:pt modelId="{A14F4611-AD1E-44F6-B076-71E921598649}" type="sibTrans" cxnId="{996FCCF8-F155-4F50-BA98-1CB905C65EC6}">
      <dgm:prSet/>
      <dgm:spPr/>
      <dgm:t>
        <a:bodyPr/>
        <a:lstStyle/>
        <a:p>
          <a:pPr algn="l" rtl="0"/>
          <a:endParaRPr lang="en-US" b="1">
            <a:effectLst>
              <a:outerShdw blurRad="38100" dist="38100" dir="2700000" algn="tl">
                <a:srgbClr val="000000">
                  <a:alpha val="43137"/>
                </a:srgbClr>
              </a:outerShdw>
            </a:effectLst>
          </a:endParaRPr>
        </a:p>
      </dgm:t>
    </dgm:pt>
    <dgm:pt modelId="{8C565633-35D9-4163-82AA-D897A6BB10C6}">
      <dgm:prSet/>
      <dgm:spPr/>
      <dgm:t>
        <a:bodyPr/>
        <a:lstStyle/>
        <a:p>
          <a:pPr algn="l" rtl="0"/>
          <a:r>
            <a:rPr lang="en-US" b="1" dirty="0">
              <a:effectLst>
                <a:outerShdw blurRad="38100" dist="38100" dir="2700000" algn="tl">
                  <a:srgbClr val="000000">
                    <a:alpha val="43137"/>
                  </a:srgbClr>
                </a:outerShdw>
              </a:effectLst>
            </a:rPr>
            <a:t>Cerebellum</a:t>
          </a:r>
          <a:endParaRPr lang="ar-SA" b="1" dirty="0">
            <a:effectLst>
              <a:outerShdw blurRad="38100" dist="38100" dir="2700000" algn="tl">
                <a:srgbClr val="000000">
                  <a:alpha val="43137"/>
                </a:srgbClr>
              </a:outerShdw>
            </a:effectLst>
          </a:endParaRPr>
        </a:p>
      </dgm:t>
    </dgm:pt>
    <dgm:pt modelId="{5C4AFED9-8856-48B0-9368-7A819D5CBA36}" type="parTrans" cxnId="{429DA4E6-3113-4A04-903B-D576AFAFD98E}">
      <dgm:prSet/>
      <dgm:spPr/>
      <dgm:t>
        <a:bodyPr/>
        <a:lstStyle/>
        <a:p>
          <a:pPr algn="l" rtl="0"/>
          <a:endParaRPr lang="en-US" b="1">
            <a:effectLst>
              <a:outerShdw blurRad="38100" dist="38100" dir="2700000" algn="tl">
                <a:srgbClr val="000000">
                  <a:alpha val="43137"/>
                </a:srgbClr>
              </a:outerShdw>
            </a:effectLst>
          </a:endParaRPr>
        </a:p>
      </dgm:t>
    </dgm:pt>
    <dgm:pt modelId="{0C05A707-FED7-48A3-B87E-4FA45A6D1684}" type="sibTrans" cxnId="{429DA4E6-3113-4A04-903B-D576AFAFD98E}">
      <dgm:prSet/>
      <dgm:spPr/>
      <dgm:t>
        <a:bodyPr/>
        <a:lstStyle/>
        <a:p>
          <a:pPr algn="l" rtl="0"/>
          <a:endParaRPr lang="en-US" b="1">
            <a:effectLst>
              <a:outerShdw blurRad="38100" dist="38100" dir="2700000" algn="tl">
                <a:srgbClr val="000000">
                  <a:alpha val="43137"/>
                </a:srgbClr>
              </a:outerShdw>
            </a:effectLst>
          </a:endParaRPr>
        </a:p>
      </dgm:t>
    </dgm:pt>
    <dgm:pt modelId="{3077EB94-1F80-4F6D-8D5A-9D2081ABA8FC}">
      <dgm:prSet/>
      <dgm:spPr/>
      <dgm:t>
        <a:bodyPr/>
        <a:lstStyle/>
        <a:p>
          <a:pPr algn="l" rtl="0"/>
          <a:r>
            <a:rPr lang="en-US" b="1">
              <a:effectLst>
                <a:outerShdw blurRad="38100" dist="38100" dir="2700000" algn="tl">
                  <a:srgbClr val="000000">
                    <a:alpha val="43137"/>
                  </a:srgbClr>
                </a:outerShdw>
              </a:effectLst>
            </a:rPr>
            <a:t>Genetic Factors</a:t>
          </a:r>
          <a:endParaRPr lang="ar-SA" b="1">
            <a:effectLst>
              <a:outerShdw blurRad="38100" dist="38100" dir="2700000" algn="tl">
                <a:srgbClr val="000000">
                  <a:alpha val="43137"/>
                </a:srgbClr>
              </a:outerShdw>
            </a:effectLst>
          </a:endParaRPr>
        </a:p>
      </dgm:t>
    </dgm:pt>
    <dgm:pt modelId="{DEC043F3-24E2-42F2-9E46-11C2102465F9}" type="parTrans" cxnId="{CF14983C-607C-4926-8C09-7FE8EDEBF08A}">
      <dgm:prSet/>
      <dgm:spPr/>
      <dgm:t>
        <a:bodyPr/>
        <a:lstStyle/>
        <a:p>
          <a:pPr algn="l" rtl="0"/>
          <a:endParaRPr lang="en-US" b="1">
            <a:effectLst>
              <a:outerShdw blurRad="38100" dist="38100" dir="2700000" algn="tl">
                <a:srgbClr val="000000">
                  <a:alpha val="43137"/>
                </a:srgbClr>
              </a:outerShdw>
            </a:effectLst>
          </a:endParaRPr>
        </a:p>
      </dgm:t>
    </dgm:pt>
    <dgm:pt modelId="{EE62913E-46E3-4986-8F9D-5032F90FBF27}" type="sibTrans" cxnId="{CF14983C-607C-4926-8C09-7FE8EDEBF08A}">
      <dgm:prSet/>
      <dgm:spPr/>
      <dgm:t>
        <a:bodyPr/>
        <a:lstStyle/>
        <a:p>
          <a:pPr algn="l" rtl="0"/>
          <a:endParaRPr lang="en-US" b="1">
            <a:effectLst>
              <a:outerShdw blurRad="38100" dist="38100" dir="2700000" algn="tl">
                <a:srgbClr val="000000">
                  <a:alpha val="43137"/>
                </a:srgbClr>
              </a:outerShdw>
            </a:effectLst>
          </a:endParaRPr>
        </a:p>
      </dgm:t>
    </dgm:pt>
    <dgm:pt modelId="{B9A7DD15-3002-4A67-BA76-8EE04E92F899}">
      <dgm:prSet/>
      <dgm:spPr/>
      <dgm:t>
        <a:bodyPr/>
        <a:lstStyle/>
        <a:p>
          <a:pPr algn="l" rtl="0"/>
          <a:r>
            <a:rPr lang="en-US" b="1">
              <a:effectLst>
                <a:outerShdw blurRad="38100" dist="38100" dir="2700000" algn="tl">
                  <a:srgbClr val="000000">
                    <a:alpha val="43137"/>
                  </a:srgbClr>
                </a:outerShdw>
              </a:effectLst>
            </a:rPr>
            <a:t>Family studies</a:t>
          </a:r>
          <a:endParaRPr lang="ar-SA" b="1">
            <a:effectLst>
              <a:outerShdw blurRad="38100" dist="38100" dir="2700000" algn="tl">
                <a:srgbClr val="000000">
                  <a:alpha val="43137"/>
                </a:srgbClr>
              </a:outerShdw>
            </a:effectLst>
          </a:endParaRPr>
        </a:p>
      </dgm:t>
    </dgm:pt>
    <dgm:pt modelId="{95C531E1-E029-4C35-BCCE-54D1A3224BAB}" type="parTrans" cxnId="{F8D3D6FB-0E4F-4795-AA03-72E940F56160}">
      <dgm:prSet/>
      <dgm:spPr/>
      <dgm:t>
        <a:bodyPr/>
        <a:lstStyle/>
        <a:p>
          <a:pPr algn="l" rtl="0"/>
          <a:endParaRPr lang="en-US" b="1">
            <a:effectLst>
              <a:outerShdw blurRad="38100" dist="38100" dir="2700000" algn="tl">
                <a:srgbClr val="000000">
                  <a:alpha val="43137"/>
                </a:srgbClr>
              </a:outerShdw>
            </a:effectLst>
          </a:endParaRPr>
        </a:p>
      </dgm:t>
    </dgm:pt>
    <dgm:pt modelId="{21FDA3AB-FD07-40E2-962F-CBA851A81F90}" type="sibTrans" cxnId="{F8D3D6FB-0E4F-4795-AA03-72E940F56160}">
      <dgm:prSet/>
      <dgm:spPr/>
      <dgm:t>
        <a:bodyPr/>
        <a:lstStyle/>
        <a:p>
          <a:pPr algn="l" rtl="0"/>
          <a:endParaRPr lang="en-US" b="1">
            <a:effectLst>
              <a:outerShdw blurRad="38100" dist="38100" dir="2700000" algn="tl">
                <a:srgbClr val="000000">
                  <a:alpha val="43137"/>
                </a:srgbClr>
              </a:outerShdw>
            </a:effectLst>
          </a:endParaRPr>
        </a:p>
      </dgm:t>
    </dgm:pt>
    <dgm:pt modelId="{8F7E0B51-FC8F-4744-AC24-7E30127F2B2D}">
      <dgm:prSet/>
      <dgm:spPr/>
      <dgm:t>
        <a:bodyPr/>
        <a:lstStyle/>
        <a:p>
          <a:pPr algn="l" rtl="0"/>
          <a:r>
            <a:rPr lang="en-US" b="1">
              <a:effectLst>
                <a:outerShdw blurRad="38100" dist="38100" dir="2700000" algn="tl">
                  <a:srgbClr val="000000">
                    <a:alpha val="43137"/>
                  </a:srgbClr>
                </a:outerShdw>
              </a:effectLst>
            </a:rPr>
            <a:t>Twin studies</a:t>
          </a:r>
          <a:endParaRPr lang="ar-SA" b="1">
            <a:effectLst>
              <a:outerShdw blurRad="38100" dist="38100" dir="2700000" algn="tl">
                <a:srgbClr val="000000">
                  <a:alpha val="43137"/>
                </a:srgbClr>
              </a:outerShdw>
            </a:effectLst>
          </a:endParaRPr>
        </a:p>
      </dgm:t>
    </dgm:pt>
    <dgm:pt modelId="{2ECD1E26-19E9-40EF-8804-315252F951AF}" type="parTrans" cxnId="{62ED7B52-497D-48FF-AD02-2C10CB557DB9}">
      <dgm:prSet/>
      <dgm:spPr/>
      <dgm:t>
        <a:bodyPr/>
        <a:lstStyle/>
        <a:p>
          <a:pPr algn="l" rtl="0"/>
          <a:endParaRPr lang="en-US" b="1">
            <a:effectLst>
              <a:outerShdw blurRad="38100" dist="38100" dir="2700000" algn="tl">
                <a:srgbClr val="000000">
                  <a:alpha val="43137"/>
                </a:srgbClr>
              </a:outerShdw>
            </a:effectLst>
          </a:endParaRPr>
        </a:p>
      </dgm:t>
    </dgm:pt>
    <dgm:pt modelId="{11383886-6753-49A5-A847-3F3C3C86B99E}" type="sibTrans" cxnId="{62ED7B52-497D-48FF-AD02-2C10CB557DB9}">
      <dgm:prSet/>
      <dgm:spPr/>
      <dgm:t>
        <a:bodyPr/>
        <a:lstStyle/>
        <a:p>
          <a:pPr algn="l" rtl="0"/>
          <a:endParaRPr lang="en-US" b="1">
            <a:effectLst>
              <a:outerShdw blurRad="38100" dist="38100" dir="2700000" algn="tl">
                <a:srgbClr val="000000">
                  <a:alpha val="43137"/>
                </a:srgbClr>
              </a:outerShdw>
            </a:effectLst>
          </a:endParaRPr>
        </a:p>
      </dgm:t>
    </dgm:pt>
    <dgm:pt modelId="{3AA1BA4A-81D9-4147-B35A-D9AA88447AAA}">
      <dgm:prSet/>
      <dgm:spPr/>
      <dgm:t>
        <a:bodyPr/>
        <a:lstStyle/>
        <a:p>
          <a:pPr algn="l" rtl="0"/>
          <a:r>
            <a:rPr lang="en-US" b="1" dirty="0">
              <a:effectLst>
                <a:outerShdw blurRad="38100" dist="38100" dir="2700000" algn="tl">
                  <a:srgbClr val="000000">
                    <a:alpha val="43137"/>
                  </a:srgbClr>
                </a:outerShdw>
              </a:effectLst>
            </a:rPr>
            <a:t>Chromosome.</a:t>
          </a:r>
          <a:endParaRPr lang="ar-SA" b="1" dirty="0">
            <a:effectLst>
              <a:outerShdw blurRad="38100" dist="38100" dir="2700000" algn="tl">
                <a:srgbClr val="000000">
                  <a:alpha val="43137"/>
                </a:srgbClr>
              </a:outerShdw>
            </a:effectLst>
          </a:endParaRPr>
        </a:p>
      </dgm:t>
    </dgm:pt>
    <dgm:pt modelId="{3A17582C-A98A-4C4A-AE3E-05F0D32167D2}" type="parTrans" cxnId="{99176526-86F0-426E-979C-0F6AA74065DA}">
      <dgm:prSet/>
      <dgm:spPr/>
      <dgm:t>
        <a:bodyPr/>
        <a:lstStyle/>
        <a:p>
          <a:pPr algn="l" rtl="0"/>
          <a:endParaRPr lang="en-US" b="1">
            <a:effectLst>
              <a:outerShdw blurRad="38100" dist="38100" dir="2700000" algn="tl">
                <a:srgbClr val="000000">
                  <a:alpha val="43137"/>
                </a:srgbClr>
              </a:outerShdw>
            </a:effectLst>
          </a:endParaRPr>
        </a:p>
      </dgm:t>
    </dgm:pt>
    <dgm:pt modelId="{39B9E6A0-542A-44FB-B106-0A0DA4716A90}" type="sibTrans" cxnId="{99176526-86F0-426E-979C-0F6AA74065DA}">
      <dgm:prSet/>
      <dgm:spPr/>
      <dgm:t>
        <a:bodyPr/>
        <a:lstStyle/>
        <a:p>
          <a:pPr algn="l" rtl="0"/>
          <a:endParaRPr lang="en-US" b="1">
            <a:effectLst>
              <a:outerShdw blurRad="38100" dist="38100" dir="2700000" algn="tl">
                <a:srgbClr val="000000">
                  <a:alpha val="43137"/>
                </a:srgbClr>
              </a:outerShdw>
            </a:effectLst>
          </a:endParaRPr>
        </a:p>
      </dgm:t>
    </dgm:pt>
    <dgm:pt modelId="{A05579CC-B2EC-498F-8013-B9B243B76FA8}">
      <dgm:prSet/>
      <dgm:spPr/>
      <dgm:t>
        <a:bodyPr/>
        <a:lstStyle/>
        <a:p>
          <a:pPr algn="l"/>
          <a:r>
            <a:rPr lang="en-US" b="1" dirty="0">
              <a:effectLst>
                <a:outerShdw blurRad="38100" dist="38100" dir="2700000" algn="tl">
                  <a:srgbClr val="000000">
                    <a:alpha val="43137"/>
                  </a:srgbClr>
                </a:outerShdw>
              </a:effectLst>
            </a:rPr>
            <a:t>Symptoms </a:t>
          </a:r>
          <a:r>
            <a:rPr lang="en-US" b="1" dirty="0">
              <a:effectLst>
                <a:outerShdw blurRad="38100" dist="38100" dir="2700000" algn="tl">
                  <a:srgbClr val="000000">
                    <a:alpha val="43137"/>
                  </a:srgbClr>
                </a:outerShdw>
              </a:effectLst>
              <a:sym typeface="Wingdings" panose="05000000000000000000" pitchFamily="2" charset="2"/>
            </a:rPr>
            <a:t></a:t>
          </a:r>
          <a:r>
            <a:rPr lang="en-US" b="1" dirty="0">
              <a:effectLst>
                <a:outerShdw blurRad="38100" dist="38100" dir="2700000" algn="tl">
                  <a:srgbClr val="000000">
                    <a:alpha val="43137"/>
                  </a:srgbClr>
                </a:outerShdw>
              </a:effectLst>
            </a:rPr>
            <a:t> Vulnerability</a:t>
          </a:r>
          <a:endParaRPr lang="ar-SA" b="1" dirty="0">
            <a:effectLst>
              <a:outerShdw blurRad="38100" dist="38100" dir="2700000" algn="tl">
                <a:srgbClr val="000000">
                  <a:alpha val="43137"/>
                </a:srgbClr>
              </a:outerShdw>
            </a:effectLst>
          </a:endParaRPr>
        </a:p>
      </dgm:t>
    </dgm:pt>
    <dgm:pt modelId="{31CEFC20-F652-42F7-AE58-5F5309FCE5B6}" type="parTrans" cxnId="{724EF273-4563-470F-80E6-5638784AB181}">
      <dgm:prSet/>
      <dgm:spPr/>
      <dgm:t>
        <a:bodyPr/>
        <a:lstStyle/>
        <a:p>
          <a:endParaRPr lang="en-US"/>
        </a:p>
      </dgm:t>
    </dgm:pt>
    <dgm:pt modelId="{37D7EE28-4B47-487B-938F-E90544932A92}" type="sibTrans" cxnId="{724EF273-4563-470F-80E6-5638784AB181}">
      <dgm:prSet/>
      <dgm:spPr/>
      <dgm:t>
        <a:bodyPr/>
        <a:lstStyle/>
        <a:p>
          <a:endParaRPr lang="en-US"/>
        </a:p>
      </dgm:t>
    </dgm:pt>
    <dgm:pt modelId="{558D7B08-F17B-48E2-BB9F-7EE3C9E66D30}">
      <dgm:prSet/>
      <dgm:spPr/>
      <dgm:t>
        <a:bodyPr/>
        <a:lstStyle/>
        <a:p>
          <a:pPr algn="l" rtl="0"/>
          <a:r>
            <a:rPr lang="en-US" b="1" dirty="0">
              <a:effectLst>
                <a:outerShdw blurRad="38100" dist="38100" dir="2700000" algn="tl">
                  <a:srgbClr val="000000">
                    <a:alpha val="43137"/>
                  </a:srgbClr>
                </a:outerShdw>
              </a:effectLst>
            </a:rPr>
            <a:t>Limbic system</a:t>
          </a:r>
          <a:endParaRPr lang="ar-SA" b="1" dirty="0">
            <a:effectLst>
              <a:outerShdw blurRad="38100" dist="38100" dir="2700000" algn="tl">
                <a:srgbClr val="000000">
                  <a:alpha val="43137"/>
                </a:srgbClr>
              </a:outerShdw>
            </a:effectLst>
          </a:endParaRPr>
        </a:p>
      </dgm:t>
    </dgm:pt>
    <dgm:pt modelId="{6B9B071B-EB79-46FA-9223-9EF46FF4AD67}" type="parTrans" cxnId="{3CF49798-B45F-4C30-BC79-73823E736F65}">
      <dgm:prSet/>
      <dgm:spPr/>
      <dgm:t>
        <a:bodyPr/>
        <a:lstStyle/>
        <a:p>
          <a:endParaRPr lang="en-US"/>
        </a:p>
      </dgm:t>
    </dgm:pt>
    <dgm:pt modelId="{9155269F-9CE1-4629-A6A0-61B94B97C19D}" type="sibTrans" cxnId="{3CF49798-B45F-4C30-BC79-73823E736F65}">
      <dgm:prSet/>
      <dgm:spPr/>
      <dgm:t>
        <a:bodyPr/>
        <a:lstStyle/>
        <a:p>
          <a:endParaRPr lang="en-US"/>
        </a:p>
      </dgm:t>
    </dgm:pt>
    <dgm:pt modelId="{8473D113-3827-4BCB-9119-7AA969B8E5FB}" type="pres">
      <dgm:prSet presAssocID="{3FF0143D-36BB-4CF9-AABE-EF556AB92354}" presName="diagram" presStyleCnt="0">
        <dgm:presLayoutVars>
          <dgm:dir/>
          <dgm:animLvl val="lvl"/>
          <dgm:resizeHandles val="exact"/>
        </dgm:presLayoutVars>
      </dgm:prSet>
      <dgm:spPr/>
    </dgm:pt>
    <dgm:pt modelId="{E0505FFB-6645-481F-ADC1-4E053A4DE4A3}" type="pres">
      <dgm:prSet presAssocID="{6406B48B-B568-4A71-AD60-458676630752}" presName="compNode" presStyleCnt="0"/>
      <dgm:spPr/>
    </dgm:pt>
    <dgm:pt modelId="{B0D9B566-3421-47E6-9BE8-DA7D344EC060}" type="pres">
      <dgm:prSet presAssocID="{6406B48B-B568-4A71-AD60-458676630752}" presName="childRect" presStyleLbl="bgAcc1" presStyleIdx="0" presStyleCnt="4">
        <dgm:presLayoutVars>
          <dgm:bulletEnabled val="1"/>
        </dgm:presLayoutVars>
      </dgm:prSet>
      <dgm:spPr/>
    </dgm:pt>
    <dgm:pt modelId="{4BBF4756-5862-465F-953D-59AF4D51784C}" type="pres">
      <dgm:prSet presAssocID="{6406B48B-B568-4A71-AD60-458676630752}" presName="parentText" presStyleLbl="node1" presStyleIdx="0" presStyleCnt="0">
        <dgm:presLayoutVars>
          <dgm:chMax val="0"/>
          <dgm:bulletEnabled val="1"/>
        </dgm:presLayoutVars>
      </dgm:prSet>
      <dgm:spPr/>
    </dgm:pt>
    <dgm:pt modelId="{522078F6-10D7-4860-8EA3-016F8BE7E8E5}" type="pres">
      <dgm:prSet presAssocID="{6406B48B-B568-4A71-AD60-458676630752}" presName="parentRect" presStyleLbl="alignNode1" presStyleIdx="0" presStyleCnt="4"/>
      <dgm:spPr/>
    </dgm:pt>
    <dgm:pt modelId="{82A05E32-AFA9-4348-989F-F969143BAED1}" type="pres">
      <dgm:prSet presAssocID="{6406B48B-B568-4A71-AD60-458676630752}"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extLst>
        <a:ext uri="{E40237B7-FDA0-4F09-8148-C483321AD2D9}">
          <dgm14:cNvPr xmlns:dgm14="http://schemas.microsoft.com/office/drawing/2010/diagram" id="0" name="" descr="What’s Your Level of &lt;strong&gt;Stress&lt;/strong&gt;? | Haas Health Online"/>
        </a:ext>
      </dgm:extLst>
    </dgm:pt>
    <dgm:pt modelId="{120818D6-80CD-432E-ABD7-E4B39B7AC858}" type="pres">
      <dgm:prSet presAssocID="{6C36CC69-A484-4A4F-843B-891FD1CC8B2C}" presName="sibTrans" presStyleLbl="sibTrans2D1" presStyleIdx="0" presStyleCnt="0"/>
      <dgm:spPr/>
    </dgm:pt>
    <dgm:pt modelId="{75CF27E2-7FBD-495B-A1C2-151BB5C8394B}" type="pres">
      <dgm:prSet presAssocID="{ABD6D553-B88B-48C3-AD21-2236445F2C5C}" presName="compNode" presStyleCnt="0"/>
      <dgm:spPr/>
    </dgm:pt>
    <dgm:pt modelId="{EE41CBEC-ACA9-4BC4-856D-66F89AB2D49E}" type="pres">
      <dgm:prSet presAssocID="{ABD6D553-B88B-48C3-AD21-2236445F2C5C}" presName="childRect" presStyleLbl="bgAcc1" presStyleIdx="1" presStyleCnt="4">
        <dgm:presLayoutVars>
          <dgm:bulletEnabled val="1"/>
        </dgm:presLayoutVars>
      </dgm:prSet>
      <dgm:spPr/>
    </dgm:pt>
    <dgm:pt modelId="{B1F840E1-0C68-4196-8DFC-520F33B961B7}" type="pres">
      <dgm:prSet presAssocID="{ABD6D553-B88B-48C3-AD21-2236445F2C5C}" presName="parentText" presStyleLbl="node1" presStyleIdx="0" presStyleCnt="0">
        <dgm:presLayoutVars>
          <dgm:chMax val="0"/>
          <dgm:bulletEnabled val="1"/>
        </dgm:presLayoutVars>
      </dgm:prSet>
      <dgm:spPr/>
    </dgm:pt>
    <dgm:pt modelId="{704C9035-DFF7-4859-9B1D-14C9ACDDEDAC}" type="pres">
      <dgm:prSet presAssocID="{ABD6D553-B88B-48C3-AD21-2236445F2C5C}" presName="parentRect" presStyleLbl="alignNode1" presStyleIdx="1" presStyleCnt="4"/>
      <dgm:spPr/>
    </dgm:pt>
    <dgm:pt modelId="{6669EB70-F649-4496-95F8-671AEEF8AE41}" type="pres">
      <dgm:prSet presAssocID="{ABD6D553-B88B-48C3-AD21-2236445F2C5C}" presName="adorn" presStyleLbl="fgAccFollow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descr="10 Ways to Increase the &lt;strong&gt;Dopamine&lt;/strong&gt; In Your Brain"/>
        </a:ext>
      </dgm:extLst>
    </dgm:pt>
    <dgm:pt modelId="{32E5E2CA-14D3-44AB-AA66-6E1CBC41EF86}" type="pres">
      <dgm:prSet presAssocID="{6ECD2146-77BE-48DE-B759-1EA16B2D7BDC}" presName="sibTrans" presStyleLbl="sibTrans2D1" presStyleIdx="0" presStyleCnt="0"/>
      <dgm:spPr/>
    </dgm:pt>
    <dgm:pt modelId="{E10F4786-0ACE-4551-9CDA-7E9B812BFA15}" type="pres">
      <dgm:prSet presAssocID="{7118A7FD-7B76-4149-9DC0-7B7B63D77560}" presName="compNode" presStyleCnt="0"/>
      <dgm:spPr/>
    </dgm:pt>
    <dgm:pt modelId="{75302324-B6CC-4A5E-90D1-5344EE3AE81F}" type="pres">
      <dgm:prSet presAssocID="{7118A7FD-7B76-4149-9DC0-7B7B63D77560}" presName="childRect" presStyleLbl="bgAcc1" presStyleIdx="2" presStyleCnt="4">
        <dgm:presLayoutVars>
          <dgm:bulletEnabled val="1"/>
        </dgm:presLayoutVars>
      </dgm:prSet>
      <dgm:spPr/>
    </dgm:pt>
    <dgm:pt modelId="{1FEE8331-87E3-45E5-97D0-781D7A4276D2}" type="pres">
      <dgm:prSet presAssocID="{7118A7FD-7B76-4149-9DC0-7B7B63D77560}" presName="parentText" presStyleLbl="node1" presStyleIdx="0" presStyleCnt="0">
        <dgm:presLayoutVars>
          <dgm:chMax val="0"/>
          <dgm:bulletEnabled val="1"/>
        </dgm:presLayoutVars>
      </dgm:prSet>
      <dgm:spPr/>
    </dgm:pt>
    <dgm:pt modelId="{32653B8E-C0A2-49C3-834F-53FAA47E910C}" type="pres">
      <dgm:prSet presAssocID="{7118A7FD-7B76-4149-9DC0-7B7B63D77560}" presName="parentRect" presStyleLbl="alignNode1" presStyleIdx="2" presStyleCnt="4"/>
      <dgm:spPr/>
    </dgm:pt>
    <dgm:pt modelId="{21C70938-2B0C-4E12-9C0A-C4F42312CA64}" type="pres">
      <dgm:prSet presAssocID="{7118A7FD-7B76-4149-9DC0-7B7B63D77560}"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extLst>
        <a:ext uri="{E40237B7-FDA0-4F09-8148-C483321AD2D9}">
          <dgm14:cNvPr xmlns:dgm14="http://schemas.microsoft.com/office/drawing/2010/diagram" id="0" name="" descr="Ataxia Examination Related Keywords &amp; Suggestions - Ataxia Examination ..."/>
        </a:ext>
      </dgm:extLst>
    </dgm:pt>
    <dgm:pt modelId="{0898041B-35E7-435E-8972-7113036D483E}" type="pres">
      <dgm:prSet presAssocID="{18D83C00-4110-4A18-9A0D-7F51AF131E68}" presName="sibTrans" presStyleLbl="sibTrans2D1" presStyleIdx="0" presStyleCnt="0"/>
      <dgm:spPr/>
    </dgm:pt>
    <dgm:pt modelId="{E10EFACC-62E6-4174-9CC9-1CB9D0232F4C}" type="pres">
      <dgm:prSet presAssocID="{3077EB94-1F80-4F6D-8D5A-9D2081ABA8FC}" presName="compNode" presStyleCnt="0"/>
      <dgm:spPr/>
    </dgm:pt>
    <dgm:pt modelId="{154F4AC6-16EC-4D84-8024-D64E5ADA95C0}" type="pres">
      <dgm:prSet presAssocID="{3077EB94-1F80-4F6D-8D5A-9D2081ABA8FC}" presName="childRect" presStyleLbl="bgAcc1" presStyleIdx="3" presStyleCnt="4">
        <dgm:presLayoutVars>
          <dgm:bulletEnabled val="1"/>
        </dgm:presLayoutVars>
      </dgm:prSet>
      <dgm:spPr/>
    </dgm:pt>
    <dgm:pt modelId="{CB670F79-45BE-432A-B54D-468ED916AE35}" type="pres">
      <dgm:prSet presAssocID="{3077EB94-1F80-4F6D-8D5A-9D2081ABA8FC}" presName="parentText" presStyleLbl="node1" presStyleIdx="0" presStyleCnt="0">
        <dgm:presLayoutVars>
          <dgm:chMax val="0"/>
          <dgm:bulletEnabled val="1"/>
        </dgm:presLayoutVars>
      </dgm:prSet>
      <dgm:spPr/>
    </dgm:pt>
    <dgm:pt modelId="{42313F1F-DBF2-49B7-9D9D-C903E58E5F4D}" type="pres">
      <dgm:prSet presAssocID="{3077EB94-1F80-4F6D-8D5A-9D2081ABA8FC}" presName="parentRect" presStyleLbl="alignNode1" presStyleIdx="3" presStyleCnt="4"/>
      <dgm:spPr/>
    </dgm:pt>
    <dgm:pt modelId="{D4258094-6982-4BA2-920A-101B34CA1222}" type="pres">
      <dgm:prSet presAssocID="{3077EB94-1F80-4F6D-8D5A-9D2081ABA8FC}"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lt;strong&gt;Genetic&lt;/strong&gt; Disorders UK - About &lt;strong&gt;genetic&lt;/strong&gt; disorders"/>
        </a:ext>
      </dgm:extLst>
    </dgm:pt>
  </dgm:ptLst>
  <dgm:cxnLst>
    <dgm:cxn modelId="{FE37E102-CF0F-48AC-8142-64712B3606B8}" type="presOf" srcId="{7118A7FD-7B76-4149-9DC0-7B7B63D77560}" destId="{1FEE8331-87E3-45E5-97D0-781D7A4276D2}" srcOrd="0" destOrd="0" presId="urn:microsoft.com/office/officeart/2005/8/layout/bList2"/>
    <dgm:cxn modelId="{36845211-0B88-4858-AA9F-CDA9B01A3188}" srcId="{ABD6D553-B88B-48C3-AD21-2236445F2C5C}" destId="{51FAA6E2-3369-4C94-89B4-9F3C1D5CC471}" srcOrd="0" destOrd="0" parTransId="{9CC8C1B7-0944-4833-8077-A9B9D74A94ED}" sibTransId="{5042E44F-A807-40B6-9DD1-666B98780783}"/>
    <dgm:cxn modelId="{551AF811-96AD-4858-8883-819F9E5F7E4A}" type="presOf" srcId="{77852143-7DBB-4BEA-9BDA-752C927ACCF5}" destId="{B0D9B566-3421-47E6-9BE8-DA7D344EC060}" srcOrd="0" destOrd="1" presId="urn:microsoft.com/office/officeart/2005/8/layout/bList2"/>
    <dgm:cxn modelId="{1B49C219-96E3-4A5A-B00A-405CBAE68D16}" srcId="{ABD6D553-B88B-48C3-AD21-2236445F2C5C}" destId="{B1434BD5-66B9-4DE9-BC44-C8F5E3E308C1}" srcOrd="2" destOrd="0" parTransId="{300A23B2-4E7D-4497-B18B-FEFE6E1E3C02}" sibTransId="{B0F93472-8250-44C7-AD17-ADAD54429B25}"/>
    <dgm:cxn modelId="{DE913924-E1BF-40BB-9A86-CC39680D73A6}" type="presOf" srcId="{3077EB94-1F80-4F6D-8D5A-9D2081ABA8FC}" destId="{CB670F79-45BE-432A-B54D-468ED916AE35}" srcOrd="0" destOrd="0" presId="urn:microsoft.com/office/officeart/2005/8/layout/bList2"/>
    <dgm:cxn modelId="{99176526-86F0-426E-979C-0F6AA74065DA}" srcId="{3077EB94-1F80-4F6D-8D5A-9D2081ABA8FC}" destId="{3AA1BA4A-81D9-4147-B35A-D9AA88447AAA}" srcOrd="2" destOrd="0" parTransId="{3A17582C-A98A-4C4A-AE3E-05F0D32167D2}" sibTransId="{39B9E6A0-542A-44FB-B106-0A0DA4716A90}"/>
    <dgm:cxn modelId="{B3E77928-49A3-499D-8D09-07A433CB696E}" type="presOf" srcId="{7C08FC8D-9422-459D-A6BA-865E51A3646A}" destId="{75302324-B6CC-4A5E-90D1-5344EE3AE81F}" srcOrd="0" destOrd="2" presId="urn:microsoft.com/office/officeart/2005/8/layout/bList2"/>
    <dgm:cxn modelId="{9DDFDC28-1DA0-4A05-9C30-982B487C8C49}" srcId="{ABD6D553-B88B-48C3-AD21-2236445F2C5C}" destId="{E2EF679C-152E-4F5E-939A-ACB902AB6F59}" srcOrd="1" destOrd="0" parTransId="{F2C4541D-B156-401C-9DCF-42E89740C5E1}" sibTransId="{92E25B7A-A729-4563-B842-6E3A0A074B39}"/>
    <dgm:cxn modelId="{FD1DAB30-53A2-4680-B517-9C01556A3B16}" type="presOf" srcId="{E2EF679C-152E-4F5E-939A-ACB902AB6F59}" destId="{EE41CBEC-ACA9-4BC4-856D-66F89AB2D49E}" srcOrd="0" destOrd="1" presId="urn:microsoft.com/office/officeart/2005/8/layout/bList2"/>
    <dgm:cxn modelId="{DB7DC638-BBAA-45B9-8730-9FBFEC7F9358}" type="presOf" srcId="{6C36CC69-A484-4A4F-843B-891FD1CC8B2C}" destId="{120818D6-80CD-432E-ABD7-E4B39B7AC858}" srcOrd="0" destOrd="0" presId="urn:microsoft.com/office/officeart/2005/8/layout/bList2"/>
    <dgm:cxn modelId="{36C2F93B-3622-465F-8CF0-77D9B8479A35}" type="presOf" srcId="{51FAA6E2-3369-4C94-89B4-9F3C1D5CC471}" destId="{EE41CBEC-ACA9-4BC4-856D-66F89AB2D49E}" srcOrd="0" destOrd="0" presId="urn:microsoft.com/office/officeart/2005/8/layout/bList2"/>
    <dgm:cxn modelId="{CF14983C-607C-4926-8C09-7FE8EDEBF08A}" srcId="{3FF0143D-36BB-4CF9-AABE-EF556AB92354}" destId="{3077EB94-1F80-4F6D-8D5A-9D2081ABA8FC}" srcOrd="3" destOrd="0" parTransId="{DEC043F3-24E2-42F2-9E46-11C2102465F9}" sibTransId="{EE62913E-46E3-4986-8F9D-5032F90FBF27}"/>
    <dgm:cxn modelId="{8DADD73E-7D66-4A86-A39D-088E33EE89D2}" srcId="{6406B48B-B568-4A71-AD60-458676630752}" destId="{77852143-7DBB-4BEA-9BDA-752C927ACCF5}" srcOrd="1" destOrd="0" parTransId="{890DCAE7-A3ED-4ED5-9634-3F5E7A1314A3}" sibTransId="{00EAECF5-9B53-484F-AE1E-75A712EBCAD0}"/>
    <dgm:cxn modelId="{F8B3F160-2259-47F2-ABC1-0773038E04F9}" type="presOf" srcId="{6406B48B-B568-4A71-AD60-458676630752}" destId="{522078F6-10D7-4860-8EA3-016F8BE7E8E5}" srcOrd="1" destOrd="0" presId="urn:microsoft.com/office/officeart/2005/8/layout/bList2"/>
    <dgm:cxn modelId="{816D1B62-F87D-45A8-95D8-4947CB71CE13}" type="presOf" srcId="{3FF0143D-36BB-4CF9-AABE-EF556AB92354}" destId="{8473D113-3827-4BCB-9119-7AA969B8E5FB}" srcOrd="0" destOrd="0" presId="urn:microsoft.com/office/officeart/2005/8/layout/bList2"/>
    <dgm:cxn modelId="{0CF7CF42-0753-44AD-8BBC-7EE676D332F4}" type="presOf" srcId="{6ECD2146-77BE-48DE-B759-1EA16B2D7BDC}" destId="{32E5E2CA-14D3-44AB-AA66-6E1CBC41EF86}" srcOrd="0" destOrd="0" presId="urn:microsoft.com/office/officeart/2005/8/layout/bList2"/>
    <dgm:cxn modelId="{F8544E51-965D-4D95-A7BA-F54535C26AA2}" type="presOf" srcId="{B1434BD5-66B9-4DE9-BC44-C8F5E3E308C1}" destId="{EE41CBEC-ACA9-4BC4-856D-66F89AB2D49E}" srcOrd="0" destOrd="2" presId="urn:microsoft.com/office/officeart/2005/8/layout/bList2"/>
    <dgm:cxn modelId="{62ED7B52-497D-48FF-AD02-2C10CB557DB9}" srcId="{3077EB94-1F80-4F6D-8D5A-9D2081ABA8FC}" destId="{8F7E0B51-FC8F-4744-AC24-7E30127F2B2D}" srcOrd="1" destOrd="0" parTransId="{2ECD1E26-19E9-40EF-8804-315252F951AF}" sibTransId="{11383886-6753-49A5-A847-3F3C3C86B99E}"/>
    <dgm:cxn modelId="{724EF273-4563-470F-80E6-5638784AB181}" srcId="{6406B48B-B568-4A71-AD60-458676630752}" destId="{A05579CC-B2EC-498F-8013-B9B243B76FA8}" srcOrd="0" destOrd="0" parTransId="{31CEFC20-F652-42F7-AE58-5F5309FCE5B6}" sibTransId="{37D7EE28-4B47-487B-938F-E90544932A92}"/>
    <dgm:cxn modelId="{2191EC77-C6D6-4ABA-A832-463CCC77BD18}" type="presOf" srcId="{8C565633-35D9-4163-82AA-D897A6BB10C6}" destId="{75302324-B6CC-4A5E-90D1-5344EE3AE81F}" srcOrd="0" destOrd="3" presId="urn:microsoft.com/office/officeart/2005/8/layout/bList2"/>
    <dgm:cxn modelId="{D4CCA078-06FF-4467-ABB6-015C1E1FBD87}" srcId="{3FF0143D-36BB-4CF9-AABE-EF556AB92354}" destId="{ABD6D553-B88B-48C3-AD21-2236445F2C5C}" srcOrd="1" destOrd="0" parTransId="{18348530-A4D3-4E2C-A7B0-B42183662FD7}" sibTransId="{6ECD2146-77BE-48DE-B759-1EA16B2D7BDC}"/>
    <dgm:cxn modelId="{9D9D3C5A-BE52-4706-BECF-17B07DBEBBF2}" type="presOf" srcId="{B73B3BEB-083D-49DC-9C0B-7685C3FBC5EC}" destId="{75302324-B6CC-4A5E-90D1-5344EE3AE81F}" srcOrd="0" destOrd="0" presId="urn:microsoft.com/office/officeart/2005/8/layout/bList2"/>
    <dgm:cxn modelId="{79630582-E4CA-49D3-9604-746D7F1A9E13}" type="presOf" srcId="{18D83C00-4110-4A18-9A0D-7F51AF131E68}" destId="{0898041B-35E7-435E-8972-7113036D483E}" srcOrd="0" destOrd="0" presId="urn:microsoft.com/office/officeart/2005/8/layout/bList2"/>
    <dgm:cxn modelId="{6C302283-0E96-4EB1-8F20-80F33E09F4F2}" type="presOf" srcId="{B9A7DD15-3002-4A67-BA76-8EE04E92F899}" destId="{154F4AC6-16EC-4D84-8024-D64E5ADA95C0}" srcOrd="0" destOrd="0" presId="urn:microsoft.com/office/officeart/2005/8/layout/bList2"/>
    <dgm:cxn modelId="{FBD7CC86-F9E3-46C4-8845-865328AF241B}" type="presOf" srcId="{3077EB94-1F80-4F6D-8D5A-9D2081ABA8FC}" destId="{42313F1F-DBF2-49B7-9D9D-C903E58E5F4D}" srcOrd="1" destOrd="0" presId="urn:microsoft.com/office/officeart/2005/8/layout/bList2"/>
    <dgm:cxn modelId="{6732F988-A24A-4CB2-809E-71E99D6A4B08}" srcId="{7118A7FD-7B76-4149-9DC0-7B7B63D77560}" destId="{B73B3BEB-083D-49DC-9C0B-7685C3FBC5EC}" srcOrd="0" destOrd="0" parTransId="{AC944CDD-C368-48FA-9D21-492C11BF1CFE}" sibTransId="{B45F73DD-2C8A-44EC-8A7B-4886CD76C4F0}"/>
    <dgm:cxn modelId="{C46FD990-80E2-4227-AAA2-DE7617D220A2}" srcId="{3FF0143D-36BB-4CF9-AABE-EF556AB92354}" destId="{6406B48B-B568-4A71-AD60-458676630752}" srcOrd="0" destOrd="0" parTransId="{31372003-B03F-4D0F-A5EF-AFAD145EA9E4}" sibTransId="{6C36CC69-A484-4A4F-843B-891FD1CC8B2C}"/>
    <dgm:cxn modelId="{F1DBE092-3611-4207-8A5B-A09DEECF4275}" type="presOf" srcId="{A05579CC-B2EC-498F-8013-B9B243B76FA8}" destId="{B0D9B566-3421-47E6-9BE8-DA7D344EC060}" srcOrd="0" destOrd="0" presId="urn:microsoft.com/office/officeart/2005/8/layout/bList2"/>
    <dgm:cxn modelId="{F4AA1598-2ED3-4297-82C8-1FAF74F68214}" type="presOf" srcId="{3AA1BA4A-81D9-4147-B35A-D9AA88447AAA}" destId="{154F4AC6-16EC-4D84-8024-D64E5ADA95C0}" srcOrd="0" destOrd="2" presId="urn:microsoft.com/office/officeart/2005/8/layout/bList2"/>
    <dgm:cxn modelId="{3CF49798-B45F-4C30-BC79-73823E736F65}" srcId="{7118A7FD-7B76-4149-9DC0-7B7B63D77560}" destId="{558D7B08-F17B-48E2-BB9F-7EE3C9E66D30}" srcOrd="1" destOrd="0" parTransId="{6B9B071B-EB79-46FA-9223-9EF46FF4AD67}" sibTransId="{9155269F-9CE1-4629-A6A0-61B94B97C19D}"/>
    <dgm:cxn modelId="{0EDE1FA3-763A-43CD-9684-D903F94DF491}" type="presOf" srcId="{6406B48B-B568-4A71-AD60-458676630752}" destId="{4BBF4756-5862-465F-953D-59AF4D51784C}" srcOrd="0" destOrd="0" presId="urn:microsoft.com/office/officeart/2005/8/layout/bList2"/>
    <dgm:cxn modelId="{510B1AA4-DE0A-4F65-9421-5DF271ECC840}" type="presOf" srcId="{558D7B08-F17B-48E2-BB9F-7EE3C9E66D30}" destId="{75302324-B6CC-4A5E-90D1-5344EE3AE81F}" srcOrd="0" destOrd="1" presId="urn:microsoft.com/office/officeart/2005/8/layout/bList2"/>
    <dgm:cxn modelId="{F23132AB-26C9-46A9-9721-7F231BAF7C8E}" type="presOf" srcId="{7118A7FD-7B76-4149-9DC0-7B7B63D77560}" destId="{32653B8E-C0A2-49C3-834F-53FAA47E910C}" srcOrd="1" destOrd="0" presId="urn:microsoft.com/office/officeart/2005/8/layout/bList2"/>
    <dgm:cxn modelId="{752E15BE-6DD8-4411-8F06-CE78A7B8E1D8}" type="presOf" srcId="{8F7E0B51-FC8F-4744-AC24-7E30127F2B2D}" destId="{154F4AC6-16EC-4D84-8024-D64E5ADA95C0}" srcOrd="0" destOrd="1" presId="urn:microsoft.com/office/officeart/2005/8/layout/bList2"/>
    <dgm:cxn modelId="{E4280DC3-3586-47A6-BA47-379DB0D98FF7}" type="presOf" srcId="{ABD6D553-B88B-48C3-AD21-2236445F2C5C}" destId="{704C9035-DFF7-4859-9B1D-14C9ACDDEDAC}" srcOrd="1" destOrd="0" presId="urn:microsoft.com/office/officeart/2005/8/layout/bList2"/>
    <dgm:cxn modelId="{991E07E2-82BE-4A9C-9A7A-DF4AB9A028CB}" type="presOf" srcId="{ABD6D553-B88B-48C3-AD21-2236445F2C5C}" destId="{B1F840E1-0C68-4196-8DFC-520F33B961B7}" srcOrd="0" destOrd="0" presId="urn:microsoft.com/office/officeart/2005/8/layout/bList2"/>
    <dgm:cxn modelId="{429DA4E6-3113-4A04-903B-D576AFAFD98E}" srcId="{7118A7FD-7B76-4149-9DC0-7B7B63D77560}" destId="{8C565633-35D9-4163-82AA-D897A6BB10C6}" srcOrd="3" destOrd="0" parTransId="{5C4AFED9-8856-48B0-9368-7A819D5CBA36}" sibTransId="{0C05A707-FED7-48A3-B87E-4FA45A6D1684}"/>
    <dgm:cxn modelId="{EAE8ABF8-AD98-4B2E-88C6-DE4DA73B23F0}" srcId="{3FF0143D-36BB-4CF9-AABE-EF556AB92354}" destId="{7118A7FD-7B76-4149-9DC0-7B7B63D77560}" srcOrd="2" destOrd="0" parTransId="{800A5D07-BC91-487E-BD6A-D8E3B0B9DE50}" sibTransId="{18D83C00-4110-4A18-9A0D-7F51AF131E68}"/>
    <dgm:cxn modelId="{996FCCF8-F155-4F50-BA98-1CB905C65EC6}" srcId="{7118A7FD-7B76-4149-9DC0-7B7B63D77560}" destId="{7C08FC8D-9422-459D-A6BA-865E51A3646A}" srcOrd="2" destOrd="0" parTransId="{4A00EAED-DB97-4E32-8B00-D5FC23CDD370}" sibTransId="{A14F4611-AD1E-44F6-B076-71E921598649}"/>
    <dgm:cxn modelId="{F8D3D6FB-0E4F-4795-AA03-72E940F56160}" srcId="{3077EB94-1F80-4F6D-8D5A-9D2081ABA8FC}" destId="{B9A7DD15-3002-4A67-BA76-8EE04E92F899}" srcOrd="0" destOrd="0" parTransId="{95C531E1-E029-4C35-BCCE-54D1A3224BAB}" sibTransId="{21FDA3AB-FD07-40E2-962F-CBA851A81F90}"/>
    <dgm:cxn modelId="{FC70676A-550F-4AEA-847C-4C9547D40ADE}" type="presParOf" srcId="{8473D113-3827-4BCB-9119-7AA969B8E5FB}" destId="{E0505FFB-6645-481F-ADC1-4E053A4DE4A3}" srcOrd="0" destOrd="0" presId="urn:microsoft.com/office/officeart/2005/8/layout/bList2"/>
    <dgm:cxn modelId="{ADA987F8-0F1E-4C1C-A9A9-7F90695D538F}" type="presParOf" srcId="{E0505FFB-6645-481F-ADC1-4E053A4DE4A3}" destId="{B0D9B566-3421-47E6-9BE8-DA7D344EC060}" srcOrd="0" destOrd="0" presId="urn:microsoft.com/office/officeart/2005/8/layout/bList2"/>
    <dgm:cxn modelId="{E9A45CFC-4CEA-409A-8B9E-A8522ABDDA8A}" type="presParOf" srcId="{E0505FFB-6645-481F-ADC1-4E053A4DE4A3}" destId="{4BBF4756-5862-465F-953D-59AF4D51784C}" srcOrd="1" destOrd="0" presId="urn:microsoft.com/office/officeart/2005/8/layout/bList2"/>
    <dgm:cxn modelId="{3EECA167-8DB6-4996-A4CF-EF7566FB9096}" type="presParOf" srcId="{E0505FFB-6645-481F-ADC1-4E053A4DE4A3}" destId="{522078F6-10D7-4860-8EA3-016F8BE7E8E5}" srcOrd="2" destOrd="0" presId="urn:microsoft.com/office/officeart/2005/8/layout/bList2"/>
    <dgm:cxn modelId="{C613A8BA-1652-49C9-B41C-B14FA06807A3}" type="presParOf" srcId="{E0505FFB-6645-481F-ADC1-4E053A4DE4A3}" destId="{82A05E32-AFA9-4348-989F-F969143BAED1}" srcOrd="3" destOrd="0" presId="urn:microsoft.com/office/officeart/2005/8/layout/bList2"/>
    <dgm:cxn modelId="{9AB5DA4D-EEBB-4C3B-9503-30752B30EA83}" type="presParOf" srcId="{8473D113-3827-4BCB-9119-7AA969B8E5FB}" destId="{120818D6-80CD-432E-ABD7-E4B39B7AC858}" srcOrd="1" destOrd="0" presId="urn:microsoft.com/office/officeart/2005/8/layout/bList2"/>
    <dgm:cxn modelId="{7369B88A-721B-46C2-BB16-1965D522EBFF}" type="presParOf" srcId="{8473D113-3827-4BCB-9119-7AA969B8E5FB}" destId="{75CF27E2-7FBD-495B-A1C2-151BB5C8394B}" srcOrd="2" destOrd="0" presId="urn:microsoft.com/office/officeart/2005/8/layout/bList2"/>
    <dgm:cxn modelId="{6362770B-0052-4464-8F7D-91264C69CFB0}" type="presParOf" srcId="{75CF27E2-7FBD-495B-A1C2-151BB5C8394B}" destId="{EE41CBEC-ACA9-4BC4-856D-66F89AB2D49E}" srcOrd="0" destOrd="0" presId="urn:microsoft.com/office/officeart/2005/8/layout/bList2"/>
    <dgm:cxn modelId="{AE6FD973-BAEF-4EC7-8FC9-A91A826ED52A}" type="presParOf" srcId="{75CF27E2-7FBD-495B-A1C2-151BB5C8394B}" destId="{B1F840E1-0C68-4196-8DFC-520F33B961B7}" srcOrd="1" destOrd="0" presId="urn:microsoft.com/office/officeart/2005/8/layout/bList2"/>
    <dgm:cxn modelId="{5B1B6C35-219C-4FD8-B9CA-D633A2211445}" type="presParOf" srcId="{75CF27E2-7FBD-495B-A1C2-151BB5C8394B}" destId="{704C9035-DFF7-4859-9B1D-14C9ACDDEDAC}" srcOrd="2" destOrd="0" presId="urn:microsoft.com/office/officeart/2005/8/layout/bList2"/>
    <dgm:cxn modelId="{D2EAAA2E-B7A7-4907-B7D7-89B9B8DE38AA}" type="presParOf" srcId="{75CF27E2-7FBD-495B-A1C2-151BB5C8394B}" destId="{6669EB70-F649-4496-95F8-671AEEF8AE41}" srcOrd="3" destOrd="0" presId="urn:microsoft.com/office/officeart/2005/8/layout/bList2"/>
    <dgm:cxn modelId="{AC673B5B-C6DF-4509-9172-B07014848D87}" type="presParOf" srcId="{8473D113-3827-4BCB-9119-7AA969B8E5FB}" destId="{32E5E2CA-14D3-44AB-AA66-6E1CBC41EF86}" srcOrd="3" destOrd="0" presId="urn:microsoft.com/office/officeart/2005/8/layout/bList2"/>
    <dgm:cxn modelId="{6CFD83A3-CFBA-48C8-9F9E-75A87B6C2ED3}" type="presParOf" srcId="{8473D113-3827-4BCB-9119-7AA969B8E5FB}" destId="{E10F4786-0ACE-4551-9CDA-7E9B812BFA15}" srcOrd="4" destOrd="0" presId="urn:microsoft.com/office/officeart/2005/8/layout/bList2"/>
    <dgm:cxn modelId="{9A7A9F25-4F04-4D5A-83EA-B8F5CF735F6B}" type="presParOf" srcId="{E10F4786-0ACE-4551-9CDA-7E9B812BFA15}" destId="{75302324-B6CC-4A5E-90D1-5344EE3AE81F}" srcOrd="0" destOrd="0" presId="urn:microsoft.com/office/officeart/2005/8/layout/bList2"/>
    <dgm:cxn modelId="{CD5AF2CA-04A7-42E7-8C52-FE6274D86B0A}" type="presParOf" srcId="{E10F4786-0ACE-4551-9CDA-7E9B812BFA15}" destId="{1FEE8331-87E3-45E5-97D0-781D7A4276D2}" srcOrd="1" destOrd="0" presId="urn:microsoft.com/office/officeart/2005/8/layout/bList2"/>
    <dgm:cxn modelId="{7F57E8B4-E62D-4390-9BB4-2963E0E536C4}" type="presParOf" srcId="{E10F4786-0ACE-4551-9CDA-7E9B812BFA15}" destId="{32653B8E-C0A2-49C3-834F-53FAA47E910C}" srcOrd="2" destOrd="0" presId="urn:microsoft.com/office/officeart/2005/8/layout/bList2"/>
    <dgm:cxn modelId="{6EAE39DC-DCE4-4F48-A751-43E88AE6551C}" type="presParOf" srcId="{E10F4786-0ACE-4551-9CDA-7E9B812BFA15}" destId="{21C70938-2B0C-4E12-9C0A-C4F42312CA64}" srcOrd="3" destOrd="0" presId="urn:microsoft.com/office/officeart/2005/8/layout/bList2"/>
    <dgm:cxn modelId="{E98D61F2-8083-4254-AD91-206029E505BF}" type="presParOf" srcId="{8473D113-3827-4BCB-9119-7AA969B8E5FB}" destId="{0898041B-35E7-435E-8972-7113036D483E}" srcOrd="5" destOrd="0" presId="urn:microsoft.com/office/officeart/2005/8/layout/bList2"/>
    <dgm:cxn modelId="{609A952E-96DF-4930-8D68-CD4A4FD8E914}" type="presParOf" srcId="{8473D113-3827-4BCB-9119-7AA969B8E5FB}" destId="{E10EFACC-62E6-4174-9CC9-1CB9D0232F4C}" srcOrd="6" destOrd="0" presId="urn:microsoft.com/office/officeart/2005/8/layout/bList2"/>
    <dgm:cxn modelId="{DE36EF96-C287-4EA8-AA31-F20232EB1CB8}" type="presParOf" srcId="{E10EFACC-62E6-4174-9CC9-1CB9D0232F4C}" destId="{154F4AC6-16EC-4D84-8024-D64E5ADA95C0}" srcOrd="0" destOrd="0" presId="urn:microsoft.com/office/officeart/2005/8/layout/bList2"/>
    <dgm:cxn modelId="{A3EC6A7D-8A35-4D38-8728-65A251D09C1E}" type="presParOf" srcId="{E10EFACC-62E6-4174-9CC9-1CB9D0232F4C}" destId="{CB670F79-45BE-432A-B54D-468ED916AE35}" srcOrd="1" destOrd="0" presId="urn:microsoft.com/office/officeart/2005/8/layout/bList2"/>
    <dgm:cxn modelId="{221B1D08-2141-4A98-A969-BABB9A7C7D9C}" type="presParOf" srcId="{E10EFACC-62E6-4174-9CC9-1CB9D0232F4C}" destId="{42313F1F-DBF2-49B7-9D9D-C903E58E5F4D}" srcOrd="2" destOrd="0" presId="urn:microsoft.com/office/officeart/2005/8/layout/bList2"/>
    <dgm:cxn modelId="{C7AFFD4D-8176-480C-BD30-ECF7B966DACC}" type="presParOf" srcId="{E10EFACC-62E6-4174-9CC9-1CB9D0232F4C}" destId="{D4258094-6982-4BA2-920A-101B34CA122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A3C55F-1399-41A0-9265-AA9D4695166E}" type="doc">
      <dgm:prSet loTypeId="urn:microsoft.com/office/officeart/2005/8/layout/radial2" loCatId="relationship" qsTypeId="urn:microsoft.com/office/officeart/2009/2/quickstyle/3d8" qsCatId="3D" csTypeId="urn:microsoft.com/office/officeart/2005/8/colors/accent1_2" csCatId="accent1" phldr="1"/>
      <dgm:spPr/>
      <dgm:t>
        <a:bodyPr/>
        <a:lstStyle/>
        <a:p>
          <a:endParaRPr lang="en-US"/>
        </a:p>
      </dgm:t>
    </dgm:pt>
    <dgm:pt modelId="{117FBB21-6460-4F69-BA70-A1EF6382E972}">
      <dgm:prSet custT="1"/>
      <dgm:spPr/>
      <dgm:t>
        <a:bodyPr/>
        <a:lstStyle/>
        <a:p>
          <a:r>
            <a:rPr lang="en-US" sz="1800" b="0" cap="none" spc="0">
              <a:ln w="0"/>
              <a:solidFill>
                <a:schemeClr val="tx1"/>
              </a:solidFill>
              <a:effectLst>
                <a:outerShdw blurRad="38100" dist="19050" dir="2700000" algn="tl" rotWithShape="0">
                  <a:schemeClr val="dk1">
                    <a:alpha val="40000"/>
                  </a:schemeClr>
                </a:outerShdw>
              </a:effectLst>
            </a:rPr>
            <a:t>Psychoneuroimmunology</a:t>
          </a:r>
          <a:endParaRPr lang="ar-SA" sz="1800" b="0" cap="none" spc="0">
            <a:ln w="0"/>
            <a:solidFill>
              <a:schemeClr val="tx1"/>
            </a:solidFill>
            <a:effectLst>
              <a:outerShdw blurRad="38100" dist="19050" dir="2700000" algn="tl" rotWithShape="0">
                <a:schemeClr val="dk1">
                  <a:alpha val="40000"/>
                </a:schemeClr>
              </a:outerShdw>
            </a:effectLst>
          </a:endParaRPr>
        </a:p>
      </dgm:t>
    </dgm:pt>
    <dgm:pt modelId="{C7D007D4-88E8-4698-B733-F9383B950F9F}" type="parTrans" cxnId="{5DA9CE6C-012E-448C-8777-7F532E1C225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1DA7DF94-8148-47F0-9BE5-60A6B33D4EAD}" type="sibTrans" cxnId="{5DA9CE6C-012E-448C-8777-7F532E1C225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9AC2B971-B70C-4FFB-97D4-B127C8E5BA43}">
      <dgm:prSet custT="1"/>
      <dgm:spPr/>
      <dgm:t>
        <a:bodyPr/>
        <a:lstStyle/>
        <a:p>
          <a:r>
            <a:rPr lang="en-US" sz="1800" b="0" cap="none" spc="0">
              <a:ln w="0"/>
              <a:solidFill>
                <a:schemeClr val="tx1"/>
              </a:solidFill>
              <a:effectLst>
                <a:outerShdw blurRad="38100" dist="19050" dir="2700000" algn="tl" rotWithShape="0">
                  <a:schemeClr val="dk1">
                    <a:alpha val="40000"/>
                  </a:schemeClr>
                </a:outerShdw>
              </a:effectLst>
            </a:rPr>
            <a:t>Psychoneuroendocrinology</a:t>
          </a:r>
          <a:endParaRPr lang="ar-SA" sz="1800" b="0" cap="none" spc="0">
            <a:ln w="0"/>
            <a:solidFill>
              <a:schemeClr val="tx1"/>
            </a:solidFill>
            <a:effectLst>
              <a:outerShdw blurRad="38100" dist="19050" dir="2700000" algn="tl" rotWithShape="0">
                <a:schemeClr val="dk1">
                  <a:alpha val="40000"/>
                </a:schemeClr>
              </a:outerShdw>
            </a:effectLst>
          </a:endParaRPr>
        </a:p>
      </dgm:t>
    </dgm:pt>
    <dgm:pt modelId="{3472AB84-A89A-4556-81BA-030334DCEA5D}" type="parTrans" cxnId="{B401E1DB-1473-4C92-967F-7145563837A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96ECDA90-54F4-4581-A466-842412FE14C6}" type="sibTrans" cxnId="{B401E1DB-1473-4C92-967F-7145563837A8}">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1694967B-5AC6-4C64-B3C1-F92137E07908}">
      <dgm:prSet custT="1"/>
      <dgm:spPr/>
      <dgm:t>
        <a:bodyPr/>
        <a:lstStyle/>
        <a:p>
          <a:r>
            <a:rPr lang="en-US" sz="1800" b="0" cap="none" spc="0">
              <a:ln w="0"/>
              <a:solidFill>
                <a:schemeClr val="tx1"/>
              </a:solidFill>
              <a:effectLst>
                <a:outerShdw blurRad="38100" dist="19050" dir="2700000" algn="tl" rotWithShape="0">
                  <a:schemeClr val="dk1">
                    <a:alpha val="40000"/>
                  </a:schemeClr>
                </a:outerShdw>
              </a:effectLst>
            </a:rPr>
            <a:t>Psychosocial Factors</a:t>
          </a:r>
          <a:endParaRPr lang="ar-SA" sz="1800" b="0" cap="none" spc="0">
            <a:ln w="0"/>
            <a:solidFill>
              <a:schemeClr val="tx1"/>
            </a:solidFill>
            <a:effectLst>
              <a:outerShdw blurRad="38100" dist="19050" dir="2700000" algn="tl" rotWithShape="0">
                <a:schemeClr val="dk1">
                  <a:alpha val="40000"/>
                </a:schemeClr>
              </a:outerShdw>
            </a:effectLst>
          </a:endParaRPr>
        </a:p>
      </dgm:t>
    </dgm:pt>
    <dgm:pt modelId="{BB2F2FD0-C674-47F5-BC58-96AA3479938C}" type="parTrans" cxnId="{06E65FA9-0CB2-4C1E-B0FD-DD025A37123C}">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81DBD9A8-845E-4F3B-BB02-F74493BD1821}" type="sibTrans" cxnId="{06E65FA9-0CB2-4C1E-B0FD-DD025A37123C}">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DD3B01E6-6750-40FD-A380-86E6CC347234}">
      <dgm:prSet custT="1"/>
      <dgm:spPr/>
      <dgm:t>
        <a:bodyPr/>
        <a:lstStyle/>
        <a:p>
          <a:r>
            <a:rPr lang="en-US" sz="2000" b="0" cap="none" spc="0" dirty="0">
              <a:ln w="0"/>
              <a:solidFill>
                <a:schemeClr val="tx1"/>
              </a:solidFill>
              <a:effectLst>
                <a:outerShdw blurRad="38100" dist="19050" dir="2700000" algn="tl" rotWithShape="0">
                  <a:schemeClr val="dk1">
                    <a:alpha val="40000"/>
                  </a:schemeClr>
                </a:outerShdw>
              </a:effectLst>
            </a:rPr>
            <a:t>Evidence </a:t>
          </a:r>
          <a:endParaRPr lang="ar-SA" sz="2000" b="0" cap="none" spc="0" dirty="0">
            <a:ln w="0"/>
            <a:solidFill>
              <a:schemeClr val="tx1"/>
            </a:solidFill>
            <a:effectLst>
              <a:outerShdw blurRad="38100" dist="19050" dir="2700000" algn="tl" rotWithShape="0">
                <a:schemeClr val="dk1">
                  <a:alpha val="40000"/>
                </a:schemeClr>
              </a:outerShdw>
            </a:effectLst>
          </a:endParaRPr>
        </a:p>
      </dgm:t>
    </dgm:pt>
    <dgm:pt modelId="{C3E347E3-1FD7-4A53-9CA0-314EB4059969}" type="parTrans" cxnId="{448A07D2-0D2B-4A9C-BE1C-DEBD0BF29AA1}">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CAC8A01F-914C-49D2-ABA0-A971C16895AA}" type="sibTrans" cxnId="{448A07D2-0D2B-4A9C-BE1C-DEBD0BF29AA1}">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11082977-3F61-4CD9-91A7-FC580C95EEAB}">
      <dgm:prSet custT="1"/>
      <dgm:spPr/>
      <dgm:t>
        <a:bodyPr/>
        <a:lstStyle/>
        <a:p>
          <a:r>
            <a:rPr lang="en-US" sz="2000" b="0" cap="none" spc="0" dirty="0">
              <a:ln w="0"/>
              <a:solidFill>
                <a:schemeClr val="tx1"/>
              </a:solidFill>
              <a:effectLst>
                <a:outerShdw blurRad="38100" dist="19050" dir="2700000" algn="tl" rotWithShape="0">
                  <a:schemeClr val="dk1">
                    <a:alpha val="40000"/>
                  </a:schemeClr>
                </a:outerShdw>
              </a:effectLst>
            </a:rPr>
            <a:t>High Expressed Emotion  family (EE)</a:t>
          </a:r>
          <a:endParaRPr lang="ar-SA" sz="2000" b="0" cap="none" spc="0" dirty="0">
            <a:ln w="0"/>
            <a:solidFill>
              <a:schemeClr val="tx1"/>
            </a:solidFill>
            <a:effectLst>
              <a:outerShdw blurRad="38100" dist="19050" dir="2700000" algn="tl" rotWithShape="0">
                <a:schemeClr val="dk1">
                  <a:alpha val="40000"/>
                </a:schemeClr>
              </a:outerShdw>
            </a:effectLst>
          </a:endParaRPr>
        </a:p>
      </dgm:t>
    </dgm:pt>
    <dgm:pt modelId="{B0E8231D-B46B-44C0-9804-EE339CD9CBC1}" type="parTrans" cxnId="{7C5BD36F-B7E2-4D85-B3B8-CD4668161D6F}">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634C0BCE-1CB4-4CB9-8652-C2199F1D3C76}" type="sibTrans" cxnId="{7C5BD36F-B7E2-4D85-B3B8-CD4668161D6F}">
      <dgm:prSet/>
      <dgm:spPr/>
      <dgm:t>
        <a:bodyPr/>
        <a:lstStyle/>
        <a:p>
          <a:endParaRPr lang="en-US" sz="6000" b="0" cap="none" spc="0">
            <a:ln w="0"/>
            <a:solidFill>
              <a:schemeClr val="tx1"/>
            </a:solidFill>
            <a:effectLst>
              <a:outerShdw blurRad="38100" dist="19050" dir="2700000" algn="tl" rotWithShape="0">
                <a:schemeClr val="dk1">
                  <a:alpha val="40000"/>
                </a:schemeClr>
              </a:outerShdw>
            </a:effectLst>
          </a:endParaRPr>
        </a:p>
      </dgm:t>
    </dgm:pt>
    <dgm:pt modelId="{84F4467B-8DDC-41D5-901E-A27FF5695B85}" type="pres">
      <dgm:prSet presAssocID="{4AA3C55F-1399-41A0-9265-AA9D4695166E}" presName="composite" presStyleCnt="0">
        <dgm:presLayoutVars>
          <dgm:chMax val="5"/>
          <dgm:dir/>
          <dgm:animLvl val="ctr"/>
          <dgm:resizeHandles val="exact"/>
        </dgm:presLayoutVars>
      </dgm:prSet>
      <dgm:spPr/>
    </dgm:pt>
    <dgm:pt modelId="{8DD57068-6CE7-433A-BD0A-6F09DD96F643}" type="pres">
      <dgm:prSet presAssocID="{4AA3C55F-1399-41A0-9265-AA9D4695166E}" presName="cycle" presStyleCnt="0"/>
      <dgm:spPr/>
    </dgm:pt>
    <dgm:pt modelId="{B5E4F4EE-31FF-4697-AEBA-CF8FBFADE18C}" type="pres">
      <dgm:prSet presAssocID="{4AA3C55F-1399-41A0-9265-AA9D4695166E}" presName="centerShape" presStyleCnt="0"/>
      <dgm:spPr/>
    </dgm:pt>
    <dgm:pt modelId="{4093F2AD-D4A4-4B1B-A8CC-DA482162F3D3}" type="pres">
      <dgm:prSet presAssocID="{4AA3C55F-1399-41A0-9265-AA9D4695166E}" presName="connSite" presStyleLbl="node1" presStyleIdx="0" presStyleCnt="4"/>
      <dgm:spPr/>
    </dgm:pt>
    <dgm:pt modelId="{478CBD42-97E8-4F71-8B35-887762C43C04}" type="pres">
      <dgm:prSet presAssocID="{4AA3C55F-1399-41A0-9265-AA9D4695166E}"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extLst>
        <a:ext uri="{E40237B7-FDA0-4F09-8148-C483321AD2D9}">
          <dgm14:cNvPr xmlns:dgm14="http://schemas.microsoft.com/office/drawing/2010/diagram" id="0" name="" descr="What &lt;strong&gt;Else&lt;/strong&gt; do you have?"/>
        </a:ext>
      </dgm:extLst>
    </dgm:pt>
    <dgm:pt modelId="{484ECCBF-079B-4B80-94B1-181F2987AED3}" type="pres">
      <dgm:prSet presAssocID="{C7D007D4-88E8-4698-B733-F9383B950F9F}" presName="Name25" presStyleLbl="parChTrans1D1" presStyleIdx="0" presStyleCnt="3"/>
      <dgm:spPr/>
    </dgm:pt>
    <dgm:pt modelId="{60231DBB-90EE-4B43-A10C-C854E8F02456}" type="pres">
      <dgm:prSet presAssocID="{117FBB21-6460-4F69-BA70-A1EF6382E972}" presName="node" presStyleCnt="0"/>
      <dgm:spPr/>
    </dgm:pt>
    <dgm:pt modelId="{7C9AA7EE-6E4D-4FAC-865A-E3324641EE95}" type="pres">
      <dgm:prSet presAssocID="{117FBB21-6460-4F69-BA70-A1EF6382E972}" presName="parentNode" presStyleLbl="node1" presStyleIdx="1" presStyleCnt="4">
        <dgm:presLayoutVars>
          <dgm:chMax val="1"/>
          <dgm:bulletEnabled val="1"/>
        </dgm:presLayoutVars>
      </dgm:prSet>
      <dgm:spPr/>
    </dgm:pt>
    <dgm:pt modelId="{9F627706-14AA-4DEE-BC5F-3E6749AAFB6B}" type="pres">
      <dgm:prSet presAssocID="{117FBB21-6460-4F69-BA70-A1EF6382E972}" presName="childNode" presStyleLbl="revTx" presStyleIdx="0" presStyleCnt="1">
        <dgm:presLayoutVars>
          <dgm:bulletEnabled val="1"/>
        </dgm:presLayoutVars>
      </dgm:prSet>
      <dgm:spPr/>
    </dgm:pt>
    <dgm:pt modelId="{582364BF-5A61-4CC1-858C-2B597958044D}" type="pres">
      <dgm:prSet presAssocID="{3472AB84-A89A-4556-81BA-030334DCEA5D}" presName="Name25" presStyleLbl="parChTrans1D1" presStyleIdx="1" presStyleCnt="3"/>
      <dgm:spPr/>
    </dgm:pt>
    <dgm:pt modelId="{FE4C60D0-B115-4FC4-A54E-04FE1C2158C4}" type="pres">
      <dgm:prSet presAssocID="{9AC2B971-B70C-4FFB-97D4-B127C8E5BA43}" presName="node" presStyleCnt="0"/>
      <dgm:spPr/>
    </dgm:pt>
    <dgm:pt modelId="{0C9F04F4-293D-40C1-89EB-EF0DF7A51388}" type="pres">
      <dgm:prSet presAssocID="{9AC2B971-B70C-4FFB-97D4-B127C8E5BA43}" presName="parentNode" presStyleLbl="node1" presStyleIdx="2" presStyleCnt="4">
        <dgm:presLayoutVars>
          <dgm:chMax val="1"/>
          <dgm:bulletEnabled val="1"/>
        </dgm:presLayoutVars>
      </dgm:prSet>
      <dgm:spPr/>
    </dgm:pt>
    <dgm:pt modelId="{065352B2-BCC1-4480-9179-1740DA0E4C8E}" type="pres">
      <dgm:prSet presAssocID="{9AC2B971-B70C-4FFB-97D4-B127C8E5BA43}" presName="childNode" presStyleLbl="revTx" presStyleIdx="0" presStyleCnt="1">
        <dgm:presLayoutVars>
          <dgm:bulletEnabled val="1"/>
        </dgm:presLayoutVars>
      </dgm:prSet>
      <dgm:spPr/>
    </dgm:pt>
    <dgm:pt modelId="{BA6BBD3C-8094-43BF-9FB6-8A0AB9249A01}" type="pres">
      <dgm:prSet presAssocID="{BB2F2FD0-C674-47F5-BC58-96AA3479938C}" presName="Name25" presStyleLbl="parChTrans1D1" presStyleIdx="2" presStyleCnt="3"/>
      <dgm:spPr/>
    </dgm:pt>
    <dgm:pt modelId="{1CA3163D-3F66-4C08-BF32-EE90D3BA5485}" type="pres">
      <dgm:prSet presAssocID="{1694967B-5AC6-4C64-B3C1-F92137E07908}" presName="node" presStyleCnt="0"/>
      <dgm:spPr/>
    </dgm:pt>
    <dgm:pt modelId="{0CC0C335-8ED4-4636-B22C-3DEC1D6F746B}" type="pres">
      <dgm:prSet presAssocID="{1694967B-5AC6-4C64-B3C1-F92137E07908}" presName="parentNode" presStyleLbl="node1" presStyleIdx="3" presStyleCnt="4">
        <dgm:presLayoutVars>
          <dgm:chMax val="1"/>
          <dgm:bulletEnabled val="1"/>
        </dgm:presLayoutVars>
      </dgm:prSet>
      <dgm:spPr/>
    </dgm:pt>
    <dgm:pt modelId="{28DF3697-13DC-463D-925D-3FE7C990DDA0}" type="pres">
      <dgm:prSet presAssocID="{1694967B-5AC6-4C64-B3C1-F92137E07908}" presName="childNode" presStyleLbl="revTx" presStyleIdx="0" presStyleCnt="1">
        <dgm:presLayoutVars>
          <dgm:bulletEnabled val="1"/>
        </dgm:presLayoutVars>
      </dgm:prSet>
      <dgm:spPr/>
    </dgm:pt>
  </dgm:ptLst>
  <dgm:cxnLst>
    <dgm:cxn modelId="{1799C401-796E-494B-B2C4-E423FE1B649A}" type="presOf" srcId="{DD3B01E6-6750-40FD-A380-86E6CC347234}" destId="{28DF3697-13DC-463D-925D-3FE7C990DDA0}" srcOrd="0" destOrd="0" presId="urn:microsoft.com/office/officeart/2005/8/layout/radial2"/>
    <dgm:cxn modelId="{DB970A31-7BD6-475E-9CE3-7E2A26E2B489}" type="presOf" srcId="{C7D007D4-88E8-4698-B733-F9383B950F9F}" destId="{484ECCBF-079B-4B80-94B1-181F2987AED3}" srcOrd="0" destOrd="0" presId="urn:microsoft.com/office/officeart/2005/8/layout/radial2"/>
    <dgm:cxn modelId="{3D01855E-46B2-4D4E-B5E0-F8E17DA75A1D}" type="presOf" srcId="{BB2F2FD0-C674-47F5-BC58-96AA3479938C}" destId="{BA6BBD3C-8094-43BF-9FB6-8A0AB9249A01}" srcOrd="0" destOrd="0" presId="urn:microsoft.com/office/officeart/2005/8/layout/radial2"/>
    <dgm:cxn modelId="{B935F965-8818-4956-88CE-7A1F6EC37D03}" type="presOf" srcId="{117FBB21-6460-4F69-BA70-A1EF6382E972}" destId="{7C9AA7EE-6E4D-4FAC-865A-E3324641EE95}" srcOrd="0" destOrd="0" presId="urn:microsoft.com/office/officeart/2005/8/layout/radial2"/>
    <dgm:cxn modelId="{83399A46-7BEB-411A-9457-503D04A0F145}" type="presOf" srcId="{3472AB84-A89A-4556-81BA-030334DCEA5D}" destId="{582364BF-5A61-4CC1-858C-2B597958044D}" srcOrd="0" destOrd="0" presId="urn:microsoft.com/office/officeart/2005/8/layout/radial2"/>
    <dgm:cxn modelId="{1F65D449-578D-40BD-8550-10720B59B8FF}" type="presOf" srcId="{1694967B-5AC6-4C64-B3C1-F92137E07908}" destId="{0CC0C335-8ED4-4636-B22C-3DEC1D6F746B}" srcOrd="0" destOrd="0" presId="urn:microsoft.com/office/officeart/2005/8/layout/radial2"/>
    <dgm:cxn modelId="{5DA9CE6C-012E-448C-8777-7F532E1C2258}" srcId="{4AA3C55F-1399-41A0-9265-AA9D4695166E}" destId="{117FBB21-6460-4F69-BA70-A1EF6382E972}" srcOrd="0" destOrd="0" parTransId="{C7D007D4-88E8-4698-B733-F9383B950F9F}" sibTransId="{1DA7DF94-8148-47F0-9BE5-60A6B33D4EAD}"/>
    <dgm:cxn modelId="{7C5BD36F-B7E2-4D85-B3B8-CD4668161D6F}" srcId="{1694967B-5AC6-4C64-B3C1-F92137E07908}" destId="{11082977-3F61-4CD9-91A7-FC580C95EEAB}" srcOrd="1" destOrd="0" parTransId="{B0E8231D-B46B-44C0-9804-EE339CD9CBC1}" sibTransId="{634C0BCE-1CB4-4CB9-8652-C2199F1D3C76}"/>
    <dgm:cxn modelId="{20577B86-7EBA-497D-A3E6-3E304A778BE2}" type="presOf" srcId="{4AA3C55F-1399-41A0-9265-AA9D4695166E}" destId="{84F4467B-8DDC-41D5-901E-A27FF5695B85}" srcOrd="0" destOrd="0" presId="urn:microsoft.com/office/officeart/2005/8/layout/radial2"/>
    <dgm:cxn modelId="{98A1A48B-BD56-414F-8C1D-838E6F1EBC95}" type="presOf" srcId="{11082977-3F61-4CD9-91A7-FC580C95EEAB}" destId="{28DF3697-13DC-463D-925D-3FE7C990DDA0}" srcOrd="0" destOrd="1" presId="urn:microsoft.com/office/officeart/2005/8/layout/radial2"/>
    <dgm:cxn modelId="{BF6192A7-B93D-4AC2-A5C5-A578B1289FFF}" type="presOf" srcId="{9AC2B971-B70C-4FFB-97D4-B127C8E5BA43}" destId="{0C9F04F4-293D-40C1-89EB-EF0DF7A51388}" srcOrd="0" destOrd="0" presId="urn:microsoft.com/office/officeart/2005/8/layout/radial2"/>
    <dgm:cxn modelId="{06E65FA9-0CB2-4C1E-B0FD-DD025A37123C}" srcId="{4AA3C55F-1399-41A0-9265-AA9D4695166E}" destId="{1694967B-5AC6-4C64-B3C1-F92137E07908}" srcOrd="2" destOrd="0" parTransId="{BB2F2FD0-C674-47F5-BC58-96AA3479938C}" sibTransId="{81DBD9A8-845E-4F3B-BB02-F74493BD1821}"/>
    <dgm:cxn modelId="{448A07D2-0D2B-4A9C-BE1C-DEBD0BF29AA1}" srcId="{1694967B-5AC6-4C64-B3C1-F92137E07908}" destId="{DD3B01E6-6750-40FD-A380-86E6CC347234}" srcOrd="0" destOrd="0" parTransId="{C3E347E3-1FD7-4A53-9CA0-314EB4059969}" sibTransId="{CAC8A01F-914C-49D2-ABA0-A971C16895AA}"/>
    <dgm:cxn modelId="{B401E1DB-1473-4C92-967F-7145563837A8}" srcId="{4AA3C55F-1399-41A0-9265-AA9D4695166E}" destId="{9AC2B971-B70C-4FFB-97D4-B127C8E5BA43}" srcOrd="1" destOrd="0" parTransId="{3472AB84-A89A-4556-81BA-030334DCEA5D}" sibTransId="{96ECDA90-54F4-4581-A466-842412FE14C6}"/>
    <dgm:cxn modelId="{1FDC6E9D-BB8D-4C0A-A49A-BC253A8BEC2D}" type="presParOf" srcId="{84F4467B-8DDC-41D5-901E-A27FF5695B85}" destId="{8DD57068-6CE7-433A-BD0A-6F09DD96F643}" srcOrd="0" destOrd="0" presId="urn:microsoft.com/office/officeart/2005/8/layout/radial2"/>
    <dgm:cxn modelId="{A1872883-0013-4A7B-9402-810C942AAB80}" type="presParOf" srcId="{8DD57068-6CE7-433A-BD0A-6F09DD96F643}" destId="{B5E4F4EE-31FF-4697-AEBA-CF8FBFADE18C}" srcOrd="0" destOrd="0" presId="urn:microsoft.com/office/officeart/2005/8/layout/radial2"/>
    <dgm:cxn modelId="{A8876127-6AA9-4ED5-9418-D6AB3D58DA11}" type="presParOf" srcId="{B5E4F4EE-31FF-4697-AEBA-CF8FBFADE18C}" destId="{4093F2AD-D4A4-4B1B-A8CC-DA482162F3D3}" srcOrd="0" destOrd="0" presId="urn:microsoft.com/office/officeart/2005/8/layout/radial2"/>
    <dgm:cxn modelId="{8EC169BA-7077-4A83-898F-A206DF774716}" type="presParOf" srcId="{B5E4F4EE-31FF-4697-AEBA-CF8FBFADE18C}" destId="{478CBD42-97E8-4F71-8B35-887762C43C04}" srcOrd="1" destOrd="0" presId="urn:microsoft.com/office/officeart/2005/8/layout/radial2"/>
    <dgm:cxn modelId="{E37DFB05-114C-4AF1-8D82-49B0FF8C71B1}" type="presParOf" srcId="{8DD57068-6CE7-433A-BD0A-6F09DD96F643}" destId="{484ECCBF-079B-4B80-94B1-181F2987AED3}" srcOrd="1" destOrd="0" presId="urn:microsoft.com/office/officeart/2005/8/layout/radial2"/>
    <dgm:cxn modelId="{F12C9A57-CBCF-495D-B187-2302C6162616}" type="presParOf" srcId="{8DD57068-6CE7-433A-BD0A-6F09DD96F643}" destId="{60231DBB-90EE-4B43-A10C-C854E8F02456}" srcOrd="2" destOrd="0" presId="urn:microsoft.com/office/officeart/2005/8/layout/radial2"/>
    <dgm:cxn modelId="{C27E988B-6743-45B7-B133-1BFC204A9D9A}" type="presParOf" srcId="{60231DBB-90EE-4B43-A10C-C854E8F02456}" destId="{7C9AA7EE-6E4D-4FAC-865A-E3324641EE95}" srcOrd="0" destOrd="0" presId="urn:microsoft.com/office/officeart/2005/8/layout/radial2"/>
    <dgm:cxn modelId="{EC85FA23-EC5F-485C-BF1C-A6A5296C1601}" type="presParOf" srcId="{60231DBB-90EE-4B43-A10C-C854E8F02456}" destId="{9F627706-14AA-4DEE-BC5F-3E6749AAFB6B}" srcOrd="1" destOrd="0" presId="urn:microsoft.com/office/officeart/2005/8/layout/radial2"/>
    <dgm:cxn modelId="{B13A0FFE-43B7-4AB1-8140-938D9751B70D}" type="presParOf" srcId="{8DD57068-6CE7-433A-BD0A-6F09DD96F643}" destId="{582364BF-5A61-4CC1-858C-2B597958044D}" srcOrd="3" destOrd="0" presId="urn:microsoft.com/office/officeart/2005/8/layout/radial2"/>
    <dgm:cxn modelId="{2C9D5F6D-2B29-40C0-910B-F64AE39A58D9}" type="presParOf" srcId="{8DD57068-6CE7-433A-BD0A-6F09DD96F643}" destId="{FE4C60D0-B115-4FC4-A54E-04FE1C2158C4}" srcOrd="4" destOrd="0" presId="urn:microsoft.com/office/officeart/2005/8/layout/radial2"/>
    <dgm:cxn modelId="{741E99A8-685E-4B3D-996A-793826B3D5DF}" type="presParOf" srcId="{FE4C60D0-B115-4FC4-A54E-04FE1C2158C4}" destId="{0C9F04F4-293D-40C1-89EB-EF0DF7A51388}" srcOrd="0" destOrd="0" presId="urn:microsoft.com/office/officeart/2005/8/layout/radial2"/>
    <dgm:cxn modelId="{68C406F5-86F3-4C70-9B3D-71CC6AE1C588}" type="presParOf" srcId="{FE4C60D0-B115-4FC4-A54E-04FE1C2158C4}" destId="{065352B2-BCC1-4480-9179-1740DA0E4C8E}" srcOrd="1" destOrd="0" presId="urn:microsoft.com/office/officeart/2005/8/layout/radial2"/>
    <dgm:cxn modelId="{EAAB9243-3E53-4FE1-A726-7A3E1AB1CB12}" type="presParOf" srcId="{8DD57068-6CE7-433A-BD0A-6F09DD96F643}" destId="{BA6BBD3C-8094-43BF-9FB6-8A0AB9249A01}" srcOrd="5" destOrd="0" presId="urn:microsoft.com/office/officeart/2005/8/layout/radial2"/>
    <dgm:cxn modelId="{540E504D-ACCA-4635-9089-6811FE68E95A}" type="presParOf" srcId="{8DD57068-6CE7-433A-BD0A-6F09DD96F643}" destId="{1CA3163D-3F66-4C08-BF32-EE90D3BA5485}" srcOrd="6" destOrd="0" presId="urn:microsoft.com/office/officeart/2005/8/layout/radial2"/>
    <dgm:cxn modelId="{12B79762-76C5-4584-9D12-F8A3FC48FF9D}" type="presParOf" srcId="{1CA3163D-3F66-4C08-BF32-EE90D3BA5485}" destId="{0CC0C335-8ED4-4636-B22C-3DEC1D6F746B}" srcOrd="0" destOrd="0" presId="urn:microsoft.com/office/officeart/2005/8/layout/radial2"/>
    <dgm:cxn modelId="{C9BC59F5-5184-49CB-81AC-0FAFA11DDD4A}" type="presParOf" srcId="{1CA3163D-3F66-4C08-BF32-EE90D3BA5485}" destId="{28DF3697-13DC-463D-925D-3FE7C990DDA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07020-260A-412A-8CE2-C3B6EF116865}" type="doc">
      <dgm:prSet loTypeId="urn:microsoft.com/office/officeart/2005/8/layout/cycle6" loCatId="relationship" qsTypeId="urn:microsoft.com/office/officeart/2005/8/quickstyle/simple1" qsCatId="simple" csTypeId="urn:microsoft.com/office/officeart/2005/8/colors/accent6_3" csCatId="accent6"/>
      <dgm:spPr/>
      <dgm:t>
        <a:bodyPr/>
        <a:lstStyle/>
        <a:p>
          <a:endParaRPr lang="en-US"/>
        </a:p>
      </dgm:t>
    </dgm:pt>
    <dgm:pt modelId="{B32F1B48-3EAF-4F43-A0AA-4B23E06E3CF8}">
      <dgm:prSet/>
      <dgm:spPr/>
      <dgm:t>
        <a:bodyPr/>
        <a:lstStyle/>
        <a:p>
          <a:r>
            <a:rPr lang="en-US" b="1">
              <a:effectLst>
                <a:outerShdw blurRad="38100" dist="38100" dir="2700000" algn="tl">
                  <a:srgbClr val="000000">
                    <a:alpha val="43137"/>
                  </a:srgbClr>
                </a:outerShdw>
              </a:effectLst>
            </a:rPr>
            <a:t>Brief psychotic disorder</a:t>
          </a:r>
          <a:endParaRPr lang="ar-SA" b="1">
            <a:effectLst>
              <a:outerShdw blurRad="38100" dist="38100" dir="2700000" algn="tl">
                <a:srgbClr val="000000">
                  <a:alpha val="43137"/>
                </a:srgbClr>
              </a:outerShdw>
            </a:effectLst>
          </a:endParaRPr>
        </a:p>
      </dgm:t>
    </dgm:pt>
    <dgm:pt modelId="{CF8311A8-F38E-47BE-980B-EB7B8576090B}" type="parTrans" cxnId="{37EB6890-143A-4AA9-B282-1D79B66AEA9D}">
      <dgm:prSet/>
      <dgm:spPr/>
      <dgm:t>
        <a:bodyPr/>
        <a:lstStyle/>
        <a:p>
          <a:endParaRPr lang="en-US" b="1">
            <a:effectLst>
              <a:outerShdw blurRad="38100" dist="38100" dir="2700000" algn="tl">
                <a:srgbClr val="000000">
                  <a:alpha val="43137"/>
                </a:srgbClr>
              </a:outerShdw>
            </a:effectLst>
          </a:endParaRPr>
        </a:p>
      </dgm:t>
    </dgm:pt>
    <dgm:pt modelId="{A3CC1ADB-1B9C-42B2-9C30-D99763449410}" type="sibTrans" cxnId="{37EB6890-143A-4AA9-B282-1D79B66AEA9D}">
      <dgm:prSet/>
      <dgm:spPr/>
      <dgm:t>
        <a:bodyPr/>
        <a:lstStyle/>
        <a:p>
          <a:endParaRPr lang="en-US" b="1">
            <a:effectLst>
              <a:outerShdw blurRad="38100" dist="38100" dir="2700000" algn="tl">
                <a:srgbClr val="000000">
                  <a:alpha val="43137"/>
                </a:srgbClr>
              </a:outerShdw>
            </a:effectLst>
          </a:endParaRPr>
        </a:p>
      </dgm:t>
    </dgm:pt>
    <dgm:pt modelId="{42BDBEB7-D177-4BEC-A685-C4A0EA98096D}">
      <dgm:prSet/>
      <dgm:spPr/>
      <dgm:t>
        <a:bodyPr/>
        <a:lstStyle/>
        <a:p>
          <a:r>
            <a:rPr lang="en-US" b="1">
              <a:effectLst>
                <a:outerShdw blurRad="38100" dist="38100" dir="2700000" algn="tl">
                  <a:srgbClr val="000000">
                    <a:alpha val="43137"/>
                  </a:srgbClr>
                </a:outerShdw>
              </a:effectLst>
            </a:rPr>
            <a:t>Schizophreniform disorder</a:t>
          </a:r>
          <a:endParaRPr lang="ar-SA" b="1">
            <a:effectLst>
              <a:outerShdw blurRad="38100" dist="38100" dir="2700000" algn="tl">
                <a:srgbClr val="000000">
                  <a:alpha val="43137"/>
                </a:srgbClr>
              </a:outerShdw>
            </a:effectLst>
          </a:endParaRPr>
        </a:p>
      </dgm:t>
    </dgm:pt>
    <dgm:pt modelId="{616F63DF-84D3-4268-B5B8-FC065C833491}" type="parTrans" cxnId="{90543998-03E8-432F-A301-2AD6CD099FEF}">
      <dgm:prSet/>
      <dgm:spPr/>
      <dgm:t>
        <a:bodyPr/>
        <a:lstStyle/>
        <a:p>
          <a:endParaRPr lang="en-US" b="1">
            <a:effectLst>
              <a:outerShdw blurRad="38100" dist="38100" dir="2700000" algn="tl">
                <a:srgbClr val="000000">
                  <a:alpha val="43137"/>
                </a:srgbClr>
              </a:outerShdw>
            </a:effectLst>
          </a:endParaRPr>
        </a:p>
      </dgm:t>
    </dgm:pt>
    <dgm:pt modelId="{61A33167-284F-438F-B3D3-B59C753113F4}" type="sibTrans" cxnId="{90543998-03E8-432F-A301-2AD6CD099FEF}">
      <dgm:prSet/>
      <dgm:spPr/>
      <dgm:t>
        <a:bodyPr/>
        <a:lstStyle/>
        <a:p>
          <a:endParaRPr lang="en-US" b="1">
            <a:effectLst>
              <a:outerShdw blurRad="38100" dist="38100" dir="2700000" algn="tl">
                <a:srgbClr val="000000">
                  <a:alpha val="43137"/>
                </a:srgbClr>
              </a:outerShdw>
            </a:effectLst>
          </a:endParaRPr>
        </a:p>
      </dgm:t>
    </dgm:pt>
    <dgm:pt modelId="{040EDBA9-FF91-44BB-8C70-445B8F6857E4}">
      <dgm:prSet/>
      <dgm:spPr/>
      <dgm:t>
        <a:bodyPr/>
        <a:lstStyle/>
        <a:p>
          <a:r>
            <a:rPr lang="en-US" b="1">
              <a:effectLst>
                <a:outerShdw blurRad="38100" dist="38100" dir="2700000" algn="tl">
                  <a:srgbClr val="000000">
                    <a:alpha val="43137"/>
                  </a:srgbClr>
                </a:outerShdw>
              </a:effectLst>
            </a:rPr>
            <a:t>Schizoaffective </a:t>
          </a:r>
          <a:endParaRPr lang="ar-SA" b="1">
            <a:effectLst>
              <a:outerShdw blurRad="38100" dist="38100" dir="2700000" algn="tl">
                <a:srgbClr val="000000">
                  <a:alpha val="43137"/>
                </a:srgbClr>
              </a:outerShdw>
            </a:effectLst>
          </a:endParaRPr>
        </a:p>
      </dgm:t>
    </dgm:pt>
    <dgm:pt modelId="{D21AB901-D379-4BA1-9FE2-E5149788B06C}" type="parTrans" cxnId="{8E5B74B8-1CF4-4E60-9D4D-9CADC6A686A0}">
      <dgm:prSet/>
      <dgm:spPr/>
      <dgm:t>
        <a:bodyPr/>
        <a:lstStyle/>
        <a:p>
          <a:endParaRPr lang="en-US" b="1">
            <a:effectLst>
              <a:outerShdw blurRad="38100" dist="38100" dir="2700000" algn="tl">
                <a:srgbClr val="000000">
                  <a:alpha val="43137"/>
                </a:srgbClr>
              </a:outerShdw>
            </a:effectLst>
          </a:endParaRPr>
        </a:p>
      </dgm:t>
    </dgm:pt>
    <dgm:pt modelId="{92C499E2-E943-4A00-965D-97843F612746}" type="sibTrans" cxnId="{8E5B74B8-1CF4-4E60-9D4D-9CADC6A686A0}">
      <dgm:prSet/>
      <dgm:spPr/>
      <dgm:t>
        <a:bodyPr/>
        <a:lstStyle/>
        <a:p>
          <a:endParaRPr lang="en-US" b="1">
            <a:effectLst>
              <a:outerShdw blurRad="38100" dist="38100" dir="2700000" algn="tl">
                <a:srgbClr val="000000">
                  <a:alpha val="43137"/>
                </a:srgbClr>
              </a:outerShdw>
            </a:effectLst>
          </a:endParaRPr>
        </a:p>
      </dgm:t>
    </dgm:pt>
    <dgm:pt modelId="{2DB8782C-7BC3-445D-8C05-ADD93572D4CF}">
      <dgm:prSet/>
      <dgm:spPr/>
      <dgm:t>
        <a:bodyPr/>
        <a:lstStyle/>
        <a:p>
          <a:r>
            <a:rPr lang="en-US" b="1">
              <a:effectLst>
                <a:outerShdw blurRad="38100" dist="38100" dir="2700000" algn="tl">
                  <a:srgbClr val="000000">
                    <a:alpha val="43137"/>
                  </a:srgbClr>
                </a:outerShdw>
              </a:effectLst>
            </a:rPr>
            <a:t>Delusional disorder</a:t>
          </a:r>
          <a:endParaRPr lang="ar-SA" b="1">
            <a:effectLst>
              <a:outerShdw blurRad="38100" dist="38100" dir="2700000" algn="tl">
                <a:srgbClr val="000000">
                  <a:alpha val="43137"/>
                </a:srgbClr>
              </a:outerShdw>
            </a:effectLst>
          </a:endParaRPr>
        </a:p>
      </dgm:t>
    </dgm:pt>
    <dgm:pt modelId="{0F1FED51-6582-4A8D-A926-9FABE50368D0}" type="parTrans" cxnId="{1EDEB474-FC28-4C13-9BBF-FC76A6A9916C}">
      <dgm:prSet/>
      <dgm:spPr/>
      <dgm:t>
        <a:bodyPr/>
        <a:lstStyle/>
        <a:p>
          <a:endParaRPr lang="en-US" b="1">
            <a:effectLst>
              <a:outerShdw blurRad="38100" dist="38100" dir="2700000" algn="tl">
                <a:srgbClr val="000000">
                  <a:alpha val="43137"/>
                </a:srgbClr>
              </a:outerShdw>
            </a:effectLst>
          </a:endParaRPr>
        </a:p>
      </dgm:t>
    </dgm:pt>
    <dgm:pt modelId="{1423DB2C-ABB5-4A29-9062-2B2493900008}" type="sibTrans" cxnId="{1EDEB474-FC28-4C13-9BBF-FC76A6A9916C}">
      <dgm:prSet/>
      <dgm:spPr/>
      <dgm:t>
        <a:bodyPr/>
        <a:lstStyle/>
        <a:p>
          <a:endParaRPr lang="en-US" b="1">
            <a:effectLst>
              <a:outerShdw blurRad="38100" dist="38100" dir="2700000" algn="tl">
                <a:srgbClr val="000000">
                  <a:alpha val="43137"/>
                </a:srgbClr>
              </a:outerShdw>
            </a:effectLst>
          </a:endParaRPr>
        </a:p>
      </dgm:t>
    </dgm:pt>
    <dgm:pt modelId="{E158FE2E-2CDF-4CEE-9DBB-F1DB3F8DEAF5}">
      <dgm:prSet/>
      <dgm:spPr/>
      <dgm:t>
        <a:bodyPr/>
        <a:lstStyle/>
        <a:p>
          <a:r>
            <a:rPr lang="en-US" b="1">
              <a:effectLst>
                <a:outerShdw blurRad="38100" dist="38100" dir="2700000" algn="tl">
                  <a:srgbClr val="000000">
                    <a:alpha val="43137"/>
                  </a:srgbClr>
                </a:outerShdw>
              </a:effectLst>
            </a:rPr>
            <a:t>DIP</a:t>
          </a:r>
          <a:endParaRPr lang="ar-SA" b="1">
            <a:effectLst>
              <a:outerShdw blurRad="38100" dist="38100" dir="2700000" algn="tl">
                <a:srgbClr val="000000">
                  <a:alpha val="43137"/>
                </a:srgbClr>
              </a:outerShdw>
            </a:effectLst>
          </a:endParaRPr>
        </a:p>
      </dgm:t>
    </dgm:pt>
    <dgm:pt modelId="{A2038D6B-A4DF-429C-877F-BD6B6D0AE125}" type="parTrans" cxnId="{6809AC2E-3792-4F36-9A49-28D0B00F9D90}">
      <dgm:prSet/>
      <dgm:spPr/>
      <dgm:t>
        <a:bodyPr/>
        <a:lstStyle/>
        <a:p>
          <a:endParaRPr lang="en-US" b="1">
            <a:effectLst>
              <a:outerShdw blurRad="38100" dist="38100" dir="2700000" algn="tl">
                <a:srgbClr val="000000">
                  <a:alpha val="43137"/>
                </a:srgbClr>
              </a:outerShdw>
            </a:effectLst>
          </a:endParaRPr>
        </a:p>
      </dgm:t>
    </dgm:pt>
    <dgm:pt modelId="{443122BC-DC04-4AD4-9B90-0E1AA0A9F8AC}" type="sibTrans" cxnId="{6809AC2E-3792-4F36-9A49-28D0B00F9D90}">
      <dgm:prSet/>
      <dgm:spPr/>
      <dgm:t>
        <a:bodyPr/>
        <a:lstStyle/>
        <a:p>
          <a:endParaRPr lang="en-US" b="1">
            <a:effectLst>
              <a:outerShdw blurRad="38100" dist="38100" dir="2700000" algn="tl">
                <a:srgbClr val="000000">
                  <a:alpha val="43137"/>
                </a:srgbClr>
              </a:outerShdw>
            </a:effectLst>
          </a:endParaRPr>
        </a:p>
      </dgm:t>
    </dgm:pt>
    <dgm:pt modelId="{4FEFFE61-E1A5-40D6-A961-EC0C83EE180B}">
      <dgm:prSet/>
      <dgm:spPr/>
      <dgm:t>
        <a:bodyPr/>
        <a:lstStyle/>
        <a:p>
          <a:r>
            <a:rPr lang="en-US" b="1">
              <a:effectLst>
                <a:outerShdw blurRad="38100" dist="38100" dir="2700000" algn="tl">
                  <a:srgbClr val="000000">
                    <a:alpha val="43137"/>
                  </a:srgbClr>
                </a:outerShdw>
              </a:effectLst>
            </a:rPr>
            <a:t>MIP</a:t>
          </a:r>
          <a:endParaRPr lang="ar-SA" b="1">
            <a:effectLst>
              <a:outerShdw blurRad="38100" dist="38100" dir="2700000" algn="tl">
                <a:srgbClr val="000000">
                  <a:alpha val="43137"/>
                </a:srgbClr>
              </a:outerShdw>
            </a:effectLst>
          </a:endParaRPr>
        </a:p>
      </dgm:t>
    </dgm:pt>
    <dgm:pt modelId="{17CB7002-0C72-462C-9FD3-D31A9FC2A59D}" type="parTrans" cxnId="{B361113C-75AD-421A-BA20-1E72B4C4CBBC}">
      <dgm:prSet/>
      <dgm:spPr/>
      <dgm:t>
        <a:bodyPr/>
        <a:lstStyle/>
        <a:p>
          <a:endParaRPr lang="en-US" b="1">
            <a:effectLst>
              <a:outerShdw blurRad="38100" dist="38100" dir="2700000" algn="tl">
                <a:srgbClr val="000000">
                  <a:alpha val="43137"/>
                </a:srgbClr>
              </a:outerShdw>
            </a:effectLst>
          </a:endParaRPr>
        </a:p>
      </dgm:t>
    </dgm:pt>
    <dgm:pt modelId="{23D5ACCD-E38D-44D4-B9F1-A59A561C6FB2}" type="sibTrans" cxnId="{B361113C-75AD-421A-BA20-1E72B4C4CBBC}">
      <dgm:prSet/>
      <dgm:spPr/>
      <dgm:t>
        <a:bodyPr/>
        <a:lstStyle/>
        <a:p>
          <a:endParaRPr lang="en-US" b="1">
            <a:effectLst>
              <a:outerShdw blurRad="38100" dist="38100" dir="2700000" algn="tl">
                <a:srgbClr val="000000">
                  <a:alpha val="43137"/>
                </a:srgbClr>
              </a:outerShdw>
            </a:effectLst>
          </a:endParaRPr>
        </a:p>
      </dgm:t>
    </dgm:pt>
    <dgm:pt modelId="{97CD03C9-633F-4E1F-9CB1-55F2810420B4}">
      <dgm:prSet/>
      <dgm:spPr/>
      <dgm:t>
        <a:bodyPr/>
        <a:lstStyle/>
        <a:p>
          <a:r>
            <a:rPr lang="en-US" b="1">
              <a:effectLst>
                <a:outerShdw blurRad="38100" dist="38100" dir="2700000" algn="tl">
                  <a:srgbClr val="000000">
                    <a:alpha val="43137"/>
                  </a:srgbClr>
                </a:outerShdw>
              </a:effectLst>
            </a:rPr>
            <a:t>MMD with Psychotic features</a:t>
          </a:r>
          <a:endParaRPr lang="ar-SA" b="1">
            <a:effectLst>
              <a:outerShdw blurRad="38100" dist="38100" dir="2700000" algn="tl">
                <a:srgbClr val="000000">
                  <a:alpha val="43137"/>
                </a:srgbClr>
              </a:outerShdw>
            </a:effectLst>
          </a:endParaRPr>
        </a:p>
      </dgm:t>
    </dgm:pt>
    <dgm:pt modelId="{C70A2974-1AB7-4F66-A3FE-FE71E1119F1A}" type="parTrans" cxnId="{1DFBFBED-9DC2-4539-B422-963785CB1EC5}">
      <dgm:prSet/>
      <dgm:spPr/>
      <dgm:t>
        <a:bodyPr/>
        <a:lstStyle/>
        <a:p>
          <a:endParaRPr lang="en-US" b="1">
            <a:effectLst>
              <a:outerShdw blurRad="38100" dist="38100" dir="2700000" algn="tl">
                <a:srgbClr val="000000">
                  <a:alpha val="43137"/>
                </a:srgbClr>
              </a:outerShdw>
            </a:effectLst>
          </a:endParaRPr>
        </a:p>
      </dgm:t>
    </dgm:pt>
    <dgm:pt modelId="{87D9FA35-BA59-49EA-81FC-76FA883EC355}" type="sibTrans" cxnId="{1DFBFBED-9DC2-4539-B422-963785CB1EC5}">
      <dgm:prSet/>
      <dgm:spPr/>
      <dgm:t>
        <a:bodyPr/>
        <a:lstStyle/>
        <a:p>
          <a:endParaRPr lang="en-US" b="1">
            <a:effectLst>
              <a:outerShdw blurRad="38100" dist="38100" dir="2700000" algn="tl">
                <a:srgbClr val="000000">
                  <a:alpha val="43137"/>
                </a:srgbClr>
              </a:outerShdw>
            </a:effectLst>
          </a:endParaRPr>
        </a:p>
      </dgm:t>
    </dgm:pt>
    <dgm:pt modelId="{007E708C-DBC9-4393-8A80-E74B4D20A616}" type="pres">
      <dgm:prSet presAssocID="{52907020-260A-412A-8CE2-C3B6EF116865}" presName="cycle" presStyleCnt="0">
        <dgm:presLayoutVars>
          <dgm:dir/>
          <dgm:resizeHandles val="exact"/>
        </dgm:presLayoutVars>
      </dgm:prSet>
      <dgm:spPr/>
    </dgm:pt>
    <dgm:pt modelId="{A25D0E57-3232-462B-B739-A66D862B2360}" type="pres">
      <dgm:prSet presAssocID="{B32F1B48-3EAF-4F43-A0AA-4B23E06E3CF8}" presName="node" presStyleLbl="node1" presStyleIdx="0" presStyleCnt="7">
        <dgm:presLayoutVars>
          <dgm:bulletEnabled val="1"/>
        </dgm:presLayoutVars>
      </dgm:prSet>
      <dgm:spPr/>
    </dgm:pt>
    <dgm:pt modelId="{72BBD8BE-1102-4259-8E8C-1EF1A9C57232}" type="pres">
      <dgm:prSet presAssocID="{B32F1B48-3EAF-4F43-A0AA-4B23E06E3CF8}" presName="spNode" presStyleCnt="0"/>
      <dgm:spPr/>
    </dgm:pt>
    <dgm:pt modelId="{BF35070A-4B3F-4B12-B494-61147BF2BAED}" type="pres">
      <dgm:prSet presAssocID="{A3CC1ADB-1B9C-42B2-9C30-D99763449410}" presName="sibTrans" presStyleLbl="sibTrans1D1" presStyleIdx="0" presStyleCnt="7"/>
      <dgm:spPr/>
    </dgm:pt>
    <dgm:pt modelId="{27091BF4-B6FF-41AB-8ECB-1D92CA70B9EB}" type="pres">
      <dgm:prSet presAssocID="{42BDBEB7-D177-4BEC-A685-C4A0EA98096D}" presName="node" presStyleLbl="node1" presStyleIdx="1" presStyleCnt="7">
        <dgm:presLayoutVars>
          <dgm:bulletEnabled val="1"/>
        </dgm:presLayoutVars>
      </dgm:prSet>
      <dgm:spPr/>
    </dgm:pt>
    <dgm:pt modelId="{B587CA81-8666-4ABB-8377-215A4AEFC5CF}" type="pres">
      <dgm:prSet presAssocID="{42BDBEB7-D177-4BEC-A685-C4A0EA98096D}" presName="spNode" presStyleCnt="0"/>
      <dgm:spPr/>
    </dgm:pt>
    <dgm:pt modelId="{FC061E11-A2A7-41C0-9272-CE8471DDE1A8}" type="pres">
      <dgm:prSet presAssocID="{61A33167-284F-438F-B3D3-B59C753113F4}" presName="sibTrans" presStyleLbl="sibTrans1D1" presStyleIdx="1" presStyleCnt="7"/>
      <dgm:spPr/>
    </dgm:pt>
    <dgm:pt modelId="{61A42016-C644-4254-BBE6-C7619A85B9F1}" type="pres">
      <dgm:prSet presAssocID="{040EDBA9-FF91-44BB-8C70-445B8F6857E4}" presName="node" presStyleLbl="node1" presStyleIdx="2" presStyleCnt="7">
        <dgm:presLayoutVars>
          <dgm:bulletEnabled val="1"/>
        </dgm:presLayoutVars>
      </dgm:prSet>
      <dgm:spPr/>
    </dgm:pt>
    <dgm:pt modelId="{DDDA214F-3D88-4F85-9C76-588638C38783}" type="pres">
      <dgm:prSet presAssocID="{040EDBA9-FF91-44BB-8C70-445B8F6857E4}" presName="spNode" presStyleCnt="0"/>
      <dgm:spPr/>
    </dgm:pt>
    <dgm:pt modelId="{C5213294-BF7D-4679-B342-093C7C292B00}" type="pres">
      <dgm:prSet presAssocID="{92C499E2-E943-4A00-965D-97843F612746}" presName="sibTrans" presStyleLbl="sibTrans1D1" presStyleIdx="2" presStyleCnt="7"/>
      <dgm:spPr/>
    </dgm:pt>
    <dgm:pt modelId="{28CF3DDB-B781-468D-965C-D32A3C97DEC3}" type="pres">
      <dgm:prSet presAssocID="{2DB8782C-7BC3-445D-8C05-ADD93572D4CF}" presName="node" presStyleLbl="node1" presStyleIdx="3" presStyleCnt="7">
        <dgm:presLayoutVars>
          <dgm:bulletEnabled val="1"/>
        </dgm:presLayoutVars>
      </dgm:prSet>
      <dgm:spPr/>
    </dgm:pt>
    <dgm:pt modelId="{DAF31D6D-BADD-45AC-AD13-4CB46B9526D4}" type="pres">
      <dgm:prSet presAssocID="{2DB8782C-7BC3-445D-8C05-ADD93572D4CF}" presName="spNode" presStyleCnt="0"/>
      <dgm:spPr/>
    </dgm:pt>
    <dgm:pt modelId="{1C944D2B-B9C2-42E2-B499-F6BFBE4164FB}" type="pres">
      <dgm:prSet presAssocID="{1423DB2C-ABB5-4A29-9062-2B2493900008}" presName="sibTrans" presStyleLbl="sibTrans1D1" presStyleIdx="3" presStyleCnt="7"/>
      <dgm:spPr/>
    </dgm:pt>
    <dgm:pt modelId="{FEADFAFE-CCC4-4CBA-9C16-707043EAF185}" type="pres">
      <dgm:prSet presAssocID="{E158FE2E-2CDF-4CEE-9DBB-F1DB3F8DEAF5}" presName="node" presStyleLbl="node1" presStyleIdx="4" presStyleCnt="7">
        <dgm:presLayoutVars>
          <dgm:bulletEnabled val="1"/>
        </dgm:presLayoutVars>
      </dgm:prSet>
      <dgm:spPr/>
    </dgm:pt>
    <dgm:pt modelId="{93CE3E27-CEDD-453C-B629-971CD6ABF9CC}" type="pres">
      <dgm:prSet presAssocID="{E158FE2E-2CDF-4CEE-9DBB-F1DB3F8DEAF5}" presName="spNode" presStyleCnt="0"/>
      <dgm:spPr/>
    </dgm:pt>
    <dgm:pt modelId="{E219DA1C-E7F9-4086-BE60-667ABFBDA8AB}" type="pres">
      <dgm:prSet presAssocID="{443122BC-DC04-4AD4-9B90-0E1AA0A9F8AC}" presName="sibTrans" presStyleLbl="sibTrans1D1" presStyleIdx="4" presStyleCnt="7"/>
      <dgm:spPr/>
    </dgm:pt>
    <dgm:pt modelId="{15C097C1-07A1-4145-A517-33488CF87DCB}" type="pres">
      <dgm:prSet presAssocID="{4FEFFE61-E1A5-40D6-A961-EC0C83EE180B}" presName="node" presStyleLbl="node1" presStyleIdx="5" presStyleCnt="7">
        <dgm:presLayoutVars>
          <dgm:bulletEnabled val="1"/>
        </dgm:presLayoutVars>
      </dgm:prSet>
      <dgm:spPr/>
    </dgm:pt>
    <dgm:pt modelId="{78C707D4-AF2E-499F-84CA-5C947A73FC95}" type="pres">
      <dgm:prSet presAssocID="{4FEFFE61-E1A5-40D6-A961-EC0C83EE180B}" presName="spNode" presStyleCnt="0"/>
      <dgm:spPr/>
    </dgm:pt>
    <dgm:pt modelId="{18560856-B0F7-4351-A74A-677F3E93B6EC}" type="pres">
      <dgm:prSet presAssocID="{23D5ACCD-E38D-44D4-B9F1-A59A561C6FB2}" presName="sibTrans" presStyleLbl="sibTrans1D1" presStyleIdx="5" presStyleCnt="7"/>
      <dgm:spPr/>
    </dgm:pt>
    <dgm:pt modelId="{38D70680-7652-4EBD-80EF-70DE29BA04A4}" type="pres">
      <dgm:prSet presAssocID="{97CD03C9-633F-4E1F-9CB1-55F2810420B4}" presName="node" presStyleLbl="node1" presStyleIdx="6" presStyleCnt="7">
        <dgm:presLayoutVars>
          <dgm:bulletEnabled val="1"/>
        </dgm:presLayoutVars>
      </dgm:prSet>
      <dgm:spPr/>
    </dgm:pt>
    <dgm:pt modelId="{4365DB9A-C369-4795-9DAC-D47647187822}" type="pres">
      <dgm:prSet presAssocID="{97CD03C9-633F-4E1F-9CB1-55F2810420B4}" presName="spNode" presStyleCnt="0"/>
      <dgm:spPr/>
    </dgm:pt>
    <dgm:pt modelId="{27A1ED06-2AB9-4236-963C-DF40F9561C8A}" type="pres">
      <dgm:prSet presAssocID="{87D9FA35-BA59-49EA-81FC-76FA883EC355}" presName="sibTrans" presStyleLbl="sibTrans1D1" presStyleIdx="6" presStyleCnt="7"/>
      <dgm:spPr/>
    </dgm:pt>
  </dgm:ptLst>
  <dgm:cxnLst>
    <dgm:cxn modelId="{01650D01-855E-4A6F-AF91-ECC267232810}" type="presOf" srcId="{2DB8782C-7BC3-445D-8C05-ADD93572D4CF}" destId="{28CF3DDB-B781-468D-965C-D32A3C97DEC3}" srcOrd="0" destOrd="0" presId="urn:microsoft.com/office/officeart/2005/8/layout/cycle6"/>
    <dgm:cxn modelId="{784A4209-EC94-4AE0-B4B7-D98A7FA00BAB}" type="presOf" srcId="{040EDBA9-FF91-44BB-8C70-445B8F6857E4}" destId="{61A42016-C644-4254-BBE6-C7619A85B9F1}" srcOrd="0" destOrd="0" presId="urn:microsoft.com/office/officeart/2005/8/layout/cycle6"/>
    <dgm:cxn modelId="{B9135709-33AB-462E-999D-6694DC56DEF5}" type="presOf" srcId="{42BDBEB7-D177-4BEC-A685-C4A0EA98096D}" destId="{27091BF4-B6FF-41AB-8ECB-1D92CA70B9EB}" srcOrd="0" destOrd="0" presId="urn:microsoft.com/office/officeart/2005/8/layout/cycle6"/>
    <dgm:cxn modelId="{E8BA1F15-1DCA-4C98-9218-DBAE3D8FB24C}" type="presOf" srcId="{1423DB2C-ABB5-4A29-9062-2B2493900008}" destId="{1C944D2B-B9C2-42E2-B499-F6BFBE4164FB}" srcOrd="0" destOrd="0" presId="urn:microsoft.com/office/officeart/2005/8/layout/cycle6"/>
    <dgm:cxn modelId="{D33AB717-5D78-4B0C-A7C2-8E14D8E963AD}" type="presOf" srcId="{23D5ACCD-E38D-44D4-B9F1-A59A561C6FB2}" destId="{18560856-B0F7-4351-A74A-677F3E93B6EC}" srcOrd="0" destOrd="0" presId="urn:microsoft.com/office/officeart/2005/8/layout/cycle6"/>
    <dgm:cxn modelId="{6809AC2E-3792-4F36-9A49-28D0B00F9D90}" srcId="{52907020-260A-412A-8CE2-C3B6EF116865}" destId="{E158FE2E-2CDF-4CEE-9DBB-F1DB3F8DEAF5}" srcOrd="4" destOrd="0" parTransId="{A2038D6B-A4DF-429C-877F-BD6B6D0AE125}" sibTransId="{443122BC-DC04-4AD4-9B90-0E1AA0A9F8AC}"/>
    <dgm:cxn modelId="{0F351734-D395-4E6A-A5B3-80066DB929D3}" type="presOf" srcId="{B32F1B48-3EAF-4F43-A0AA-4B23E06E3CF8}" destId="{A25D0E57-3232-462B-B739-A66D862B2360}" srcOrd="0" destOrd="0" presId="urn:microsoft.com/office/officeart/2005/8/layout/cycle6"/>
    <dgm:cxn modelId="{B361113C-75AD-421A-BA20-1E72B4C4CBBC}" srcId="{52907020-260A-412A-8CE2-C3B6EF116865}" destId="{4FEFFE61-E1A5-40D6-A961-EC0C83EE180B}" srcOrd="5" destOrd="0" parTransId="{17CB7002-0C72-462C-9FD3-D31A9FC2A59D}" sibTransId="{23D5ACCD-E38D-44D4-B9F1-A59A561C6FB2}"/>
    <dgm:cxn modelId="{BB4EFB43-92DF-4112-AF4A-7D9131DC60DD}" type="presOf" srcId="{4FEFFE61-E1A5-40D6-A961-EC0C83EE180B}" destId="{15C097C1-07A1-4145-A517-33488CF87DCB}" srcOrd="0" destOrd="0" presId="urn:microsoft.com/office/officeart/2005/8/layout/cycle6"/>
    <dgm:cxn modelId="{04637F6A-E549-4643-9893-6413FBCE4873}" type="presOf" srcId="{97CD03C9-633F-4E1F-9CB1-55F2810420B4}" destId="{38D70680-7652-4EBD-80EF-70DE29BA04A4}" srcOrd="0" destOrd="0" presId="urn:microsoft.com/office/officeart/2005/8/layout/cycle6"/>
    <dgm:cxn modelId="{97FD6D52-DF57-4C7B-AE2F-94B18E5ED7F3}" type="presOf" srcId="{61A33167-284F-438F-B3D3-B59C753113F4}" destId="{FC061E11-A2A7-41C0-9272-CE8471DDE1A8}" srcOrd="0" destOrd="0" presId="urn:microsoft.com/office/officeart/2005/8/layout/cycle6"/>
    <dgm:cxn modelId="{1EDEB474-FC28-4C13-9BBF-FC76A6A9916C}" srcId="{52907020-260A-412A-8CE2-C3B6EF116865}" destId="{2DB8782C-7BC3-445D-8C05-ADD93572D4CF}" srcOrd="3" destOrd="0" parTransId="{0F1FED51-6582-4A8D-A926-9FABE50368D0}" sibTransId="{1423DB2C-ABB5-4A29-9062-2B2493900008}"/>
    <dgm:cxn modelId="{942E0F7E-FFE4-4832-81F9-F7A37D00ED11}" type="presOf" srcId="{87D9FA35-BA59-49EA-81FC-76FA883EC355}" destId="{27A1ED06-2AB9-4236-963C-DF40F9561C8A}" srcOrd="0" destOrd="0" presId="urn:microsoft.com/office/officeart/2005/8/layout/cycle6"/>
    <dgm:cxn modelId="{DA67A483-1874-4250-9B6A-F1C49D33083F}" type="presOf" srcId="{E158FE2E-2CDF-4CEE-9DBB-F1DB3F8DEAF5}" destId="{FEADFAFE-CCC4-4CBA-9C16-707043EAF185}" srcOrd="0" destOrd="0" presId="urn:microsoft.com/office/officeart/2005/8/layout/cycle6"/>
    <dgm:cxn modelId="{37EB6890-143A-4AA9-B282-1D79B66AEA9D}" srcId="{52907020-260A-412A-8CE2-C3B6EF116865}" destId="{B32F1B48-3EAF-4F43-A0AA-4B23E06E3CF8}" srcOrd="0" destOrd="0" parTransId="{CF8311A8-F38E-47BE-980B-EB7B8576090B}" sibTransId="{A3CC1ADB-1B9C-42B2-9C30-D99763449410}"/>
    <dgm:cxn modelId="{90543998-03E8-432F-A301-2AD6CD099FEF}" srcId="{52907020-260A-412A-8CE2-C3B6EF116865}" destId="{42BDBEB7-D177-4BEC-A685-C4A0EA98096D}" srcOrd="1" destOrd="0" parTransId="{616F63DF-84D3-4268-B5B8-FC065C833491}" sibTransId="{61A33167-284F-438F-B3D3-B59C753113F4}"/>
    <dgm:cxn modelId="{D3DE65B1-1BA2-49D3-A30F-84461ECCB145}" type="presOf" srcId="{443122BC-DC04-4AD4-9B90-0E1AA0A9F8AC}" destId="{E219DA1C-E7F9-4086-BE60-667ABFBDA8AB}" srcOrd="0" destOrd="0" presId="urn:microsoft.com/office/officeart/2005/8/layout/cycle6"/>
    <dgm:cxn modelId="{8E5B74B8-1CF4-4E60-9D4D-9CADC6A686A0}" srcId="{52907020-260A-412A-8CE2-C3B6EF116865}" destId="{040EDBA9-FF91-44BB-8C70-445B8F6857E4}" srcOrd="2" destOrd="0" parTransId="{D21AB901-D379-4BA1-9FE2-E5149788B06C}" sibTransId="{92C499E2-E943-4A00-965D-97843F612746}"/>
    <dgm:cxn modelId="{DBE572C0-FC28-44B7-ADBF-27388C84E0D4}" type="presOf" srcId="{A3CC1ADB-1B9C-42B2-9C30-D99763449410}" destId="{BF35070A-4B3F-4B12-B494-61147BF2BAED}" srcOrd="0" destOrd="0" presId="urn:microsoft.com/office/officeart/2005/8/layout/cycle6"/>
    <dgm:cxn modelId="{4842F0CB-0F39-4ACE-BFEC-F37BA44DC630}" type="presOf" srcId="{52907020-260A-412A-8CE2-C3B6EF116865}" destId="{007E708C-DBC9-4393-8A80-E74B4D20A616}" srcOrd="0" destOrd="0" presId="urn:microsoft.com/office/officeart/2005/8/layout/cycle6"/>
    <dgm:cxn modelId="{1DFBFBED-9DC2-4539-B422-963785CB1EC5}" srcId="{52907020-260A-412A-8CE2-C3B6EF116865}" destId="{97CD03C9-633F-4E1F-9CB1-55F2810420B4}" srcOrd="6" destOrd="0" parTransId="{C70A2974-1AB7-4F66-A3FE-FE71E1119F1A}" sibTransId="{87D9FA35-BA59-49EA-81FC-76FA883EC355}"/>
    <dgm:cxn modelId="{B36831F5-C67B-4A5C-BB82-0FAC0D5F82DB}" type="presOf" srcId="{92C499E2-E943-4A00-965D-97843F612746}" destId="{C5213294-BF7D-4679-B342-093C7C292B00}" srcOrd="0" destOrd="0" presId="urn:microsoft.com/office/officeart/2005/8/layout/cycle6"/>
    <dgm:cxn modelId="{94CC651D-5AFC-4487-AB9B-E50F0322924F}" type="presParOf" srcId="{007E708C-DBC9-4393-8A80-E74B4D20A616}" destId="{A25D0E57-3232-462B-B739-A66D862B2360}" srcOrd="0" destOrd="0" presId="urn:microsoft.com/office/officeart/2005/8/layout/cycle6"/>
    <dgm:cxn modelId="{7FDE2CC6-543F-45C2-BBE9-7337C1DB04FC}" type="presParOf" srcId="{007E708C-DBC9-4393-8A80-E74B4D20A616}" destId="{72BBD8BE-1102-4259-8E8C-1EF1A9C57232}" srcOrd="1" destOrd="0" presId="urn:microsoft.com/office/officeart/2005/8/layout/cycle6"/>
    <dgm:cxn modelId="{1F99F570-C20F-4849-8FA6-005E604A3B4F}" type="presParOf" srcId="{007E708C-DBC9-4393-8A80-E74B4D20A616}" destId="{BF35070A-4B3F-4B12-B494-61147BF2BAED}" srcOrd="2" destOrd="0" presId="urn:microsoft.com/office/officeart/2005/8/layout/cycle6"/>
    <dgm:cxn modelId="{170A87EF-B1C9-4086-A820-7033A5D80AA0}" type="presParOf" srcId="{007E708C-DBC9-4393-8A80-E74B4D20A616}" destId="{27091BF4-B6FF-41AB-8ECB-1D92CA70B9EB}" srcOrd="3" destOrd="0" presId="urn:microsoft.com/office/officeart/2005/8/layout/cycle6"/>
    <dgm:cxn modelId="{37BEE930-60DB-4996-8081-D60B27900AD2}" type="presParOf" srcId="{007E708C-DBC9-4393-8A80-E74B4D20A616}" destId="{B587CA81-8666-4ABB-8377-215A4AEFC5CF}" srcOrd="4" destOrd="0" presId="urn:microsoft.com/office/officeart/2005/8/layout/cycle6"/>
    <dgm:cxn modelId="{9525E751-F2CA-4D95-BEE2-5E5D6BB64B96}" type="presParOf" srcId="{007E708C-DBC9-4393-8A80-E74B4D20A616}" destId="{FC061E11-A2A7-41C0-9272-CE8471DDE1A8}" srcOrd="5" destOrd="0" presId="urn:microsoft.com/office/officeart/2005/8/layout/cycle6"/>
    <dgm:cxn modelId="{02900B73-3099-4C0B-95C5-C3A6CBE356EE}" type="presParOf" srcId="{007E708C-DBC9-4393-8A80-E74B4D20A616}" destId="{61A42016-C644-4254-BBE6-C7619A85B9F1}" srcOrd="6" destOrd="0" presId="urn:microsoft.com/office/officeart/2005/8/layout/cycle6"/>
    <dgm:cxn modelId="{A3C645C4-3B2A-4EA8-A42F-A574654817E0}" type="presParOf" srcId="{007E708C-DBC9-4393-8A80-E74B4D20A616}" destId="{DDDA214F-3D88-4F85-9C76-588638C38783}" srcOrd="7" destOrd="0" presId="urn:microsoft.com/office/officeart/2005/8/layout/cycle6"/>
    <dgm:cxn modelId="{47A9C8B5-23CB-4F36-92F9-995D197D6C0B}" type="presParOf" srcId="{007E708C-DBC9-4393-8A80-E74B4D20A616}" destId="{C5213294-BF7D-4679-B342-093C7C292B00}" srcOrd="8" destOrd="0" presId="urn:microsoft.com/office/officeart/2005/8/layout/cycle6"/>
    <dgm:cxn modelId="{8350BBBE-EDD9-4B7E-B41C-1E81DE8318E6}" type="presParOf" srcId="{007E708C-DBC9-4393-8A80-E74B4D20A616}" destId="{28CF3DDB-B781-468D-965C-D32A3C97DEC3}" srcOrd="9" destOrd="0" presId="urn:microsoft.com/office/officeart/2005/8/layout/cycle6"/>
    <dgm:cxn modelId="{DAA45A6C-72D7-4B06-ABD7-E9F0FDB24E59}" type="presParOf" srcId="{007E708C-DBC9-4393-8A80-E74B4D20A616}" destId="{DAF31D6D-BADD-45AC-AD13-4CB46B9526D4}" srcOrd="10" destOrd="0" presId="urn:microsoft.com/office/officeart/2005/8/layout/cycle6"/>
    <dgm:cxn modelId="{D3466FA9-8013-4B95-90AD-711ADAF4E689}" type="presParOf" srcId="{007E708C-DBC9-4393-8A80-E74B4D20A616}" destId="{1C944D2B-B9C2-42E2-B499-F6BFBE4164FB}" srcOrd="11" destOrd="0" presId="urn:microsoft.com/office/officeart/2005/8/layout/cycle6"/>
    <dgm:cxn modelId="{D6C7129A-04D0-4939-A697-185D53569B93}" type="presParOf" srcId="{007E708C-DBC9-4393-8A80-E74B4D20A616}" destId="{FEADFAFE-CCC4-4CBA-9C16-707043EAF185}" srcOrd="12" destOrd="0" presId="urn:microsoft.com/office/officeart/2005/8/layout/cycle6"/>
    <dgm:cxn modelId="{3D29F7AE-2EA3-4980-AA1B-1590F89E30FD}" type="presParOf" srcId="{007E708C-DBC9-4393-8A80-E74B4D20A616}" destId="{93CE3E27-CEDD-453C-B629-971CD6ABF9CC}" srcOrd="13" destOrd="0" presId="urn:microsoft.com/office/officeart/2005/8/layout/cycle6"/>
    <dgm:cxn modelId="{0089217E-DC60-4F31-9A71-20E67A8CC9B3}" type="presParOf" srcId="{007E708C-DBC9-4393-8A80-E74B4D20A616}" destId="{E219DA1C-E7F9-4086-BE60-667ABFBDA8AB}" srcOrd="14" destOrd="0" presId="urn:microsoft.com/office/officeart/2005/8/layout/cycle6"/>
    <dgm:cxn modelId="{5B4EDEF5-AFEF-4496-98ED-EE5DB1DF2BC2}" type="presParOf" srcId="{007E708C-DBC9-4393-8A80-E74B4D20A616}" destId="{15C097C1-07A1-4145-A517-33488CF87DCB}" srcOrd="15" destOrd="0" presId="urn:microsoft.com/office/officeart/2005/8/layout/cycle6"/>
    <dgm:cxn modelId="{F33DC33D-BFAF-4804-B350-F596C169581E}" type="presParOf" srcId="{007E708C-DBC9-4393-8A80-E74B4D20A616}" destId="{78C707D4-AF2E-499F-84CA-5C947A73FC95}" srcOrd="16" destOrd="0" presId="urn:microsoft.com/office/officeart/2005/8/layout/cycle6"/>
    <dgm:cxn modelId="{61530CD6-D651-4182-9192-03629FABA61D}" type="presParOf" srcId="{007E708C-DBC9-4393-8A80-E74B4D20A616}" destId="{18560856-B0F7-4351-A74A-677F3E93B6EC}" srcOrd="17" destOrd="0" presId="urn:microsoft.com/office/officeart/2005/8/layout/cycle6"/>
    <dgm:cxn modelId="{61D1E02B-B18B-4BDA-9F37-ED72E68F0302}" type="presParOf" srcId="{007E708C-DBC9-4393-8A80-E74B4D20A616}" destId="{38D70680-7652-4EBD-80EF-70DE29BA04A4}" srcOrd="18" destOrd="0" presId="urn:microsoft.com/office/officeart/2005/8/layout/cycle6"/>
    <dgm:cxn modelId="{88BD2754-4DCC-48A4-917B-45634B6315AD}" type="presParOf" srcId="{007E708C-DBC9-4393-8A80-E74B4D20A616}" destId="{4365DB9A-C369-4795-9DAC-D47647187822}" srcOrd="19" destOrd="0" presId="urn:microsoft.com/office/officeart/2005/8/layout/cycle6"/>
    <dgm:cxn modelId="{D16B7DF2-EB1E-4019-AB97-962CDD69CE12}" type="presParOf" srcId="{007E708C-DBC9-4393-8A80-E74B4D20A616}" destId="{27A1ED06-2AB9-4236-963C-DF40F9561C8A}"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2AF510-929F-40B6-A4D2-8595EC595214}" type="doc">
      <dgm:prSet loTypeId="urn:microsoft.com/office/officeart/2005/8/layout/pyramid2" loCatId="pyramid" qsTypeId="urn:microsoft.com/office/officeart/2009/2/quickstyle/3d8" qsCatId="3D" csTypeId="urn:microsoft.com/office/officeart/2005/8/colors/accent2_1" csCatId="accent2"/>
      <dgm:spPr/>
      <dgm:t>
        <a:bodyPr/>
        <a:lstStyle/>
        <a:p>
          <a:endParaRPr lang="en-US"/>
        </a:p>
      </dgm:t>
    </dgm:pt>
    <dgm:pt modelId="{4FCF7B4C-A451-4990-AC24-51373D422E3F}">
      <dgm:prSet/>
      <dgm:spPr/>
      <dgm:t>
        <a:bodyPr/>
        <a:lstStyle/>
        <a:p>
          <a:r>
            <a:rPr lang="en-US" b="1" u="sng"/>
            <a:t>Other Psychotic Disorders</a:t>
          </a:r>
          <a:endParaRPr lang="ar-SA"/>
        </a:p>
      </dgm:t>
    </dgm:pt>
    <dgm:pt modelId="{383A3A88-83A1-41F4-86DE-46C7B0B176FF}" type="parTrans" cxnId="{E97BBF03-2DC7-4525-BD3F-3EDA1226EFA8}">
      <dgm:prSet/>
      <dgm:spPr/>
      <dgm:t>
        <a:bodyPr/>
        <a:lstStyle/>
        <a:p>
          <a:endParaRPr lang="en-US"/>
        </a:p>
      </dgm:t>
    </dgm:pt>
    <dgm:pt modelId="{93876640-DC33-4F0A-864C-0449A41AD966}" type="sibTrans" cxnId="{E97BBF03-2DC7-4525-BD3F-3EDA1226EFA8}">
      <dgm:prSet/>
      <dgm:spPr/>
      <dgm:t>
        <a:bodyPr/>
        <a:lstStyle/>
        <a:p>
          <a:endParaRPr lang="en-US"/>
        </a:p>
      </dgm:t>
    </dgm:pt>
    <dgm:pt modelId="{61F9BF77-B83F-491B-966F-296383CA545E}" type="pres">
      <dgm:prSet presAssocID="{F62AF510-929F-40B6-A4D2-8595EC595214}" presName="compositeShape" presStyleCnt="0">
        <dgm:presLayoutVars>
          <dgm:dir/>
          <dgm:resizeHandles/>
        </dgm:presLayoutVars>
      </dgm:prSet>
      <dgm:spPr/>
    </dgm:pt>
    <dgm:pt modelId="{AC321A82-A835-4D50-964C-9C7696807319}" type="pres">
      <dgm:prSet presAssocID="{F62AF510-929F-40B6-A4D2-8595EC595214}" presName="pyramid" presStyleLbl="node1" presStyleIdx="0" presStyleCnt="1" custLinFactNeighborX="-11209" custLinFactNeighborY="-1746"/>
      <dgm:spPr/>
    </dgm:pt>
    <dgm:pt modelId="{C66B689E-A412-458B-85D5-1F614756E90A}" type="pres">
      <dgm:prSet presAssocID="{F62AF510-929F-40B6-A4D2-8595EC595214}" presName="theList" presStyleCnt="0"/>
      <dgm:spPr/>
    </dgm:pt>
    <dgm:pt modelId="{F4184188-A7D1-41E0-BAE8-25F92BFEAE77}" type="pres">
      <dgm:prSet presAssocID="{4FCF7B4C-A451-4990-AC24-51373D422E3F}" presName="aNode" presStyleLbl="fgAcc1" presStyleIdx="0" presStyleCnt="1">
        <dgm:presLayoutVars>
          <dgm:bulletEnabled val="1"/>
        </dgm:presLayoutVars>
      </dgm:prSet>
      <dgm:spPr/>
    </dgm:pt>
    <dgm:pt modelId="{01F8DCD0-E848-4926-9122-2826142FFD37}" type="pres">
      <dgm:prSet presAssocID="{4FCF7B4C-A451-4990-AC24-51373D422E3F}" presName="aSpace" presStyleCnt="0"/>
      <dgm:spPr/>
    </dgm:pt>
  </dgm:ptLst>
  <dgm:cxnLst>
    <dgm:cxn modelId="{E97BBF03-2DC7-4525-BD3F-3EDA1226EFA8}" srcId="{F62AF510-929F-40B6-A4D2-8595EC595214}" destId="{4FCF7B4C-A451-4990-AC24-51373D422E3F}" srcOrd="0" destOrd="0" parTransId="{383A3A88-83A1-41F4-86DE-46C7B0B176FF}" sibTransId="{93876640-DC33-4F0A-864C-0449A41AD966}"/>
    <dgm:cxn modelId="{36423C7A-4F31-4856-BBDD-CCDFEDF51FB5}" type="presOf" srcId="{F62AF510-929F-40B6-A4D2-8595EC595214}" destId="{61F9BF77-B83F-491B-966F-296383CA545E}" srcOrd="0" destOrd="0" presId="urn:microsoft.com/office/officeart/2005/8/layout/pyramid2"/>
    <dgm:cxn modelId="{3EA305D4-5C43-442A-913C-06F10A588608}" type="presOf" srcId="{4FCF7B4C-A451-4990-AC24-51373D422E3F}" destId="{F4184188-A7D1-41E0-BAE8-25F92BFEAE77}" srcOrd="0" destOrd="0" presId="urn:microsoft.com/office/officeart/2005/8/layout/pyramid2"/>
    <dgm:cxn modelId="{54C90597-FF65-4552-B362-61C437F24896}" type="presParOf" srcId="{61F9BF77-B83F-491B-966F-296383CA545E}" destId="{AC321A82-A835-4D50-964C-9C7696807319}" srcOrd="0" destOrd="0" presId="urn:microsoft.com/office/officeart/2005/8/layout/pyramid2"/>
    <dgm:cxn modelId="{FA1FF5E5-C5B8-4831-A5B5-EF80E5723677}" type="presParOf" srcId="{61F9BF77-B83F-491B-966F-296383CA545E}" destId="{C66B689E-A412-458B-85D5-1F614756E90A}" srcOrd="1" destOrd="0" presId="urn:microsoft.com/office/officeart/2005/8/layout/pyramid2"/>
    <dgm:cxn modelId="{0C3F5CA4-6E0D-45B5-A544-76CD14FE7E88}" type="presParOf" srcId="{C66B689E-A412-458B-85D5-1F614756E90A}" destId="{F4184188-A7D1-41E0-BAE8-25F92BFEAE77}" srcOrd="0" destOrd="0" presId="urn:microsoft.com/office/officeart/2005/8/layout/pyramid2"/>
    <dgm:cxn modelId="{37C496A3-F3E8-4230-80C0-C9D97DA5CB12}" type="presParOf" srcId="{C66B689E-A412-458B-85D5-1F614756E90A}" destId="{01F8DCD0-E848-4926-9122-2826142FFD37}"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9D65C-BC0F-487E-AEDB-DC6F1229BA4F}">
      <dsp:nvSpPr>
        <dsp:cNvPr id="0" name=""/>
        <dsp:cNvSpPr/>
      </dsp:nvSpPr>
      <dsp:spPr>
        <a:xfrm>
          <a:off x="3440864" y="3924251"/>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6BA16D-D7B3-4421-8EA6-E10BEFF61B88}">
      <dsp:nvSpPr>
        <dsp:cNvPr id="0" name=""/>
        <dsp:cNvSpPr/>
      </dsp:nvSpPr>
      <dsp:spPr>
        <a:xfrm>
          <a:off x="3222254" y="427458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43E1CE-B2F8-4A58-8B7C-76AF5A8607EE}">
      <dsp:nvSpPr>
        <dsp:cNvPr id="0" name=""/>
        <dsp:cNvSpPr/>
      </dsp:nvSpPr>
      <dsp:spPr>
        <a:xfrm>
          <a:off x="2961718" y="4577899"/>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789A9F-3FEE-4BF0-9D4C-427D72F26ECE}">
      <dsp:nvSpPr>
        <dsp:cNvPr id="0" name=""/>
        <dsp:cNvSpPr/>
      </dsp:nvSpPr>
      <dsp:spPr>
        <a:xfrm>
          <a:off x="3273163" y="39839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03D692-6A12-45E1-BA68-69FF6DECB50E}">
      <dsp:nvSpPr>
        <dsp:cNvPr id="0" name=""/>
        <dsp:cNvSpPr/>
      </dsp:nvSpPr>
      <dsp:spPr>
        <a:xfrm>
          <a:off x="3606568" y="19971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142C7E-1413-452B-850D-96A4CE49945B}">
      <dsp:nvSpPr>
        <dsp:cNvPr id="0" name=""/>
        <dsp:cNvSpPr/>
      </dsp:nvSpPr>
      <dsp:spPr>
        <a:xfrm>
          <a:off x="3938976" y="1041"/>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2F020F8-E541-4CD3-A7DB-832FB500EA97}">
      <dsp:nvSpPr>
        <dsp:cNvPr id="0" name=""/>
        <dsp:cNvSpPr/>
      </dsp:nvSpPr>
      <dsp:spPr>
        <a:xfrm>
          <a:off x="4271383" y="19971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F3D13F7-7066-45DE-90DA-A2242B080D9B}">
      <dsp:nvSpPr>
        <dsp:cNvPr id="0" name=""/>
        <dsp:cNvSpPr/>
      </dsp:nvSpPr>
      <dsp:spPr>
        <a:xfrm>
          <a:off x="4604788" y="398395"/>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329767-BB95-4817-97C9-E51D44FC5B3C}">
      <dsp:nvSpPr>
        <dsp:cNvPr id="0" name=""/>
        <dsp:cNvSpPr/>
      </dsp:nvSpPr>
      <dsp:spPr>
        <a:xfrm>
          <a:off x="3938976" y="420250"/>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3984D62-9378-4560-88A4-9E8362A10402}">
      <dsp:nvSpPr>
        <dsp:cNvPr id="0" name=""/>
        <dsp:cNvSpPr/>
      </dsp:nvSpPr>
      <dsp:spPr>
        <a:xfrm>
          <a:off x="3938976" y="839458"/>
          <a:ext cx="249555" cy="24955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B5593D-1931-4CA9-87F4-E0189CBEA245}">
      <dsp:nvSpPr>
        <dsp:cNvPr id="0" name=""/>
        <dsp:cNvSpPr/>
      </dsp:nvSpPr>
      <dsp:spPr>
        <a:xfrm>
          <a:off x="1908596" y="5489438"/>
          <a:ext cx="5382402" cy="14437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9275"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main symptoms &amp; signs?</a:t>
          </a:r>
          <a:endParaRPr lang="ar-SA"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1979073" y="5559915"/>
        <a:ext cx="5241448" cy="1302766"/>
      </dsp:txXfrm>
    </dsp:sp>
    <dsp:sp modelId="{E24FBA57-0F5D-49C9-ADFD-E8AACA5EDC6C}">
      <dsp:nvSpPr>
        <dsp:cNvPr id="0" name=""/>
        <dsp:cNvSpPr/>
      </dsp:nvSpPr>
      <dsp:spPr>
        <a:xfrm>
          <a:off x="416257" y="4074857"/>
          <a:ext cx="2495550" cy="24953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9A014B7-B862-46E9-92C0-AB955539F061}">
      <dsp:nvSpPr>
        <dsp:cNvPr id="0" name=""/>
        <dsp:cNvSpPr/>
      </dsp:nvSpPr>
      <dsp:spPr>
        <a:xfrm>
          <a:off x="4183540" y="2665574"/>
          <a:ext cx="5382402" cy="14437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39275"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rPr>
            <a:t>What are the possible etiological reasons ? DDX?</a:t>
          </a:r>
          <a:endParaRPr lang="ar-SA" sz="27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endParaRPr>
        </a:p>
      </dsp:txBody>
      <dsp:txXfrm>
        <a:off x="4254017" y="2736051"/>
        <a:ext cx="5241448" cy="1302766"/>
      </dsp:txXfrm>
    </dsp:sp>
    <dsp:sp modelId="{2A1659AA-CFD1-4C17-8214-A34EB4FF3E43}">
      <dsp:nvSpPr>
        <dsp:cNvPr id="0" name=""/>
        <dsp:cNvSpPr/>
      </dsp:nvSpPr>
      <dsp:spPr>
        <a:xfrm>
          <a:off x="2691201" y="1250993"/>
          <a:ext cx="2495550" cy="24953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9A027-1EB1-4748-8141-F79C702D320F}">
      <dsp:nvSpPr>
        <dsp:cNvPr id="0" name=""/>
        <dsp:cNvSpPr/>
      </dsp:nvSpPr>
      <dsp:spPr>
        <a:xfrm>
          <a:off x="4189319" y="2160368"/>
          <a:ext cx="2745922" cy="2375333"/>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b="1" u="sng"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SCZ</a:t>
          </a:r>
          <a:endParaRPr lang="ar-SA" sz="6000" b="1" u="sng" kern="1200"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dsp:txBody>
      <dsp:txXfrm>
        <a:off x="4644357" y="2553994"/>
        <a:ext cx="1835846" cy="1588081"/>
      </dsp:txXfrm>
    </dsp:sp>
    <dsp:sp modelId="{E31FDD74-17CC-4CB2-ABF4-06E921B77918}">
      <dsp:nvSpPr>
        <dsp:cNvPr id="0" name=""/>
        <dsp:cNvSpPr/>
      </dsp:nvSpPr>
      <dsp:spPr>
        <a:xfrm>
          <a:off x="5908794" y="1023931"/>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66549AAE-A2F4-4ADE-BB2E-74CFD21532EF}">
      <dsp:nvSpPr>
        <dsp:cNvPr id="0" name=""/>
        <dsp:cNvSpPr/>
      </dsp:nvSpPr>
      <dsp:spPr>
        <a:xfrm>
          <a:off x="4442258" y="0"/>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a:ln w="0">
                <a:solidFill>
                  <a:srgbClr val="FF0000"/>
                </a:solidFill>
              </a:ln>
              <a:solidFill>
                <a:schemeClr val="tx1"/>
              </a:solidFill>
              <a:effectLst>
                <a:outerShdw blurRad="38100" dist="19050" dir="2700000" algn="tl" rotWithShape="0">
                  <a:schemeClr val="dk1">
                    <a:alpha val="40000"/>
                  </a:schemeClr>
                </a:outerShdw>
              </a:effectLst>
            </a:rPr>
            <a:t>Not single disease </a:t>
          </a:r>
          <a:endParaRPr lang="ar-SA" sz="2200" b="0" kern="1200" cap="none" spc="0">
            <a:ln w="0">
              <a:solidFill>
                <a:srgbClr val="FF0000"/>
              </a:solidFill>
            </a:ln>
            <a:solidFill>
              <a:schemeClr val="tx1"/>
            </a:solidFill>
            <a:effectLst>
              <a:outerShdw blurRad="38100" dist="19050" dir="2700000" algn="tl" rotWithShape="0">
                <a:schemeClr val="dk1">
                  <a:alpha val="40000"/>
                </a:schemeClr>
              </a:outerShdw>
            </a:effectLst>
          </a:endParaRPr>
        </a:p>
      </dsp:txBody>
      <dsp:txXfrm>
        <a:off x="4815175" y="322617"/>
        <a:ext cx="1504429" cy="1301508"/>
      </dsp:txXfrm>
    </dsp:sp>
    <dsp:sp modelId="{A4AB2318-F677-4E4F-BECA-268E0E4D8F26}">
      <dsp:nvSpPr>
        <dsp:cNvPr id="0" name=""/>
        <dsp:cNvSpPr/>
      </dsp:nvSpPr>
      <dsp:spPr>
        <a:xfrm>
          <a:off x="7117919" y="2692759"/>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DDC74E90-15C3-4636-BAC9-8219B96C030A}">
      <dsp:nvSpPr>
        <dsp:cNvPr id="0" name=""/>
        <dsp:cNvSpPr/>
      </dsp:nvSpPr>
      <dsp:spPr>
        <a:xfrm>
          <a:off x="6506011" y="1197377"/>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Prevalence &amp; incidence worldwide.</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6878928" y="1519994"/>
        <a:ext cx="1504429" cy="1301508"/>
      </dsp:txXfrm>
    </dsp:sp>
    <dsp:sp modelId="{E217EE59-6A14-45B5-9D26-580D3EE5042E}">
      <dsp:nvSpPr>
        <dsp:cNvPr id="0" name=""/>
        <dsp:cNvSpPr/>
      </dsp:nvSpPr>
      <dsp:spPr>
        <a:xfrm>
          <a:off x="6277983" y="4576552"/>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9D9D60B-1C34-4E00-8B22-C60418508EC6}">
      <dsp:nvSpPr>
        <dsp:cNvPr id="0" name=""/>
        <dsp:cNvSpPr/>
      </dsp:nvSpPr>
      <dsp:spPr>
        <a:xfrm>
          <a:off x="6506011" y="3551281"/>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Prevalence 0.6– 1.9 %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6878928" y="3873898"/>
        <a:ext cx="1504429" cy="1301508"/>
      </dsp:txXfrm>
    </dsp:sp>
    <dsp:sp modelId="{C029A710-3F8E-42EA-8125-151FE00E799F}">
      <dsp:nvSpPr>
        <dsp:cNvPr id="0" name=""/>
        <dsp:cNvSpPr/>
      </dsp:nvSpPr>
      <dsp:spPr>
        <a:xfrm>
          <a:off x="4194429" y="4772096"/>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E26DF202-1531-456F-AD3E-FA548AC38C2C}">
      <dsp:nvSpPr>
        <dsp:cNvPr id="0" name=""/>
        <dsp:cNvSpPr/>
      </dsp:nvSpPr>
      <dsp:spPr>
        <a:xfrm>
          <a:off x="4442258" y="4749997"/>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a:ln w="0">
                <a:solidFill>
                  <a:srgbClr val="FF0000"/>
                </a:solidFill>
              </a:ln>
              <a:solidFill>
                <a:schemeClr val="tx1"/>
              </a:solidFill>
              <a:effectLst>
                <a:outerShdw blurRad="38100" dist="19050" dir="2700000" algn="tl" rotWithShape="0">
                  <a:schemeClr val="dk1">
                    <a:alpha val="40000"/>
                  </a:schemeClr>
                </a:outerShdw>
              </a:effectLst>
            </a:rPr>
            <a:t>Annual incidence of 0.5 – 5.0 per 10,000</a:t>
          </a:r>
          <a:endParaRPr lang="ar-SA" sz="2200" b="0" kern="1200" cap="none" spc="0">
            <a:ln w="0">
              <a:solidFill>
                <a:srgbClr val="FF0000"/>
              </a:solidFill>
            </a:ln>
            <a:solidFill>
              <a:schemeClr val="tx1"/>
            </a:solidFill>
            <a:effectLst>
              <a:outerShdw blurRad="38100" dist="19050" dir="2700000" algn="tl" rotWithShape="0">
                <a:schemeClr val="dk1">
                  <a:alpha val="40000"/>
                </a:schemeClr>
              </a:outerShdw>
            </a:effectLst>
          </a:endParaRPr>
        </a:p>
      </dsp:txBody>
      <dsp:txXfrm>
        <a:off x="4815175" y="5072614"/>
        <a:ext cx="1504429" cy="1301508"/>
      </dsp:txXfrm>
    </dsp:sp>
    <dsp:sp modelId="{00E3E308-2A1C-4A9F-B0E7-E339E432EB91}">
      <dsp:nvSpPr>
        <dsp:cNvPr id="0" name=""/>
        <dsp:cNvSpPr/>
      </dsp:nvSpPr>
      <dsp:spPr>
        <a:xfrm>
          <a:off x="2965503" y="3103938"/>
          <a:ext cx="1036028" cy="892675"/>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514C5513-A6A9-4E84-A785-D57E9138C3C7}">
      <dsp:nvSpPr>
        <dsp:cNvPr id="0" name=""/>
        <dsp:cNvSpPr/>
      </dsp:nvSpPr>
      <dsp:spPr>
        <a:xfrm>
          <a:off x="2368924" y="3552620"/>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Age of onset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2741841" y="3875237"/>
        <a:ext cx="1504429" cy="1301508"/>
      </dsp:txXfrm>
    </dsp:sp>
    <dsp:sp modelId="{16136173-B82F-4E95-851D-DD3405082D4C}">
      <dsp:nvSpPr>
        <dsp:cNvPr id="0" name=""/>
        <dsp:cNvSpPr/>
      </dsp:nvSpPr>
      <dsp:spPr>
        <a:xfrm>
          <a:off x="2368924" y="1194698"/>
          <a:ext cx="2250263" cy="1946742"/>
        </a:xfrm>
        <a:prstGeom prst="hexagon">
          <a:avLst>
            <a:gd name="adj" fmla="val 28570"/>
            <a:gd name="vf" fmla="val 11547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10-25 ♂ </a:t>
          </a:r>
        </a:p>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Vs</a:t>
          </a:r>
        </a:p>
        <a:p>
          <a:pPr marL="0" lvl="0" indent="0" algn="ctr" defTabSz="977900">
            <a:lnSpc>
              <a:spcPct val="90000"/>
            </a:lnSpc>
            <a:spcBef>
              <a:spcPct val="0"/>
            </a:spcBef>
            <a:spcAft>
              <a:spcPct val="35000"/>
            </a:spcAft>
            <a:buNone/>
          </a:pPr>
          <a:r>
            <a:rPr lang="en-US" sz="2200" b="0" kern="1200" cap="none" spc="0" dirty="0">
              <a:ln w="0">
                <a:solidFill>
                  <a:srgbClr val="FF0000"/>
                </a:solidFill>
              </a:ln>
              <a:solidFill>
                <a:schemeClr val="tx1"/>
              </a:solidFill>
              <a:effectLst>
                <a:outerShdw blurRad="38100" dist="19050" dir="2700000" algn="tl" rotWithShape="0">
                  <a:schemeClr val="dk1">
                    <a:alpha val="40000"/>
                  </a:schemeClr>
                </a:outerShdw>
              </a:effectLst>
            </a:rPr>
            <a:t> 25-35 ♀</a:t>
          </a:r>
          <a:endParaRPr lang="ar-SA" sz="2200" b="0" kern="1200" cap="none" spc="0" dirty="0">
            <a:ln w="0">
              <a:solidFill>
                <a:srgbClr val="FF0000"/>
              </a:solidFill>
            </a:ln>
            <a:solidFill>
              <a:schemeClr val="tx1"/>
            </a:solidFill>
            <a:effectLst>
              <a:outerShdw blurRad="38100" dist="19050" dir="2700000" algn="tl" rotWithShape="0">
                <a:schemeClr val="dk1">
                  <a:alpha val="40000"/>
                </a:schemeClr>
              </a:outerShdw>
            </a:effectLst>
          </a:endParaRPr>
        </a:p>
      </dsp:txBody>
      <dsp:txXfrm>
        <a:off x="2741841" y="1517315"/>
        <a:ext cx="1504429" cy="1301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79239-E37B-42D0-AFB2-16575AD68C7C}">
      <dsp:nvSpPr>
        <dsp:cNvPr id="0" name=""/>
        <dsp:cNvSpPr/>
      </dsp:nvSpPr>
      <dsp:spPr>
        <a:xfrm>
          <a:off x="2364858" y="0"/>
          <a:ext cx="6014483" cy="601448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Positive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44384" y="300724"/>
        <a:ext cx="2255431" cy="601448"/>
      </dsp:txXfrm>
    </dsp:sp>
    <dsp:sp modelId="{247ABDE0-2875-4A13-8824-AFFCAB771920}">
      <dsp:nvSpPr>
        <dsp:cNvPr id="0" name=""/>
        <dsp:cNvSpPr/>
      </dsp:nvSpPr>
      <dsp:spPr>
        <a:xfrm>
          <a:off x="2815944" y="902172"/>
          <a:ext cx="5112311" cy="5112311"/>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Cognitive Deficits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69757" y="1196130"/>
        <a:ext cx="2204684" cy="587915"/>
      </dsp:txXfrm>
    </dsp:sp>
    <dsp:sp modelId="{6FD610C9-A7CD-4159-B96C-40DFE5963A2D}">
      <dsp:nvSpPr>
        <dsp:cNvPr id="0" name=""/>
        <dsp:cNvSpPr/>
      </dsp:nvSpPr>
      <dsp:spPr>
        <a:xfrm>
          <a:off x="3267030" y="1804345"/>
          <a:ext cx="4210138" cy="4210138"/>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Disorganization</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282726" y="2094844"/>
        <a:ext cx="2178746" cy="580999"/>
      </dsp:txXfrm>
    </dsp:sp>
    <dsp:sp modelId="{F4F2E932-7916-494E-981D-D408B3A4AB45}">
      <dsp:nvSpPr>
        <dsp:cNvPr id="0" name=""/>
        <dsp:cNvSpPr/>
      </dsp:nvSpPr>
      <dsp:spPr>
        <a:xfrm>
          <a:off x="3718116" y="2706517"/>
          <a:ext cx="3307966" cy="3307966"/>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Negative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478949" y="3004234"/>
        <a:ext cx="1786301" cy="595433"/>
      </dsp:txXfrm>
    </dsp:sp>
    <dsp:sp modelId="{5A3FDB35-53B0-4548-BB71-5AE83BC86218}">
      <dsp:nvSpPr>
        <dsp:cNvPr id="0" name=""/>
        <dsp:cNvSpPr/>
      </dsp:nvSpPr>
      <dsp:spPr>
        <a:xfrm>
          <a:off x="4169203" y="3608690"/>
          <a:ext cx="2405793" cy="2405793"/>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Mood Symptoms</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590217" y="3909414"/>
        <a:ext cx="1563765" cy="601448"/>
      </dsp:txXfrm>
    </dsp:sp>
    <dsp:sp modelId="{3CFDFBD2-8048-4059-9EFC-A0AB1D1B227B}">
      <dsp:nvSpPr>
        <dsp:cNvPr id="0" name=""/>
        <dsp:cNvSpPr/>
      </dsp:nvSpPr>
      <dsp:spPr>
        <a:xfrm>
          <a:off x="4267201" y="4510863"/>
          <a:ext cx="2209796" cy="1503620"/>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rPr>
            <a:t>Function</a:t>
          </a:r>
          <a:endParaRPr lang="ar-SA" sz="1800" b="1" kern="1200" cap="none" spc="0">
            <a:ln w="0">
              <a:solidFill>
                <a:srgbClr val="FF0000"/>
              </a:solidFill>
            </a:ln>
            <a:solidFill>
              <a:schemeClr val="tx1"/>
            </a:solidFill>
            <a:effectLst>
              <a:glow rad="228600">
                <a:schemeClr val="accent2">
                  <a:satMod val="175000"/>
                  <a:alpha val="40000"/>
                </a:schemeClr>
              </a:glow>
              <a:outerShdw blurRad="38100" dist="19050" dir="2700000" algn="tl" rotWithShape="0">
                <a:schemeClr val="dk1">
                  <a:alpha val="40000"/>
                </a:schemeClr>
              </a:outerShdw>
            </a:effectLst>
          </a:endParaRPr>
        </a:p>
      </dsp:txBody>
      <dsp:txXfrm>
        <a:off x="4590818" y="4886768"/>
        <a:ext cx="1562562" cy="751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A8A7F-529C-45FA-BBCE-D07CF9958594}">
      <dsp:nvSpPr>
        <dsp:cNvPr id="0" name=""/>
        <dsp:cNvSpPr/>
      </dsp:nvSpPr>
      <dsp:spPr>
        <a:xfrm>
          <a:off x="353567" y="2637536"/>
          <a:ext cx="8485631" cy="2651759"/>
        </a:xfrm>
        <a:prstGeom prst="rect">
          <a:avLst/>
        </a:prstGeom>
        <a:solidFill>
          <a:schemeClr val="lt1">
            <a:alpha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96125" tIns="251460" rIns="251460" bIns="251460" numCol="1" spcCol="1270" anchor="ctr" anchorCtr="0">
          <a:noAutofit/>
          <a:sp3d extrusionH="57150">
            <a:bevelT w="38100" h="38100" prst="angle"/>
          </a:sp3d>
        </a:bodyPr>
        <a:lstStyle/>
        <a:p>
          <a:pPr marL="0" lvl="0" indent="0" algn="ctr" defTabSz="2933700">
            <a:lnSpc>
              <a:spcPct val="90000"/>
            </a:lnSpc>
            <a:spcBef>
              <a:spcPct val="0"/>
            </a:spcBef>
            <a:spcAft>
              <a:spcPct val="35000"/>
            </a:spcAft>
            <a:buNone/>
          </a:pPr>
          <a:r>
            <a:rPr lang="en-US" sz="6600" b="1" kern="1200"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rPr>
            <a:t>Unknown </a:t>
          </a:r>
          <a:endParaRPr lang="ar-SA" sz="6600" b="1" kern="1200" cap="none" spc="0" dirty="0">
            <a:ln w="9525">
              <a:solidFill>
                <a:srgbClr val="FFC000"/>
              </a:solidFill>
              <a:prstDash val="solid"/>
            </a:ln>
            <a:solidFill>
              <a:srgbClr val="FF0000"/>
            </a:solidFill>
            <a:effectLst>
              <a:glow rad="139700">
                <a:schemeClr val="accent2">
                  <a:satMod val="175000"/>
                  <a:alpha val="40000"/>
                </a:schemeClr>
              </a:glow>
              <a:outerShdw blurRad="12700" dist="38100" dir="2700000" algn="tl" rotWithShape="0">
                <a:schemeClr val="bg1">
                  <a:lumMod val="50000"/>
                </a:schemeClr>
              </a:outerShdw>
            </a:effectLst>
          </a:endParaRPr>
        </a:p>
      </dsp:txBody>
      <dsp:txXfrm>
        <a:off x="353567" y="2637536"/>
        <a:ext cx="8485631" cy="2651759"/>
      </dsp:txXfrm>
    </dsp:sp>
    <dsp:sp modelId="{2756791D-09DE-4BCA-ACD4-3B67E016CF39}">
      <dsp:nvSpPr>
        <dsp:cNvPr id="0" name=""/>
        <dsp:cNvSpPr/>
      </dsp:nvSpPr>
      <dsp:spPr>
        <a:xfrm>
          <a:off x="0" y="2254504"/>
          <a:ext cx="1856231" cy="2784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9B566-3421-47E6-9BE8-DA7D344EC060}">
      <dsp:nvSpPr>
        <dsp:cNvPr id="0" name=""/>
        <dsp:cNvSpPr/>
      </dsp:nvSpPr>
      <dsp:spPr>
        <a:xfrm>
          <a:off x="668810" y="5517"/>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Symptoms </a:t>
          </a:r>
          <a:r>
            <a:rPr lang="en-US" sz="2500" b="1" kern="1200" dirty="0">
              <a:effectLst>
                <a:outerShdw blurRad="38100" dist="38100" dir="2700000" algn="tl">
                  <a:srgbClr val="000000">
                    <a:alpha val="43137"/>
                  </a:srgbClr>
                </a:outerShdw>
              </a:effectLst>
              <a:sym typeface="Wingdings" panose="05000000000000000000" pitchFamily="2" charset="2"/>
            </a:rPr>
            <a:t></a:t>
          </a:r>
          <a:r>
            <a:rPr lang="en-US" sz="2500" b="1" kern="1200" dirty="0">
              <a:effectLst>
                <a:outerShdw blurRad="38100" dist="38100" dir="2700000" algn="tl">
                  <a:srgbClr val="000000">
                    <a:alpha val="43137"/>
                  </a:srgbClr>
                </a:outerShdw>
              </a:effectLst>
            </a:rPr>
            <a:t> Vulnerability</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Biological, Psychosocial and Environmental</a:t>
          </a:r>
          <a:endParaRPr lang="ar-SA" sz="2500" b="1" kern="1200" dirty="0">
            <a:effectLst>
              <a:outerShdw blurRad="38100" dist="38100" dir="2700000" algn="tl">
                <a:srgbClr val="000000">
                  <a:alpha val="43137"/>
                </a:srgbClr>
              </a:outerShdw>
            </a:effectLst>
          </a:endParaRPr>
        </a:p>
      </dsp:txBody>
      <dsp:txXfrm>
        <a:off x="720569" y="57276"/>
        <a:ext cx="2855698" cy="2157233"/>
      </dsp:txXfrm>
    </dsp:sp>
    <dsp:sp modelId="{522078F6-10D7-4860-8EA3-016F8BE7E8E5}">
      <dsp:nvSpPr>
        <dsp:cNvPr id="0" name=""/>
        <dsp:cNvSpPr/>
      </dsp:nvSpPr>
      <dsp:spPr>
        <a:xfrm>
          <a:off x="668810" y="221450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Stress-Diathesis Model:</a:t>
          </a:r>
          <a:endParaRPr lang="ar-SA" sz="1800" b="1" kern="1200">
            <a:effectLst>
              <a:outerShdw blurRad="38100" dist="38100" dir="2700000" algn="tl">
                <a:srgbClr val="000000">
                  <a:alpha val="43137"/>
                </a:srgbClr>
              </a:outerShdw>
            </a:effectLst>
          </a:endParaRPr>
        </a:p>
      </dsp:txBody>
      <dsp:txXfrm>
        <a:off x="668810" y="2214509"/>
        <a:ext cx="2083955" cy="949866"/>
      </dsp:txXfrm>
    </dsp:sp>
    <dsp:sp modelId="{82A05E32-AFA9-4348-989F-F969143BAED1}">
      <dsp:nvSpPr>
        <dsp:cNvPr id="0" name=""/>
        <dsp:cNvSpPr/>
      </dsp:nvSpPr>
      <dsp:spPr>
        <a:xfrm>
          <a:off x="2836476" y="2365387"/>
          <a:ext cx="1035725" cy="103572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E41CBEC-ACA9-4BC4-856D-66F89AB2D49E}">
      <dsp:nvSpPr>
        <dsp:cNvPr id="0" name=""/>
        <dsp:cNvSpPr/>
      </dsp:nvSpPr>
      <dsp:spPr>
        <a:xfrm>
          <a:off x="4128797" y="5517"/>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Areas of the brain</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Dopamine </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Other </a:t>
          </a:r>
          <a:endParaRPr lang="ar-SA" sz="2500" b="1" kern="1200" dirty="0">
            <a:effectLst>
              <a:outerShdw blurRad="38100" dist="38100" dir="2700000" algn="tl">
                <a:srgbClr val="000000">
                  <a:alpha val="43137"/>
                </a:srgbClr>
              </a:outerShdw>
            </a:effectLst>
          </a:endParaRPr>
        </a:p>
      </dsp:txBody>
      <dsp:txXfrm>
        <a:off x="4180556" y="57276"/>
        <a:ext cx="2855698" cy="2157233"/>
      </dsp:txXfrm>
    </dsp:sp>
    <dsp:sp modelId="{704C9035-DFF7-4859-9B1D-14C9ACDDEDAC}">
      <dsp:nvSpPr>
        <dsp:cNvPr id="0" name=""/>
        <dsp:cNvSpPr/>
      </dsp:nvSpPr>
      <dsp:spPr>
        <a:xfrm>
          <a:off x="4128797" y="221450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Neurobiology</a:t>
          </a:r>
          <a:endParaRPr lang="ar-SA" sz="1800" b="1" kern="1200">
            <a:effectLst>
              <a:outerShdw blurRad="38100" dist="38100" dir="2700000" algn="tl">
                <a:srgbClr val="000000">
                  <a:alpha val="43137"/>
                </a:srgbClr>
              </a:outerShdw>
            </a:effectLst>
          </a:endParaRPr>
        </a:p>
      </dsp:txBody>
      <dsp:txXfrm>
        <a:off x="4128797" y="2214509"/>
        <a:ext cx="2083955" cy="949866"/>
      </dsp:txXfrm>
    </dsp:sp>
    <dsp:sp modelId="{6669EB70-F649-4496-95F8-671AEEF8AE41}">
      <dsp:nvSpPr>
        <dsp:cNvPr id="0" name=""/>
        <dsp:cNvSpPr/>
      </dsp:nvSpPr>
      <dsp:spPr>
        <a:xfrm>
          <a:off x="6296463" y="2365387"/>
          <a:ext cx="1035725" cy="10357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5302324-B6CC-4A5E-90D1-5344EE3AE81F}">
      <dsp:nvSpPr>
        <dsp:cNvPr id="0" name=""/>
        <dsp:cNvSpPr/>
      </dsp:nvSpPr>
      <dsp:spPr>
        <a:xfrm>
          <a:off x="668810" y="3914086"/>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structures or connections</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Limbic system</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Basal ganglia</a:t>
          </a:r>
          <a:endParaRPr lang="ar-SA" sz="2500" b="1" kern="1200" dirty="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Cerebellum</a:t>
          </a:r>
          <a:endParaRPr lang="ar-SA" sz="2500" b="1" kern="1200" dirty="0">
            <a:effectLst>
              <a:outerShdw blurRad="38100" dist="38100" dir="2700000" algn="tl">
                <a:srgbClr val="000000">
                  <a:alpha val="43137"/>
                </a:srgbClr>
              </a:outerShdw>
            </a:effectLst>
          </a:endParaRPr>
        </a:p>
      </dsp:txBody>
      <dsp:txXfrm>
        <a:off x="720569" y="3965845"/>
        <a:ext cx="2855698" cy="2157233"/>
      </dsp:txXfrm>
    </dsp:sp>
    <dsp:sp modelId="{32653B8E-C0A2-49C3-834F-53FAA47E910C}">
      <dsp:nvSpPr>
        <dsp:cNvPr id="0" name=""/>
        <dsp:cNvSpPr/>
      </dsp:nvSpPr>
      <dsp:spPr>
        <a:xfrm>
          <a:off x="668810" y="612307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Neuropathology</a:t>
          </a:r>
          <a:endParaRPr lang="ar-SA" sz="1800" b="1" kern="1200">
            <a:effectLst>
              <a:outerShdw blurRad="38100" dist="38100" dir="2700000" algn="tl">
                <a:srgbClr val="000000">
                  <a:alpha val="43137"/>
                </a:srgbClr>
              </a:outerShdw>
            </a:effectLst>
          </a:endParaRPr>
        </a:p>
      </dsp:txBody>
      <dsp:txXfrm>
        <a:off x="668810" y="6123079"/>
        <a:ext cx="2083955" cy="949866"/>
      </dsp:txXfrm>
    </dsp:sp>
    <dsp:sp modelId="{21C70938-2B0C-4E12-9C0A-C4F42312CA64}">
      <dsp:nvSpPr>
        <dsp:cNvPr id="0" name=""/>
        <dsp:cNvSpPr/>
      </dsp:nvSpPr>
      <dsp:spPr>
        <a:xfrm>
          <a:off x="2836476" y="6273957"/>
          <a:ext cx="1035725" cy="103572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54F4AC6-16EC-4D84-8024-D64E5ADA95C0}">
      <dsp:nvSpPr>
        <dsp:cNvPr id="0" name=""/>
        <dsp:cNvSpPr/>
      </dsp:nvSpPr>
      <dsp:spPr>
        <a:xfrm>
          <a:off x="4128797" y="3914086"/>
          <a:ext cx="2959216" cy="2208992"/>
        </a:xfrm>
        <a:prstGeom prst="round2SameRect">
          <a:avLst>
            <a:gd name="adj1" fmla="val 8000"/>
            <a:gd name="adj2" fmla="val 0"/>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Family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a:effectLst>
                <a:outerShdw blurRad="38100" dist="38100" dir="2700000" algn="tl">
                  <a:srgbClr val="000000">
                    <a:alpha val="43137"/>
                  </a:srgbClr>
                </a:outerShdw>
              </a:effectLst>
            </a:rPr>
            <a:t>Twin studies</a:t>
          </a:r>
          <a:endParaRPr lang="ar-SA" sz="2500" b="1" kern="1200">
            <a:effectLst>
              <a:outerShdw blurRad="38100" dist="38100" dir="2700000" algn="tl">
                <a:srgbClr val="000000">
                  <a:alpha val="43137"/>
                </a:srgbClr>
              </a:outerShdw>
            </a:effectLst>
          </a:endParaRPr>
        </a:p>
        <a:p>
          <a:pPr marL="228600" lvl="1" indent="-228600" algn="l" defTabSz="1111250" rtl="0">
            <a:lnSpc>
              <a:spcPct val="90000"/>
            </a:lnSpc>
            <a:spcBef>
              <a:spcPct val="0"/>
            </a:spcBef>
            <a:spcAft>
              <a:spcPct val="15000"/>
            </a:spcAft>
            <a:buChar char="•"/>
          </a:pPr>
          <a:r>
            <a:rPr lang="en-US" sz="2500" b="1" kern="1200" dirty="0">
              <a:effectLst>
                <a:outerShdw blurRad="38100" dist="38100" dir="2700000" algn="tl">
                  <a:srgbClr val="000000">
                    <a:alpha val="43137"/>
                  </a:srgbClr>
                </a:outerShdw>
              </a:effectLst>
            </a:rPr>
            <a:t>Chromosome.</a:t>
          </a:r>
          <a:endParaRPr lang="ar-SA" sz="2500" b="1" kern="1200" dirty="0">
            <a:effectLst>
              <a:outerShdw blurRad="38100" dist="38100" dir="2700000" algn="tl">
                <a:srgbClr val="000000">
                  <a:alpha val="43137"/>
                </a:srgbClr>
              </a:outerShdw>
            </a:effectLst>
          </a:endParaRPr>
        </a:p>
      </dsp:txBody>
      <dsp:txXfrm>
        <a:off x="4180556" y="3965845"/>
        <a:ext cx="2855698" cy="2157233"/>
      </dsp:txXfrm>
    </dsp:sp>
    <dsp:sp modelId="{42313F1F-DBF2-49B7-9D9D-C903E58E5F4D}">
      <dsp:nvSpPr>
        <dsp:cNvPr id="0" name=""/>
        <dsp:cNvSpPr/>
      </dsp:nvSpPr>
      <dsp:spPr>
        <a:xfrm>
          <a:off x="4128797" y="6123079"/>
          <a:ext cx="2959216" cy="949866"/>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rPr>
            <a:t>Genetic Factors</a:t>
          </a:r>
          <a:endParaRPr lang="ar-SA" sz="1800" b="1" kern="1200">
            <a:effectLst>
              <a:outerShdw blurRad="38100" dist="38100" dir="2700000" algn="tl">
                <a:srgbClr val="000000">
                  <a:alpha val="43137"/>
                </a:srgbClr>
              </a:outerShdw>
            </a:effectLst>
          </a:endParaRPr>
        </a:p>
      </dsp:txBody>
      <dsp:txXfrm>
        <a:off x="4128797" y="6123079"/>
        <a:ext cx="2083955" cy="949866"/>
      </dsp:txXfrm>
    </dsp:sp>
    <dsp:sp modelId="{D4258094-6982-4BA2-920A-101B34CA1222}">
      <dsp:nvSpPr>
        <dsp:cNvPr id="0" name=""/>
        <dsp:cNvSpPr/>
      </dsp:nvSpPr>
      <dsp:spPr>
        <a:xfrm>
          <a:off x="6296463" y="6273957"/>
          <a:ext cx="1035725" cy="103572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BBD3C-8094-43BF-9FB6-8A0AB9249A01}">
      <dsp:nvSpPr>
        <dsp:cNvPr id="0" name=""/>
        <dsp:cNvSpPr/>
      </dsp:nvSpPr>
      <dsp:spPr>
        <a:xfrm rot="2561894">
          <a:off x="2614324" y="4705338"/>
          <a:ext cx="1016635" cy="65039"/>
        </a:xfrm>
        <a:custGeom>
          <a:avLst/>
          <a:gdLst/>
          <a:ahLst/>
          <a:cxnLst/>
          <a:rect l="0" t="0" r="0" b="0"/>
          <a:pathLst>
            <a:path>
              <a:moveTo>
                <a:pt x="0" y="32519"/>
              </a:moveTo>
              <a:lnTo>
                <a:pt x="1016635" y="32519"/>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582364BF-5A61-4CC1-858C-2B597958044D}">
      <dsp:nvSpPr>
        <dsp:cNvPr id="0" name=""/>
        <dsp:cNvSpPr/>
      </dsp:nvSpPr>
      <dsp:spPr>
        <a:xfrm>
          <a:off x="2749061" y="3320280"/>
          <a:ext cx="1130092" cy="65039"/>
        </a:xfrm>
        <a:custGeom>
          <a:avLst/>
          <a:gdLst/>
          <a:ahLst/>
          <a:cxnLst/>
          <a:rect l="0" t="0" r="0" b="0"/>
          <a:pathLst>
            <a:path>
              <a:moveTo>
                <a:pt x="0" y="32519"/>
              </a:moveTo>
              <a:lnTo>
                <a:pt x="1130092" y="32519"/>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484ECCBF-079B-4B80-94B1-181F2987AED3}">
      <dsp:nvSpPr>
        <dsp:cNvPr id="0" name=""/>
        <dsp:cNvSpPr/>
      </dsp:nvSpPr>
      <dsp:spPr>
        <a:xfrm rot="19038106">
          <a:off x="2614324" y="1935222"/>
          <a:ext cx="1016635" cy="65039"/>
        </a:xfrm>
        <a:custGeom>
          <a:avLst/>
          <a:gdLst/>
          <a:ahLst/>
          <a:cxnLst/>
          <a:rect l="0" t="0" r="0" b="0"/>
          <a:pathLst>
            <a:path>
              <a:moveTo>
                <a:pt x="0" y="32519"/>
              </a:moveTo>
              <a:lnTo>
                <a:pt x="1016635" y="32519"/>
              </a:lnTo>
            </a:path>
          </a:pathLst>
        </a:custGeom>
        <a:noFill/>
        <a:ln w="11429" cap="flat" cmpd="sng" algn="ctr">
          <a:solidFill>
            <a:schemeClr val="accent1">
              <a:shade val="60000"/>
              <a:hueOff val="0"/>
              <a:satOff val="0"/>
              <a:lumOff val="0"/>
              <a:alphaOff val="0"/>
            </a:schemeClr>
          </a:solidFill>
          <a:prstDash val="sysDash"/>
        </a:ln>
        <a:effectLst/>
        <a:sp3d z="-40000" prstMaterial="matte"/>
      </dsp:spPr>
      <dsp:style>
        <a:lnRef idx="2">
          <a:scrgbClr r="0" g="0" b="0"/>
        </a:lnRef>
        <a:fillRef idx="0">
          <a:scrgbClr r="0" g="0" b="0"/>
        </a:fillRef>
        <a:effectRef idx="0">
          <a:scrgbClr r="0" g="0" b="0"/>
        </a:effectRef>
        <a:fontRef idx="minor"/>
      </dsp:style>
    </dsp:sp>
    <dsp:sp modelId="{478CBD42-97E8-4F71-8B35-887762C43C04}">
      <dsp:nvSpPr>
        <dsp:cNvPr id="0" name=""/>
        <dsp:cNvSpPr/>
      </dsp:nvSpPr>
      <dsp:spPr>
        <a:xfrm>
          <a:off x="10884" y="1742107"/>
          <a:ext cx="3221384" cy="32213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9AA7EE-6E4D-4FAC-865A-E3324641EE95}">
      <dsp:nvSpPr>
        <dsp:cNvPr id="0" name=""/>
        <dsp:cNvSpPr/>
      </dsp:nvSpPr>
      <dsp:spPr>
        <a:xfrm>
          <a:off x="3240061" y="1255"/>
          <a:ext cx="1932830" cy="193283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cap="none" spc="0">
              <a:ln w="0"/>
              <a:solidFill>
                <a:schemeClr val="tx1"/>
              </a:solidFill>
              <a:effectLst>
                <a:outerShdw blurRad="38100" dist="19050" dir="2700000" algn="tl" rotWithShape="0">
                  <a:schemeClr val="dk1">
                    <a:alpha val="40000"/>
                  </a:schemeClr>
                </a:outerShdw>
              </a:effectLst>
            </a:rPr>
            <a:t>Psychoneuroimmunology</a:t>
          </a:r>
          <a:endParaRPr lang="ar-SA" sz="1800" b="0" kern="1200" cap="none" spc="0">
            <a:ln w="0"/>
            <a:solidFill>
              <a:schemeClr val="tx1"/>
            </a:solidFill>
            <a:effectLst>
              <a:outerShdw blurRad="38100" dist="19050" dir="2700000" algn="tl" rotWithShape="0">
                <a:schemeClr val="dk1">
                  <a:alpha val="40000"/>
                </a:schemeClr>
              </a:outerShdw>
            </a:effectLst>
          </a:endParaRPr>
        </a:p>
      </dsp:txBody>
      <dsp:txXfrm>
        <a:off x="3523117" y="284311"/>
        <a:ext cx="1366718" cy="1366718"/>
      </dsp:txXfrm>
    </dsp:sp>
    <dsp:sp modelId="{0C9F04F4-293D-40C1-89EB-EF0DF7A51388}">
      <dsp:nvSpPr>
        <dsp:cNvPr id="0" name=""/>
        <dsp:cNvSpPr/>
      </dsp:nvSpPr>
      <dsp:spPr>
        <a:xfrm>
          <a:off x="3879154" y="2386384"/>
          <a:ext cx="1932830" cy="193283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cap="none" spc="0">
              <a:ln w="0"/>
              <a:solidFill>
                <a:schemeClr val="tx1"/>
              </a:solidFill>
              <a:effectLst>
                <a:outerShdw blurRad="38100" dist="19050" dir="2700000" algn="tl" rotWithShape="0">
                  <a:schemeClr val="dk1">
                    <a:alpha val="40000"/>
                  </a:schemeClr>
                </a:outerShdw>
              </a:effectLst>
            </a:rPr>
            <a:t>Psychoneuroendocrinology</a:t>
          </a:r>
          <a:endParaRPr lang="ar-SA" sz="1800" b="0" kern="1200" cap="none" spc="0">
            <a:ln w="0"/>
            <a:solidFill>
              <a:schemeClr val="tx1"/>
            </a:solidFill>
            <a:effectLst>
              <a:outerShdw blurRad="38100" dist="19050" dir="2700000" algn="tl" rotWithShape="0">
                <a:schemeClr val="dk1">
                  <a:alpha val="40000"/>
                </a:schemeClr>
              </a:outerShdw>
            </a:effectLst>
          </a:endParaRPr>
        </a:p>
      </dsp:txBody>
      <dsp:txXfrm>
        <a:off x="4162210" y="2669440"/>
        <a:ext cx="1366718" cy="1366718"/>
      </dsp:txXfrm>
    </dsp:sp>
    <dsp:sp modelId="{0CC0C335-8ED4-4636-B22C-3DEC1D6F746B}">
      <dsp:nvSpPr>
        <dsp:cNvPr id="0" name=""/>
        <dsp:cNvSpPr/>
      </dsp:nvSpPr>
      <dsp:spPr>
        <a:xfrm>
          <a:off x="3240061" y="4771513"/>
          <a:ext cx="1932830" cy="193283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cap="none" spc="0">
              <a:ln w="0"/>
              <a:solidFill>
                <a:schemeClr val="tx1"/>
              </a:solidFill>
              <a:effectLst>
                <a:outerShdw blurRad="38100" dist="19050" dir="2700000" algn="tl" rotWithShape="0">
                  <a:schemeClr val="dk1">
                    <a:alpha val="40000"/>
                  </a:schemeClr>
                </a:outerShdw>
              </a:effectLst>
            </a:rPr>
            <a:t>Psychosocial Factors</a:t>
          </a:r>
          <a:endParaRPr lang="ar-SA" sz="1800" b="0" kern="1200" cap="none" spc="0">
            <a:ln w="0"/>
            <a:solidFill>
              <a:schemeClr val="tx1"/>
            </a:solidFill>
            <a:effectLst>
              <a:outerShdw blurRad="38100" dist="19050" dir="2700000" algn="tl" rotWithShape="0">
                <a:schemeClr val="dk1">
                  <a:alpha val="40000"/>
                </a:schemeClr>
              </a:outerShdw>
            </a:effectLst>
          </a:endParaRPr>
        </a:p>
      </dsp:txBody>
      <dsp:txXfrm>
        <a:off x="3523117" y="5054569"/>
        <a:ext cx="1366718" cy="1366718"/>
      </dsp:txXfrm>
    </dsp:sp>
    <dsp:sp modelId="{28DF3697-13DC-463D-925D-3FE7C990DDA0}">
      <dsp:nvSpPr>
        <dsp:cNvPr id="0" name=""/>
        <dsp:cNvSpPr/>
      </dsp:nvSpPr>
      <dsp:spPr>
        <a:xfrm>
          <a:off x="5366175" y="4771513"/>
          <a:ext cx="2899246" cy="1932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0" kern="1200" cap="none" spc="0" dirty="0">
              <a:ln w="0"/>
              <a:solidFill>
                <a:schemeClr val="tx1"/>
              </a:solidFill>
              <a:effectLst>
                <a:outerShdw blurRad="38100" dist="19050" dir="2700000" algn="tl" rotWithShape="0">
                  <a:schemeClr val="dk1">
                    <a:alpha val="40000"/>
                  </a:schemeClr>
                </a:outerShdw>
              </a:effectLst>
            </a:rPr>
            <a:t>Evidence </a:t>
          </a:r>
          <a:endParaRPr lang="ar-SA" sz="20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889000">
            <a:lnSpc>
              <a:spcPct val="90000"/>
            </a:lnSpc>
            <a:spcBef>
              <a:spcPct val="0"/>
            </a:spcBef>
            <a:spcAft>
              <a:spcPct val="15000"/>
            </a:spcAft>
            <a:buChar char="•"/>
          </a:pPr>
          <a:r>
            <a:rPr lang="en-US" sz="2000" b="0" kern="1200" cap="none" spc="0" dirty="0">
              <a:ln w="0"/>
              <a:solidFill>
                <a:schemeClr val="tx1"/>
              </a:solidFill>
              <a:effectLst>
                <a:outerShdw blurRad="38100" dist="19050" dir="2700000" algn="tl" rotWithShape="0">
                  <a:schemeClr val="dk1">
                    <a:alpha val="40000"/>
                  </a:schemeClr>
                </a:outerShdw>
              </a:effectLst>
            </a:rPr>
            <a:t>High Expressed Emotion  family (EE)</a:t>
          </a:r>
          <a:endParaRPr lang="ar-SA" sz="2000" b="0" kern="1200" cap="none" spc="0" dirty="0">
            <a:ln w="0"/>
            <a:solidFill>
              <a:schemeClr val="tx1"/>
            </a:solidFill>
            <a:effectLst>
              <a:outerShdw blurRad="38100" dist="19050" dir="2700000" algn="tl" rotWithShape="0">
                <a:schemeClr val="dk1">
                  <a:alpha val="40000"/>
                </a:schemeClr>
              </a:outerShdw>
            </a:effectLst>
          </a:endParaRPr>
        </a:p>
      </dsp:txBody>
      <dsp:txXfrm>
        <a:off x="5366175" y="4771513"/>
        <a:ext cx="2899246" cy="1932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D0E57-3232-462B-B739-A66D862B2360}">
      <dsp:nvSpPr>
        <dsp:cNvPr id="0" name=""/>
        <dsp:cNvSpPr/>
      </dsp:nvSpPr>
      <dsp:spPr>
        <a:xfrm>
          <a:off x="3809627" y="4556"/>
          <a:ext cx="1524744" cy="991083"/>
        </a:xfrm>
        <a:prstGeom prst="roundRect">
          <a:avLst/>
        </a:prstGeom>
        <a:solidFill>
          <a:schemeClr val="accent6">
            <a:shade val="8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Brief psychotic disorder</a:t>
          </a:r>
          <a:endParaRPr lang="ar-SA" sz="1100" b="1" kern="1200">
            <a:effectLst>
              <a:outerShdw blurRad="38100" dist="38100" dir="2700000" algn="tl">
                <a:srgbClr val="000000">
                  <a:alpha val="43137"/>
                </a:srgbClr>
              </a:outerShdw>
            </a:effectLst>
          </a:endParaRPr>
        </a:p>
      </dsp:txBody>
      <dsp:txXfrm>
        <a:off x="3858008" y="52937"/>
        <a:ext cx="1427982" cy="894321"/>
      </dsp:txXfrm>
    </dsp:sp>
    <dsp:sp modelId="{BF35070A-4B3F-4B12-B494-61147BF2BAED}">
      <dsp:nvSpPr>
        <dsp:cNvPr id="0" name=""/>
        <dsp:cNvSpPr/>
      </dsp:nvSpPr>
      <dsp:spPr>
        <a:xfrm>
          <a:off x="1745342" y="500098"/>
          <a:ext cx="5653315" cy="5653315"/>
        </a:xfrm>
        <a:custGeom>
          <a:avLst/>
          <a:gdLst/>
          <a:ahLst/>
          <a:cxnLst/>
          <a:rect l="0" t="0" r="0" b="0"/>
          <a:pathLst>
            <a:path>
              <a:moveTo>
                <a:pt x="3599102" y="107591"/>
              </a:moveTo>
              <a:arcTo wR="2826657" hR="2826657" stAng="17151542" swAng="1254790"/>
            </a:path>
          </a:pathLst>
        </a:custGeom>
        <a:noFill/>
        <a:ln w="9525" cap="flat" cmpd="sng" algn="ctr">
          <a:solidFill>
            <a:schemeClr val="accent6">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91BF4-B6FF-41AB-8ECB-1D92CA70B9EB}">
      <dsp:nvSpPr>
        <dsp:cNvPr id="0" name=""/>
        <dsp:cNvSpPr/>
      </dsp:nvSpPr>
      <dsp:spPr>
        <a:xfrm>
          <a:off x="6019597" y="1068822"/>
          <a:ext cx="1524744" cy="991083"/>
        </a:xfrm>
        <a:prstGeom prst="roundRect">
          <a:avLst/>
        </a:prstGeom>
        <a:solidFill>
          <a:schemeClr val="accent6">
            <a:shade val="80000"/>
            <a:hueOff val="0"/>
            <a:satOff val="0"/>
            <a:lumOff val="595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Schizophreniform disorder</a:t>
          </a:r>
          <a:endParaRPr lang="ar-SA" sz="1100" b="1" kern="1200">
            <a:effectLst>
              <a:outerShdw blurRad="38100" dist="38100" dir="2700000" algn="tl">
                <a:srgbClr val="000000">
                  <a:alpha val="43137"/>
                </a:srgbClr>
              </a:outerShdw>
            </a:effectLst>
          </a:endParaRPr>
        </a:p>
      </dsp:txBody>
      <dsp:txXfrm>
        <a:off x="6067978" y="1117203"/>
        <a:ext cx="1427982" cy="894321"/>
      </dsp:txXfrm>
    </dsp:sp>
    <dsp:sp modelId="{FC061E11-A2A7-41C0-9272-CE8471DDE1A8}">
      <dsp:nvSpPr>
        <dsp:cNvPr id="0" name=""/>
        <dsp:cNvSpPr/>
      </dsp:nvSpPr>
      <dsp:spPr>
        <a:xfrm>
          <a:off x="1745342" y="500098"/>
          <a:ext cx="5653315" cy="5653315"/>
        </a:xfrm>
        <a:custGeom>
          <a:avLst/>
          <a:gdLst/>
          <a:ahLst/>
          <a:cxnLst/>
          <a:rect l="0" t="0" r="0" b="0"/>
          <a:pathLst>
            <a:path>
              <a:moveTo>
                <a:pt x="5359912" y="1572619"/>
              </a:moveTo>
              <a:arcTo wR="2826657" hR="2826657" stAng="20019791" swAng="1725160"/>
            </a:path>
          </a:pathLst>
        </a:custGeom>
        <a:noFill/>
        <a:ln w="9525" cap="flat" cmpd="sng" algn="ctr">
          <a:solidFill>
            <a:schemeClr val="accent6">
              <a:shade val="90000"/>
              <a:hueOff val="0"/>
              <a:satOff val="0"/>
              <a:lumOff val="5686"/>
              <a:alphaOff val="0"/>
            </a:schemeClr>
          </a:solidFill>
          <a:prstDash val="solid"/>
        </a:ln>
        <a:effectLst/>
      </dsp:spPr>
      <dsp:style>
        <a:lnRef idx="1">
          <a:scrgbClr r="0" g="0" b="0"/>
        </a:lnRef>
        <a:fillRef idx="0">
          <a:scrgbClr r="0" g="0" b="0"/>
        </a:fillRef>
        <a:effectRef idx="0">
          <a:scrgbClr r="0" g="0" b="0"/>
        </a:effectRef>
        <a:fontRef idx="minor"/>
      </dsp:style>
    </dsp:sp>
    <dsp:sp modelId="{61A42016-C644-4254-BBE6-C7619A85B9F1}">
      <dsp:nvSpPr>
        <dsp:cNvPr id="0" name=""/>
        <dsp:cNvSpPr/>
      </dsp:nvSpPr>
      <dsp:spPr>
        <a:xfrm>
          <a:off x="6565415" y="3460205"/>
          <a:ext cx="1524744" cy="991083"/>
        </a:xfrm>
        <a:prstGeom prst="roundRect">
          <a:avLst/>
        </a:prstGeom>
        <a:solidFill>
          <a:schemeClr val="accent6">
            <a:shade val="80000"/>
            <a:hueOff val="0"/>
            <a:satOff val="0"/>
            <a:lumOff val="1191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Schizoaffective </a:t>
          </a:r>
          <a:endParaRPr lang="ar-SA" sz="1100" b="1" kern="1200">
            <a:effectLst>
              <a:outerShdw blurRad="38100" dist="38100" dir="2700000" algn="tl">
                <a:srgbClr val="000000">
                  <a:alpha val="43137"/>
                </a:srgbClr>
              </a:outerShdw>
            </a:effectLst>
          </a:endParaRPr>
        </a:p>
      </dsp:txBody>
      <dsp:txXfrm>
        <a:off x="6613796" y="3508586"/>
        <a:ext cx="1427982" cy="894321"/>
      </dsp:txXfrm>
    </dsp:sp>
    <dsp:sp modelId="{C5213294-BF7D-4679-B342-093C7C292B00}">
      <dsp:nvSpPr>
        <dsp:cNvPr id="0" name=""/>
        <dsp:cNvSpPr/>
      </dsp:nvSpPr>
      <dsp:spPr>
        <a:xfrm>
          <a:off x="1745342" y="500098"/>
          <a:ext cx="5653315" cy="5653315"/>
        </a:xfrm>
        <a:custGeom>
          <a:avLst/>
          <a:gdLst/>
          <a:ahLst/>
          <a:cxnLst/>
          <a:rect l="0" t="0" r="0" b="0"/>
          <a:pathLst>
            <a:path>
              <a:moveTo>
                <a:pt x="5415479" y="3961557"/>
              </a:moveTo>
              <a:arcTo wR="2826657" hR="2826657" stAng="1420315" swAng="1357350"/>
            </a:path>
          </a:pathLst>
        </a:custGeom>
        <a:noFill/>
        <a:ln w="9525" cap="flat" cmpd="sng" algn="ctr">
          <a:solidFill>
            <a:schemeClr val="accent6">
              <a:shade val="90000"/>
              <a:hueOff val="0"/>
              <a:satOff val="0"/>
              <a:lumOff val="11372"/>
              <a:alphaOff val="0"/>
            </a:schemeClr>
          </a:solidFill>
          <a:prstDash val="solid"/>
        </a:ln>
        <a:effectLst/>
      </dsp:spPr>
      <dsp:style>
        <a:lnRef idx="1">
          <a:scrgbClr r="0" g="0" b="0"/>
        </a:lnRef>
        <a:fillRef idx="0">
          <a:scrgbClr r="0" g="0" b="0"/>
        </a:fillRef>
        <a:effectRef idx="0">
          <a:scrgbClr r="0" g="0" b="0"/>
        </a:effectRef>
        <a:fontRef idx="minor"/>
      </dsp:style>
    </dsp:sp>
    <dsp:sp modelId="{28CF3DDB-B781-468D-965C-D32A3C97DEC3}">
      <dsp:nvSpPr>
        <dsp:cNvPr id="0" name=""/>
        <dsp:cNvSpPr/>
      </dsp:nvSpPr>
      <dsp:spPr>
        <a:xfrm>
          <a:off x="5036068" y="5377945"/>
          <a:ext cx="1524744" cy="991083"/>
        </a:xfrm>
        <a:prstGeom prst="roundRect">
          <a:avLst/>
        </a:prstGeom>
        <a:solidFill>
          <a:schemeClr val="accent6">
            <a:shade val="80000"/>
            <a:hueOff val="0"/>
            <a:satOff val="0"/>
            <a:lumOff val="1787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Delusional disorder</a:t>
          </a:r>
          <a:endParaRPr lang="ar-SA" sz="1100" b="1" kern="1200">
            <a:effectLst>
              <a:outerShdw blurRad="38100" dist="38100" dir="2700000" algn="tl">
                <a:srgbClr val="000000">
                  <a:alpha val="43137"/>
                </a:srgbClr>
              </a:outerShdw>
            </a:effectLst>
          </a:endParaRPr>
        </a:p>
      </dsp:txBody>
      <dsp:txXfrm>
        <a:off x="5084449" y="5426326"/>
        <a:ext cx="1427982" cy="894321"/>
      </dsp:txXfrm>
    </dsp:sp>
    <dsp:sp modelId="{1C944D2B-B9C2-42E2-B499-F6BFBE4164FB}">
      <dsp:nvSpPr>
        <dsp:cNvPr id="0" name=""/>
        <dsp:cNvSpPr/>
      </dsp:nvSpPr>
      <dsp:spPr>
        <a:xfrm>
          <a:off x="1745342" y="500098"/>
          <a:ext cx="5653315" cy="5653315"/>
        </a:xfrm>
        <a:custGeom>
          <a:avLst/>
          <a:gdLst/>
          <a:ahLst/>
          <a:cxnLst/>
          <a:rect l="0" t="0" r="0" b="0"/>
          <a:pathLst>
            <a:path>
              <a:moveTo>
                <a:pt x="3281568" y="5616469"/>
              </a:moveTo>
              <a:arcTo wR="2826657" hR="2826657" stAng="4844326" swAng="1111347"/>
            </a:path>
          </a:pathLst>
        </a:custGeom>
        <a:noFill/>
        <a:ln w="9525" cap="flat" cmpd="sng" algn="ctr">
          <a:solidFill>
            <a:schemeClr val="accent6">
              <a:shade val="90000"/>
              <a:hueOff val="0"/>
              <a:satOff val="0"/>
              <a:lumOff val="17058"/>
              <a:alphaOff val="0"/>
            </a:schemeClr>
          </a:solidFill>
          <a:prstDash val="solid"/>
        </a:ln>
        <a:effectLst/>
      </dsp:spPr>
      <dsp:style>
        <a:lnRef idx="1">
          <a:scrgbClr r="0" g="0" b="0"/>
        </a:lnRef>
        <a:fillRef idx="0">
          <a:scrgbClr r="0" g="0" b="0"/>
        </a:fillRef>
        <a:effectRef idx="0">
          <a:scrgbClr r="0" g="0" b="0"/>
        </a:effectRef>
        <a:fontRef idx="minor"/>
      </dsp:style>
    </dsp:sp>
    <dsp:sp modelId="{FEADFAFE-CCC4-4CBA-9C16-707043EAF185}">
      <dsp:nvSpPr>
        <dsp:cNvPr id="0" name=""/>
        <dsp:cNvSpPr/>
      </dsp:nvSpPr>
      <dsp:spPr>
        <a:xfrm>
          <a:off x="2583187" y="5377945"/>
          <a:ext cx="1524744" cy="991083"/>
        </a:xfrm>
        <a:prstGeom prst="roundRect">
          <a:avLst/>
        </a:prstGeom>
        <a:solidFill>
          <a:schemeClr val="accent6">
            <a:shade val="80000"/>
            <a:hueOff val="0"/>
            <a:satOff val="0"/>
            <a:lumOff val="2383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DIP</a:t>
          </a:r>
          <a:endParaRPr lang="ar-SA" sz="1100" b="1" kern="1200">
            <a:effectLst>
              <a:outerShdw blurRad="38100" dist="38100" dir="2700000" algn="tl">
                <a:srgbClr val="000000">
                  <a:alpha val="43137"/>
                </a:srgbClr>
              </a:outerShdw>
            </a:effectLst>
          </a:endParaRPr>
        </a:p>
      </dsp:txBody>
      <dsp:txXfrm>
        <a:off x="2631568" y="5426326"/>
        <a:ext cx="1427982" cy="894321"/>
      </dsp:txXfrm>
    </dsp:sp>
    <dsp:sp modelId="{E219DA1C-E7F9-4086-BE60-667ABFBDA8AB}">
      <dsp:nvSpPr>
        <dsp:cNvPr id="0" name=""/>
        <dsp:cNvSpPr/>
      </dsp:nvSpPr>
      <dsp:spPr>
        <a:xfrm>
          <a:off x="1745342" y="500098"/>
          <a:ext cx="5653315" cy="5653315"/>
        </a:xfrm>
        <a:custGeom>
          <a:avLst/>
          <a:gdLst/>
          <a:ahLst/>
          <a:cxnLst/>
          <a:rect l="0" t="0" r="0" b="0"/>
          <a:pathLst>
            <a:path>
              <a:moveTo>
                <a:pt x="873570" y="4870048"/>
              </a:moveTo>
              <a:arcTo wR="2826657" hR="2826657" stAng="8022335" swAng="1357350"/>
            </a:path>
          </a:pathLst>
        </a:custGeom>
        <a:noFill/>
        <a:ln w="9525" cap="flat" cmpd="sng" algn="ctr">
          <a:solidFill>
            <a:schemeClr val="accent6">
              <a:shade val="90000"/>
              <a:hueOff val="0"/>
              <a:satOff val="0"/>
              <a:lumOff val="22745"/>
              <a:alphaOff val="0"/>
            </a:schemeClr>
          </a:solidFill>
          <a:prstDash val="solid"/>
        </a:ln>
        <a:effectLst/>
      </dsp:spPr>
      <dsp:style>
        <a:lnRef idx="1">
          <a:scrgbClr r="0" g="0" b="0"/>
        </a:lnRef>
        <a:fillRef idx="0">
          <a:scrgbClr r="0" g="0" b="0"/>
        </a:fillRef>
        <a:effectRef idx="0">
          <a:scrgbClr r="0" g="0" b="0"/>
        </a:effectRef>
        <a:fontRef idx="minor"/>
      </dsp:style>
    </dsp:sp>
    <dsp:sp modelId="{15C097C1-07A1-4145-A517-33488CF87DCB}">
      <dsp:nvSpPr>
        <dsp:cNvPr id="0" name=""/>
        <dsp:cNvSpPr/>
      </dsp:nvSpPr>
      <dsp:spPr>
        <a:xfrm>
          <a:off x="1053840" y="3460205"/>
          <a:ext cx="1524744" cy="991083"/>
        </a:xfrm>
        <a:prstGeom prst="roundRect">
          <a:avLst/>
        </a:prstGeom>
        <a:solidFill>
          <a:schemeClr val="accent6">
            <a:shade val="80000"/>
            <a:hueOff val="0"/>
            <a:satOff val="0"/>
            <a:lumOff val="2979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MIP</a:t>
          </a:r>
          <a:endParaRPr lang="ar-SA" sz="1100" b="1" kern="1200">
            <a:effectLst>
              <a:outerShdw blurRad="38100" dist="38100" dir="2700000" algn="tl">
                <a:srgbClr val="000000">
                  <a:alpha val="43137"/>
                </a:srgbClr>
              </a:outerShdw>
            </a:effectLst>
          </a:endParaRPr>
        </a:p>
      </dsp:txBody>
      <dsp:txXfrm>
        <a:off x="1102221" y="3508586"/>
        <a:ext cx="1427982" cy="894321"/>
      </dsp:txXfrm>
    </dsp:sp>
    <dsp:sp modelId="{18560856-B0F7-4351-A74A-677F3E93B6EC}">
      <dsp:nvSpPr>
        <dsp:cNvPr id="0" name=""/>
        <dsp:cNvSpPr/>
      </dsp:nvSpPr>
      <dsp:spPr>
        <a:xfrm>
          <a:off x="1745342" y="500098"/>
          <a:ext cx="5653315" cy="5653315"/>
        </a:xfrm>
        <a:custGeom>
          <a:avLst/>
          <a:gdLst/>
          <a:ahLst/>
          <a:cxnLst/>
          <a:rect l="0" t="0" r="0" b="0"/>
          <a:pathLst>
            <a:path>
              <a:moveTo>
                <a:pt x="2512" y="2945806"/>
              </a:moveTo>
              <a:arcTo wR="2826657" hR="2826657" stAng="10655049" swAng="1725160"/>
            </a:path>
          </a:pathLst>
        </a:custGeom>
        <a:noFill/>
        <a:ln w="9525" cap="flat" cmpd="sng" algn="ctr">
          <a:solidFill>
            <a:schemeClr val="accent6">
              <a:shade val="90000"/>
              <a:hueOff val="0"/>
              <a:satOff val="0"/>
              <a:lumOff val="28431"/>
              <a:alphaOff val="0"/>
            </a:schemeClr>
          </a:solidFill>
          <a:prstDash val="solid"/>
        </a:ln>
        <a:effectLst/>
      </dsp:spPr>
      <dsp:style>
        <a:lnRef idx="1">
          <a:scrgbClr r="0" g="0" b="0"/>
        </a:lnRef>
        <a:fillRef idx="0">
          <a:scrgbClr r="0" g="0" b="0"/>
        </a:fillRef>
        <a:effectRef idx="0">
          <a:scrgbClr r="0" g="0" b="0"/>
        </a:effectRef>
        <a:fontRef idx="minor"/>
      </dsp:style>
    </dsp:sp>
    <dsp:sp modelId="{38D70680-7652-4EBD-80EF-70DE29BA04A4}">
      <dsp:nvSpPr>
        <dsp:cNvPr id="0" name=""/>
        <dsp:cNvSpPr/>
      </dsp:nvSpPr>
      <dsp:spPr>
        <a:xfrm>
          <a:off x="1599657" y="1068822"/>
          <a:ext cx="1524744" cy="991083"/>
        </a:xfrm>
        <a:prstGeom prst="roundRect">
          <a:avLst/>
        </a:prstGeom>
        <a:solidFill>
          <a:schemeClr val="accent6">
            <a:shade val="80000"/>
            <a:hueOff val="0"/>
            <a:satOff val="0"/>
            <a:lumOff val="3575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effectLst>
                <a:outerShdw blurRad="38100" dist="38100" dir="2700000" algn="tl">
                  <a:srgbClr val="000000">
                    <a:alpha val="43137"/>
                  </a:srgbClr>
                </a:outerShdw>
              </a:effectLst>
            </a:rPr>
            <a:t>MMD with Psychotic features</a:t>
          </a:r>
          <a:endParaRPr lang="ar-SA" sz="1100" b="1" kern="1200">
            <a:effectLst>
              <a:outerShdw blurRad="38100" dist="38100" dir="2700000" algn="tl">
                <a:srgbClr val="000000">
                  <a:alpha val="43137"/>
                </a:srgbClr>
              </a:outerShdw>
            </a:effectLst>
          </a:endParaRPr>
        </a:p>
      </dsp:txBody>
      <dsp:txXfrm>
        <a:off x="1648038" y="1117203"/>
        <a:ext cx="1427982" cy="894321"/>
      </dsp:txXfrm>
    </dsp:sp>
    <dsp:sp modelId="{27A1ED06-2AB9-4236-963C-DF40F9561C8A}">
      <dsp:nvSpPr>
        <dsp:cNvPr id="0" name=""/>
        <dsp:cNvSpPr/>
      </dsp:nvSpPr>
      <dsp:spPr>
        <a:xfrm>
          <a:off x="1745342" y="500098"/>
          <a:ext cx="5653315" cy="5653315"/>
        </a:xfrm>
        <a:custGeom>
          <a:avLst/>
          <a:gdLst/>
          <a:ahLst/>
          <a:cxnLst/>
          <a:rect l="0" t="0" r="0" b="0"/>
          <a:pathLst>
            <a:path>
              <a:moveTo>
                <a:pt x="1134521" y="562442"/>
              </a:moveTo>
              <a:arcTo wR="2826657" hR="2826657" stAng="13993668" swAng="1254790"/>
            </a:path>
          </a:pathLst>
        </a:custGeom>
        <a:noFill/>
        <a:ln w="9525" cap="flat" cmpd="sng" algn="ctr">
          <a:solidFill>
            <a:schemeClr val="accent6">
              <a:shade val="90000"/>
              <a:hueOff val="0"/>
              <a:satOff val="0"/>
              <a:lumOff val="3411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21A82-A835-4D50-964C-9C7696807319}">
      <dsp:nvSpPr>
        <dsp:cNvPr id="0" name=""/>
        <dsp:cNvSpPr/>
      </dsp:nvSpPr>
      <dsp:spPr>
        <a:xfrm>
          <a:off x="1911168" y="0"/>
          <a:ext cx="3429000" cy="3429000"/>
        </a:xfrm>
        <a:prstGeom prst="triangle">
          <a:avLst/>
        </a:prstGeom>
        <a:solidFill>
          <a:schemeClr val="l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4184188-A7D1-41E0-BAE8-25F92BFEAE77}">
      <dsp:nvSpPr>
        <dsp:cNvPr id="0" name=""/>
        <dsp:cNvSpPr/>
      </dsp:nvSpPr>
      <dsp:spPr>
        <a:xfrm>
          <a:off x="4010024" y="343234"/>
          <a:ext cx="2228850" cy="2437804"/>
        </a:xfrm>
        <a:prstGeom prst="roundRect">
          <a:avLst/>
        </a:prstGeom>
        <a:solidFill>
          <a:schemeClr val="accent2">
            <a:alpha val="90000"/>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u="sng" kern="1200"/>
            <a:t>Other Psychotic Disorders</a:t>
          </a:r>
          <a:endParaRPr lang="ar-SA" sz="2700" kern="1200"/>
        </a:p>
      </dsp:txBody>
      <dsp:txXfrm>
        <a:off x="4118827" y="452037"/>
        <a:ext cx="2011244" cy="2220198"/>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0905E59-569B-4398-9210-C5EEF1FF849F}" type="datetimeFigureOut">
              <a:rPr lang="en-CA"/>
              <a:pPr>
                <a:defRPr/>
              </a:pPr>
              <a:t>2017-04-20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1B034F5-9C53-454D-8257-048835CD2751}"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chizophrenia.com/schizpictur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oni.ucla.edu/Research/Projects/Schizophrenia.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hizophrenia.com/prevention.ht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chizophrenia.com/szgencounsel.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edicine.plosjournals.org/perlserv/?request=slideshow&amp;type=figure&amp;doi=10.1371/journal.pmed.0020212&amp;id=3134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Case_management_(mental_health)" TargetMode="External"/><Relationship Id="rId13" Type="http://schemas.openxmlformats.org/officeDocument/2006/relationships/hyperlink" Target="http://en.wikipedia.org/w/index.php?title=Vocational_rehabilitation&amp;action=edit&amp;redlink=1" TargetMode="External"/><Relationship Id="rId3" Type="http://schemas.openxmlformats.org/officeDocument/2006/relationships/hyperlink" Target="http://en.wikipedia.org/wiki/Psychiatric_rehabilitation" TargetMode="External"/><Relationship Id="rId7" Type="http://schemas.openxmlformats.org/officeDocument/2006/relationships/hyperlink" Target="http://en.wikipedia.org/wiki/Assertive_community_treatment" TargetMode="External"/><Relationship Id="rId12" Type="http://schemas.openxmlformats.org/officeDocument/2006/relationships/hyperlink" Target="http://en.wikipedia.org/wiki/Substance_abuse"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en.wikipedia.org/wiki/Mental_hospital" TargetMode="External"/><Relationship Id="rId11" Type="http://schemas.openxmlformats.org/officeDocument/2006/relationships/hyperlink" Target="http://en.wikipedia.org/wiki/Social_worker" TargetMode="External"/><Relationship Id="rId5" Type="http://schemas.openxmlformats.org/officeDocument/2006/relationships/hyperlink" Target="http://en.wikipedia.org/wiki/Homelessness" TargetMode="External"/><Relationship Id="rId15" Type="http://schemas.openxmlformats.org/officeDocument/2006/relationships/hyperlink" Target="http://en.wikipedia.org/wiki/Utilization_management" TargetMode="External"/><Relationship Id="rId10" Type="http://schemas.openxmlformats.org/officeDocument/2006/relationships/hyperlink" Target="http://en.wikipedia.org/wiki/Nurse" TargetMode="External"/><Relationship Id="rId4" Type="http://schemas.openxmlformats.org/officeDocument/2006/relationships/hyperlink" Target="http://en.wikipedia.org/wiki/Recovery_model" TargetMode="External"/><Relationship Id="rId9" Type="http://schemas.openxmlformats.org/officeDocument/2006/relationships/hyperlink" Target="http://en.wikipedia.org/wiki/Psychiatrist" TargetMode="External"/><Relationship Id="rId14" Type="http://schemas.openxmlformats.org/officeDocument/2006/relationships/hyperlink" Target="http://en.wikipedia.org/wiki/Certified_peer_specialis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a:cs typeface="Arial" charset="0"/>
                <a:hlinkClick r:id="rId3"/>
              </a:rPr>
              <a:t>http://www.schizophrenia.com/schizpictures.html</a:t>
            </a:r>
            <a:endParaRPr lang="en-CA">
              <a:cs typeface="Arial" charset="0"/>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ACE67C9C-78C8-4B08-81DD-832E1910A2F2}" type="slidenum">
              <a:rPr lang="en-CA"/>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10000"/>
          </a:bodyPr>
          <a:lstStyle/>
          <a:p>
            <a:pPr eaLnBrk="1" hangingPunct="1">
              <a:spcBef>
                <a:spcPct val="0"/>
              </a:spcBef>
              <a:defRPr/>
            </a:pPr>
            <a:r>
              <a:rPr lang="en-CA" sz="2000" dirty="0">
                <a:cs typeface="Arial" panose="020B0604020202020204" pitchFamily="34" charset="0"/>
              </a:rPr>
              <a:t>Image Source: </a:t>
            </a:r>
            <a:r>
              <a:rPr lang="en-CA" sz="2000" dirty="0">
                <a:cs typeface="Arial" panose="020B0604020202020204" pitchFamily="34" charset="0"/>
                <a:hlinkClick r:id="rId3"/>
              </a:rPr>
              <a:t>UCLA Laboratory of </a:t>
            </a:r>
            <a:r>
              <a:rPr lang="en-CA" sz="2000" dirty="0" err="1">
                <a:cs typeface="Arial" panose="020B0604020202020204" pitchFamily="34" charset="0"/>
                <a:hlinkClick r:id="rId3"/>
              </a:rPr>
              <a:t>Neuro</a:t>
            </a:r>
            <a:r>
              <a:rPr lang="en-CA" sz="2000" dirty="0">
                <a:cs typeface="Arial" panose="020B0604020202020204" pitchFamily="34" charset="0"/>
                <a:hlinkClick r:id="rId3"/>
              </a:rPr>
              <a:t> Imaging</a:t>
            </a:r>
            <a:r>
              <a:rPr lang="en-CA" sz="2000" dirty="0">
                <a:cs typeface="Arial" panose="020B0604020202020204" pitchFamily="34" charset="0"/>
              </a:rPr>
              <a:t>, UCLA, Derived from high-resolution magnetic resonance images (MRI scans), the above images were created after repeatedly scanning 12 schizophrenia subjects over five years, and comparing them with matched 12 healthy controls, scanned at the same ages and intervals. Severe loss of gray matter is indicated by red and pink colors, while stable regions are in blue. STG denotes the superior temporal </a:t>
            </a:r>
            <a:r>
              <a:rPr lang="en-CA" sz="2000" dirty="0" err="1">
                <a:cs typeface="Arial" panose="020B0604020202020204" pitchFamily="34" charset="0"/>
              </a:rPr>
              <a:t>gyrus</a:t>
            </a:r>
            <a:r>
              <a:rPr lang="en-CA" sz="2000" dirty="0">
                <a:cs typeface="Arial" panose="020B0604020202020204" pitchFamily="34" charset="0"/>
              </a:rPr>
              <a:t>, and DLPFC denotes the </a:t>
            </a:r>
            <a:r>
              <a:rPr lang="en-CA" sz="2000" dirty="0" err="1">
                <a:cs typeface="Arial" panose="020B0604020202020204" pitchFamily="34" charset="0"/>
              </a:rPr>
              <a:t>dorsolateral</a:t>
            </a:r>
            <a:r>
              <a:rPr lang="en-CA" sz="2000" dirty="0">
                <a:cs typeface="Arial" panose="020B0604020202020204" pitchFamily="34" charset="0"/>
              </a:rPr>
              <a:t> prefrontal cortex. Note: This study was of Childhood onset schizophrenia (defined as schizophrenia diagnosed in children under the age of 13 or so) which occurs in approximately 1 of every 40,000 people and is frequently a significantly more aggressive form of schizophrenia (than regular schizophrenia that typically begins when people are aged 15 to 25 (slightly later for women) - and impacts </a:t>
            </a:r>
            <a:r>
              <a:rPr lang="en-CA" sz="2000" dirty="0" err="1">
                <a:cs typeface="Arial" panose="020B0604020202020204" pitchFamily="34" charset="0"/>
              </a:rPr>
              <a:t>approximatley</a:t>
            </a:r>
            <a:r>
              <a:rPr lang="en-CA" sz="2000" dirty="0">
                <a:cs typeface="Arial" panose="020B0604020202020204" pitchFamily="34" charset="0"/>
              </a:rPr>
              <a:t> 1 of every 100 people).</a:t>
            </a:r>
          </a:p>
        </p:txBody>
      </p:sp>
      <p:sp>
        <p:nvSpPr>
          <p:cNvPr id="55300" name="Slide Number Placeholder 3"/>
          <p:cNvSpPr>
            <a:spLocks noGrp="1"/>
          </p:cNvSpPr>
          <p:nvPr>
            <p:ph type="sldNum" sz="quarter" idx="5"/>
          </p:nvPr>
        </p:nvSpPr>
        <p:spPr bwMode="auto">
          <a:noFill/>
          <a:ln>
            <a:miter lim="800000"/>
            <a:headEnd/>
            <a:tailEnd/>
          </a:ln>
        </p:spPr>
        <p:txBody>
          <a:bodyPr/>
          <a:lstStyle/>
          <a:p>
            <a:fld id="{50FB9BB2-7F85-46D1-B9CB-CD6770536F05}" type="slidenum">
              <a:rPr lang="en-CA"/>
              <a:pPr/>
              <a:t>14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p:spPr>
        <p:txBody>
          <a:bodyPr wrap="square" numCol="1" anchor="t" anchorCtr="0" compatLnSpc="1">
            <a:prstTxWarp prst="textNoShape">
              <a:avLst/>
            </a:prstTxWarp>
            <a:normAutofit fontScale="85000" lnSpcReduction="20000"/>
          </a:bodyPr>
          <a:lstStyle/>
          <a:p>
            <a:pPr eaLnBrk="1" hangingPunct="1">
              <a:spcBef>
                <a:spcPct val="0"/>
              </a:spcBef>
              <a:defRPr/>
            </a:pPr>
            <a:r>
              <a:rPr lang="en-CA" sz="1800">
                <a:cs typeface="Arial" panose="020B0604020202020204" pitchFamily="34" charset="0"/>
                <a:hlinkClick r:id="rId3"/>
              </a:rPr>
              <a:t>http://www.schizophrenia.com/prevention.htm</a:t>
            </a:r>
            <a:endParaRPr lang="en-CA" sz="1800">
              <a:cs typeface="Arial" panose="020B0604020202020204" pitchFamily="34" charset="0"/>
            </a:endParaRPr>
          </a:p>
          <a:p>
            <a:pPr eaLnBrk="1" hangingPunct="1">
              <a:spcBef>
                <a:spcPct val="0"/>
              </a:spcBef>
              <a:defRPr/>
            </a:pPr>
            <a:endParaRPr lang="en-CA" sz="1800">
              <a:cs typeface="Arial" panose="020B0604020202020204" pitchFamily="34" charset="0"/>
            </a:endParaRPr>
          </a:p>
          <a:p>
            <a:pPr eaLnBrk="1" hangingPunct="1">
              <a:spcBef>
                <a:spcPct val="0"/>
              </a:spcBef>
              <a:defRPr/>
            </a:pPr>
            <a:r>
              <a:rPr lang="en-CA" sz="1800">
                <a:cs typeface="Arial" panose="020B0604020202020204" pitchFamily="34" charset="0"/>
              </a:rPr>
              <a:t>Before going into the specific risk reduction strategies its important to know the initial risks that a person may face of getting schizophrenia. In the general population, for someone who has no family history of mental illness, the average risk is estimated at approximately 1% (and therefore a 99% probability that the person will not get schizophrenia). If someone who is genetically related to a person in the extended family that does have schizophrenia, then the risk is higher - and the chart below provides a rough estimate of that risk. If, for example, you have an aunt or uncle who developed schizophrenia, then your risk (on average) is estimated at approximately 3% (and therefore there is a 97% probability you won't get schizophrenia). Even for the situation where one parent has schizophrenia the risk is estimated at 13% for a child, which means there is an 87% probability that the person will not develop schizophrenia. If a family has a history of more than one person developing schizophrenia then the risk goes up. People who have a strong history of mental illness in their family may want to consider </a:t>
            </a:r>
            <a:r>
              <a:rPr lang="en-CA" sz="1800">
                <a:cs typeface="Arial" panose="020B0604020202020204" pitchFamily="34" charset="0"/>
                <a:hlinkClick r:id="rId4"/>
              </a:rPr>
              <a:t>genetic counseling</a:t>
            </a:r>
            <a:r>
              <a:rPr lang="en-CA" sz="1800">
                <a:cs typeface="Arial" panose="020B0604020202020204" pitchFamily="34" charset="0"/>
              </a:rPr>
              <a:t> in addition to the schizophrenia prevention tactics identified below</a:t>
            </a:r>
          </a:p>
        </p:txBody>
      </p:sp>
      <p:sp>
        <p:nvSpPr>
          <p:cNvPr id="56324" name="Slide Number Placeholder 3"/>
          <p:cNvSpPr>
            <a:spLocks noGrp="1"/>
          </p:cNvSpPr>
          <p:nvPr>
            <p:ph type="sldNum" sz="quarter" idx="5"/>
          </p:nvPr>
        </p:nvSpPr>
        <p:spPr bwMode="auto">
          <a:noFill/>
          <a:ln>
            <a:miter lim="800000"/>
            <a:headEnd/>
            <a:tailEnd/>
          </a:ln>
        </p:spPr>
        <p:txBody>
          <a:bodyPr/>
          <a:lstStyle/>
          <a:p>
            <a:fld id="{676D4BCA-A111-4A23-BC7D-BDE2154965C4}" type="slidenum">
              <a:rPr lang="en-CA"/>
              <a:pPr/>
              <a:t>15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cs typeface="Arial" charset="0"/>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1BEEB7E9-6B80-4902-947C-AAB753D7DC8B}" type="slidenum">
              <a:rPr lang="en-CA"/>
              <a:pPr/>
              <a:t>16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p:spPr>
        <p:txBody>
          <a:bodyPr wrap="square" numCol="1" anchor="t" anchorCtr="0" compatLnSpc="1">
            <a:prstTxWarp prst="textNoShape">
              <a:avLst/>
            </a:prstTxWarp>
            <a:normAutofit fontScale="47500" lnSpcReduction="20000"/>
          </a:bodyPr>
          <a:lstStyle/>
          <a:p>
            <a:pPr eaLnBrk="1" hangingPunct="1">
              <a:spcBef>
                <a:spcPct val="0"/>
              </a:spcBef>
              <a:defRPr/>
            </a:pPr>
            <a:r>
              <a:rPr lang="en-CA" sz="2000">
                <a:cs typeface="Arial" panose="020B0604020202020204" pitchFamily="34" charset="0"/>
              </a:rPr>
              <a:t>Its also important to keep in mind as you read about the risk factors, that most of these risk factors are associated with approximately a doubling of risk (also called the "Odds Ratio") - which might sound high, but that means that overall for someone with no family history of schizophrenia, that the risk goes from about 1% to 2% (with risk of not getting schizophrenia declining from 99% to 98%). Therefore, for the average person with no family history of schizophrenia or mental illness most of these risk factors may not make a significant difference in terms of total risk of schizophrenia which remains low. At the same time good healthcare, nutrition and a positive emotional environment for women during pregnancy are always important factors for the health of a baby and always recommended by doctors. Research also suggests that nurturing, sensitive child care is also important for the healthy emotional development of children</a:t>
            </a:r>
          </a:p>
          <a:p>
            <a:pPr eaLnBrk="1" hangingPunct="1">
              <a:spcBef>
                <a:spcPct val="0"/>
              </a:spcBef>
              <a:defRPr/>
            </a:pPr>
            <a:endParaRPr lang="en-CA" sz="2000">
              <a:cs typeface="Arial" panose="020B0604020202020204" pitchFamily="34" charset="0"/>
            </a:endParaRPr>
          </a:p>
          <a:p>
            <a:pPr eaLnBrk="1" hangingPunct="1">
              <a:spcBef>
                <a:spcPct val="0"/>
              </a:spcBef>
              <a:defRPr/>
            </a:pPr>
            <a:r>
              <a:rPr lang="en-CA" sz="2000">
                <a:cs typeface="Arial" panose="020B0604020202020204" pitchFamily="34" charset="0"/>
              </a:rPr>
              <a:t>Image: Some of the Schizophrenia Environmental Risk Factors - Source; </a:t>
            </a:r>
            <a:r>
              <a:rPr lang="en-CA" sz="2000">
                <a:cs typeface="Arial" panose="020B0604020202020204" pitchFamily="34" charset="0"/>
                <a:hlinkClick r:id="rId3"/>
              </a:rPr>
              <a:t>PLOS Medicine </a:t>
            </a:r>
            <a:r>
              <a:rPr lang="en-CA" sz="2000">
                <a:cs typeface="Arial" panose="020B0604020202020204" pitchFamily="34" charset="0"/>
              </a:rPr>
              <a:t>(Note: different studies suggest different risk factors - so you will see some variance in the risk number that we quote below for some environmental factors).</a:t>
            </a:r>
          </a:p>
          <a:p>
            <a:pPr eaLnBrk="1" hangingPunct="1">
              <a:spcBef>
                <a:spcPct val="0"/>
              </a:spcBef>
              <a:defRPr/>
            </a:pPr>
            <a:r>
              <a:rPr lang="en-CA" sz="2000">
                <a:cs typeface="Arial" panose="020B0604020202020204" pitchFamily="34" charset="0"/>
              </a:rPr>
              <a:t>The factors listed below matter most significantly for people who have a history of schizophrenia or other mental illness in their family which suggests that a person may have some of the genes that are associated with schizophrenia risk. At this time little is known about exactly how the environmental exposures identified below increase risk in those with some sort of genetic vulnerability - so don't get too worried if you have in the past experienced a given environmental factor, as its impossible to know for sure how that environmental factor might impact you or your child. Focus on the environmental factors that you still have some influence over.</a:t>
            </a:r>
          </a:p>
          <a:p>
            <a:pPr eaLnBrk="1" hangingPunct="1">
              <a:spcBef>
                <a:spcPct val="0"/>
              </a:spcBef>
              <a:defRPr/>
            </a:pPr>
            <a:r>
              <a:rPr lang="en-CA" sz="2000">
                <a:cs typeface="Arial" panose="020B0604020202020204" pitchFamily="34" charset="0"/>
              </a:rPr>
              <a:t>The take home message is that if you have a family history of mental illness it would probably be beneficial to take some reasonable steps to reduce or avoid exposure to the risk factors -- especially those factors involved in pregnancy, prenatal care and early child care. For teens interested in lowering their risk of schizophrenia, the avoidance of street drugs, maintenance of healthy friendships, and early treatment for any depression, sadness and anxiety is likely to be valuable. At the same time, all of the actions below are likely to help the mental health of any child or person - so the more steps you can take, the better your (or your child's) mental health is likely to be.</a:t>
            </a:r>
          </a:p>
          <a:p>
            <a:pPr eaLnBrk="1" hangingPunct="1">
              <a:spcBef>
                <a:spcPct val="0"/>
              </a:spcBef>
              <a:defRPr/>
            </a:pPr>
            <a:endParaRPr lang="en-CA" sz="2000">
              <a:cs typeface="Arial" panose="020B0604020202020204" pitchFamily="34" charset="0"/>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5134F7BC-CC47-49BF-A378-C04E6EB3CC45}" type="slidenum">
              <a:rPr lang="en-CA"/>
              <a:pPr/>
              <a:t>17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cs typeface="Arial" charset="0"/>
            </a:endParaRPr>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81427A-60D3-4EFC-AAFA-BB3A6B97E83C}" type="slidenum">
              <a:rPr lang="en-CA" smtClean="0"/>
              <a:pPr/>
              <a:t>19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en-CA">
                <a:cs typeface="Arial" charset="0"/>
              </a:rPr>
              <a:t>Psychosocial treatments with demonstrated efficacy include family interventions,</a:t>
            </a:r>
          </a:p>
          <a:p>
            <a:pPr eaLnBrk="1" hangingPunct="1">
              <a:spcBef>
                <a:spcPct val="0"/>
              </a:spcBef>
            </a:pPr>
            <a:r>
              <a:rPr lang="en-CA">
                <a:cs typeface="Arial" charset="0"/>
              </a:rPr>
              <a:t>supported employment,</a:t>
            </a:r>
          </a:p>
          <a:p>
            <a:pPr eaLnBrk="1" hangingPunct="1">
              <a:spcBef>
                <a:spcPct val="0"/>
              </a:spcBef>
            </a:pPr>
            <a:r>
              <a:rPr lang="en-CA">
                <a:cs typeface="Arial" charset="0"/>
              </a:rPr>
              <a:t>assertive community treatment,</a:t>
            </a:r>
          </a:p>
          <a:p>
            <a:pPr eaLnBrk="1" hangingPunct="1">
              <a:spcBef>
                <a:spcPct val="0"/>
              </a:spcBef>
            </a:pPr>
            <a:r>
              <a:rPr lang="en-CA">
                <a:cs typeface="Arial" charset="0"/>
              </a:rPr>
              <a:t>social skills training, and</a:t>
            </a:r>
          </a:p>
          <a:p>
            <a:pPr eaLnBrk="1" hangingPunct="1">
              <a:spcBef>
                <a:spcPct val="0"/>
              </a:spcBef>
            </a:pPr>
            <a:r>
              <a:rPr lang="en-CA">
                <a:cs typeface="Arial" charset="0"/>
              </a:rPr>
              <a:t>cognitive behaviorally oriented psychotherapy</a:t>
            </a:r>
          </a:p>
          <a:p>
            <a:pPr eaLnBrk="1" hangingPunct="1">
              <a:spcBef>
                <a:spcPct val="0"/>
              </a:spcBef>
            </a:pPr>
            <a:endParaRPr lang="en-CA">
              <a:cs typeface="Arial" charset="0"/>
            </a:endParaRPr>
          </a:p>
          <a:p>
            <a:r>
              <a:rPr lang="en-CA">
                <a:cs typeface="Arial" charset="0"/>
              </a:rPr>
              <a:t>he defining characteristics of ACT include:</a:t>
            </a:r>
          </a:p>
          <a:p>
            <a:r>
              <a:rPr lang="en-CA">
                <a:cs typeface="Arial" charset="0"/>
              </a:rPr>
              <a:t>a clear focus on those participants (clients) who require the most help from the service delivery system;</a:t>
            </a:r>
          </a:p>
          <a:p>
            <a:r>
              <a:rPr lang="en-CA">
                <a:cs typeface="Arial" charset="0"/>
              </a:rPr>
              <a:t>an explicit mission to promote the participants' independence, </a:t>
            </a:r>
            <a:r>
              <a:rPr lang="en-CA">
                <a:cs typeface="Arial" charset="0"/>
                <a:hlinkClick r:id="rId3" tooltip="Psychiatric rehabilitation"/>
              </a:rPr>
              <a:t>rehabilitation</a:t>
            </a:r>
            <a:r>
              <a:rPr lang="en-CA">
                <a:cs typeface="Arial" charset="0"/>
              </a:rPr>
              <a:t>, and </a:t>
            </a:r>
            <a:r>
              <a:rPr lang="en-CA">
                <a:cs typeface="Arial" charset="0"/>
                <a:hlinkClick r:id="rId4" tooltip="Recovery model"/>
              </a:rPr>
              <a:t>recovery</a:t>
            </a:r>
            <a:r>
              <a:rPr lang="en-CA">
                <a:cs typeface="Arial" charset="0"/>
              </a:rPr>
              <a:t>, and in so doing to prevent </a:t>
            </a:r>
            <a:r>
              <a:rPr lang="en-CA">
                <a:cs typeface="Arial" charset="0"/>
                <a:hlinkClick r:id="rId5" tooltip="Homelessness"/>
              </a:rPr>
              <a:t>homelessness</a:t>
            </a:r>
            <a:r>
              <a:rPr lang="en-CA">
                <a:cs typeface="Arial" charset="0"/>
              </a:rPr>
              <a:t> and unnecessary </a:t>
            </a:r>
            <a:r>
              <a:rPr lang="en-CA">
                <a:cs typeface="Arial" charset="0"/>
                <a:hlinkClick r:id="rId6" tooltip="Mental hospital"/>
              </a:rPr>
              <a:t>hospitalization</a:t>
            </a:r>
            <a:r>
              <a:rPr lang="en-CA">
                <a:cs typeface="Arial" charset="0"/>
              </a:rPr>
              <a:t>;</a:t>
            </a:r>
          </a:p>
          <a:p>
            <a:r>
              <a:rPr lang="en-CA">
                <a:cs typeface="Arial" charset="0"/>
              </a:rPr>
              <a:t>an emphasis on home visits and other </a:t>
            </a:r>
            <a:r>
              <a:rPr lang="en-CA" i="1">
                <a:cs typeface="Arial" charset="0"/>
              </a:rPr>
              <a:t>in vivo</a:t>
            </a:r>
            <a:r>
              <a:rPr lang="en-CA">
                <a:cs typeface="Arial" charset="0"/>
              </a:rPr>
              <a:t> (out-of-the-office) interventions, eliminating the need to transfer learned behaviors from an artificial rehabilitation or treatment setting to the "real world";</a:t>
            </a:r>
            <a:r>
              <a:rPr lang="en-CA" baseline="30000">
                <a:cs typeface="Arial" charset="0"/>
                <a:hlinkClick r:id="rId7"/>
              </a:rPr>
              <a:t>[2]</a:t>
            </a:r>
            <a:endParaRPr lang="en-CA">
              <a:cs typeface="Arial" charset="0"/>
            </a:endParaRPr>
          </a:p>
          <a:p>
            <a:r>
              <a:rPr lang="en-CA">
                <a:cs typeface="Arial" charset="0"/>
              </a:rPr>
              <a:t>a participant-to-staff ratio that is low enough to allow the ACT "core services team" to perform virtually all of the necessary rehabilitation, treatment, and community support tasks themselves in a coordinated and efficient manner -- unlike traditional </a:t>
            </a:r>
            <a:r>
              <a:rPr lang="en-CA">
                <a:cs typeface="Arial" charset="0"/>
                <a:hlinkClick r:id="rId8" tooltip="Case management (mental health)"/>
              </a:rPr>
              <a:t>case managers</a:t>
            </a:r>
            <a:r>
              <a:rPr lang="en-CA">
                <a:cs typeface="Arial" charset="0"/>
              </a:rPr>
              <a:t>, who broker or "farm out" most of the work to other professionals;</a:t>
            </a:r>
          </a:p>
          <a:p>
            <a:r>
              <a:rPr lang="en-CA">
                <a:cs typeface="Arial" charset="0"/>
              </a:rPr>
              <a:t>a "total team approach" in which all of the staff work with all of the participants, under the supervision of a qualified mental health professional who serves as the team's leader;</a:t>
            </a:r>
          </a:p>
          <a:p>
            <a:r>
              <a:rPr lang="en-CA">
                <a:cs typeface="Arial" charset="0"/>
              </a:rPr>
              <a:t>an interdisciplinary assessment and service planning process that typically involves a </a:t>
            </a:r>
            <a:r>
              <a:rPr lang="en-CA">
                <a:cs typeface="Arial" charset="0"/>
                <a:hlinkClick r:id="rId9" tooltip="Psychiatrist"/>
              </a:rPr>
              <a:t>psychiatrist</a:t>
            </a:r>
            <a:r>
              <a:rPr lang="en-CA">
                <a:cs typeface="Arial" charset="0"/>
              </a:rPr>
              <a:t> and one or more </a:t>
            </a:r>
            <a:r>
              <a:rPr lang="en-CA">
                <a:cs typeface="Arial" charset="0"/>
                <a:hlinkClick r:id="rId10" tooltip="Nurse"/>
              </a:rPr>
              <a:t>nurses</a:t>
            </a:r>
            <a:r>
              <a:rPr lang="en-CA">
                <a:cs typeface="Arial" charset="0"/>
              </a:rPr>
              <a:t>, </a:t>
            </a:r>
            <a:r>
              <a:rPr lang="en-CA">
                <a:cs typeface="Arial" charset="0"/>
                <a:hlinkClick r:id="rId11" tooltip="Social worker"/>
              </a:rPr>
              <a:t>social workers</a:t>
            </a:r>
            <a:r>
              <a:rPr lang="en-CA">
                <a:cs typeface="Arial" charset="0"/>
              </a:rPr>
              <a:t>, </a:t>
            </a:r>
            <a:r>
              <a:rPr lang="en-CA">
                <a:cs typeface="Arial" charset="0"/>
                <a:hlinkClick r:id="rId12" tooltip="Substance abuse"/>
              </a:rPr>
              <a:t>substance abuse</a:t>
            </a:r>
            <a:r>
              <a:rPr lang="en-CA">
                <a:cs typeface="Arial" charset="0"/>
              </a:rPr>
              <a:t> specialists, </a:t>
            </a:r>
            <a:r>
              <a:rPr lang="en-CA">
                <a:cs typeface="Arial" charset="0"/>
                <a:hlinkClick r:id="rId13" tooltip="Vocational rehabilitation (page does not exist)"/>
              </a:rPr>
              <a:t>vocational rehabilitation</a:t>
            </a:r>
            <a:r>
              <a:rPr lang="en-CA">
                <a:cs typeface="Arial" charset="0"/>
              </a:rPr>
              <a:t> specialists, and </a:t>
            </a:r>
            <a:r>
              <a:rPr lang="en-CA">
                <a:cs typeface="Arial" charset="0"/>
                <a:hlinkClick r:id="rId14" tooltip="Certified peer specialists"/>
              </a:rPr>
              <a:t>certified peer specialists</a:t>
            </a:r>
            <a:r>
              <a:rPr lang="en-CA">
                <a:cs typeface="Arial" charset="0"/>
              </a:rPr>
              <a:t> (individuals who have had personal, successful experience with the recovery process);</a:t>
            </a:r>
          </a:p>
          <a:p>
            <a:r>
              <a:rPr lang="en-CA">
                <a:cs typeface="Arial" charset="0"/>
              </a:rPr>
              <a:t>a willingness on the part of the team to take ultimate professional responsibility for the participants' well-being in all areas of community functioning, including most especially the "nitty-gritty" aspects of everyday life;</a:t>
            </a:r>
          </a:p>
          <a:p>
            <a:r>
              <a:rPr lang="en-CA">
                <a:cs typeface="Arial" charset="0"/>
              </a:rPr>
              <a:t>a conscious effort to help people avoid crisis situations in the first place or, if that proves impossible, to intervene at any time of the day or night to keep crises from turning into unnecessary hospitalizations; and</a:t>
            </a:r>
          </a:p>
          <a:p>
            <a:r>
              <a:rPr lang="en-CA">
                <a:cs typeface="Arial" charset="0"/>
              </a:rPr>
              <a:t>a promise to work with people on a time-unlimited basis, as long as they demonstrate a continuing need for this highly intensive and integrated form of professional help.</a:t>
            </a:r>
            <a:r>
              <a:rPr lang="en-CA" baseline="30000">
                <a:cs typeface="Arial" charset="0"/>
                <a:hlinkClick r:id="rId7"/>
              </a:rPr>
              <a:t>[3][4][5][6][7]</a:t>
            </a:r>
            <a:endParaRPr lang="en-CA">
              <a:cs typeface="Arial" charset="0"/>
            </a:endParaRPr>
          </a:p>
          <a:p>
            <a:r>
              <a:rPr lang="en-CA">
                <a:cs typeface="Arial" charset="0"/>
              </a:rPr>
              <a:t>In the array of standard mental health service types, ACT is considered a "medically monitored non-residential service" (Level 4), making it more intensive than "high intensity community based services" (Level 3) but less intensive than "medically monitored residential services" (Level 5) on the widely accepted LOCUS </a:t>
            </a:r>
            <a:r>
              <a:rPr lang="en-CA">
                <a:cs typeface="Arial" charset="0"/>
                <a:hlinkClick r:id="rId15" tooltip="Utilization management"/>
              </a:rPr>
              <a:t>utilization management</a:t>
            </a:r>
            <a:r>
              <a:rPr lang="en-CA">
                <a:cs typeface="Arial" charset="0"/>
              </a:rPr>
              <a:t> instrument.</a:t>
            </a:r>
            <a:r>
              <a:rPr lang="en-CA" baseline="30000">
                <a:cs typeface="Arial" charset="0"/>
                <a:hlinkClick r:id="rId7"/>
              </a:rPr>
              <a:t>[8]</a:t>
            </a:r>
            <a:endParaRPr lang="en-CA">
              <a:cs typeface="Arial" charset="0"/>
            </a:endParaRPr>
          </a:p>
          <a:p>
            <a:pPr eaLnBrk="1" hangingPunct="1">
              <a:spcBef>
                <a:spcPct val="0"/>
              </a:spcBef>
            </a:pPr>
            <a:endParaRPr lang="en-CA">
              <a:cs typeface="Arial" charset="0"/>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4951C7-D2CD-40D6-BB98-8C74678224E4}" type="slidenum">
              <a:rPr lang="en-CA" smtClean="0"/>
              <a:pPr/>
              <a:t>42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CA"/>
          </a:p>
        </p:txBody>
      </p:sp>
      <p:sp>
        <p:nvSpPr>
          <p:cNvPr id="16" name="Footer Placeholder 16"/>
          <p:cNvSpPr>
            <a:spLocks noGrp="1"/>
          </p:cNvSpPr>
          <p:nvPr>
            <p:ph type="ftr" sz="quarter" idx="11"/>
          </p:nvPr>
        </p:nvSpPr>
        <p:spPr/>
        <p:txBody>
          <a:bodyPr/>
          <a:lstStyle>
            <a:lvl1pPr>
              <a:defRPr/>
            </a:lvl1pPr>
          </a:lstStyle>
          <a:p>
            <a:pPr>
              <a:defRPr/>
            </a:pPr>
            <a:endParaRPr lang="en-CA"/>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65232A7-C3FD-491F-90C3-BA534800C495}"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80B9F12-85A0-4F31-846F-865F2DE4FCD4}"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70B1A0C-7595-404E-9337-423053E05C97}" type="slidenum">
              <a:rPr lang="ar-SA"/>
              <a:pPr>
                <a:defRPr/>
              </a:pPr>
              <a:t>‹#›</a:t>
            </a:fld>
            <a:endParaRPr lang="en-CA"/>
          </a:p>
        </p:txBody>
      </p:sp>
      <p:sp>
        <p:nvSpPr>
          <p:cNvPr id="14" name="Date Placeholder 3"/>
          <p:cNvSpPr>
            <a:spLocks noGrp="1"/>
          </p:cNvSpPr>
          <p:nvPr>
            <p:ph type="dt" sz="half" idx="11"/>
          </p:nvPr>
        </p:nvSpPr>
        <p:spPr/>
        <p:txBody>
          <a:bodyPr/>
          <a:lstStyle>
            <a:lvl1pPr>
              <a:defRPr/>
            </a:lvl1pPr>
          </a:lstStyle>
          <a:p>
            <a:pPr>
              <a:defRPr/>
            </a:pPr>
            <a:endParaRPr lang="en-CA"/>
          </a:p>
        </p:txBody>
      </p:sp>
      <p:sp>
        <p:nvSpPr>
          <p:cNvPr id="15" name="Footer Placeholder 4"/>
          <p:cNvSpPr>
            <a:spLocks noGrp="1"/>
          </p:cNvSpPr>
          <p:nvPr>
            <p:ph type="ftr" sz="quarter" idx="12"/>
          </p:nvPr>
        </p:nvSpPr>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latin typeface="Arial Black"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584C4E2-9971-44D4-A7EA-97189E9D06C0}"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CA"/>
          </a:p>
        </p:txBody>
      </p:sp>
      <p:sp>
        <p:nvSpPr>
          <p:cNvPr id="16" name="Date Placeholder 3"/>
          <p:cNvSpPr>
            <a:spLocks noGrp="1"/>
          </p:cNvSpPr>
          <p:nvPr>
            <p:ph type="dt" sz="half" idx="11"/>
          </p:nvPr>
        </p:nvSpPr>
        <p:spPr/>
        <p:txBody>
          <a:bodyPr/>
          <a:lstStyle>
            <a:lvl1pPr>
              <a:defRPr/>
            </a:lvl1pPr>
          </a:lstStyle>
          <a:p>
            <a:pPr>
              <a:defRPr/>
            </a:pPr>
            <a:endParaRPr lang="en-CA"/>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29A67ACC-D64C-475D-A3C7-3D43061D2203}"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A6E04405-9D7A-4A90-BC0E-D6BD266562FC}"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CA"/>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CA"/>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63DEBC3C-D5E1-4942-8903-651E3AFF174B}" type="slidenum">
              <a:rPr lang="ar-S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CA"/>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6E0B91C-5DD6-42CD-B9BF-5FC8E2F7B4A5}" type="slidenum">
              <a:rPr lang="ar-S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CA"/>
          </a:p>
        </p:txBody>
      </p:sp>
      <p:sp>
        <p:nvSpPr>
          <p:cNvPr id="9" name="Footer Placeholder 2"/>
          <p:cNvSpPr>
            <a:spLocks noGrp="1"/>
          </p:cNvSpPr>
          <p:nvPr>
            <p:ph type="ftr" sz="quarter" idx="11"/>
          </p:nvPr>
        </p:nvSpPr>
        <p:spPr/>
        <p:txBody>
          <a:bodyPr/>
          <a:lstStyle>
            <a:lvl1pPr>
              <a:defRPr/>
            </a:lvl1pPr>
          </a:lstStyle>
          <a:p>
            <a:pPr>
              <a:defRPr/>
            </a:pPr>
            <a:endParaRPr lang="en-CA"/>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4CB3193-D560-4B33-B329-B0417B7C9E31}" type="slidenum">
              <a:rPr lang="ar-S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422765D-3E83-4BA4-BB08-3F62EBC2309C}" type="slidenum">
              <a:rPr lang="ar-SA"/>
              <a:pPr>
                <a:defRPr/>
              </a:pPr>
              <a:t>‹#›</a:t>
            </a:fld>
            <a:endParaRPr lang="en-CA"/>
          </a:p>
        </p:txBody>
      </p:sp>
      <p:sp>
        <p:nvSpPr>
          <p:cNvPr id="17" name="Date Placeholder 4"/>
          <p:cNvSpPr>
            <a:spLocks noGrp="1"/>
          </p:cNvSpPr>
          <p:nvPr>
            <p:ph type="dt" sz="half" idx="11"/>
          </p:nvPr>
        </p:nvSpPr>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9E1D2FE-7696-4D23-AD46-540D29F9A759}" type="slidenum">
              <a:rPr lang="ar-SA"/>
              <a:pPr>
                <a:defRPr/>
              </a:pPr>
              <a:t>‹#›</a:t>
            </a:fld>
            <a:endParaRPr lang="en-CA"/>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CA"/>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endParaRPr lang="en-CA"/>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en-CA"/>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Arial" charset="0"/>
              </a:defRPr>
            </a:lvl1pPr>
          </a:lstStyle>
          <a:p>
            <a:pPr>
              <a:defRPr/>
            </a:pPr>
            <a:fld id="{A26D1F3D-6503-46F9-A170-17274F6836C5}" type="slidenum">
              <a:rPr lang="ar-SA"/>
              <a:pPr>
                <a:defRPr/>
              </a:pPr>
              <a:t>‹#›</a:t>
            </a:fld>
            <a:endParaRPr lang="en-CA"/>
          </a:p>
        </p:txBody>
      </p:sp>
      <p:sp>
        <p:nvSpPr>
          <p:cNvPr id="206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ctr" rtl="0" eaLnBrk="0" fontAlgn="base" hangingPunct="0">
        <a:spcBef>
          <a:spcPct val="0"/>
        </a:spcBef>
        <a:spcAft>
          <a:spcPct val="0"/>
        </a:spcAft>
        <a:defRPr sz="3300" kern="1200">
          <a:solidFill>
            <a:srgbClr val="838383"/>
          </a:solidFill>
          <a:latin typeface="+mj-lt"/>
          <a:ea typeface="+mj-ea"/>
          <a:cs typeface="+mj-cs"/>
        </a:defRPr>
      </a:lvl1pPr>
      <a:lvl2pPr algn="ctr" rtl="0" eaLnBrk="0" fontAlgn="base" hangingPunct="0">
        <a:spcBef>
          <a:spcPct val="0"/>
        </a:spcBef>
        <a:spcAft>
          <a:spcPct val="0"/>
        </a:spcAft>
        <a:defRPr sz="3300">
          <a:solidFill>
            <a:srgbClr val="838383"/>
          </a:solidFill>
          <a:latin typeface="Georgia" pitchFamily="18" charset="0"/>
          <a:cs typeface="Arial" charset="0"/>
        </a:defRPr>
      </a:lvl2pPr>
      <a:lvl3pPr algn="ctr" rtl="0" eaLnBrk="0" fontAlgn="base" hangingPunct="0">
        <a:spcBef>
          <a:spcPct val="0"/>
        </a:spcBef>
        <a:spcAft>
          <a:spcPct val="0"/>
        </a:spcAft>
        <a:defRPr sz="3300">
          <a:solidFill>
            <a:srgbClr val="838383"/>
          </a:solidFill>
          <a:latin typeface="Georgia" pitchFamily="18" charset="0"/>
          <a:cs typeface="Arial" charset="0"/>
        </a:defRPr>
      </a:lvl3pPr>
      <a:lvl4pPr algn="ctr" rtl="0" eaLnBrk="0" fontAlgn="base" hangingPunct="0">
        <a:spcBef>
          <a:spcPct val="0"/>
        </a:spcBef>
        <a:spcAft>
          <a:spcPct val="0"/>
        </a:spcAft>
        <a:defRPr sz="3300">
          <a:solidFill>
            <a:srgbClr val="838383"/>
          </a:solidFill>
          <a:latin typeface="Georgia" pitchFamily="18" charset="0"/>
          <a:cs typeface="Arial" charset="0"/>
        </a:defRPr>
      </a:lvl4pPr>
      <a:lvl5pPr algn="ctr" rtl="0" eaLnBrk="0" fontAlgn="base" hangingPunct="0">
        <a:spcBef>
          <a:spcPct val="0"/>
        </a:spcBef>
        <a:spcAft>
          <a:spcPct val="0"/>
        </a:spcAft>
        <a:defRPr sz="3300">
          <a:solidFill>
            <a:srgbClr val="838383"/>
          </a:solidFill>
          <a:latin typeface="Georgia" pitchFamily="18" charset="0"/>
          <a:cs typeface="Arial" charset="0"/>
        </a:defRPr>
      </a:lvl5pPr>
      <a:lvl6pPr marL="457200" algn="ctr" rtl="0" fontAlgn="base">
        <a:spcBef>
          <a:spcPct val="0"/>
        </a:spcBef>
        <a:spcAft>
          <a:spcPct val="0"/>
        </a:spcAft>
        <a:defRPr sz="3300">
          <a:solidFill>
            <a:srgbClr val="838383"/>
          </a:solidFill>
          <a:latin typeface="Georgia" pitchFamily="18" charset="0"/>
          <a:cs typeface="Arial" charset="0"/>
        </a:defRPr>
      </a:lvl6pPr>
      <a:lvl7pPr marL="914400" algn="ctr" rtl="0" fontAlgn="base">
        <a:spcBef>
          <a:spcPct val="0"/>
        </a:spcBef>
        <a:spcAft>
          <a:spcPct val="0"/>
        </a:spcAft>
        <a:defRPr sz="3300">
          <a:solidFill>
            <a:srgbClr val="838383"/>
          </a:solidFill>
          <a:latin typeface="Georgia" pitchFamily="18" charset="0"/>
          <a:cs typeface="Arial" charset="0"/>
        </a:defRPr>
      </a:lvl7pPr>
      <a:lvl8pPr marL="1371600" algn="ctr" rtl="0" fontAlgn="base">
        <a:spcBef>
          <a:spcPct val="0"/>
        </a:spcBef>
        <a:spcAft>
          <a:spcPct val="0"/>
        </a:spcAft>
        <a:defRPr sz="3300">
          <a:solidFill>
            <a:srgbClr val="838383"/>
          </a:solidFill>
          <a:latin typeface="Georgia" pitchFamily="18" charset="0"/>
          <a:cs typeface="Arial" charset="0"/>
        </a:defRPr>
      </a:lvl8pPr>
      <a:lvl9pPr marL="1828800" algn="ctr" rtl="0" fontAlgn="base">
        <a:spcBef>
          <a:spcPct val="0"/>
        </a:spcBef>
        <a:spcAft>
          <a:spcPct val="0"/>
        </a:spcAft>
        <a:defRPr sz="3300">
          <a:solidFill>
            <a:srgbClr val="838383"/>
          </a:solidFill>
          <a:latin typeface="Georgia" pitchFamily="18" charset="0"/>
          <a:cs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69696"/>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808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5F5F5F"/>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esktop/scz/what%20is%20the%20DDx%20DIP.mp4" TargetMode="External"/><Relationship Id="rId2" Type="http://schemas.openxmlformats.org/officeDocument/2006/relationships/hyperlink" Target="what%20is%20the%20DDx%20DIP.mp4"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medicine.plosjournals.org/perlserv/?request=slideshow&amp;type=figure&amp;doi=10.1371/journal.pmed.0020212&amp;id=31344"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hyperlink" Target="What%20is%20psychosis_.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9748">
              <a:srgbClr val="F8F8F8">
                <a:alpha val="11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733800"/>
            <a:ext cx="6400800" cy="1371600"/>
          </a:xfrm>
        </p:spPr>
        <p:txBody>
          <a:bodyPr>
            <a:noAutofit/>
          </a:bodyPr>
          <a:lstStyle/>
          <a:p>
            <a:pPr eaLnBrk="1" hangingPunct="1">
              <a:defRPr/>
            </a:pPr>
            <a:r>
              <a:rPr lang="en-CA" sz="1800" dirty="0">
                <a:solidFill>
                  <a:schemeClr val="tx1">
                    <a:lumMod val="65000"/>
                    <a:lumOff val="35000"/>
                  </a:schemeClr>
                </a:solidFill>
                <a:latin typeface="Arial" pitchFamily="34" charset="0"/>
                <a:cs typeface="Arial" pitchFamily="34" charset="0"/>
              </a:rPr>
              <a:t>Mohammed Aljaffer, MD</a:t>
            </a:r>
          </a:p>
          <a:p>
            <a:pPr eaLnBrk="1" hangingPunct="1">
              <a:defRPr/>
            </a:pPr>
            <a:r>
              <a:rPr lang="en-CA" sz="1800" cap="none" dirty="0">
                <a:solidFill>
                  <a:schemeClr val="tx1">
                    <a:lumMod val="65000"/>
                    <a:lumOff val="35000"/>
                  </a:schemeClr>
                </a:solidFill>
                <a:latin typeface="Arial" pitchFamily="34" charset="0"/>
                <a:cs typeface="Arial" pitchFamily="34" charset="0"/>
              </a:rPr>
              <a:t>Forensic and Neuropsychiatry consultant</a:t>
            </a:r>
          </a:p>
          <a:p>
            <a:pPr eaLnBrk="1" hangingPunct="1">
              <a:defRPr/>
            </a:pPr>
            <a:endParaRPr lang="en-CA" sz="1800" cap="none" dirty="0">
              <a:solidFill>
                <a:schemeClr val="tx1">
                  <a:lumMod val="65000"/>
                  <a:lumOff val="35000"/>
                </a:schemeClr>
              </a:solidFill>
              <a:latin typeface="Arial" pitchFamily="34" charset="0"/>
              <a:cs typeface="Arial" pitchFamily="34" charset="0"/>
            </a:endParaRPr>
          </a:p>
          <a:p>
            <a:pPr eaLnBrk="1" hangingPunct="1">
              <a:defRPr/>
            </a:pPr>
            <a:r>
              <a:rPr lang="en-CA" sz="1800" dirty="0">
                <a:solidFill>
                  <a:schemeClr val="tx1">
                    <a:lumMod val="65000"/>
                    <a:lumOff val="35000"/>
                  </a:schemeClr>
                </a:solidFill>
                <a:latin typeface="Arial" pitchFamily="34" charset="0"/>
                <a:cs typeface="Arial" pitchFamily="34" charset="0"/>
              </a:rPr>
              <a:t>KSU, R</a:t>
            </a:r>
            <a:r>
              <a:rPr lang="en-CA" sz="1800" cap="none" dirty="0">
                <a:solidFill>
                  <a:schemeClr val="tx1">
                    <a:lumMod val="65000"/>
                    <a:lumOff val="35000"/>
                  </a:schemeClr>
                </a:solidFill>
                <a:latin typeface="Arial" pitchFamily="34" charset="0"/>
                <a:cs typeface="Arial" pitchFamily="34" charset="0"/>
              </a:rPr>
              <a:t>iyadh</a:t>
            </a:r>
            <a:endParaRPr lang="en-US" sz="1800" dirty="0">
              <a:solidFill>
                <a:schemeClr val="tx1">
                  <a:lumMod val="65000"/>
                  <a:lumOff val="35000"/>
                </a:schemeClr>
              </a:solidFill>
              <a:latin typeface="Arial" pitchFamily="34" charset="0"/>
              <a:cs typeface="Arial" pitchFamily="34" charset="0"/>
            </a:endParaRPr>
          </a:p>
        </p:txBody>
      </p:sp>
      <p:sp>
        <p:nvSpPr>
          <p:cNvPr id="15363" name="Rectangle 2"/>
          <p:cNvSpPr>
            <a:spLocks noGrp="1" noChangeArrowheads="1"/>
          </p:cNvSpPr>
          <p:nvPr>
            <p:ph type="ctrTitle"/>
          </p:nvPr>
        </p:nvSpPr>
        <p:spPr>
          <a:xfrm>
            <a:off x="0" y="1571625"/>
            <a:ext cx="5715000" cy="1219200"/>
          </a:xfrm>
        </p:spPr>
        <p:txBody>
          <a:bodyPr/>
          <a:lstStyle/>
          <a:p>
            <a:pPr eaLnBrk="1" hangingPunct="1"/>
            <a:r>
              <a:rPr lang="en-US" sz="8800" b="1" dirty="0">
                <a:solidFill>
                  <a:schemeClr val="tx1">
                    <a:lumMod val="65000"/>
                    <a:lumOff val="35000"/>
                  </a:schemeClr>
                </a:solidFill>
                <a:latin typeface="Arial" charset="0"/>
                <a:cs typeface="Arial" charset="0"/>
              </a:rPr>
              <a:t>Psychotic </a:t>
            </a:r>
            <a:r>
              <a:rPr lang="en-US" sz="8800" b="1" dirty="0">
                <a:solidFill>
                  <a:schemeClr val="tx1">
                    <a:lumMod val="65000"/>
                    <a:lumOff val="35000"/>
                  </a:schemeClr>
                </a:solidFill>
                <a:latin typeface="Arial" charset="0"/>
                <a:cs typeface="Arial" charset="0"/>
                <a:hlinkClick r:id="rId2" action="ppaction://hlinkfile"/>
              </a:rPr>
              <a:t>Disorders</a:t>
            </a:r>
            <a:r>
              <a:rPr lang="en-US" sz="8800" b="1" dirty="0">
                <a:solidFill>
                  <a:schemeClr val="tx1">
                    <a:lumMod val="65000"/>
                    <a:lumOff val="35000"/>
                  </a:schemeClr>
                </a:solidFill>
                <a:latin typeface="Arial" charset="0"/>
                <a:cs typeface="Arial" charset="0"/>
              </a:rPr>
              <a:t> </a:t>
            </a:r>
            <a:endParaRPr lang="en-US" sz="7200" dirty="0">
              <a:solidFill>
                <a:schemeClr val="tx1">
                  <a:lumMod val="65000"/>
                  <a:lumOff val="35000"/>
                </a:schemeClr>
              </a:solidFill>
              <a:latin typeface="Arial" charset="0"/>
              <a:cs typeface="Arial" charset="0"/>
            </a:endParaRPr>
          </a:p>
        </p:txBody>
      </p:sp>
      <p:pic>
        <p:nvPicPr>
          <p:cNvPr id="3" name="Picture 2">
            <a:hlinkClick r:id="rId3" action="ppaction://hlinkfile"/>
          </p:cNvPr>
          <p:cNvPicPr>
            <a:picLocks noChangeAspect="1"/>
          </p:cNvPicPr>
          <p:nvPr/>
        </p:nvPicPr>
        <p:blipFill>
          <a:blip r:embed="rId4"/>
          <a:stretch>
            <a:fillRect/>
          </a:stretch>
        </p:blipFill>
        <p:spPr>
          <a:xfrm>
            <a:off x="5587409" y="0"/>
            <a:ext cx="3556591"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2531" name="Title 2"/>
          <p:cNvSpPr>
            <a:spLocks noGrp="1"/>
          </p:cNvSpPr>
          <p:nvPr>
            <p:ph type="title"/>
          </p:nvPr>
        </p:nvSpPr>
        <p:spPr/>
        <p:txBody>
          <a:bodyPr/>
          <a:lstStyle/>
          <a:p>
            <a:endParaRPr lang="en-US">
              <a:cs typeface="Arial" charset="0"/>
            </a:endParaRPr>
          </a:p>
        </p:txBody>
      </p:sp>
      <p:pic>
        <p:nvPicPr>
          <p:cNvPr id="22532" name="Picture 2" descr="http://img.medscape.com/fullsize/migrated/editorial/cmecircle/2008/17883/flash/alva/images/slide24.png"/>
          <p:cNvPicPr>
            <a:picLocks noChangeAspect="1" noChangeArrowheads="1"/>
          </p:cNvPicPr>
          <p:nvPr/>
        </p:nvPicPr>
        <p:blipFill>
          <a:blip r:embed="rId2"/>
          <a:srcRect/>
          <a:stretch>
            <a:fillRect/>
          </a:stretch>
        </p:blipFill>
        <p:spPr bwMode="auto">
          <a:xfrm>
            <a:off x="0" y="0"/>
            <a:ext cx="9144000" cy="6477000"/>
          </a:xfrm>
          <a:prstGeom prst="rect">
            <a:avLst/>
          </a:prstGeom>
          <a:noFill/>
          <a:ln w="9525">
            <a:noFill/>
            <a:miter lim="800000"/>
            <a:headEnd/>
            <a:tailEnd/>
          </a:ln>
        </p:spPr>
      </p:pic>
      <p:sp>
        <p:nvSpPr>
          <p:cNvPr id="22533" name="TextBox 4"/>
          <p:cNvSpPr txBox="1">
            <a:spLocks noChangeArrowheads="1"/>
          </p:cNvSpPr>
          <p:nvPr/>
        </p:nvSpPr>
        <p:spPr bwMode="auto">
          <a:xfrm>
            <a:off x="0" y="6550025"/>
            <a:ext cx="3727450" cy="307975"/>
          </a:xfrm>
          <a:prstGeom prst="rect">
            <a:avLst/>
          </a:prstGeom>
          <a:noFill/>
          <a:ln w="9525">
            <a:noFill/>
            <a:miter lim="800000"/>
            <a:headEnd/>
            <a:tailEnd/>
          </a:ln>
        </p:spPr>
        <p:txBody>
          <a:bodyPr wrap="none">
            <a:spAutoFit/>
          </a:bodyPr>
          <a:lstStyle/>
          <a:p>
            <a:r>
              <a:rPr lang="en-US" sz="1400">
                <a:solidFill>
                  <a:schemeClr val="bg1"/>
                </a:solidFill>
              </a:rPr>
              <a:t>http://www.medscape.org/viewarticle/585155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arn(inVertical)">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3555" name="Title 2"/>
          <p:cNvSpPr>
            <a:spLocks noGrp="1"/>
          </p:cNvSpPr>
          <p:nvPr>
            <p:ph type="title"/>
          </p:nvPr>
        </p:nvSpPr>
        <p:spPr/>
        <p:txBody>
          <a:bodyPr/>
          <a:lstStyle/>
          <a:p>
            <a:endParaRPr lang="en-US">
              <a:cs typeface="Arial" charset="0"/>
            </a:endParaRPr>
          </a:p>
        </p:txBody>
      </p:sp>
      <p:pic>
        <p:nvPicPr>
          <p:cNvPr id="23556" name="Picture 2" descr="http://i.ytimg.com/vi/9ah8pNwP8hQ/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arn(inVertic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24579"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24580" name="Picture 2" descr="http://www.schizophrenia.com/images/schizophrenia_brain_large_2.g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arn(inVertical)">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sp>
        <p:nvSpPr>
          <p:cNvPr id="26627" name="Title 2"/>
          <p:cNvSpPr>
            <a:spLocks noGrp="1"/>
          </p:cNvSpPr>
          <p:nvPr>
            <p:ph type="title"/>
          </p:nvPr>
        </p:nvSpPr>
        <p:spPr/>
        <p:txBody>
          <a:bodyPr/>
          <a:lstStyle/>
          <a:p>
            <a:endParaRPr lang="en-US">
              <a:cs typeface="Arial" charset="0"/>
            </a:endParaRPr>
          </a:p>
        </p:txBody>
      </p:sp>
      <p:pic>
        <p:nvPicPr>
          <p:cNvPr id="26628" name="Picture 2" descr="http://stahlonline.cambridge.org/content/ep4/images/02598fig4_4.png"/>
          <p:cNvPicPr>
            <a:picLocks noChangeAspect="1" noChangeArrowheads="1"/>
          </p:cNvPicPr>
          <p:nvPr/>
        </p:nvPicPr>
        <p:blipFill>
          <a:blip r:embed="rId2"/>
          <a:srcRect/>
          <a:stretch>
            <a:fillRect/>
          </a:stretch>
        </p:blipFill>
        <p:spPr bwMode="auto">
          <a:xfrm>
            <a:off x="0" y="0"/>
            <a:ext cx="9144000" cy="6553200"/>
          </a:xfrm>
          <a:prstGeom prst="rect">
            <a:avLst/>
          </a:prstGeom>
          <a:noFill/>
          <a:ln w="9525">
            <a:noFill/>
            <a:miter lim="800000"/>
            <a:headEnd/>
            <a:tailEnd/>
          </a:ln>
        </p:spPr>
      </p:pic>
      <p:sp>
        <p:nvSpPr>
          <p:cNvPr id="26629" name="TextBox 4"/>
          <p:cNvSpPr txBox="1">
            <a:spLocks noChangeArrowheads="1"/>
          </p:cNvSpPr>
          <p:nvPr/>
        </p:nvSpPr>
        <p:spPr bwMode="auto">
          <a:xfrm>
            <a:off x="152400" y="6581775"/>
            <a:ext cx="8770938" cy="276225"/>
          </a:xfrm>
          <a:prstGeom prst="rect">
            <a:avLst/>
          </a:prstGeom>
          <a:noFill/>
          <a:ln w="9525">
            <a:noFill/>
            <a:miter lim="800000"/>
            <a:headEnd/>
            <a:tailEnd/>
          </a:ln>
        </p:spPr>
        <p:txBody>
          <a:bodyPr wrap="none">
            <a:spAutoFit/>
          </a:bodyPr>
          <a:lstStyle/>
          <a:p>
            <a:r>
              <a:rPr lang="en-US" sz="1200">
                <a:solidFill>
                  <a:schemeClr val="bg1"/>
                </a:solidFill>
              </a:rPr>
              <a:t>http://stahlonline.cambridge.org/essential_4th_chapter.jsf?page=chapter4_summary.htm&amp;name=Chapter%204&amp;title=Summary</a:t>
            </a: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27651"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27652" name="Picture 4" descr="http://www.schizophrenia.com/images/COS_map.jpg"/>
          <p:cNvPicPr>
            <a:picLocks noChangeAspect="1" noChangeArrowheads="1"/>
          </p:cNvPicPr>
          <p:nvPr/>
        </p:nvPicPr>
        <p:blipFill>
          <a:blip r:embed="rId3"/>
          <a:srcRect/>
          <a:stretch>
            <a:fillRect/>
          </a:stretch>
        </p:blipFill>
        <p:spPr bwMode="auto">
          <a:xfrm>
            <a:off x="0" y="0"/>
            <a:ext cx="9144000" cy="6629400"/>
          </a:xfrm>
          <a:prstGeom prst="rect">
            <a:avLst/>
          </a:prstGeom>
          <a:noFill/>
          <a:ln w="9525">
            <a:noFill/>
            <a:miter lim="800000"/>
            <a:headEnd/>
            <a:tailEnd/>
          </a:ln>
        </p:spPr>
      </p:pic>
      <p:sp>
        <p:nvSpPr>
          <p:cNvPr id="27653" name="TextBox 4"/>
          <p:cNvSpPr txBox="1">
            <a:spLocks noChangeArrowheads="1"/>
          </p:cNvSpPr>
          <p:nvPr/>
        </p:nvSpPr>
        <p:spPr bwMode="auto">
          <a:xfrm>
            <a:off x="0" y="6581775"/>
            <a:ext cx="3086100" cy="276225"/>
          </a:xfrm>
          <a:prstGeom prst="rect">
            <a:avLst/>
          </a:prstGeom>
          <a:noFill/>
          <a:ln w="9525">
            <a:noFill/>
            <a:miter lim="800000"/>
            <a:headEnd/>
            <a:tailEnd/>
          </a:ln>
        </p:spPr>
        <p:txBody>
          <a:bodyPr wrap="none">
            <a:spAutoFit/>
          </a:bodyPr>
          <a:lstStyle/>
          <a:p>
            <a:r>
              <a:rPr lang="en-US" sz="1200">
                <a:solidFill>
                  <a:schemeClr val="bg1"/>
                </a:solidFill>
              </a:rPr>
              <a:t>http://www.schizophrenia.com/disease.htm</a:t>
            </a: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30723"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0724" name="Picture 6" descr="http://www.schizophrenia.com/sz.images/schizophrenia.risk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28600"/>
            <a:ext cx="8836025" cy="758825"/>
          </a:xfrm>
        </p:spPr>
        <p:txBody>
          <a:bodyPr/>
          <a:lstStyle/>
          <a:p>
            <a:pPr eaLnBrk="1" hangingPunct="1"/>
            <a:r>
              <a:rPr lang="en-CA" sz="3600">
                <a:cs typeface="Arial" charset="0"/>
              </a:rPr>
              <a:t>Schizophrenia: </a:t>
            </a:r>
            <a:r>
              <a:rPr lang="en-CA" sz="3600">
                <a:latin typeface="Arial" charset="0"/>
                <a:cs typeface="Arial" charset="0"/>
              </a:rPr>
              <a:t>genes plus stressors </a:t>
            </a:r>
          </a:p>
        </p:txBody>
      </p:sp>
      <p:sp>
        <p:nvSpPr>
          <p:cNvPr id="33795"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3796" name="Picture 2" descr="http://www.cnsspectrums.com/userdocs/articleimages/75/0807Stahl3.gif"/>
          <p:cNvPicPr>
            <a:picLocks noChangeAspect="1" noChangeArrowheads="1"/>
          </p:cNvPicPr>
          <p:nvPr/>
        </p:nvPicPr>
        <p:blipFill>
          <a:blip r:embed="rId3"/>
          <a:srcRect/>
          <a:stretch>
            <a:fillRect/>
          </a:stretch>
        </p:blipFill>
        <p:spPr bwMode="auto">
          <a:xfrm>
            <a:off x="228600" y="1295400"/>
            <a:ext cx="4267200" cy="4876800"/>
          </a:xfrm>
          <a:prstGeom prst="rect">
            <a:avLst/>
          </a:prstGeom>
          <a:noFill/>
          <a:ln w="9525">
            <a:noFill/>
            <a:miter lim="800000"/>
            <a:headEnd/>
            <a:tailEnd/>
          </a:ln>
        </p:spPr>
      </p:pic>
      <p:sp>
        <p:nvSpPr>
          <p:cNvPr id="33797" name="TextBox 5"/>
          <p:cNvSpPr txBox="1">
            <a:spLocks noChangeArrowheads="1"/>
          </p:cNvSpPr>
          <p:nvPr/>
        </p:nvSpPr>
        <p:spPr bwMode="auto">
          <a:xfrm>
            <a:off x="4572000" y="1219200"/>
            <a:ext cx="4419600" cy="6370638"/>
          </a:xfrm>
          <a:prstGeom prst="rect">
            <a:avLst/>
          </a:prstGeom>
          <a:noFill/>
          <a:ln w="9525">
            <a:noFill/>
            <a:miter lim="800000"/>
            <a:headEnd/>
            <a:tailEnd/>
          </a:ln>
        </p:spPr>
        <p:txBody>
          <a:bodyPr>
            <a:spAutoFit/>
          </a:bodyPr>
          <a:lstStyle/>
          <a:p>
            <a:pPr algn="l" rtl="1" eaLnBrk="1" hangingPunct="1"/>
            <a:r>
              <a:rPr lang="en-CA" sz="2000" dirty="0">
                <a:solidFill>
                  <a:schemeClr val="bg1"/>
                </a:solidFill>
              </a:rPr>
              <a:t>Schizophrenia is mostly caused by various possible combinations of many different genes (which are involved in neurodevelopment, neuronal connectivity and </a:t>
            </a:r>
            <a:r>
              <a:rPr lang="en-CA" sz="2000" dirty="0" err="1">
                <a:solidFill>
                  <a:schemeClr val="bg1"/>
                </a:solidFill>
              </a:rPr>
              <a:t>synaptogenesis</a:t>
            </a:r>
            <a:r>
              <a:rPr lang="en-CA" sz="2000" dirty="0">
                <a:solidFill>
                  <a:schemeClr val="bg1"/>
                </a:solidFill>
              </a:rPr>
              <a:t>) plus stressors from the environment conspiring to cause abnormal neurodevelopment. </a:t>
            </a:r>
          </a:p>
          <a:p>
            <a:pPr algn="l" rtl="1" eaLnBrk="1" hangingPunct="1"/>
            <a:r>
              <a:rPr lang="en-CA" sz="2000" dirty="0">
                <a:solidFill>
                  <a:schemeClr val="bg1"/>
                </a:solidFill>
              </a:rPr>
              <a:t>There is also abnormal neurotransmission at glutamate synapses, possibly involving </a:t>
            </a:r>
          </a:p>
          <a:p>
            <a:pPr algn="l" rtl="1" eaLnBrk="1" hangingPunct="1"/>
            <a:r>
              <a:rPr lang="en-CA" sz="2000" dirty="0" err="1">
                <a:solidFill>
                  <a:schemeClr val="bg1"/>
                </a:solidFill>
              </a:rPr>
              <a:t>hypofunctional</a:t>
            </a:r>
            <a:r>
              <a:rPr lang="en-CA" sz="2000" dirty="0">
                <a:solidFill>
                  <a:schemeClr val="bg1"/>
                </a:solidFill>
              </a:rPr>
              <a:t> NMDA receptors .     </a:t>
            </a:r>
          </a:p>
          <a:p>
            <a:pPr algn="l" rtl="1" eaLnBrk="1" hangingPunct="1"/>
            <a:endParaRPr lang="en-CA" sz="2000" dirty="0">
              <a:solidFill>
                <a:schemeClr val="bg1"/>
              </a:solidFill>
            </a:endParaRPr>
          </a:p>
          <a:p>
            <a:pPr algn="l" rtl="1" eaLnBrk="1" hangingPunct="1"/>
            <a:endParaRPr lang="en-CA" sz="2000" dirty="0">
              <a:solidFill>
                <a:schemeClr val="bg1"/>
              </a:solidFill>
            </a:endParaRPr>
          </a:p>
          <a:p>
            <a:pPr algn="l" rtl="1" eaLnBrk="1" hangingPunct="1"/>
            <a:r>
              <a:rPr lang="en-CA" sz="1200" i="1" dirty="0">
                <a:solidFill>
                  <a:schemeClr val="bg1"/>
                </a:solidFill>
              </a:rPr>
              <a:t>Stephen M </a:t>
            </a:r>
            <a:r>
              <a:rPr lang="en-CA" sz="1200" dirty="0">
                <a:solidFill>
                  <a:schemeClr val="bg1"/>
                </a:solidFill>
              </a:rPr>
              <a:t>The Genetics Of Schizophrenia </a:t>
            </a:r>
            <a:r>
              <a:rPr lang="en-CA" sz="1200" dirty="0" err="1">
                <a:solidFill>
                  <a:schemeClr val="bg1"/>
                </a:solidFill>
              </a:rPr>
              <a:t>Converge,Upon,The</a:t>
            </a:r>
            <a:r>
              <a:rPr lang="en-CA" sz="1200" dirty="0">
                <a:solidFill>
                  <a:schemeClr val="bg1"/>
                </a:solidFill>
              </a:rPr>
              <a:t> NMDA Glutamate Receptor, </a:t>
            </a:r>
            <a:r>
              <a:rPr lang="en-CA" sz="1200" i="1" dirty="0">
                <a:solidFill>
                  <a:schemeClr val="bg1"/>
                </a:solidFill>
              </a:rPr>
              <a:t>CNS </a:t>
            </a:r>
            <a:r>
              <a:rPr lang="en-CA" sz="1200" i="1" dirty="0" err="1">
                <a:solidFill>
                  <a:schemeClr val="bg1"/>
                </a:solidFill>
              </a:rPr>
              <a:t>Spectr</a:t>
            </a:r>
            <a:r>
              <a:rPr lang="en-CA" sz="1200" dirty="0">
                <a:solidFill>
                  <a:schemeClr val="bg1"/>
                </a:solidFill>
              </a:rPr>
              <a:t>. 2007</a:t>
            </a:r>
          </a:p>
          <a:p>
            <a:pPr algn="l" rtl="1" eaLnBrk="1" hangingPunct="1"/>
            <a:br>
              <a:rPr lang="en-CA" sz="2000" dirty="0">
                <a:solidFill>
                  <a:schemeClr val="bg1"/>
                </a:solidFill>
              </a:rPr>
            </a:br>
            <a:endParaRPr lang="en-CA" sz="2000" dirty="0">
              <a:solidFill>
                <a:schemeClr val="bg1"/>
              </a:solidFill>
            </a:endParaRPr>
          </a:p>
          <a:p>
            <a:pPr algn="l" rtl="1" eaLnBrk="1" hangingPunct="1"/>
            <a:br>
              <a:rPr lang="en-CA" sz="2000" dirty="0">
                <a:solidFill>
                  <a:schemeClr val="bg1"/>
                </a:solidFill>
              </a:rPr>
            </a:br>
            <a:endParaRPr lang="en-CA" sz="2000" dirty="0">
              <a:solidFill>
                <a:schemeClr val="bg1"/>
              </a:solidFill>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8836025" cy="762000"/>
          </a:xfrm>
        </p:spPr>
        <p:txBody>
          <a:bodyPr/>
          <a:lstStyle/>
          <a:p>
            <a:pPr eaLnBrk="1" hangingPunct="1"/>
            <a:r>
              <a:rPr lang="en-CA" sz="2400" dirty="0">
                <a:cs typeface="Arial" charset="0"/>
              </a:rPr>
              <a:t>Weight of different RF: Family history comes first</a:t>
            </a:r>
          </a:p>
        </p:txBody>
      </p:sp>
      <p:sp>
        <p:nvSpPr>
          <p:cNvPr id="32771" name="Content Placeholder 2"/>
          <p:cNvSpPr>
            <a:spLocks noGrp="1"/>
          </p:cNvSpPr>
          <p:nvPr>
            <p:ph sz="quarter" idx="1"/>
          </p:nvPr>
        </p:nvSpPr>
        <p:spPr>
          <a:xfrm>
            <a:off x="301625" y="1527175"/>
            <a:ext cx="8504238" cy="4873625"/>
          </a:xfrm>
        </p:spPr>
        <p:txBody>
          <a:bodyPr/>
          <a:lstStyle/>
          <a:p>
            <a:pPr eaLnBrk="1" hangingPunct="1"/>
            <a:endParaRPr lang="en-CA">
              <a:latin typeface="Arial" charset="0"/>
              <a:cs typeface="Times New Roman" pitchFamily="18" charset="0"/>
            </a:endParaRPr>
          </a:p>
        </p:txBody>
      </p:sp>
      <p:pic>
        <p:nvPicPr>
          <p:cNvPr id="32772" name="Picture 2" descr="http://www.schizophrenia.com/sz.images/sz.risk.odds.jpg"/>
          <p:cNvPicPr>
            <a:picLocks noChangeAspect="1" noChangeArrowheads="1"/>
          </p:cNvPicPr>
          <p:nvPr/>
        </p:nvPicPr>
        <p:blipFill>
          <a:blip r:embed="rId3"/>
          <a:srcRect/>
          <a:stretch>
            <a:fillRect/>
          </a:stretch>
        </p:blipFill>
        <p:spPr bwMode="auto">
          <a:xfrm>
            <a:off x="152400" y="838200"/>
            <a:ext cx="8763000" cy="5715000"/>
          </a:xfrm>
          <a:prstGeom prst="rect">
            <a:avLst/>
          </a:prstGeom>
          <a:noFill/>
          <a:ln w="9525">
            <a:noFill/>
            <a:miter lim="800000"/>
            <a:headEnd/>
            <a:tailEnd/>
          </a:ln>
        </p:spPr>
      </p:pic>
      <p:sp>
        <p:nvSpPr>
          <p:cNvPr id="32773" name="TextBox 4"/>
          <p:cNvSpPr txBox="1">
            <a:spLocks noChangeArrowheads="1"/>
          </p:cNvSpPr>
          <p:nvPr/>
        </p:nvSpPr>
        <p:spPr bwMode="auto">
          <a:xfrm>
            <a:off x="7315200" y="5943600"/>
            <a:ext cx="2057400" cy="369888"/>
          </a:xfrm>
          <a:prstGeom prst="rect">
            <a:avLst/>
          </a:prstGeom>
          <a:noFill/>
          <a:ln w="9525">
            <a:noFill/>
            <a:miter lim="800000"/>
            <a:headEnd/>
            <a:tailEnd/>
          </a:ln>
        </p:spPr>
        <p:txBody>
          <a:bodyPr>
            <a:spAutoFit/>
          </a:bodyPr>
          <a:lstStyle/>
          <a:p>
            <a:pPr rtl="1" eaLnBrk="1" hangingPunct="1"/>
            <a:r>
              <a:rPr lang="en-CA">
                <a:hlinkClick r:id="rId4"/>
              </a:rPr>
              <a:t>PLOS Medicine</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animEffect transition="in" filter="fade">
                                      <p:cBhvr>
                                        <p:cTn id="9" dur="500"/>
                                        <p:tgtEl>
                                          <p:spTgt spid="3277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770"/>
                                        </p:tgtEl>
                                        <p:attrNameLst>
                                          <p:attrName>style.visibility</p:attrName>
                                        </p:attrNameLst>
                                      </p:cBhvr>
                                      <p:to>
                                        <p:strVal val="visible"/>
                                      </p:to>
                                    </p:set>
                                    <p:animEffect transition="in" filter="barn(inVertical)">
                                      <p:cBhvr>
                                        <p:cTn id="14"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quarter" idx="1"/>
            <p:extLst>
              <p:ext uri="{D42A27DB-BD31-4B8C-83A1-F6EECF244321}">
                <p14:modId xmlns:p14="http://schemas.microsoft.com/office/powerpoint/2010/main" val="3335164364"/>
              </p:ext>
            </p:extLst>
          </p:nvPr>
        </p:nvGraphicFramePr>
        <p:xfrm>
          <a:off x="228600" y="76200"/>
          <a:ext cx="89154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478CBD42-97E8-4F71-8B35-887762C43C04}"/>
                                            </p:graphicEl>
                                          </p:spTgt>
                                        </p:tgtEl>
                                        <p:attrNameLst>
                                          <p:attrName>style.visibility</p:attrName>
                                        </p:attrNameLst>
                                      </p:cBhvr>
                                      <p:to>
                                        <p:strVal val="visible"/>
                                      </p:to>
                                    </p:set>
                                    <p:anim calcmode="lin" valueType="num">
                                      <p:cBhvr>
                                        <p:cTn id="7" dur="1000" fill="hold"/>
                                        <p:tgtEl>
                                          <p:spTgt spid="2">
                                            <p:graphicEl>
                                              <a:dgm id="{478CBD42-97E8-4F71-8B35-887762C43C04}"/>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478CBD42-97E8-4F71-8B35-887762C43C04}"/>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478CBD42-97E8-4F71-8B35-887762C43C04}"/>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478CBD42-97E8-4F71-8B35-887762C43C0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484ECCBF-079B-4B80-94B1-181F2987AED3}"/>
                                            </p:graphicEl>
                                          </p:spTgt>
                                        </p:tgtEl>
                                        <p:attrNameLst>
                                          <p:attrName>style.visibility</p:attrName>
                                        </p:attrNameLst>
                                      </p:cBhvr>
                                      <p:to>
                                        <p:strVal val="visible"/>
                                      </p:to>
                                    </p:set>
                                    <p:anim calcmode="lin" valueType="num">
                                      <p:cBhvr>
                                        <p:cTn id="15" dur="1000" fill="hold"/>
                                        <p:tgtEl>
                                          <p:spTgt spid="2">
                                            <p:graphicEl>
                                              <a:dgm id="{484ECCBF-079B-4B80-94B1-181F2987AED3}"/>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484ECCBF-079B-4B80-94B1-181F2987AED3}"/>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484ECCBF-079B-4B80-94B1-181F2987AED3}"/>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484ECCBF-079B-4B80-94B1-181F2987AED3}"/>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
                                            <p:graphicEl>
                                              <a:dgm id="{7C9AA7EE-6E4D-4FAC-865A-E3324641EE95}"/>
                                            </p:graphicEl>
                                          </p:spTgt>
                                        </p:tgtEl>
                                        <p:attrNameLst>
                                          <p:attrName>style.visibility</p:attrName>
                                        </p:attrNameLst>
                                      </p:cBhvr>
                                      <p:to>
                                        <p:strVal val="visible"/>
                                      </p:to>
                                    </p:set>
                                    <p:anim calcmode="lin" valueType="num">
                                      <p:cBhvr>
                                        <p:cTn id="21" dur="1000" fill="hold"/>
                                        <p:tgtEl>
                                          <p:spTgt spid="2">
                                            <p:graphicEl>
                                              <a:dgm id="{7C9AA7EE-6E4D-4FAC-865A-E3324641EE95}"/>
                                            </p:graphicEl>
                                          </p:spTgt>
                                        </p:tgtEl>
                                        <p:attrNameLst>
                                          <p:attrName>ppt_w</p:attrName>
                                        </p:attrNameLst>
                                      </p:cBhvr>
                                      <p:tavLst>
                                        <p:tav tm="0">
                                          <p:val>
                                            <p:fltVal val="0"/>
                                          </p:val>
                                        </p:tav>
                                        <p:tav tm="100000">
                                          <p:val>
                                            <p:strVal val="#ppt_w"/>
                                          </p:val>
                                        </p:tav>
                                      </p:tavLst>
                                    </p:anim>
                                    <p:anim calcmode="lin" valueType="num">
                                      <p:cBhvr>
                                        <p:cTn id="22" dur="1000" fill="hold"/>
                                        <p:tgtEl>
                                          <p:spTgt spid="2">
                                            <p:graphicEl>
                                              <a:dgm id="{7C9AA7EE-6E4D-4FAC-865A-E3324641EE95}"/>
                                            </p:graphicEl>
                                          </p:spTgt>
                                        </p:tgtEl>
                                        <p:attrNameLst>
                                          <p:attrName>ppt_h</p:attrName>
                                        </p:attrNameLst>
                                      </p:cBhvr>
                                      <p:tavLst>
                                        <p:tav tm="0">
                                          <p:val>
                                            <p:fltVal val="0"/>
                                          </p:val>
                                        </p:tav>
                                        <p:tav tm="100000">
                                          <p:val>
                                            <p:strVal val="#ppt_h"/>
                                          </p:val>
                                        </p:tav>
                                      </p:tavLst>
                                    </p:anim>
                                    <p:anim calcmode="lin" valueType="num">
                                      <p:cBhvr>
                                        <p:cTn id="23" dur="1000" fill="hold"/>
                                        <p:tgtEl>
                                          <p:spTgt spid="2">
                                            <p:graphicEl>
                                              <a:dgm id="{7C9AA7EE-6E4D-4FAC-865A-E3324641EE95}"/>
                                            </p:graphicEl>
                                          </p:spTgt>
                                        </p:tgtEl>
                                        <p:attrNameLst>
                                          <p:attrName>style.rotation</p:attrName>
                                        </p:attrNameLst>
                                      </p:cBhvr>
                                      <p:tavLst>
                                        <p:tav tm="0">
                                          <p:val>
                                            <p:fltVal val="90"/>
                                          </p:val>
                                        </p:tav>
                                        <p:tav tm="100000">
                                          <p:val>
                                            <p:fltVal val="0"/>
                                          </p:val>
                                        </p:tav>
                                      </p:tavLst>
                                    </p:anim>
                                    <p:animEffect transition="in" filter="fade">
                                      <p:cBhvr>
                                        <p:cTn id="24" dur="1000"/>
                                        <p:tgtEl>
                                          <p:spTgt spid="2">
                                            <p:graphicEl>
                                              <a:dgm id="{7C9AA7EE-6E4D-4FAC-865A-E3324641EE9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graphicEl>
                                              <a:dgm id="{582364BF-5A61-4CC1-858C-2B597958044D}"/>
                                            </p:graphicEl>
                                          </p:spTgt>
                                        </p:tgtEl>
                                        <p:attrNameLst>
                                          <p:attrName>style.visibility</p:attrName>
                                        </p:attrNameLst>
                                      </p:cBhvr>
                                      <p:to>
                                        <p:strVal val="visible"/>
                                      </p:to>
                                    </p:set>
                                    <p:anim calcmode="lin" valueType="num">
                                      <p:cBhvr>
                                        <p:cTn id="29" dur="1000" fill="hold"/>
                                        <p:tgtEl>
                                          <p:spTgt spid="2">
                                            <p:graphicEl>
                                              <a:dgm id="{582364BF-5A61-4CC1-858C-2B597958044D}"/>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582364BF-5A61-4CC1-858C-2B597958044D}"/>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582364BF-5A61-4CC1-858C-2B597958044D}"/>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582364BF-5A61-4CC1-858C-2B597958044D}"/>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0C9F04F4-293D-40C1-89EB-EF0DF7A51388}"/>
                                            </p:graphicEl>
                                          </p:spTgt>
                                        </p:tgtEl>
                                        <p:attrNameLst>
                                          <p:attrName>style.visibility</p:attrName>
                                        </p:attrNameLst>
                                      </p:cBhvr>
                                      <p:to>
                                        <p:strVal val="visible"/>
                                      </p:to>
                                    </p:set>
                                    <p:anim calcmode="lin" valueType="num">
                                      <p:cBhvr>
                                        <p:cTn id="35" dur="1000" fill="hold"/>
                                        <p:tgtEl>
                                          <p:spTgt spid="2">
                                            <p:graphicEl>
                                              <a:dgm id="{0C9F04F4-293D-40C1-89EB-EF0DF7A51388}"/>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0C9F04F4-293D-40C1-89EB-EF0DF7A51388}"/>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0C9F04F4-293D-40C1-89EB-EF0DF7A51388}"/>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0C9F04F4-293D-40C1-89EB-EF0DF7A5138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graphicEl>
                                              <a:dgm id="{BA6BBD3C-8094-43BF-9FB6-8A0AB9249A01}"/>
                                            </p:graphicEl>
                                          </p:spTgt>
                                        </p:tgtEl>
                                        <p:attrNameLst>
                                          <p:attrName>style.visibility</p:attrName>
                                        </p:attrNameLst>
                                      </p:cBhvr>
                                      <p:to>
                                        <p:strVal val="visible"/>
                                      </p:to>
                                    </p:set>
                                    <p:anim calcmode="lin" valueType="num">
                                      <p:cBhvr>
                                        <p:cTn id="43" dur="1000" fill="hold"/>
                                        <p:tgtEl>
                                          <p:spTgt spid="2">
                                            <p:graphicEl>
                                              <a:dgm id="{BA6BBD3C-8094-43BF-9FB6-8A0AB9249A01}"/>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BA6BBD3C-8094-43BF-9FB6-8A0AB9249A01}"/>
                                            </p:graphicEl>
                                          </p:spTgt>
                                        </p:tgtEl>
                                        <p:attrNameLst>
                                          <p:attrName>ppt_h</p:attrName>
                                        </p:attrNameLst>
                                      </p:cBhvr>
                                      <p:tavLst>
                                        <p:tav tm="0">
                                          <p:val>
                                            <p:fltVal val="0"/>
                                          </p:val>
                                        </p:tav>
                                        <p:tav tm="100000">
                                          <p:val>
                                            <p:strVal val="#ppt_h"/>
                                          </p:val>
                                        </p:tav>
                                      </p:tavLst>
                                    </p:anim>
                                    <p:anim calcmode="lin" valueType="num">
                                      <p:cBhvr>
                                        <p:cTn id="45" dur="1000" fill="hold"/>
                                        <p:tgtEl>
                                          <p:spTgt spid="2">
                                            <p:graphicEl>
                                              <a:dgm id="{BA6BBD3C-8094-43BF-9FB6-8A0AB9249A01}"/>
                                            </p:graphicEl>
                                          </p:spTgt>
                                        </p:tgtEl>
                                        <p:attrNameLst>
                                          <p:attrName>style.rotation</p:attrName>
                                        </p:attrNameLst>
                                      </p:cBhvr>
                                      <p:tavLst>
                                        <p:tav tm="0">
                                          <p:val>
                                            <p:fltVal val="90"/>
                                          </p:val>
                                        </p:tav>
                                        <p:tav tm="100000">
                                          <p:val>
                                            <p:fltVal val="0"/>
                                          </p:val>
                                        </p:tav>
                                      </p:tavLst>
                                    </p:anim>
                                    <p:animEffect transition="in" filter="fade">
                                      <p:cBhvr>
                                        <p:cTn id="46" dur="1000"/>
                                        <p:tgtEl>
                                          <p:spTgt spid="2">
                                            <p:graphicEl>
                                              <a:dgm id="{BA6BBD3C-8094-43BF-9FB6-8A0AB9249A01}"/>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graphicEl>
                                              <a:dgm id="{0CC0C335-8ED4-4636-B22C-3DEC1D6F746B}"/>
                                            </p:graphicEl>
                                          </p:spTgt>
                                        </p:tgtEl>
                                        <p:attrNameLst>
                                          <p:attrName>style.visibility</p:attrName>
                                        </p:attrNameLst>
                                      </p:cBhvr>
                                      <p:to>
                                        <p:strVal val="visible"/>
                                      </p:to>
                                    </p:set>
                                    <p:anim calcmode="lin" valueType="num">
                                      <p:cBhvr>
                                        <p:cTn id="49" dur="1000" fill="hold"/>
                                        <p:tgtEl>
                                          <p:spTgt spid="2">
                                            <p:graphicEl>
                                              <a:dgm id="{0CC0C335-8ED4-4636-B22C-3DEC1D6F746B}"/>
                                            </p:graphicEl>
                                          </p:spTgt>
                                        </p:tgtEl>
                                        <p:attrNameLst>
                                          <p:attrName>ppt_w</p:attrName>
                                        </p:attrNameLst>
                                      </p:cBhvr>
                                      <p:tavLst>
                                        <p:tav tm="0">
                                          <p:val>
                                            <p:fltVal val="0"/>
                                          </p:val>
                                        </p:tav>
                                        <p:tav tm="100000">
                                          <p:val>
                                            <p:strVal val="#ppt_w"/>
                                          </p:val>
                                        </p:tav>
                                      </p:tavLst>
                                    </p:anim>
                                    <p:anim calcmode="lin" valueType="num">
                                      <p:cBhvr>
                                        <p:cTn id="50" dur="1000" fill="hold"/>
                                        <p:tgtEl>
                                          <p:spTgt spid="2">
                                            <p:graphicEl>
                                              <a:dgm id="{0CC0C335-8ED4-4636-B22C-3DEC1D6F746B}"/>
                                            </p:graphicEl>
                                          </p:spTgt>
                                        </p:tgtEl>
                                        <p:attrNameLst>
                                          <p:attrName>ppt_h</p:attrName>
                                        </p:attrNameLst>
                                      </p:cBhvr>
                                      <p:tavLst>
                                        <p:tav tm="0">
                                          <p:val>
                                            <p:fltVal val="0"/>
                                          </p:val>
                                        </p:tav>
                                        <p:tav tm="100000">
                                          <p:val>
                                            <p:strVal val="#ppt_h"/>
                                          </p:val>
                                        </p:tav>
                                      </p:tavLst>
                                    </p:anim>
                                    <p:anim calcmode="lin" valueType="num">
                                      <p:cBhvr>
                                        <p:cTn id="51" dur="1000" fill="hold"/>
                                        <p:tgtEl>
                                          <p:spTgt spid="2">
                                            <p:graphicEl>
                                              <a:dgm id="{0CC0C335-8ED4-4636-B22C-3DEC1D6F746B}"/>
                                            </p:graphicEl>
                                          </p:spTgt>
                                        </p:tgtEl>
                                        <p:attrNameLst>
                                          <p:attrName>style.rotation</p:attrName>
                                        </p:attrNameLst>
                                      </p:cBhvr>
                                      <p:tavLst>
                                        <p:tav tm="0">
                                          <p:val>
                                            <p:fltVal val="90"/>
                                          </p:val>
                                        </p:tav>
                                        <p:tav tm="100000">
                                          <p:val>
                                            <p:fltVal val="0"/>
                                          </p:val>
                                        </p:tav>
                                      </p:tavLst>
                                    </p:anim>
                                    <p:animEffect transition="in" filter="fade">
                                      <p:cBhvr>
                                        <p:cTn id="52" dur="1000"/>
                                        <p:tgtEl>
                                          <p:spTgt spid="2">
                                            <p:graphicEl>
                                              <a:dgm id="{0CC0C335-8ED4-4636-B22C-3DEC1D6F746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
                                            <p:graphicEl>
                                              <a:dgm id="{28DF3697-13DC-463D-925D-3FE7C990DDA0}"/>
                                            </p:graphicEl>
                                          </p:spTgt>
                                        </p:tgtEl>
                                        <p:attrNameLst>
                                          <p:attrName>style.visibility</p:attrName>
                                        </p:attrNameLst>
                                      </p:cBhvr>
                                      <p:to>
                                        <p:strVal val="visible"/>
                                      </p:to>
                                    </p:set>
                                    <p:anim calcmode="lin" valueType="num">
                                      <p:cBhvr>
                                        <p:cTn id="57" dur="1000" fill="hold"/>
                                        <p:tgtEl>
                                          <p:spTgt spid="2">
                                            <p:graphicEl>
                                              <a:dgm id="{28DF3697-13DC-463D-925D-3FE7C990DDA0}"/>
                                            </p:graphicEl>
                                          </p:spTgt>
                                        </p:tgtEl>
                                        <p:attrNameLst>
                                          <p:attrName>ppt_w</p:attrName>
                                        </p:attrNameLst>
                                      </p:cBhvr>
                                      <p:tavLst>
                                        <p:tav tm="0">
                                          <p:val>
                                            <p:fltVal val="0"/>
                                          </p:val>
                                        </p:tav>
                                        <p:tav tm="100000">
                                          <p:val>
                                            <p:strVal val="#ppt_w"/>
                                          </p:val>
                                        </p:tav>
                                      </p:tavLst>
                                    </p:anim>
                                    <p:anim calcmode="lin" valueType="num">
                                      <p:cBhvr>
                                        <p:cTn id="58" dur="1000" fill="hold"/>
                                        <p:tgtEl>
                                          <p:spTgt spid="2">
                                            <p:graphicEl>
                                              <a:dgm id="{28DF3697-13DC-463D-925D-3FE7C990DDA0}"/>
                                            </p:graphicEl>
                                          </p:spTgt>
                                        </p:tgtEl>
                                        <p:attrNameLst>
                                          <p:attrName>ppt_h</p:attrName>
                                        </p:attrNameLst>
                                      </p:cBhvr>
                                      <p:tavLst>
                                        <p:tav tm="0">
                                          <p:val>
                                            <p:fltVal val="0"/>
                                          </p:val>
                                        </p:tav>
                                        <p:tav tm="100000">
                                          <p:val>
                                            <p:strVal val="#ppt_h"/>
                                          </p:val>
                                        </p:tav>
                                      </p:tavLst>
                                    </p:anim>
                                    <p:anim calcmode="lin" valueType="num">
                                      <p:cBhvr>
                                        <p:cTn id="59" dur="1000" fill="hold"/>
                                        <p:tgtEl>
                                          <p:spTgt spid="2">
                                            <p:graphicEl>
                                              <a:dgm id="{28DF3697-13DC-463D-925D-3FE7C990DDA0}"/>
                                            </p:graphicEl>
                                          </p:spTgt>
                                        </p:tgtEl>
                                        <p:attrNameLst>
                                          <p:attrName>style.rotation</p:attrName>
                                        </p:attrNameLst>
                                      </p:cBhvr>
                                      <p:tavLst>
                                        <p:tav tm="0">
                                          <p:val>
                                            <p:fltVal val="90"/>
                                          </p:val>
                                        </p:tav>
                                        <p:tav tm="100000">
                                          <p:val>
                                            <p:fltVal val="0"/>
                                          </p:val>
                                        </p:tav>
                                      </p:tavLst>
                                    </p:anim>
                                    <p:animEffect transition="in" filter="fade">
                                      <p:cBhvr>
                                        <p:cTn id="60" dur="1000"/>
                                        <p:tgtEl>
                                          <p:spTgt spid="2">
                                            <p:graphicEl>
                                              <a:dgm id="{28DF3697-13DC-463D-925D-3FE7C990DD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b="1" dirty="0">
                <a:latin typeface="Arial" charset="0"/>
                <a:cs typeface="Arial" charset="0"/>
              </a:rPr>
              <a:t>Diagnosis</a:t>
            </a:r>
            <a:r>
              <a:rPr lang="en-US" dirty="0">
                <a:latin typeface="Arial" charset="0"/>
                <a:cs typeface="Arial" charset="0"/>
              </a:rPr>
              <a:t> </a:t>
            </a:r>
          </a:p>
        </p:txBody>
      </p:sp>
      <p:sp>
        <p:nvSpPr>
          <p:cNvPr id="33795" name="Rectangle 3"/>
          <p:cNvSpPr>
            <a:spLocks noGrp="1" noChangeArrowheads="1"/>
          </p:cNvSpPr>
          <p:nvPr>
            <p:ph sz="quarter" idx="1"/>
          </p:nvPr>
        </p:nvSpPr>
        <p:spPr>
          <a:xfrm>
            <a:off x="301625" y="1527175"/>
            <a:ext cx="8504238" cy="4572000"/>
          </a:xfrm>
        </p:spPr>
        <p:txBody>
          <a:bodyPr/>
          <a:lstStyle/>
          <a:p>
            <a:pPr eaLnBrk="1" hangingPunct="1">
              <a:lnSpc>
                <a:spcPct val="90000"/>
              </a:lnSpc>
              <a:buFontTx/>
              <a:buNone/>
            </a:pPr>
            <a:r>
              <a:rPr lang="en-US" b="1" dirty="0">
                <a:solidFill>
                  <a:srgbClr val="FFFF00"/>
                </a:solidFill>
                <a:latin typeface="Arial" charset="0"/>
                <a:cs typeface="Arial" charset="0"/>
              </a:rPr>
              <a:t># DSM-5 Diagnostic Criteria for Schizophrenia:</a:t>
            </a:r>
          </a:p>
          <a:p>
            <a:pPr eaLnBrk="1" hangingPunct="1">
              <a:lnSpc>
                <a:spcPct val="90000"/>
              </a:lnSpc>
              <a:buFontTx/>
              <a:buNone/>
            </a:pPr>
            <a:r>
              <a:rPr lang="en-US" b="1" dirty="0">
                <a:solidFill>
                  <a:srgbClr val="FFFF00"/>
                </a:solidFill>
                <a:latin typeface="Arial" charset="0"/>
                <a:cs typeface="Arial" charset="0"/>
              </a:rPr>
              <a:t> A- ≥ two characteristic symptoms for one month, at least one of them is (1),(2) or (3)</a:t>
            </a:r>
          </a:p>
          <a:p>
            <a:pPr eaLnBrk="1" hangingPunct="1">
              <a:lnSpc>
                <a:spcPct val="90000"/>
              </a:lnSpc>
              <a:buFontTx/>
              <a:buNone/>
            </a:pPr>
            <a:r>
              <a:rPr lang="en-US" b="1" dirty="0">
                <a:solidFill>
                  <a:srgbClr val="FFFF00"/>
                </a:solidFill>
                <a:latin typeface="Arial" charset="0"/>
                <a:cs typeface="Arial" charset="0"/>
              </a:rPr>
              <a:t>       1- Delusions  </a:t>
            </a:r>
          </a:p>
          <a:p>
            <a:pPr eaLnBrk="1" hangingPunct="1">
              <a:lnSpc>
                <a:spcPct val="90000"/>
              </a:lnSpc>
              <a:buFontTx/>
              <a:buNone/>
            </a:pPr>
            <a:r>
              <a:rPr lang="en-US" b="1" dirty="0">
                <a:solidFill>
                  <a:srgbClr val="FFFF00"/>
                </a:solidFill>
                <a:latin typeface="Arial" charset="0"/>
                <a:cs typeface="Arial" charset="0"/>
              </a:rPr>
              <a:t>       2- </a:t>
            </a:r>
            <a:r>
              <a:rPr lang="en-US" b="1" dirty="0">
                <a:solidFill>
                  <a:srgbClr val="FFFF00"/>
                </a:solidFill>
                <a:latin typeface="Arial" charset="0"/>
                <a:cs typeface="Arial" charset="0"/>
                <a:hlinkClick r:id="rId3" action="ppaction://hlinkfile"/>
              </a:rPr>
              <a:t>Hallucinations</a:t>
            </a:r>
            <a:r>
              <a:rPr lang="en-US" b="1" dirty="0">
                <a:solidFill>
                  <a:srgbClr val="FFFF00"/>
                </a:solidFill>
                <a:latin typeface="Arial" charset="0"/>
                <a:cs typeface="Arial" charset="0"/>
              </a:rPr>
              <a:t> </a:t>
            </a:r>
          </a:p>
          <a:p>
            <a:pPr eaLnBrk="1" hangingPunct="1">
              <a:lnSpc>
                <a:spcPct val="90000"/>
              </a:lnSpc>
              <a:buFontTx/>
              <a:buNone/>
            </a:pPr>
            <a:r>
              <a:rPr lang="en-US" b="1" dirty="0">
                <a:solidFill>
                  <a:srgbClr val="FFFF00"/>
                </a:solidFill>
                <a:latin typeface="Arial" charset="0"/>
                <a:cs typeface="Arial" charset="0"/>
              </a:rPr>
              <a:t>       3- Disorganized speech (frequent derailment or incoherence)</a:t>
            </a:r>
          </a:p>
          <a:p>
            <a:pPr eaLnBrk="1" hangingPunct="1">
              <a:lnSpc>
                <a:spcPct val="90000"/>
              </a:lnSpc>
              <a:buFontTx/>
              <a:buNone/>
            </a:pPr>
            <a:r>
              <a:rPr lang="en-US" b="1" dirty="0">
                <a:solidFill>
                  <a:srgbClr val="FFFF00"/>
                </a:solidFill>
                <a:latin typeface="Arial" charset="0"/>
                <a:cs typeface="Arial" charset="0"/>
              </a:rPr>
              <a:t>       4- Grossly disorganized or catatonic behavior</a:t>
            </a:r>
          </a:p>
          <a:p>
            <a:pPr eaLnBrk="1" hangingPunct="1">
              <a:lnSpc>
                <a:spcPct val="90000"/>
              </a:lnSpc>
              <a:buFontTx/>
              <a:buNone/>
            </a:pPr>
            <a:r>
              <a:rPr lang="en-US" b="1" dirty="0">
                <a:solidFill>
                  <a:srgbClr val="FFFF00"/>
                </a:solidFill>
                <a:latin typeface="Arial" charset="0"/>
                <a:cs typeface="Arial" charset="0"/>
              </a:rPr>
              <a:t>       5- Negative symptoms ( diminished emotional expression or lack of drive (</a:t>
            </a:r>
            <a:r>
              <a:rPr lang="en-US" b="1" dirty="0" err="1">
                <a:solidFill>
                  <a:srgbClr val="FFFF00"/>
                </a:solidFill>
                <a:latin typeface="Arial" charset="0"/>
                <a:cs typeface="Arial" charset="0"/>
              </a:rPr>
              <a:t>avolition</a:t>
            </a:r>
            <a:r>
              <a:rPr lang="en-US" b="1" dirty="0">
                <a:solidFill>
                  <a:srgbClr val="FFFF00"/>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arn(inVertic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arn(inVertic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arn(inVertical)">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arn(inVertic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barn(inVertical)">
                                      <p:cBhvr>
                                        <p:cTn id="27" dur="500"/>
                                        <p:tgtEl>
                                          <p:spTgt spid="33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barn(inVertical)">
                                      <p:cBhvr>
                                        <p:cTn id="32" dur="500"/>
                                        <p:tgtEl>
                                          <p:spTgt spid="33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barn(inVertical)">
                                      <p:cBhvr>
                                        <p:cTn id="37"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p:cNvSpPr/>
          <p:nvPr/>
        </p:nvSpPr>
        <p:spPr>
          <a:xfrm>
            <a:off x="4038601" y="548305"/>
            <a:ext cx="2585566"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0514" tIns="393781" rIns="350515" bIns="393780" numCol="1" spcCol="1270" anchor="ctr" anchorCtr="0">
            <a:noAutofit/>
          </a:bodyPr>
          <a:lstStyle/>
          <a:p>
            <a:pPr marL="0" lvl="0" indent="0" algn="ctr" defTabSz="711200">
              <a:lnSpc>
                <a:spcPct val="90000"/>
              </a:lnSpc>
              <a:spcBef>
                <a:spcPct val="0"/>
              </a:spcBef>
              <a:spcAft>
                <a:spcPct val="35000"/>
              </a:spcAft>
              <a:buNone/>
            </a:pPr>
            <a:r>
              <a:rPr lang="en-US" sz="2000" b="1" kern="1200" dirty="0">
                <a:solidFill>
                  <a:srgbClr val="FF0000"/>
                </a:solidFill>
                <a:latin typeface="Arial" charset="0"/>
                <a:cs typeface="Arial" charset="0"/>
              </a:rPr>
              <a:t>Emergency room by his family </a:t>
            </a:r>
            <a:endParaRPr lang="en-US" sz="2000" kern="1200" dirty="0">
              <a:solidFill>
                <a:srgbClr val="FF0000"/>
              </a:solidFill>
            </a:endParaRPr>
          </a:p>
        </p:txBody>
      </p:sp>
      <p:sp>
        <p:nvSpPr>
          <p:cNvPr id="9" name="Freeform: Shape 8"/>
          <p:cNvSpPr/>
          <p:nvPr/>
        </p:nvSpPr>
        <p:spPr>
          <a:xfrm>
            <a:off x="2819401" y="2361126"/>
            <a:ext cx="2797548"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marL="0" lvl="0" indent="0" algn="ctr" defTabSz="889000">
              <a:lnSpc>
                <a:spcPct val="90000"/>
              </a:lnSpc>
              <a:spcBef>
                <a:spcPct val="0"/>
              </a:spcBef>
              <a:spcAft>
                <a:spcPct val="35000"/>
              </a:spcAft>
              <a:buNone/>
            </a:pPr>
            <a:r>
              <a:rPr lang="en-US" sz="2400" b="1" kern="1200" dirty="0">
                <a:solidFill>
                  <a:srgbClr val="FF0000"/>
                </a:solidFill>
                <a:latin typeface="Arial" charset="0"/>
                <a:cs typeface="Arial" charset="0"/>
              </a:rPr>
              <a:t>gradual changes in his behavior 9 months</a:t>
            </a:r>
            <a:endParaRPr lang="en-US" sz="2400" b="1" kern="1200" dirty="0">
              <a:solidFill>
                <a:srgbClr val="FF0000"/>
              </a:solidFill>
            </a:endParaRPr>
          </a:p>
        </p:txBody>
      </p:sp>
      <p:sp>
        <p:nvSpPr>
          <p:cNvPr id="10" name="Freeform: Shape 9"/>
          <p:cNvSpPr/>
          <p:nvPr/>
        </p:nvSpPr>
        <p:spPr>
          <a:xfrm>
            <a:off x="1375357" y="2788276"/>
            <a:ext cx="2306605" cy="1281447"/>
          </a:xfrm>
          <a:custGeom>
            <a:avLst/>
            <a:gdLst>
              <a:gd name="connsiteX0" fmla="*/ 0 w 2306605"/>
              <a:gd name="connsiteY0" fmla="*/ 0 h 1281447"/>
              <a:gd name="connsiteX1" fmla="*/ 2306605 w 2306605"/>
              <a:gd name="connsiteY1" fmla="*/ 0 h 1281447"/>
              <a:gd name="connsiteX2" fmla="*/ 2306605 w 2306605"/>
              <a:gd name="connsiteY2" fmla="*/ 1281447 h 1281447"/>
              <a:gd name="connsiteX3" fmla="*/ 0 w 2306605"/>
              <a:gd name="connsiteY3" fmla="*/ 1281447 h 1281447"/>
              <a:gd name="connsiteX4" fmla="*/ 0 w 2306605"/>
              <a:gd name="connsiteY4" fmla="*/ 0 h 128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605" h="1281447">
                <a:moveTo>
                  <a:pt x="0" y="0"/>
                </a:moveTo>
                <a:lnTo>
                  <a:pt x="2306605" y="0"/>
                </a:lnTo>
                <a:lnTo>
                  <a:pt x="2306605" y="1281447"/>
                </a:lnTo>
                <a:lnTo>
                  <a:pt x="0" y="12814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endParaRPr lang="en-US" sz="1700" kern="1200"/>
          </a:p>
        </p:txBody>
      </p:sp>
      <p:sp>
        <p:nvSpPr>
          <p:cNvPr id="11" name="Freeform: Shape 10"/>
          <p:cNvSpPr/>
          <p:nvPr/>
        </p:nvSpPr>
        <p:spPr>
          <a:xfrm>
            <a:off x="5765596" y="2361126"/>
            <a:ext cx="3226004"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54" tIns="332821" rIns="289555" bIns="332820" numCol="1" spcCol="1270" anchor="ctr" anchorCtr="0">
            <a:noAutofit/>
          </a:bodyPr>
          <a:lstStyle/>
          <a:p>
            <a:pPr lvl="0" algn="ctr" defTabSz="1600200">
              <a:lnSpc>
                <a:spcPct val="90000"/>
              </a:lnSpc>
              <a:spcAft>
                <a:spcPct val="35000"/>
              </a:spcAft>
            </a:pPr>
            <a:r>
              <a:rPr lang="en-US" sz="2000" b="1" dirty="0">
                <a:solidFill>
                  <a:srgbClr val="FF0000"/>
                </a:solidFill>
                <a:latin typeface="Arial" charset="0"/>
                <a:cs typeface="Arial" charset="0"/>
              </a:rPr>
              <a:t>Eat only canned food but not cooked food made by his family afraid of being poisoned</a:t>
            </a:r>
            <a:endParaRPr lang="en-US" sz="2000" kern="1200" dirty="0">
              <a:solidFill>
                <a:srgbClr val="FF0000"/>
              </a:solidFill>
            </a:endParaRPr>
          </a:p>
        </p:txBody>
      </p:sp>
      <p:sp>
        <p:nvSpPr>
          <p:cNvPr id="12" name="Freeform: Shape 11"/>
          <p:cNvSpPr/>
          <p:nvPr/>
        </p:nvSpPr>
        <p:spPr>
          <a:xfrm>
            <a:off x="4766067" y="4173947"/>
            <a:ext cx="1858099"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5754" tIns="409021" rIns="365755" bIns="40902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latin typeface="Arial" charset="0"/>
                <a:cs typeface="Arial" charset="0"/>
              </a:rPr>
              <a:t>agitated</a:t>
            </a:r>
            <a:endParaRPr lang="en-US" sz="1700" kern="1200" dirty="0">
              <a:solidFill>
                <a:srgbClr val="FF0000"/>
              </a:solidFill>
            </a:endParaRPr>
          </a:p>
        </p:txBody>
      </p:sp>
      <p:sp>
        <p:nvSpPr>
          <p:cNvPr id="14" name="Freeform: Shape 13"/>
          <p:cNvSpPr/>
          <p:nvPr/>
        </p:nvSpPr>
        <p:spPr>
          <a:xfrm>
            <a:off x="609600" y="4173947"/>
            <a:ext cx="4007819" cy="2135746"/>
          </a:xfrm>
          <a:custGeom>
            <a:avLst/>
            <a:gdLst>
              <a:gd name="connsiteX0" fmla="*/ 0 w 2135745"/>
              <a:gd name="connsiteY0" fmla="*/ 929049 h 1858098"/>
              <a:gd name="connsiteX1" fmla="*/ 464525 w 2135745"/>
              <a:gd name="connsiteY1" fmla="*/ 0 h 1858098"/>
              <a:gd name="connsiteX2" fmla="*/ 1671221 w 2135745"/>
              <a:gd name="connsiteY2" fmla="*/ 0 h 1858098"/>
              <a:gd name="connsiteX3" fmla="*/ 2135745 w 2135745"/>
              <a:gd name="connsiteY3" fmla="*/ 929049 h 1858098"/>
              <a:gd name="connsiteX4" fmla="*/ 1671221 w 2135745"/>
              <a:gd name="connsiteY4" fmla="*/ 1858098 h 1858098"/>
              <a:gd name="connsiteX5" fmla="*/ 464525 w 2135745"/>
              <a:gd name="connsiteY5" fmla="*/ 1858098 h 1858098"/>
              <a:gd name="connsiteX6" fmla="*/ 0 w 2135745"/>
              <a:gd name="connsiteY6" fmla="*/ 929049 h 185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5745" h="1858098">
                <a:moveTo>
                  <a:pt x="1067873" y="0"/>
                </a:moveTo>
                <a:lnTo>
                  <a:pt x="2135744" y="404137"/>
                </a:lnTo>
                <a:lnTo>
                  <a:pt x="2135744" y="1453962"/>
                </a:lnTo>
                <a:lnTo>
                  <a:pt x="1067873" y="1858098"/>
                </a:lnTo>
                <a:lnTo>
                  <a:pt x="1" y="1453962"/>
                </a:lnTo>
                <a:lnTo>
                  <a:pt x="1" y="404137"/>
                </a:lnTo>
                <a:lnTo>
                  <a:pt x="106787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54" tIns="332821" rIns="289555" bIns="332820" numCol="1" spcCol="1270" anchor="ctr" anchorCtr="0">
            <a:noAutofit/>
          </a:bodyPr>
          <a:lstStyle/>
          <a:p>
            <a:pPr algn="ctr" defTabSz="1600200">
              <a:lnSpc>
                <a:spcPct val="90000"/>
              </a:lnSpc>
              <a:spcAft>
                <a:spcPct val="35000"/>
              </a:spcAft>
            </a:pPr>
            <a:r>
              <a:rPr lang="en-US" sz="2400" b="1" dirty="0">
                <a:solidFill>
                  <a:srgbClr val="FF0000"/>
                </a:solidFill>
                <a:latin typeface="Arial" charset="0"/>
                <a:cs typeface="Arial" charset="0"/>
              </a:rPr>
              <a:t>He talks to himself and stares occasionally on the roof of his room. </a:t>
            </a:r>
            <a:endParaRPr lang="en-US" sz="2400" dirty="0">
              <a:solidFill>
                <a:srgbClr val="FF0000"/>
              </a:solidFill>
            </a:endParaRPr>
          </a:p>
          <a:p>
            <a:pPr marL="0" lvl="0" indent="0" algn="ctr" defTabSz="1600200">
              <a:lnSpc>
                <a:spcPct val="90000"/>
              </a:lnSpc>
              <a:spcBef>
                <a:spcPct val="0"/>
              </a:spcBef>
              <a:spcAft>
                <a:spcPct val="35000"/>
              </a:spcAft>
              <a:buNone/>
            </a:pPr>
            <a:endParaRPr lang="en-US" sz="2000" kern="1200" dirty="0"/>
          </a:p>
        </p:txBody>
      </p:sp>
      <p:sp>
        <p:nvSpPr>
          <p:cNvPr id="15" name="Ribbon: Curved and Tilted Down 14"/>
          <p:cNvSpPr/>
          <p:nvPr/>
        </p:nvSpPr>
        <p:spPr>
          <a:xfrm>
            <a:off x="152400" y="685800"/>
            <a:ext cx="3429000" cy="1752600"/>
          </a:xfrm>
          <a:prstGeom prst="ellipseRibb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a:solidFill>
                  <a:srgbClr val="FF0000"/>
                </a:solidFill>
                <a:latin typeface="Arial" charset="0"/>
                <a:cs typeface="Arial" charset="0"/>
              </a:rPr>
              <a:t>Nasser is a 28 year-old single male</a:t>
            </a:r>
            <a:endParaRPr lang="en-US" sz="2000" dirty="0">
              <a:solidFill>
                <a:srgbClr val="FF0000"/>
              </a:solidFill>
            </a:endParaRPr>
          </a:p>
        </p:txBody>
      </p:sp>
    </p:spTree>
    <p:extLst>
      <p:ext uri="{BB962C8B-B14F-4D97-AF65-F5344CB8AC3E}">
        <p14:creationId xmlns:p14="http://schemas.microsoft.com/office/powerpoint/2010/main" val="3354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3"/>
          <p:cNvSpPr>
            <a:spLocks noGrp="1" noChangeArrowheads="1"/>
          </p:cNvSpPr>
          <p:nvPr>
            <p:ph sz="quarter" idx="1"/>
          </p:nvPr>
        </p:nvSpPr>
        <p:spPr>
          <a:xfrm>
            <a:off x="152400" y="381000"/>
            <a:ext cx="8839200" cy="5718175"/>
          </a:xfrm>
        </p:spPr>
        <p:txBody>
          <a:bodyPr/>
          <a:lstStyle/>
          <a:p>
            <a:pPr eaLnBrk="1" hangingPunct="1">
              <a:buFontTx/>
              <a:buNone/>
            </a:pPr>
            <a:r>
              <a:rPr lang="en-US" b="1" dirty="0">
                <a:solidFill>
                  <a:srgbClr val="FFFF00"/>
                </a:solidFill>
                <a:latin typeface="Arial" charset="0"/>
                <a:cs typeface="Arial" charset="0"/>
              </a:rPr>
              <a:t>B- Social, Occupation or self-care dysfunction</a:t>
            </a:r>
          </a:p>
          <a:p>
            <a:pPr eaLnBrk="1" hangingPunct="1">
              <a:buFontTx/>
              <a:buNone/>
            </a:pPr>
            <a:r>
              <a:rPr lang="en-US" b="1" dirty="0">
                <a:solidFill>
                  <a:srgbClr val="FFFF00"/>
                </a:solidFill>
                <a:latin typeface="Arial" charset="0"/>
                <a:cs typeface="Arial" charset="0"/>
              </a:rPr>
              <a:t>C- Duration of at least 6 months of disturbance (include at least one month of active symptoms that meet Criterion A; in addition of periods of prodromal and residual symptoms).</a:t>
            </a:r>
          </a:p>
          <a:p>
            <a:pPr eaLnBrk="1" hangingPunct="1">
              <a:buFontTx/>
              <a:buNone/>
            </a:pPr>
            <a:r>
              <a:rPr lang="en-US" b="1" dirty="0">
                <a:solidFill>
                  <a:srgbClr val="FFFF00"/>
                </a:solidFill>
                <a:latin typeface="Arial" charset="0"/>
                <a:cs typeface="Arial" charset="0"/>
              </a:rPr>
              <a:t>D- Schizoaffective &amp; mood disorder exclusion</a:t>
            </a:r>
          </a:p>
          <a:p>
            <a:pPr eaLnBrk="1" hangingPunct="1">
              <a:buFontTx/>
              <a:buNone/>
            </a:pPr>
            <a:r>
              <a:rPr lang="en-US" b="1" dirty="0">
                <a:solidFill>
                  <a:srgbClr val="FFFF00"/>
                </a:solidFill>
                <a:latin typeface="Arial" charset="0"/>
                <a:cs typeface="Arial" charset="0"/>
              </a:rPr>
              <a:t>E- The disturbance is not due to Substance or another medical condition.</a:t>
            </a:r>
          </a:p>
          <a:p>
            <a:pPr eaLnBrk="1" hangingPunct="1">
              <a:buFontTx/>
              <a:buNone/>
            </a:pPr>
            <a:r>
              <a:rPr lang="en-US" b="1" dirty="0">
                <a:solidFill>
                  <a:srgbClr val="FFFF00"/>
                </a:solidFill>
                <a:latin typeface="Arial" charset="0"/>
                <a:cs typeface="Arial" charset="0"/>
              </a:rPr>
              <a:t>F- If there is history of autism spectrum disorder or a communication disorder of childhood onset, schizophrenia diagnosis is made only if delusion or hallucinations plus other criteria are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arn(inVertic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arn(inVertic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arn(inVertic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arn(inVertic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arn(inVertical)">
                                      <p:cBhvr>
                                        <p:cTn id="2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b="1" dirty="0">
                <a:latin typeface="Arial" charset="0"/>
                <a:cs typeface="Arial" charset="0"/>
              </a:rPr>
              <a:t>Clinical Features</a:t>
            </a:r>
          </a:p>
        </p:txBody>
      </p:sp>
      <p:sp>
        <p:nvSpPr>
          <p:cNvPr id="35843" name="Rectangle 3"/>
          <p:cNvSpPr>
            <a:spLocks noGrp="1" noChangeArrowheads="1"/>
          </p:cNvSpPr>
          <p:nvPr>
            <p:ph sz="quarter" idx="1"/>
          </p:nvPr>
        </p:nvSpPr>
        <p:spPr>
          <a:xfrm>
            <a:off x="228600" y="1527175"/>
            <a:ext cx="8577263" cy="4572000"/>
          </a:xfrm>
        </p:spPr>
        <p:txBody>
          <a:bodyPr/>
          <a:lstStyle/>
          <a:p>
            <a:pPr eaLnBrk="1" hangingPunct="1">
              <a:buFont typeface="Wingdings" pitchFamily="2" charset="2"/>
              <a:buChar char="q"/>
            </a:pPr>
            <a:r>
              <a:rPr lang="en-US" sz="2800" dirty="0">
                <a:solidFill>
                  <a:srgbClr val="FFFF00"/>
                </a:solidFill>
                <a:latin typeface="Arial" charset="0"/>
                <a:cs typeface="Arial" charset="0"/>
              </a:rPr>
              <a:t>No single clinical sign or symptom is pathognomonic for schizophrenia                                                </a:t>
            </a:r>
          </a:p>
          <a:p>
            <a:pPr eaLnBrk="1" hangingPunct="1">
              <a:buFont typeface="Wingdings" pitchFamily="2" charset="2"/>
              <a:buChar char="q"/>
            </a:pPr>
            <a:r>
              <a:rPr lang="en-US" sz="2800" dirty="0">
                <a:solidFill>
                  <a:srgbClr val="FFFF00"/>
                </a:solidFill>
                <a:latin typeface="Arial" charset="0"/>
                <a:cs typeface="Arial" charset="0"/>
              </a:rPr>
              <a:t>Patient's history &amp; mental status examination are essential for diagnosis.</a:t>
            </a:r>
          </a:p>
          <a:p>
            <a:pPr eaLnBrk="1" hangingPunct="1">
              <a:buFont typeface="Wingdings" pitchFamily="2" charset="2"/>
              <a:buChar char="q"/>
            </a:pPr>
            <a:r>
              <a:rPr lang="en-US" sz="2800" dirty="0">
                <a:solidFill>
                  <a:srgbClr val="FFFF00"/>
                </a:solidFill>
                <a:latin typeface="Arial" charset="0"/>
                <a:cs typeface="Arial" charset="0"/>
              </a:rPr>
              <a:t>  Premorbid history includes schizoid or schizotypal personalities, few friends &amp; exclusion of social activities. </a:t>
            </a:r>
          </a:p>
          <a:p>
            <a:pPr eaLnBrk="1" hangingPunct="1">
              <a:buFont typeface="Wingdings" pitchFamily="2" charset="2"/>
              <a:buChar char="q"/>
            </a:pPr>
            <a:r>
              <a:rPr lang="en-US" sz="2800" dirty="0">
                <a:solidFill>
                  <a:srgbClr val="FFFF00"/>
                </a:solidFill>
                <a:latin typeface="Arial" charset="0"/>
                <a:cs typeface="Arial" charset="0"/>
              </a:rPr>
              <a:t>  Prodromal features include obsessive compulsive behaviors , attenuated positive psychotic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arn(inVertic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Effect transition="in" filter="barn(inVertical)">
                                      <p:cBhvr>
                                        <p:cTn id="12" dur="500"/>
                                        <p:tgtEl>
                                          <p:spTgt spid="358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3">
                                            <p:txEl>
                                              <p:pRg st="1" end="1"/>
                                            </p:txEl>
                                          </p:spTgt>
                                        </p:tgtEl>
                                        <p:attrNameLst>
                                          <p:attrName>style.visibility</p:attrName>
                                        </p:attrNameLst>
                                      </p:cBhvr>
                                      <p:to>
                                        <p:strVal val="visible"/>
                                      </p:to>
                                    </p:set>
                                    <p:animEffect transition="in" filter="barn(inVertical)">
                                      <p:cBhvr>
                                        <p:cTn id="17" dur="500"/>
                                        <p:tgtEl>
                                          <p:spTgt spid="358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3">
                                            <p:txEl>
                                              <p:pRg st="2" end="2"/>
                                            </p:txEl>
                                          </p:spTgt>
                                        </p:tgtEl>
                                        <p:attrNameLst>
                                          <p:attrName>style.visibility</p:attrName>
                                        </p:attrNameLst>
                                      </p:cBhvr>
                                      <p:to>
                                        <p:strVal val="visible"/>
                                      </p:to>
                                    </p:set>
                                    <p:animEffect transition="in" filter="barn(inVertical)">
                                      <p:cBhvr>
                                        <p:cTn id="22" dur="500"/>
                                        <p:tgtEl>
                                          <p:spTgt spid="358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3">
                                            <p:txEl>
                                              <p:pRg st="3" end="3"/>
                                            </p:txEl>
                                          </p:spTgt>
                                        </p:tgtEl>
                                        <p:attrNameLst>
                                          <p:attrName>style.visibility</p:attrName>
                                        </p:attrNameLst>
                                      </p:cBhvr>
                                      <p:to>
                                        <p:strVal val="visible"/>
                                      </p:to>
                                    </p:set>
                                    <p:animEffect transition="in" filter="barn(inVertical)">
                                      <p:cBhvr>
                                        <p:cTn id="27"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b="1" u="sng" dirty="0">
                <a:latin typeface="Arial" charset="0"/>
                <a:cs typeface="Arial" charset="0"/>
              </a:rPr>
              <a:t>Mental Status Examination</a:t>
            </a:r>
            <a:endParaRPr lang="en-US" b="1" u="sng" dirty="0">
              <a:solidFill>
                <a:srgbClr val="838383"/>
              </a:solidFill>
              <a:latin typeface="Arial" charset="0"/>
              <a:cs typeface="Arial" charset="0"/>
            </a:endParaRP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lnSpc>
                <a:spcPct val="80000"/>
              </a:lnSpc>
              <a:buFontTx/>
              <a:buNone/>
            </a:pPr>
            <a:endParaRPr lang="en-US" sz="2400" b="1" dirty="0">
              <a:solidFill>
                <a:srgbClr val="FFFF00"/>
              </a:solidFill>
              <a:latin typeface="Arial" charset="0"/>
              <a:cs typeface="Arial" charset="0"/>
            </a:endParaRPr>
          </a:p>
          <a:p>
            <a:pPr eaLnBrk="1" hangingPunct="1">
              <a:lnSpc>
                <a:spcPct val="80000"/>
              </a:lnSpc>
              <a:buFontTx/>
              <a:buNone/>
            </a:pPr>
            <a:r>
              <a:rPr lang="en-US" sz="2400" b="1" dirty="0">
                <a:solidFill>
                  <a:srgbClr val="FFFF00"/>
                </a:solidFill>
                <a:latin typeface="Arial" charset="0"/>
                <a:cs typeface="Arial" charset="0"/>
              </a:rPr>
              <a:t>     - Appearance &amp; behavior</a:t>
            </a:r>
          </a:p>
          <a:p>
            <a:pPr eaLnBrk="1" hangingPunct="1">
              <a:lnSpc>
                <a:spcPct val="80000"/>
              </a:lnSpc>
              <a:buFontTx/>
              <a:buNone/>
            </a:pPr>
            <a:r>
              <a:rPr lang="en-US" sz="2400" b="1" dirty="0">
                <a:solidFill>
                  <a:srgbClr val="FFFF00"/>
                </a:solidFill>
                <a:latin typeface="Arial" charset="0"/>
                <a:cs typeface="Arial" charset="0"/>
              </a:rPr>
              <a:t>     - Mood, feelings &amp; affect</a:t>
            </a:r>
          </a:p>
          <a:p>
            <a:pPr eaLnBrk="1" hangingPunct="1">
              <a:lnSpc>
                <a:spcPct val="80000"/>
              </a:lnSpc>
              <a:buFontTx/>
              <a:buNone/>
            </a:pPr>
            <a:r>
              <a:rPr lang="en-US" sz="2400" b="1" dirty="0">
                <a:solidFill>
                  <a:srgbClr val="FFFF00"/>
                </a:solidFill>
                <a:latin typeface="Arial" charset="0"/>
                <a:cs typeface="Arial" charset="0"/>
              </a:rPr>
              <a:t>     - Perceptual disturbances</a:t>
            </a:r>
          </a:p>
          <a:p>
            <a:pPr eaLnBrk="1" hangingPunct="1">
              <a:lnSpc>
                <a:spcPct val="80000"/>
              </a:lnSpc>
              <a:buFontTx/>
              <a:buNone/>
            </a:pPr>
            <a:r>
              <a:rPr lang="en-US" sz="2400" b="1" dirty="0">
                <a:solidFill>
                  <a:srgbClr val="FFFF00"/>
                </a:solidFill>
                <a:latin typeface="Arial" charset="0"/>
                <a:cs typeface="Arial" charset="0"/>
              </a:rPr>
              <a:t>     - Thought:    Thought content</a:t>
            </a:r>
          </a:p>
          <a:p>
            <a:pPr eaLnBrk="1" hangingPunct="1">
              <a:lnSpc>
                <a:spcPct val="80000"/>
              </a:lnSpc>
              <a:buFontTx/>
              <a:buNone/>
            </a:pPr>
            <a:r>
              <a:rPr lang="en-US" sz="2400" b="1" dirty="0">
                <a:solidFill>
                  <a:srgbClr val="FFFF00"/>
                </a:solidFill>
                <a:latin typeface="Arial" charset="0"/>
                <a:cs typeface="Arial" charset="0"/>
              </a:rPr>
              <a:t>                           Form of thought</a:t>
            </a:r>
          </a:p>
          <a:p>
            <a:pPr eaLnBrk="1" hangingPunct="1">
              <a:lnSpc>
                <a:spcPct val="80000"/>
              </a:lnSpc>
              <a:buFontTx/>
              <a:buNone/>
            </a:pPr>
            <a:r>
              <a:rPr lang="en-US" sz="2400" b="1" dirty="0">
                <a:solidFill>
                  <a:srgbClr val="FFFF00"/>
                </a:solidFill>
                <a:latin typeface="Arial" charset="0"/>
                <a:cs typeface="Arial" charset="0"/>
              </a:rPr>
              <a:t>                           Thought process ( thought blocking, poverty of thought content, poor abstraction, perseveration )</a:t>
            </a:r>
          </a:p>
          <a:p>
            <a:pPr eaLnBrk="1" hangingPunct="1">
              <a:lnSpc>
                <a:spcPct val="80000"/>
              </a:lnSpc>
              <a:buFontTx/>
              <a:buNone/>
            </a:pPr>
            <a:r>
              <a:rPr lang="en-US" sz="2400" b="1" dirty="0">
                <a:solidFill>
                  <a:srgbClr val="FFFF00"/>
                </a:solidFill>
                <a:latin typeface="Arial" charset="0"/>
                <a:cs typeface="Arial" charset="0"/>
              </a:rPr>
              <a:t>     - Impulsiveness, violence, suicide &amp; homicide</a:t>
            </a:r>
          </a:p>
          <a:p>
            <a:pPr eaLnBrk="1" hangingPunct="1">
              <a:lnSpc>
                <a:spcPct val="80000"/>
              </a:lnSpc>
              <a:buFontTx/>
              <a:buNone/>
            </a:pPr>
            <a:r>
              <a:rPr lang="en-US" sz="2400" b="1" dirty="0">
                <a:solidFill>
                  <a:srgbClr val="FFFF00"/>
                </a:solidFill>
                <a:latin typeface="Arial" charset="0"/>
                <a:cs typeface="Arial" charset="0"/>
              </a:rPr>
              <a:t>     - Cognitive functioning</a:t>
            </a:r>
          </a:p>
          <a:p>
            <a:pPr eaLnBrk="1" hangingPunct="1">
              <a:lnSpc>
                <a:spcPct val="80000"/>
              </a:lnSpc>
              <a:buFontTx/>
              <a:buNone/>
            </a:pPr>
            <a:r>
              <a:rPr lang="en-US" sz="2400" b="1" dirty="0">
                <a:solidFill>
                  <a:srgbClr val="FFFF00"/>
                </a:solidFill>
                <a:latin typeface="Arial" charset="0"/>
                <a:cs typeface="Arial" charset="0"/>
              </a:rPr>
              <a:t>     - Poor insight and judgment</a:t>
            </a:r>
          </a:p>
          <a:p>
            <a:pPr eaLnBrk="1" hangingPunct="1">
              <a:lnSpc>
                <a:spcPct val="80000"/>
              </a:lnSpc>
              <a:buFontTx/>
              <a:buNone/>
            </a:pPr>
            <a:r>
              <a:rPr lang="en-US" sz="2400" b="1" dirty="0">
                <a:solidFill>
                  <a:srgbClr val="FFFF00"/>
                </a:solidFill>
                <a:latin typeface="Arial" charset="0"/>
                <a:cs typeface="Arial" charset="0"/>
              </a:rPr>
              <a:t> </a:t>
            </a:r>
          </a:p>
          <a:p>
            <a:pPr eaLnBrk="1" hangingPunct="1">
              <a:lnSpc>
                <a:spcPct val="80000"/>
              </a:lnSpc>
              <a:buFontTx/>
              <a:buNone/>
            </a:pPr>
            <a:endParaRPr lang="en-US" sz="2400" b="1"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arn(inVertic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additive="base">
                                        <p:cTn id="12"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 calcmode="lin" valueType="num">
                                      <p:cBhvr additive="base">
                                        <p:cTn id="18"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915">
                                            <p:txEl>
                                              <p:pRg st="3" end="3"/>
                                            </p:txEl>
                                          </p:spTgt>
                                        </p:tgtEl>
                                        <p:attrNameLst>
                                          <p:attrName>style.visibility</p:attrName>
                                        </p:attrNameLst>
                                      </p:cBhvr>
                                      <p:to>
                                        <p:strVal val="visible"/>
                                      </p:to>
                                    </p:set>
                                    <p:anim calcmode="lin" valueType="num">
                                      <p:cBhvr additive="base">
                                        <p:cTn id="24"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915">
                                            <p:txEl>
                                              <p:pRg st="4" end="4"/>
                                            </p:txEl>
                                          </p:spTgt>
                                        </p:tgtEl>
                                        <p:attrNameLst>
                                          <p:attrName>style.visibility</p:attrName>
                                        </p:attrNameLst>
                                      </p:cBhvr>
                                      <p:to>
                                        <p:strVal val="visible"/>
                                      </p:to>
                                    </p:set>
                                    <p:anim calcmode="lin" valueType="num">
                                      <p:cBhvr additive="base">
                                        <p:cTn id="30"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8915">
                                            <p:txEl>
                                              <p:pRg st="5" end="5"/>
                                            </p:txEl>
                                          </p:spTgt>
                                        </p:tgtEl>
                                        <p:attrNameLst>
                                          <p:attrName>style.visibility</p:attrName>
                                        </p:attrNameLst>
                                      </p:cBhvr>
                                      <p:to>
                                        <p:strVal val="visible"/>
                                      </p:to>
                                    </p:set>
                                    <p:anim calcmode="lin" valueType="num">
                                      <p:cBhvr additive="base">
                                        <p:cTn id="36"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 calcmode="lin" valueType="num">
                                      <p:cBhvr additive="base">
                                        <p:cTn id="42"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8915">
                                            <p:txEl>
                                              <p:pRg st="7" end="7"/>
                                            </p:txEl>
                                          </p:spTgt>
                                        </p:tgtEl>
                                        <p:attrNameLst>
                                          <p:attrName>style.visibility</p:attrName>
                                        </p:attrNameLst>
                                      </p:cBhvr>
                                      <p:to>
                                        <p:strVal val="visible"/>
                                      </p:to>
                                    </p:set>
                                    <p:anim calcmode="lin" valueType="num">
                                      <p:cBhvr additive="base">
                                        <p:cTn id="48"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8915">
                                            <p:txEl>
                                              <p:pRg st="8" end="8"/>
                                            </p:txEl>
                                          </p:spTgt>
                                        </p:tgtEl>
                                        <p:attrNameLst>
                                          <p:attrName>style.visibility</p:attrName>
                                        </p:attrNameLst>
                                      </p:cBhvr>
                                      <p:to>
                                        <p:strVal val="visible"/>
                                      </p:to>
                                    </p:set>
                                    <p:anim calcmode="lin" valueType="num">
                                      <p:cBhvr additive="base">
                                        <p:cTn id="54"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8915">
                                            <p:txEl>
                                              <p:pRg st="9" end="9"/>
                                            </p:txEl>
                                          </p:spTgt>
                                        </p:tgtEl>
                                        <p:attrNameLst>
                                          <p:attrName>style.visibility</p:attrName>
                                        </p:attrNameLst>
                                      </p:cBhvr>
                                      <p:to>
                                        <p:strVal val="visible"/>
                                      </p:to>
                                    </p:set>
                                    <p:anim calcmode="lin" valueType="num">
                                      <p:cBhvr additive="base">
                                        <p:cTn id="60"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915">
                                            <p:txEl>
                                              <p:pRg st="10" end="10"/>
                                            </p:txEl>
                                          </p:spTgt>
                                        </p:tgtEl>
                                        <p:attrNameLst>
                                          <p:attrName>style.visibility</p:attrName>
                                        </p:attrNameLst>
                                      </p:cBhvr>
                                      <p:to>
                                        <p:strVal val="visible"/>
                                      </p:to>
                                    </p:set>
                                    <p:anim calcmode="lin" valueType="num">
                                      <p:cBhvr additive="base">
                                        <p:cTn id="66" dur="500" fill="hold"/>
                                        <p:tgtEl>
                                          <p:spTgt spid="38915">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89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z="3600" b="1" u="sng" dirty="0">
                <a:latin typeface="Arial" charset="0"/>
                <a:cs typeface="Arial" charset="0"/>
              </a:rPr>
              <a:t>Course</a:t>
            </a:r>
            <a:r>
              <a:rPr lang="en-US" sz="3600" dirty="0">
                <a:latin typeface="Arial" charset="0"/>
                <a:cs typeface="Arial" charset="0"/>
              </a:rPr>
              <a:t> </a:t>
            </a:r>
            <a:endParaRPr lang="en-CA" dirty="0">
              <a:cs typeface="Arial" charset="0"/>
            </a:endParaRPr>
          </a:p>
        </p:txBody>
      </p:sp>
      <p:sp>
        <p:nvSpPr>
          <p:cNvPr id="39939" name="Content Placeholder 2"/>
          <p:cNvSpPr>
            <a:spLocks noGrp="1"/>
          </p:cNvSpPr>
          <p:nvPr>
            <p:ph sz="quarter" idx="1"/>
          </p:nvPr>
        </p:nvSpPr>
        <p:spPr>
          <a:xfrm>
            <a:off x="301625" y="1527175"/>
            <a:ext cx="8504238" cy="4572000"/>
          </a:xfrm>
        </p:spPr>
        <p:txBody>
          <a:bodyPr/>
          <a:lstStyle/>
          <a:p>
            <a:pPr eaLnBrk="1" hangingPunct="1"/>
            <a:r>
              <a:rPr lang="en-US" dirty="0">
                <a:solidFill>
                  <a:srgbClr val="FFFF00"/>
                </a:solidFill>
                <a:latin typeface="Arial" charset="0"/>
                <a:cs typeface="Times New Roman" pitchFamily="18" charset="0"/>
              </a:rPr>
              <a:t>Acute exacerbation with increased residual impairment</a:t>
            </a:r>
          </a:p>
          <a:p>
            <a:pPr eaLnBrk="1" hangingPunct="1"/>
            <a:r>
              <a:rPr lang="en-US" dirty="0">
                <a:solidFill>
                  <a:srgbClr val="FFFF00"/>
                </a:solidFill>
                <a:latin typeface="Arial" charset="0"/>
                <a:cs typeface="Times New Roman" pitchFamily="18" charset="0"/>
              </a:rPr>
              <a:t>Full recovery: very rare</a:t>
            </a:r>
          </a:p>
          <a:p>
            <a:pPr eaLnBrk="1" hangingPunct="1"/>
            <a:r>
              <a:rPr lang="en-US" dirty="0">
                <a:solidFill>
                  <a:srgbClr val="FFFF00"/>
                </a:solidFill>
                <a:latin typeface="Arial" charset="0"/>
                <a:cs typeface="Times New Roman" pitchFamily="18" charset="0"/>
              </a:rPr>
              <a:t>Longitudinal course: downhill </a:t>
            </a:r>
          </a:p>
          <a:p>
            <a:pPr eaLnBrk="1" hangingPunct="1"/>
            <a:endParaRPr lang="en-US" dirty="0">
              <a:solidFill>
                <a:srgbClr val="FFFF00"/>
              </a:solidFill>
              <a:latin typeface="Arial" charset="0"/>
              <a:cs typeface="Times New Roman" pitchFamily="18" charset="0"/>
            </a:endParaRPr>
          </a:p>
          <a:p>
            <a:pPr eaLnBrk="1" hangingPunct="1">
              <a:buFont typeface="Wingdings 2" pitchFamily="18" charset="2"/>
              <a:buNone/>
            </a:pPr>
            <a:endParaRPr lang="en-US" dirty="0">
              <a:solidFill>
                <a:srgbClr val="FFFF00"/>
              </a:solidFill>
              <a:latin typeface="Arial" charset="0"/>
              <a:cs typeface="Times New Roman" pitchFamily="18" charset="0"/>
            </a:endParaRPr>
          </a:p>
          <a:p>
            <a:pPr eaLnBrk="1" hangingPunct="1"/>
            <a:endParaRPr lang="en-CA" dirty="0">
              <a:solidFill>
                <a:srgbClr val="FFFF00"/>
              </a:solidFill>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9939">
                                            <p:txEl>
                                              <p:pRg st="0" end="0"/>
                                            </p:txEl>
                                          </p:spTgt>
                                        </p:tgtEl>
                                        <p:attrNameLst>
                                          <p:attrName>style.visibility</p:attrName>
                                        </p:attrNameLst>
                                      </p:cBhvr>
                                      <p:to>
                                        <p:strVal val="visible"/>
                                      </p:to>
                                    </p:set>
                                    <p:animEffect transition="in" filter="fade">
                                      <p:cBhvr>
                                        <p:cTn id="14" dur="1000"/>
                                        <p:tgtEl>
                                          <p:spTgt spid="39939">
                                            <p:txEl>
                                              <p:pRg st="0" end="0"/>
                                            </p:txEl>
                                          </p:spTgt>
                                        </p:tgtEl>
                                      </p:cBhvr>
                                    </p:animEffect>
                                    <p:anim calcmode="lin" valueType="num">
                                      <p:cBhvr>
                                        <p:cTn id="15"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939">
                                            <p:txEl>
                                              <p:pRg st="1" end="1"/>
                                            </p:txEl>
                                          </p:spTgt>
                                        </p:tgtEl>
                                        <p:attrNameLst>
                                          <p:attrName>style.visibility</p:attrName>
                                        </p:attrNameLst>
                                      </p:cBhvr>
                                      <p:to>
                                        <p:strVal val="visible"/>
                                      </p:to>
                                    </p:set>
                                    <p:animEffect transition="in" filter="fade">
                                      <p:cBhvr>
                                        <p:cTn id="21" dur="1000"/>
                                        <p:tgtEl>
                                          <p:spTgt spid="39939">
                                            <p:txEl>
                                              <p:pRg st="1" end="1"/>
                                            </p:txEl>
                                          </p:spTgt>
                                        </p:tgtEl>
                                      </p:cBhvr>
                                    </p:animEffect>
                                    <p:anim calcmode="lin" valueType="num">
                                      <p:cBhvr>
                                        <p:cTn id="22"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9939">
                                            <p:txEl>
                                              <p:pRg st="2" end="2"/>
                                            </p:txEl>
                                          </p:spTgt>
                                        </p:tgtEl>
                                        <p:attrNameLst>
                                          <p:attrName>style.visibility</p:attrName>
                                        </p:attrNameLst>
                                      </p:cBhvr>
                                      <p:to>
                                        <p:strVal val="visible"/>
                                      </p:to>
                                    </p:set>
                                    <p:animEffect transition="in" filter="fade">
                                      <p:cBhvr>
                                        <p:cTn id="28" dur="1000"/>
                                        <p:tgtEl>
                                          <p:spTgt spid="39939">
                                            <p:txEl>
                                              <p:pRg st="2" end="2"/>
                                            </p:txEl>
                                          </p:spTgt>
                                        </p:tgtEl>
                                      </p:cBhvr>
                                    </p:animEffect>
                                    <p:anim calcmode="lin" valueType="num">
                                      <p:cBhvr>
                                        <p:cTn id="29"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endParaRPr lang="en-US">
              <a:cs typeface="Arial" charset="0"/>
            </a:endParaRPr>
          </a:p>
        </p:txBody>
      </p:sp>
      <p:sp>
        <p:nvSpPr>
          <p:cNvPr id="40963" name="Content Placeholder 5"/>
          <p:cNvSpPr>
            <a:spLocks noGrp="1"/>
          </p:cNvSpPr>
          <p:nvPr>
            <p:ph sz="quarter" idx="1"/>
          </p:nvPr>
        </p:nvSpPr>
        <p:spPr>
          <a:xfrm>
            <a:off x="301625" y="1527175"/>
            <a:ext cx="8504238" cy="4572000"/>
          </a:xfrm>
        </p:spPr>
        <p:txBody>
          <a:bodyPr/>
          <a:lstStyle/>
          <a:p>
            <a:endParaRPr lang="en-US">
              <a:latin typeface="Arial" charset="0"/>
              <a:cs typeface="Times New Roman" pitchFamily="18" charset="0"/>
            </a:endParaRPr>
          </a:p>
        </p:txBody>
      </p:sp>
      <p:pic>
        <p:nvPicPr>
          <p:cNvPr id="40964" name="Picture 2" descr="Slid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5400" b="1" u="sng" dirty="0">
                <a:latin typeface="Arial" charset="0"/>
                <a:cs typeface="Arial" charset="0"/>
              </a:rPr>
              <a:t>Prognosis</a:t>
            </a:r>
            <a:endParaRPr lang="en-CA" sz="5400" b="1" u="sng" dirty="0">
              <a:cs typeface="Arial"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49502328"/>
              </p:ext>
            </p:extLst>
          </p:nvPr>
        </p:nvGraphicFramePr>
        <p:xfrm>
          <a:off x="-3" y="987426"/>
          <a:ext cx="9144002" cy="5946774"/>
        </p:xfrm>
        <a:graphic>
          <a:graphicData uri="http://schemas.openxmlformats.org/drawingml/2006/table">
            <a:tbl>
              <a:tblPr firstRow="1" bandRow="1">
                <a:tableStyleId>{5C22544A-7EE6-4342-B048-85BDC9FD1C3A}</a:tableStyleId>
              </a:tblPr>
              <a:tblGrid>
                <a:gridCol w="4572001">
                  <a:extLst>
                    <a:ext uri="{9D8B030D-6E8A-4147-A177-3AD203B41FA5}">
                      <a16:colId xmlns:a16="http://schemas.microsoft.com/office/drawing/2014/main" val="20000"/>
                    </a:ext>
                  </a:extLst>
                </a:gridCol>
                <a:gridCol w="4572001">
                  <a:extLst>
                    <a:ext uri="{9D8B030D-6E8A-4147-A177-3AD203B41FA5}">
                      <a16:colId xmlns:a16="http://schemas.microsoft.com/office/drawing/2014/main" val="20001"/>
                    </a:ext>
                  </a:extLst>
                </a:gridCol>
              </a:tblGrid>
              <a:tr h="725031">
                <a:tc>
                  <a:txBody>
                    <a:bodyPr/>
                    <a:lstStyle/>
                    <a:p>
                      <a:pPr algn="ctr"/>
                      <a:r>
                        <a:rPr lang="en-US" sz="2800" dirty="0">
                          <a:solidFill>
                            <a:schemeClr val="tx1"/>
                          </a:solidFill>
                          <a:latin typeface="Arial" pitchFamily="34" charset="0"/>
                          <a:cs typeface="Arial" pitchFamily="34" charset="0"/>
                        </a:rPr>
                        <a:t>Good P.F</a:t>
                      </a:r>
                      <a:endParaRPr lang="en-CA" sz="2800" dirty="0">
                        <a:solidFill>
                          <a:schemeClr val="tx1"/>
                        </a:solidFill>
                        <a:latin typeface="Arial" pitchFamily="34" charset="0"/>
                        <a:cs typeface="Arial" pitchFamily="34" charset="0"/>
                      </a:endParaRPr>
                    </a:p>
                  </a:txBody>
                  <a:tcPr/>
                </a:tc>
                <a:tc>
                  <a:txBody>
                    <a:bodyPr/>
                    <a:lstStyle/>
                    <a:p>
                      <a:pPr algn="ctr"/>
                      <a:r>
                        <a:rPr lang="en-US" sz="2800" dirty="0">
                          <a:solidFill>
                            <a:schemeClr val="tx1"/>
                          </a:solidFill>
                          <a:latin typeface="Arial" pitchFamily="34" charset="0"/>
                          <a:cs typeface="Arial" pitchFamily="34" charset="0"/>
                        </a:rPr>
                        <a:t>Poor P.F</a:t>
                      </a:r>
                      <a:endParaRPr lang="en-CA" sz="28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5221743">
                <a:tc>
                  <a:txBody>
                    <a:bodyPr/>
                    <a:lstStyle/>
                    <a:p>
                      <a:pPr marL="914400" lvl="1" indent="-457200">
                        <a:buFont typeface="Wingdings" pitchFamily="2" charset="2"/>
                        <a:buAutoNum type="arabicPeriod"/>
                      </a:pPr>
                      <a:r>
                        <a:rPr lang="en-US" sz="2800" dirty="0">
                          <a:latin typeface="Arial" pitchFamily="34" charset="0"/>
                          <a:cs typeface="Arial" pitchFamily="34" charset="0"/>
                        </a:rPr>
                        <a:t>Late age of onset</a:t>
                      </a:r>
                    </a:p>
                    <a:p>
                      <a:pPr marL="914400" lvl="1" indent="-457200">
                        <a:buFont typeface="Wingdings" pitchFamily="2" charset="2"/>
                        <a:buAutoNum type="arabicPeriod"/>
                      </a:pPr>
                      <a:r>
                        <a:rPr lang="en-US" sz="2800" dirty="0">
                          <a:latin typeface="Arial" pitchFamily="34" charset="0"/>
                          <a:cs typeface="Arial" pitchFamily="34" charset="0"/>
                        </a:rPr>
                        <a:t>Acute onset</a:t>
                      </a:r>
                    </a:p>
                    <a:p>
                      <a:pPr marL="914400" lvl="1" indent="-457200">
                        <a:buFont typeface="Wingdings" pitchFamily="2" charset="2"/>
                        <a:buAutoNum type="arabicPeriod"/>
                      </a:pPr>
                      <a:r>
                        <a:rPr lang="en-US" sz="2800" dirty="0">
                          <a:latin typeface="Arial" pitchFamily="34" charset="0"/>
                          <a:cs typeface="Arial" pitchFamily="34" charset="0"/>
                        </a:rPr>
                        <a:t>Obvious precipitating factors</a:t>
                      </a:r>
                    </a:p>
                    <a:p>
                      <a:pPr marL="914400" lvl="1" indent="-457200">
                        <a:buFont typeface="Wingdings" pitchFamily="2" charset="2"/>
                        <a:buAutoNum type="arabicPeriod"/>
                      </a:pPr>
                      <a:r>
                        <a:rPr lang="en-US" sz="2800" dirty="0">
                          <a:latin typeface="Arial" pitchFamily="34" charset="0"/>
                          <a:cs typeface="Arial" pitchFamily="34" charset="0"/>
                        </a:rPr>
                        <a:t>Presence of mood component</a:t>
                      </a:r>
                    </a:p>
                    <a:p>
                      <a:pPr marL="914400" lvl="1" indent="-457200">
                        <a:buFont typeface="Wingdings" pitchFamily="2" charset="2"/>
                        <a:buAutoNum type="arabicPeriod"/>
                      </a:pPr>
                      <a:r>
                        <a:rPr lang="en-US" sz="2800" dirty="0">
                          <a:latin typeface="Arial" pitchFamily="34" charset="0"/>
                          <a:cs typeface="Arial" pitchFamily="34" charset="0"/>
                        </a:rPr>
                        <a:t>Good response to </a:t>
                      </a:r>
                      <a:r>
                        <a:rPr lang="en-US" sz="2800" dirty="0" err="1">
                          <a:latin typeface="Arial" pitchFamily="34" charset="0"/>
                          <a:cs typeface="Arial" pitchFamily="34" charset="0"/>
                        </a:rPr>
                        <a:t>Tx</a:t>
                      </a:r>
                      <a:endParaRPr lang="en-US" sz="2800" dirty="0">
                        <a:latin typeface="Arial" pitchFamily="34" charset="0"/>
                        <a:cs typeface="Arial" pitchFamily="34" charset="0"/>
                      </a:endParaRPr>
                    </a:p>
                    <a:p>
                      <a:pPr marL="914400" lvl="1" indent="-457200">
                        <a:buFont typeface="Wingdings" pitchFamily="2" charset="2"/>
                        <a:buAutoNum type="arabicPeriod"/>
                      </a:pPr>
                      <a:r>
                        <a:rPr lang="en-US" sz="2800" dirty="0">
                          <a:latin typeface="Arial" pitchFamily="34" charset="0"/>
                          <a:cs typeface="Arial" pitchFamily="34" charset="0"/>
                        </a:rPr>
                        <a:t>Good supportive system</a:t>
                      </a:r>
                      <a:endParaRPr lang="en-CA" sz="2800" dirty="0">
                        <a:latin typeface="Arial" pitchFamily="34" charset="0"/>
                        <a:cs typeface="Arial" pitchFamily="34" charset="0"/>
                      </a:endParaRPr>
                    </a:p>
                  </a:txBody>
                  <a:tcPr/>
                </a:tc>
                <a:tc>
                  <a:txBody>
                    <a:bodyPr/>
                    <a:lstStyle/>
                    <a:p>
                      <a:pPr marL="914400" lvl="1" indent="-457200">
                        <a:lnSpc>
                          <a:spcPct val="90000"/>
                        </a:lnSpc>
                        <a:buFontTx/>
                        <a:buAutoNum type="arabicPeriod"/>
                      </a:pPr>
                      <a:r>
                        <a:rPr lang="en-US" sz="2800" dirty="0">
                          <a:latin typeface="Arial" pitchFamily="34" charset="0"/>
                          <a:cs typeface="Arial" pitchFamily="34" charset="0"/>
                        </a:rPr>
                        <a:t>Young age of onset</a:t>
                      </a:r>
                    </a:p>
                    <a:p>
                      <a:pPr marL="914400" lvl="1" indent="-457200">
                        <a:lnSpc>
                          <a:spcPct val="90000"/>
                        </a:lnSpc>
                        <a:buFontTx/>
                        <a:buAutoNum type="arabicPeriod"/>
                      </a:pPr>
                      <a:r>
                        <a:rPr lang="en-US" sz="2800" dirty="0">
                          <a:latin typeface="Arial" pitchFamily="34" charset="0"/>
                          <a:cs typeface="Arial" pitchFamily="34" charset="0"/>
                        </a:rPr>
                        <a:t>Insidious onset</a:t>
                      </a:r>
                    </a:p>
                    <a:p>
                      <a:pPr marL="914400" lvl="1" indent="-457200">
                        <a:lnSpc>
                          <a:spcPct val="90000"/>
                        </a:lnSpc>
                        <a:buFontTx/>
                        <a:buAutoNum type="arabicPeriod"/>
                      </a:pPr>
                      <a:r>
                        <a:rPr lang="en-US" sz="2800" dirty="0">
                          <a:latin typeface="Arial" pitchFamily="34" charset="0"/>
                          <a:cs typeface="Arial" pitchFamily="34" charset="0"/>
                        </a:rPr>
                        <a:t>Lack of P.F.</a:t>
                      </a:r>
                    </a:p>
                    <a:p>
                      <a:pPr marL="914400" lvl="1" indent="-457200">
                        <a:lnSpc>
                          <a:spcPct val="90000"/>
                        </a:lnSpc>
                        <a:buFontTx/>
                        <a:buAutoNum type="arabicPeriod"/>
                      </a:pPr>
                      <a:r>
                        <a:rPr lang="en-US" sz="2800" dirty="0">
                          <a:latin typeface="Arial" pitchFamily="34" charset="0"/>
                          <a:cs typeface="Arial" pitchFamily="34" charset="0"/>
                        </a:rPr>
                        <a:t>Multiple relapses</a:t>
                      </a:r>
                    </a:p>
                    <a:p>
                      <a:pPr marL="914400" lvl="1" indent="-457200">
                        <a:lnSpc>
                          <a:spcPct val="90000"/>
                        </a:lnSpc>
                        <a:buFontTx/>
                        <a:buAutoNum type="arabicPeriod"/>
                      </a:pPr>
                      <a:r>
                        <a:rPr lang="en-US" sz="2800" dirty="0">
                          <a:latin typeface="Arial" pitchFamily="34" charset="0"/>
                          <a:cs typeface="Arial" pitchFamily="34" charset="0"/>
                        </a:rPr>
                        <a:t>Low IQ</a:t>
                      </a:r>
                    </a:p>
                    <a:p>
                      <a:pPr marL="914400" lvl="1" indent="-457200">
                        <a:lnSpc>
                          <a:spcPct val="90000"/>
                        </a:lnSpc>
                        <a:buFontTx/>
                        <a:buAutoNum type="arabicPeriod"/>
                      </a:pPr>
                      <a:r>
                        <a:rPr lang="en-US" sz="2800" dirty="0">
                          <a:latin typeface="Arial" pitchFamily="34" charset="0"/>
                          <a:cs typeface="Arial" pitchFamily="34" charset="0"/>
                        </a:rPr>
                        <a:t>Poor</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p</a:t>
                      </a:r>
                      <a:r>
                        <a:rPr lang="en-US" sz="2800" dirty="0" err="1">
                          <a:latin typeface="Arial" pitchFamily="34" charset="0"/>
                          <a:cs typeface="Arial" pitchFamily="34" charset="0"/>
                        </a:rPr>
                        <a:t>remorbid</a:t>
                      </a:r>
                      <a:r>
                        <a:rPr lang="en-US" sz="2800" dirty="0">
                          <a:latin typeface="Arial" pitchFamily="34" charset="0"/>
                          <a:cs typeface="Arial" pitchFamily="34" charset="0"/>
                        </a:rPr>
                        <a:t> personality</a:t>
                      </a:r>
                    </a:p>
                    <a:p>
                      <a:pPr marL="914400" lvl="1" indent="-457200">
                        <a:lnSpc>
                          <a:spcPct val="90000"/>
                        </a:lnSpc>
                        <a:buFontTx/>
                        <a:buAutoNum type="arabicPeriod"/>
                      </a:pPr>
                      <a:r>
                        <a:rPr lang="en-US" sz="2800" dirty="0">
                          <a:latin typeface="Arial" pitchFamily="34" charset="0"/>
                          <a:cs typeface="Arial" pitchFamily="34" charset="0"/>
                        </a:rPr>
                        <a:t>Negative symptom</a:t>
                      </a:r>
                    </a:p>
                    <a:p>
                      <a:pPr marL="914400" lvl="1" indent="-457200">
                        <a:lnSpc>
                          <a:spcPct val="90000"/>
                        </a:lnSpc>
                        <a:buFontTx/>
                        <a:buAutoNum type="arabicPeriod"/>
                      </a:pPr>
                      <a:r>
                        <a:rPr lang="en-US" sz="2800" dirty="0">
                          <a:latin typeface="Arial" pitchFamily="34" charset="0"/>
                          <a:cs typeface="Arial" pitchFamily="34" charset="0"/>
                        </a:rPr>
                        <a:t>Positive family history</a:t>
                      </a:r>
                    </a:p>
                    <a:p>
                      <a:endParaRPr lang="en-CA" sz="2800" dirty="0">
                        <a:latin typeface="Arial" pitchFamily="34" charset="0"/>
                        <a:cs typeface="Arial" pitchFamily="34" charset="0"/>
                      </a:endParaRP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76200" y="1676400"/>
            <a:ext cx="4495800"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83518" y="1676400"/>
            <a:ext cx="4636684" cy="541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arn(inVertical)">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6" presetClass="entr" presetSubtype="21"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0"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2" grpId="0" animBg="1"/>
      <p:bldP spid="2" grpId="1" animBg="1"/>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301625" y="228600"/>
            <a:ext cx="8534400" cy="758825"/>
          </a:xfrm>
        </p:spPr>
        <p:txBody>
          <a:bodyPr/>
          <a:lstStyle/>
          <a:p>
            <a:pPr eaLnBrk="1" hangingPunct="1"/>
            <a:r>
              <a:rPr lang="en-US" sz="4400" b="1" u="sng" dirty="0">
                <a:solidFill>
                  <a:schemeClr val="bg1"/>
                </a:solidFill>
                <a:latin typeface="Arial" charset="0"/>
                <a:cs typeface="Arial" charset="0"/>
              </a:rPr>
              <a:t>Differential Diagnosis</a:t>
            </a:r>
          </a:p>
        </p:txBody>
      </p:sp>
      <p:sp>
        <p:nvSpPr>
          <p:cNvPr id="43011" name="Rectangle 5"/>
          <p:cNvSpPr>
            <a:spLocks noGrp="1" noChangeArrowheads="1"/>
          </p:cNvSpPr>
          <p:nvPr>
            <p:ph sz="half" idx="1"/>
          </p:nvPr>
        </p:nvSpPr>
        <p:spPr>
          <a:xfrm>
            <a:off x="301625" y="1371600"/>
            <a:ext cx="4038600" cy="4681538"/>
          </a:xfrm>
        </p:spPr>
        <p:txBody>
          <a:bodyPr/>
          <a:lstStyle/>
          <a:p>
            <a:pPr eaLnBrk="1" hangingPunct="1">
              <a:lnSpc>
                <a:spcPct val="90000"/>
              </a:lnSpc>
              <a:buFontTx/>
              <a:buNone/>
            </a:pPr>
            <a:r>
              <a:rPr lang="en-US" sz="2400" b="1" u="sng" dirty="0">
                <a:solidFill>
                  <a:schemeClr val="bg1"/>
                </a:solidFill>
                <a:latin typeface="Arial" charset="0"/>
                <a:cs typeface="Arial" charset="0"/>
              </a:rPr>
              <a:t>Secondary psychiatric disorders:</a:t>
            </a:r>
          </a:p>
          <a:p>
            <a:pPr eaLnBrk="1" hangingPunct="1">
              <a:lnSpc>
                <a:spcPct val="90000"/>
              </a:lnSpc>
              <a:buFontTx/>
              <a:buNone/>
            </a:pPr>
            <a:r>
              <a:rPr lang="en-US" sz="2400" dirty="0">
                <a:solidFill>
                  <a:schemeClr val="bg1"/>
                </a:solidFill>
                <a:latin typeface="Arial" charset="0"/>
                <a:cs typeface="Arial" charset="0"/>
              </a:rPr>
              <a:t>-</a:t>
            </a:r>
            <a:r>
              <a:rPr lang="en-US" sz="2400" dirty="0">
                <a:solidFill>
                  <a:srgbClr val="FFFF00"/>
                </a:solidFill>
                <a:latin typeface="Arial" charset="0"/>
                <a:cs typeface="Arial" charset="0"/>
              </a:rPr>
              <a:t>Substance-induced disorders</a:t>
            </a:r>
          </a:p>
          <a:p>
            <a:pPr eaLnBrk="1" hangingPunct="1">
              <a:lnSpc>
                <a:spcPct val="90000"/>
              </a:lnSpc>
              <a:buFontTx/>
              <a:buNone/>
            </a:pPr>
            <a:r>
              <a:rPr lang="en-US" sz="2400" dirty="0">
                <a:solidFill>
                  <a:srgbClr val="FFFF00"/>
                </a:solidFill>
                <a:latin typeface="Arial" charset="0"/>
                <a:cs typeface="Arial" charset="0"/>
              </a:rPr>
              <a:t>-Psychotic disorders due to another medical disorder :</a:t>
            </a:r>
          </a:p>
          <a:p>
            <a:pPr eaLnBrk="1" hangingPunct="1">
              <a:lnSpc>
                <a:spcPct val="90000"/>
              </a:lnSpc>
              <a:buFontTx/>
              <a:buNone/>
            </a:pPr>
            <a:r>
              <a:rPr lang="en-US" sz="2400" dirty="0">
                <a:solidFill>
                  <a:srgbClr val="FFFF00"/>
                </a:solidFill>
                <a:latin typeface="Arial" charset="0"/>
                <a:cs typeface="Arial" charset="0"/>
              </a:rPr>
              <a:t>   Epilepsy ( complex partial)</a:t>
            </a:r>
          </a:p>
          <a:p>
            <a:pPr eaLnBrk="1" hangingPunct="1">
              <a:lnSpc>
                <a:spcPct val="90000"/>
              </a:lnSpc>
              <a:buFontTx/>
              <a:buNone/>
            </a:pPr>
            <a:r>
              <a:rPr lang="en-US" sz="2400" dirty="0">
                <a:solidFill>
                  <a:srgbClr val="FFFF00"/>
                </a:solidFill>
                <a:latin typeface="Arial" charset="0"/>
                <a:cs typeface="Arial" charset="0"/>
              </a:rPr>
              <a:t>   CNS diseases</a:t>
            </a:r>
          </a:p>
          <a:p>
            <a:pPr eaLnBrk="1" hangingPunct="1">
              <a:lnSpc>
                <a:spcPct val="90000"/>
              </a:lnSpc>
              <a:buFontTx/>
              <a:buNone/>
            </a:pPr>
            <a:r>
              <a:rPr lang="en-US" sz="2400" dirty="0">
                <a:solidFill>
                  <a:srgbClr val="FFFF00"/>
                </a:solidFill>
                <a:latin typeface="Arial" charset="0"/>
                <a:cs typeface="Arial" charset="0"/>
              </a:rPr>
              <a:t>   Trauma</a:t>
            </a:r>
          </a:p>
          <a:p>
            <a:pPr eaLnBrk="1" hangingPunct="1">
              <a:lnSpc>
                <a:spcPct val="90000"/>
              </a:lnSpc>
              <a:buFontTx/>
              <a:buNone/>
            </a:pPr>
            <a:r>
              <a:rPr lang="en-US" sz="2400" dirty="0">
                <a:solidFill>
                  <a:srgbClr val="FFFF00"/>
                </a:solidFill>
                <a:latin typeface="Arial" charset="0"/>
                <a:cs typeface="Arial" charset="0"/>
              </a:rPr>
              <a:t>   Others </a:t>
            </a:r>
          </a:p>
        </p:txBody>
      </p:sp>
      <p:sp>
        <p:nvSpPr>
          <p:cNvPr id="43012" name="Rectangle 6"/>
          <p:cNvSpPr>
            <a:spLocks noGrp="1" noChangeArrowheads="1"/>
          </p:cNvSpPr>
          <p:nvPr>
            <p:ph sz="half" idx="2"/>
          </p:nvPr>
        </p:nvSpPr>
        <p:spPr>
          <a:xfrm>
            <a:off x="4800600" y="1371600"/>
            <a:ext cx="4038600" cy="4681538"/>
          </a:xfrm>
        </p:spPr>
        <p:txBody>
          <a:bodyPr/>
          <a:lstStyle/>
          <a:p>
            <a:pPr eaLnBrk="1" hangingPunct="1">
              <a:lnSpc>
                <a:spcPct val="90000"/>
              </a:lnSpc>
              <a:buFontTx/>
              <a:buNone/>
            </a:pPr>
            <a:r>
              <a:rPr lang="en-US" sz="2400" b="1" u="sng" dirty="0">
                <a:solidFill>
                  <a:schemeClr val="bg1"/>
                </a:solidFill>
                <a:latin typeface="Arial" charset="0"/>
                <a:cs typeface="Arial" charset="0"/>
              </a:rPr>
              <a:t>Primary Psychiatric disorders:</a:t>
            </a:r>
          </a:p>
          <a:p>
            <a:pPr eaLnBrk="1" hangingPunct="1">
              <a:lnSpc>
                <a:spcPct val="90000"/>
              </a:lnSpc>
              <a:buFontTx/>
              <a:buNone/>
            </a:pPr>
            <a:r>
              <a:rPr lang="en-US" sz="2400" dirty="0">
                <a:solidFill>
                  <a:srgbClr val="FFFF00"/>
                </a:solidFill>
                <a:latin typeface="Arial" charset="0"/>
                <a:cs typeface="Arial" charset="0"/>
              </a:rPr>
              <a:t>Schizophreniform disorder</a:t>
            </a:r>
          </a:p>
          <a:p>
            <a:pPr eaLnBrk="1" hangingPunct="1">
              <a:lnSpc>
                <a:spcPct val="90000"/>
              </a:lnSpc>
              <a:buFontTx/>
              <a:buNone/>
            </a:pPr>
            <a:r>
              <a:rPr lang="en-US" sz="2400" dirty="0">
                <a:solidFill>
                  <a:srgbClr val="FFFF00"/>
                </a:solidFill>
                <a:latin typeface="Arial" charset="0"/>
                <a:cs typeface="Arial" charset="0"/>
              </a:rPr>
              <a:t>Brief psychotic disorder</a:t>
            </a:r>
          </a:p>
          <a:p>
            <a:pPr eaLnBrk="1" hangingPunct="1">
              <a:lnSpc>
                <a:spcPct val="90000"/>
              </a:lnSpc>
              <a:buFontTx/>
              <a:buNone/>
            </a:pPr>
            <a:r>
              <a:rPr lang="en-US" sz="2400" dirty="0">
                <a:solidFill>
                  <a:srgbClr val="FFFF00"/>
                </a:solidFill>
                <a:latin typeface="Arial" charset="0"/>
                <a:cs typeface="Arial" charset="0"/>
              </a:rPr>
              <a:t>Delusional disorder</a:t>
            </a:r>
          </a:p>
          <a:p>
            <a:pPr eaLnBrk="1" hangingPunct="1">
              <a:lnSpc>
                <a:spcPct val="90000"/>
              </a:lnSpc>
              <a:buFontTx/>
              <a:buNone/>
            </a:pPr>
            <a:r>
              <a:rPr lang="en-US" sz="2400" dirty="0">
                <a:solidFill>
                  <a:srgbClr val="FFFF00"/>
                </a:solidFill>
                <a:latin typeface="Arial" charset="0"/>
                <a:cs typeface="Arial" charset="0"/>
              </a:rPr>
              <a:t>Schizoaffective disorder</a:t>
            </a:r>
          </a:p>
          <a:p>
            <a:pPr eaLnBrk="1" hangingPunct="1">
              <a:lnSpc>
                <a:spcPct val="90000"/>
              </a:lnSpc>
              <a:buFont typeface="Wingdings 2" pitchFamily="18" charset="2"/>
              <a:buNone/>
            </a:pPr>
            <a:r>
              <a:rPr lang="en-US" sz="2400" dirty="0">
                <a:solidFill>
                  <a:srgbClr val="FFFF00"/>
                </a:solidFill>
                <a:latin typeface="Arial" charset="0"/>
                <a:cs typeface="Arial" charset="0"/>
              </a:rPr>
              <a:t>Mood disorders</a:t>
            </a:r>
          </a:p>
          <a:p>
            <a:pPr eaLnBrk="1" hangingPunct="1">
              <a:lnSpc>
                <a:spcPct val="90000"/>
              </a:lnSpc>
              <a:buFontTx/>
              <a:buNone/>
            </a:pPr>
            <a:r>
              <a:rPr lang="en-US" sz="2400" dirty="0">
                <a:solidFill>
                  <a:srgbClr val="FFFF00"/>
                </a:solidFill>
                <a:latin typeface="Arial" charset="0"/>
                <a:cs typeface="Arial" charset="0"/>
              </a:rPr>
              <a:t>Personality disorders</a:t>
            </a:r>
          </a:p>
          <a:p>
            <a:pPr eaLnBrk="1" hangingPunct="1">
              <a:lnSpc>
                <a:spcPct val="90000"/>
              </a:lnSpc>
              <a:buFontTx/>
              <a:buNone/>
            </a:pPr>
            <a:r>
              <a:rPr lang="en-US" sz="2400" dirty="0">
                <a:solidFill>
                  <a:srgbClr val="FFFF00"/>
                </a:solidFill>
                <a:latin typeface="Arial" charset="0"/>
                <a:cs typeface="Arial" charset="0"/>
              </a:rPr>
              <a:t>   (schizoid, schizotypal &amp; borderline personality)</a:t>
            </a:r>
          </a:p>
          <a:p>
            <a:pPr eaLnBrk="1" hangingPunct="1">
              <a:lnSpc>
                <a:spcPct val="90000"/>
              </a:lnSpc>
              <a:buFontTx/>
              <a:buNone/>
            </a:pPr>
            <a:r>
              <a:rPr lang="en-US" sz="2400" dirty="0">
                <a:solidFill>
                  <a:srgbClr val="FFFF00"/>
                </a:solidFill>
                <a:latin typeface="Arial" charset="0"/>
                <a:cs typeface="Arial" charset="0"/>
              </a:rPr>
              <a:t>Factitious disorder</a:t>
            </a:r>
          </a:p>
          <a:p>
            <a:pPr eaLnBrk="1" hangingPunct="1">
              <a:lnSpc>
                <a:spcPct val="90000"/>
              </a:lnSpc>
              <a:buFontTx/>
              <a:buNone/>
            </a:pPr>
            <a:r>
              <a:rPr lang="en-US" sz="2400" dirty="0">
                <a:solidFill>
                  <a:srgbClr val="FFFF00"/>
                </a:solidFill>
                <a:latin typeface="Arial" charset="0"/>
                <a:cs typeface="Arial" charset="0"/>
              </a:rPr>
              <a:t>Malingering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circle(in)">
                                      <p:cBhvr>
                                        <p:cTn id="12" dur="2000"/>
                                        <p:tgtEl>
                                          <p:spTgt spid="430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012">
                                            <p:txEl>
                                              <p:pRg st="1" end="1"/>
                                            </p:txEl>
                                          </p:spTgt>
                                        </p:tgtEl>
                                        <p:attrNameLst>
                                          <p:attrName>style.visibility</p:attrName>
                                        </p:attrNameLst>
                                      </p:cBhvr>
                                      <p:to>
                                        <p:strVal val="visible"/>
                                      </p:to>
                                    </p:set>
                                    <p:animEffect transition="in" filter="circle(in)">
                                      <p:cBhvr>
                                        <p:cTn id="17" dur="2000"/>
                                        <p:tgtEl>
                                          <p:spTgt spid="430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3012">
                                            <p:txEl>
                                              <p:pRg st="2" end="2"/>
                                            </p:txEl>
                                          </p:spTgt>
                                        </p:tgtEl>
                                        <p:attrNameLst>
                                          <p:attrName>style.visibility</p:attrName>
                                        </p:attrNameLst>
                                      </p:cBhvr>
                                      <p:to>
                                        <p:strVal val="visible"/>
                                      </p:to>
                                    </p:set>
                                    <p:animEffect transition="in" filter="circle(in)">
                                      <p:cBhvr>
                                        <p:cTn id="22" dur="2000"/>
                                        <p:tgtEl>
                                          <p:spTgt spid="430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3012">
                                            <p:txEl>
                                              <p:pRg st="3" end="3"/>
                                            </p:txEl>
                                          </p:spTgt>
                                        </p:tgtEl>
                                        <p:attrNameLst>
                                          <p:attrName>style.visibility</p:attrName>
                                        </p:attrNameLst>
                                      </p:cBhvr>
                                      <p:to>
                                        <p:strVal val="visible"/>
                                      </p:to>
                                    </p:set>
                                    <p:animEffect transition="in" filter="circle(in)">
                                      <p:cBhvr>
                                        <p:cTn id="27" dur="2000"/>
                                        <p:tgtEl>
                                          <p:spTgt spid="430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3012">
                                            <p:txEl>
                                              <p:pRg st="4" end="4"/>
                                            </p:txEl>
                                          </p:spTgt>
                                        </p:tgtEl>
                                        <p:attrNameLst>
                                          <p:attrName>style.visibility</p:attrName>
                                        </p:attrNameLst>
                                      </p:cBhvr>
                                      <p:to>
                                        <p:strVal val="visible"/>
                                      </p:to>
                                    </p:set>
                                    <p:animEffect transition="in" filter="circle(in)">
                                      <p:cBhvr>
                                        <p:cTn id="32" dur="2000"/>
                                        <p:tgtEl>
                                          <p:spTgt spid="430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3012">
                                            <p:txEl>
                                              <p:pRg st="5" end="5"/>
                                            </p:txEl>
                                          </p:spTgt>
                                        </p:tgtEl>
                                        <p:attrNameLst>
                                          <p:attrName>style.visibility</p:attrName>
                                        </p:attrNameLst>
                                      </p:cBhvr>
                                      <p:to>
                                        <p:strVal val="visible"/>
                                      </p:to>
                                    </p:set>
                                    <p:animEffect transition="in" filter="circle(in)">
                                      <p:cBhvr>
                                        <p:cTn id="37" dur="2000"/>
                                        <p:tgtEl>
                                          <p:spTgt spid="430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3012">
                                            <p:txEl>
                                              <p:pRg st="6" end="6"/>
                                            </p:txEl>
                                          </p:spTgt>
                                        </p:tgtEl>
                                        <p:attrNameLst>
                                          <p:attrName>style.visibility</p:attrName>
                                        </p:attrNameLst>
                                      </p:cBhvr>
                                      <p:to>
                                        <p:strVal val="visible"/>
                                      </p:to>
                                    </p:set>
                                    <p:animEffect transition="in" filter="circle(in)">
                                      <p:cBhvr>
                                        <p:cTn id="42" dur="2000"/>
                                        <p:tgtEl>
                                          <p:spTgt spid="430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3012">
                                            <p:txEl>
                                              <p:pRg st="7" end="7"/>
                                            </p:txEl>
                                          </p:spTgt>
                                        </p:tgtEl>
                                        <p:attrNameLst>
                                          <p:attrName>style.visibility</p:attrName>
                                        </p:attrNameLst>
                                      </p:cBhvr>
                                      <p:to>
                                        <p:strVal val="visible"/>
                                      </p:to>
                                    </p:set>
                                    <p:animEffect transition="in" filter="circle(in)">
                                      <p:cBhvr>
                                        <p:cTn id="47" dur="2000"/>
                                        <p:tgtEl>
                                          <p:spTgt spid="430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3012">
                                            <p:txEl>
                                              <p:pRg st="8" end="8"/>
                                            </p:txEl>
                                          </p:spTgt>
                                        </p:tgtEl>
                                        <p:attrNameLst>
                                          <p:attrName>style.visibility</p:attrName>
                                        </p:attrNameLst>
                                      </p:cBhvr>
                                      <p:to>
                                        <p:strVal val="visible"/>
                                      </p:to>
                                    </p:set>
                                    <p:animEffect transition="in" filter="circle(in)">
                                      <p:cBhvr>
                                        <p:cTn id="52" dur="2000"/>
                                        <p:tgtEl>
                                          <p:spTgt spid="4301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012">
                                            <p:txEl>
                                              <p:pRg st="9" end="9"/>
                                            </p:txEl>
                                          </p:spTgt>
                                        </p:tgtEl>
                                        <p:attrNameLst>
                                          <p:attrName>style.visibility</p:attrName>
                                        </p:attrNameLst>
                                      </p:cBhvr>
                                      <p:to>
                                        <p:strVal val="visible"/>
                                      </p:to>
                                    </p:set>
                                    <p:animEffect transition="in" filter="circle(in)">
                                      <p:cBhvr>
                                        <p:cTn id="57" dur="2000"/>
                                        <p:tgtEl>
                                          <p:spTgt spid="43012">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3011">
                                            <p:txEl>
                                              <p:pRg st="0" end="0"/>
                                            </p:txEl>
                                          </p:spTgt>
                                        </p:tgtEl>
                                        <p:attrNameLst>
                                          <p:attrName>style.visibility</p:attrName>
                                        </p:attrNameLst>
                                      </p:cBhvr>
                                      <p:to>
                                        <p:strVal val="visible"/>
                                      </p:to>
                                    </p:set>
                                    <p:animEffect transition="in" filter="randombar(horizontal)">
                                      <p:cBhvr>
                                        <p:cTn id="62" dur="500"/>
                                        <p:tgtEl>
                                          <p:spTgt spid="430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3011">
                                            <p:txEl>
                                              <p:pRg st="1" end="1"/>
                                            </p:txEl>
                                          </p:spTgt>
                                        </p:tgtEl>
                                        <p:attrNameLst>
                                          <p:attrName>style.visibility</p:attrName>
                                        </p:attrNameLst>
                                      </p:cBhvr>
                                      <p:to>
                                        <p:strVal val="visible"/>
                                      </p:to>
                                    </p:set>
                                    <p:animEffect transition="in" filter="randombar(horizontal)">
                                      <p:cBhvr>
                                        <p:cTn id="67" dur="500"/>
                                        <p:tgtEl>
                                          <p:spTgt spid="4301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3011">
                                            <p:txEl>
                                              <p:pRg st="2" end="2"/>
                                            </p:txEl>
                                          </p:spTgt>
                                        </p:tgtEl>
                                        <p:attrNameLst>
                                          <p:attrName>style.visibility</p:attrName>
                                        </p:attrNameLst>
                                      </p:cBhvr>
                                      <p:to>
                                        <p:strVal val="visible"/>
                                      </p:to>
                                    </p:set>
                                    <p:animEffect transition="in" filter="randombar(horizontal)">
                                      <p:cBhvr>
                                        <p:cTn id="72" dur="500"/>
                                        <p:tgtEl>
                                          <p:spTgt spid="43011">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3011">
                                            <p:txEl>
                                              <p:pRg st="3" end="3"/>
                                            </p:txEl>
                                          </p:spTgt>
                                        </p:tgtEl>
                                        <p:attrNameLst>
                                          <p:attrName>style.visibility</p:attrName>
                                        </p:attrNameLst>
                                      </p:cBhvr>
                                      <p:to>
                                        <p:strVal val="visible"/>
                                      </p:to>
                                    </p:set>
                                    <p:animEffect transition="in" filter="randombar(horizontal)">
                                      <p:cBhvr>
                                        <p:cTn id="77" dur="500"/>
                                        <p:tgtEl>
                                          <p:spTgt spid="430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3011">
                                            <p:txEl>
                                              <p:pRg st="4" end="4"/>
                                            </p:txEl>
                                          </p:spTgt>
                                        </p:tgtEl>
                                        <p:attrNameLst>
                                          <p:attrName>style.visibility</p:attrName>
                                        </p:attrNameLst>
                                      </p:cBhvr>
                                      <p:to>
                                        <p:strVal val="visible"/>
                                      </p:to>
                                    </p:set>
                                    <p:animEffect transition="in" filter="randombar(horizontal)">
                                      <p:cBhvr>
                                        <p:cTn id="82" dur="500"/>
                                        <p:tgtEl>
                                          <p:spTgt spid="43011">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3011">
                                            <p:txEl>
                                              <p:pRg st="5" end="5"/>
                                            </p:txEl>
                                          </p:spTgt>
                                        </p:tgtEl>
                                        <p:attrNameLst>
                                          <p:attrName>style.visibility</p:attrName>
                                        </p:attrNameLst>
                                      </p:cBhvr>
                                      <p:to>
                                        <p:strVal val="visible"/>
                                      </p:to>
                                    </p:set>
                                    <p:animEffect transition="in" filter="randombar(horizontal)">
                                      <p:cBhvr>
                                        <p:cTn id="87" dur="500"/>
                                        <p:tgtEl>
                                          <p:spTgt spid="43011">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3011">
                                            <p:txEl>
                                              <p:pRg st="6" end="6"/>
                                            </p:txEl>
                                          </p:spTgt>
                                        </p:tgtEl>
                                        <p:attrNameLst>
                                          <p:attrName>style.visibility</p:attrName>
                                        </p:attrNameLst>
                                      </p:cBhvr>
                                      <p:to>
                                        <p:strVal val="visible"/>
                                      </p:to>
                                    </p:set>
                                    <p:animEffect transition="in" filter="randombar(horizontal)">
                                      <p:cBhvr>
                                        <p:cTn id="92"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P spid="4301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60736086"/>
              </p:ext>
            </p:extLst>
          </p:nvPr>
        </p:nvGraphicFramePr>
        <p:xfrm>
          <a:off x="-304800" y="152400"/>
          <a:ext cx="9144000" cy="6373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766824951"/>
              </p:ext>
            </p:extLst>
          </p:nvPr>
        </p:nvGraphicFramePr>
        <p:xfrm>
          <a:off x="76200" y="1295400"/>
          <a:ext cx="8534400" cy="3429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A25D0E57-3232-462B-B739-A66D862B2360}"/>
                                            </p:graphicEl>
                                          </p:spTgt>
                                        </p:tgtEl>
                                        <p:attrNameLst>
                                          <p:attrName>style.visibility</p:attrName>
                                        </p:attrNameLst>
                                      </p:cBhvr>
                                      <p:to>
                                        <p:strVal val="visible"/>
                                      </p:to>
                                    </p:set>
                                    <p:animEffect transition="in" filter="wheel(1)">
                                      <p:cBhvr>
                                        <p:cTn id="12" dur="2000"/>
                                        <p:tgtEl>
                                          <p:spTgt spid="4">
                                            <p:graphicEl>
                                              <a:dgm id="{A25D0E57-3232-462B-B739-A66D862B236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BF35070A-4B3F-4B12-B494-61147BF2BAED}"/>
                                            </p:graphicEl>
                                          </p:spTgt>
                                        </p:tgtEl>
                                        <p:attrNameLst>
                                          <p:attrName>style.visibility</p:attrName>
                                        </p:attrNameLst>
                                      </p:cBhvr>
                                      <p:to>
                                        <p:strVal val="visible"/>
                                      </p:to>
                                    </p:set>
                                    <p:animEffect transition="in" filter="wheel(1)">
                                      <p:cBhvr>
                                        <p:cTn id="17" dur="2000"/>
                                        <p:tgtEl>
                                          <p:spTgt spid="4">
                                            <p:graphicEl>
                                              <a:dgm id="{BF35070A-4B3F-4B12-B494-61147BF2BAED}"/>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graphicEl>
                                              <a:dgm id="{27091BF4-B6FF-41AB-8ECB-1D92CA70B9EB}"/>
                                            </p:graphicEl>
                                          </p:spTgt>
                                        </p:tgtEl>
                                        <p:attrNameLst>
                                          <p:attrName>style.visibility</p:attrName>
                                        </p:attrNameLst>
                                      </p:cBhvr>
                                      <p:to>
                                        <p:strVal val="visible"/>
                                      </p:to>
                                    </p:set>
                                    <p:animEffect transition="in" filter="wheel(1)">
                                      <p:cBhvr>
                                        <p:cTn id="20" dur="2000"/>
                                        <p:tgtEl>
                                          <p:spTgt spid="4">
                                            <p:graphicEl>
                                              <a:dgm id="{27091BF4-B6FF-41AB-8ECB-1D92CA70B9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graphicEl>
                                              <a:dgm id="{FC061E11-A2A7-41C0-9272-CE8471DDE1A8}"/>
                                            </p:graphicEl>
                                          </p:spTgt>
                                        </p:tgtEl>
                                        <p:attrNameLst>
                                          <p:attrName>style.visibility</p:attrName>
                                        </p:attrNameLst>
                                      </p:cBhvr>
                                      <p:to>
                                        <p:strVal val="visible"/>
                                      </p:to>
                                    </p:set>
                                    <p:animEffect transition="in" filter="wheel(1)">
                                      <p:cBhvr>
                                        <p:cTn id="25" dur="2000"/>
                                        <p:tgtEl>
                                          <p:spTgt spid="4">
                                            <p:graphicEl>
                                              <a:dgm id="{FC061E11-A2A7-41C0-9272-CE8471DDE1A8}"/>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61A42016-C644-4254-BBE6-C7619A85B9F1}"/>
                                            </p:graphicEl>
                                          </p:spTgt>
                                        </p:tgtEl>
                                        <p:attrNameLst>
                                          <p:attrName>style.visibility</p:attrName>
                                        </p:attrNameLst>
                                      </p:cBhvr>
                                      <p:to>
                                        <p:strVal val="visible"/>
                                      </p:to>
                                    </p:set>
                                    <p:animEffect transition="in" filter="wheel(1)">
                                      <p:cBhvr>
                                        <p:cTn id="28" dur="2000"/>
                                        <p:tgtEl>
                                          <p:spTgt spid="4">
                                            <p:graphicEl>
                                              <a:dgm id="{61A42016-C644-4254-BBE6-C7619A85B9F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graphicEl>
                                              <a:dgm id="{C5213294-BF7D-4679-B342-093C7C292B00}"/>
                                            </p:graphicEl>
                                          </p:spTgt>
                                        </p:tgtEl>
                                        <p:attrNameLst>
                                          <p:attrName>style.visibility</p:attrName>
                                        </p:attrNameLst>
                                      </p:cBhvr>
                                      <p:to>
                                        <p:strVal val="visible"/>
                                      </p:to>
                                    </p:set>
                                    <p:animEffect transition="in" filter="wheel(1)">
                                      <p:cBhvr>
                                        <p:cTn id="33" dur="2000"/>
                                        <p:tgtEl>
                                          <p:spTgt spid="4">
                                            <p:graphicEl>
                                              <a:dgm id="{C5213294-BF7D-4679-B342-093C7C292B00}"/>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
                                            <p:graphicEl>
                                              <a:dgm id="{28CF3DDB-B781-468D-965C-D32A3C97DEC3}"/>
                                            </p:graphicEl>
                                          </p:spTgt>
                                        </p:tgtEl>
                                        <p:attrNameLst>
                                          <p:attrName>style.visibility</p:attrName>
                                        </p:attrNameLst>
                                      </p:cBhvr>
                                      <p:to>
                                        <p:strVal val="visible"/>
                                      </p:to>
                                    </p:set>
                                    <p:animEffect transition="in" filter="wheel(1)">
                                      <p:cBhvr>
                                        <p:cTn id="36" dur="2000"/>
                                        <p:tgtEl>
                                          <p:spTgt spid="4">
                                            <p:graphicEl>
                                              <a:dgm id="{28CF3DDB-B781-468D-965C-D32A3C97DEC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graphicEl>
                                              <a:dgm id="{1C944D2B-B9C2-42E2-B499-F6BFBE4164FB}"/>
                                            </p:graphicEl>
                                          </p:spTgt>
                                        </p:tgtEl>
                                        <p:attrNameLst>
                                          <p:attrName>style.visibility</p:attrName>
                                        </p:attrNameLst>
                                      </p:cBhvr>
                                      <p:to>
                                        <p:strVal val="visible"/>
                                      </p:to>
                                    </p:set>
                                    <p:animEffect transition="in" filter="wheel(1)">
                                      <p:cBhvr>
                                        <p:cTn id="41" dur="2000"/>
                                        <p:tgtEl>
                                          <p:spTgt spid="4">
                                            <p:graphicEl>
                                              <a:dgm id="{1C944D2B-B9C2-42E2-B499-F6BFBE4164FB}"/>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
                                            <p:graphicEl>
                                              <a:dgm id="{FEADFAFE-CCC4-4CBA-9C16-707043EAF185}"/>
                                            </p:graphicEl>
                                          </p:spTgt>
                                        </p:tgtEl>
                                        <p:attrNameLst>
                                          <p:attrName>style.visibility</p:attrName>
                                        </p:attrNameLst>
                                      </p:cBhvr>
                                      <p:to>
                                        <p:strVal val="visible"/>
                                      </p:to>
                                    </p:set>
                                    <p:animEffect transition="in" filter="wheel(1)">
                                      <p:cBhvr>
                                        <p:cTn id="44" dur="2000"/>
                                        <p:tgtEl>
                                          <p:spTgt spid="4">
                                            <p:graphicEl>
                                              <a:dgm id="{FEADFAFE-CCC4-4CBA-9C16-707043EAF18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
                                            <p:graphicEl>
                                              <a:dgm id="{E219DA1C-E7F9-4086-BE60-667ABFBDA8AB}"/>
                                            </p:graphicEl>
                                          </p:spTgt>
                                        </p:tgtEl>
                                        <p:attrNameLst>
                                          <p:attrName>style.visibility</p:attrName>
                                        </p:attrNameLst>
                                      </p:cBhvr>
                                      <p:to>
                                        <p:strVal val="visible"/>
                                      </p:to>
                                    </p:set>
                                    <p:animEffect transition="in" filter="wheel(1)">
                                      <p:cBhvr>
                                        <p:cTn id="49" dur="2000"/>
                                        <p:tgtEl>
                                          <p:spTgt spid="4">
                                            <p:graphicEl>
                                              <a:dgm id="{E219DA1C-E7F9-4086-BE60-667ABFBDA8AB}"/>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
                                            <p:graphicEl>
                                              <a:dgm id="{15C097C1-07A1-4145-A517-33488CF87DCB}"/>
                                            </p:graphicEl>
                                          </p:spTgt>
                                        </p:tgtEl>
                                        <p:attrNameLst>
                                          <p:attrName>style.visibility</p:attrName>
                                        </p:attrNameLst>
                                      </p:cBhvr>
                                      <p:to>
                                        <p:strVal val="visible"/>
                                      </p:to>
                                    </p:set>
                                    <p:animEffect transition="in" filter="wheel(1)">
                                      <p:cBhvr>
                                        <p:cTn id="52" dur="2000"/>
                                        <p:tgtEl>
                                          <p:spTgt spid="4">
                                            <p:graphicEl>
                                              <a:dgm id="{15C097C1-07A1-4145-A517-33488CF87DC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
                                            <p:graphicEl>
                                              <a:dgm id="{18560856-B0F7-4351-A74A-677F3E93B6EC}"/>
                                            </p:graphicEl>
                                          </p:spTgt>
                                        </p:tgtEl>
                                        <p:attrNameLst>
                                          <p:attrName>style.visibility</p:attrName>
                                        </p:attrNameLst>
                                      </p:cBhvr>
                                      <p:to>
                                        <p:strVal val="visible"/>
                                      </p:to>
                                    </p:set>
                                    <p:animEffect transition="in" filter="wheel(1)">
                                      <p:cBhvr>
                                        <p:cTn id="57" dur="2000"/>
                                        <p:tgtEl>
                                          <p:spTgt spid="4">
                                            <p:graphicEl>
                                              <a:dgm id="{18560856-B0F7-4351-A74A-677F3E93B6EC}"/>
                                            </p:graphicEl>
                                          </p:spTgt>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4">
                                            <p:graphicEl>
                                              <a:dgm id="{38D70680-7652-4EBD-80EF-70DE29BA04A4}"/>
                                            </p:graphicEl>
                                          </p:spTgt>
                                        </p:tgtEl>
                                        <p:attrNameLst>
                                          <p:attrName>style.visibility</p:attrName>
                                        </p:attrNameLst>
                                      </p:cBhvr>
                                      <p:to>
                                        <p:strVal val="visible"/>
                                      </p:to>
                                    </p:set>
                                    <p:animEffect transition="in" filter="wheel(1)">
                                      <p:cBhvr>
                                        <p:cTn id="60" dur="2000"/>
                                        <p:tgtEl>
                                          <p:spTgt spid="4">
                                            <p:graphicEl>
                                              <a:dgm id="{38D70680-7652-4EBD-80EF-70DE29BA04A4}"/>
                                            </p:graphicEl>
                                          </p:spTgt>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4">
                                            <p:graphicEl>
                                              <a:dgm id="{27A1ED06-2AB9-4236-963C-DF40F9561C8A}"/>
                                            </p:graphicEl>
                                          </p:spTgt>
                                        </p:tgtEl>
                                        <p:attrNameLst>
                                          <p:attrName>style.visibility</p:attrName>
                                        </p:attrNameLst>
                                      </p:cBhvr>
                                      <p:to>
                                        <p:strVal val="visible"/>
                                      </p:to>
                                    </p:set>
                                    <p:animEffect transition="in" filter="wheel(1)">
                                      <p:cBhvr>
                                        <p:cTn id="63" dur="2000"/>
                                        <p:tgtEl>
                                          <p:spTgt spid="4">
                                            <p:graphicEl>
                                              <a:dgm id="{27A1ED06-2AB9-4236-963C-DF40F9561C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sz="quarter" idx="1"/>
          </p:nvPr>
        </p:nvSpPr>
        <p:spPr>
          <a:xfrm>
            <a:off x="76200" y="1143000"/>
            <a:ext cx="8915400" cy="4956175"/>
          </a:xfrm>
        </p:spPr>
        <p:txBody>
          <a:bodyPr/>
          <a:lstStyle/>
          <a:p>
            <a:r>
              <a:rPr lang="en-US" sz="2400" b="1" dirty="0">
                <a:solidFill>
                  <a:srgbClr val="FFFF00"/>
                </a:solidFill>
                <a:latin typeface="Arial" charset="0"/>
                <a:cs typeface="Arial" charset="0"/>
              </a:rPr>
              <a:t>An uninterrupted period of illness that includes either a major depressive disorder or a manic episode along with at least two active symptoms of schizophrenia (hallucinations, delusions, disorganized speech, severely disorganized or catatonic behaviors, negative symptoms like decreased emotional expression or movement)</a:t>
            </a:r>
          </a:p>
          <a:p>
            <a:r>
              <a:rPr lang="en-US" sz="2400" b="1" dirty="0">
                <a:solidFill>
                  <a:srgbClr val="FFFF00"/>
                </a:solidFill>
                <a:latin typeface="Arial" charset="0"/>
                <a:cs typeface="Arial" charset="0"/>
              </a:rPr>
              <a:t>Delusions or hallucinations occur at least two weeks without major depressive or manic symptoms at some time during the illness.</a:t>
            </a:r>
          </a:p>
          <a:p>
            <a:r>
              <a:rPr lang="en-US" sz="2400" b="1" dirty="0">
                <a:solidFill>
                  <a:srgbClr val="FFFF00"/>
                </a:solidFill>
                <a:latin typeface="Arial" charset="0"/>
                <a:cs typeface="Arial" charset="0"/>
              </a:rPr>
              <a:t>The major mood symptoms occur for most of the duration of the illness.</a:t>
            </a:r>
          </a:p>
          <a:p>
            <a:r>
              <a:rPr lang="en-US" sz="2400" b="1" dirty="0">
                <a:solidFill>
                  <a:srgbClr val="FFFF00"/>
                </a:solidFill>
                <a:latin typeface="Arial" charset="0"/>
                <a:cs typeface="Arial" charset="0"/>
              </a:rPr>
              <a:t>The illness is not the result of a medical condition or the effects of alcohol, other drugs of abuse, or a medication.</a:t>
            </a:r>
          </a:p>
          <a:p>
            <a:endParaRPr lang="en-US" sz="2400" b="1" dirty="0">
              <a:solidFill>
                <a:srgbClr val="FFFF00"/>
              </a:solidFill>
              <a:latin typeface="Arial" charset="0"/>
              <a:cs typeface="Arial" charset="0"/>
            </a:endParaRPr>
          </a:p>
        </p:txBody>
      </p:sp>
      <p:sp>
        <p:nvSpPr>
          <p:cNvPr id="45059" name="Title 2"/>
          <p:cNvSpPr>
            <a:spLocks noGrp="1"/>
          </p:cNvSpPr>
          <p:nvPr>
            <p:ph type="title"/>
          </p:nvPr>
        </p:nvSpPr>
        <p:spPr/>
        <p:txBody>
          <a:bodyPr/>
          <a:lstStyle/>
          <a:p>
            <a:r>
              <a:rPr lang="en-US" sz="2800" b="1" u="sng" dirty="0">
                <a:effectLst>
                  <a:outerShdw blurRad="38100" dist="38100" dir="2700000" algn="tl">
                    <a:srgbClr val="000000">
                      <a:alpha val="43137"/>
                    </a:srgbClr>
                  </a:outerShdw>
                </a:effectLst>
                <a:cs typeface="Arial" charset="0"/>
              </a:rPr>
              <a:t>DSM-5 Diagnostic Criteria for Schizoaffective disorder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5058">
                                            <p:txEl>
                                              <p:pRg st="0" end="0"/>
                                            </p:txEl>
                                          </p:spTgt>
                                        </p:tgtEl>
                                        <p:attrNameLst>
                                          <p:attrName>style.visibility</p:attrName>
                                        </p:attrNameLst>
                                      </p:cBhvr>
                                      <p:to>
                                        <p:strVal val="visible"/>
                                      </p:to>
                                    </p:set>
                                    <p:animEffect transition="in" filter="barn(inVertical)">
                                      <p:cBhvr>
                                        <p:cTn id="13" dur="500"/>
                                        <p:tgtEl>
                                          <p:spTgt spid="450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5058">
                                            <p:txEl>
                                              <p:pRg st="1" end="1"/>
                                            </p:txEl>
                                          </p:spTgt>
                                        </p:tgtEl>
                                        <p:attrNameLst>
                                          <p:attrName>style.visibility</p:attrName>
                                        </p:attrNameLst>
                                      </p:cBhvr>
                                      <p:to>
                                        <p:strVal val="visible"/>
                                      </p:to>
                                    </p:set>
                                    <p:animEffect transition="in" filter="barn(inVertical)">
                                      <p:cBhvr>
                                        <p:cTn id="18" dur="500"/>
                                        <p:tgtEl>
                                          <p:spTgt spid="4505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5058">
                                            <p:txEl>
                                              <p:pRg st="2" end="2"/>
                                            </p:txEl>
                                          </p:spTgt>
                                        </p:tgtEl>
                                        <p:attrNameLst>
                                          <p:attrName>style.visibility</p:attrName>
                                        </p:attrNameLst>
                                      </p:cBhvr>
                                      <p:to>
                                        <p:strVal val="visible"/>
                                      </p:to>
                                    </p:set>
                                    <p:animEffect transition="in" filter="barn(inVertical)">
                                      <p:cBhvr>
                                        <p:cTn id="23" dur="500"/>
                                        <p:tgtEl>
                                          <p:spTgt spid="4505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058">
                                            <p:txEl>
                                              <p:pRg st="3" end="3"/>
                                            </p:txEl>
                                          </p:spTgt>
                                        </p:tgtEl>
                                        <p:attrNameLst>
                                          <p:attrName>style.visibility</p:attrName>
                                        </p:attrNameLst>
                                      </p:cBhvr>
                                      <p:to>
                                        <p:strVal val="visible"/>
                                      </p:to>
                                    </p:set>
                                    <p:animEffect transition="in" filter="barn(inVertical)">
                                      <p:cBhvr>
                                        <p:cTn id="28" dur="500"/>
                                        <p:tgtEl>
                                          <p:spTgt spid="450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450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sz="quarter" idx="1"/>
          </p:nvPr>
        </p:nvSpPr>
        <p:spPr>
          <a:xfrm>
            <a:off x="304800" y="990600"/>
            <a:ext cx="8504238" cy="5413375"/>
          </a:xfrm>
        </p:spPr>
        <p:txBody>
          <a:bodyPr/>
          <a:lstStyle/>
          <a:p>
            <a:r>
              <a:rPr lang="en-US" b="1" dirty="0">
                <a:solidFill>
                  <a:srgbClr val="FFFF00"/>
                </a:solidFill>
                <a:latin typeface="Arial" charset="0"/>
                <a:cs typeface="Arial" charset="0"/>
              </a:rPr>
              <a:t>Potentially severe, usually temporary.</a:t>
            </a:r>
          </a:p>
          <a:p>
            <a:r>
              <a:rPr lang="en-US" b="1" dirty="0">
                <a:solidFill>
                  <a:srgbClr val="FFFF00"/>
                </a:solidFill>
                <a:latin typeface="Arial" charset="0"/>
                <a:cs typeface="Arial" charset="0"/>
              </a:rPr>
              <a:t>Context of substances of abuse, medications, or toxins of any of the 10 classes of substances.</a:t>
            </a:r>
          </a:p>
          <a:p>
            <a:r>
              <a:rPr lang="en-US" b="1" dirty="0">
                <a:solidFill>
                  <a:srgbClr val="FFFF00"/>
                </a:solidFill>
                <a:latin typeface="Arial" charset="0"/>
                <a:cs typeface="Arial" charset="0"/>
              </a:rPr>
              <a:t>Clinically significant presentation of a secondary psychiatric disorder.</a:t>
            </a:r>
          </a:p>
          <a:p>
            <a:r>
              <a:rPr lang="en-US" b="1" dirty="0">
                <a:solidFill>
                  <a:srgbClr val="FFFF00"/>
                </a:solidFill>
                <a:latin typeface="Arial" charset="0"/>
                <a:cs typeface="Arial" charset="0"/>
              </a:rPr>
              <a:t>Evidence  in history, PE, MSE and labs of:</a:t>
            </a:r>
          </a:p>
          <a:p>
            <a:pPr lvl="1"/>
            <a:r>
              <a:rPr lang="en-US" b="1" dirty="0">
                <a:solidFill>
                  <a:srgbClr val="FFFF00"/>
                </a:solidFill>
                <a:latin typeface="Arial" charset="0"/>
                <a:cs typeface="Arial" charset="0"/>
              </a:rPr>
              <a:t>Develop during or within 1 month of use</a:t>
            </a:r>
          </a:p>
          <a:p>
            <a:pPr lvl="1"/>
            <a:r>
              <a:rPr lang="en-US" b="1" dirty="0">
                <a:solidFill>
                  <a:srgbClr val="FFFF00"/>
                </a:solidFill>
                <a:latin typeface="Arial" charset="0"/>
                <a:cs typeface="Arial" charset="0"/>
              </a:rPr>
              <a:t>Capable of producing mental disorder seen</a:t>
            </a:r>
          </a:p>
          <a:p>
            <a:r>
              <a:rPr lang="en-US" b="1" dirty="0">
                <a:solidFill>
                  <a:srgbClr val="FFFF00"/>
                </a:solidFill>
                <a:latin typeface="Arial" charset="0"/>
                <a:cs typeface="Arial" charset="0"/>
              </a:rPr>
              <a:t>Not an independent mental disorder</a:t>
            </a:r>
          </a:p>
          <a:p>
            <a:pPr lvl="1"/>
            <a:r>
              <a:rPr lang="en-US" b="1" dirty="0">
                <a:solidFill>
                  <a:srgbClr val="FFFF00"/>
                </a:solidFill>
                <a:latin typeface="Arial" charset="0"/>
                <a:cs typeface="Arial" charset="0"/>
              </a:rPr>
              <a:t>Preceded onset of use</a:t>
            </a:r>
          </a:p>
          <a:p>
            <a:pPr lvl="1"/>
            <a:r>
              <a:rPr lang="en-US" b="1" dirty="0">
                <a:solidFill>
                  <a:srgbClr val="FFFF00"/>
                </a:solidFill>
                <a:latin typeface="Arial" charset="0"/>
                <a:cs typeface="Arial" charset="0"/>
              </a:rPr>
              <a:t>Persists for substantial time after use (more that a month after off of substance use)</a:t>
            </a:r>
          </a:p>
          <a:p>
            <a:pPr lvl="1"/>
            <a:endParaRPr lang="en-US" b="1" dirty="0">
              <a:solidFill>
                <a:srgbClr val="FFFF00"/>
              </a:solidFill>
              <a:latin typeface="Arial" charset="0"/>
              <a:cs typeface="Arial" charset="0"/>
            </a:endParaRPr>
          </a:p>
          <a:p>
            <a:pPr lvl="1"/>
            <a:endParaRPr lang="en-US" b="1" dirty="0">
              <a:solidFill>
                <a:srgbClr val="FFFF00"/>
              </a:solidFill>
              <a:latin typeface="Arial" charset="0"/>
              <a:cs typeface="Arial" charset="0"/>
            </a:endParaRPr>
          </a:p>
          <a:p>
            <a:endParaRPr lang="en-US" b="1" dirty="0">
              <a:solidFill>
                <a:srgbClr val="FFFF00"/>
              </a:solidFill>
              <a:latin typeface="Arial" charset="0"/>
              <a:cs typeface="Arial" charset="0"/>
            </a:endParaRPr>
          </a:p>
        </p:txBody>
      </p:sp>
      <p:sp>
        <p:nvSpPr>
          <p:cNvPr id="48131" name="Title 2"/>
          <p:cNvSpPr>
            <a:spLocks noGrp="1"/>
          </p:cNvSpPr>
          <p:nvPr>
            <p:ph type="title"/>
          </p:nvPr>
        </p:nvSpPr>
        <p:spPr>
          <a:xfrm>
            <a:off x="228600" y="381000"/>
            <a:ext cx="8534400" cy="758825"/>
          </a:xfrm>
        </p:spPr>
        <p:txBody>
          <a:bodyPr/>
          <a:lstStyle/>
          <a:p>
            <a:r>
              <a:rPr lang="en-US" sz="2800" u="sng" dirty="0">
                <a:cs typeface="Arial" charset="0"/>
              </a:rPr>
              <a:t>Substance-Induced psychiatric Disorder</a:t>
            </a:r>
            <a:br>
              <a:rPr lang="en-US" sz="2800" u="sng" dirty="0">
                <a:cs typeface="Arial" charset="0"/>
              </a:rPr>
            </a:br>
            <a:endParaRPr lang="en-US" sz="2800" u="sng" dirty="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457200"/>
            <a:ext cx="8534400" cy="758825"/>
          </a:xfrm>
        </p:spPr>
        <p:txBody>
          <a:bodyPr/>
          <a:lstStyle/>
          <a:p>
            <a:br>
              <a:rPr lang="en-US" b="1" dirty="0">
                <a:cs typeface="Arial" charset="0"/>
              </a:rPr>
            </a:br>
            <a:endParaRPr lang="en-US" dirty="0">
              <a:cs typeface="Arial" charset="0"/>
            </a:endParaRPr>
          </a:p>
        </p:txBody>
      </p:sp>
      <p:sp>
        <p:nvSpPr>
          <p:cNvPr id="4" name="Freeform: Shape 3"/>
          <p:cNvSpPr/>
          <p:nvPr/>
        </p:nvSpPr>
        <p:spPr>
          <a:xfrm>
            <a:off x="457200" y="3581400"/>
            <a:ext cx="8153400" cy="2694376"/>
          </a:xfrm>
          <a:custGeom>
            <a:avLst/>
            <a:gdLst>
              <a:gd name="connsiteX0" fmla="*/ 0 w 8153400"/>
              <a:gd name="connsiteY0" fmla="*/ 0 h 2413992"/>
              <a:gd name="connsiteX1" fmla="*/ 8153400 w 8153400"/>
              <a:gd name="connsiteY1" fmla="*/ 0 h 2413992"/>
              <a:gd name="connsiteX2" fmla="*/ 8153400 w 8153400"/>
              <a:gd name="connsiteY2" fmla="*/ 2413992 h 2413992"/>
              <a:gd name="connsiteX3" fmla="*/ 0 w 8153400"/>
              <a:gd name="connsiteY3" fmla="*/ 2413992 h 2413992"/>
              <a:gd name="connsiteX4" fmla="*/ 0 w 8153400"/>
              <a:gd name="connsiteY4" fmla="*/ 0 h 2413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400" h="2413992">
                <a:moveTo>
                  <a:pt x="0" y="0"/>
                </a:moveTo>
                <a:lnTo>
                  <a:pt x="8153400" y="0"/>
                </a:lnTo>
                <a:lnTo>
                  <a:pt x="8153400" y="2413992"/>
                </a:lnTo>
                <a:lnTo>
                  <a:pt x="0" y="2413992"/>
                </a:lnTo>
                <a:lnTo>
                  <a:pt x="0" y="0"/>
                </a:lnTo>
                <a:close/>
              </a:path>
            </a:pathLst>
          </a:custGeom>
          <a:scene3d>
            <a:camera prst="perspectiveRelaxedModerately"/>
            <a:lightRig rig="chilly" dir="t"/>
          </a:scene3d>
          <a:sp3d prstMaterial="translucentPowder">
            <a:bevelT w="127000" h="25400" prst="angle"/>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Healthy child</a:t>
            </a:r>
          </a:p>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Bed wetter</a:t>
            </a:r>
          </a:p>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Slower to develop than his sibling </a:t>
            </a:r>
          </a:p>
        </p:txBody>
      </p:sp>
      <p:sp>
        <p:nvSpPr>
          <p:cNvPr id="5" name="Freeform: Shape 4"/>
          <p:cNvSpPr/>
          <p:nvPr/>
        </p:nvSpPr>
        <p:spPr>
          <a:xfrm>
            <a:off x="381000" y="330584"/>
            <a:ext cx="8153400" cy="3712721"/>
          </a:xfrm>
          <a:custGeom>
            <a:avLst/>
            <a:gdLst>
              <a:gd name="connsiteX0" fmla="*/ 0 w 8153400"/>
              <a:gd name="connsiteY0" fmla="*/ 1300306 h 3712719"/>
              <a:gd name="connsiteX1" fmla="*/ 3612610 w 8153400"/>
              <a:gd name="connsiteY1" fmla="*/ 1300306 h 3712719"/>
              <a:gd name="connsiteX2" fmla="*/ 3612610 w 8153400"/>
              <a:gd name="connsiteY2" fmla="*/ 928180 h 3712719"/>
              <a:gd name="connsiteX3" fmla="*/ 3148520 w 8153400"/>
              <a:gd name="connsiteY3" fmla="*/ 928180 h 3712719"/>
              <a:gd name="connsiteX4" fmla="*/ 4076700 w 8153400"/>
              <a:gd name="connsiteY4" fmla="*/ 0 h 3712719"/>
              <a:gd name="connsiteX5" fmla="*/ 5004880 w 8153400"/>
              <a:gd name="connsiteY5" fmla="*/ 928180 h 3712719"/>
              <a:gd name="connsiteX6" fmla="*/ 4540790 w 8153400"/>
              <a:gd name="connsiteY6" fmla="*/ 928180 h 3712719"/>
              <a:gd name="connsiteX7" fmla="*/ 4540790 w 8153400"/>
              <a:gd name="connsiteY7" fmla="*/ 1300306 h 3712719"/>
              <a:gd name="connsiteX8" fmla="*/ 8153400 w 8153400"/>
              <a:gd name="connsiteY8" fmla="*/ 1300306 h 3712719"/>
              <a:gd name="connsiteX9" fmla="*/ 8153400 w 8153400"/>
              <a:gd name="connsiteY9" fmla="*/ 3712719 h 3712719"/>
              <a:gd name="connsiteX10" fmla="*/ 0 w 8153400"/>
              <a:gd name="connsiteY10" fmla="*/ 3712719 h 3712719"/>
              <a:gd name="connsiteX11" fmla="*/ 0 w 8153400"/>
              <a:gd name="connsiteY11" fmla="*/ 1300306 h 371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53400" h="3712719">
                <a:moveTo>
                  <a:pt x="8153400" y="2412413"/>
                </a:moveTo>
                <a:lnTo>
                  <a:pt x="4540790" y="2412413"/>
                </a:lnTo>
                <a:lnTo>
                  <a:pt x="4540790" y="2784539"/>
                </a:lnTo>
                <a:lnTo>
                  <a:pt x="5004880" y="2784539"/>
                </a:lnTo>
                <a:lnTo>
                  <a:pt x="4076700" y="3712718"/>
                </a:lnTo>
                <a:lnTo>
                  <a:pt x="3148520" y="2784539"/>
                </a:lnTo>
                <a:lnTo>
                  <a:pt x="3612610" y="2784539"/>
                </a:lnTo>
                <a:lnTo>
                  <a:pt x="3612610" y="2412413"/>
                </a:lnTo>
                <a:lnTo>
                  <a:pt x="0" y="2412413"/>
                </a:lnTo>
                <a:lnTo>
                  <a:pt x="0" y="1"/>
                </a:lnTo>
                <a:lnTo>
                  <a:pt x="8153400" y="1"/>
                </a:lnTo>
                <a:lnTo>
                  <a:pt x="8153400" y="2412413"/>
                </a:lnTo>
                <a:close/>
              </a:path>
            </a:pathLst>
          </a:custGeom>
          <a:scene3d>
            <a:camera prst="perspectiveRelaxedModerately"/>
            <a:lightRig rig="chilly" dir="t"/>
          </a:scene3d>
          <a:sp3d prstMaterial="translucentPowder">
            <a:bevelT w="127000" h="25400" prst="angle"/>
          </a:sp3d>
        </p:spPr>
        <p:style>
          <a:lnRef idx="0">
            <a:schemeClr val="lt1">
              <a:hueOff val="0"/>
              <a:satOff val="0"/>
              <a:lumOff val="0"/>
              <a:alphaOff val="0"/>
            </a:schemeClr>
          </a:lnRef>
          <a:fillRef idx="1">
            <a:schemeClr val="accent1">
              <a:shade val="80000"/>
              <a:hueOff val="0"/>
              <a:satOff val="0"/>
              <a:lumOff val="12456"/>
              <a:alphaOff val="0"/>
            </a:schemeClr>
          </a:fillRef>
          <a:effectRef idx="0">
            <a:schemeClr val="accent1">
              <a:shade val="80000"/>
              <a:hueOff val="0"/>
              <a:satOff val="0"/>
              <a:lumOff val="12456"/>
              <a:alphaOff val="0"/>
            </a:schemeClr>
          </a:effectRef>
          <a:fontRef idx="minor">
            <a:schemeClr val="lt1"/>
          </a:fontRef>
        </p:style>
        <p:txBody>
          <a:bodyPr spcFirstLastPara="0" vert="horz" wrap="square" lIns="199135" tIns="199137" rIns="199136" bIns="1499443" numCol="1" spcCol="1270" anchor="ctr" anchorCtr="0">
            <a:noAutofit/>
          </a:bodyPr>
          <a:lstStyle/>
          <a:p>
            <a:pPr marL="0" lvl="0" indent="0" algn="l" defTabSz="1244600">
              <a:lnSpc>
                <a:spcPct val="90000"/>
              </a:lnSpc>
              <a:spcBef>
                <a:spcPct val="0"/>
              </a:spcBef>
              <a:spcAft>
                <a:spcPct val="35000"/>
              </a:spcAft>
              <a:buNone/>
            </a:pPr>
            <a:r>
              <a:rPr lang="en-US" sz="2800" b="1" kern="1200" dirty="0">
                <a:ln w="6600">
                  <a:solidFill>
                    <a:schemeClr val="accent2"/>
                  </a:solidFill>
                  <a:prstDash val="solid"/>
                </a:ln>
                <a:solidFill>
                  <a:srgbClr val="FFFFFF"/>
                </a:solidFill>
                <a:effectLst>
                  <a:outerShdw dist="38100" dir="2700000" algn="tl" rotWithShape="0">
                    <a:schemeClr val="accent2"/>
                  </a:outerShdw>
                </a:effectLst>
              </a:rPr>
              <a:t>Had two brief psychiatric hospitalizations in last 3 years.</a:t>
            </a:r>
          </a:p>
          <a:p>
            <a:pPr marL="0" lvl="0" indent="0" algn="l" defTabSz="1244600">
              <a:lnSpc>
                <a:spcPct val="90000"/>
              </a:lnSpc>
              <a:spcBef>
                <a:spcPct val="0"/>
              </a:spcBef>
              <a:spcAft>
                <a:spcPct val="35000"/>
              </a:spcAft>
              <a:buNone/>
            </a:pPr>
            <a:r>
              <a:rPr lang="en-US" sz="2800" b="1" dirty="0">
                <a:ln w="6600">
                  <a:solidFill>
                    <a:schemeClr val="accent2"/>
                  </a:solidFill>
                  <a:prstDash val="solid"/>
                </a:ln>
                <a:solidFill>
                  <a:srgbClr val="FFFFFF"/>
                </a:solidFill>
                <a:effectLst>
                  <a:outerShdw dist="38100" dir="2700000" algn="tl" rotWithShape="0">
                    <a:schemeClr val="accent2"/>
                  </a:outerShdw>
                </a:effectLst>
              </a:rPr>
              <a:t>P</a:t>
            </a:r>
            <a:r>
              <a:rPr lang="en-US" sz="2800" b="1" kern="1200" dirty="0">
                <a:ln w="6600">
                  <a:solidFill>
                    <a:schemeClr val="accent2"/>
                  </a:solidFill>
                  <a:prstDash val="solid"/>
                </a:ln>
                <a:solidFill>
                  <a:srgbClr val="FFFFFF"/>
                </a:solidFill>
                <a:effectLst>
                  <a:outerShdw dist="38100" dir="2700000" algn="tl" rotWithShape="0">
                    <a:schemeClr val="accent2"/>
                  </a:outerShdw>
                </a:effectLst>
              </a:rPr>
              <a:t>recipitated by anger at his neighbor and voices commenting about his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calcmode="lin" valueType="num">
                                      <p:cBhvr>
                                        <p:cTn id="25" dur="500" fill="hold"/>
                                        <p:tgtEl>
                                          <p:spTgt spid="4">
                                            <p:bg/>
                                          </p:spTgt>
                                        </p:tgtEl>
                                        <p:attrNameLst>
                                          <p:attrName>ppt_w</p:attrName>
                                        </p:attrNameLst>
                                      </p:cBhvr>
                                      <p:tavLst>
                                        <p:tav tm="0">
                                          <p:val>
                                            <p:fltVal val="0"/>
                                          </p:val>
                                        </p:tav>
                                        <p:tav tm="100000">
                                          <p:val>
                                            <p:strVal val="#ppt_w"/>
                                          </p:val>
                                        </p:tav>
                                      </p:tavLst>
                                    </p:anim>
                                    <p:anim calcmode="lin" valueType="num">
                                      <p:cBhvr>
                                        <p:cTn id="26" dur="5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p:cTn id="3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eaLnBrk="1" hangingPunct="1"/>
            <a:r>
              <a:rPr lang="en-US" sz="3600" b="1">
                <a:latin typeface="Arial" charset="0"/>
                <a:cs typeface="Arial" charset="0"/>
              </a:rPr>
              <a:t>Treatment</a:t>
            </a:r>
          </a:p>
        </p:txBody>
      </p:sp>
      <p:sp>
        <p:nvSpPr>
          <p:cNvPr id="61443" name="Rectangle 3"/>
          <p:cNvSpPr>
            <a:spLocks noGrp="1" noChangeArrowheads="1"/>
          </p:cNvSpPr>
          <p:nvPr>
            <p:ph sz="quarter" idx="1"/>
          </p:nvPr>
        </p:nvSpPr>
        <p:spPr>
          <a:xfrm>
            <a:off x="301625" y="1527175"/>
            <a:ext cx="8504238" cy="4572000"/>
          </a:xfrm>
        </p:spPr>
        <p:txBody>
          <a:bodyPr/>
          <a:lstStyle/>
          <a:p>
            <a:pPr eaLnBrk="1" hangingPunct="1">
              <a:buFontTx/>
              <a:buNone/>
            </a:pPr>
            <a:r>
              <a:rPr lang="en-US">
                <a:latin typeface="Arial" charset="0"/>
                <a:cs typeface="Arial" charset="0"/>
              </a:rPr>
              <a:t>What are the indications for hospitalization?</a:t>
            </a:r>
          </a:p>
          <a:p>
            <a:pPr eaLnBrk="1" hangingPunct="1">
              <a:buFontTx/>
              <a:buNone/>
            </a:pPr>
            <a:r>
              <a:rPr lang="en-US">
                <a:latin typeface="Arial" charset="0"/>
                <a:cs typeface="Arial" charset="0"/>
              </a:rPr>
              <a:t>Diagnostic purpose</a:t>
            </a:r>
          </a:p>
          <a:p>
            <a:pPr eaLnBrk="1" hangingPunct="1">
              <a:buFontTx/>
              <a:buNone/>
            </a:pPr>
            <a:r>
              <a:rPr lang="en-US">
                <a:latin typeface="Arial" charset="0"/>
                <a:cs typeface="Arial" charset="0"/>
              </a:rPr>
              <a:t>Patient &amp; other's safety</a:t>
            </a:r>
          </a:p>
          <a:p>
            <a:pPr eaLnBrk="1" hangingPunct="1">
              <a:buFontTx/>
              <a:buNone/>
            </a:pPr>
            <a:r>
              <a:rPr lang="en-US">
                <a:latin typeface="Arial" charset="0"/>
                <a:cs typeface="Arial" charset="0"/>
              </a:rPr>
              <a:t>Initiating or stabilizing medications</a:t>
            </a:r>
          </a:p>
          <a:p>
            <a:pPr eaLnBrk="1" hangingPunct="1">
              <a:buFontTx/>
              <a:buNone/>
            </a:pPr>
            <a:r>
              <a:rPr lang="en-US">
                <a:latin typeface="Arial" charset="0"/>
                <a:cs typeface="Arial" charset="0"/>
              </a:rPr>
              <a:t>Establishing an effective association between patient &amp; community supportive systems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sz="3200" b="1" dirty="0">
                <a:latin typeface="Arial" charset="0"/>
                <a:cs typeface="Arial" charset="0"/>
              </a:rPr>
              <a:t>Biological</a:t>
            </a:r>
            <a:r>
              <a:rPr lang="en-US" sz="3200" b="1" dirty="0">
                <a:solidFill>
                  <a:srgbClr val="838383"/>
                </a:solidFill>
                <a:latin typeface="Arial" charset="0"/>
                <a:cs typeface="Arial" charset="0"/>
              </a:rPr>
              <a:t> </a:t>
            </a:r>
            <a:r>
              <a:rPr lang="en-US" sz="3200" b="1" dirty="0">
                <a:latin typeface="Arial" charset="0"/>
                <a:cs typeface="Arial" charset="0"/>
              </a:rPr>
              <a:t>therapies</a:t>
            </a:r>
          </a:p>
        </p:txBody>
      </p:sp>
      <p:sp>
        <p:nvSpPr>
          <p:cNvPr id="62467" name="Rectangle 3"/>
          <p:cNvSpPr>
            <a:spLocks noGrp="1" noChangeArrowheads="1"/>
          </p:cNvSpPr>
          <p:nvPr>
            <p:ph sz="quarter" idx="1"/>
          </p:nvPr>
        </p:nvSpPr>
        <p:spPr>
          <a:xfrm>
            <a:off x="301625" y="1527175"/>
            <a:ext cx="8504238" cy="4572000"/>
          </a:xfrm>
        </p:spPr>
        <p:txBody>
          <a:bodyPr/>
          <a:lstStyle/>
          <a:p>
            <a:pPr eaLnBrk="1" hangingPunct="1">
              <a:lnSpc>
                <a:spcPct val="80000"/>
              </a:lnSpc>
              <a:buFont typeface="Wingdings" pitchFamily="2" charset="2"/>
              <a:buChar char="q"/>
            </a:pPr>
            <a:r>
              <a:rPr lang="en-US" sz="2400" b="1" dirty="0">
                <a:solidFill>
                  <a:srgbClr val="FFFF00"/>
                </a:solidFill>
                <a:latin typeface="Arial" charset="0"/>
                <a:cs typeface="Arial" charset="0"/>
              </a:rPr>
              <a:t> Antipsychotic medications are the mainstay of the treatment of schizophrenia.</a:t>
            </a:r>
          </a:p>
          <a:p>
            <a:pPr eaLnBrk="1" hangingPunct="1">
              <a:lnSpc>
                <a:spcPct val="80000"/>
              </a:lnSpc>
              <a:buFont typeface="Wingdings" pitchFamily="2" charset="2"/>
              <a:buChar char="q"/>
            </a:pPr>
            <a:r>
              <a:rPr lang="en-US" sz="2400" b="1" dirty="0">
                <a:solidFill>
                  <a:srgbClr val="FFFF00"/>
                </a:solidFill>
                <a:latin typeface="Arial" charset="0"/>
                <a:cs typeface="Arial" charset="0"/>
              </a:rPr>
              <a:t>Generally, they are remarkably safe.</a:t>
            </a:r>
          </a:p>
          <a:p>
            <a:pPr eaLnBrk="1" hangingPunct="1">
              <a:lnSpc>
                <a:spcPct val="80000"/>
              </a:lnSpc>
              <a:buFont typeface="Wingdings" pitchFamily="2" charset="2"/>
              <a:buChar char="q"/>
            </a:pPr>
            <a:r>
              <a:rPr lang="en-US" sz="2400" b="1" dirty="0">
                <a:solidFill>
                  <a:srgbClr val="FFFF00"/>
                </a:solidFill>
                <a:latin typeface="Arial" charset="0"/>
                <a:cs typeface="Arial" charset="0"/>
              </a:rPr>
              <a:t>Two major classes:</a:t>
            </a:r>
          </a:p>
          <a:p>
            <a:pPr eaLnBrk="1" hangingPunct="1">
              <a:lnSpc>
                <a:spcPct val="80000"/>
              </a:lnSpc>
              <a:buFontTx/>
              <a:buNone/>
            </a:pPr>
            <a:r>
              <a:rPr lang="en-US" sz="2400" b="1" dirty="0">
                <a:solidFill>
                  <a:srgbClr val="FFFF00"/>
                </a:solidFill>
                <a:latin typeface="Arial" charset="0"/>
                <a:cs typeface="Arial" charset="0"/>
              </a:rPr>
              <a:t>-Dopamine receptor antagonists ( haloperidol, chlorpromazine )</a:t>
            </a:r>
          </a:p>
          <a:p>
            <a:pPr eaLnBrk="1" hangingPunct="1">
              <a:lnSpc>
                <a:spcPct val="80000"/>
              </a:lnSpc>
              <a:buFontTx/>
              <a:buNone/>
            </a:pPr>
            <a:r>
              <a:rPr lang="en-US" sz="2400" b="1" dirty="0">
                <a:solidFill>
                  <a:srgbClr val="FFFF00"/>
                </a:solidFill>
                <a:latin typeface="Arial" charset="0"/>
                <a:cs typeface="Arial" charset="0"/>
              </a:rPr>
              <a:t>-Serotonin-dopamine receptor antagonists ( Risperidone, clozapine, olanzapine ).</a:t>
            </a:r>
          </a:p>
          <a:p>
            <a:pPr eaLnBrk="1" hangingPunct="1">
              <a:lnSpc>
                <a:spcPct val="80000"/>
              </a:lnSpc>
              <a:buFont typeface="Wingdings" pitchFamily="2" charset="2"/>
              <a:buChar char="q"/>
            </a:pPr>
            <a:r>
              <a:rPr lang="en-US" sz="2400" b="1" dirty="0">
                <a:solidFill>
                  <a:srgbClr val="FFFF00"/>
                </a:solidFill>
                <a:latin typeface="Arial" charset="0"/>
                <a:cs typeface="Arial" charset="0"/>
              </a:rPr>
              <a:t>Depot forms of antipsychotics </a:t>
            </a:r>
            <a:r>
              <a:rPr lang="en-US" sz="2400" b="1" dirty="0" err="1">
                <a:solidFill>
                  <a:srgbClr val="FFFF00"/>
                </a:solidFill>
                <a:latin typeface="Arial" charset="0"/>
                <a:cs typeface="Arial" charset="0"/>
              </a:rPr>
              <a:t>eg</a:t>
            </a:r>
            <a:r>
              <a:rPr lang="en-US" sz="2400" b="1" dirty="0">
                <a:solidFill>
                  <a:srgbClr val="FFFF00"/>
                </a:solidFill>
                <a:latin typeface="Arial" charset="0"/>
                <a:cs typeface="Arial" charset="0"/>
              </a:rPr>
              <a:t>. Risperidone </a:t>
            </a:r>
            <a:r>
              <a:rPr lang="en-US" sz="2400" b="1" dirty="0" err="1">
                <a:solidFill>
                  <a:srgbClr val="FFFF00"/>
                </a:solidFill>
                <a:latin typeface="Arial" charset="0"/>
                <a:cs typeface="Arial" charset="0"/>
              </a:rPr>
              <a:t>Consta</a:t>
            </a:r>
            <a:r>
              <a:rPr lang="en-US" sz="2400" b="1" dirty="0">
                <a:solidFill>
                  <a:srgbClr val="FFFF00"/>
                </a:solidFill>
                <a:latin typeface="Arial" charset="0"/>
                <a:cs typeface="Arial" charset="0"/>
              </a:rPr>
              <a:t> is indicated for poorly compliant patients.</a:t>
            </a:r>
          </a:p>
          <a:p>
            <a:pPr eaLnBrk="1" hangingPunct="1">
              <a:lnSpc>
                <a:spcPct val="80000"/>
              </a:lnSpc>
              <a:buFont typeface="Wingdings" pitchFamily="2" charset="2"/>
              <a:buChar char="q"/>
            </a:pPr>
            <a:r>
              <a:rPr lang="en-US" sz="2400" b="1" dirty="0">
                <a:solidFill>
                  <a:srgbClr val="FFFF00"/>
                </a:solidFill>
                <a:latin typeface="Arial" charset="0"/>
                <a:cs typeface="Arial" charset="0"/>
              </a:rPr>
              <a:t>- Electroconvulsive therapy (ECT) for catatonic or poorly responding patients to medications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descr="antipsychotics.jpg"/>
          <p:cNvPicPr>
            <a:picLocks noGrp="1" noChangeAspect="1"/>
          </p:cNvPicPr>
          <p:nvPr>
            <p:ph sz="quarter" idx="1"/>
          </p:nvPr>
        </p:nvPicPr>
        <p:blipFill>
          <a:blip r:embed="rId2"/>
          <a:srcRect/>
          <a:stretch>
            <a:fillRect/>
          </a:stretch>
        </p:blipFill>
        <p:spPr>
          <a:xfrm>
            <a:off x="0" y="0"/>
            <a:ext cx="9144000" cy="6934200"/>
          </a:xfrm>
        </p:spPr>
      </p:pic>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r>
              <a:rPr lang="en-US" sz="3200">
                <a:cs typeface="Arial" charset="0"/>
              </a:rPr>
              <a:t>Antipsychotics and dopamine system</a:t>
            </a:r>
          </a:p>
        </p:txBody>
      </p:sp>
      <p:pic>
        <p:nvPicPr>
          <p:cNvPr id="64515" name="Picture 2" descr="http://park12.wakwak.com/~pharma1/textbook/Antipsychotic/shizo.gif"/>
          <p:cNvPicPr>
            <a:picLocks noChangeAspect="1" noChangeArrowheads="1"/>
          </p:cNvPicPr>
          <p:nvPr/>
        </p:nvPicPr>
        <p:blipFill>
          <a:blip r:embed="rId2"/>
          <a:srcRect/>
          <a:stretch>
            <a:fillRect/>
          </a:stretch>
        </p:blipFill>
        <p:spPr bwMode="auto">
          <a:xfrm>
            <a:off x="76200" y="1066800"/>
            <a:ext cx="8991600" cy="5715000"/>
          </a:xfrm>
          <a:prstGeom prst="rect">
            <a:avLst/>
          </a:prstGeom>
          <a:noFill/>
          <a:ln w="9525">
            <a:noFill/>
            <a:miter lim="800000"/>
            <a:headEnd/>
            <a:tailEnd/>
          </a:ln>
        </p:spPr>
      </p:pic>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endParaRPr lang="en-CA">
              <a:solidFill>
                <a:srgbClr val="838383"/>
              </a:solidFill>
              <a:cs typeface="Arial" charset="0"/>
            </a:endParaRPr>
          </a:p>
        </p:txBody>
      </p:sp>
      <p:sp>
        <p:nvSpPr>
          <p:cNvPr id="65539" name="Content Placeholder 2"/>
          <p:cNvSpPr>
            <a:spLocks noGrp="1"/>
          </p:cNvSpPr>
          <p:nvPr>
            <p:ph sz="quarter" idx="1"/>
          </p:nvPr>
        </p:nvSpPr>
        <p:spPr>
          <a:xfrm>
            <a:off x="301625" y="1527175"/>
            <a:ext cx="7623175" cy="4572000"/>
          </a:xfrm>
        </p:spPr>
        <p:txBody>
          <a:bodyPr/>
          <a:lstStyle/>
          <a:p>
            <a:pPr eaLnBrk="1" hangingPunct="1"/>
            <a:r>
              <a:rPr lang="en-CA" sz="4000" b="1" dirty="0">
                <a:effectLst>
                  <a:outerShdw blurRad="38100" dist="38100" dir="2700000" algn="tl">
                    <a:srgbClr val="000000">
                      <a:alpha val="43137"/>
                    </a:srgbClr>
                  </a:outerShdw>
                </a:effectLst>
                <a:latin typeface="Arial" charset="0"/>
                <a:cs typeface="Times New Roman" pitchFamily="18" charset="0"/>
              </a:rPr>
              <a:t>Pharmacological Treatment Algorithm Adapted from the </a:t>
            </a:r>
            <a:r>
              <a:rPr lang="en-CA" sz="4000" b="1" dirty="0" err="1">
                <a:effectLst>
                  <a:outerShdw blurRad="38100" dist="38100" dir="2700000" algn="tl">
                    <a:srgbClr val="000000">
                      <a:alpha val="43137"/>
                    </a:srgbClr>
                  </a:outerShdw>
                </a:effectLst>
                <a:latin typeface="Arial" charset="0"/>
                <a:cs typeface="Times New Roman" pitchFamily="18" charset="0"/>
              </a:rPr>
              <a:t>Maudsley</a:t>
            </a:r>
            <a:r>
              <a:rPr lang="en-CA" sz="4000" b="1" dirty="0">
                <a:effectLst>
                  <a:outerShdw blurRad="38100" dist="38100" dir="2700000" algn="tl">
                    <a:srgbClr val="000000">
                      <a:alpha val="43137"/>
                    </a:srgbClr>
                  </a:outerShdw>
                </a:effectLst>
                <a:latin typeface="Arial" charset="0"/>
                <a:cs typeface="Times New Roman" pitchFamily="18" charset="0"/>
              </a:rPr>
              <a:t> prescribing Guidelines (Taylor et al, 2005)</a:t>
            </a:r>
          </a:p>
        </p:txBody>
      </p:sp>
      <p:pic>
        <p:nvPicPr>
          <p:cNvPr id="65540" name="Picture 2" descr="http://www.scholarpedia.org/wiki/images/a/a1/Schizophrenia_Treatment_Algorithm.jpg"/>
          <p:cNvPicPr>
            <a:picLocks noChangeAspect="1" noChangeArrowheads="1"/>
          </p:cNvPicPr>
          <p:nvPr/>
        </p:nvPicPr>
        <p:blipFill>
          <a:blip r:embed="rId2"/>
          <a:srcRect/>
          <a:stretch>
            <a:fillRect/>
          </a:stretch>
        </p:blipFill>
        <p:spPr bwMode="auto">
          <a:xfrm>
            <a:off x="-76200" y="0"/>
            <a:ext cx="9220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barn(inVertical)">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540"/>
                                        </p:tgtEl>
                                        <p:attrNameLst>
                                          <p:attrName>style.visibility</p:attrName>
                                        </p:attrNameLst>
                                      </p:cBhvr>
                                      <p:to>
                                        <p:strVal val="visible"/>
                                      </p:to>
                                    </p:set>
                                    <p:animEffect transition="in" filter="barn(inVertical)">
                                      <p:cBhvr>
                                        <p:cTn id="12"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5" name="TextBox 6"/>
          <p:cNvSpPr txBox="1">
            <a:spLocks noChangeArrowheads="1"/>
          </p:cNvSpPr>
          <p:nvPr/>
        </p:nvSpPr>
        <p:spPr bwMode="auto">
          <a:xfrm>
            <a:off x="-228600" y="228600"/>
            <a:ext cx="9753600" cy="1384995"/>
          </a:xfrm>
          <a:prstGeom prst="rect">
            <a:avLst/>
          </a:prstGeom>
          <a:noFill/>
          <a:ln w="9525">
            <a:noFill/>
            <a:miter lim="800000"/>
            <a:headEnd/>
            <a:tailEnd/>
          </a:ln>
        </p:spPr>
        <p:txBody>
          <a:bodyPr wrap="square">
            <a:spAutoFit/>
          </a:bodyPr>
          <a:lstStyle/>
          <a:p>
            <a:pPr algn="ctr"/>
            <a:r>
              <a:rPr lang="en-CA" sz="2800" b="1" u="sng" dirty="0">
                <a:solidFill>
                  <a:schemeClr val="bg1"/>
                </a:solidFill>
              </a:rPr>
              <a:t>Common side effects of antipsychotic medication (Taylor et al, 2005)</a:t>
            </a:r>
          </a:p>
          <a:p>
            <a:endParaRPr lang="en-CA" sz="2800" b="1" u="sng" dirty="0"/>
          </a:p>
        </p:txBody>
      </p:sp>
      <p:sp>
        <p:nvSpPr>
          <p:cNvPr id="2" name="Title 1"/>
          <p:cNvSpPr>
            <a:spLocks noGrp="1"/>
          </p:cNvSpPr>
          <p:nvPr>
            <p:ph type="title"/>
          </p:nvPr>
        </p:nvSpPr>
        <p:spPr>
          <a:xfrm>
            <a:off x="301625" y="228600"/>
            <a:ext cx="8534400" cy="457200"/>
          </a:xfrm>
        </p:spPr>
        <p:txBody>
          <a:bodyPr>
            <a:normAutofit fontScale="90000"/>
          </a:bodyPr>
          <a:lstStyle/>
          <a:p>
            <a:pPr eaLnBrk="1" fontAlgn="auto" hangingPunct="1">
              <a:spcAft>
                <a:spcPts val="0"/>
              </a:spcAft>
              <a:defRPr/>
            </a:pPr>
            <a:r>
              <a:rPr lang="en-CA" dirty="0"/>
              <a:t> </a:t>
            </a:r>
          </a:p>
        </p:txBody>
      </p:sp>
      <p:sp>
        <p:nvSpPr>
          <p:cNvPr id="66563"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66564" name="Picture 4" descr="http://www.scholarpedia.org/wiki/images/2/2e/Schizophrenia_Sideeffects_AntiPsychotics.gif"/>
          <p:cNvPicPr>
            <a:picLocks noChangeAspect="1" noChangeArrowheads="1"/>
          </p:cNvPicPr>
          <p:nvPr/>
        </p:nvPicPr>
        <p:blipFill>
          <a:blip r:embed="rId2"/>
          <a:srcRect/>
          <a:stretch>
            <a:fillRect/>
          </a:stretch>
        </p:blipFill>
        <p:spPr bwMode="auto">
          <a:xfrm>
            <a:off x="0" y="0"/>
            <a:ext cx="9144000" cy="8562975"/>
          </a:xfrm>
          <a:prstGeom prst="rect">
            <a:avLst/>
          </a:prstGeom>
          <a:noFill/>
          <a:ln w="9525">
            <a:noFill/>
            <a:miter lim="800000"/>
            <a:headEnd/>
            <a:tailEnd/>
          </a:ln>
        </p:spPr>
      </p:pic>
      <p:sp>
        <p:nvSpPr>
          <p:cNvPr id="4" name="Rectangle 3"/>
          <p:cNvSpPr/>
          <p:nvPr/>
        </p:nvSpPr>
        <p:spPr>
          <a:xfrm>
            <a:off x="228600" y="609600"/>
            <a:ext cx="2362200" cy="541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2819400" y="583019"/>
            <a:ext cx="3048000" cy="541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5867400" y="583018"/>
            <a:ext cx="2438400" cy="61225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barn(inVertical)">
                                      <p:cBhvr>
                                        <p:cTn id="7" dur="500"/>
                                        <p:tgtEl>
                                          <p:spTgt spid="665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barn(inVertical)">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4"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CA" dirty="0">
                <a:cs typeface="Arial" charset="0"/>
              </a:rPr>
              <a:t>Side Effects of Antipsychotics</a:t>
            </a:r>
          </a:p>
        </p:txBody>
      </p:sp>
      <p:pic>
        <p:nvPicPr>
          <p:cNvPr id="67588" name="Picture 2" descr="http://www.primarypsychiatry.com/userdocs/articleimages/87/1007PP_Robinson_T_big.gif"/>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quarter" idx="1"/>
          </p:nvPr>
        </p:nvSpPr>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1000"/>
                                        <p:tgtEl>
                                          <p:spTgt spid="67586"/>
                                        </p:tgtEl>
                                      </p:cBhvr>
                                    </p:animEffect>
                                    <p:anim calcmode="lin" valueType="num">
                                      <p:cBhvr>
                                        <p:cTn id="8" dur="1000" fill="hold"/>
                                        <p:tgtEl>
                                          <p:spTgt spid="67586"/>
                                        </p:tgtEl>
                                        <p:attrNameLst>
                                          <p:attrName>ppt_x</p:attrName>
                                        </p:attrNameLst>
                                      </p:cBhvr>
                                      <p:tavLst>
                                        <p:tav tm="0">
                                          <p:val>
                                            <p:strVal val="#ppt_x"/>
                                          </p:val>
                                        </p:tav>
                                        <p:tav tm="100000">
                                          <p:val>
                                            <p:strVal val="#ppt_x"/>
                                          </p:val>
                                        </p:tav>
                                      </p:tavLst>
                                    </p:anim>
                                    <p:anim calcmode="lin" valueType="num">
                                      <p:cBhvr>
                                        <p:cTn id="9" dur="1000" fill="hold"/>
                                        <p:tgtEl>
                                          <p:spTgt spid="675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7588"/>
                                        </p:tgtEl>
                                        <p:attrNameLst>
                                          <p:attrName>style.visibility</p:attrName>
                                        </p:attrNameLst>
                                      </p:cBhvr>
                                      <p:to>
                                        <p:strVal val="visible"/>
                                      </p:to>
                                    </p:set>
                                    <p:animEffect transition="in" filter="barn(inVertical)">
                                      <p:cBhvr>
                                        <p:cTn id="14"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CA">
                <a:cs typeface="Arial" charset="0"/>
              </a:rPr>
              <a:t>Side effects of antipsychotics</a:t>
            </a:r>
          </a:p>
        </p:txBody>
      </p:sp>
      <p:sp>
        <p:nvSpPr>
          <p:cNvPr id="68611"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68612" name="Picture 2" descr="http://www.uspharmacist.com/CMSImagesContent/2007/11/1107_AntipsychoticsT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CA">
                <a:cs typeface="Arial" charset="0"/>
              </a:rPr>
              <a:t>Side effects of antipsychotics</a:t>
            </a:r>
          </a:p>
        </p:txBody>
      </p:sp>
      <p:sp>
        <p:nvSpPr>
          <p:cNvPr id="69635"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69636" name="Picture 2" descr="http://www.primarypsychiatry.com/userdocs/articleimages/57/Glick_BigTable_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609600"/>
            <a:ext cx="8534400" cy="758825"/>
          </a:xfrm>
        </p:spPr>
        <p:txBody>
          <a:bodyPr/>
          <a:lstStyle/>
          <a:p>
            <a:r>
              <a:rPr lang="en-CA">
                <a:cs typeface="Arial" charset="0"/>
              </a:rPr>
              <a:t>Side effects of atypical antipsychotics</a:t>
            </a:r>
          </a:p>
        </p:txBody>
      </p:sp>
      <p:sp>
        <p:nvSpPr>
          <p:cNvPr id="70659"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70660" name="Picture 2" descr="http://img.medscape.com/slide/migrated/editorial/cmecircle/2006/5254/images/intro/slide005.gif"/>
          <p:cNvPicPr>
            <a:picLocks noChangeAspect="1" noChangeArrowheads="1"/>
          </p:cNvPicPr>
          <p:nvPr/>
        </p:nvPicPr>
        <p:blipFill>
          <a:blip r:embed="rId2"/>
          <a:srcRect/>
          <a:stretch>
            <a:fillRect/>
          </a:stretch>
        </p:blipFill>
        <p:spPr bwMode="auto">
          <a:xfrm>
            <a:off x="304800" y="1447800"/>
            <a:ext cx="8534400" cy="4419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24482523"/>
              </p:ext>
            </p:extLst>
          </p:nvPr>
        </p:nvGraphicFramePr>
        <p:xfrm>
          <a:off x="0" y="-457200"/>
          <a:ext cx="9982200" cy="693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graphicEl>
                                              <a:dgm id="{2F3D13F7-7066-45DE-90DA-A2242B080D9B}"/>
                                            </p:graphicEl>
                                          </p:spTgt>
                                        </p:tgtEl>
                                        <p:attrNameLst>
                                          <p:attrName>style.visibility</p:attrName>
                                        </p:attrNameLst>
                                      </p:cBhvr>
                                      <p:to>
                                        <p:strVal val="visible"/>
                                      </p:to>
                                    </p:set>
                                    <p:animEffect transition="in" filter="wheel(1)">
                                      <p:cBhvr>
                                        <p:cTn id="7" dur="2000"/>
                                        <p:tgtEl>
                                          <p:spTgt spid="7">
                                            <p:graphicEl>
                                              <a:dgm id="{2F3D13F7-7066-45DE-90DA-A2242B080D9B}"/>
                                            </p:graphic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graphicEl>
                                              <a:dgm id="{DDA9D65C-BC0F-487E-AEDB-DC6F1229BA4F}"/>
                                            </p:graphicEl>
                                          </p:spTgt>
                                        </p:tgtEl>
                                        <p:attrNameLst>
                                          <p:attrName>style.visibility</p:attrName>
                                        </p:attrNameLst>
                                      </p:cBhvr>
                                      <p:to>
                                        <p:strVal val="visible"/>
                                      </p:to>
                                    </p:set>
                                    <p:animEffect transition="in" filter="wheel(1)">
                                      <p:cBhvr>
                                        <p:cTn id="10" dur="2000"/>
                                        <p:tgtEl>
                                          <p:spTgt spid="7">
                                            <p:graphicEl>
                                              <a:dgm id="{DDA9D65C-BC0F-487E-AEDB-DC6F1229BA4F}"/>
                                            </p:graphic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graphicEl>
                                              <a:dgm id="{63984D62-9378-4560-88A4-9E8362A10402}"/>
                                            </p:graphicEl>
                                          </p:spTgt>
                                        </p:tgtEl>
                                        <p:attrNameLst>
                                          <p:attrName>style.visibility</p:attrName>
                                        </p:attrNameLst>
                                      </p:cBhvr>
                                      <p:to>
                                        <p:strVal val="visible"/>
                                      </p:to>
                                    </p:set>
                                    <p:animEffect transition="in" filter="wheel(1)">
                                      <p:cBhvr>
                                        <p:cTn id="13" dur="2000"/>
                                        <p:tgtEl>
                                          <p:spTgt spid="7">
                                            <p:graphicEl>
                                              <a:dgm id="{63984D62-9378-4560-88A4-9E8362A10402}"/>
                                            </p:graphic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graphicEl>
                                              <a:dgm id="{7B329767-BB95-4817-97C9-E51D44FC5B3C}"/>
                                            </p:graphicEl>
                                          </p:spTgt>
                                        </p:tgtEl>
                                        <p:attrNameLst>
                                          <p:attrName>style.visibility</p:attrName>
                                        </p:attrNameLst>
                                      </p:cBhvr>
                                      <p:to>
                                        <p:strVal val="visible"/>
                                      </p:to>
                                    </p:set>
                                    <p:animEffect transition="in" filter="wheel(1)">
                                      <p:cBhvr>
                                        <p:cTn id="16" dur="2000"/>
                                        <p:tgtEl>
                                          <p:spTgt spid="7">
                                            <p:graphicEl>
                                              <a:dgm id="{7B329767-BB95-4817-97C9-E51D44FC5B3C}"/>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graphicEl>
                                              <a:dgm id="{2103D692-6A12-45E1-BA68-69FF6DECB50E}"/>
                                            </p:graphicEl>
                                          </p:spTgt>
                                        </p:tgtEl>
                                        <p:attrNameLst>
                                          <p:attrName>style.visibility</p:attrName>
                                        </p:attrNameLst>
                                      </p:cBhvr>
                                      <p:to>
                                        <p:strVal val="visible"/>
                                      </p:to>
                                    </p:set>
                                    <p:animEffect transition="in" filter="wheel(1)">
                                      <p:cBhvr>
                                        <p:cTn id="19" dur="2000"/>
                                        <p:tgtEl>
                                          <p:spTgt spid="7">
                                            <p:graphicEl>
                                              <a:dgm id="{2103D692-6A12-45E1-BA68-69FF6DECB50E}"/>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graphicEl>
                                              <a:dgm id="{BC142C7E-1413-452B-850D-96A4CE49945B}"/>
                                            </p:graphicEl>
                                          </p:spTgt>
                                        </p:tgtEl>
                                        <p:attrNameLst>
                                          <p:attrName>style.visibility</p:attrName>
                                        </p:attrNameLst>
                                      </p:cBhvr>
                                      <p:to>
                                        <p:strVal val="visible"/>
                                      </p:to>
                                    </p:set>
                                    <p:animEffect transition="in" filter="wheel(1)">
                                      <p:cBhvr>
                                        <p:cTn id="22" dur="2000"/>
                                        <p:tgtEl>
                                          <p:spTgt spid="7">
                                            <p:graphicEl>
                                              <a:dgm id="{BC142C7E-1413-452B-850D-96A4CE49945B}"/>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7">
                                            <p:graphicEl>
                                              <a:dgm id="{E2F020F8-E541-4CD3-A7DB-832FB500EA97}"/>
                                            </p:graphicEl>
                                          </p:spTgt>
                                        </p:tgtEl>
                                        <p:attrNameLst>
                                          <p:attrName>style.visibility</p:attrName>
                                        </p:attrNameLst>
                                      </p:cBhvr>
                                      <p:to>
                                        <p:strVal val="visible"/>
                                      </p:to>
                                    </p:set>
                                    <p:animEffect transition="in" filter="wheel(1)">
                                      <p:cBhvr>
                                        <p:cTn id="25" dur="2000"/>
                                        <p:tgtEl>
                                          <p:spTgt spid="7">
                                            <p:graphicEl>
                                              <a:dgm id="{E2F020F8-E541-4CD3-A7DB-832FB500EA97}"/>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7">
                                            <p:graphicEl>
                                              <a:dgm id="{B3789A9F-3FEE-4BF0-9D4C-427D72F26ECE}"/>
                                            </p:graphicEl>
                                          </p:spTgt>
                                        </p:tgtEl>
                                        <p:attrNameLst>
                                          <p:attrName>style.visibility</p:attrName>
                                        </p:attrNameLst>
                                      </p:cBhvr>
                                      <p:to>
                                        <p:strVal val="visible"/>
                                      </p:to>
                                    </p:set>
                                    <p:animEffect transition="in" filter="wheel(1)">
                                      <p:cBhvr>
                                        <p:cTn id="28" dur="2000"/>
                                        <p:tgtEl>
                                          <p:spTgt spid="7">
                                            <p:graphicEl>
                                              <a:dgm id="{B3789A9F-3FEE-4BF0-9D4C-427D72F26EC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graphicEl>
                                              <a:dgm id="{3143E1CE-B2F8-4A58-8B7C-76AF5A8607EE}"/>
                                            </p:graphicEl>
                                          </p:spTgt>
                                        </p:tgtEl>
                                        <p:attrNameLst>
                                          <p:attrName>style.visibility</p:attrName>
                                        </p:attrNameLst>
                                      </p:cBhvr>
                                      <p:to>
                                        <p:strVal val="visible"/>
                                      </p:to>
                                    </p:set>
                                    <p:animEffect transition="in" filter="wheel(1)">
                                      <p:cBhvr>
                                        <p:cTn id="31" dur="2000"/>
                                        <p:tgtEl>
                                          <p:spTgt spid="7">
                                            <p:graphicEl>
                                              <a:dgm id="{3143E1CE-B2F8-4A58-8B7C-76AF5A8607EE}"/>
                                            </p:graphic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7">
                                            <p:graphicEl>
                                              <a:dgm id="{A26BA16D-D7B3-4421-8EA6-E10BEFF61B88}"/>
                                            </p:graphicEl>
                                          </p:spTgt>
                                        </p:tgtEl>
                                        <p:attrNameLst>
                                          <p:attrName>style.visibility</p:attrName>
                                        </p:attrNameLst>
                                      </p:cBhvr>
                                      <p:to>
                                        <p:strVal val="visible"/>
                                      </p:to>
                                    </p:set>
                                    <p:animEffect transition="in" filter="wheel(1)">
                                      <p:cBhvr>
                                        <p:cTn id="34" dur="2000"/>
                                        <p:tgtEl>
                                          <p:spTgt spid="7">
                                            <p:graphicEl>
                                              <a:dgm id="{A26BA16D-D7B3-4421-8EA6-E10BEFF61B8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7">
                                            <p:graphicEl>
                                              <a:dgm id="{CAB5593D-1931-4CA9-87F4-E0189CBEA245}"/>
                                            </p:graphicEl>
                                          </p:spTgt>
                                        </p:tgtEl>
                                        <p:attrNameLst>
                                          <p:attrName>style.visibility</p:attrName>
                                        </p:attrNameLst>
                                      </p:cBhvr>
                                      <p:to>
                                        <p:strVal val="visible"/>
                                      </p:to>
                                    </p:set>
                                    <p:animEffect transition="in" filter="wheel(1)">
                                      <p:cBhvr>
                                        <p:cTn id="39" dur="2000"/>
                                        <p:tgtEl>
                                          <p:spTgt spid="7">
                                            <p:graphicEl>
                                              <a:dgm id="{CAB5593D-1931-4CA9-87F4-E0189CBEA245}"/>
                                            </p:graphicEl>
                                          </p:spTgt>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7">
                                            <p:graphicEl>
                                              <a:dgm id="{E24FBA57-0F5D-49C9-ADFD-E8AACA5EDC6C}"/>
                                            </p:graphicEl>
                                          </p:spTgt>
                                        </p:tgtEl>
                                        <p:attrNameLst>
                                          <p:attrName>style.visibility</p:attrName>
                                        </p:attrNameLst>
                                      </p:cBhvr>
                                      <p:to>
                                        <p:strVal val="visible"/>
                                      </p:to>
                                    </p:set>
                                    <p:animEffect transition="in" filter="wheel(1)">
                                      <p:cBhvr>
                                        <p:cTn id="42" dur="2000"/>
                                        <p:tgtEl>
                                          <p:spTgt spid="7">
                                            <p:graphicEl>
                                              <a:dgm id="{E24FBA57-0F5D-49C9-ADFD-E8AACA5EDC6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graphicEl>
                                              <a:dgm id="{69A014B7-B862-46E9-92C0-AB955539F061}"/>
                                            </p:graphicEl>
                                          </p:spTgt>
                                        </p:tgtEl>
                                        <p:attrNameLst>
                                          <p:attrName>style.visibility</p:attrName>
                                        </p:attrNameLst>
                                      </p:cBhvr>
                                      <p:to>
                                        <p:strVal val="visible"/>
                                      </p:to>
                                    </p:set>
                                    <p:animEffect transition="in" filter="wheel(1)">
                                      <p:cBhvr>
                                        <p:cTn id="47" dur="2000"/>
                                        <p:tgtEl>
                                          <p:spTgt spid="7">
                                            <p:graphicEl>
                                              <a:dgm id="{69A014B7-B862-46E9-92C0-AB955539F061}"/>
                                            </p:graphicEl>
                                          </p:spTgt>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7">
                                            <p:graphicEl>
                                              <a:dgm id="{2A1659AA-CFD1-4C17-8214-A34EB4FF3E43}"/>
                                            </p:graphicEl>
                                          </p:spTgt>
                                        </p:tgtEl>
                                        <p:attrNameLst>
                                          <p:attrName>style.visibility</p:attrName>
                                        </p:attrNameLst>
                                      </p:cBhvr>
                                      <p:to>
                                        <p:strVal val="visible"/>
                                      </p:to>
                                    </p:set>
                                    <p:animEffect transition="in" filter="wheel(1)">
                                      <p:cBhvr>
                                        <p:cTn id="50" dur="2000"/>
                                        <p:tgtEl>
                                          <p:spTgt spid="7">
                                            <p:graphicEl>
                                              <a:dgm id="{2A1659AA-CFD1-4C17-8214-A34EB4FF3E4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CA">
                <a:cs typeface="Arial" charset="0"/>
              </a:rPr>
              <a:t>Metabolic effects of atypical antipsychotics</a:t>
            </a:r>
          </a:p>
        </p:txBody>
      </p:sp>
      <p:sp>
        <p:nvSpPr>
          <p:cNvPr id="71683" name="Content Placeholder 2"/>
          <p:cNvSpPr>
            <a:spLocks noGrp="1"/>
          </p:cNvSpPr>
          <p:nvPr>
            <p:ph sz="quarter" idx="1"/>
          </p:nvPr>
        </p:nvSpPr>
        <p:spPr>
          <a:xfrm>
            <a:off x="301625" y="1527175"/>
            <a:ext cx="8504238" cy="4572000"/>
          </a:xfrm>
        </p:spPr>
        <p:txBody>
          <a:bodyPr/>
          <a:lstStyle/>
          <a:p>
            <a:endParaRPr lang="en-CA">
              <a:latin typeface="Arial" charset="0"/>
              <a:cs typeface="Times New Roman" pitchFamily="18" charset="0"/>
            </a:endParaRPr>
          </a:p>
        </p:txBody>
      </p:sp>
      <p:pic>
        <p:nvPicPr>
          <p:cNvPr id="71684" name="Picture 2" descr="http://img.medscape.com/slide/migrated/editorial/cmecircle/2005/3857/images/slide090.gif"/>
          <p:cNvPicPr>
            <a:picLocks noChangeAspect="1" noChangeArrowheads="1"/>
          </p:cNvPicPr>
          <p:nvPr/>
        </p:nvPicPr>
        <p:blipFill>
          <a:blip r:embed="rId2"/>
          <a:srcRect/>
          <a:stretch>
            <a:fillRect/>
          </a:stretch>
        </p:blipFill>
        <p:spPr bwMode="auto">
          <a:xfrm>
            <a:off x="0" y="0"/>
            <a:ext cx="9144000" cy="6781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04800" y="0"/>
            <a:ext cx="8534400" cy="758825"/>
          </a:xfrm>
        </p:spPr>
        <p:txBody>
          <a:bodyPr/>
          <a:lstStyle/>
          <a:p>
            <a:r>
              <a:rPr lang="en-US" dirty="0">
                <a:cs typeface="Arial" charset="0"/>
              </a:rPr>
              <a:t>Narcoleptic malignant syndrome</a:t>
            </a:r>
          </a:p>
        </p:txBody>
      </p:sp>
      <p:sp>
        <p:nvSpPr>
          <p:cNvPr id="72707" name="Content Placeholder 2"/>
          <p:cNvSpPr>
            <a:spLocks noGrp="1"/>
          </p:cNvSpPr>
          <p:nvPr>
            <p:ph sz="quarter" idx="1"/>
          </p:nvPr>
        </p:nvSpPr>
        <p:spPr>
          <a:xfrm>
            <a:off x="301625" y="1527175"/>
            <a:ext cx="8504238" cy="4572000"/>
          </a:xfrm>
        </p:spPr>
        <p:txBody>
          <a:bodyPr/>
          <a:lstStyle/>
          <a:p>
            <a:endParaRPr lang="en-US">
              <a:latin typeface="Arial" charset="0"/>
              <a:cs typeface="Arial" charset="0"/>
            </a:endParaRPr>
          </a:p>
        </p:txBody>
      </p:sp>
      <p:pic>
        <p:nvPicPr>
          <p:cNvPr id="72708" name="Picture 2"/>
          <p:cNvPicPr>
            <a:picLocks noChangeAspect="1" noChangeArrowheads="1"/>
          </p:cNvPicPr>
          <p:nvPr/>
        </p:nvPicPr>
        <p:blipFill>
          <a:blip r:embed="rId2"/>
          <a:srcRect/>
          <a:stretch>
            <a:fillRect/>
          </a:stretch>
        </p:blipFill>
        <p:spPr bwMode="auto">
          <a:xfrm>
            <a:off x="0" y="0"/>
            <a:ext cx="9144000" cy="6553200"/>
          </a:xfrm>
          <a:prstGeom prst="rect">
            <a:avLst/>
          </a:prstGeom>
          <a:noFill/>
          <a:ln w="9525">
            <a:noFill/>
            <a:miter lim="800000"/>
            <a:headEnd/>
            <a:tailEnd/>
          </a:ln>
        </p:spPr>
      </p:pic>
      <p:sp>
        <p:nvSpPr>
          <p:cNvPr id="72709" name="TextBox 4"/>
          <p:cNvSpPr txBox="1">
            <a:spLocks noChangeArrowheads="1"/>
          </p:cNvSpPr>
          <p:nvPr/>
        </p:nvSpPr>
        <p:spPr bwMode="auto">
          <a:xfrm>
            <a:off x="2286000" y="6488113"/>
            <a:ext cx="3673475" cy="369887"/>
          </a:xfrm>
          <a:prstGeom prst="rect">
            <a:avLst/>
          </a:prstGeom>
          <a:noFill/>
          <a:ln w="9525">
            <a:noFill/>
            <a:miter lim="800000"/>
            <a:headEnd/>
            <a:tailEnd/>
          </a:ln>
        </p:spPr>
        <p:txBody>
          <a:bodyPr wrap="none">
            <a:spAutoFit/>
          </a:bodyPr>
          <a:lstStyle/>
          <a:p>
            <a:r>
              <a:rPr lang="en-US" dirty="0">
                <a:solidFill>
                  <a:schemeClr val="bg1"/>
                </a:solidFill>
              </a:rPr>
              <a:t>Psychosomatic medicine,, J Amos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fade">
                                      <p:cBhvr>
                                        <p:cTn id="7" dur="1000"/>
                                        <p:tgtEl>
                                          <p:spTgt spid="72706"/>
                                        </p:tgtEl>
                                      </p:cBhvr>
                                    </p:animEffect>
                                    <p:anim calcmode="lin" valueType="num">
                                      <p:cBhvr>
                                        <p:cTn id="8" dur="1000" fill="hold"/>
                                        <p:tgtEl>
                                          <p:spTgt spid="72706"/>
                                        </p:tgtEl>
                                        <p:attrNameLst>
                                          <p:attrName>ppt_x</p:attrName>
                                        </p:attrNameLst>
                                      </p:cBhvr>
                                      <p:tavLst>
                                        <p:tav tm="0">
                                          <p:val>
                                            <p:strVal val="#ppt_x"/>
                                          </p:val>
                                        </p:tav>
                                        <p:tav tm="100000">
                                          <p:val>
                                            <p:strVal val="#ppt_x"/>
                                          </p:val>
                                        </p:tav>
                                      </p:tavLst>
                                    </p:anim>
                                    <p:anim calcmode="lin" valueType="num">
                                      <p:cBhvr>
                                        <p:cTn id="9" dur="1000" fill="hold"/>
                                        <p:tgtEl>
                                          <p:spTgt spid="727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2708"/>
                                        </p:tgtEl>
                                        <p:attrNameLst>
                                          <p:attrName>style.visibility</p:attrName>
                                        </p:attrNameLst>
                                      </p:cBhvr>
                                      <p:to>
                                        <p:strVal val="visible"/>
                                      </p:to>
                                    </p:set>
                                    <p:animEffect transition="in" filter="barn(inVertical)">
                                      <p:cBhvr>
                                        <p:cTn id="14"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r>
              <a:rPr lang="en-US" sz="4800" b="1" u="sng" dirty="0">
                <a:latin typeface="Arial" charset="0"/>
                <a:cs typeface="Arial" charset="0"/>
              </a:rPr>
              <a:t>Psychosocial</a:t>
            </a:r>
            <a:r>
              <a:rPr lang="en-US" sz="4800" b="1" u="sng" dirty="0">
                <a:solidFill>
                  <a:srgbClr val="838383"/>
                </a:solidFill>
                <a:latin typeface="Arial" charset="0"/>
                <a:cs typeface="Arial" charset="0"/>
              </a:rPr>
              <a:t> </a:t>
            </a:r>
            <a:r>
              <a:rPr lang="en-US" sz="4800" b="1" u="sng" dirty="0">
                <a:latin typeface="Arial" charset="0"/>
                <a:cs typeface="Arial" charset="0"/>
              </a:rPr>
              <a:t>therapies </a:t>
            </a:r>
          </a:p>
        </p:txBody>
      </p:sp>
      <p:sp>
        <p:nvSpPr>
          <p:cNvPr id="73731" name="Rectangle 3"/>
          <p:cNvSpPr>
            <a:spLocks noGrp="1" noChangeArrowheads="1"/>
          </p:cNvSpPr>
          <p:nvPr>
            <p:ph sz="quarter" idx="1"/>
          </p:nvPr>
        </p:nvSpPr>
        <p:spPr>
          <a:xfrm>
            <a:off x="301625" y="1527175"/>
            <a:ext cx="8504238" cy="4572000"/>
          </a:xfrm>
        </p:spPr>
        <p:txBody>
          <a:bodyPr/>
          <a:lstStyle/>
          <a:p>
            <a:pPr eaLnBrk="1" hangingPunct="1">
              <a:buFontTx/>
              <a:buNone/>
            </a:pPr>
            <a:r>
              <a:rPr lang="en-US" b="1" dirty="0">
                <a:solidFill>
                  <a:srgbClr val="FFFF00"/>
                </a:solidFill>
                <a:latin typeface="Arial" charset="0"/>
                <a:cs typeface="Arial" charset="0"/>
              </a:rPr>
              <a:t>     Social skills training</a:t>
            </a:r>
          </a:p>
          <a:p>
            <a:pPr eaLnBrk="1" hangingPunct="1">
              <a:buFontTx/>
              <a:buNone/>
            </a:pPr>
            <a:r>
              <a:rPr lang="en-US" b="1" dirty="0">
                <a:solidFill>
                  <a:srgbClr val="FFFF00"/>
                </a:solidFill>
                <a:latin typeface="Arial" charset="0"/>
                <a:cs typeface="Arial" charset="0"/>
              </a:rPr>
              <a:t>     Family oriented therapies</a:t>
            </a:r>
          </a:p>
          <a:p>
            <a:pPr eaLnBrk="1" hangingPunct="1">
              <a:buFontTx/>
              <a:buNone/>
            </a:pPr>
            <a:r>
              <a:rPr lang="en-US" b="1" dirty="0">
                <a:solidFill>
                  <a:srgbClr val="FFFF00"/>
                </a:solidFill>
                <a:latin typeface="Arial" charset="0"/>
                <a:cs typeface="Arial" charset="0"/>
              </a:rPr>
              <a:t>     Group therapy</a:t>
            </a:r>
          </a:p>
          <a:p>
            <a:pPr eaLnBrk="1" hangingPunct="1">
              <a:buFontTx/>
              <a:buNone/>
            </a:pPr>
            <a:r>
              <a:rPr lang="en-US" b="1" dirty="0">
                <a:solidFill>
                  <a:srgbClr val="FFFF00"/>
                </a:solidFill>
                <a:latin typeface="Arial" charset="0"/>
                <a:cs typeface="Arial" charset="0"/>
              </a:rPr>
              <a:t>     Individual psychotherapy</a:t>
            </a:r>
          </a:p>
          <a:p>
            <a:pPr eaLnBrk="1" hangingPunct="1">
              <a:buFontTx/>
              <a:buNone/>
            </a:pPr>
            <a:r>
              <a:rPr lang="en-US" b="1" dirty="0">
                <a:solidFill>
                  <a:srgbClr val="FFFF00"/>
                </a:solidFill>
                <a:latin typeface="Arial" charset="0"/>
                <a:cs typeface="Arial" charset="0"/>
              </a:rPr>
              <a:t>     Assertive community treatment</a:t>
            </a:r>
          </a:p>
          <a:p>
            <a:pPr eaLnBrk="1" hangingPunct="1">
              <a:buFontTx/>
              <a:buNone/>
            </a:pPr>
            <a:r>
              <a:rPr lang="en-US" b="1" dirty="0">
                <a:solidFill>
                  <a:srgbClr val="FFFF00"/>
                </a:solidFill>
                <a:latin typeface="Arial" charset="0"/>
                <a:cs typeface="Arial" charset="0"/>
              </a:rPr>
              <a:t>     </a:t>
            </a:r>
            <a:r>
              <a:rPr lang="en-US" sz="2800" b="1" dirty="0">
                <a:solidFill>
                  <a:srgbClr val="FFFF00"/>
                </a:solidFill>
                <a:latin typeface="Arial" charset="0"/>
                <a:cs typeface="Arial" charset="0"/>
              </a:rPr>
              <a:t>Vocational therapy</a:t>
            </a:r>
            <a:endParaRPr lang="en-US" b="1" dirty="0">
              <a:solidFill>
                <a:srgbClr val="FFFF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arn(inVertical)">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arn(inVertical)">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arn(inVertical)">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barn(inVertical)">
                                      <p:cBhvr>
                                        <p:cTn id="22" dur="500"/>
                                        <p:tgtEl>
                                          <p:spTgt spid="737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3731">
                                            <p:txEl>
                                              <p:pRg st="3" end="3"/>
                                            </p:txEl>
                                          </p:spTgt>
                                        </p:tgtEl>
                                        <p:attrNameLst>
                                          <p:attrName>style.visibility</p:attrName>
                                        </p:attrNameLst>
                                      </p:cBhvr>
                                      <p:to>
                                        <p:strVal val="visible"/>
                                      </p:to>
                                    </p:set>
                                    <p:animEffect transition="in" filter="barn(inVertical)">
                                      <p:cBhvr>
                                        <p:cTn id="27" dur="500"/>
                                        <p:tgtEl>
                                          <p:spTgt spid="737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3731">
                                            <p:txEl>
                                              <p:pRg st="4" end="4"/>
                                            </p:txEl>
                                          </p:spTgt>
                                        </p:tgtEl>
                                        <p:attrNameLst>
                                          <p:attrName>style.visibility</p:attrName>
                                        </p:attrNameLst>
                                      </p:cBhvr>
                                      <p:to>
                                        <p:strVal val="visible"/>
                                      </p:to>
                                    </p:set>
                                    <p:animEffect transition="in" filter="barn(inVertical)">
                                      <p:cBhvr>
                                        <p:cTn id="32" dur="500"/>
                                        <p:tgtEl>
                                          <p:spTgt spid="737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Effect transition="in" filter="barn(inVertical)">
                                      <p:cBhvr>
                                        <p:cTn id="37" dur="5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1676400"/>
            <a:ext cx="7561685" cy="1862048"/>
          </a:xfrm>
          <a:prstGeom prst="rect">
            <a:avLst/>
          </a:prstGeom>
          <a:noFill/>
        </p:spPr>
        <p:txBody>
          <a:bodyPr wrap="none">
            <a:spAutoFit/>
          </a:bodyPr>
          <a:lstStyle/>
          <a:p>
            <a:pPr algn="ctr">
              <a:defRPr/>
            </a:pPr>
            <a:r>
              <a:rPr lang="en-US" sz="11500" b="1" dirty="0">
                <a:ln w="1905"/>
                <a:solidFill>
                  <a:srgbClr val="FFFF00"/>
                </a:solidFill>
                <a:effectLst>
                  <a:innerShdw blurRad="69850" dist="43180" dir="5400000">
                    <a:srgbClr val="000000">
                      <a:alpha val="65000"/>
                    </a:srgbClr>
                  </a:innerShdw>
                </a:effectLst>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041499984"/>
              </p:ext>
            </p:extLst>
          </p:nvPr>
        </p:nvGraphicFramePr>
        <p:xfrm>
          <a:off x="-1066800" y="-76200"/>
          <a:ext cx="11125200" cy="6696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86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6639A027-1EB1-4748-8141-F79C702D320F}"/>
                                            </p:graphicEl>
                                          </p:spTgt>
                                        </p:tgtEl>
                                        <p:attrNameLst>
                                          <p:attrName>style.visibility</p:attrName>
                                        </p:attrNameLst>
                                      </p:cBhvr>
                                      <p:to>
                                        <p:strVal val="visible"/>
                                      </p:to>
                                    </p:set>
                                    <p:anim calcmode="lin" valueType="num">
                                      <p:cBhvr>
                                        <p:cTn id="7" dur="1000" fill="hold"/>
                                        <p:tgtEl>
                                          <p:spTgt spid="4">
                                            <p:graphicEl>
                                              <a:dgm id="{6639A027-1EB1-4748-8141-F79C702D320F}"/>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6639A027-1EB1-4748-8141-F79C702D320F}"/>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6639A027-1EB1-4748-8141-F79C702D320F}"/>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6639A027-1EB1-4748-8141-F79C702D320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4D202AEF-9669-4B5C-BE0C-68FB50114732}"/>
                                            </p:graphicEl>
                                          </p:spTgt>
                                        </p:tgtEl>
                                        <p:attrNameLst>
                                          <p:attrName>style.visibility</p:attrName>
                                        </p:attrNameLst>
                                      </p:cBhvr>
                                      <p:to>
                                        <p:strVal val="visible"/>
                                      </p:to>
                                    </p:set>
                                    <p:anim calcmode="lin" valueType="num">
                                      <p:cBhvr>
                                        <p:cTn id="15" dur="1000" fill="hold"/>
                                        <p:tgtEl>
                                          <p:spTgt spid="4">
                                            <p:graphicEl>
                                              <a:dgm id="{4D202AEF-9669-4B5C-BE0C-68FB50114732}"/>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4D202AEF-9669-4B5C-BE0C-68FB50114732}"/>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4D202AEF-9669-4B5C-BE0C-68FB50114732}"/>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4D202AEF-9669-4B5C-BE0C-68FB50114732}"/>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66549AAE-A2F4-4ADE-BB2E-74CFD21532EF}"/>
                                            </p:graphicEl>
                                          </p:spTgt>
                                        </p:tgtEl>
                                        <p:attrNameLst>
                                          <p:attrName>style.visibility</p:attrName>
                                        </p:attrNameLst>
                                      </p:cBhvr>
                                      <p:to>
                                        <p:strVal val="visible"/>
                                      </p:to>
                                    </p:set>
                                    <p:anim calcmode="lin" valueType="num">
                                      <p:cBhvr>
                                        <p:cTn id="21" dur="1000" fill="hold"/>
                                        <p:tgtEl>
                                          <p:spTgt spid="4">
                                            <p:graphicEl>
                                              <a:dgm id="{66549AAE-A2F4-4ADE-BB2E-74CFD21532EF}"/>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66549AAE-A2F4-4ADE-BB2E-74CFD21532EF}"/>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66549AAE-A2F4-4ADE-BB2E-74CFD21532EF}"/>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66549AAE-A2F4-4ADE-BB2E-74CFD21532E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E31FDD74-17CC-4CB2-ABF4-06E921B77918}"/>
                                            </p:graphicEl>
                                          </p:spTgt>
                                        </p:tgtEl>
                                        <p:attrNameLst>
                                          <p:attrName>style.visibility</p:attrName>
                                        </p:attrNameLst>
                                      </p:cBhvr>
                                      <p:to>
                                        <p:strVal val="visible"/>
                                      </p:to>
                                    </p:set>
                                    <p:anim calcmode="lin" valueType="num">
                                      <p:cBhvr>
                                        <p:cTn id="29" dur="1000" fill="hold"/>
                                        <p:tgtEl>
                                          <p:spTgt spid="4">
                                            <p:graphicEl>
                                              <a:dgm id="{E31FDD74-17CC-4CB2-ABF4-06E921B77918}"/>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E31FDD74-17CC-4CB2-ABF4-06E921B77918}"/>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E31FDD74-17CC-4CB2-ABF4-06E921B77918}"/>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E31FDD74-17CC-4CB2-ABF4-06E921B77918}"/>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
                                            <p:graphicEl>
                                              <a:dgm id="{DDC74E90-15C3-4636-BAC9-8219B96C030A}"/>
                                            </p:graphicEl>
                                          </p:spTgt>
                                        </p:tgtEl>
                                        <p:attrNameLst>
                                          <p:attrName>style.visibility</p:attrName>
                                        </p:attrNameLst>
                                      </p:cBhvr>
                                      <p:to>
                                        <p:strVal val="visible"/>
                                      </p:to>
                                    </p:set>
                                    <p:anim calcmode="lin" valueType="num">
                                      <p:cBhvr>
                                        <p:cTn id="35" dur="1000" fill="hold"/>
                                        <p:tgtEl>
                                          <p:spTgt spid="4">
                                            <p:graphicEl>
                                              <a:dgm id="{DDC74E90-15C3-4636-BAC9-8219B96C030A}"/>
                                            </p:graphicEl>
                                          </p:spTgt>
                                        </p:tgtEl>
                                        <p:attrNameLst>
                                          <p:attrName>ppt_w</p:attrName>
                                        </p:attrNameLst>
                                      </p:cBhvr>
                                      <p:tavLst>
                                        <p:tav tm="0">
                                          <p:val>
                                            <p:fltVal val="0"/>
                                          </p:val>
                                        </p:tav>
                                        <p:tav tm="100000">
                                          <p:val>
                                            <p:strVal val="#ppt_w"/>
                                          </p:val>
                                        </p:tav>
                                      </p:tavLst>
                                    </p:anim>
                                    <p:anim calcmode="lin" valueType="num">
                                      <p:cBhvr>
                                        <p:cTn id="36" dur="1000" fill="hold"/>
                                        <p:tgtEl>
                                          <p:spTgt spid="4">
                                            <p:graphicEl>
                                              <a:dgm id="{DDC74E90-15C3-4636-BAC9-8219B96C030A}"/>
                                            </p:graphicEl>
                                          </p:spTgt>
                                        </p:tgtEl>
                                        <p:attrNameLst>
                                          <p:attrName>ppt_h</p:attrName>
                                        </p:attrNameLst>
                                      </p:cBhvr>
                                      <p:tavLst>
                                        <p:tav tm="0">
                                          <p:val>
                                            <p:fltVal val="0"/>
                                          </p:val>
                                        </p:tav>
                                        <p:tav tm="100000">
                                          <p:val>
                                            <p:strVal val="#ppt_h"/>
                                          </p:val>
                                        </p:tav>
                                      </p:tavLst>
                                    </p:anim>
                                    <p:anim calcmode="lin" valueType="num">
                                      <p:cBhvr>
                                        <p:cTn id="37" dur="1000" fill="hold"/>
                                        <p:tgtEl>
                                          <p:spTgt spid="4">
                                            <p:graphicEl>
                                              <a:dgm id="{DDC74E90-15C3-4636-BAC9-8219B96C030A}"/>
                                            </p:graphicEl>
                                          </p:spTgt>
                                        </p:tgtEl>
                                        <p:attrNameLst>
                                          <p:attrName>style.rotation</p:attrName>
                                        </p:attrNameLst>
                                      </p:cBhvr>
                                      <p:tavLst>
                                        <p:tav tm="0">
                                          <p:val>
                                            <p:fltVal val="90"/>
                                          </p:val>
                                        </p:tav>
                                        <p:tav tm="100000">
                                          <p:val>
                                            <p:fltVal val="0"/>
                                          </p:val>
                                        </p:tav>
                                      </p:tavLst>
                                    </p:anim>
                                    <p:animEffect transition="in" filter="fade">
                                      <p:cBhvr>
                                        <p:cTn id="38" dur="1000"/>
                                        <p:tgtEl>
                                          <p:spTgt spid="4">
                                            <p:graphicEl>
                                              <a:dgm id="{DDC74E90-15C3-4636-BAC9-8219B96C030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graphicEl>
                                              <a:dgm id="{A4AB2318-F677-4E4F-BECA-268E0E4D8F26}"/>
                                            </p:graphicEl>
                                          </p:spTgt>
                                        </p:tgtEl>
                                        <p:attrNameLst>
                                          <p:attrName>style.visibility</p:attrName>
                                        </p:attrNameLst>
                                      </p:cBhvr>
                                      <p:to>
                                        <p:strVal val="visible"/>
                                      </p:to>
                                    </p:set>
                                    <p:anim calcmode="lin" valueType="num">
                                      <p:cBhvr>
                                        <p:cTn id="43" dur="1000" fill="hold"/>
                                        <p:tgtEl>
                                          <p:spTgt spid="4">
                                            <p:graphicEl>
                                              <a:dgm id="{A4AB2318-F677-4E4F-BECA-268E0E4D8F26}"/>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A4AB2318-F677-4E4F-BECA-268E0E4D8F26}"/>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A4AB2318-F677-4E4F-BECA-268E0E4D8F26}"/>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A4AB2318-F677-4E4F-BECA-268E0E4D8F26}"/>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A9D9D60B-1C34-4E00-8B22-C60418508EC6}"/>
                                            </p:graphicEl>
                                          </p:spTgt>
                                        </p:tgtEl>
                                        <p:attrNameLst>
                                          <p:attrName>style.visibility</p:attrName>
                                        </p:attrNameLst>
                                      </p:cBhvr>
                                      <p:to>
                                        <p:strVal val="visible"/>
                                      </p:to>
                                    </p:set>
                                    <p:anim calcmode="lin" valueType="num">
                                      <p:cBhvr>
                                        <p:cTn id="49" dur="1000" fill="hold"/>
                                        <p:tgtEl>
                                          <p:spTgt spid="4">
                                            <p:graphicEl>
                                              <a:dgm id="{A9D9D60B-1C34-4E00-8B22-C60418508EC6}"/>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A9D9D60B-1C34-4E00-8B22-C60418508EC6}"/>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A9D9D60B-1C34-4E00-8B22-C60418508EC6}"/>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A9D9D60B-1C34-4E00-8B22-C60418508EC6}"/>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4">
                                            <p:graphicEl>
                                              <a:dgm id="{E217EE59-6A14-45B5-9D26-580D3EE5042E}"/>
                                            </p:graphicEl>
                                          </p:spTgt>
                                        </p:tgtEl>
                                        <p:attrNameLst>
                                          <p:attrName>style.visibility</p:attrName>
                                        </p:attrNameLst>
                                      </p:cBhvr>
                                      <p:to>
                                        <p:strVal val="visible"/>
                                      </p:to>
                                    </p:set>
                                    <p:anim calcmode="lin" valueType="num">
                                      <p:cBhvr>
                                        <p:cTn id="57" dur="1000" fill="hold"/>
                                        <p:tgtEl>
                                          <p:spTgt spid="4">
                                            <p:graphicEl>
                                              <a:dgm id="{E217EE59-6A14-45B5-9D26-580D3EE5042E}"/>
                                            </p:graphicEl>
                                          </p:spTgt>
                                        </p:tgtEl>
                                        <p:attrNameLst>
                                          <p:attrName>ppt_w</p:attrName>
                                        </p:attrNameLst>
                                      </p:cBhvr>
                                      <p:tavLst>
                                        <p:tav tm="0">
                                          <p:val>
                                            <p:fltVal val="0"/>
                                          </p:val>
                                        </p:tav>
                                        <p:tav tm="100000">
                                          <p:val>
                                            <p:strVal val="#ppt_w"/>
                                          </p:val>
                                        </p:tav>
                                      </p:tavLst>
                                    </p:anim>
                                    <p:anim calcmode="lin" valueType="num">
                                      <p:cBhvr>
                                        <p:cTn id="58" dur="1000" fill="hold"/>
                                        <p:tgtEl>
                                          <p:spTgt spid="4">
                                            <p:graphicEl>
                                              <a:dgm id="{E217EE59-6A14-45B5-9D26-580D3EE5042E}"/>
                                            </p:graphicEl>
                                          </p:spTgt>
                                        </p:tgtEl>
                                        <p:attrNameLst>
                                          <p:attrName>ppt_h</p:attrName>
                                        </p:attrNameLst>
                                      </p:cBhvr>
                                      <p:tavLst>
                                        <p:tav tm="0">
                                          <p:val>
                                            <p:fltVal val="0"/>
                                          </p:val>
                                        </p:tav>
                                        <p:tav tm="100000">
                                          <p:val>
                                            <p:strVal val="#ppt_h"/>
                                          </p:val>
                                        </p:tav>
                                      </p:tavLst>
                                    </p:anim>
                                    <p:anim calcmode="lin" valueType="num">
                                      <p:cBhvr>
                                        <p:cTn id="59" dur="1000" fill="hold"/>
                                        <p:tgtEl>
                                          <p:spTgt spid="4">
                                            <p:graphicEl>
                                              <a:dgm id="{E217EE59-6A14-45B5-9D26-580D3EE5042E}"/>
                                            </p:graphicEl>
                                          </p:spTgt>
                                        </p:tgtEl>
                                        <p:attrNameLst>
                                          <p:attrName>style.rotation</p:attrName>
                                        </p:attrNameLst>
                                      </p:cBhvr>
                                      <p:tavLst>
                                        <p:tav tm="0">
                                          <p:val>
                                            <p:fltVal val="90"/>
                                          </p:val>
                                        </p:tav>
                                        <p:tav tm="100000">
                                          <p:val>
                                            <p:fltVal val="0"/>
                                          </p:val>
                                        </p:tav>
                                      </p:tavLst>
                                    </p:anim>
                                    <p:animEffect transition="in" filter="fade">
                                      <p:cBhvr>
                                        <p:cTn id="60" dur="1000"/>
                                        <p:tgtEl>
                                          <p:spTgt spid="4">
                                            <p:graphicEl>
                                              <a:dgm id="{E217EE59-6A14-45B5-9D26-580D3EE5042E}"/>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4">
                                            <p:graphicEl>
                                              <a:dgm id="{E26DF202-1531-456F-AD3E-FA548AC38C2C}"/>
                                            </p:graphicEl>
                                          </p:spTgt>
                                        </p:tgtEl>
                                        <p:attrNameLst>
                                          <p:attrName>style.visibility</p:attrName>
                                        </p:attrNameLst>
                                      </p:cBhvr>
                                      <p:to>
                                        <p:strVal val="visible"/>
                                      </p:to>
                                    </p:set>
                                    <p:anim calcmode="lin" valueType="num">
                                      <p:cBhvr>
                                        <p:cTn id="63" dur="1000" fill="hold"/>
                                        <p:tgtEl>
                                          <p:spTgt spid="4">
                                            <p:graphicEl>
                                              <a:dgm id="{E26DF202-1531-456F-AD3E-FA548AC38C2C}"/>
                                            </p:graphicEl>
                                          </p:spTgt>
                                        </p:tgtEl>
                                        <p:attrNameLst>
                                          <p:attrName>ppt_w</p:attrName>
                                        </p:attrNameLst>
                                      </p:cBhvr>
                                      <p:tavLst>
                                        <p:tav tm="0">
                                          <p:val>
                                            <p:fltVal val="0"/>
                                          </p:val>
                                        </p:tav>
                                        <p:tav tm="100000">
                                          <p:val>
                                            <p:strVal val="#ppt_w"/>
                                          </p:val>
                                        </p:tav>
                                      </p:tavLst>
                                    </p:anim>
                                    <p:anim calcmode="lin" valueType="num">
                                      <p:cBhvr>
                                        <p:cTn id="64" dur="1000" fill="hold"/>
                                        <p:tgtEl>
                                          <p:spTgt spid="4">
                                            <p:graphicEl>
                                              <a:dgm id="{E26DF202-1531-456F-AD3E-FA548AC38C2C}"/>
                                            </p:graphicEl>
                                          </p:spTgt>
                                        </p:tgtEl>
                                        <p:attrNameLst>
                                          <p:attrName>ppt_h</p:attrName>
                                        </p:attrNameLst>
                                      </p:cBhvr>
                                      <p:tavLst>
                                        <p:tav tm="0">
                                          <p:val>
                                            <p:fltVal val="0"/>
                                          </p:val>
                                        </p:tav>
                                        <p:tav tm="100000">
                                          <p:val>
                                            <p:strVal val="#ppt_h"/>
                                          </p:val>
                                        </p:tav>
                                      </p:tavLst>
                                    </p:anim>
                                    <p:anim calcmode="lin" valueType="num">
                                      <p:cBhvr>
                                        <p:cTn id="65" dur="1000" fill="hold"/>
                                        <p:tgtEl>
                                          <p:spTgt spid="4">
                                            <p:graphicEl>
                                              <a:dgm id="{E26DF202-1531-456F-AD3E-FA548AC38C2C}"/>
                                            </p:graphicEl>
                                          </p:spTgt>
                                        </p:tgtEl>
                                        <p:attrNameLst>
                                          <p:attrName>style.rotation</p:attrName>
                                        </p:attrNameLst>
                                      </p:cBhvr>
                                      <p:tavLst>
                                        <p:tav tm="0">
                                          <p:val>
                                            <p:fltVal val="90"/>
                                          </p:val>
                                        </p:tav>
                                        <p:tav tm="100000">
                                          <p:val>
                                            <p:fltVal val="0"/>
                                          </p:val>
                                        </p:tav>
                                      </p:tavLst>
                                    </p:anim>
                                    <p:animEffect transition="in" filter="fade">
                                      <p:cBhvr>
                                        <p:cTn id="66" dur="1000"/>
                                        <p:tgtEl>
                                          <p:spTgt spid="4">
                                            <p:graphicEl>
                                              <a:dgm id="{E26DF202-1531-456F-AD3E-FA548AC38C2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graphicEl>
                                              <a:dgm id="{C029A710-3F8E-42EA-8125-151FE00E799F}"/>
                                            </p:graphicEl>
                                          </p:spTgt>
                                        </p:tgtEl>
                                        <p:attrNameLst>
                                          <p:attrName>style.visibility</p:attrName>
                                        </p:attrNameLst>
                                      </p:cBhvr>
                                      <p:to>
                                        <p:strVal val="visible"/>
                                      </p:to>
                                    </p:set>
                                    <p:anim calcmode="lin" valueType="num">
                                      <p:cBhvr>
                                        <p:cTn id="71" dur="1000" fill="hold"/>
                                        <p:tgtEl>
                                          <p:spTgt spid="4">
                                            <p:graphicEl>
                                              <a:dgm id="{C029A710-3F8E-42EA-8125-151FE00E799F}"/>
                                            </p:graphicEl>
                                          </p:spTgt>
                                        </p:tgtEl>
                                        <p:attrNameLst>
                                          <p:attrName>ppt_w</p:attrName>
                                        </p:attrNameLst>
                                      </p:cBhvr>
                                      <p:tavLst>
                                        <p:tav tm="0">
                                          <p:val>
                                            <p:fltVal val="0"/>
                                          </p:val>
                                        </p:tav>
                                        <p:tav tm="100000">
                                          <p:val>
                                            <p:strVal val="#ppt_w"/>
                                          </p:val>
                                        </p:tav>
                                      </p:tavLst>
                                    </p:anim>
                                    <p:anim calcmode="lin" valueType="num">
                                      <p:cBhvr>
                                        <p:cTn id="72" dur="1000" fill="hold"/>
                                        <p:tgtEl>
                                          <p:spTgt spid="4">
                                            <p:graphicEl>
                                              <a:dgm id="{C029A710-3F8E-42EA-8125-151FE00E799F}"/>
                                            </p:graphicEl>
                                          </p:spTgt>
                                        </p:tgtEl>
                                        <p:attrNameLst>
                                          <p:attrName>ppt_h</p:attrName>
                                        </p:attrNameLst>
                                      </p:cBhvr>
                                      <p:tavLst>
                                        <p:tav tm="0">
                                          <p:val>
                                            <p:fltVal val="0"/>
                                          </p:val>
                                        </p:tav>
                                        <p:tav tm="100000">
                                          <p:val>
                                            <p:strVal val="#ppt_h"/>
                                          </p:val>
                                        </p:tav>
                                      </p:tavLst>
                                    </p:anim>
                                    <p:anim calcmode="lin" valueType="num">
                                      <p:cBhvr>
                                        <p:cTn id="73" dur="1000" fill="hold"/>
                                        <p:tgtEl>
                                          <p:spTgt spid="4">
                                            <p:graphicEl>
                                              <a:dgm id="{C029A710-3F8E-42EA-8125-151FE00E799F}"/>
                                            </p:graphicEl>
                                          </p:spTgt>
                                        </p:tgtEl>
                                        <p:attrNameLst>
                                          <p:attrName>style.rotation</p:attrName>
                                        </p:attrNameLst>
                                      </p:cBhvr>
                                      <p:tavLst>
                                        <p:tav tm="0">
                                          <p:val>
                                            <p:fltVal val="90"/>
                                          </p:val>
                                        </p:tav>
                                        <p:tav tm="100000">
                                          <p:val>
                                            <p:fltVal val="0"/>
                                          </p:val>
                                        </p:tav>
                                      </p:tavLst>
                                    </p:anim>
                                    <p:animEffect transition="in" filter="fade">
                                      <p:cBhvr>
                                        <p:cTn id="74" dur="1000"/>
                                        <p:tgtEl>
                                          <p:spTgt spid="4">
                                            <p:graphicEl>
                                              <a:dgm id="{C029A710-3F8E-42EA-8125-151FE00E799F}"/>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4">
                                            <p:graphicEl>
                                              <a:dgm id="{514C5513-A6A9-4E84-A785-D57E9138C3C7}"/>
                                            </p:graphicEl>
                                          </p:spTgt>
                                        </p:tgtEl>
                                        <p:attrNameLst>
                                          <p:attrName>style.visibility</p:attrName>
                                        </p:attrNameLst>
                                      </p:cBhvr>
                                      <p:to>
                                        <p:strVal val="visible"/>
                                      </p:to>
                                    </p:set>
                                    <p:anim calcmode="lin" valueType="num">
                                      <p:cBhvr>
                                        <p:cTn id="77" dur="1000" fill="hold"/>
                                        <p:tgtEl>
                                          <p:spTgt spid="4">
                                            <p:graphicEl>
                                              <a:dgm id="{514C5513-A6A9-4E84-A785-D57E9138C3C7}"/>
                                            </p:graphicEl>
                                          </p:spTgt>
                                        </p:tgtEl>
                                        <p:attrNameLst>
                                          <p:attrName>ppt_w</p:attrName>
                                        </p:attrNameLst>
                                      </p:cBhvr>
                                      <p:tavLst>
                                        <p:tav tm="0">
                                          <p:val>
                                            <p:fltVal val="0"/>
                                          </p:val>
                                        </p:tav>
                                        <p:tav tm="100000">
                                          <p:val>
                                            <p:strVal val="#ppt_w"/>
                                          </p:val>
                                        </p:tav>
                                      </p:tavLst>
                                    </p:anim>
                                    <p:anim calcmode="lin" valueType="num">
                                      <p:cBhvr>
                                        <p:cTn id="78" dur="1000" fill="hold"/>
                                        <p:tgtEl>
                                          <p:spTgt spid="4">
                                            <p:graphicEl>
                                              <a:dgm id="{514C5513-A6A9-4E84-A785-D57E9138C3C7}"/>
                                            </p:graphicEl>
                                          </p:spTgt>
                                        </p:tgtEl>
                                        <p:attrNameLst>
                                          <p:attrName>ppt_h</p:attrName>
                                        </p:attrNameLst>
                                      </p:cBhvr>
                                      <p:tavLst>
                                        <p:tav tm="0">
                                          <p:val>
                                            <p:fltVal val="0"/>
                                          </p:val>
                                        </p:tav>
                                        <p:tav tm="100000">
                                          <p:val>
                                            <p:strVal val="#ppt_h"/>
                                          </p:val>
                                        </p:tav>
                                      </p:tavLst>
                                    </p:anim>
                                    <p:anim calcmode="lin" valueType="num">
                                      <p:cBhvr>
                                        <p:cTn id="79" dur="1000" fill="hold"/>
                                        <p:tgtEl>
                                          <p:spTgt spid="4">
                                            <p:graphicEl>
                                              <a:dgm id="{514C5513-A6A9-4E84-A785-D57E9138C3C7}"/>
                                            </p:graphicEl>
                                          </p:spTgt>
                                        </p:tgtEl>
                                        <p:attrNameLst>
                                          <p:attrName>style.rotation</p:attrName>
                                        </p:attrNameLst>
                                      </p:cBhvr>
                                      <p:tavLst>
                                        <p:tav tm="0">
                                          <p:val>
                                            <p:fltVal val="90"/>
                                          </p:val>
                                        </p:tav>
                                        <p:tav tm="100000">
                                          <p:val>
                                            <p:fltVal val="0"/>
                                          </p:val>
                                        </p:tav>
                                      </p:tavLst>
                                    </p:anim>
                                    <p:animEffect transition="in" filter="fade">
                                      <p:cBhvr>
                                        <p:cTn id="80" dur="1000"/>
                                        <p:tgtEl>
                                          <p:spTgt spid="4">
                                            <p:graphicEl>
                                              <a:dgm id="{514C5513-A6A9-4E84-A785-D57E9138C3C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4">
                                            <p:graphicEl>
                                              <a:dgm id="{00E3E308-2A1C-4A9F-B0E7-E339E432EB91}"/>
                                            </p:graphicEl>
                                          </p:spTgt>
                                        </p:tgtEl>
                                        <p:attrNameLst>
                                          <p:attrName>style.visibility</p:attrName>
                                        </p:attrNameLst>
                                      </p:cBhvr>
                                      <p:to>
                                        <p:strVal val="visible"/>
                                      </p:to>
                                    </p:set>
                                    <p:anim calcmode="lin" valueType="num">
                                      <p:cBhvr>
                                        <p:cTn id="85" dur="1000" fill="hold"/>
                                        <p:tgtEl>
                                          <p:spTgt spid="4">
                                            <p:graphicEl>
                                              <a:dgm id="{00E3E308-2A1C-4A9F-B0E7-E339E432EB91}"/>
                                            </p:graphicEl>
                                          </p:spTgt>
                                        </p:tgtEl>
                                        <p:attrNameLst>
                                          <p:attrName>ppt_w</p:attrName>
                                        </p:attrNameLst>
                                      </p:cBhvr>
                                      <p:tavLst>
                                        <p:tav tm="0">
                                          <p:val>
                                            <p:fltVal val="0"/>
                                          </p:val>
                                        </p:tav>
                                        <p:tav tm="100000">
                                          <p:val>
                                            <p:strVal val="#ppt_w"/>
                                          </p:val>
                                        </p:tav>
                                      </p:tavLst>
                                    </p:anim>
                                    <p:anim calcmode="lin" valueType="num">
                                      <p:cBhvr>
                                        <p:cTn id="86" dur="1000" fill="hold"/>
                                        <p:tgtEl>
                                          <p:spTgt spid="4">
                                            <p:graphicEl>
                                              <a:dgm id="{00E3E308-2A1C-4A9F-B0E7-E339E432EB91}"/>
                                            </p:graphicEl>
                                          </p:spTgt>
                                        </p:tgtEl>
                                        <p:attrNameLst>
                                          <p:attrName>ppt_h</p:attrName>
                                        </p:attrNameLst>
                                      </p:cBhvr>
                                      <p:tavLst>
                                        <p:tav tm="0">
                                          <p:val>
                                            <p:fltVal val="0"/>
                                          </p:val>
                                        </p:tav>
                                        <p:tav tm="100000">
                                          <p:val>
                                            <p:strVal val="#ppt_h"/>
                                          </p:val>
                                        </p:tav>
                                      </p:tavLst>
                                    </p:anim>
                                    <p:anim calcmode="lin" valueType="num">
                                      <p:cBhvr>
                                        <p:cTn id="87" dur="1000" fill="hold"/>
                                        <p:tgtEl>
                                          <p:spTgt spid="4">
                                            <p:graphicEl>
                                              <a:dgm id="{00E3E308-2A1C-4A9F-B0E7-E339E432EB91}"/>
                                            </p:graphicEl>
                                          </p:spTgt>
                                        </p:tgtEl>
                                        <p:attrNameLst>
                                          <p:attrName>style.rotation</p:attrName>
                                        </p:attrNameLst>
                                      </p:cBhvr>
                                      <p:tavLst>
                                        <p:tav tm="0">
                                          <p:val>
                                            <p:fltVal val="90"/>
                                          </p:val>
                                        </p:tav>
                                        <p:tav tm="100000">
                                          <p:val>
                                            <p:fltVal val="0"/>
                                          </p:val>
                                        </p:tav>
                                      </p:tavLst>
                                    </p:anim>
                                    <p:animEffect transition="in" filter="fade">
                                      <p:cBhvr>
                                        <p:cTn id="88" dur="1000"/>
                                        <p:tgtEl>
                                          <p:spTgt spid="4">
                                            <p:graphicEl>
                                              <a:dgm id="{00E3E308-2A1C-4A9F-B0E7-E339E432EB91}"/>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4">
                                            <p:graphicEl>
                                              <a:dgm id="{16136173-B82F-4E95-851D-DD3405082D4C}"/>
                                            </p:graphicEl>
                                          </p:spTgt>
                                        </p:tgtEl>
                                        <p:attrNameLst>
                                          <p:attrName>style.visibility</p:attrName>
                                        </p:attrNameLst>
                                      </p:cBhvr>
                                      <p:to>
                                        <p:strVal val="visible"/>
                                      </p:to>
                                    </p:set>
                                    <p:anim calcmode="lin" valueType="num">
                                      <p:cBhvr>
                                        <p:cTn id="91" dur="1000" fill="hold"/>
                                        <p:tgtEl>
                                          <p:spTgt spid="4">
                                            <p:graphicEl>
                                              <a:dgm id="{16136173-B82F-4E95-851D-DD3405082D4C}"/>
                                            </p:graphicEl>
                                          </p:spTgt>
                                        </p:tgtEl>
                                        <p:attrNameLst>
                                          <p:attrName>ppt_w</p:attrName>
                                        </p:attrNameLst>
                                      </p:cBhvr>
                                      <p:tavLst>
                                        <p:tav tm="0">
                                          <p:val>
                                            <p:fltVal val="0"/>
                                          </p:val>
                                        </p:tav>
                                        <p:tav tm="100000">
                                          <p:val>
                                            <p:strVal val="#ppt_w"/>
                                          </p:val>
                                        </p:tav>
                                      </p:tavLst>
                                    </p:anim>
                                    <p:anim calcmode="lin" valueType="num">
                                      <p:cBhvr>
                                        <p:cTn id="92" dur="1000" fill="hold"/>
                                        <p:tgtEl>
                                          <p:spTgt spid="4">
                                            <p:graphicEl>
                                              <a:dgm id="{16136173-B82F-4E95-851D-DD3405082D4C}"/>
                                            </p:graphicEl>
                                          </p:spTgt>
                                        </p:tgtEl>
                                        <p:attrNameLst>
                                          <p:attrName>ppt_h</p:attrName>
                                        </p:attrNameLst>
                                      </p:cBhvr>
                                      <p:tavLst>
                                        <p:tav tm="0">
                                          <p:val>
                                            <p:fltVal val="0"/>
                                          </p:val>
                                        </p:tav>
                                        <p:tav tm="100000">
                                          <p:val>
                                            <p:strVal val="#ppt_h"/>
                                          </p:val>
                                        </p:tav>
                                      </p:tavLst>
                                    </p:anim>
                                    <p:anim calcmode="lin" valueType="num">
                                      <p:cBhvr>
                                        <p:cTn id="93" dur="1000" fill="hold"/>
                                        <p:tgtEl>
                                          <p:spTgt spid="4">
                                            <p:graphicEl>
                                              <a:dgm id="{16136173-B82F-4E95-851D-DD3405082D4C}"/>
                                            </p:graphicEl>
                                          </p:spTgt>
                                        </p:tgtEl>
                                        <p:attrNameLst>
                                          <p:attrName>style.rotation</p:attrName>
                                        </p:attrNameLst>
                                      </p:cBhvr>
                                      <p:tavLst>
                                        <p:tav tm="0">
                                          <p:val>
                                            <p:fltVal val="90"/>
                                          </p:val>
                                        </p:tav>
                                        <p:tav tm="100000">
                                          <p:val>
                                            <p:fltVal val="0"/>
                                          </p:val>
                                        </p:tav>
                                      </p:tavLst>
                                    </p:anim>
                                    <p:animEffect transition="in" filter="fade">
                                      <p:cBhvr>
                                        <p:cTn id="94" dur="1000"/>
                                        <p:tgtEl>
                                          <p:spTgt spid="4">
                                            <p:graphicEl>
                                              <a:dgm id="{16136173-B82F-4E95-851D-DD3405082D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3306217252"/>
              </p:ext>
            </p:extLst>
          </p:nvPr>
        </p:nvGraphicFramePr>
        <p:xfrm>
          <a:off x="-762000" y="533400"/>
          <a:ext cx="10744200" cy="6014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76200"/>
            <a:ext cx="8534400" cy="758825"/>
          </a:xfrm>
        </p:spPr>
        <p:txBody>
          <a:bodyPr/>
          <a:lstStyle/>
          <a:p>
            <a:pPr algn="l"/>
            <a:r>
              <a:rPr lang="en-US" b="1" dirty="0">
                <a:ln w="6600">
                  <a:solidFill>
                    <a:schemeClr val="accent2"/>
                  </a:solidFill>
                  <a:prstDash val="solid"/>
                </a:ln>
                <a:solidFill>
                  <a:srgbClr val="FFFFFF"/>
                </a:solidFill>
                <a:effectLst>
                  <a:glow rad="63500">
                    <a:schemeClr val="accent1">
                      <a:satMod val="175000"/>
                      <a:alpha val="40000"/>
                    </a:schemeClr>
                  </a:glow>
                  <a:outerShdw dist="38100" dir="2700000" algn="tl" rotWithShape="0">
                    <a:schemeClr val="accent2"/>
                  </a:outerShdw>
                </a:effectLst>
              </a:rPr>
              <a:t>Features of SCZ</a:t>
            </a:r>
            <a:endParaRPr lang="ar-SA" b="1" dirty="0">
              <a:ln w="6600">
                <a:solidFill>
                  <a:schemeClr val="accent2"/>
                </a:solidFill>
                <a:prstDash val="solid"/>
              </a:ln>
              <a:solidFill>
                <a:srgbClr val="FFFFFF"/>
              </a:solidFill>
              <a:effectLst>
                <a:glow rad="63500">
                  <a:schemeClr val="accent1">
                    <a:satMod val="175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13456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33B79239-E37B-42D0-AFB2-16575AD68C7C}"/>
                                            </p:graphicEl>
                                          </p:spTgt>
                                        </p:tgtEl>
                                        <p:attrNameLst>
                                          <p:attrName>style.visibility</p:attrName>
                                        </p:attrNameLst>
                                      </p:cBhvr>
                                      <p:to>
                                        <p:strVal val="visible"/>
                                      </p:to>
                                    </p:set>
                                    <p:animEffect transition="in" filter="wheel(1)">
                                      <p:cBhvr>
                                        <p:cTn id="12" dur="2000"/>
                                        <p:tgtEl>
                                          <p:spTgt spid="5">
                                            <p:graphicEl>
                                              <a:dgm id="{33B79239-E37B-42D0-AFB2-16575AD68C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graphicEl>
                                              <a:dgm id="{247ABDE0-2875-4A13-8824-AFFCAB771920}"/>
                                            </p:graphicEl>
                                          </p:spTgt>
                                        </p:tgtEl>
                                        <p:attrNameLst>
                                          <p:attrName>style.visibility</p:attrName>
                                        </p:attrNameLst>
                                      </p:cBhvr>
                                      <p:to>
                                        <p:strVal val="visible"/>
                                      </p:to>
                                    </p:set>
                                    <p:animEffect transition="in" filter="wheel(1)">
                                      <p:cBhvr>
                                        <p:cTn id="17" dur="2000"/>
                                        <p:tgtEl>
                                          <p:spTgt spid="5">
                                            <p:graphicEl>
                                              <a:dgm id="{247ABDE0-2875-4A13-8824-AFFCAB77192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graphicEl>
                                              <a:dgm id="{6FD610C9-A7CD-4159-B96C-40DFE5963A2D}"/>
                                            </p:graphicEl>
                                          </p:spTgt>
                                        </p:tgtEl>
                                        <p:attrNameLst>
                                          <p:attrName>style.visibility</p:attrName>
                                        </p:attrNameLst>
                                      </p:cBhvr>
                                      <p:to>
                                        <p:strVal val="visible"/>
                                      </p:to>
                                    </p:set>
                                    <p:animEffect transition="in" filter="wheel(1)">
                                      <p:cBhvr>
                                        <p:cTn id="22" dur="2000"/>
                                        <p:tgtEl>
                                          <p:spTgt spid="5">
                                            <p:graphicEl>
                                              <a:dgm id="{6FD610C9-A7CD-4159-B96C-40DFE5963A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graphicEl>
                                              <a:dgm id="{F4F2E932-7916-494E-981D-D408B3A4AB45}"/>
                                            </p:graphicEl>
                                          </p:spTgt>
                                        </p:tgtEl>
                                        <p:attrNameLst>
                                          <p:attrName>style.visibility</p:attrName>
                                        </p:attrNameLst>
                                      </p:cBhvr>
                                      <p:to>
                                        <p:strVal val="visible"/>
                                      </p:to>
                                    </p:set>
                                    <p:animEffect transition="in" filter="wheel(1)">
                                      <p:cBhvr>
                                        <p:cTn id="27" dur="2000"/>
                                        <p:tgtEl>
                                          <p:spTgt spid="5">
                                            <p:graphicEl>
                                              <a:dgm id="{F4F2E932-7916-494E-981D-D408B3A4AB4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graphicEl>
                                              <a:dgm id="{5A3FDB35-53B0-4548-BB71-5AE83BC86218}"/>
                                            </p:graphicEl>
                                          </p:spTgt>
                                        </p:tgtEl>
                                        <p:attrNameLst>
                                          <p:attrName>style.visibility</p:attrName>
                                        </p:attrNameLst>
                                      </p:cBhvr>
                                      <p:to>
                                        <p:strVal val="visible"/>
                                      </p:to>
                                    </p:set>
                                    <p:animEffect transition="in" filter="wheel(1)">
                                      <p:cBhvr>
                                        <p:cTn id="32" dur="2000"/>
                                        <p:tgtEl>
                                          <p:spTgt spid="5">
                                            <p:graphicEl>
                                              <a:dgm id="{5A3FDB35-53B0-4548-BB71-5AE83BC8621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5">
                                            <p:graphicEl>
                                              <a:dgm id="{3CFDFBD2-8048-4059-9EFC-A0AB1D1B227B}"/>
                                            </p:graphicEl>
                                          </p:spTgt>
                                        </p:tgtEl>
                                        <p:attrNameLst>
                                          <p:attrName>style.visibility</p:attrName>
                                        </p:attrNameLst>
                                      </p:cBhvr>
                                      <p:to>
                                        <p:strVal val="visible"/>
                                      </p:to>
                                    </p:set>
                                    <p:animEffect transition="in" filter="wheel(1)">
                                      <p:cBhvr>
                                        <p:cTn id="37" dur="2000"/>
                                        <p:tgtEl>
                                          <p:spTgt spid="5">
                                            <p:graphicEl>
                                              <a:dgm id="{3CFDFBD2-8048-4059-9EFC-A0AB1D1B22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CA" dirty="0">
                <a:cs typeface="Arial" charset="0"/>
              </a:rPr>
              <a:t>Cognitive deficits in schizophrenia</a:t>
            </a:r>
          </a:p>
        </p:txBody>
      </p:sp>
      <p:sp>
        <p:nvSpPr>
          <p:cNvPr id="37891" name="Content Placeholder 2"/>
          <p:cNvSpPr>
            <a:spLocks noGrp="1"/>
          </p:cNvSpPr>
          <p:nvPr>
            <p:ph sz="quarter" idx="1"/>
          </p:nvPr>
        </p:nvSpPr>
        <p:spPr>
          <a:xfrm>
            <a:off x="301625" y="1527175"/>
            <a:ext cx="8504238" cy="4572000"/>
          </a:xfrm>
        </p:spPr>
        <p:txBody>
          <a:bodyPr/>
          <a:lstStyle/>
          <a:p>
            <a:pPr eaLnBrk="1" hangingPunct="1"/>
            <a:endParaRPr lang="en-CA">
              <a:latin typeface="Arial" charset="0"/>
              <a:cs typeface="Times New Roman" pitchFamily="18" charset="0"/>
            </a:endParaRPr>
          </a:p>
        </p:txBody>
      </p:sp>
      <p:pic>
        <p:nvPicPr>
          <p:cNvPr id="37892" name="Picture 2" descr="slide"/>
          <p:cNvPicPr>
            <a:picLocks noChangeAspect="1" noChangeArrowheads="1"/>
          </p:cNvPicPr>
          <p:nvPr/>
        </p:nvPicPr>
        <p:blipFill>
          <a:blip r:embed="rId2"/>
          <a:srcRect/>
          <a:stretch>
            <a:fillRect/>
          </a:stretch>
        </p:blipFill>
        <p:spPr bwMode="auto">
          <a:xfrm>
            <a:off x="0" y="990600"/>
            <a:ext cx="4343400" cy="5791200"/>
          </a:xfrm>
          <a:prstGeom prst="rect">
            <a:avLst/>
          </a:prstGeom>
          <a:noFill/>
          <a:ln w="9525">
            <a:noFill/>
            <a:miter lim="800000"/>
            <a:headEnd/>
            <a:tailEnd/>
          </a:ln>
        </p:spPr>
      </p:pic>
      <p:pic>
        <p:nvPicPr>
          <p:cNvPr id="37893" name="Picture 4" descr="slide"/>
          <p:cNvPicPr>
            <a:picLocks noChangeAspect="1" noChangeArrowheads="1"/>
          </p:cNvPicPr>
          <p:nvPr/>
        </p:nvPicPr>
        <p:blipFill>
          <a:blip r:embed="rId3"/>
          <a:srcRect/>
          <a:stretch>
            <a:fillRect/>
          </a:stretch>
        </p:blipFill>
        <p:spPr bwMode="auto">
          <a:xfrm>
            <a:off x="4343400" y="990600"/>
            <a:ext cx="4800600" cy="57912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 calcmode="lin" valueType="num">
                                      <p:cBhvr>
                                        <p:cTn id="12" dur="1000" fill="hold"/>
                                        <p:tgtEl>
                                          <p:spTgt spid="37892"/>
                                        </p:tgtEl>
                                        <p:attrNameLst>
                                          <p:attrName>ppt_w</p:attrName>
                                        </p:attrNameLst>
                                      </p:cBhvr>
                                      <p:tavLst>
                                        <p:tav tm="0">
                                          <p:val>
                                            <p:fltVal val="0"/>
                                          </p:val>
                                        </p:tav>
                                        <p:tav tm="100000">
                                          <p:val>
                                            <p:strVal val="#ppt_w"/>
                                          </p:val>
                                        </p:tav>
                                      </p:tavLst>
                                    </p:anim>
                                    <p:anim calcmode="lin" valueType="num">
                                      <p:cBhvr>
                                        <p:cTn id="13" dur="1000" fill="hold"/>
                                        <p:tgtEl>
                                          <p:spTgt spid="37892"/>
                                        </p:tgtEl>
                                        <p:attrNameLst>
                                          <p:attrName>ppt_h</p:attrName>
                                        </p:attrNameLst>
                                      </p:cBhvr>
                                      <p:tavLst>
                                        <p:tav tm="0">
                                          <p:val>
                                            <p:fltVal val="0"/>
                                          </p:val>
                                        </p:tav>
                                        <p:tav tm="100000">
                                          <p:val>
                                            <p:strVal val="#ppt_h"/>
                                          </p:val>
                                        </p:tav>
                                      </p:tavLst>
                                    </p:anim>
                                    <p:anim calcmode="lin" valueType="num">
                                      <p:cBhvr>
                                        <p:cTn id="14" dur="1000" fill="hold"/>
                                        <p:tgtEl>
                                          <p:spTgt spid="37892"/>
                                        </p:tgtEl>
                                        <p:attrNameLst>
                                          <p:attrName>style.rotation</p:attrName>
                                        </p:attrNameLst>
                                      </p:cBhvr>
                                      <p:tavLst>
                                        <p:tav tm="0">
                                          <p:val>
                                            <p:fltVal val="90"/>
                                          </p:val>
                                        </p:tav>
                                        <p:tav tm="100000">
                                          <p:val>
                                            <p:fltVal val="0"/>
                                          </p:val>
                                        </p:tav>
                                      </p:tavLst>
                                    </p:anim>
                                    <p:animEffect transition="in" filter="fade">
                                      <p:cBhvr>
                                        <p:cTn id="15" dur="1000"/>
                                        <p:tgtEl>
                                          <p:spTgt spid="3789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7893"/>
                                        </p:tgtEl>
                                        <p:attrNameLst>
                                          <p:attrName>style.visibility</p:attrName>
                                        </p:attrNameLst>
                                      </p:cBhvr>
                                      <p:to>
                                        <p:strVal val="visible"/>
                                      </p:to>
                                    </p:set>
                                    <p:anim calcmode="lin" valueType="num">
                                      <p:cBhvr>
                                        <p:cTn id="20" dur="1000" fill="hold"/>
                                        <p:tgtEl>
                                          <p:spTgt spid="37893"/>
                                        </p:tgtEl>
                                        <p:attrNameLst>
                                          <p:attrName>ppt_w</p:attrName>
                                        </p:attrNameLst>
                                      </p:cBhvr>
                                      <p:tavLst>
                                        <p:tav tm="0">
                                          <p:val>
                                            <p:fltVal val="0"/>
                                          </p:val>
                                        </p:tav>
                                        <p:tav tm="100000">
                                          <p:val>
                                            <p:strVal val="#ppt_w"/>
                                          </p:val>
                                        </p:tav>
                                      </p:tavLst>
                                    </p:anim>
                                    <p:anim calcmode="lin" valueType="num">
                                      <p:cBhvr>
                                        <p:cTn id="21" dur="1000" fill="hold"/>
                                        <p:tgtEl>
                                          <p:spTgt spid="37893"/>
                                        </p:tgtEl>
                                        <p:attrNameLst>
                                          <p:attrName>ppt_h</p:attrName>
                                        </p:attrNameLst>
                                      </p:cBhvr>
                                      <p:tavLst>
                                        <p:tav tm="0">
                                          <p:val>
                                            <p:fltVal val="0"/>
                                          </p:val>
                                        </p:tav>
                                        <p:tav tm="100000">
                                          <p:val>
                                            <p:strVal val="#ppt_h"/>
                                          </p:val>
                                        </p:tav>
                                      </p:tavLst>
                                    </p:anim>
                                    <p:anim calcmode="lin" valueType="num">
                                      <p:cBhvr>
                                        <p:cTn id="22" dur="1000" fill="hold"/>
                                        <p:tgtEl>
                                          <p:spTgt spid="37893"/>
                                        </p:tgtEl>
                                        <p:attrNameLst>
                                          <p:attrName>style.rotation</p:attrName>
                                        </p:attrNameLst>
                                      </p:cBhvr>
                                      <p:tavLst>
                                        <p:tav tm="0">
                                          <p:val>
                                            <p:fltVal val="90"/>
                                          </p:val>
                                        </p:tav>
                                        <p:tav tm="100000">
                                          <p:val>
                                            <p:fltVal val="0"/>
                                          </p:val>
                                        </p:tav>
                                      </p:tavLst>
                                    </p:anim>
                                    <p:animEffect transition="in" filter="fade">
                                      <p:cBhvr>
                                        <p:cTn id="23" dur="1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1060440492"/>
              </p:ext>
            </p:extLst>
          </p:nvPr>
        </p:nvGraphicFramePr>
        <p:xfrm>
          <a:off x="457201" y="-609600"/>
          <a:ext cx="8839199" cy="754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graphicEl>
                                              <a:dgm id="{2756791D-09DE-4BCA-ACD4-3B67E016CF39}"/>
                                            </p:graphicEl>
                                          </p:spTgt>
                                        </p:tgtEl>
                                        <p:attrNameLst>
                                          <p:attrName>style.visibility</p:attrName>
                                        </p:attrNameLst>
                                      </p:cBhvr>
                                      <p:to>
                                        <p:strVal val="visible"/>
                                      </p:to>
                                    </p:set>
                                    <p:animEffect transition="in" filter="circle(in)">
                                      <p:cBhvr>
                                        <p:cTn id="7" dur="2000"/>
                                        <p:tgtEl>
                                          <p:spTgt spid="6">
                                            <p:graphicEl>
                                              <a:dgm id="{2756791D-09DE-4BCA-ACD4-3B67E016CF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graphicEl>
                                              <a:dgm id="{49DA8A7F-529C-45FA-BBCE-D07CF9958594}"/>
                                            </p:graphicEl>
                                          </p:spTgt>
                                        </p:tgtEl>
                                        <p:attrNameLst>
                                          <p:attrName>style.visibility</p:attrName>
                                        </p:attrNameLst>
                                      </p:cBhvr>
                                      <p:to>
                                        <p:strVal val="visible"/>
                                      </p:to>
                                    </p:set>
                                    <p:animEffect transition="in" filter="circle(in)">
                                      <p:cBhvr>
                                        <p:cTn id="12" dur="2000"/>
                                        <p:tgtEl>
                                          <p:spTgt spid="6">
                                            <p:graphicEl>
                                              <a:dgm id="{49DA8A7F-529C-45FA-BBCE-D07CF99585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3522181011"/>
              </p:ext>
            </p:extLst>
          </p:nvPr>
        </p:nvGraphicFramePr>
        <p:xfrm>
          <a:off x="1143000" y="-381000"/>
          <a:ext cx="80010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82A05E32-AFA9-4348-989F-F969143BAED1}"/>
                                            </p:graphicEl>
                                          </p:spTgt>
                                        </p:tgtEl>
                                        <p:attrNameLst>
                                          <p:attrName>style.visibility</p:attrName>
                                        </p:attrNameLst>
                                      </p:cBhvr>
                                      <p:to>
                                        <p:strVal val="visible"/>
                                      </p:to>
                                    </p:set>
                                    <p:animEffect transition="in" filter="barn(inVertical)">
                                      <p:cBhvr>
                                        <p:cTn id="7" dur="500"/>
                                        <p:tgtEl>
                                          <p:spTgt spid="6">
                                            <p:graphicEl>
                                              <a:dgm id="{82A05E32-AFA9-4348-989F-F969143BAED1}"/>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graphicEl>
                                              <a:dgm id="{522078F6-10D7-4860-8EA3-016F8BE7E8E5}"/>
                                            </p:graphicEl>
                                          </p:spTgt>
                                        </p:tgtEl>
                                        <p:attrNameLst>
                                          <p:attrName>style.visibility</p:attrName>
                                        </p:attrNameLst>
                                      </p:cBhvr>
                                      <p:to>
                                        <p:strVal val="visible"/>
                                      </p:to>
                                    </p:set>
                                    <p:animEffect transition="in" filter="barn(inVertical)">
                                      <p:cBhvr>
                                        <p:cTn id="10" dur="500"/>
                                        <p:tgtEl>
                                          <p:spTgt spid="6">
                                            <p:graphicEl>
                                              <a:dgm id="{522078F6-10D7-4860-8EA3-016F8BE7E8E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graphicEl>
                                              <a:dgm id="{6669EB70-F649-4496-95F8-671AEEF8AE41}"/>
                                            </p:graphicEl>
                                          </p:spTgt>
                                        </p:tgtEl>
                                        <p:attrNameLst>
                                          <p:attrName>style.visibility</p:attrName>
                                        </p:attrNameLst>
                                      </p:cBhvr>
                                      <p:to>
                                        <p:strVal val="visible"/>
                                      </p:to>
                                    </p:set>
                                    <p:animEffect transition="in" filter="barn(inVertical)">
                                      <p:cBhvr>
                                        <p:cTn id="15" dur="500"/>
                                        <p:tgtEl>
                                          <p:spTgt spid="6">
                                            <p:graphicEl>
                                              <a:dgm id="{6669EB70-F649-4496-95F8-671AEEF8AE41}"/>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graphicEl>
                                              <a:dgm id="{704C9035-DFF7-4859-9B1D-14C9ACDDEDAC}"/>
                                            </p:graphicEl>
                                          </p:spTgt>
                                        </p:tgtEl>
                                        <p:attrNameLst>
                                          <p:attrName>style.visibility</p:attrName>
                                        </p:attrNameLst>
                                      </p:cBhvr>
                                      <p:to>
                                        <p:strVal val="visible"/>
                                      </p:to>
                                    </p:set>
                                    <p:animEffect transition="in" filter="barn(inVertical)">
                                      <p:cBhvr>
                                        <p:cTn id="18" dur="500"/>
                                        <p:tgtEl>
                                          <p:spTgt spid="6">
                                            <p:graphicEl>
                                              <a:dgm id="{704C9035-DFF7-4859-9B1D-14C9ACDDEDA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graphicEl>
                                              <a:dgm id="{21C70938-2B0C-4E12-9C0A-C4F42312CA64}"/>
                                            </p:graphicEl>
                                          </p:spTgt>
                                        </p:tgtEl>
                                        <p:attrNameLst>
                                          <p:attrName>style.visibility</p:attrName>
                                        </p:attrNameLst>
                                      </p:cBhvr>
                                      <p:to>
                                        <p:strVal val="visible"/>
                                      </p:to>
                                    </p:set>
                                    <p:animEffect transition="in" filter="barn(inVertical)">
                                      <p:cBhvr>
                                        <p:cTn id="23" dur="500"/>
                                        <p:tgtEl>
                                          <p:spTgt spid="6">
                                            <p:graphicEl>
                                              <a:dgm id="{21C70938-2B0C-4E12-9C0A-C4F42312CA64}"/>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graphicEl>
                                              <a:dgm id="{32653B8E-C0A2-49C3-834F-53FAA47E910C}"/>
                                            </p:graphicEl>
                                          </p:spTgt>
                                        </p:tgtEl>
                                        <p:attrNameLst>
                                          <p:attrName>style.visibility</p:attrName>
                                        </p:attrNameLst>
                                      </p:cBhvr>
                                      <p:to>
                                        <p:strVal val="visible"/>
                                      </p:to>
                                    </p:set>
                                    <p:animEffect transition="in" filter="barn(inVertical)">
                                      <p:cBhvr>
                                        <p:cTn id="26" dur="500"/>
                                        <p:tgtEl>
                                          <p:spTgt spid="6">
                                            <p:graphicEl>
                                              <a:dgm id="{32653B8E-C0A2-49C3-834F-53FAA47E910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graphicEl>
                                              <a:dgm id="{D4258094-6982-4BA2-920A-101B34CA1222}"/>
                                            </p:graphicEl>
                                          </p:spTgt>
                                        </p:tgtEl>
                                        <p:attrNameLst>
                                          <p:attrName>style.visibility</p:attrName>
                                        </p:attrNameLst>
                                      </p:cBhvr>
                                      <p:to>
                                        <p:strVal val="visible"/>
                                      </p:to>
                                    </p:set>
                                    <p:animEffect transition="in" filter="barn(inVertical)">
                                      <p:cBhvr>
                                        <p:cTn id="31" dur="500"/>
                                        <p:tgtEl>
                                          <p:spTgt spid="6">
                                            <p:graphicEl>
                                              <a:dgm id="{D4258094-6982-4BA2-920A-101B34CA1222}"/>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graphicEl>
                                              <a:dgm id="{42313F1F-DBF2-49B7-9D9D-C903E58E5F4D}"/>
                                            </p:graphicEl>
                                          </p:spTgt>
                                        </p:tgtEl>
                                        <p:attrNameLst>
                                          <p:attrName>style.visibility</p:attrName>
                                        </p:attrNameLst>
                                      </p:cBhvr>
                                      <p:to>
                                        <p:strVal val="visible"/>
                                      </p:to>
                                    </p:set>
                                    <p:animEffect transition="in" filter="barn(inVertical)">
                                      <p:cBhvr>
                                        <p:cTn id="34" dur="500"/>
                                        <p:tgtEl>
                                          <p:spTgt spid="6">
                                            <p:graphicEl>
                                              <a:dgm id="{42313F1F-DBF2-49B7-9D9D-C903E58E5F4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graphicEl>
                                              <a:dgm id="{B0D9B566-3421-47E6-9BE8-DA7D344EC060}"/>
                                            </p:graphicEl>
                                          </p:spTgt>
                                        </p:tgtEl>
                                        <p:attrNameLst>
                                          <p:attrName>style.visibility</p:attrName>
                                        </p:attrNameLst>
                                      </p:cBhvr>
                                      <p:to>
                                        <p:strVal val="visible"/>
                                      </p:to>
                                    </p:set>
                                    <p:animEffect transition="in" filter="barn(inVertical)">
                                      <p:cBhvr>
                                        <p:cTn id="39" dur="500"/>
                                        <p:tgtEl>
                                          <p:spTgt spid="6">
                                            <p:graphicEl>
                                              <a:dgm id="{B0D9B566-3421-47E6-9BE8-DA7D344EC06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graphicEl>
                                              <a:dgm id="{EE41CBEC-ACA9-4BC4-856D-66F89AB2D49E}"/>
                                            </p:graphicEl>
                                          </p:spTgt>
                                        </p:tgtEl>
                                        <p:attrNameLst>
                                          <p:attrName>style.visibility</p:attrName>
                                        </p:attrNameLst>
                                      </p:cBhvr>
                                      <p:to>
                                        <p:strVal val="visible"/>
                                      </p:to>
                                    </p:set>
                                    <p:animEffect transition="in" filter="barn(inVertical)">
                                      <p:cBhvr>
                                        <p:cTn id="44" dur="500"/>
                                        <p:tgtEl>
                                          <p:spTgt spid="6">
                                            <p:graphicEl>
                                              <a:dgm id="{EE41CBEC-ACA9-4BC4-856D-66F89AB2D49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graphicEl>
                                              <a:dgm id="{75302324-B6CC-4A5E-90D1-5344EE3AE81F}"/>
                                            </p:graphicEl>
                                          </p:spTgt>
                                        </p:tgtEl>
                                        <p:attrNameLst>
                                          <p:attrName>style.visibility</p:attrName>
                                        </p:attrNameLst>
                                      </p:cBhvr>
                                      <p:to>
                                        <p:strVal val="visible"/>
                                      </p:to>
                                    </p:set>
                                    <p:animEffect transition="in" filter="barn(inVertical)">
                                      <p:cBhvr>
                                        <p:cTn id="49" dur="500"/>
                                        <p:tgtEl>
                                          <p:spTgt spid="6">
                                            <p:graphicEl>
                                              <a:dgm id="{75302324-B6CC-4A5E-90D1-5344EE3AE81F}"/>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
                                            <p:graphicEl>
                                              <a:dgm id="{154F4AC6-16EC-4D84-8024-D64E5ADA95C0}"/>
                                            </p:graphicEl>
                                          </p:spTgt>
                                        </p:tgtEl>
                                        <p:attrNameLst>
                                          <p:attrName>style.visibility</p:attrName>
                                        </p:attrNameLst>
                                      </p:cBhvr>
                                      <p:to>
                                        <p:strVal val="visible"/>
                                      </p:to>
                                    </p:set>
                                    <p:animEffect transition="in" filter="barn(inVertical)">
                                      <p:cBhvr>
                                        <p:cTn id="54" dur="500"/>
                                        <p:tgtEl>
                                          <p:spTgt spid="6">
                                            <p:graphicEl>
                                              <a:dgm id="{154F4AC6-16EC-4D84-8024-D64E5ADA95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3451</TotalTime>
  <Words>1640</Words>
  <Application>Microsoft Office PowerPoint</Application>
  <PresentationFormat>On-screen Show (4:3)</PresentationFormat>
  <Paragraphs>233</Paragraphs>
  <Slides>43</Slides>
  <Notes>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Calibri</vt:lpstr>
      <vt:lpstr>Georgia</vt:lpstr>
      <vt:lpstr>Times New Roman</vt:lpstr>
      <vt:lpstr>Wingdings</vt:lpstr>
      <vt:lpstr>Wingdings 2</vt:lpstr>
      <vt:lpstr>Civic</vt:lpstr>
      <vt:lpstr>Psychotic Disorders </vt:lpstr>
      <vt:lpstr>PowerPoint Presentation</vt:lpstr>
      <vt:lpstr> </vt:lpstr>
      <vt:lpstr>PowerPoint Presentation</vt:lpstr>
      <vt:lpstr>PowerPoint Presentation</vt:lpstr>
      <vt:lpstr>Features of SCZ</vt:lpstr>
      <vt:lpstr>Cognitive deficits in schizophrenia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Schizophrenia: genes plus stressors </vt:lpstr>
      <vt:lpstr>Weight of different RF: Family history comes first</vt:lpstr>
      <vt:lpstr>PowerPoint Presentation</vt:lpstr>
      <vt:lpstr>Diagnosis </vt:lpstr>
      <vt:lpstr>PowerPoint Presentation</vt:lpstr>
      <vt:lpstr>Clinical Features</vt:lpstr>
      <vt:lpstr>Mental Status Examination</vt:lpstr>
      <vt:lpstr>Course </vt:lpstr>
      <vt:lpstr>PowerPoint Presentation</vt:lpstr>
      <vt:lpstr>Prognosis</vt:lpstr>
      <vt:lpstr>Differential Diagnosis</vt:lpstr>
      <vt:lpstr>PowerPoint Presentation</vt:lpstr>
      <vt:lpstr>DSM-5 Diagnostic Criteria for Schizoaffective disorder</vt:lpstr>
      <vt:lpstr>Substance-Induced psychiatric Disorder </vt:lpstr>
      <vt:lpstr>Treatment</vt:lpstr>
      <vt:lpstr>Biological therapies</vt:lpstr>
      <vt:lpstr>PowerPoint Presentation</vt:lpstr>
      <vt:lpstr>Antipsychotics and dopamine system</vt:lpstr>
      <vt:lpstr>PowerPoint Presentation</vt:lpstr>
      <vt:lpstr> </vt:lpstr>
      <vt:lpstr>Side Effects of Antipsychotics</vt:lpstr>
      <vt:lpstr>Side effects of antipsychotics</vt:lpstr>
      <vt:lpstr>Side effects of antipsychotics</vt:lpstr>
      <vt:lpstr>Side effects of atypical antipsychotics</vt:lpstr>
      <vt:lpstr>Metabolic effects of atypical antipsychotics</vt:lpstr>
      <vt:lpstr>Narcoleptic malignant syndrome</vt:lpstr>
      <vt:lpstr>Psychosocial therapies </vt:lpstr>
      <vt:lpstr>PowerPoint Presentation</vt:lpstr>
    </vt:vector>
  </TitlesOfParts>
  <Company>BEST FORUM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&amp; Other Psychotic Disorders</dc:title>
  <dc:creator>DR.FAHAD</dc:creator>
  <cp:lastModifiedBy>DR. MOHAMMED ALJAFFER</cp:lastModifiedBy>
  <cp:revision>81</cp:revision>
  <dcterms:created xsi:type="dcterms:W3CDTF">2008-07-14T10:23:52Z</dcterms:created>
  <dcterms:modified xsi:type="dcterms:W3CDTF">2017-04-20T15:20:01Z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