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256" r:id="rId2"/>
    <p:sldId id="257" r:id="rId3"/>
    <p:sldId id="328" r:id="rId4"/>
    <p:sldId id="394" r:id="rId5"/>
    <p:sldId id="258" r:id="rId6"/>
    <p:sldId id="260" r:id="rId7"/>
    <p:sldId id="265" r:id="rId8"/>
    <p:sldId id="388" r:id="rId9"/>
    <p:sldId id="297" r:id="rId10"/>
    <p:sldId id="377" r:id="rId11"/>
    <p:sldId id="298" r:id="rId12"/>
    <p:sldId id="299" r:id="rId13"/>
    <p:sldId id="389" r:id="rId14"/>
    <p:sldId id="391" r:id="rId15"/>
    <p:sldId id="392" r:id="rId16"/>
    <p:sldId id="393" r:id="rId17"/>
    <p:sldId id="300" r:id="rId18"/>
    <p:sldId id="301" r:id="rId19"/>
    <p:sldId id="303" r:id="rId20"/>
    <p:sldId id="259" r:id="rId21"/>
    <p:sldId id="378" r:id="rId22"/>
    <p:sldId id="304" r:id="rId23"/>
    <p:sldId id="305" r:id="rId24"/>
    <p:sldId id="402" r:id="rId25"/>
    <p:sldId id="403" r:id="rId26"/>
    <p:sldId id="395" r:id="rId27"/>
    <p:sldId id="400" r:id="rId28"/>
    <p:sldId id="401" r:id="rId29"/>
    <p:sldId id="397" r:id="rId30"/>
    <p:sldId id="398" r:id="rId31"/>
    <p:sldId id="399" r:id="rId32"/>
    <p:sldId id="306" r:id="rId33"/>
    <p:sldId id="309" r:id="rId34"/>
    <p:sldId id="310" r:id="rId35"/>
    <p:sldId id="329" r:id="rId36"/>
    <p:sldId id="379" r:id="rId37"/>
    <p:sldId id="312" r:id="rId38"/>
    <p:sldId id="407" r:id="rId39"/>
    <p:sldId id="408" r:id="rId40"/>
    <p:sldId id="313" r:id="rId41"/>
    <p:sldId id="314" r:id="rId42"/>
    <p:sldId id="315" r:id="rId43"/>
    <p:sldId id="316" r:id="rId44"/>
    <p:sldId id="318" r:id="rId45"/>
    <p:sldId id="323" r:id="rId46"/>
    <p:sldId id="324" r:id="rId47"/>
    <p:sldId id="325" r:id="rId48"/>
    <p:sldId id="327" r:id="rId49"/>
    <p:sldId id="330" r:id="rId50"/>
    <p:sldId id="331" r:id="rId51"/>
    <p:sldId id="380" r:id="rId52"/>
    <p:sldId id="334" r:id="rId53"/>
    <p:sldId id="376" r:id="rId54"/>
    <p:sldId id="336" r:id="rId55"/>
    <p:sldId id="387" r:id="rId56"/>
    <p:sldId id="409" r:id="rId57"/>
    <p:sldId id="410" r:id="rId58"/>
    <p:sldId id="411" r:id="rId59"/>
    <p:sldId id="412" r:id="rId60"/>
    <p:sldId id="413" r:id="rId61"/>
    <p:sldId id="414" r:id="rId62"/>
    <p:sldId id="347" r:id="rId63"/>
    <p:sldId id="348" r:id="rId64"/>
    <p:sldId id="350" r:id="rId65"/>
    <p:sldId id="352" r:id="rId66"/>
    <p:sldId id="355" r:id="rId67"/>
    <p:sldId id="416" r:id="rId68"/>
    <p:sldId id="417" r:id="rId69"/>
    <p:sldId id="357" r:id="rId70"/>
    <p:sldId id="360" r:id="rId71"/>
    <p:sldId id="362" r:id="rId72"/>
    <p:sldId id="364" r:id="rId73"/>
    <p:sldId id="374" r:id="rId74"/>
    <p:sldId id="381" r:id="rId75"/>
    <p:sldId id="365" r:id="rId76"/>
    <p:sldId id="405" r:id="rId77"/>
    <p:sldId id="415" r:id="rId78"/>
    <p:sldId id="366" r:id="rId79"/>
    <p:sldId id="367" r:id="rId80"/>
    <p:sldId id="371" r:id="rId81"/>
    <p:sldId id="375" r:id="rId82"/>
    <p:sldId id="263" r:id="rId83"/>
    <p:sldId id="264" r:id="rId84"/>
    <p:sldId id="266" r:id="rId85"/>
    <p:sldId id="267" r:id="rId86"/>
    <p:sldId id="268" r:id="rId87"/>
    <p:sldId id="269" r:id="rId88"/>
    <p:sldId id="270" r:id="rId89"/>
    <p:sldId id="385" r:id="rId90"/>
    <p:sldId id="386" r:id="rId91"/>
    <p:sldId id="296" r:id="rId9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C4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96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F75CE-7B51-4914-B153-2A5DCE840EA9}"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6710D949-B3A8-49B7-8836-57E06CF4A537}">
      <dgm:prSet phldrT="[Text]"/>
      <dgm:spPr/>
      <dgm:t>
        <a:bodyPr/>
        <a:lstStyle/>
        <a:p>
          <a:r>
            <a:rPr lang="en-US" dirty="0" smtClean="0"/>
            <a:t>Anxiety Disorders</a:t>
          </a:r>
          <a:endParaRPr lang="en-US" dirty="0"/>
        </a:p>
      </dgm:t>
    </dgm:pt>
    <dgm:pt modelId="{CA329F67-EA75-4709-A16E-C6B2F0362612}" type="parTrans" cxnId="{336AB843-1B59-499B-80F2-D7C4B41A7423}">
      <dgm:prSet/>
      <dgm:spPr/>
      <dgm:t>
        <a:bodyPr/>
        <a:lstStyle/>
        <a:p>
          <a:endParaRPr lang="en-US"/>
        </a:p>
      </dgm:t>
    </dgm:pt>
    <dgm:pt modelId="{523BC4EE-3720-4D51-8901-5A56AA1C1C7C}" type="sibTrans" cxnId="{336AB843-1B59-499B-80F2-D7C4B41A7423}">
      <dgm:prSet/>
      <dgm:spPr/>
      <dgm:t>
        <a:bodyPr/>
        <a:lstStyle/>
        <a:p>
          <a:endParaRPr lang="en-US"/>
        </a:p>
      </dgm:t>
    </dgm:pt>
    <dgm:pt modelId="{6263731D-E959-4302-BB8C-E24E777CA64D}">
      <dgm:prSet phldrT="[Text]"/>
      <dgm:spPr/>
      <dgm:t>
        <a:bodyPr/>
        <a:lstStyle/>
        <a:p>
          <a:r>
            <a:rPr lang="en-US" dirty="0" smtClean="0"/>
            <a:t>Separation Anxiety Disorder</a:t>
          </a:r>
          <a:endParaRPr lang="en-US" dirty="0"/>
        </a:p>
      </dgm:t>
    </dgm:pt>
    <dgm:pt modelId="{E683C4C3-D8E0-4837-BE60-947952215790}" type="parTrans" cxnId="{05D23435-507C-48AF-9651-B0CDDCFCC04A}">
      <dgm:prSet/>
      <dgm:spPr/>
      <dgm:t>
        <a:bodyPr/>
        <a:lstStyle/>
        <a:p>
          <a:endParaRPr lang="en-US"/>
        </a:p>
      </dgm:t>
    </dgm:pt>
    <dgm:pt modelId="{917B48EE-35DD-4288-88E6-1C1905EC0951}" type="sibTrans" cxnId="{05D23435-507C-48AF-9651-B0CDDCFCC04A}">
      <dgm:prSet/>
      <dgm:spPr/>
      <dgm:t>
        <a:bodyPr/>
        <a:lstStyle/>
        <a:p>
          <a:endParaRPr lang="en-US"/>
        </a:p>
      </dgm:t>
    </dgm:pt>
    <dgm:pt modelId="{F8D92B59-C9A3-46AC-8CDB-45056BDAF198}">
      <dgm:prSet phldrT="[Text]"/>
      <dgm:spPr/>
      <dgm:t>
        <a:bodyPr/>
        <a:lstStyle/>
        <a:p>
          <a:r>
            <a:rPr lang="en-US" dirty="0" smtClean="0"/>
            <a:t>Selective </a:t>
          </a:r>
          <a:r>
            <a:rPr lang="en-US" dirty="0" err="1" smtClean="0"/>
            <a:t>Mutism</a:t>
          </a:r>
          <a:endParaRPr lang="en-US" dirty="0"/>
        </a:p>
      </dgm:t>
    </dgm:pt>
    <dgm:pt modelId="{65F3FB52-6D21-42B3-A60A-D988D0EF8800}" type="parTrans" cxnId="{DBE7D72F-6CB4-47D1-B834-A3C890DB55CD}">
      <dgm:prSet/>
      <dgm:spPr/>
      <dgm:t>
        <a:bodyPr/>
        <a:lstStyle/>
        <a:p>
          <a:endParaRPr lang="en-US"/>
        </a:p>
      </dgm:t>
    </dgm:pt>
    <dgm:pt modelId="{B524558A-F48A-46AF-9E58-79B31B2B813E}" type="sibTrans" cxnId="{DBE7D72F-6CB4-47D1-B834-A3C890DB55CD}">
      <dgm:prSet/>
      <dgm:spPr/>
      <dgm:t>
        <a:bodyPr/>
        <a:lstStyle/>
        <a:p>
          <a:endParaRPr lang="en-US"/>
        </a:p>
      </dgm:t>
    </dgm:pt>
    <dgm:pt modelId="{4E561085-6F34-4DAD-BBC0-5FD11F9F7252}">
      <dgm:prSet phldrT="[Text]"/>
      <dgm:spPr/>
      <dgm:t>
        <a:bodyPr/>
        <a:lstStyle/>
        <a:p>
          <a:r>
            <a:rPr lang="en-US" dirty="0" smtClean="0"/>
            <a:t>Obsessive-Compulsive and Related Disorder</a:t>
          </a:r>
          <a:endParaRPr lang="en-US" dirty="0"/>
        </a:p>
      </dgm:t>
    </dgm:pt>
    <dgm:pt modelId="{8D4EE5F4-7893-4314-AE59-F1F74B49F283}" type="parTrans" cxnId="{18AE80FA-AF28-4811-9F69-DEC3C4B7B4F8}">
      <dgm:prSet/>
      <dgm:spPr/>
      <dgm:t>
        <a:bodyPr/>
        <a:lstStyle/>
        <a:p>
          <a:endParaRPr lang="en-US"/>
        </a:p>
      </dgm:t>
    </dgm:pt>
    <dgm:pt modelId="{8CF9C8A4-4901-4C9B-8220-14A53070B744}" type="sibTrans" cxnId="{18AE80FA-AF28-4811-9F69-DEC3C4B7B4F8}">
      <dgm:prSet/>
      <dgm:spPr/>
      <dgm:t>
        <a:bodyPr/>
        <a:lstStyle/>
        <a:p>
          <a:endParaRPr lang="en-US"/>
        </a:p>
      </dgm:t>
    </dgm:pt>
    <dgm:pt modelId="{57F5628E-AC45-43D8-850C-F9E8685BB513}">
      <dgm:prSet phldrT="[Text]"/>
      <dgm:spPr/>
      <dgm:t>
        <a:bodyPr/>
        <a:lstStyle/>
        <a:p>
          <a:r>
            <a:rPr lang="en-US" dirty="0" smtClean="0"/>
            <a:t>Obsessive-Compulsive Disorder</a:t>
          </a:r>
          <a:endParaRPr lang="en-US" dirty="0"/>
        </a:p>
      </dgm:t>
    </dgm:pt>
    <dgm:pt modelId="{F3110B2F-D837-4F0F-B41D-E1F610BEC5CA}" type="parTrans" cxnId="{76304F56-FE46-487D-809D-31ED1153F135}">
      <dgm:prSet/>
      <dgm:spPr/>
      <dgm:t>
        <a:bodyPr/>
        <a:lstStyle/>
        <a:p>
          <a:endParaRPr lang="en-US"/>
        </a:p>
      </dgm:t>
    </dgm:pt>
    <dgm:pt modelId="{1650983E-B47C-48E7-B388-70F2A59C5837}" type="sibTrans" cxnId="{76304F56-FE46-487D-809D-31ED1153F135}">
      <dgm:prSet/>
      <dgm:spPr/>
      <dgm:t>
        <a:bodyPr/>
        <a:lstStyle/>
        <a:p>
          <a:endParaRPr lang="en-US"/>
        </a:p>
      </dgm:t>
    </dgm:pt>
    <dgm:pt modelId="{EB3CE5D8-B8F2-4425-9A37-BA14467C2FD3}">
      <dgm:prSet phldrT="[Text]"/>
      <dgm:spPr/>
      <dgm:t>
        <a:bodyPr/>
        <a:lstStyle/>
        <a:p>
          <a:r>
            <a:rPr lang="en-US" dirty="0" smtClean="0"/>
            <a:t>Body </a:t>
          </a:r>
          <a:r>
            <a:rPr lang="en-US" dirty="0" err="1" smtClean="0"/>
            <a:t>Dysmorphic</a:t>
          </a:r>
          <a:r>
            <a:rPr lang="en-US" dirty="0" smtClean="0"/>
            <a:t> Disorder</a:t>
          </a:r>
          <a:endParaRPr lang="en-US" dirty="0"/>
        </a:p>
      </dgm:t>
    </dgm:pt>
    <dgm:pt modelId="{719BE143-4248-4687-99B5-F83418B550AC}" type="parTrans" cxnId="{A4A5BD16-E0CA-4005-A338-7B0415571779}">
      <dgm:prSet/>
      <dgm:spPr/>
      <dgm:t>
        <a:bodyPr/>
        <a:lstStyle/>
        <a:p>
          <a:endParaRPr lang="en-US"/>
        </a:p>
      </dgm:t>
    </dgm:pt>
    <dgm:pt modelId="{1130E4AC-2FCB-4FBB-8462-8B10E16FBD22}" type="sibTrans" cxnId="{A4A5BD16-E0CA-4005-A338-7B0415571779}">
      <dgm:prSet/>
      <dgm:spPr/>
      <dgm:t>
        <a:bodyPr/>
        <a:lstStyle/>
        <a:p>
          <a:endParaRPr lang="en-US"/>
        </a:p>
      </dgm:t>
    </dgm:pt>
    <dgm:pt modelId="{A1815F81-1011-43E2-B5A3-2C3BF47D45A2}">
      <dgm:prSet phldrT="[Text]"/>
      <dgm:spPr/>
      <dgm:t>
        <a:bodyPr/>
        <a:lstStyle/>
        <a:p>
          <a:r>
            <a:rPr lang="en-US" dirty="0" smtClean="0"/>
            <a:t>Trauma- and Stressor-Related Disorders</a:t>
          </a:r>
          <a:endParaRPr lang="en-US" dirty="0"/>
        </a:p>
      </dgm:t>
    </dgm:pt>
    <dgm:pt modelId="{38CD9C3D-D0C7-4474-AAEC-51B4529AF7A9}" type="parTrans" cxnId="{E6B07DC0-4C36-4839-941A-7A8386008F9E}">
      <dgm:prSet/>
      <dgm:spPr/>
      <dgm:t>
        <a:bodyPr/>
        <a:lstStyle/>
        <a:p>
          <a:endParaRPr lang="en-US"/>
        </a:p>
      </dgm:t>
    </dgm:pt>
    <dgm:pt modelId="{65906E3D-6CE9-4A9C-A1A5-F1F4F8AC6075}" type="sibTrans" cxnId="{E6B07DC0-4C36-4839-941A-7A8386008F9E}">
      <dgm:prSet/>
      <dgm:spPr/>
      <dgm:t>
        <a:bodyPr/>
        <a:lstStyle/>
        <a:p>
          <a:endParaRPr lang="en-US"/>
        </a:p>
      </dgm:t>
    </dgm:pt>
    <dgm:pt modelId="{6CD7165D-BFF6-4DEB-A933-3BCB20FDDFE4}">
      <dgm:prSet phldrT="[Text]"/>
      <dgm:spPr/>
      <dgm:t>
        <a:bodyPr/>
        <a:lstStyle/>
        <a:p>
          <a:r>
            <a:rPr lang="en-US" dirty="0" smtClean="0"/>
            <a:t>Reactive Attachment Disorder</a:t>
          </a:r>
          <a:endParaRPr lang="en-US" dirty="0"/>
        </a:p>
      </dgm:t>
    </dgm:pt>
    <dgm:pt modelId="{636D4193-A3A7-425E-9C24-5F7758B65993}" type="parTrans" cxnId="{B65FEF52-FC13-49F0-9DB1-6661A4B0EA00}">
      <dgm:prSet/>
      <dgm:spPr/>
      <dgm:t>
        <a:bodyPr/>
        <a:lstStyle/>
        <a:p>
          <a:endParaRPr lang="en-US"/>
        </a:p>
      </dgm:t>
    </dgm:pt>
    <dgm:pt modelId="{00E3A496-E986-4496-90D5-7FB7C5ABA815}" type="sibTrans" cxnId="{B65FEF52-FC13-49F0-9DB1-6661A4B0EA00}">
      <dgm:prSet/>
      <dgm:spPr/>
      <dgm:t>
        <a:bodyPr/>
        <a:lstStyle/>
        <a:p>
          <a:endParaRPr lang="en-US"/>
        </a:p>
      </dgm:t>
    </dgm:pt>
    <dgm:pt modelId="{C03C7541-C629-4C13-90DE-1AF9DEA4317B}">
      <dgm:prSet phldrT="[Text]"/>
      <dgm:spPr/>
      <dgm:t>
        <a:bodyPr/>
        <a:lstStyle/>
        <a:p>
          <a:r>
            <a:rPr lang="en-US" dirty="0" err="1" smtClean="0"/>
            <a:t>Disinhibited</a:t>
          </a:r>
          <a:r>
            <a:rPr lang="en-US" dirty="0" smtClean="0"/>
            <a:t> Social Engagement Disorder</a:t>
          </a:r>
          <a:endParaRPr lang="en-US" dirty="0"/>
        </a:p>
      </dgm:t>
    </dgm:pt>
    <dgm:pt modelId="{9E0A99FA-2A87-4CBA-8BEF-77763D8D9AA4}" type="parTrans" cxnId="{A6713177-1533-42D5-958E-FF73B1CBC80E}">
      <dgm:prSet/>
      <dgm:spPr/>
      <dgm:t>
        <a:bodyPr/>
        <a:lstStyle/>
        <a:p>
          <a:endParaRPr lang="en-US"/>
        </a:p>
      </dgm:t>
    </dgm:pt>
    <dgm:pt modelId="{7FF03566-3DAE-4A3D-ABA5-4675365E1E00}" type="sibTrans" cxnId="{A6713177-1533-42D5-958E-FF73B1CBC80E}">
      <dgm:prSet/>
      <dgm:spPr/>
      <dgm:t>
        <a:bodyPr/>
        <a:lstStyle/>
        <a:p>
          <a:endParaRPr lang="en-US"/>
        </a:p>
      </dgm:t>
    </dgm:pt>
    <dgm:pt modelId="{D4D5C636-F0A6-4A1D-A8A3-15A15B9BFF50}">
      <dgm:prSet phldrT="[Text]"/>
      <dgm:spPr/>
      <dgm:t>
        <a:bodyPr/>
        <a:lstStyle/>
        <a:p>
          <a:r>
            <a:rPr lang="en-US" dirty="0" smtClean="0"/>
            <a:t>Specific Phobia </a:t>
          </a:r>
          <a:endParaRPr lang="en-US" dirty="0"/>
        </a:p>
      </dgm:t>
    </dgm:pt>
    <dgm:pt modelId="{42BFD474-7751-474C-907B-1549DA5C4CD5}" type="parTrans" cxnId="{AAC3502C-29D5-4DC7-8AB1-D4731C7D5609}">
      <dgm:prSet/>
      <dgm:spPr/>
      <dgm:t>
        <a:bodyPr/>
        <a:lstStyle/>
        <a:p>
          <a:endParaRPr lang="en-US"/>
        </a:p>
      </dgm:t>
    </dgm:pt>
    <dgm:pt modelId="{BDFF5003-5945-46A5-910D-26BC73BDC97D}" type="sibTrans" cxnId="{AAC3502C-29D5-4DC7-8AB1-D4731C7D5609}">
      <dgm:prSet/>
      <dgm:spPr/>
      <dgm:t>
        <a:bodyPr/>
        <a:lstStyle/>
        <a:p>
          <a:endParaRPr lang="en-US"/>
        </a:p>
      </dgm:t>
    </dgm:pt>
    <dgm:pt modelId="{F976497E-BD2D-43CE-9F43-EB74D586B275}">
      <dgm:prSet phldrT="[Text]"/>
      <dgm:spPr/>
      <dgm:t>
        <a:bodyPr/>
        <a:lstStyle/>
        <a:p>
          <a:r>
            <a:rPr lang="en-US" dirty="0" smtClean="0"/>
            <a:t>Social Anxiety Disorder</a:t>
          </a:r>
          <a:endParaRPr lang="en-US" dirty="0"/>
        </a:p>
      </dgm:t>
    </dgm:pt>
    <dgm:pt modelId="{23614674-38A5-477D-89E1-2789EEFF3E35}" type="parTrans" cxnId="{EBCFB452-1032-4E0C-9228-DBE2DF73319A}">
      <dgm:prSet/>
      <dgm:spPr/>
      <dgm:t>
        <a:bodyPr/>
        <a:lstStyle/>
        <a:p>
          <a:endParaRPr lang="en-US"/>
        </a:p>
      </dgm:t>
    </dgm:pt>
    <dgm:pt modelId="{CF1281F6-A491-48D3-BDB0-7563D2D377BE}" type="sibTrans" cxnId="{EBCFB452-1032-4E0C-9228-DBE2DF73319A}">
      <dgm:prSet/>
      <dgm:spPr/>
      <dgm:t>
        <a:bodyPr/>
        <a:lstStyle/>
        <a:p>
          <a:endParaRPr lang="en-US"/>
        </a:p>
      </dgm:t>
    </dgm:pt>
    <dgm:pt modelId="{CA710527-ABEF-47B9-BFAD-05B608CD0D51}">
      <dgm:prSet phldrT="[Text]"/>
      <dgm:spPr/>
      <dgm:t>
        <a:bodyPr/>
        <a:lstStyle/>
        <a:p>
          <a:r>
            <a:rPr lang="en-US" dirty="0" smtClean="0"/>
            <a:t>Panic Disorder</a:t>
          </a:r>
          <a:endParaRPr lang="en-US" dirty="0"/>
        </a:p>
      </dgm:t>
    </dgm:pt>
    <dgm:pt modelId="{C86228CF-5F06-4CC1-9DE7-A858F7753B26}" type="parTrans" cxnId="{0E4F09F1-F85D-40AE-B1F7-D43E594D01C8}">
      <dgm:prSet/>
      <dgm:spPr/>
      <dgm:t>
        <a:bodyPr/>
        <a:lstStyle/>
        <a:p>
          <a:endParaRPr lang="en-US"/>
        </a:p>
      </dgm:t>
    </dgm:pt>
    <dgm:pt modelId="{7FF98666-B172-46DC-8D1A-AC0EEA2E342D}" type="sibTrans" cxnId="{0E4F09F1-F85D-40AE-B1F7-D43E594D01C8}">
      <dgm:prSet/>
      <dgm:spPr/>
      <dgm:t>
        <a:bodyPr/>
        <a:lstStyle/>
        <a:p>
          <a:endParaRPr lang="en-US"/>
        </a:p>
      </dgm:t>
    </dgm:pt>
    <dgm:pt modelId="{D40058A2-D9A5-4715-A9F3-04A3AF566B9F}">
      <dgm:prSet phldrT="[Text]"/>
      <dgm:spPr/>
      <dgm:t>
        <a:bodyPr/>
        <a:lstStyle/>
        <a:p>
          <a:r>
            <a:rPr lang="en-US" dirty="0" smtClean="0"/>
            <a:t>Agoraphobia</a:t>
          </a:r>
          <a:endParaRPr lang="en-US" dirty="0"/>
        </a:p>
      </dgm:t>
    </dgm:pt>
    <dgm:pt modelId="{D0550A60-869D-4A60-8266-BAA083D9FCC1}" type="parTrans" cxnId="{4B51FFBA-D451-48DB-B48B-7FD0F355BF6F}">
      <dgm:prSet/>
      <dgm:spPr/>
      <dgm:t>
        <a:bodyPr/>
        <a:lstStyle/>
        <a:p>
          <a:endParaRPr lang="en-US"/>
        </a:p>
      </dgm:t>
    </dgm:pt>
    <dgm:pt modelId="{1A755516-E666-4525-B69A-826404EBAF02}" type="sibTrans" cxnId="{4B51FFBA-D451-48DB-B48B-7FD0F355BF6F}">
      <dgm:prSet/>
      <dgm:spPr/>
      <dgm:t>
        <a:bodyPr/>
        <a:lstStyle/>
        <a:p>
          <a:endParaRPr lang="en-US"/>
        </a:p>
      </dgm:t>
    </dgm:pt>
    <dgm:pt modelId="{A909C0AD-3118-4BAC-8EBB-0EB940340812}">
      <dgm:prSet phldrT="[Text]"/>
      <dgm:spPr/>
      <dgm:t>
        <a:bodyPr/>
        <a:lstStyle/>
        <a:p>
          <a:r>
            <a:rPr lang="en-US" dirty="0" smtClean="0"/>
            <a:t>Generalized Anxiety Disorder</a:t>
          </a:r>
          <a:endParaRPr lang="en-US" dirty="0"/>
        </a:p>
      </dgm:t>
    </dgm:pt>
    <dgm:pt modelId="{DD35E6D9-CF70-4244-9AC4-BF1EA8F75619}" type="parTrans" cxnId="{B251055E-CC86-41CD-92F1-33503D91A1BC}">
      <dgm:prSet/>
      <dgm:spPr/>
      <dgm:t>
        <a:bodyPr/>
        <a:lstStyle/>
        <a:p>
          <a:endParaRPr lang="en-US"/>
        </a:p>
      </dgm:t>
    </dgm:pt>
    <dgm:pt modelId="{22B1C476-DF2B-42CE-B2F2-3DD346799EFB}" type="sibTrans" cxnId="{B251055E-CC86-41CD-92F1-33503D91A1BC}">
      <dgm:prSet/>
      <dgm:spPr/>
      <dgm:t>
        <a:bodyPr/>
        <a:lstStyle/>
        <a:p>
          <a:endParaRPr lang="en-US"/>
        </a:p>
      </dgm:t>
    </dgm:pt>
    <dgm:pt modelId="{5FD82053-B3D3-4E29-BB7E-A2957754CFD9}">
      <dgm:prSet phldrT="[Text]"/>
      <dgm:spPr/>
      <dgm:t>
        <a:bodyPr/>
        <a:lstStyle/>
        <a:p>
          <a:r>
            <a:rPr lang="en-US" dirty="0" smtClean="0"/>
            <a:t>Substance/Medication-Induced Anxiety Disorder</a:t>
          </a:r>
          <a:endParaRPr lang="en-US" dirty="0"/>
        </a:p>
      </dgm:t>
    </dgm:pt>
    <dgm:pt modelId="{69D05F05-80DF-4240-BD4C-0E17DC8ACFE1}" type="parTrans" cxnId="{D4395316-AFF9-4E7D-AF12-F99629C48441}">
      <dgm:prSet/>
      <dgm:spPr/>
      <dgm:t>
        <a:bodyPr/>
        <a:lstStyle/>
        <a:p>
          <a:endParaRPr lang="en-US"/>
        </a:p>
      </dgm:t>
    </dgm:pt>
    <dgm:pt modelId="{61A5C606-9493-49A0-AD8C-DC164F15B36A}" type="sibTrans" cxnId="{D4395316-AFF9-4E7D-AF12-F99629C48441}">
      <dgm:prSet/>
      <dgm:spPr/>
      <dgm:t>
        <a:bodyPr/>
        <a:lstStyle/>
        <a:p>
          <a:endParaRPr lang="en-US"/>
        </a:p>
      </dgm:t>
    </dgm:pt>
    <dgm:pt modelId="{F1D6EE01-F0CA-4792-B6B4-B608E978E43A}">
      <dgm:prSet phldrT="[Text]"/>
      <dgm:spPr/>
      <dgm:t>
        <a:bodyPr/>
        <a:lstStyle/>
        <a:p>
          <a:r>
            <a:rPr lang="en-US" dirty="0" smtClean="0"/>
            <a:t>Anxiety Disorder Due to Another Medical Condition</a:t>
          </a:r>
          <a:endParaRPr lang="en-US" dirty="0"/>
        </a:p>
      </dgm:t>
    </dgm:pt>
    <dgm:pt modelId="{3B18342D-BCDF-4C47-9C16-3622D2C2EB6B}" type="parTrans" cxnId="{C296E4EB-C6E6-4385-B373-74490FA2C90E}">
      <dgm:prSet/>
      <dgm:spPr/>
      <dgm:t>
        <a:bodyPr/>
        <a:lstStyle/>
        <a:p>
          <a:endParaRPr lang="en-US"/>
        </a:p>
      </dgm:t>
    </dgm:pt>
    <dgm:pt modelId="{EA4DF408-387A-4D79-89A1-41F5BD809130}" type="sibTrans" cxnId="{C296E4EB-C6E6-4385-B373-74490FA2C90E}">
      <dgm:prSet/>
      <dgm:spPr/>
      <dgm:t>
        <a:bodyPr/>
        <a:lstStyle/>
        <a:p>
          <a:endParaRPr lang="en-US"/>
        </a:p>
      </dgm:t>
    </dgm:pt>
    <dgm:pt modelId="{0C317E76-C8A7-43F7-A810-9869796C4ED8}">
      <dgm:prSet phldrT="[Text]"/>
      <dgm:spPr/>
      <dgm:t>
        <a:bodyPr/>
        <a:lstStyle/>
        <a:p>
          <a:r>
            <a:rPr lang="en-US" dirty="0" smtClean="0"/>
            <a:t>Hoarding Disorder</a:t>
          </a:r>
          <a:endParaRPr lang="en-US" dirty="0"/>
        </a:p>
      </dgm:t>
    </dgm:pt>
    <dgm:pt modelId="{FDD85C0A-AE58-401D-B062-DC3D0557456A}" type="parTrans" cxnId="{F7F3CC07-DB21-481C-8CD2-6DD3F6061FA1}">
      <dgm:prSet/>
      <dgm:spPr/>
    </dgm:pt>
    <dgm:pt modelId="{FA950E3E-46F5-4F62-82D3-11E6927BCA82}" type="sibTrans" cxnId="{F7F3CC07-DB21-481C-8CD2-6DD3F6061FA1}">
      <dgm:prSet/>
      <dgm:spPr/>
    </dgm:pt>
    <dgm:pt modelId="{BE86A214-7ABA-4594-977F-94E67BCFD5EF}">
      <dgm:prSet phldrT="[Text]"/>
      <dgm:spPr/>
      <dgm:t>
        <a:bodyPr/>
        <a:lstStyle/>
        <a:p>
          <a:r>
            <a:rPr lang="en-US" dirty="0" err="1" smtClean="0"/>
            <a:t>Trichotillomania</a:t>
          </a:r>
          <a:r>
            <a:rPr lang="en-US" dirty="0" smtClean="0"/>
            <a:t> (Hair-Pulling Disorder)</a:t>
          </a:r>
          <a:endParaRPr lang="en-US" dirty="0"/>
        </a:p>
      </dgm:t>
    </dgm:pt>
    <dgm:pt modelId="{371052AE-DB34-4C65-950E-0A8077160FB1}" type="parTrans" cxnId="{1FE1A601-0A08-4692-8272-0FFFC515720C}">
      <dgm:prSet/>
      <dgm:spPr/>
    </dgm:pt>
    <dgm:pt modelId="{00D71954-35B8-4DC9-8587-556DEC6B46C5}" type="sibTrans" cxnId="{1FE1A601-0A08-4692-8272-0FFFC515720C}">
      <dgm:prSet/>
      <dgm:spPr/>
    </dgm:pt>
    <dgm:pt modelId="{DA6942D6-E32F-4EED-861A-17997F76340D}">
      <dgm:prSet phldrT="[Text]"/>
      <dgm:spPr/>
      <dgm:t>
        <a:bodyPr/>
        <a:lstStyle/>
        <a:p>
          <a:r>
            <a:rPr lang="en-US" dirty="0" smtClean="0"/>
            <a:t>Excoriation (Skin-Picking) Disorder</a:t>
          </a:r>
          <a:endParaRPr lang="en-US" dirty="0"/>
        </a:p>
      </dgm:t>
    </dgm:pt>
    <dgm:pt modelId="{FA0F335A-63CC-40E1-8923-812609A79C56}" type="parTrans" cxnId="{C76E4EBB-E736-4119-8D71-A126ECA6211F}">
      <dgm:prSet/>
      <dgm:spPr/>
    </dgm:pt>
    <dgm:pt modelId="{7166BFEA-23DD-4BFA-B0D5-E479A08E7A59}" type="sibTrans" cxnId="{C76E4EBB-E736-4119-8D71-A126ECA6211F}">
      <dgm:prSet/>
      <dgm:spPr/>
    </dgm:pt>
    <dgm:pt modelId="{1440C04C-7779-4B16-B6AE-95BAFA1B5084}">
      <dgm:prSet phldrT="[Text]"/>
      <dgm:spPr/>
      <dgm:t>
        <a:bodyPr/>
        <a:lstStyle/>
        <a:p>
          <a:r>
            <a:rPr lang="en-US" dirty="0" smtClean="0"/>
            <a:t>Substance/Medication-Induced Obsessive-Compulsive and Related Disorder</a:t>
          </a:r>
          <a:endParaRPr lang="en-US" dirty="0"/>
        </a:p>
      </dgm:t>
    </dgm:pt>
    <dgm:pt modelId="{6750E1AF-620C-40D5-81EE-9D79747E75BE}" type="parTrans" cxnId="{EEACFDA2-D4EE-4EE6-83C8-1F2DAFC0B4B0}">
      <dgm:prSet/>
      <dgm:spPr/>
    </dgm:pt>
    <dgm:pt modelId="{D2FFFF87-D867-4471-9264-A1F03812B2FF}" type="sibTrans" cxnId="{EEACFDA2-D4EE-4EE6-83C8-1F2DAFC0B4B0}">
      <dgm:prSet/>
      <dgm:spPr/>
    </dgm:pt>
    <dgm:pt modelId="{B3637247-80B4-4155-8997-DEC6EF41711A}">
      <dgm:prSet phldrT="[Text]"/>
      <dgm:spPr/>
      <dgm:t>
        <a:bodyPr/>
        <a:lstStyle/>
        <a:p>
          <a:r>
            <a:rPr lang="en-US" dirty="0" smtClean="0"/>
            <a:t>Obsessive-Compulsive and Related Disorder Due to Another Medical Condition</a:t>
          </a:r>
          <a:endParaRPr lang="en-US" dirty="0"/>
        </a:p>
      </dgm:t>
    </dgm:pt>
    <dgm:pt modelId="{9EF3EE53-12A5-4DF4-9EBA-A197297BFB9E}" type="parTrans" cxnId="{07761A27-80FD-48EB-B5D7-48DB20FA1337}">
      <dgm:prSet/>
      <dgm:spPr/>
    </dgm:pt>
    <dgm:pt modelId="{BE7C7287-EABF-4F92-BC10-4DACFD6A844F}" type="sibTrans" cxnId="{07761A27-80FD-48EB-B5D7-48DB20FA1337}">
      <dgm:prSet/>
      <dgm:spPr/>
    </dgm:pt>
    <dgm:pt modelId="{EA6ABAE7-1F40-4B54-9657-286C4020BD5D}">
      <dgm:prSet phldrT="[Text]"/>
      <dgm:spPr/>
      <dgm:t>
        <a:bodyPr/>
        <a:lstStyle/>
        <a:p>
          <a:r>
            <a:rPr lang="en-US" dirty="0" smtClean="0"/>
            <a:t>Posttraumatic Stress Disorder</a:t>
          </a:r>
          <a:endParaRPr lang="en-US" dirty="0"/>
        </a:p>
      </dgm:t>
    </dgm:pt>
    <dgm:pt modelId="{9EC85346-E071-4E74-ADB1-5F893567920A}" type="parTrans" cxnId="{B35315FD-CE96-4CE5-B146-4C704DA80FEC}">
      <dgm:prSet/>
      <dgm:spPr/>
    </dgm:pt>
    <dgm:pt modelId="{EB1EEA8C-9229-4E0F-AEDA-382A040FAB39}" type="sibTrans" cxnId="{B35315FD-CE96-4CE5-B146-4C704DA80FEC}">
      <dgm:prSet/>
      <dgm:spPr/>
    </dgm:pt>
    <dgm:pt modelId="{F2C71F2C-7DAF-4705-BA41-C0CE3FD1570D}">
      <dgm:prSet phldrT="[Text]"/>
      <dgm:spPr/>
      <dgm:t>
        <a:bodyPr/>
        <a:lstStyle/>
        <a:p>
          <a:r>
            <a:rPr lang="en-US" dirty="0" smtClean="0"/>
            <a:t>Acute Stress Disorder</a:t>
          </a:r>
          <a:endParaRPr lang="en-US" dirty="0"/>
        </a:p>
      </dgm:t>
    </dgm:pt>
    <dgm:pt modelId="{0EB03183-3E11-4637-BB2F-6C3527842BC3}" type="parTrans" cxnId="{EBC96AF9-16C9-4DAB-B9DA-E398157671E8}">
      <dgm:prSet/>
      <dgm:spPr/>
    </dgm:pt>
    <dgm:pt modelId="{4AFE8F9D-0655-4429-A352-3DDDE968D606}" type="sibTrans" cxnId="{EBC96AF9-16C9-4DAB-B9DA-E398157671E8}">
      <dgm:prSet/>
      <dgm:spPr/>
    </dgm:pt>
    <dgm:pt modelId="{B79C5CD8-83B2-4D80-A8D5-177D402D5F8C}">
      <dgm:prSet phldrT="[Text]"/>
      <dgm:spPr/>
      <dgm:t>
        <a:bodyPr/>
        <a:lstStyle/>
        <a:p>
          <a:r>
            <a:rPr lang="en-US" dirty="0" smtClean="0"/>
            <a:t>Adjustment Disorders</a:t>
          </a:r>
          <a:endParaRPr lang="en-US" dirty="0"/>
        </a:p>
      </dgm:t>
    </dgm:pt>
    <dgm:pt modelId="{772D9694-089F-4484-A77D-22C4AE50760D}" type="parTrans" cxnId="{C1516D00-C4C8-415B-97F2-38162A716388}">
      <dgm:prSet/>
      <dgm:spPr/>
    </dgm:pt>
    <dgm:pt modelId="{0B40A1A0-EA78-4FD8-AC3D-BCBD8E78D0E7}" type="sibTrans" cxnId="{C1516D00-C4C8-415B-97F2-38162A716388}">
      <dgm:prSet/>
      <dgm:spPr/>
    </dgm:pt>
    <dgm:pt modelId="{4C7E0B3F-30E3-4730-B61F-99495555DC4B}" type="pres">
      <dgm:prSet presAssocID="{604F75CE-7B51-4914-B153-2A5DCE840EA9}" presName="Name0" presStyleCnt="0">
        <dgm:presLayoutVars>
          <dgm:dir/>
          <dgm:animLvl val="lvl"/>
          <dgm:resizeHandles val="exact"/>
        </dgm:presLayoutVars>
      </dgm:prSet>
      <dgm:spPr/>
      <dgm:t>
        <a:bodyPr/>
        <a:lstStyle/>
        <a:p>
          <a:endParaRPr lang="en-US"/>
        </a:p>
      </dgm:t>
    </dgm:pt>
    <dgm:pt modelId="{52790373-D132-4D17-9F01-3BC5427B75A4}" type="pres">
      <dgm:prSet presAssocID="{6710D949-B3A8-49B7-8836-57E06CF4A537}" presName="composite" presStyleCnt="0"/>
      <dgm:spPr/>
    </dgm:pt>
    <dgm:pt modelId="{BFFB6E2E-B705-4B8E-BC20-ED7F4FD2F731}" type="pres">
      <dgm:prSet presAssocID="{6710D949-B3A8-49B7-8836-57E06CF4A537}" presName="parTx" presStyleLbl="alignNode1" presStyleIdx="0" presStyleCnt="3">
        <dgm:presLayoutVars>
          <dgm:chMax val="0"/>
          <dgm:chPref val="0"/>
          <dgm:bulletEnabled val="1"/>
        </dgm:presLayoutVars>
      </dgm:prSet>
      <dgm:spPr/>
      <dgm:t>
        <a:bodyPr/>
        <a:lstStyle/>
        <a:p>
          <a:endParaRPr lang="en-US"/>
        </a:p>
      </dgm:t>
    </dgm:pt>
    <dgm:pt modelId="{0B9141E1-9E44-4D76-BAD7-5947CF3A91BF}" type="pres">
      <dgm:prSet presAssocID="{6710D949-B3A8-49B7-8836-57E06CF4A537}" presName="desTx" presStyleLbl="alignAccFollowNode1" presStyleIdx="0" presStyleCnt="3">
        <dgm:presLayoutVars>
          <dgm:bulletEnabled val="1"/>
        </dgm:presLayoutVars>
      </dgm:prSet>
      <dgm:spPr/>
      <dgm:t>
        <a:bodyPr/>
        <a:lstStyle/>
        <a:p>
          <a:endParaRPr lang="en-US"/>
        </a:p>
      </dgm:t>
    </dgm:pt>
    <dgm:pt modelId="{F293286F-AD30-4961-91A8-228C3D4EB1DB}" type="pres">
      <dgm:prSet presAssocID="{523BC4EE-3720-4D51-8901-5A56AA1C1C7C}" presName="space" presStyleCnt="0"/>
      <dgm:spPr/>
    </dgm:pt>
    <dgm:pt modelId="{97CB525A-5B7C-437D-8F9E-E00C333F311D}" type="pres">
      <dgm:prSet presAssocID="{4E561085-6F34-4DAD-BBC0-5FD11F9F7252}" presName="composite" presStyleCnt="0"/>
      <dgm:spPr/>
    </dgm:pt>
    <dgm:pt modelId="{EB26A184-5DFF-4929-A77E-D01FFB957A1F}" type="pres">
      <dgm:prSet presAssocID="{4E561085-6F34-4DAD-BBC0-5FD11F9F7252}" presName="parTx" presStyleLbl="alignNode1" presStyleIdx="1" presStyleCnt="3">
        <dgm:presLayoutVars>
          <dgm:chMax val="0"/>
          <dgm:chPref val="0"/>
          <dgm:bulletEnabled val="1"/>
        </dgm:presLayoutVars>
      </dgm:prSet>
      <dgm:spPr/>
      <dgm:t>
        <a:bodyPr/>
        <a:lstStyle/>
        <a:p>
          <a:endParaRPr lang="en-US"/>
        </a:p>
      </dgm:t>
    </dgm:pt>
    <dgm:pt modelId="{C3E11088-8383-4BDA-AB8B-7F940FA85F17}" type="pres">
      <dgm:prSet presAssocID="{4E561085-6F34-4DAD-BBC0-5FD11F9F7252}" presName="desTx" presStyleLbl="alignAccFollowNode1" presStyleIdx="1" presStyleCnt="3">
        <dgm:presLayoutVars>
          <dgm:bulletEnabled val="1"/>
        </dgm:presLayoutVars>
      </dgm:prSet>
      <dgm:spPr/>
      <dgm:t>
        <a:bodyPr/>
        <a:lstStyle/>
        <a:p>
          <a:endParaRPr lang="en-US"/>
        </a:p>
      </dgm:t>
    </dgm:pt>
    <dgm:pt modelId="{EEB1379A-BD5E-4BEC-B2BE-C85E39947AB1}" type="pres">
      <dgm:prSet presAssocID="{8CF9C8A4-4901-4C9B-8220-14A53070B744}" presName="space" presStyleCnt="0"/>
      <dgm:spPr/>
    </dgm:pt>
    <dgm:pt modelId="{65E6F7ED-E83F-4DBC-BE9F-D82A4514EC4A}" type="pres">
      <dgm:prSet presAssocID="{A1815F81-1011-43E2-B5A3-2C3BF47D45A2}" presName="composite" presStyleCnt="0"/>
      <dgm:spPr/>
    </dgm:pt>
    <dgm:pt modelId="{D60A42B8-82CE-4F23-9B4D-B3F3B5A5184C}" type="pres">
      <dgm:prSet presAssocID="{A1815F81-1011-43E2-B5A3-2C3BF47D45A2}" presName="parTx" presStyleLbl="alignNode1" presStyleIdx="2" presStyleCnt="3">
        <dgm:presLayoutVars>
          <dgm:chMax val="0"/>
          <dgm:chPref val="0"/>
          <dgm:bulletEnabled val="1"/>
        </dgm:presLayoutVars>
      </dgm:prSet>
      <dgm:spPr/>
      <dgm:t>
        <a:bodyPr/>
        <a:lstStyle/>
        <a:p>
          <a:endParaRPr lang="en-US"/>
        </a:p>
      </dgm:t>
    </dgm:pt>
    <dgm:pt modelId="{15DB85D2-995B-40EB-B9FA-7E0E2734214B}" type="pres">
      <dgm:prSet presAssocID="{A1815F81-1011-43E2-B5A3-2C3BF47D45A2}" presName="desTx" presStyleLbl="alignAccFollowNode1" presStyleIdx="2" presStyleCnt="3">
        <dgm:presLayoutVars>
          <dgm:bulletEnabled val="1"/>
        </dgm:presLayoutVars>
      </dgm:prSet>
      <dgm:spPr/>
      <dgm:t>
        <a:bodyPr/>
        <a:lstStyle/>
        <a:p>
          <a:endParaRPr lang="en-US"/>
        </a:p>
      </dgm:t>
    </dgm:pt>
  </dgm:ptLst>
  <dgm:cxnLst>
    <dgm:cxn modelId="{07761A27-80FD-48EB-B5D7-48DB20FA1337}" srcId="{4E561085-6F34-4DAD-BBC0-5FD11F9F7252}" destId="{B3637247-80B4-4155-8997-DEC6EF41711A}" srcOrd="6" destOrd="0" parTransId="{9EF3EE53-12A5-4DF4-9EBA-A197297BFB9E}" sibTransId="{BE7C7287-EABF-4F92-BC10-4DACFD6A844F}"/>
    <dgm:cxn modelId="{18AE80FA-AF28-4811-9F69-DEC3C4B7B4F8}" srcId="{604F75CE-7B51-4914-B153-2A5DCE840EA9}" destId="{4E561085-6F34-4DAD-BBC0-5FD11F9F7252}" srcOrd="1" destOrd="0" parTransId="{8D4EE5F4-7893-4314-AE59-F1F74B49F283}" sibTransId="{8CF9C8A4-4901-4C9B-8220-14A53070B744}"/>
    <dgm:cxn modelId="{B35315FD-CE96-4CE5-B146-4C704DA80FEC}" srcId="{A1815F81-1011-43E2-B5A3-2C3BF47D45A2}" destId="{EA6ABAE7-1F40-4B54-9657-286C4020BD5D}" srcOrd="2" destOrd="0" parTransId="{9EC85346-E071-4E74-ADB1-5F893567920A}" sibTransId="{EB1EEA8C-9229-4E0F-AEDA-382A040FAB39}"/>
    <dgm:cxn modelId="{36C8DAAD-EA37-4FB5-8F8E-C389FC0BE491}" type="presOf" srcId="{EB3CE5D8-B8F2-4425-9A37-BA14467C2FD3}" destId="{C3E11088-8383-4BDA-AB8B-7F940FA85F17}" srcOrd="0" destOrd="1" presId="urn:microsoft.com/office/officeart/2005/8/layout/hList1"/>
    <dgm:cxn modelId="{9F0EC558-E4AA-41FD-9D9B-E582962BD5AB}" type="presOf" srcId="{A909C0AD-3118-4BAC-8EBB-0EB940340812}" destId="{0B9141E1-9E44-4D76-BAD7-5947CF3A91BF}" srcOrd="0" destOrd="6" presId="urn:microsoft.com/office/officeart/2005/8/layout/hList1"/>
    <dgm:cxn modelId="{BFD2F4A8-551D-4A46-A2FB-BD31F7081244}" type="presOf" srcId="{0C317E76-C8A7-43F7-A810-9869796C4ED8}" destId="{C3E11088-8383-4BDA-AB8B-7F940FA85F17}" srcOrd="0" destOrd="2" presId="urn:microsoft.com/office/officeart/2005/8/layout/hList1"/>
    <dgm:cxn modelId="{2C922029-C797-4E9B-B48C-02A26523C1DA}" type="presOf" srcId="{604F75CE-7B51-4914-B153-2A5DCE840EA9}" destId="{4C7E0B3F-30E3-4730-B61F-99495555DC4B}" srcOrd="0" destOrd="0" presId="urn:microsoft.com/office/officeart/2005/8/layout/hList1"/>
    <dgm:cxn modelId="{C76E4EBB-E736-4119-8D71-A126ECA6211F}" srcId="{4E561085-6F34-4DAD-BBC0-5FD11F9F7252}" destId="{DA6942D6-E32F-4EED-861A-17997F76340D}" srcOrd="4" destOrd="0" parTransId="{FA0F335A-63CC-40E1-8923-812609A79C56}" sibTransId="{7166BFEA-23DD-4BFA-B0D5-E479A08E7A59}"/>
    <dgm:cxn modelId="{C1516D00-C4C8-415B-97F2-38162A716388}" srcId="{A1815F81-1011-43E2-B5A3-2C3BF47D45A2}" destId="{B79C5CD8-83B2-4D80-A8D5-177D402D5F8C}" srcOrd="4" destOrd="0" parTransId="{772D9694-089F-4484-A77D-22C4AE50760D}" sibTransId="{0B40A1A0-EA78-4FD8-AC3D-BCBD8E78D0E7}"/>
    <dgm:cxn modelId="{D4395316-AFF9-4E7D-AF12-F99629C48441}" srcId="{6710D949-B3A8-49B7-8836-57E06CF4A537}" destId="{5FD82053-B3D3-4E29-BB7E-A2957754CFD9}" srcOrd="7" destOrd="0" parTransId="{69D05F05-80DF-4240-BD4C-0E17DC8ACFE1}" sibTransId="{61A5C606-9493-49A0-AD8C-DC164F15B36A}"/>
    <dgm:cxn modelId="{EBC96AF9-16C9-4DAB-B9DA-E398157671E8}" srcId="{A1815F81-1011-43E2-B5A3-2C3BF47D45A2}" destId="{F2C71F2C-7DAF-4705-BA41-C0CE3FD1570D}" srcOrd="3" destOrd="0" parTransId="{0EB03183-3E11-4637-BB2F-6C3527842BC3}" sibTransId="{4AFE8F9D-0655-4429-A352-3DDDE968D606}"/>
    <dgm:cxn modelId="{B251055E-CC86-41CD-92F1-33503D91A1BC}" srcId="{6710D949-B3A8-49B7-8836-57E06CF4A537}" destId="{A909C0AD-3118-4BAC-8EBB-0EB940340812}" srcOrd="6" destOrd="0" parTransId="{DD35E6D9-CF70-4244-9AC4-BF1EA8F75619}" sibTransId="{22B1C476-DF2B-42CE-B2F2-3DD346799EFB}"/>
    <dgm:cxn modelId="{AAC3502C-29D5-4DC7-8AB1-D4731C7D5609}" srcId="{6710D949-B3A8-49B7-8836-57E06CF4A537}" destId="{D4D5C636-F0A6-4A1D-A8A3-15A15B9BFF50}" srcOrd="2" destOrd="0" parTransId="{42BFD474-7751-474C-907B-1549DA5C4CD5}" sibTransId="{BDFF5003-5945-46A5-910D-26BC73BDC97D}"/>
    <dgm:cxn modelId="{05D23435-507C-48AF-9651-B0CDDCFCC04A}" srcId="{6710D949-B3A8-49B7-8836-57E06CF4A537}" destId="{6263731D-E959-4302-BB8C-E24E777CA64D}" srcOrd="0" destOrd="0" parTransId="{E683C4C3-D8E0-4837-BE60-947952215790}" sibTransId="{917B48EE-35DD-4288-88E6-1C1905EC0951}"/>
    <dgm:cxn modelId="{EEACFDA2-D4EE-4EE6-83C8-1F2DAFC0B4B0}" srcId="{4E561085-6F34-4DAD-BBC0-5FD11F9F7252}" destId="{1440C04C-7779-4B16-B6AE-95BAFA1B5084}" srcOrd="5" destOrd="0" parTransId="{6750E1AF-620C-40D5-81EE-9D79747E75BE}" sibTransId="{D2FFFF87-D867-4471-9264-A1F03812B2FF}"/>
    <dgm:cxn modelId="{C296E4EB-C6E6-4385-B373-74490FA2C90E}" srcId="{6710D949-B3A8-49B7-8836-57E06CF4A537}" destId="{F1D6EE01-F0CA-4792-B6B4-B608E978E43A}" srcOrd="8" destOrd="0" parTransId="{3B18342D-BCDF-4C47-9C16-3622D2C2EB6B}" sibTransId="{EA4DF408-387A-4D79-89A1-41F5BD809130}"/>
    <dgm:cxn modelId="{C34ADE19-36C0-4D9B-9E58-732A1ABC727E}" type="presOf" srcId="{B3637247-80B4-4155-8997-DEC6EF41711A}" destId="{C3E11088-8383-4BDA-AB8B-7F940FA85F17}" srcOrd="0" destOrd="6" presId="urn:microsoft.com/office/officeart/2005/8/layout/hList1"/>
    <dgm:cxn modelId="{37F9D19D-8D00-4BBA-9CFF-AA1D5E6F2613}" type="presOf" srcId="{BE86A214-7ABA-4594-977F-94E67BCFD5EF}" destId="{C3E11088-8383-4BDA-AB8B-7F940FA85F17}" srcOrd="0" destOrd="3" presId="urn:microsoft.com/office/officeart/2005/8/layout/hList1"/>
    <dgm:cxn modelId="{49A73AF5-B88D-4145-A492-D423AD923E34}" type="presOf" srcId="{EA6ABAE7-1F40-4B54-9657-286C4020BD5D}" destId="{15DB85D2-995B-40EB-B9FA-7E0E2734214B}" srcOrd="0" destOrd="2" presId="urn:microsoft.com/office/officeart/2005/8/layout/hList1"/>
    <dgm:cxn modelId="{8F4E42E3-961D-4493-A9DF-20FE3E986F10}" type="presOf" srcId="{57F5628E-AC45-43D8-850C-F9E8685BB513}" destId="{C3E11088-8383-4BDA-AB8B-7F940FA85F17}" srcOrd="0" destOrd="0" presId="urn:microsoft.com/office/officeart/2005/8/layout/hList1"/>
    <dgm:cxn modelId="{A6F60FE4-396A-433D-8F73-BF1F2C126757}" type="presOf" srcId="{6263731D-E959-4302-BB8C-E24E777CA64D}" destId="{0B9141E1-9E44-4D76-BAD7-5947CF3A91BF}" srcOrd="0" destOrd="0" presId="urn:microsoft.com/office/officeart/2005/8/layout/hList1"/>
    <dgm:cxn modelId="{DC30535B-0602-4066-8AC2-7948D6010931}" type="presOf" srcId="{F2C71F2C-7DAF-4705-BA41-C0CE3FD1570D}" destId="{15DB85D2-995B-40EB-B9FA-7E0E2734214B}" srcOrd="0" destOrd="3" presId="urn:microsoft.com/office/officeart/2005/8/layout/hList1"/>
    <dgm:cxn modelId="{82BEC4AB-05C4-4E5C-82FD-909DAC2F5972}" type="presOf" srcId="{F1D6EE01-F0CA-4792-B6B4-B608E978E43A}" destId="{0B9141E1-9E44-4D76-BAD7-5947CF3A91BF}" srcOrd="0" destOrd="8" presId="urn:microsoft.com/office/officeart/2005/8/layout/hList1"/>
    <dgm:cxn modelId="{B802FB42-3C35-4389-B795-3B78A108509E}" type="presOf" srcId="{5FD82053-B3D3-4E29-BB7E-A2957754CFD9}" destId="{0B9141E1-9E44-4D76-BAD7-5947CF3A91BF}" srcOrd="0" destOrd="7" presId="urn:microsoft.com/office/officeart/2005/8/layout/hList1"/>
    <dgm:cxn modelId="{D3060A2F-2B01-4E02-96B8-A0841DC48A5E}" type="presOf" srcId="{1440C04C-7779-4B16-B6AE-95BAFA1B5084}" destId="{C3E11088-8383-4BDA-AB8B-7F940FA85F17}" srcOrd="0" destOrd="5" presId="urn:microsoft.com/office/officeart/2005/8/layout/hList1"/>
    <dgm:cxn modelId="{9D1E83B2-3D6D-4F78-B50A-444D31227A55}" type="presOf" srcId="{D4D5C636-F0A6-4A1D-A8A3-15A15B9BFF50}" destId="{0B9141E1-9E44-4D76-BAD7-5947CF3A91BF}" srcOrd="0" destOrd="2" presId="urn:microsoft.com/office/officeart/2005/8/layout/hList1"/>
    <dgm:cxn modelId="{1FE1A601-0A08-4692-8272-0FFFC515720C}" srcId="{4E561085-6F34-4DAD-BBC0-5FD11F9F7252}" destId="{BE86A214-7ABA-4594-977F-94E67BCFD5EF}" srcOrd="3" destOrd="0" parTransId="{371052AE-DB34-4C65-950E-0A8077160FB1}" sibTransId="{00D71954-35B8-4DC9-8587-556DEC6B46C5}"/>
    <dgm:cxn modelId="{BEB09AFA-1BC0-4723-91B8-6950A527886A}" type="presOf" srcId="{4E561085-6F34-4DAD-BBC0-5FD11F9F7252}" destId="{EB26A184-5DFF-4929-A77E-D01FFB957A1F}" srcOrd="0" destOrd="0" presId="urn:microsoft.com/office/officeart/2005/8/layout/hList1"/>
    <dgm:cxn modelId="{76304F56-FE46-487D-809D-31ED1153F135}" srcId="{4E561085-6F34-4DAD-BBC0-5FD11F9F7252}" destId="{57F5628E-AC45-43D8-850C-F9E8685BB513}" srcOrd="0" destOrd="0" parTransId="{F3110B2F-D837-4F0F-B41D-E1F610BEC5CA}" sibTransId="{1650983E-B47C-48E7-B388-70F2A59C5837}"/>
    <dgm:cxn modelId="{336AB843-1B59-499B-80F2-D7C4B41A7423}" srcId="{604F75CE-7B51-4914-B153-2A5DCE840EA9}" destId="{6710D949-B3A8-49B7-8836-57E06CF4A537}" srcOrd="0" destOrd="0" parTransId="{CA329F67-EA75-4709-A16E-C6B2F0362612}" sibTransId="{523BC4EE-3720-4D51-8901-5A56AA1C1C7C}"/>
    <dgm:cxn modelId="{BA7BD944-A635-4FE5-AABD-F7FCF2CC3BD3}" type="presOf" srcId="{DA6942D6-E32F-4EED-861A-17997F76340D}" destId="{C3E11088-8383-4BDA-AB8B-7F940FA85F17}" srcOrd="0" destOrd="4" presId="urn:microsoft.com/office/officeart/2005/8/layout/hList1"/>
    <dgm:cxn modelId="{AF8511BC-F119-4DC6-87D5-62A47459DFF2}" type="presOf" srcId="{B79C5CD8-83B2-4D80-A8D5-177D402D5F8C}" destId="{15DB85D2-995B-40EB-B9FA-7E0E2734214B}" srcOrd="0" destOrd="4" presId="urn:microsoft.com/office/officeart/2005/8/layout/hList1"/>
    <dgm:cxn modelId="{0E28659F-C99D-4328-82DF-89A73BF7BA40}" type="presOf" srcId="{F976497E-BD2D-43CE-9F43-EB74D586B275}" destId="{0B9141E1-9E44-4D76-BAD7-5947CF3A91BF}" srcOrd="0" destOrd="3" presId="urn:microsoft.com/office/officeart/2005/8/layout/hList1"/>
    <dgm:cxn modelId="{DBE7D72F-6CB4-47D1-B834-A3C890DB55CD}" srcId="{6710D949-B3A8-49B7-8836-57E06CF4A537}" destId="{F8D92B59-C9A3-46AC-8CDB-45056BDAF198}" srcOrd="1" destOrd="0" parTransId="{65F3FB52-6D21-42B3-A60A-D988D0EF8800}" sibTransId="{B524558A-F48A-46AF-9E58-79B31B2B813E}"/>
    <dgm:cxn modelId="{A8EFBC1B-6A4E-4215-8EEE-CE288759959B}" type="presOf" srcId="{C03C7541-C629-4C13-90DE-1AF9DEA4317B}" destId="{15DB85D2-995B-40EB-B9FA-7E0E2734214B}" srcOrd="0" destOrd="1" presId="urn:microsoft.com/office/officeart/2005/8/layout/hList1"/>
    <dgm:cxn modelId="{B65FEF52-FC13-49F0-9DB1-6661A4B0EA00}" srcId="{A1815F81-1011-43E2-B5A3-2C3BF47D45A2}" destId="{6CD7165D-BFF6-4DEB-A933-3BCB20FDDFE4}" srcOrd="0" destOrd="0" parTransId="{636D4193-A3A7-425E-9C24-5F7758B65993}" sibTransId="{00E3A496-E986-4496-90D5-7FB7C5ABA815}"/>
    <dgm:cxn modelId="{0E4F09F1-F85D-40AE-B1F7-D43E594D01C8}" srcId="{6710D949-B3A8-49B7-8836-57E06CF4A537}" destId="{CA710527-ABEF-47B9-BFAD-05B608CD0D51}" srcOrd="4" destOrd="0" parTransId="{C86228CF-5F06-4CC1-9DE7-A858F7753B26}" sibTransId="{7FF98666-B172-46DC-8D1A-AC0EEA2E342D}"/>
    <dgm:cxn modelId="{4CA3A916-6319-440D-9CAE-D2C9B7AA44FD}" type="presOf" srcId="{6CD7165D-BFF6-4DEB-A933-3BCB20FDDFE4}" destId="{15DB85D2-995B-40EB-B9FA-7E0E2734214B}" srcOrd="0" destOrd="0" presId="urn:microsoft.com/office/officeart/2005/8/layout/hList1"/>
    <dgm:cxn modelId="{D3F953B3-1B93-4D1A-A3D3-46738A616961}" type="presOf" srcId="{D40058A2-D9A5-4715-A9F3-04A3AF566B9F}" destId="{0B9141E1-9E44-4D76-BAD7-5947CF3A91BF}" srcOrd="0" destOrd="5" presId="urn:microsoft.com/office/officeart/2005/8/layout/hList1"/>
    <dgm:cxn modelId="{F7F3CC07-DB21-481C-8CD2-6DD3F6061FA1}" srcId="{4E561085-6F34-4DAD-BBC0-5FD11F9F7252}" destId="{0C317E76-C8A7-43F7-A810-9869796C4ED8}" srcOrd="2" destOrd="0" parTransId="{FDD85C0A-AE58-401D-B062-DC3D0557456A}" sibTransId="{FA950E3E-46F5-4F62-82D3-11E6927BCA82}"/>
    <dgm:cxn modelId="{CB729D45-5123-48A9-BC7B-D17EF782193A}" type="presOf" srcId="{CA710527-ABEF-47B9-BFAD-05B608CD0D51}" destId="{0B9141E1-9E44-4D76-BAD7-5947CF3A91BF}" srcOrd="0" destOrd="4" presId="urn:microsoft.com/office/officeart/2005/8/layout/hList1"/>
    <dgm:cxn modelId="{A4A5BD16-E0CA-4005-A338-7B0415571779}" srcId="{4E561085-6F34-4DAD-BBC0-5FD11F9F7252}" destId="{EB3CE5D8-B8F2-4425-9A37-BA14467C2FD3}" srcOrd="1" destOrd="0" parTransId="{719BE143-4248-4687-99B5-F83418B550AC}" sibTransId="{1130E4AC-2FCB-4FBB-8462-8B10E16FBD22}"/>
    <dgm:cxn modelId="{A6713177-1533-42D5-958E-FF73B1CBC80E}" srcId="{A1815F81-1011-43E2-B5A3-2C3BF47D45A2}" destId="{C03C7541-C629-4C13-90DE-1AF9DEA4317B}" srcOrd="1" destOrd="0" parTransId="{9E0A99FA-2A87-4CBA-8BEF-77763D8D9AA4}" sibTransId="{7FF03566-3DAE-4A3D-ABA5-4675365E1E00}"/>
    <dgm:cxn modelId="{E6B07DC0-4C36-4839-941A-7A8386008F9E}" srcId="{604F75CE-7B51-4914-B153-2A5DCE840EA9}" destId="{A1815F81-1011-43E2-B5A3-2C3BF47D45A2}" srcOrd="2" destOrd="0" parTransId="{38CD9C3D-D0C7-4474-AAEC-51B4529AF7A9}" sibTransId="{65906E3D-6CE9-4A9C-A1A5-F1F4F8AC6075}"/>
    <dgm:cxn modelId="{4B51FFBA-D451-48DB-B48B-7FD0F355BF6F}" srcId="{6710D949-B3A8-49B7-8836-57E06CF4A537}" destId="{D40058A2-D9A5-4715-A9F3-04A3AF566B9F}" srcOrd="5" destOrd="0" parTransId="{D0550A60-869D-4A60-8266-BAA083D9FCC1}" sibTransId="{1A755516-E666-4525-B69A-826404EBAF02}"/>
    <dgm:cxn modelId="{81BA2201-2B51-4172-97DA-266BD58DACE2}" type="presOf" srcId="{F8D92B59-C9A3-46AC-8CDB-45056BDAF198}" destId="{0B9141E1-9E44-4D76-BAD7-5947CF3A91BF}" srcOrd="0" destOrd="1" presId="urn:microsoft.com/office/officeart/2005/8/layout/hList1"/>
    <dgm:cxn modelId="{98593A3A-1F15-4C48-A79C-9BED75D2B3F5}" type="presOf" srcId="{A1815F81-1011-43E2-B5A3-2C3BF47D45A2}" destId="{D60A42B8-82CE-4F23-9B4D-B3F3B5A5184C}" srcOrd="0" destOrd="0" presId="urn:microsoft.com/office/officeart/2005/8/layout/hList1"/>
    <dgm:cxn modelId="{EBCFB452-1032-4E0C-9228-DBE2DF73319A}" srcId="{6710D949-B3A8-49B7-8836-57E06CF4A537}" destId="{F976497E-BD2D-43CE-9F43-EB74D586B275}" srcOrd="3" destOrd="0" parTransId="{23614674-38A5-477D-89E1-2789EEFF3E35}" sibTransId="{CF1281F6-A491-48D3-BDB0-7563D2D377BE}"/>
    <dgm:cxn modelId="{828550BF-E887-4F31-BFCA-3068E6D67B42}" type="presOf" srcId="{6710D949-B3A8-49B7-8836-57E06CF4A537}" destId="{BFFB6E2E-B705-4B8E-BC20-ED7F4FD2F731}" srcOrd="0" destOrd="0" presId="urn:microsoft.com/office/officeart/2005/8/layout/hList1"/>
    <dgm:cxn modelId="{0DCD2DFF-EF03-41D7-B313-32AD55E69542}" type="presParOf" srcId="{4C7E0B3F-30E3-4730-B61F-99495555DC4B}" destId="{52790373-D132-4D17-9F01-3BC5427B75A4}" srcOrd="0" destOrd="0" presId="urn:microsoft.com/office/officeart/2005/8/layout/hList1"/>
    <dgm:cxn modelId="{880F11CC-FEFA-4155-8674-950DA3F1FD1A}" type="presParOf" srcId="{52790373-D132-4D17-9F01-3BC5427B75A4}" destId="{BFFB6E2E-B705-4B8E-BC20-ED7F4FD2F731}" srcOrd="0" destOrd="0" presId="urn:microsoft.com/office/officeart/2005/8/layout/hList1"/>
    <dgm:cxn modelId="{6D830A3D-39CB-4561-A631-C5E341D51661}" type="presParOf" srcId="{52790373-D132-4D17-9F01-3BC5427B75A4}" destId="{0B9141E1-9E44-4D76-BAD7-5947CF3A91BF}" srcOrd="1" destOrd="0" presId="urn:microsoft.com/office/officeart/2005/8/layout/hList1"/>
    <dgm:cxn modelId="{B926C080-50E6-4008-8CFE-905A6E26DCB8}" type="presParOf" srcId="{4C7E0B3F-30E3-4730-B61F-99495555DC4B}" destId="{F293286F-AD30-4961-91A8-228C3D4EB1DB}" srcOrd="1" destOrd="0" presId="urn:microsoft.com/office/officeart/2005/8/layout/hList1"/>
    <dgm:cxn modelId="{DC90A6F9-CD64-43F0-9E70-111916E80B1B}" type="presParOf" srcId="{4C7E0B3F-30E3-4730-B61F-99495555DC4B}" destId="{97CB525A-5B7C-437D-8F9E-E00C333F311D}" srcOrd="2" destOrd="0" presId="urn:microsoft.com/office/officeart/2005/8/layout/hList1"/>
    <dgm:cxn modelId="{1DCEF56D-B9DD-43D5-8223-1525D17A7C21}" type="presParOf" srcId="{97CB525A-5B7C-437D-8F9E-E00C333F311D}" destId="{EB26A184-5DFF-4929-A77E-D01FFB957A1F}" srcOrd="0" destOrd="0" presId="urn:microsoft.com/office/officeart/2005/8/layout/hList1"/>
    <dgm:cxn modelId="{F9383741-EE0F-4F76-91A5-AA2B73299A38}" type="presParOf" srcId="{97CB525A-5B7C-437D-8F9E-E00C333F311D}" destId="{C3E11088-8383-4BDA-AB8B-7F940FA85F17}" srcOrd="1" destOrd="0" presId="urn:microsoft.com/office/officeart/2005/8/layout/hList1"/>
    <dgm:cxn modelId="{FD5C8E61-4E40-41A9-B04C-D27BDDF609AB}" type="presParOf" srcId="{4C7E0B3F-30E3-4730-B61F-99495555DC4B}" destId="{EEB1379A-BD5E-4BEC-B2BE-C85E39947AB1}" srcOrd="3" destOrd="0" presId="urn:microsoft.com/office/officeart/2005/8/layout/hList1"/>
    <dgm:cxn modelId="{AEFC68E1-2EB7-4E5C-A781-3684B31436C5}" type="presParOf" srcId="{4C7E0B3F-30E3-4730-B61F-99495555DC4B}" destId="{65E6F7ED-E83F-4DBC-BE9F-D82A4514EC4A}" srcOrd="4" destOrd="0" presId="urn:microsoft.com/office/officeart/2005/8/layout/hList1"/>
    <dgm:cxn modelId="{FDE7CF86-42C3-48C3-B17E-7FE83686EBAD}" type="presParOf" srcId="{65E6F7ED-E83F-4DBC-BE9F-D82A4514EC4A}" destId="{D60A42B8-82CE-4F23-9B4D-B3F3B5A5184C}" srcOrd="0" destOrd="0" presId="urn:microsoft.com/office/officeart/2005/8/layout/hList1"/>
    <dgm:cxn modelId="{10AACF5B-2ADA-4092-B946-DA50BDAA92D6}" type="presParOf" srcId="{65E6F7ED-E83F-4DBC-BE9F-D82A4514EC4A}" destId="{15DB85D2-995B-40EB-B9FA-7E0E273421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B0504-FA3C-414E-97D5-2B2B73A32B6E}" type="doc">
      <dgm:prSet loTypeId="urn:microsoft.com/office/officeart/2005/8/layout/orgChart1" loCatId="hierarchy" qsTypeId="urn:microsoft.com/office/officeart/2005/8/quickstyle/simple1" qsCatId="simple" csTypeId="urn:microsoft.com/office/officeart/2005/8/colors/accent1_2" csCatId="accent1" phldr="1"/>
      <dgm:spPr/>
    </dgm:pt>
    <dgm:pt modelId="{977DB252-E98A-4640-A9C3-3A16353EF1E2}">
      <dgm:prSet custT="1">
        <dgm:style>
          <a:lnRef idx="0">
            <a:schemeClr val="accent1"/>
          </a:lnRef>
          <a:fillRef idx="3">
            <a:schemeClr val="accent1"/>
          </a:fillRef>
          <a:effectRef idx="3">
            <a:schemeClr val="accent1"/>
          </a:effectRef>
          <a:fontRef idx="minor">
            <a:schemeClr val="lt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Arial" charset="0"/>
              <a:cs typeface="Arial" charset="0"/>
            </a:rPr>
            <a:t>Panic Attacks</a:t>
          </a:r>
        </a:p>
      </dgm:t>
    </dgm:pt>
    <dgm:pt modelId="{C2DE426B-917B-4D65-A07F-9F9805275BA9}" type="parTrans" cxnId="{CFBF4F2E-3485-4FB0-8A7C-EED9AF1B8AC9}">
      <dgm:prSet/>
      <dgm:spPr/>
      <dgm:t>
        <a:bodyPr/>
        <a:lstStyle/>
        <a:p>
          <a:endParaRPr lang="en-CA"/>
        </a:p>
      </dgm:t>
    </dgm:pt>
    <dgm:pt modelId="{BF010B0A-4AFF-48A7-BE25-3DDD7B6972E2}" type="sibTrans" cxnId="{CFBF4F2E-3485-4FB0-8A7C-EED9AF1B8AC9}">
      <dgm:prSet/>
      <dgm:spPr/>
      <dgm:t>
        <a:bodyPr/>
        <a:lstStyle/>
        <a:p>
          <a:endParaRPr lang="en-CA"/>
        </a:p>
      </dgm:t>
    </dgm:pt>
    <dgm:pt modelId="{1C3A2807-E307-4C3A-B410-3AAF89A29A90}">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FF00"/>
              </a:solidFill>
              <a:effectLst/>
              <a:latin typeface="Arial" charset="0"/>
              <a:cs typeface="Arial" charset="0"/>
            </a:rPr>
            <a:t>Unexpected</a:t>
          </a:r>
        </a:p>
      </dgm:t>
    </dgm:pt>
    <dgm:pt modelId="{005B3F0C-554D-41FB-A106-7BA3CF2C84F8}" type="parTrans" cxnId="{9FAC1752-DD50-46F4-A96D-8B997DDE7C73}">
      <dgm:prSet/>
      <dgm:spPr/>
      <dgm:t>
        <a:bodyPr/>
        <a:lstStyle/>
        <a:p>
          <a:endParaRPr lang="en-CA"/>
        </a:p>
      </dgm:t>
    </dgm:pt>
    <dgm:pt modelId="{F724D549-F874-4BB1-9377-74754B82345D}" type="sibTrans" cxnId="{9FAC1752-DD50-46F4-A96D-8B997DDE7C73}">
      <dgm:prSet/>
      <dgm:spPr/>
      <dgm:t>
        <a:bodyPr/>
        <a:lstStyle/>
        <a:p>
          <a:endParaRPr lang="en-CA"/>
        </a:p>
      </dgm:t>
    </dgm:pt>
    <dgm:pt modelId="{3CFB26D7-A6B5-4D6A-A0D0-A11B35E3D0D8}">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Arial" charset="0"/>
              <a:cs typeface="Arial" charset="0"/>
            </a:rPr>
            <a:t>Situationally bound</a:t>
          </a:r>
        </a:p>
      </dgm:t>
    </dgm:pt>
    <dgm:pt modelId="{5AF67C69-8BC9-4AAF-B36E-61E98B3BE2B5}" type="parTrans" cxnId="{548686ED-2D01-41D8-B40D-17E439AB6051}">
      <dgm:prSet/>
      <dgm:spPr/>
      <dgm:t>
        <a:bodyPr/>
        <a:lstStyle/>
        <a:p>
          <a:endParaRPr lang="en-CA"/>
        </a:p>
      </dgm:t>
    </dgm:pt>
    <dgm:pt modelId="{F4CD170D-21EE-41F1-8037-5227B74C8BDD}" type="sibTrans" cxnId="{548686ED-2D01-41D8-B40D-17E439AB6051}">
      <dgm:prSet/>
      <dgm:spPr/>
      <dgm:t>
        <a:bodyPr/>
        <a:lstStyle/>
        <a:p>
          <a:endParaRPr lang="en-CA"/>
        </a:p>
      </dgm:t>
    </dgm:pt>
    <dgm:pt modelId="{81E22E12-0D5A-46C1-8097-5E70777C65B2}">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i="1" dirty="0" smtClean="0">
              <a:solidFill>
                <a:srgbClr val="FFFF00"/>
              </a:solidFill>
            </a:rPr>
            <a:t>Spontaneous.</a:t>
          </a:r>
        </a:p>
        <a:p>
          <a:r>
            <a:rPr lang="en-US" sz="2400" b="1" i="1" dirty="0" smtClean="0">
              <a:solidFill>
                <a:srgbClr val="FFFF00"/>
              </a:solidFill>
            </a:rPr>
            <a:t>Essential to diagnose </a:t>
          </a:r>
        </a:p>
        <a:p>
          <a:r>
            <a:rPr lang="en-US" sz="2400" b="1" i="1" dirty="0" smtClean="0">
              <a:solidFill>
                <a:srgbClr val="FFFF00"/>
              </a:solidFill>
            </a:rPr>
            <a:t>Panic Disorder</a:t>
          </a:r>
          <a:endParaRPr lang="en-US" sz="2400" dirty="0">
            <a:solidFill>
              <a:srgbClr val="FFFF00"/>
            </a:solidFill>
          </a:endParaRPr>
        </a:p>
      </dgm:t>
    </dgm:pt>
    <dgm:pt modelId="{1587CD42-BA87-47ED-8734-E058EAFB5D9C}" type="parTrans" cxnId="{D76424D4-905D-4306-926B-A4FF44C6F5E4}">
      <dgm:prSet/>
      <dgm:spPr/>
      <dgm:t>
        <a:bodyPr/>
        <a:lstStyle/>
        <a:p>
          <a:endParaRPr lang="en-US"/>
        </a:p>
      </dgm:t>
    </dgm:pt>
    <dgm:pt modelId="{38501F5E-637F-4681-9A3A-32CB692082B5}" type="sibTrans" cxnId="{D76424D4-905D-4306-926B-A4FF44C6F5E4}">
      <dgm:prSet/>
      <dgm:spPr/>
      <dgm:t>
        <a:bodyPr/>
        <a:lstStyle/>
        <a:p>
          <a:endParaRPr lang="en-US"/>
        </a:p>
      </dgm:t>
    </dgm:pt>
    <dgm:pt modelId="{ED34EFE2-12A8-4E9B-AC4B-3205F18D21D3}">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1" dirty="0" smtClean="0">
              <a:solidFill>
                <a:srgbClr val="C00000"/>
              </a:solidFill>
            </a:rPr>
            <a:t>- Anticipation Or immediately on exposure to the trigger</a:t>
          </a:r>
        </a:p>
        <a:p>
          <a:r>
            <a:rPr lang="en-US" sz="2000" b="1" i="1" dirty="0" smtClean="0">
              <a:solidFill>
                <a:srgbClr val="C00000"/>
              </a:solidFill>
            </a:rPr>
            <a:t>e.g. specific phobia.</a:t>
          </a:r>
        </a:p>
        <a:p>
          <a:r>
            <a:rPr lang="en-US" sz="2000" b="1" i="1" dirty="0" smtClean="0">
              <a:solidFill>
                <a:srgbClr val="C00000"/>
              </a:solidFill>
            </a:rPr>
            <a:t>- can be ass./with</a:t>
          </a:r>
        </a:p>
        <a:p>
          <a:r>
            <a:rPr lang="en-US" sz="2000" b="1" i="1" dirty="0" smtClean="0">
              <a:solidFill>
                <a:srgbClr val="C00000"/>
              </a:solidFill>
            </a:rPr>
            <a:t>panic disorder</a:t>
          </a:r>
          <a:endParaRPr lang="en-US" sz="2000" dirty="0">
            <a:solidFill>
              <a:srgbClr val="C00000"/>
            </a:solidFill>
          </a:endParaRPr>
        </a:p>
      </dgm:t>
    </dgm:pt>
    <dgm:pt modelId="{FE8A8B4B-AFD3-4DE4-A6EF-2FA17FB2A3D8}" type="parTrans" cxnId="{9B3E313E-52DF-4C18-AF7B-F151C7805564}">
      <dgm:prSet/>
      <dgm:spPr/>
      <dgm:t>
        <a:bodyPr/>
        <a:lstStyle/>
        <a:p>
          <a:endParaRPr lang="en-US"/>
        </a:p>
      </dgm:t>
    </dgm:pt>
    <dgm:pt modelId="{8FB859FA-7FDC-4453-B444-3F15D7795209}" type="sibTrans" cxnId="{9B3E313E-52DF-4C18-AF7B-F151C7805564}">
      <dgm:prSet/>
      <dgm:spPr/>
      <dgm:t>
        <a:bodyPr/>
        <a:lstStyle/>
        <a:p>
          <a:endParaRPr lang="en-US"/>
        </a:p>
      </dgm:t>
    </dgm:pt>
    <dgm:pt modelId="{01033827-1645-4554-81D9-F218B0D9E8C5}" type="pres">
      <dgm:prSet presAssocID="{8B5B0504-FA3C-414E-97D5-2B2B73A32B6E}" presName="hierChild1" presStyleCnt="0">
        <dgm:presLayoutVars>
          <dgm:orgChart val="1"/>
          <dgm:chPref val="1"/>
          <dgm:dir/>
          <dgm:animOne val="branch"/>
          <dgm:animLvl val="lvl"/>
          <dgm:resizeHandles/>
        </dgm:presLayoutVars>
      </dgm:prSet>
      <dgm:spPr/>
    </dgm:pt>
    <dgm:pt modelId="{C2418EE9-8B3C-401D-BED1-AA76C4203A05}" type="pres">
      <dgm:prSet presAssocID="{977DB252-E98A-4640-A9C3-3A16353EF1E2}" presName="hierRoot1" presStyleCnt="0">
        <dgm:presLayoutVars>
          <dgm:hierBranch/>
        </dgm:presLayoutVars>
      </dgm:prSet>
      <dgm:spPr/>
    </dgm:pt>
    <dgm:pt modelId="{3B814BE2-11E2-4E2E-95B3-D0E2FB419209}" type="pres">
      <dgm:prSet presAssocID="{977DB252-E98A-4640-A9C3-3A16353EF1E2}" presName="rootComposite1" presStyleCnt="0"/>
      <dgm:spPr/>
    </dgm:pt>
    <dgm:pt modelId="{B87D075C-4C03-438C-B7D0-E91280C75907}" type="pres">
      <dgm:prSet presAssocID="{977DB252-E98A-4640-A9C3-3A16353EF1E2}" presName="rootText1" presStyleLbl="node0" presStyleIdx="0" presStyleCnt="1" custScaleX="131264" custScaleY="53379" custLinFactY="-65778" custLinFactNeighborX="-1299" custLinFactNeighborY="-100000">
        <dgm:presLayoutVars>
          <dgm:chPref val="3"/>
        </dgm:presLayoutVars>
      </dgm:prSet>
      <dgm:spPr>
        <a:prstGeom prst="roundRect">
          <a:avLst/>
        </a:prstGeom>
      </dgm:spPr>
      <dgm:t>
        <a:bodyPr/>
        <a:lstStyle/>
        <a:p>
          <a:endParaRPr lang="en-CA"/>
        </a:p>
      </dgm:t>
    </dgm:pt>
    <dgm:pt modelId="{9B13E0B6-E969-48A4-8A19-9645A29314C1}" type="pres">
      <dgm:prSet presAssocID="{977DB252-E98A-4640-A9C3-3A16353EF1E2}" presName="rootConnector1" presStyleLbl="node1" presStyleIdx="0" presStyleCnt="0"/>
      <dgm:spPr/>
      <dgm:t>
        <a:bodyPr/>
        <a:lstStyle/>
        <a:p>
          <a:endParaRPr lang="en-CA"/>
        </a:p>
      </dgm:t>
    </dgm:pt>
    <dgm:pt modelId="{D602286D-BB69-4EDE-9644-624ABD94C665}" type="pres">
      <dgm:prSet presAssocID="{977DB252-E98A-4640-A9C3-3A16353EF1E2}" presName="hierChild2" presStyleCnt="0"/>
      <dgm:spPr/>
    </dgm:pt>
    <dgm:pt modelId="{9CE5FEFF-23F2-417D-8422-ECA09259BA19}" type="pres">
      <dgm:prSet presAssocID="{005B3F0C-554D-41FB-A106-7BA3CF2C84F8}" presName="Name35" presStyleLbl="parChTrans1D2" presStyleIdx="0" presStyleCnt="2"/>
      <dgm:spPr/>
      <dgm:t>
        <a:bodyPr/>
        <a:lstStyle/>
        <a:p>
          <a:endParaRPr lang="en-CA"/>
        </a:p>
      </dgm:t>
    </dgm:pt>
    <dgm:pt modelId="{6AE17846-E98B-4DAD-9C3F-3A1336332BBC}" type="pres">
      <dgm:prSet presAssocID="{1C3A2807-E307-4C3A-B410-3AAF89A29A90}" presName="hierRoot2" presStyleCnt="0">
        <dgm:presLayoutVars>
          <dgm:hierBranch/>
        </dgm:presLayoutVars>
      </dgm:prSet>
      <dgm:spPr/>
    </dgm:pt>
    <dgm:pt modelId="{0ACA4D56-4A99-4AED-B598-CE158E4F498A}" type="pres">
      <dgm:prSet presAssocID="{1C3A2807-E307-4C3A-B410-3AAF89A29A90}" presName="rootComposite" presStyleCnt="0"/>
      <dgm:spPr/>
    </dgm:pt>
    <dgm:pt modelId="{385C6F3B-97E0-4762-8888-B8DF9C8A3A18}" type="pres">
      <dgm:prSet presAssocID="{1C3A2807-E307-4C3A-B410-3AAF89A29A90}" presName="rootText" presStyleLbl="node2" presStyleIdx="0" presStyleCnt="2" custScaleX="88096" custScaleY="63355" custLinFactNeighborX="4585" custLinFactNeighborY="-8098">
        <dgm:presLayoutVars>
          <dgm:chPref val="3"/>
        </dgm:presLayoutVars>
      </dgm:prSet>
      <dgm:spPr>
        <a:prstGeom prst="parallelogram">
          <a:avLst/>
        </a:prstGeom>
      </dgm:spPr>
      <dgm:t>
        <a:bodyPr/>
        <a:lstStyle/>
        <a:p>
          <a:endParaRPr lang="en-CA"/>
        </a:p>
      </dgm:t>
    </dgm:pt>
    <dgm:pt modelId="{35F33227-F9E4-4B82-B9F7-1E444D8B0FF5}" type="pres">
      <dgm:prSet presAssocID="{1C3A2807-E307-4C3A-B410-3AAF89A29A90}" presName="rootConnector" presStyleLbl="node2" presStyleIdx="0" presStyleCnt="2"/>
      <dgm:spPr/>
      <dgm:t>
        <a:bodyPr/>
        <a:lstStyle/>
        <a:p>
          <a:endParaRPr lang="en-CA"/>
        </a:p>
      </dgm:t>
    </dgm:pt>
    <dgm:pt modelId="{B9FEB22C-EBDE-417E-8400-5F3EE50D1350}" type="pres">
      <dgm:prSet presAssocID="{1C3A2807-E307-4C3A-B410-3AAF89A29A90}" presName="hierChild4" presStyleCnt="0"/>
      <dgm:spPr/>
    </dgm:pt>
    <dgm:pt modelId="{4367560D-DF8C-4D80-8965-2D659D5F5BC7}" type="pres">
      <dgm:prSet presAssocID="{1587CD42-BA87-47ED-8734-E058EAFB5D9C}" presName="Name35" presStyleLbl="parChTrans1D3" presStyleIdx="0" presStyleCnt="2"/>
      <dgm:spPr/>
      <dgm:t>
        <a:bodyPr/>
        <a:lstStyle/>
        <a:p>
          <a:endParaRPr lang="en-US"/>
        </a:p>
      </dgm:t>
    </dgm:pt>
    <dgm:pt modelId="{DB2DB170-886C-4261-B0E4-1B91487F173E}" type="pres">
      <dgm:prSet presAssocID="{81E22E12-0D5A-46C1-8097-5E70777C65B2}" presName="hierRoot2" presStyleCnt="0">
        <dgm:presLayoutVars>
          <dgm:hierBranch val="init"/>
        </dgm:presLayoutVars>
      </dgm:prSet>
      <dgm:spPr/>
    </dgm:pt>
    <dgm:pt modelId="{D67F711A-8114-4BDE-A33A-94F8518BFFD8}" type="pres">
      <dgm:prSet presAssocID="{81E22E12-0D5A-46C1-8097-5E70777C65B2}" presName="rootComposite" presStyleCnt="0"/>
      <dgm:spPr/>
    </dgm:pt>
    <dgm:pt modelId="{70187804-AAFB-4D80-AB89-B4726F92D022}" type="pres">
      <dgm:prSet presAssocID="{81E22E12-0D5A-46C1-8097-5E70777C65B2}" presName="rootText" presStyleLbl="node3" presStyleIdx="0" presStyleCnt="2" custScaleX="83869" custLinFactNeighborX="4527" custLinFactNeighborY="-7544">
        <dgm:presLayoutVars>
          <dgm:chPref val="3"/>
        </dgm:presLayoutVars>
      </dgm:prSet>
      <dgm:spPr>
        <a:prstGeom prst="parallelogram">
          <a:avLst/>
        </a:prstGeom>
      </dgm:spPr>
      <dgm:t>
        <a:bodyPr/>
        <a:lstStyle/>
        <a:p>
          <a:endParaRPr lang="en-US"/>
        </a:p>
      </dgm:t>
    </dgm:pt>
    <dgm:pt modelId="{946332FE-0D33-4093-88D0-31D75996E336}" type="pres">
      <dgm:prSet presAssocID="{81E22E12-0D5A-46C1-8097-5E70777C65B2}" presName="rootConnector" presStyleLbl="node3" presStyleIdx="0" presStyleCnt="2"/>
      <dgm:spPr/>
      <dgm:t>
        <a:bodyPr/>
        <a:lstStyle/>
        <a:p>
          <a:endParaRPr lang="en-US"/>
        </a:p>
      </dgm:t>
    </dgm:pt>
    <dgm:pt modelId="{58CA49F7-99C4-4B31-9007-5D8C7966E815}" type="pres">
      <dgm:prSet presAssocID="{81E22E12-0D5A-46C1-8097-5E70777C65B2}" presName="hierChild4" presStyleCnt="0"/>
      <dgm:spPr/>
    </dgm:pt>
    <dgm:pt modelId="{520F22D3-AEEE-40CE-94F8-6517BE547968}" type="pres">
      <dgm:prSet presAssocID="{81E22E12-0D5A-46C1-8097-5E70777C65B2}" presName="hierChild5" presStyleCnt="0"/>
      <dgm:spPr/>
    </dgm:pt>
    <dgm:pt modelId="{5C6B46B8-08EB-4B10-B926-FF4B75E6BEED}" type="pres">
      <dgm:prSet presAssocID="{1C3A2807-E307-4C3A-B410-3AAF89A29A90}" presName="hierChild5" presStyleCnt="0"/>
      <dgm:spPr/>
    </dgm:pt>
    <dgm:pt modelId="{2E869BCD-4B23-462B-8CAE-5A2AE75A4655}" type="pres">
      <dgm:prSet presAssocID="{5AF67C69-8BC9-4AAF-B36E-61E98B3BE2B5}" presName="Name35" presStyleLbl="parChTrans1D2" presStyleIdx="1" presStyleCnt="2"/>
      <dgm:spPr/>
      <dgm:t>
        <a:bodyPr/>
        <a:lstStyle/>
        <a:p>
          <a:endParaRPr lang="en-CA"/>
        </a:p>
      </dgm:t>
    </dgm:pt>
    <dgm:pt modelId="{4EBDA788-496D-47D2-AB2B-7D90532A60AB}" type="pres">
      <dgm:prSet presAssocID="{3CFB26D7-A6B5-4D6A-A0D0-A11B35E3D0D8}" presName="hierRoot2" presStyleCnt="0">
        <dgm:presLayoutVars>
          <dgm:hierBranch/>
        </dgm:presLayoutVars>
      </dgm:prSet>
      <dgm:spPr/>
    </dgm:pt>
    <dgm:pt modelId="{208AA669-FB8E-4801-82A9-91350AD14B18}" type="pres">
      <dgm:prSet presAssocID="{3CFB26D7-A6B5-4D6A-A0D0-A11B35E3D0D8}" presName="rootComposite" presStyleCnt="0"/>
      <dgm:spPr/>
    </dgm:pt>
    <dgm:pt modelId="{687CC81A-9581-4F79-8E08-4A6FBA869834}" type="pres">
      <dgm:prSet presAssocID="{3CFB26D7-A6B5-4D6A-A0D0-A11B35E3D0D8}" presName="rootText" presStyleLbl="node2" presStyleIdx="1" presStyleCnt="2" custScaleX="74967" custScaleY="63893" custLinFactNeighborX="-3539" custLinFactNeighborY="-8737">
        <dgm:presLayoutVars>
          <dgm:chPref val="3"/>
        </dgm:presLayoutVars>
      </dgm:prSet>
      <dgm:spPr>
        <a:prstGeom prst="rect">
          <a:avLst/>
        </a:prstGeom>
      </dgm:spPr>
      <dgm:t>
        <a:bodyPr/>
        <a:lstStyle/>
        <a:p>
          <a:endParaRPr lang="en-CA"/>
        </a:p>
      </dgm:t>
    </dgm:pt>
    <dgm:pt modelId="{416CFFF8-37C5-4AD3-8991-0AF07B8D7870}" type="pres">
      <dgm:prSet presAssocID="{3CFB26D7-A6B5-4D6A-A0D0-A11B35E3D0D8}" presName="rootConnector" presStyleLbl="node2" presStyleIdx="1" presStyleCnt="2"/>
      <dgm:spPr/>
      <dgm:t>
        <a:bodyPr/>
        <a:lstStyle/>
        <a:p>
          <a:endParaRPr lang="en-CA"/>
        </a:p>
      </dgm:t>
    </dgm:pt>
    <dgm:pt modelId="{4A0D2BBF-8786-4864-956F-FF96EA79D06D}" type="pres">
      <dgm:prSet presAssocID="{3CFB26D7-A6B5-4D6A-A0D0-A11B35E3D0D8}" presName="hierChild4" presStyleCnt="0"/>
      <dgm:spPr/>
    </dgm:pt>
    <dgm:pt modelId="{EB286A2E-8515-4926-9626-136C160ADC83}" type="pres">
      <dgm:prSet presAssocID="{FE8A8B4B-AFD3-4DE4-A6EF-2FA17FB2A3D8}" presName="Name35" presStyleLbl="parChTrans1D3" presStyleIdx="1" presStyleCnt="2"/>
      <dgm:spPr/>
      <dgm:t>
        <a:bodyPr/>
        <a:lstStyle/>
        <a:p>
          <a:endParaRPr lang="en-US"/>
        </a:p>
      </dgm:t>
    </dgm:pt>
    <dgm:pt modelId="{D303EBDC-4A48-4880-96BA-77C4F916B9D8}" type="pres">
      <dgm:prSet presAssocID="{ED34EFE2-12A8-4E9B-AC4B-3205F18D21D3}" presName="hierRoot2" presStyleCnt="0">
        <dgm:presLayoutVars>
          <dgm:hierBranch val="init"/>
        </dgm:presLayoutVars>
      </dgm:prSet>
      <dgm:spPr/>
    </dgm:pt>
    <dgm:pt modelId="{59A23DE4-1417-4E05-8785-F35C82E981B6}" type="pres">
      <dgm:prSet presAssocID="{ED34EFE2-12A8-4E9B-AC4B-3205F18D21D3}" presName="rootComposite" presStyleCnt="0"/>
      <dgm:spPr/>
    </dgm:pt>
    <dgm:pt modelId="{5FCBEAAF-1484-442B-8312-AE89A8498337}" type="pres">
      <dgm:prSet presAssocID="{ED34EFE2-12A8-4E9B-AC4B-3205F18D21D3}" presName="rootText" presStyleLbl="node3" presStyleIdx="1" presStyleCnt="2" custScaleX="96139" custLinFactNeighborX="-3540" custLinFactNeighborY="-9228">
        <dgm:presLayoutVars>
          <dgm:chPref val="3"/>
        </dgm:presLayoutVars>
      </dgm:prSet>
      <dgm:spPr>
        <a:prstGeom prst="rect">
          <a:avLst/>
        </a:prstGeom>
      </dgm:spPr>
      <dgm:t>
        <a:bodyPr/>
        <a:lstStyle/>
        <a:p>
          <a:endParaRPr lang="en-US"/>
        </a:p>
      </dgm:t>
    </dgm:pt>
    <dgm:pt modelId="{145185C7-E691-4E32-8135-77777F0B9F5A}" type="pres">
      <dgm:prSet presAssocID="{ED34EFE2-12A8-4E9B-AC4B-3205F18D21D3}" presName="rootConnector" presStyleLbl="node3" presStyleIdx="1" presStyleCnt="2"/>
      <dgm:spPr/>
      <dgm:t>
        <a:bodyPr/>
        <a:lstStyle/>
        <a:p>
          <a:endParaRPr lang="en-US"/>
        </a:p>
      </dgm:t>
    </dgm:pt>
    <dgm:pt modelId="{BE8DDD1D-5600-42AA-BBB5-6CF7D2212AFE}" type="pres">
      <dgm:prSet presAssocID="{ED34EFE2-12A8-4E9B-AC4B-3205F18D21D3}" presName="hierChild4" presStyleCnt="0"/>
      <dgm:spPr/>
    </dgm:pt>
    <dgm:pt modelId="{2B6710CD-606F-4A13-A731-F96B06A1EA78}" type="pres">
      <dgm:prSet presAssocID="{ED34EFE2-12A8-4E9B-AC4B-3205F18D21D3}" presName="hierChild5" presStyleCnt="0"/>
      <dgm:spPr/>
    </dgm:pt>
    <dgm:pt modelId="{3D0EF266-38AD-45FC-A381-53E0740D8D16}" type="pres">
      <dgm:prSet presAssocID="{3CFB26D7-A6B5-4D6A-A0D0-A11B35E3D0D8}" presName="hierChild5" presStyleCnt="0"/>
      <dgm:spPr/>
    </dgm:pt>
    <dgm:pt modelId="{A57CC560-6275-4F89-9665-F1B56A232B5E}" type="pres">
      <dgm:prSet presAssocID="{977DB252-E98A-4640-A9C3-3A16353EF1E2}" presName="hierChild3" presStyleCnt="0"/>
      <dgm:spPr/>
    </dgm:pt>
  </dgm:ptLst>
  <dgm:cxnLst>
    <dgm:cxn modelId="{28F89F2F-C20E-A847-9A72-28F26FD4E717}" type="presOf" srcId="{1587CD42-BA87-47ED-8734-E058EAFB5D9C}" destId="{4367560D-DF8C-4D80-8965-2D659D5F5BC7}" srcOrd="0" destOrd="0" presId="urn:microsoft.com/office/officeart/2005/8/layout/orgChart1"/>
    <dgm:cxn modelId="{794FFB13-E8CF-F74A-B317-00C170140CA4}" type="presOf" srcId="{81E22E12-0D5A-46C1-8097-5E70777C65B2}" destId="{70187804-AAFB-4D80-AB89-B4726F92D022}" srcOrd="0" destOrd="0" presId="urn:microsoft.com/office/officeart/2005/8/layout/orgChart1"/>
    <dgm:cxn modelId="{D76424D4-905D-4306-926B-A4FF44C6F5E4}" srcId="{1C3A2807-E307-4C3A-B410-3AAF89A29A90}" destId="{81E22E12-0D5A-46C1-8097-5E70777C65B2}" srcOrd="0" destOrd="0" parTransId="{1587CD42-BA87-47ED-8734-E058EAFB5D9C}" sibTransId="{38501F5E-637F-4681-9A3A-32CB692082B5}"/>
    <dgm:cxn modelId="{34B464E4-EA4D-B245-8F5B-5171A3752E47}" type="presOf" srcId="{ED34EFE2-12A8-4E9B-AC4B-3205F18D21D3}" destId="{145185C7-E691-4E32-8135-77777F0B9F5A}" srcOrd="1" destOrd="0" presId="urn:microsoft.com/office/officeart/2005/8/layout/orgChart1"/>
    <dgm:cxn modelId="{F12C0DDF-24C5-2D40-A469-B1611CAC84D1}" type="presOf" srcId="{3CFB26D7-A6B5-4D6A-A0D0-A11B35E3D0D8}" destId="{687CC81A-9581-4F79-8E08-4A6FBA869834}" srcOrd="0" destOrd="0" presId="urn:microsoft.com/office/officeart/2005/8/layout/orgChart1"/>
    <dgm:cxn modelId="{9FAC1752-DD50-46F4-A96D-8B997DDE7C73}" srcId="{977DB252-E98A-4640-A9C3-3A16353EF1E2}" destId="{1C3A2807-E307-4C3A-B410-3AAF89A29A90}" srcOrd="0" destOrd="0" parTransId="{005B3F0C-554D-41FB-A106-7BA3CF2C84F8}" sibTransId="{F724D549-F874-4BB1-9377-74754B82345D}"/>
    <dgm:cxn modelId="{9B3E313E-52DF-4C18-AF7B-F151C7805564}" srcId="{3CFB26D7-A6B5-4D6A-A0D0-A11B35E3D0D8}" destId="{ED34EFE2-12A8-4E9B-AC4B-3205F18D21D3}" srcOrd="0" destOrd="0" parTransId="{FE8A8B4B-AFD3-4DE4-A6EF-2FA17FB2A3D8}" sibTransId="{8FB859FA-7FDC-4453-B444-3F15D7795209}"/>
    <dgm:cxn modelId="{7DB8F9E7-8DE5-6F4B-B062-70581FC99ADC}" type="presOf" srcId="{5AF67C69-8BC9-4AAF-B36E-61E98B3BE2B5}" destId="{2E869BCD-4B23-462B-8CAE-5A2AE75A4655}" srcOrd="0" destOrd="0" presId="urn:microsoft.com/office/officeart/2005/8/layout/orgChart1"/>
    <dgm:cxn modelId="{5B6E9293-C282-124D-AACC-6080FDAC1922}" type="presOf" srcId="{1C3A2807-E307-4C3A-B410-3AAF89A29A90}" destId="{35F33227-F9E4-4B82-B9F7-1E444D8B0FF5}" srcOrd="1" destOrd="0" presId="urn:microsoft.com/office/officeart/2005/8/layout/orgChart1"/>
    <dgm:cxn modelId="{CCF57378-1361-D44E-9A53-3CE963F5F0B3}" type="presOf" srcId="{977DB252-E98A-4640-A9C3-3A16353EF1E2}" destId="{9B13E0B6-E969-48A4-8A19-9645A29314C1}" srcOrd="1" destOrd="0" presId="urn:microsoft.com/office/officeart/2005/8/layout/orgChart1"/>
    <dgm:cxn modelId="{7BA82FBE-AA5C-F343-B30E-8316719B9C2E}" type="presOf" srcId="{3CFB26D7-A6B5-4D6A-A0D0-A11B35E3D0D8}" destId="{416CFFF8-37C5-4AD3-8991-0AF07B8D7870}" srcOrd="1" destOrd="0" presId="urn:microsoft.com/office/officeart/2005/8/layout/orgChart1"/>
    <dgm:cxn modelId="{2D9CE533-273B-ED4B-A1AC-3FE97753DA5C}" type="presOf" srcId="{8B5B0504-FA3C-414E-97D5-2B2B73A32B6E}" destId="{01033827-1645-4554-81D9-F218B0D9E8C5}" srcOrd="0" destOrd="0" presId="urn:microsoft.com/office/officeart/2005/8/layout/orgChart1"/>
    <dgm:cxn modelId="{548686ED-2D01-41D8-B40D-17E439AB6051}" srcId="{977DB252-E98A-4640-A9C3-3A16353EF1E2}" destId="{3CFB26D7-A6B5-4D6A-A0D0-A11B35E3D0D8}" srcOrd="1" destOrd="0" parTransId="{5AF67C69-8BC9-4AAF-B36E-61E98B3BE2B5}" sibTransId="{F4CD170D-21EE-41F1-8037-5227B74C8BDD}"/>
    <dgm:cxn modelId="{CFBF4F2E-3485-4FB0-8A7C-EED9AF1B8AC9}" srcId="{8B5B0504-FA3C-414E-97D5-2B2B73A32B6E}" destId="{977DB252-E98A-4640-A9C3-3A16353EF1E2}" srcOrd="0" destOrd="0" parTransId="{C2DE426B-917B-4D65-A07F-9F9805275BA9}" sibTransId="{BF010B0A-4AFF-48A7-BE25-3DDD7B6972E2}"/>
    <dgm:cxn modelId="{9910D9C7-10DC-9A4A-BADC-FC33E77DA499}" type="presOf" srcId="{81E22E12-0D5A-46C1-8097-5E70777C65B2}" destId="{946332FE-0D33-4093-88D0-31D75996E336}" srcOrd="1" destOrd="0" presId="urn:microsoft.com/office/officeart/2005/8/layout/orgChart1"/>
    <dgm:cxn modelId="{496DF3A8-5747-FF44-BAFA-8DF29BD61233}" type="presOf" srcId="{977DB252-E98A-4640-A9C3-3A16353EF1E2}" destId="{B87D075C-4C03-438C-B7D0-E91280C75907}" srcOrd="0" destOrd="0" presId="urn:microsoft.com/office/officeart/2005/8/layout/orgChart1"/>
    <dgm:cxn modelId="{9D998BF0-86E2-A146-8890-8E9DE12B9461}" type="presOf" srcId="{005B3F0C-554D-41FB-A106-7BA3CF2C84F8}" destId="{9CE5FEFF-23F2-417D-8422-ECA09259BA19}" srcOrd="0" destOrd="0" presId="urn:microsoft.com/office/officeart/2005/8/layout/orgChart1"/>
    <dgm:cxn modelId="{8708014B-69F4-5048-861F-CB7CEEB29E1F}" type="presOf" srcId="{1C3A2807-E307-4C3A-B410-3AAF89A29A90}" destId="{385C6F3B-97E0-4762-8888-B8DF9C8A3A18}" srcOrd="0" destOrd="0" presId="urn:microsoft.com/office/officeart/2005/8/layout/orgChart1"/>
    <dgm:cxn modelId="{09E4ED2E-53B6-F248-BC50-072F71861F6C}" type="presOf" srcId="{ED34EFE2-12A8-4E9B-AC4B-3205F18D21D3}" destId="{5FCBEAAF-1484-442B-8312-AE89A8498337}" srcOrd="0" destOrd="0" presId="urn:microsoft.com/office/officeart/2005/8/layout/orgChart1"/>
    <dgm:cxn modelId="{EA752142-2896-3D4F-868A-8CD83E9E0309}" type="presOf" srcId="{FE8A8B4B-AFD3-4DE4-A6EF-2FA17FB2A3D8}" destId="{EB286A2E-8515-4926-9626-136C160ADC83}" srcOrd="0" destOrd="0" presId="urn:microsoft.com/office/officeart/2005/8/layout/orgChart1"/>
    <dgm:cxn modelId="{63880438-BC52-1E42-B999-D921618DA2D3}" type="presParOf" srcId="{01033827-1645-4554-81D9-F218B0D9E8C5}" destId="{C2418EE9-8B3C-401D-BED1-AA76C4203A05}" srcOrd="0" destOrd="0" presId="urn:microsoft.com/office/officeart/2005/8/layout/orgChart1"/>
    <dgm:cxn modelId="{7F6648FF-6CE0-1649-BCB7-ABE1338496D7}" type="presParOf" srcId="{C2418EE9-8B3C-401D-BED1-AA76C4203A05}" destId="{3B814BE2-11E2-4E2E-95B3-D0E2FB419209}" srcOrd="0" destOrd="0" presId="urn:microsoft.com/office/officeart/2005/8/layout/orgChart1"/>
    <dgm:cxn modelId="{9AE015AB-2538-B143-B4F9-B5639479D4A9}" type="presParOf" srcId="{3B814BE2-11E2-4E2E-95B3-D0E2FB419209}" destId="{B87D075C-4C03-438C-B7D0-E91280C75907}" srcOrd="0" destOrd="0" presId="urn:microsoft.com/office/officeart/2005/8/layout/orgChart1"/>
    <dgm:cxn modelId="{3D0A41D3-DB6C-BD47-8A71-A165E27169E5}" type="presParOf" srcId="{3B814BE2-11E2-4E2E-95B3-D0E2FB419209}" destId="{9B13E0B6-E969-48A4-8A19-9645A29314C1}" srcOrd="1" destOrd="0" presId="urn:microsoft.com/office/officeart/2005/8/layout/orgChart1"/>
    <dgm:cxn modelId="{183F8A92-3527-834B-BB13-B4D42982FF05}" type="presParOf" srcId="{C2418EE9-8B3C-401D-BED1-AA76C4203A05}" destId="{D602286D-BB69-4EDE-9644-624ABD94C665}" srcOrd="1" destOrd="0" presId="urn:microsoft.com/office/officeart/2005/8/layout/orgChart1"/>
    <dgm:cxn modelId="{BB528256-921C-504C-8E4D-1A1530D665BE}" type="presParOf" srcId="{D602286D-BB69-4EDE-9644-624ABD94C665}" destId="{9CE5FEFF-23F2-417D-8422-ECA09259BA19}" srcOrd="0" destOrd="0" presId="urn:microsoft.com/office/officeart/2005/8/layout/orgChart1"/>
    <dgm:cxn modelId="{CC8CFBD2-3804-D444-9E48-0BDF954AB211}" type="presParOf" srcId="{D602286D-BB69-4EDE-9644-624ABD94C665}" destId="{6AE17846-E98B-4DAD-9C3F-3A1336332BBC}" srcOrd="1" destOrd="0" presId="urn:microsoft.com/office/officeart/2005/8/layout/orgChart1"/>
    <dgm:cxn modelId="{0C78928C-33DD-7F4D-A10E-EFEF4F12B727}" type="presParOf" srcId="{6AE17846-E98B-4DAD-9C3F-3A1336332BBC}" destId="{0ACA4D56-4A99-4AED-B598-CE158E4F498A}" srcOrd="0" destOrd="0" presId="urn:microsoft.com/office/officeart/2005/8/layout/orgChart1"/>
    <dgm:cxn modelId="{AB023454-0ECE-F445-91CA-951D9D2AB406}" type="presParOf" srcId="{0ACA4D56-4A99-4AED-B598-CE158E4F498A}" destId="{385C6F3B-97E0-4762-8888-B8DF9C8A3A18}" srcOrd="0" destOrd="0" presId="urn:microsoft.com/office/officeart/2005/8/layout/orgChart1"/>
    <dgm:cxn modelId="{9300649B-18FF-FB41-A127-F7E2DCF56594}" type="presParOf" srcId="{0ACA4D56-4A99-4AED-B598-CE158E4F498A}" destId="{35F33227-F9E4-4B82-B9F7-1E444D8B0FF5}" srcOrd="1" destOrd="0" presId="urn:microsoft.com/office/officeart/2005/8/layout/orgChart1"/>
    <dgm:cxn modelId="{A6652B1B-4505-054E-9037-D81D2505F4D7}" type="presParOf" srcId="{6AE17846-E98B-4DAD-9C3F-3A1336332BBC}" destId="{B9FEB22C-EBDE-417E-8400-5F3EE50D1350}" srcOrd="1" destOrd="0" presId="urn:microsoft.com/office/officeart/2005/8/layout/orgChart1"/>
    <dgm:cxn modelId="{710921A1-90C2-A949-881F-9833A74706A4}" type="presParOf" srcId="{B9FEB22C-EBDE-417E-8400-5F3EE50D1350}" destId="{4367560D-DF8C-4D80-8965-2D659D5F5BC7}" srcOrd="0" destOrd="0" presId="urn:microsoft.com/office/officeart/2005/8/layout/orgChart1"/>
    <dgm:cxn modelId="{E4C9E3D8-5598-664E-8684-B9E21163F29A}" type="presParOf" srcId="{B9FEB22C-EBDE-417E-8400-5F3EE50D1350}" destId="{DB2DB170-886C-4261-B0E4-1B91487F173E}" srcOrd="1" destOrd="0" presId="urn:microsoft.com/office/officeart/2005/8/layout/orgChart1"/>
    <dgm:cxn modelId="{C584596D-0116-E848-B736-3656973D3632}" type="presParOf" srcId="{DB2DB170-886C-4261-B0E4-1B91487F173E}" destId="{D67F711A-8114-4BDE-A33A-94F8518BFFD8}" srcOrd="0" destOrd="0" presId="urn:microsoft.com/office/officeart/2005/8/layout/orgChart1"/>
    <dgm:cxn modelId="{8CC2C07B-B0AD-DE48-9DB0-4D12F18E54EE}" type="presParOf" srcId="{D67F711A-8114-4BDE-A33A-94F8518BFFD8}" destId="{70187804-AAFB-4D80-AB89-B4726F92D022}" srcOrd="0" destOrd="0" presId="urn:microsoft.com/office/officeart/2005/8/layout/orgChart1"/>
    <dgm:cxn modelId="{CF881E19-0609-9C44-A884-958E5A88E3F8}" type="presParOf" srcId="{D67F711A-8114-4BDE-A33A-94F8518BFFD8}" destId="{946332FE-0D33-4093-88D0-31D75996E336}" srcOrd="1" destOrd="0" presId="urn:microsoft.com/office/officeart/2005/8/layout/orgChart1"/>
    <dgm:cxn modelId="{C1D39C64-14D3-4A4A-98E9-070EA627439E}" type="presParOf" srcId="{DB2DB170-886C-4261-B0E4-1B91487F173E}" destId="{58CA49F7-99C4-4B31-9007-5D8C7966E815}" srcOrd="1" destOrd="0" presId="urn:microsoft.com/office/officeart/2005/8/layout/orgChart1"/>
    <dgm:cxn modelId="{3DD9B47B-CC56-F041-8241-BF423FD131A8}" type="presParOf" srcId="{DB2DB170-886C-4261-B0E4-1B91487F173E}" destId="{520F22D3-AEEE-40CE-94F8-6517BE547968}" srcOrd="2" destOrd="0" presId="urn:microsoft.com/office/officeart/2005/8/layout/orgChart1"/>
    <dgm:cxn modelId="{995886B9-D082-094B-B7CB-FF49929E7FB8}" type="presParOf" srcId="{6AE17846-E98B-4DAD-9C3F-3A1336332BBC}" destId="{5C6B46B8-08EB-4B10-B926-FF4B75E6BEED}" srcOrd="2" destOrd="0" presId="urn:microsoft.com/office/officeart/2005/8/layout/orgChart1"/>
    <dgm:cxn modelId="{EA22A399-FB4C-FB47-81A5-E77770A2E5D7}" type="presParOf" srcId="{D602286D-BB69-4EDE-9644-624ABD94C665}" destId="{2E869BCD-4B23-462B-8CAE-5A2AE75A4655}" srcOrd="2" destOrd="0" presId="urn:microsoft.com/office/officeart/2005/8/layout/orgChart1"/>
    <dgm:cxn modelId="{9DAD17BC-003B-B443-AA13-DCD1E0207B94}" type="presParOf" srcId="{D602286D-BB69-4EDE-9644-624ABD94C665}" destId="{4EBDA788-496D-47D2-AB2B-7D90532A60AB}" srcOrd="3" destOrd="0" presId="urn:microsoft.com/office/officeart/2005/8/layout/orgChart1"/>
    <dgm:cxn modelId="{68698B79-AD2F-7B43-B935-711CD5C08805}" type="presParOf" srcId="{4EBDA788-496D-47D2-AB2B-7D90532A60AB}" destId="{208AA669-FB8E-4801-82A9-91350AD14B18}" srcOrd="0" destOrd="0" presId="urn:microsoft.com/office/officeart/2005/8/layout/orgChart1"/>
    <dgm:cxn modelId="{2CB804B8-8428-B94A-A043-ED0F43744B95}" type="presParOf" srcId="{208AA669-FB8E-4801-82A9-91350AD14B18}" destId="{687CC81A-9581-4F79-8E08-4A6FBA869834}" srcOrd="0" destOrd="0" presId="urn:microsoft.com/office/officeart/2005/8/layout/orgChart1"/>
    <dgm:cxn modelId="{30D4856A-EC04-1A4D-8839-2783431EFE14}" type="presParOf" srcId="{208AA669-FB8E-4801-82A9-91350AD14B18}" destId="{416CFFF8-37C5-4AD3-8991-0AF07B8D7870}" srcOrd="1" destOrd="0" presId="urn:microsoft.com/office/officeart/2005/8/layout/orgChart1"/>
    <dgm:cxn modelId="{A5DD463B-5D16-6B43-8EF6-E125427D63BF}" type="presParOf" srcId="{4EBDA788-496D-47D2-AB2B-7D90532A60AB}" destId="{4A0D2BBF-8786-4864-956F-FF96EA79D06D}" srcOrd="1" destOrd="0" presId="urn:microsoft.com/office/officeart/2005/8/layout/orgChart1"/>
    <dgm:cxn modelId="{3FE3E903-2951-C64B-B1BD-E4E331B65ACC}" type="presParOf" srcId="{4A0D2BBF-8786-4864-956F-FF96EA79D06D}" destId="{EB286A2E-8515-4926-9626-136C160ADC83}" srcOrd="0" destOrd="0" presId="urn:microsoft.com/office/officeart/2005/8/layout/orgChart1"/>
    <dgm:cxn modelId="{27E7C11F-257F-6E4F-87C2-DBA12F9F01EF}" type="presParOf" srcId="{4A0D2BBF-8786-4864-956F-FF96EA79D06D}" destId="{D303EBDC-4A48-4880-96BA-77C4F916B9D8}" srcOrd="1" destOrd="0" presId="urn:microsoft.com/office/officeart/2005/8/layout/orgChart1"/>
    <dgm:cxn modelId="{E4642A6F-3B67-394C-BF11-E734CDEE1D4F}" type="presParOf" srcId="{D303EBDC-4A48-4880-96BA-77C4F916B9D8}" destId="{59A23DE4-1417-4E05-8785-F35C82E981B6}" srcOrd="0" destOrd="0" presId="urn:microsoft.com/office/officeart/2005/8/layout/orgChart1"/>
    <dgm:cxn modelId="{DF11A737-284D-0B47-84E8-FF5ED396FDC6}" type="presParOf" srcId="{59A23DE4-1417-4E05-8785-F35C82E981B6}" destId="{5FCBEAAF-1484-442B-8312-AE89A8498337}" srcOrd="0" destOrd="0" presId="urn:microsoft.com/office/officeart/2005/8/layout/orgChart1"/>
    <dgm:cxn modelId="{3BD5E219-A2B2-F04E-9059-B45F89A910A2}" type="presParOf" srcId="{59A23DE4-1417-4E05-8785-F35C82E981B6}" destId="{145185C7-E691-4E32-8135-77777F0B9F5A}" srcOrd="1" destOrd="0" presId="urn:microsoft.com/office/officeart/2005/8/layout/orgChart1"/>
    <dgm:cxn modelId="{8890C29C-59B5-2142-B04B-CE7F24429D85}" type="presParOf" srcId="{D303EBDC-4A48-4880-96BA-77C4F916B9D8}" destId="{BE8DDD1D-5600-42AA-BBB5-6CF7D2212AFE}" srcOrd="1" destOrd="0" presId="urn:microsoft.com/office/officeart/2005/8/layout/orgChart1"/>
    <dgm:cxn modelId="{D54730CE-E6B5-9B49-9B56-960319C253C3}" type="presParOf" srcId="{D303EBDC-4A48-4880-96BA-77C4F916B9D8}" destId="{2B6710CD-606F-4A13-A731-F96B06A1EA78}" srcOrd="2" destOrd="0" presId="urn:microsoft.com/office/officeart/2005/8/layout/orgChart1"/>
    <dgm:cxn modelId="{AD65AE74-81F1-1D49-A8CA-30EE4CEE1020}" type="presParOf" srcId="{4EBDA788-496D-47D2-AB2B-7D90532A60AB}" destId="{3D0EF266-38AD-45FC-A381-53E0740D8D16}" srcOrd="2" destOrd="0" presId="urn:microsoft.com/office/officeart/2005/8/layout/orgChart1"/>
    <dgm:cxn modelId="{A2646F34-84BF-9445-BA90-0FA3905B7B79}" type="presParOf" srcId="{C2418EE9-8B3C-401D-BED1-AA76C4203A05}" destId="{A57CC560-6275-4F89-9665-F1B56A232B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BBBAF9-26B1-4A06-8D9B-4446B7C29AA6}"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D47B3B6B-D5B4-4FC6-A1B6-6270D9966DA8}">
      <dgm:prSet phldrT="[Text]"/>
      <dgm:spPr>
        <a:solidFill>
          <a:srgbClr val="FFFF00"/>
        </a:solidFill>
      </dgm:spPr>
      <dgm:t>
        <a:bodyPr/>
        <a:lstStyle/>
        <a:p>
          <a:r>
            <a:rPr lang="en-US" b="1" dirty="0" smtClean="0">
              <a:effectLst>
                <a:outerShdw blurRad="38100" dist="38100" dir="2700000" algn="tl">
                  <a:srgbClr val="000000">
                    <a:alpha val="43137"/>
                  </a:srgbClr>
                </a:outerShdw>
              </a:effectLst>
            </a:rPr>
            <a:t>Phobia</a:t>
          </a:r>
          <a:endParaRPr lang="en-US" b="1" dirty="0">
            <a:effectLst>
              <a:outerShdw blurRad="38100" dist="38100" dir="2700000" algn="tl">
                <a:srgbClr val="000000">
                  <a:alpha val="43137"/>
                </a:srgbClr>
              </a:outerShdw>
            </a:effectLst>
          </a:endParaRPr>
        </a:p>
      </dgm:t>
    </dgm:pt>
    <dgm:pt modelId="{2FE758D6-EC3F-47A0-9E7B-9EA400A3153C}" type="parTrans" cxnId="{84D236A5-1ADD-41B6-B4E5-CA805D7C0809}">
      <dgm:prSet/>
      <dgm:spPr/>
      <dgm:t>
        <a:bodyPr/>
        <a:lstStyle/>
        <a:p>
          <a:endParaRPr lang="en-US"/>
        </a:p>
      </dgm:t>
    </dgm:pt>
    <dgm:pt modelId="{31C46716-97B6-4D25-A974-BC577F389672}" type="sibTrans" cxnId="{84D236A5-1ADD-41B6-B4E5-CA805D7C0809}">
      <dgm:prSet/>
      <dgm:spPr/>
      <dgm:t>
        <a:bodyPr/>
        <a:lstStyle/>
        <a:p>
          <a:endParaRPr lang="en-US"/>
        </a:p>
      </dgm:t>
    </dgm:pt>
    <dgm:pt modelId="{B95852B4-5DB8-4E22-AB7B-CED423B979AE}">
      <dgm:prSet phldrT="[Text]">
        <dgm:style>
          <a:lnRef idx="0">
            <a:schemeClr val="accent5"/>
          </a:lnRef>
          <a:fillRef idx="3">
            <a:schemeClr val="accent5"/>
          </a:fillRef>
          <a:effectRef idx="3">
            <a:schemeClr val="accent5"/>
          </a:effectRef>
          <a:fontRef idx="minor">
            <a:schemeClr val="lt1"/>
          </a:fontRef>
        </dgm:style>
      </dgm:prSet>
      <dgm:spPr>
        <a:solidFill>
          <a:srgbClr val="C00000"/>
        </a:solidFill>
      </dgm:spPr>
      <dgm:t>
        <a:bodyPr/>
        <a:lstStyle/>
        <a:p>
          <a:r>
            <a:rPr lang="en-US" b="1" dirty="0" smtClean="0">
              <a:effectLst>
                <a:outerShdw blurRad="38100" dist="38100" dir="2700000" algn="tl">
                  <a:srgbClr val="000000">
                    <a:alpha val="43137"/>
                  </a:srgbClr>
                </a:outerShdw>
              </a:effectLst>
            </a:rPr>
            <a:t>FEAR</a:t>
          </a:r>
        </a:p>
      </dgm:t>
    </dgm:pt>
    <dgm:pt modelId="{6EC9A268-28F8-45F1-998B-65001F81CEA3}" type="parTrans" cxnId="{08C53F31-E881-4751-BFE5-15AFA19FBE77}">
      <dgm:prSet/>
      <dgm:spPr/>
      <dgm:t>
        <a:bodyPr/>
        <a:lstStyle/>
        <a:p>
          <a:endParaRPr lang="en-US"/>
        </a:p>
      </dgm:t>
    </dgm:pt>
    <dgm:pt modelId="{C20BD188-070A-4E95-84EC-269558455C0B}" type="sibTrans" cxnId="{08C53F31-E881-4751-BFE5-15AFA19FBE77}">
      <dgm:prSet/>
      <dgm:spPr/>
      <dgm:t>
        <a:bodyPr/>
        <a:lstStyle/>
        <a:p>
          <a:endParaRPr lang="en-US"/>
        </a:p>
      </dgm:t>
    </dgm:pt>
    <dgm:pt modelId="{598DEB20-0CE8-4D7F-8F63-86F10633C297}">
      <dgm:prSet phldrT="[Text]"/>
      <dgm:spPr>
        <a:solidFill>
          <a:schemeClr val="accent1"/>
        </a:solidFill>
      </dgm:spPr>
      <dgm:t>
        <a:bodyPr/>
        <a:lstStyle/>
        <a:p>
          <a:r>
            <a:rPr lang="en-US" b="1" dirty="0" smtClean="0">
              <a:solidFill>
                <a:srgbClr val="C00000"/>
              </a:solidFill>
              <a:effectLst>
                <a:outerShdw blurRad="38100" dist="38100" dir="2700000" algn="tl">
                  <a:srgbClr val="000000">
                    <a:alpha val="43137"/>
                  </a:srgbClr>
                </a:outerShdw>
              </a:effectLst>
            </a:rPr>
            <a:t>Avoidance</a:t>
          </a:r>
        </a:p>
      </dgm:t>
    </dgm:pt>
    <dgm:pt modelId="{8FFC341E-781A-4C3F-AA87-3E869700FF30}" type="parTrans" cxnId="{A94523CF-BF37-4620-89CA-C5D8FA3385DB}">
      <dgm:prSet/>
      <dgm:spPr/>
      <dgm:t>
        <a:bodyPr/>
        <a:lstStyle/>
        <a:p>
          <a:endParaRPr lang="en-US"/>
        </a:p>
      </dgm:t>
    </dgm:pt>
    <dgm:pt modelId="{DAD2024E-8707-44EE-A191-AF4F924A7163}" type="sibTrans" cxnId="{A94523CF-BF37-4620-89CA-C5D8FA3385DB}">
      <dgm:prSet/>
      <dgm:spPr/>
      <dgm:t>
        <a:bodyPr/>
        <a:lstStyle/>
        <a:p>
          <a:endParaRPr lang="en-US"/>
        </a:p>
      </dgm:t>
    </dgm:pt>
    <dgm:pt modelId="{5BAE8AE8-1914-4DD0-9892-CEB0F59EE6A3}">
      <dgm:prSet/>
      <dgm:spPr>
        <a:solidFill>
          <a:srgbClr val="C00000"/>
        </a:solidFill>
      </dgm:spPr>
      <dgm:t>
        <a:bodyPr/>
        <a:lstStyle/>
        <a:p>
          <a:r>
            <a:rPr lang="en-US" dirty="0" smtClean="0">
              <a:latin typeface="Arial" pitchFamily="34" charset="0"/>
            </a:rPr>
            <a:t>± panic attack</a:t>
          </a:r>
          <a:endParaRPr lang="en-US" dirty="0"/>
        </a:p>
      </dgm:t>
    </dgm:pt>
    <dgm:pt modelId="{4C5DB68F-786B-47E1-8870-5A49E10C9FFF}" type="parTrans" cxnId="{E99C5AED-009F-41CA-951D-BD9E093A9A7A}">
      <dgm:prSet/>
      <dgm:spPr/>
      <dgm:t>
        <a:bodyPr/>
        <a:lstStyle/>
        <a:p>
          <a:endParaRPr lang="en-US"/>
        </a:p>
      </dgm:t>
    </dgm:pt>
    <dgm:pt modelId="{B5638EF4-A728-4636-B9FF-9A2F56F8B017}" type="sibTrans" cxnId="{E99C5AED-009F-41CA-951D-BD9E093A9A7A}">
      <dgm:prSet/>
      <dgm:spPr/>
      <dgm:t>
        <a:bodyPr/>
        <a:lstStyle/>
        <a:p>
          <a:endParaRPr lang="en-US"/>
        </a:p>
      </dgm:t>
    </dgm:pt>
    <dgm:pt modelId="{9A25FB8B-88DA-4DD2-A0B7-F04C96D23228}">
      <dgm:prSet/>
      <dgm:spPr>
        <a:solidFill>
          <a:schemeClr val="accent1"/>
        </a:solidFill>
      </dgm:spPr>
      <dgm:t>
        <a:bodyPr/>
        <a:lstStyle/>
        <a:p>
          <a:r>
            <a:rPr lang="en-US" dirty="0" smtClean="0">
              <a:solidFill>
                <a:srgbClr val="C00000"/>
              </a:solidFill>
              <a:latin typeface="Arial" pitchFamily="34" charset="0"/>
            </a:rPr>
            <a:t>endured with +++ discomfort</a:t>
          </a:r>
          <a:endParaRPr lang="en-US" dirty="0">
            <a:solidFill>
              <a:srgbClr val="C00000"/>
            </a:solidFill>
          </a:endParaRPr>
        </a:p>
      </dgm:t>
    </dgm:pt>
    <dgm:pt modelId="{9BD6E28D-1AB9-417C-9878-8AE5F03120C9}" type="parTrans" cxnId="{8A04F6D2-2426-4167-AE4A-16B568AD7E90}">
      <dgm:prSet/>
      <dgm:spPr/>
      <dgm:t>
        <a:bodyPr/>
        <a:lstStyle/>
        <a:p>
          <a:endParaRPr lang="en-US"/>
        </a:p>
      </dgm:t>
    </dgm:pt>
    <dgm:pt modelId="{4F12290C-F418-422E-B2CD-F6D553745B94}" type="sibTrans" cxnId="{8A04F6D2-2426-4167-AE4A-16B568AD7E90}">
      <dgm:prSet/>
      <dgm:spPr/>
      <dgm:t>
        <a:bodyPr/>
        <a:lstStyle/>
        <a:p>
          <a:endParaRPr lang="en-US"/>
        </a:p>
      </dgm:t>
    </dgm:pt>
    <dgm:pt modelId="{7B4B5E95-4034-480A-89C7-6C16E14618F8}" type="pres">
      <dgm:prSet presAssocID="{A1BBBAF9-26B1-4A06-8D9B-4446B7C29AA6}" presName="hierChild1" presStyleCnt="0">
        <dgm:presLayoutVars>
          <dgm:orgChart val="1"/>
          <dgm:chPref val="1"/>
          <dgm:dir/>
          <dgm:animOne val="branch"/>
          <dgm:animLvl val="lvl"/>
          <dgm:resizeHandles/>
        </dgm:presLayoutVars>
      </dgm:prSet>
      <dgm:spPr/>
      <dgm:t>
        <a:bodyPr/>
        <a:lstStyle/>
        <a:p>
          <a:endParaRPr lang="en-US"/>
        </a:p>
      </dgm:t>
    </dgm:pt>
    <dgm:pt modelId="{6743BF3F-5066-4F77-86D2-B7DBE271C2B5}" type="pres">
      <dgm:prSet presAssocID="{D47B3B6B-D5B4-4FC6-A1B6-6270D9966DA8}" presName="hierRoot1" presStyleCnt="0">
        <dgm:presLayoutVars>
          <dgm:hierBranch val="init"/>
        </dgm:presLayoutVars>
      </dgm:prSet>
      <dgm:spPr/>
    </dgm:pt>
    <dgm:pt modelId="{040C4E92-FBB7-43D4-AB69-8920F35544AA}" type="pres">
      <dgm:prSet presAssocID="{D47B3B6B-D5B4-4FC6-A1B6-6270D9966DA8}" presName="rootComposite1" presStyleCnt="0"/>
      <dgm:spPr/>
    </dgm:pt>
    <dgm:pt modelId="{0436FFB9-43A4-4894-B4CA-4B654E80BECA}" type="pres">
      <dgm:prSet presAssocID="{D47B3B6B-D5B4-4FC6-A1B6-6270D9966DA8}" presName="rootText1" presStyleLbl="node0" presStyleIdx="0" presStyleCnt="1" custLinFactNeighborX="27711">
        <dgm:presLayoutVars>
          <dgm:chPref val="3"/>
        </dgm:presLayoutVars>
      </dgm:prSet>
      <dgm:spPr/>
      <dgm:t>
        <a:bodyPr/>
        <a:lstStyle/>
        <a:p>
          <a:endParaRPr lang="en-US"/>
        </a:p>
      </dgm:t>
    </dgm:pt>
    <dgm:pt modelId="{BFCB9B79-F034-4220-AF4D-92099AE81B05}" type="pres">
      <dgm:prSet presAssocID="{D47B3B6B-D5B4-4FC6-A1B6-6270D9966DA8}" presName="rootConnector1" presStyleLbl="node1" presStyleIdx="0" presStyleCnt="0"/>
      <dgm:spPr/>
      <dgm:t>
        <a:bodyPr/>
        <a:lstStyle/>
        <a:p>
          <a:endParaRPr lang="en-US"/>
        </a:p>
      </dgm:t>
    </dgm:pt>
    <dgm:pt modelId="{CB8740AD-F481-44E0-9756-6F1C71940F43}" type="pres">
      <dgm:prSet presAssocID="{D47B3B6B-D5B4-4FC6-A1B6-6270D9966DA8}" presName="hierChild2" presStyleCnt="0"/>
      <dgm:spPr/>
    </dgm:pt>
    <dgm:pt modelId="{65735199-8797-420E-B3DE-6E65FEC55E5E}" type="pres">
      <dgm:prSet presAssocID="{6EC9A268-28F8-45F1-998B-65001F81CEA3}" presName="Name37" presStyleLbl="parChTrans1D2" presStyleIdx="0" presStyleCnt="2"/>
      <dgm:spPr/>
      <dgm:t>
        <a:bodyPr/>
        <a:lstStyle/>
        <a:p>
          <a:endParaRPr lang="en-US"/>
        </a:p>
      </dgm:t>
    </dgm:pt>
    <dgm:pt modelId="{805B995E-E346-4587-83B9-EFE62844D4E2}" type="pres">
      <dgm:prSet presAssocID="{B95852B4-5DB8-4E22-AB7B-CED423B979AE}" presName="hierRoot2" presStyleCnt="0">
        <dgm:presLayoutVars>
          <dgm:hierBranch val="init"/>
        </dgm:presLayoutVars>
      </dgm:prSet>
      <dgm:spPr/>
    </dgm:pt>
    <dgm:pt modelId="{4B7EA2D2-E85E-4A7D-9644-F0DC23717735}" type="pres">
      <dgm:prSet presAssocID="{B95852B4-5DB8-4E22-AB7B-CED423B979AE}" presName="rootComposite" presStyleCnt="0"/>
      <dgm:spPr/>
    </dgm:pt>
    <dgm:pt modelId="{63DB16E3-13D9-4DED-8591-D164C41F7192}" type="pres">
      <dgm:prSet presAssocID="{B95852B4-5DB8-4E22-AB7B-CED423B979AE}" presName="rootText" presStyleLbl="node2" presStyleIdx="0" presStyleCnt="2" custLinFactNeighborX="8870">
        <dgm:presLayoutVars>
          <dgm:chPref val="3"/>
        </dgm:presLayoutVars>
      </dgm:prSet>
      <dgm:spPr/>
      <dgm:t>
        <a:bodyPr/>
        <a:lstStyle/>
        <a:p>
          <a:endParaRPr lang="en-US"/>
        </a:p>
      </dgm:t>
    </dgm:pt>
    <dgm:pt modelId="{63CCC10B-8541-4DD4-A1AE-434ABDB46C0B}" type="pres">
      <dgm:prSet presAssocID="{B95852B4-5DB8-4E22-AB7B-CED423B979AE}" presName="rootConnector" presStyleLbl="node2" presStyleIdx="0" presStyleCnt="2"/>
      <dgm:spPr/>
      <dgm:t>
        <a:bodyPr/>
        <a:lstStyle/>
        <a:p>
          <a:endParaRPr lang="en-US"/>
        </a:p>
      </dgm:t>
    </dgm:pt>
    <dgm:pt modelId="{5BBE3D36-44BE-4F95-A8EC-E619BA37862D}" type="pres">
      <dgm:prSet presAssocID="{B95852B4-5DB8-4E22-AB7B-CED423B979AE}" presName="hierChild4" presStyleCnt="0"/>
      <dgm:spPr/>
    </dgm:pt>
    <dgm:pt modelId="{4288C172-0A27-4CAA-8DE3-B140DAA417B9}" type="pres">
      <dgm:prSet presAssocID="{4C5DB68F-786B-47E1-8870-5A49E10C9FFF}" presName="Name37" presStyleLbl="parChTrans1D3" presStyleIdx="0" presStyleCnt="2"/>
      <dgm:spPr/>
      <dgm:t>
        <a:bodyPr/>
        <a:lstStyle/>
        <a:p>
          <a:endParaRPr lang="en-US"/>
        </a:p>
      </dgm:t>
    </dgm:pt>
    <dgm:pt modelId="{55800D06-1057-47BE-BC91-5E285A9194D1}" type="pres">
      <dgm:prSet presAssocID="{5BAE8AE8-1914-4DD0-9892-CEB0F59EE6A3}" presName="hierRoot2" presStyleCnt="0">
        <dgm:presLayoutVars>
          <dgm:hierBranch val="init"/>
        </dgm:presLayoutVars>
      </dgm:prSet>
      <dgm:spPr/>
    </dgm:pt>
    <dgm:pt modelId="{A36F8418-FC0D-4F59-B442-DEAC8164CF49}" type="pres">
      <dgm:prSet presAssocID="{5BAE8AE8-1914-4DD0-9892-CEB0F59EE6A3}" presName="rootComposite" presStyleCnt="0"/>
      <dgm:spPr/>
    </dgm:pt>
    <dgm:pt modelId="{D96D78C8-1F3C-4AF3-81A8-7DADDE69940A}" type="pres">
      <dgm:prSet presAssocID="{5BAE8AE8-1914-4DD0-9892-CEB0F59EE6A3}" presName="rootText" presStyleLbl="node3" presStyleIdx="0" presStyleCnt="2" custLinFactNeighborX="-13651" custLinFactNeighborY="-978">
        <dgm:presLayoutVars>
          <dgm:chPref val="3"/>
        </dgm:presLayoutVars>
      </dgm:prSet>
      <dgm:spPr/>
      <dgm:t>
        <a:bodyPr/>
        <a:lstStyle/>
        <a:p>
          <a:endParaRPr lang="en-US"/>
        </a:p>
      </dgm:t>
    </dgm:pt>
    <dgm:pt modelId="{7DA4516E-C635-48BA-9BFA-854A946C8BB5}" type="pres">
      <dgm:prSet presAssocID="{5BAE8AE8-1914-4DD0-9892-CEB0F59EE6A3}" presName="rootConnector" presStyleLbl="node3" presStyleIdx="0" presStyleCnt="2"/>
      <dgm:spPr/>
      <dgm:t>
        <a:bodyPr/>
        <a:lstStyle/>
        <a:p>
          <a:endParaRPr lang="en-US"/>
        </a:p>
      </dgm:t>
    </dgm:pt>
    <dgm:pt modelId="{4DD54901-530C-49FF-A31A-5CB50F1657CB}" type="pres">
      <dgm:prSet presAssocID="{5BAE8AE8-1914-4DD0-9892-CEB0F59EE6A3}" presName="hierChild4" presStyleCnt="0"/>
      <dgm:spPr/>
    </dgm:pt>
    <dgm:pt modelId="{64B2E6F5-035D-4035-8C50-F239E69F184C}" type="pres">
      <dgm:prSet presAssocID="{5BAE8AE8-1914-4DD0-9892-CEB0F59EE6A3}" presName="hierChild5" presStyleCnt="0"/>
      <dgm:spPr/>
    </dgm:pt>
    <dgm:pt modelId="{CD0B45AC-D6B8-447E-B58C-6979237059D2}" type="pres">
      <dgm:prSet presAssocID="{B95852B4-5DB8-4E22-AB7B-CED423B979AE}" presName="hierChild5" presStyleCnt="0"/>
      <dgm:spPr/>
    </dgm:pt>
    <dgm:pt modelId="{E92FD891-6001-4086-B9BB-A9CCEB247856}" type="pres">
      <dgm:prSet presAssocID="{8FFC341E-781A-4C3F-AA87-3E869700FF30}" presName="Name37" presStyleLbl="parChTrans1D2" presStyleIdx="1" presStyleCnt="2"/>
      <dgm:spPr/>
      <dgm:t>
        <a:bodyPr/>
        <a:lstStyle/>
        <a:p>
          <a:endParaRPr lang="en-US"/>
        </a:p>
      </dgm:t>
    </dgm:pt>
    <dgm:pt modelId="{0136B88D-854D-4999-8926-E13A701C2509}" type="pres">
      <dgm:prSet presAssocID="{598DEB20-0CE8-4D7F-8F63-86F10633C297}" presName="hierRoot2" presStyleCnt="0">
        <dgm:presLayoutVars>
          <dgm:hierBranch val="init"/>
        </dgm:presLayoutVars>
      </dgm:prSet>
      <dgm:spPr/>
    </dgm:pt>
    <dgm:pt modelId="{7E8BA869-67AF-4C4E-B268-436B1C668E78}" type="pres">
      <dgm:prSet presAssocID="{598DEB20-0CE8-4D7F-8F63-86F10633C297}" presName="rootComposite" presStyleCnt="0"/>
      <dgm:spPr/>
    </dgm:pt>
    <dgm:pt modelId="{4341D2BA-F7C9-4CE3-9965-D02FC0762498}" type="pres">
      <dgm:prSet presAssocID="{598DEB20-0CE8-4D7F-8F63-86F10633C297}" presName="rootText" presStyleLbl="node2" presStyleIdx="1" presStyleCnt="2" custLinFactNeighborX="44073">
        <dgm:presLayoutVars>
          <dgm:chPref val="3"/>
        </dgm:presLayoutVars>
      </dgm:prSet>
      <dgm:spPr/>
      <dgm:t>
        <a:bodyPr/>
        <a:lstStyle/>
        <a:p>
          <a:endParaRPr lang="en-US"/>
        </a:p>
      </dgm:t>
    </dgm:pt>
    <dgm:pt modelId="{45069480-227E-4A3C-909F-2F7FF149AFEB}" type="pres">
      <dgm:prSet presAssocID="{598DEB20-0CE8-4D7F-8F63-86F10633C297}" presName="rootConnector" presStyleLbl="node2" presStyleIdx="1" presStyleCnt="2"/>
      <dgm:spPr/>
      <dgm:t>
        <a:bodyPr/>
        <a:lstStyle/>
        <a:p>
          <a:endParaRPr lang="en-US"/>
        </a:p>
      </dgm:t>
    </dgm:pt>
    <dgm:pt modelId="{BD4C4C80-1919-4AB6-8959-3A9C5676D91D}" type="pres">
      <dgm:prSet presAssocID="{598DEB20-0CE8-4D7F-8F63-86F10633C297}" presName="hierChild4" presStyleCnt="0"/>
      <dgm:spPr/>
    </dgm:pt>
    <dgm:pt modelId="{AF8BAF06-E94F-477C-AD0C-7F44A2164978}" type="pres">
      <dgm:prSet presAssocID="{9BD6E28D-1AB9-417C-9878-8AE5F03120C9}" presName="Name37" presStyleLbl="parChTrans1D3" presStyleIdx="1" presStyleCnt="2"/>
      <dgm:spPr/>
      <dgm:t>
        <a:bodyPr/>
        <a:lstStyle/>
        <a:p>
          <a:endParaRPr lang="en-US"/>
        </a:p>
      </dgm:t>
    </dgm:pt>
    <dgm:pt modelId="{2D021BB2-5F52-4501-9E14-08DF84E9B02D}" type="pres">
      <dgm:prSet presAssocID="{9A25FB8B-88DA-4DD2-A0B7-F04C96D23228}" presName="hierRoot2" presStyleCnt="0">
        <dgm:presLayoutVars>
          <dgm:hierBranch val="init"/>
        </dgm:presLayoutVars>
      </dgm:prSet>
      <dgm:spPr/>
    </dgm:pt>
    <dgm:pt modelId="{F331003B-B2E1-4E6E-AA0D-5B45BAF2FF89}" type="pres">
      <dgm:prSet presAssocID="{9A25FB8B-88DA-4DD2-A0B7-F04C96D23228}" presName="rootComposite" presStyleCnt="0"/>
      <dgm:spPr/>
    </dgm:pt>
    <dgm:pt modelId="{6DC23690-0507-4316-9247-513BAA51D374}" type="pres">
      <dgm:prSet presAssocID="{9A25FB8B-88DA-4DD2-A0B7-F04C96D23228}" presName="rootText" presStyleLbl="node3" presStyleIdx="1" presStyleCnt="2" custScaleX="131246" custLinFactNeighborX="-7214" custLinFactNeighborY="-978">
        <dgm:presLayoutVars>
          <dgm:chPref val="3"/>
        </dgm:presLayoutVars>
      </dgm:prSet>
      <dgm:spPr/>
      <dgm:t>
        <a:bodyPr/>
        <a:lstStyle/>
        <a:p>
          <a:endParaRPr lang="en-US"/>
        </a:p>
      </dgm:t>
    </dgm:pt>
    <dgm:pt modelId="{45A4D83B-3186-455A-AAED-23D9A9290230}" type="pres">
      <dgm:prSet presAssocID="{9A25FB8B-88DA-4DD2-A0B7-F04C96D23228}" presName="rootConnector" presStyleLbl="node3" presStyleIdx="1" presStyleCnt="2"/>
      <dgm:spPr/>
      <dgm:t>
        <a:bodyPr/>
        <a:lstStyle/>
        <a:p>
          <a:endParaRPr lang="en-US"/>
        </a:p>
      </dgm:t>
    </dgm:pt>
    <dgm:pt modelId="{144F2757-7044-4583-BCBD-1F34C0B046D9}" type="pres">
      <dgm:prSet presAssocID="{9A25FB8B-88DA-4DD2-A0B7-F04C96D23228}" presName="hierChild4" presStyleCnt="0"/>
      <dgm:spPr/>
    </dgm:pt>
    <dgm:pt modelId="{AA42D22C-64D8-4BE5-B817-F6BBA6DB0A72}" type="pres">
      <dgm:prSet presAssocID="{9A25FB8B-88DA-4DD2-A0B7-F04C96D23228}" presName="hierChild5" presStyleCnt="0"/>
      <dgm:spPr/>
    </dgm:pt>
    <dgm:pt modelId="{B076BA23-2847-4B37-87DD-5E03818AADFE}" type="pres">
      <dgm:prSet presAssocID="{598DEB20-0CE8-4D7F-8F63-86F10633C297}" presName="hierChild5" presStyleCnt="0"/>
      <dgm:spPr/>
    </dgm:pt>
    <dgm:pt modelId="{671D6560-CCC0-4BA0-8450-CC5D15F0334C}" type="pres">
      <dgm:prSet presAssocID="{D47B3B6B-D5B4-4FC6-A1B6-6270D9966DA8}" presName="hierChild3" presStyleCnt="0"/>
      <dgm:spPr/>
    </dgm:pt>
  </dgm:ptLst>
  <dgm:cxnLst>
    <dgm:cxn modelId="{18F10203-E84D-744D-A535-6A7290441EBA}" type="presOf" srcId="{9BD6E28D-1AB9-417C-9878-8AE5F03120C9}" destId="{AF8BAF06-E94F-477C-AD0C-7F44A2164978}" srcOrd="0" destOrd="0" presId="urn:microsoft.com/office/officeart/2005/8/layout/orgChart1"/>
    <dgm:cxn modelId="{3EBF26A5-6838-DB49-9FC8-A2E3F179FB47}" type="presOf" srcId="{9A25FB8B-88DA-4DD2-A0B7-F04C96D23228}" destId="{45A4D83B-3186-455A-AAED-23D9A9290230}" srcOrd="1" destOrd="0" presId="urn:microsoft.com/office/officeart/2005/8/layout/orgChart1"/>
    <dgm:cxn modelId="{A94523CF-BF37-4620-89CA-C5D8FA3385DB}" srcId="{D47B3B6B-D5B4-4FC6-A1B6-6270D9966DA8}" destId="{598DEB20-0CE8-4D7F-8F63-86F10633C297}" srcOrd="1" destOrd="0" parTransId="{8FFC341E-781A-4C3F-AA87-3E869700FF30}" sibTransId="{DAD2024E-8707-44EE-A191-AF4F924A7163}"/>
    <dgm:cxn modelId="{F9B515A9-CB9C-834F-9355-E028972DE3D5}" type="presOf" srcId="{B95852B4-5DB8-4E22-AB7B-CED423B979AE}" destId="{63CCC10B-8541-4DD4-A1AE-434ABDB46C0B}" srcOrd="1" destOrd="0" presId="urn:microsoft.com/office/officeart/2005/8/layout/orgChart1"/>
    <dgm:cxn modelId="{63011F22-0B0D-AD4B-B4D5-93D7D7311BBE}" type="presOf" srcId="{D47B3B6B-D5B4-4FC6-A1B6-6270D9966DA8}" destId="{BFCB9B79-F034-4220-AF4D-92099AE81B05}" srcOrd="1" destOrd="0" presId="urn:microsoft.com/office/officeart/2005/8/layout/orgChart1"/>
    <dgm:cxn modelId="{BAA9786D-2610-CD4A-A0F4-334899078E93}" type="presOf" srcId="{B95852B4-5DB8-4E22-AB7B-CED423B979AE}" destId="{63DB16E3-13D9-4DED-8591-D164C41F7192}" srcOrd="0" destOrd="0" presId="urn:microsoft.com/office/officeart/2005/8/layout/orgChart1"/>
    <dgm:cxn modelId="{80C09E42-593C-0C41-9D31-67DF4DF52A28}" type="presOf" srcId="{4C5DB68F-786B-47E1-8870-5A49E10C9FFF}" destId="{4288C172-0A27-4CAA-8DE3-B140DAA417B9}" srcOrd="0" destOrd="0" presId="urn:microsoft.com/office/officeart/2005/8/layout/orgChart1"/>
    <dgm:cxn modelId="{985AEB01-BF4D-5E4E-85DC-CAC5840D4A6E}" type="presOf" srcId="{598DEB20-0CE8-4D7F-8F63-86F10633C297}" destId="{45069480-227E-4A3C-909F-2F7FF149AFEB}" srcOrd="1" destOrd="0" presId="urn:microsoft.com/office/officeart/2005/8/layout/orgChart1"/>
    <dgm:cxn modelId="{C01BB7FA-1C83-1149-8E8E-C2E0C99C5422}" type="presOf" srcId="{A1BBBAF9-26B1-4A06-8D9B-4446B7C29AA6}" destId="{7B4B5E95-4034-480A-89C7-6C16E14618F8}" srcOrd="0" destOrd="0" presId="urn:microsoft.com/office/officeart/2005/8/layout/orgChart1"/>
    <dgm:cxn modelId="{CA69A818-0BAC-AF49-9AE7-BE1749AF3FD4}" type="presOf" srcId="{5BAE8AE8-1914-4DD0-9892-CEB0F59EE6A3}" destId="{7DA4516E-C635-48BA-9BFA-854A946C8BB5}" srcOrd="1" destOrd="0" presId="urn:microsoft.com/office/officeart/2005/8/layout/orgChart1"/>
    <dgm:cxn modelId="{76055E48-0F2B-8D43-956D-E971FCB0148E}" type="presOf" srcId="{598DEB20-0CE8-4D7F-8F63-86F10633C297}" destId="{4341D2BA-F7C9-4CE3-9965-D02FC0762498}" srcOrd="0" destOrd="0" presId="urn:microsoft.com/office/officeart/2005/8/layout/orgChart1"/>
    <dgm:cxn modelId="{51769010-5273-344D-8D5A-AB71840DF9EC}" type="presOf" srcId="{D47B3B6B-D5B4-4FC6-A1B6-6270D9966DA8}" destId="{0436FFB9-43A4-4894-B4CA-4B654E80BECA}" srcOrd="0" destOrd="0" presId="urn:microsoft.com/office/officeart/2005/8/layout/orgChart1"/>
    <dgm:cxn modelId="{08C53F31-E881-4751-BFE5-15AFA19FBE77}" srcId="{D47B3B6B-D5B4-4FC6-A1B6-6270D9966DA8}" destId="{B95852B4-5DB8-4E22-AB7B-CED423B979AE}" srcOrd="0" destOrd="0" parTransId="{6EC9A268-28F8-45F1-998B-65001F81CEA3}" sibTransId="{C20BD188-070A-4E95-84EC-269558455C0B}"/>
    <dgm:cxn modelId="{2BDEE9DB-2442-864B-9DED-A1095ECCBC5A}" type="presOf" srcId="{5BAE8AE8-1914-4DD0-9892-CEB0F59EE6A3}" destId="{D96D78C8-1F3C-4AF3-81A8-7DADDE69940A}" srcOrd="0" destOrd="0" presId="urn:microsoft.com/office/officeart/2005/8/layout/orgChart1"/>
    <dgm:cxn modelId="{BDEC8D8A-785C-8042-9ABF-975C7AE22B89}" type="presOf" srcId="{6EC9A268-28F8-45F1-998B-65001F81CEA3}" destId="{65735199-8797-420E-B3DE-6E65FEC55E5E}" srcOrd="0" destOrd="0" presId="urn:microsoft.com/office/officeart/2005/8/layout/orgChart1"/>
    <dgm:cxn modelId="{84D236A5-1ADD-41B6-B4E5-CA805D7C0809}" srcId="{A1BBBAF9-26B1-4A06-8D9B-4446B7C29AA6}" destId="{D47B3B6B-D5B4-4FC6-A1B6-6270D9966DA8}" srcOrd="0" destOrd="0" parTransId="{2FE758D6-EC3F-47A0-9E7B-9EA400A3153C}" sibTransId="{31C46716-97B6-4D25-A974-BC577F389672}"/>
    <dgm:cxn modelId="{E99C5AED-009F-41CA-951D-BD9E093A9A7A}" srcId="{B95852B4-5DB8-4E22-AB7B-CED423B979AE}" destId="{5BAE8AE8-1914-4DD0-9892-CEB0F59EE6A3}" srcOrd="0" destOrd="0" parTransId="{4C5DB68F-786B-47E1-8870-5A49E10C9FFF}" sibTransId="{B5638EF4-A728-4636-B9FF-9A2F56F8B017}"/>
    <dgm:cxn modelId="{8A04F6D2-2426-4167-AE4A-16B568AD7E90}" srcId="{598DEB20-0CE8-4D7F-8F63-86F10633C297}" destId="{9A25FB8B-88DA-4DD2-A0B7-F04C96D23228}" srcOrd="0" destOrd="0" parTransId="{9BD6E28D-1AB9-417C-9878-8AE5F03120C9}" sibTransId="{4F12290C-F418-422E-B2CD-F6D553745B94}"/>
    <dgm:cxn modelId="{5262CDBA-0B84-E849-9F86-2777B272CE85}" type="presOf" srcId="{8FFC341E-781A-4C3F-AA87-3E869700FF30}" destId="{E92FD891-6001-4086-B9BB-A9CCEB247856}" srcOrd="0" destOrd="0" presId="urn:microsoft.com/office/officeart/2005/8/layout/orgChart1"/>
    <dgm:cxn modelId="{55F9910F-3060-8740-A040-22F46DF3F876}" type="presOf" srcId="{9A25FB8B-88DA-4DD2-A0B7-F04C96D23228}" destId="{6DC23690-0507-4316-9247-513BAA51D374}" srcOrd="0" destOrd="0" presId="urn:microsoft.com/office/officeart/2005/8/layout/orgChart1"/>
    <dgm:cxn modelId="{65ED4AEB-809C-C646-A576-153DACC24C75}" type="presParOf" srcId="{7B4B5E95-4034-480A-89C7-6C16E14618F8}" destId="{6743BF3F-5066-4F77-86D2-B7DBE271C2B5}" srcOrd="0" destOrd="0" presId="urn:microsoft.com/office/officeart/2005/8/layout/orgChart1"/>
    <dgm:cxn modelId="{244C6D0E-5EEC-1C43-8268-8C4FCEEEB5F1}" type="presParOf" srcId="{6743BF3F-5066-4F77-86D2-B7DBE271C2B5}" destId="{040C4E92-FBB7-43D4-AB69-8920F35544AA}" srcOrd="0" destOrd="0" presId="urn:microsoft.com/office/officeart/2005/8/layout/orgChart1"/>
    <dgm:cxn modelId="{1FEAA3A1-2364-4442-9132-7DA23A1DA941}" type="presParOf" srcId="{040C4E92-FBB7-43D4-AB69-8920F35544AA}" destId="{0436FFB9-43A4-4894-B4CA-4B654E80BECA}" srcOrd="0" destOrd="0" presId="urn:microsoft.com/office/officeart/2005/8/layout/orgChart1"/>
    <dgm:cxn modelId="{7D942504-C38C-0C42-A98C-4E9D5E4F0311}" type="presParOf" srcId="{040C4E92-FBB7-43D4-AB69-8920F35544AA}" destId="{BFCB9B79-F034-4220-AF4D-92099AE81B05}" srcOrd="1" destOrd="0" presId="urn:microsoft.com/office/officeart/2005/8/layout/orgChart1"/>
    <dgm:cxn modelId="{05D662C4-D2CA-934E-8164-D48C04BDF2CA}" type="presParOf" srcId="{6743BF3F-5066-4F77-86D2-B7DBE271C2B5}" destId="{CB8740AD-F481-44E0-9756-6F1C71940F43}" srcOrd="1" destOrd="0" presId="urn:microsoft.com/office/officeart/2005/8/layout/orgChart1"/>
    <dgm:cxn modelId="{FEE37377-5DDD-3F4D-A9EB-6EDDE0906977}" type="presParOf" srcId="{CB8740AD-F481-44E0-9756-6F1C71940F43}" destId="{65735199-8797-420E-B3DE-6E65FEC55E5E}" srcOrd="0" destOrd="0" presId="urn:microsoft.com/office/officeart/2005/8/layout/orgChart1"/>
    <dgm:cxn modelId="{DE5A1666-7ED6-3642-A584-8B7D12E16AA1}" type="presParOf" srcId="{CB8740AD-F481-44E0-9756-6F1C71940F43}" destId="{805B995E-E346-4587-83B9-EFE62844D4E2}" srcOrd="1" destOrd="0" presId="urn:microsoft.com/office/officeart/2005/8/layout/orgChart1"/>
    <dgm:cxn modelId="{EB2898DF-BCE1-9046-8813-45A9891B9515}" type="presParOf" srcId="{805B995E-E346-4587-83B9-EFE62844D4E2}" destId="{4B7EA2D2-E85E-4A7D-9644-F0DC23717735}" srcOrd="0" destOrd="0" presId="urn:microsoft.com/office/officeart/2005/8/layout/orgChart1"/>
    <dgm:cxn modelId="{43A43993-69A5-7647-9A86-8D89BB9AB246}" type="presParOf" srcId="{4B7EA2D2-E85E-4A7D-9644-F0DC23717735}" destId="{63DB16E3-13D9-4DED-8591-D164C41F7192}" srcOrd="0" destOrd="0" presId="urn:microsoft.com/office/officeart/2005/8/layout/orgChart1"/>
    <dgm:cxn modelId="{BB8AB435-9665-A14B-85D5-8ED533E7C80F}" type="presParOf" srcId="{4B7EA2D2-E85E-4A7D-9644-F0DC23717735}" destId="{63CCC10B-8541-4DD4-A1AE-434ABDB46C0B}" srcOrd="1" destOrd="0" presId="urn:microsoft.com/office/officeart/2005/8/layout/orgChart1"/>
    <dgm:cxn modelId="{A33EACBE-3D9C-064F-B51F-A3BCB04220CD}" type="presParOf" srcId="{805B995E-E346-4587-83B9-EFE62844D4E2}" destId="{5BBE3D36-44BE-4F95-A8EC-E619BA37862D}" srcOrd="1" destOrd="0" presId="urn:microsoft.com/office/officeart/2005/8/layout/orgChart1"/>
    <dgm:cxn modelId="{24D2DC5B-C11C-D84A-A719-07D650DC1E99}" type="presParOf" srcId="{5BBE3D36-44BE-4F95-A8EC-E619BA37862D}" destId="{4288C172-0A27-4CAA-8DE3-B140DAA417B9}" srcOrd="0" destOrd="0" presId="urn:microsoft.com/office/officeart/2005/8/layout/orgChart1"/>
    <dgm:cxn modelId="{8D90FA4A-6C9F-2048-AB31-0D89DA284C69}" type="presParOf" srcId="{5BBE3D36-44BE-4F95-A8EC-E619BA37862D}" destId="{55800D06-1057-47BE-BC91-5E285A9194D1}" srcOrd="1" destOrd="0" presId="urn:microsoft.com/office/officeart/2005/8/layout/orgChart1"/>
    <dgm:cxn modelId="{04A4B514-0235-9449-89F4-15F3A438FD99}" type="presParOf" srcId="{55800D06-1057-47BE-BC91-5E285A9194D1}" destId="{A36F8418-FC0D-4F59-B442-DEAC8164CF49}" srcOrd="0" destOrd="0" presId="urn:microsoft.com/office/officeart/2005/8/layout/orgChart1"/>
    <dgm:cxn modelId="{CE42655A-F35A-C54D-AA3D-723D87753EB9}" type="presParOf" srcId="{A36F8418-FC0D-4F59-B442-DEAC8164CF49}" destId="{D96D78C8-1F3C-4AF3-81A8-7DADDE69940A}" srcOrd="0" destOrd="0" presId="urn:microsoft.com/office/officeart/2005/8/layout/orgChart1"/>
    <dgm:cxn modelId="{55AE5E07-5042-7B4E-AD77-0F1DFE188D63}" type="presParOf" srcId="{A36F8418-FC0D-4F59-B442-DEAC8164CF49}" destId="{7DA4516E-C635-48BA-9BFA-854A946C8BB5}" srcOrd="1" destOrd="0" presId="urn:microsoft.com/office/officeart/2005/8/layout/orgChart1"/>
    <dgm:cxn modelId="{12420DCD-BE11-4C46-B3FD-BA32FF5A630D}" type="presParOf" srcId="{55800D06-1057-47BE-BC91-5E285A9194D1}" destId="{4DD54901-530C-49FF-A31A-5CB50F1657CB}" srcOrd="1" destOrd="0" presId="urn:microsoft.com/office/officeart/2005/8/layout/orgChart1"/>
    <dgm:cxn modelId="{95C48AD5-F861-8549-B0CE-05527202163C}" type="presParOf" srcId="{55800D06-1057-47BE-BC91-5E285A9194D1}" destId="{64B2E6F5-035D-4035-8C50-F239E69F184C}" srcOrd="2" destOrd="0" presId="urn:microsoft.com/office/officeart/2005/8/layout/orgChart1"/>
    <dgm:cxn modelId="{05A33649-15FD-5646-A4A2-425E4850CAAB}" type="presParOf" srcId="{805B995E-E346-4587-83B9-EFE62844D4E2}" destId="{CD0B45AC-D6B8-447E-B58C-6979237059D2}" srcOrd="2" destOrd="0" presId="urn:microsoft.com/office/officeart/2005/8/layout/orgChart1"/>
    <dgm:cxn modelId="{046CF729-4F04-F448-99A3-68157E0A521A}" type="presParOf" srcId="{CB8740AD-F481-44E0-9756-6F1C71940F43}" destId="{E92FD891-6001-4086-B9BB-A9CCEB247856}" srcOrd="2" destOrd="0" presId="urn:microsoft.com/office/officeart/2005/8/layout/orgChart1"/>
    <dgm:cxn modelId="{BFD862CC-6F20-CE49-9965-8B2BBE2C2127}" type="presParOf" srcId="{CB8740AD-F481-44E0-9756-6F1C71940F43}" destId="{0136B88D-854D-4999-8926-E13A701C2509}" srcOrd="3" destOrd="0" presId="urn:microsoft.com/office/officeart/2005/8/layout/orgChart1"/>
    <dgm:cxn modelId="{FDEFC2B0-A06F-9C4D-8EDF-5CC405D02EDC}" type="presParOf" srcId="{0136B88D-854D-4999-8926-E13A701C2509}" destId="{7E8BA869-67AF-4C4E-B268-436B1C668E78}" srcOrd="0" destOrd="0" presId="urn:microsoft.com/office/officeart/2005/8/layout/orgChart1"/>
    <dgm:cxn modelId="{2F9A89B3-104E-374D-9A17-374D139B3B88}" type="presParOf" srcId="{7E8BA869-67AF-4C4E-B268-436B1C668E78}" destId="{4341D2BA-F7C9-4CE3-9965-D02FC0762498}" srcOrd="0" destOrd="0" presId="urn:microsoft.com/office/officeart/2005/8/layout/orgChart1"/>
    <dgm:cxn modelId="{5DF57EA9-9A7F-7D4B-A2E8-EC1F53597F32}" type="presParOf" srcId="{7E8BA869-67AF-4C4E-B268-436B1C668E78}" destId="{45069480-227E-4A3C-909F-2F7FF149AFEB}" srcOrd="1" destOrd="0" presId="urn:microsoft.com/office/officeart/2005/8/layout/orgChart1"/>
    <dgm:cxn modelId="{230973D7-7C93-E04C-8714-1D0CDFAD05CD}" type="presParOf" srcId="{0136B88D-854D-4999-8926-E13A701C2509}" destId="{BD4C4C80-1919-4AB6-8959-3A9C5676D91D}" srcOrd="1" destOrd="0" presId="urn:microsoft.com/office/officeart/2005/8/layout/orgChart1"/>
    <dgm:cxn modelId="{7966C37D-C97A-C249-B4DA-290C32A5A5A9}" type="presParOf" srcId="{BD4C4C80-1919-4AB6-8959-3A9C5676D91D}" destId="{AF8BAF06-E94F-477C-AD0C-7F44A2164978}" srcOrd="0" destOrd="0" presId="urn:microsoft.com/office/officeart/2005/8/layout/orgChart1"/>
    <dgm:cxn modelId="{321067AC-90AA-2442-BA8F-04F982862F22}" type="presParOf" srcId="{BD4C4C80-1919-4AB6-8959-3A9C5676D91D}" destId="{2D021BB2-5F52-4501-9E14-08DF84E9B02D}" srcOrd="1" destOrd="0" presId="urn:microsoft.com/office/officeart/2005/8/layout/orgChart1"/>
    <dgm:cxn modelId="{02E41E91-7EA5-C945-B02B-A37F32139753}" type="presParOf" srcId="{2D021BB2-5F52-4501-9E14-08DF84E9B02D}" destId="{F331003B-B2E1-4E6E-AA0D-5B45BAF2FF89}" srcOrd="0" destOrd="0" presId="urn:microsoft.com/office/officeart/2005/8/layout/orgChart1"/>
    <dgm:cxn modelId="{1535647F-5B12-8844-B93F-93700BCD8F3B}" type="presParOf" srcId="{F331003B-B2E1-4E6E-AA0D-5B45BAF2FF89}" destId="{6DC23690-0507-4316-9247-513BAA51D374}" srcOrd="0" destOrd="0" presId="urn:microsoft.com/office/officeart/2005/8/layout/orgChart1"/>
    <dgm:cxn modelId="{86EB2936-73F0-C34A-9D64-9C968364A3A9}" type="presParOf" srcId="{F331003B-B2E1-4E6E-AA0D-5B45BAF2FF89}" destId="{45A4D83B-3186-455A-AAED-23D9A9290230}" srcOrd="1" destOrd="0" presId="urn:microsoft.com/office/officeart/2005/8/layout/orgChart1"/>
    <dgm:cxn modelId="{CF0C22B0-9163-B649-B839-CB9965615CC9}" type="presParOf" srcId="{2D021BB2-5F52-4501-9E14-08DF84E9B02D}" destId="{144F2757-7044-4583-BCBD-1F34C0B046D9}" srcOrd="1" destOrd="0" presId="urn:microsoft.com/office/officeart/2005/8/layout/orgChart1"/>
    <dgm:cxn modelId="{3B615947-4904-824F-80A7-607A5FA325E3}" type="presParOf" srcId="{2D021BB2-5F52-4501-9E14-08DF84E9B02D}" destId="{AA42D22C-64D8-4BE5-B817-F6BBA6DB0A72}" srcOrd="2" destOrd="0" presId="urn:microsoft.com/office/officeart/2005/8/layout/orgChart1"/>
    <dgm:cxn modelId="{A3AE7ADC-09D3-0E42-ADAE-9CCEAE04D115}" type="presParOf" srcId="{0136B88D-854D-4999-8926-E13A701C2509}" destId="{B076BA23-2847-4B37-87DD-5E03818AADFE}" srcOrd="2" destOrd="0" presId="urn:microsoft.com/office/officeart/2005/8/layout/orgChart1"/>
    <dgm:cxn modelId="{2DCB6C92-7D05-0946-8346-63670D487591}" type="presParOf" srcId="{6743BF3F-5066-4F77-86D2-B7DBE271C2B5}" destId="{671D6560-CCC0-4BA0-8450-CC5D15F033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BDECA-2C73-4539-8CCB-0155B6A3EB5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589A9F9-D5BE-4678-92CA-FF2F129C48F2}">
      <dgm:prSet phldrT="[Text]"/>
      <dgm:spPr/>
      <dgm:t>
        <a:bodyPr/>
        <a:lstStyle/>
        <a:p>
          <a:r>
            <a:rPr lang="en-US" b="1" dirty="0" smtClean="0">
              <a:solidFill>
                <a:srgbClr val="00B050"/>
              </a:solidFill>
              <a:effectLst>
                <a:outerShdw blurRad="38100" dist="38100" dir="2700000" algn="tl">
                  <a:srgbClr val="000000">
                    <a:alpha val="43137"/>
                  </a:srgbClr>
                </a:outerShdw>
              </a:effectLst>
            </a:rPr>
            <a:t>O</a:t>
          </a:r>
          <a:r>
            <a:rPr lang="en-US" b="1" dirty="0" smtClean="0">
              <a:solidFill>
                <a:srgbClr val="FFFF00"/>
              </a:solidFill>
              <a:effectLst>
                <a:outerShdw blurRad="38100" dist="38100" dir="2700000" algn="tl">
                  <a:srgbClr val="000000">
                    <a:alpha val="43137"/>
                  </a:srgbClr>
                </a:outerShdw>
              </a:effectLst>
            </a:rPr>
            <a:t>C</a:t>
          </a:r>
          <a:r>
            <a:rPr lang="en-US" b="1" dirty="0" smtClean="0">
              <a:solidFill>
                <a:srgbClr val="7030A0"/>
              </a:solidFill>
              <a:effectLst>
                <a:outerShdw blurRad="38100" dist="38100" dir="2700000" algn="tl">
                  <a:srgbClr val="000000">
                    <a:alpha val="43137"/>
                  </a:srgbClr>
                </a:outerShdw>
              </a:effectLst>
            </a:rPr>
            <a:t>D</a:t>
          </a:r>
          <a:endParaRPr lang="en-US" b="1" dirty="0">
            <a:solidFill>
              <a:srgbClr val="7030A0"/>
            </a:solidFill>
            <a:effectLst>
              <a:outerShdw blurRad="38100" dist="38100" dir="2700000" algn="tl">
                <a:srgbClr val="000000">
                  <a:alpha val="43137"/>
                </a:srgbClr>
              </a:outerShdw>
            </a:effectLst>
          </a:endParaRPr>
        </a:p>
      </dgm:t>
    </dgm:pt>
    <dgm:pt modelId="{674EFB3E-EA17-4AD3-8D65-BBCB66776A0A}" type="parTrans" cxnId="{46717146-8150-47D9-B368-731BE1A5A6E8}">
      <dgm:prSet/>
      <dgm:spPr/>
      <dgm:t>
        <a:bodyPr/>
        <a:lstStyle/>
        <a:p>
          <a:endParaRPr lang="en-US"/>
        </a:p>
      </dgm:t>
    </dgm:pt>
    <dgm:pt modelId="{75E9537C-FA51-4E49-9B64-52E1B4DE5E70}" type="sibTrans" cxnId="{46717146-8150-47D9-B368-731BE1A5A6E8}">
      <dgm:prSet/>
      <dgm:spPr/>
      <dgm:t>
        <a:bodyPr/>
        <a:lstStyle/>
        <a:p>
          <a:endParaRPr lang="en-US"/>
        </a:p>
      </dgm:t>
    </dgm:pt>
    <dgm:pt modelId="{2B66BA1E-D2D0-4F90-BABF-A141CBF4E2F5}">
      <dgm:prSet phldrT="[Text]" custT="1"/>
      <dgm:spPr/>
      <dgm:t>
        <a:bodyPr/>
        <a:lstStyle/>
        <a:p>
          <a:pPr algn="ctr"/>
          <a:r>
            <a:rPr lang="en-US" sz="2800" b="1" i="1" dirty="0" smtClean="0">
              <a:solidFill>
                <a:srgbClr val="0EC440"/>
              </a:solidFill>
              <a:effectLst>
                <a:outerShdw blurRad="38100" dist="38100" dir="2700000" algn="tl">
                  <a:srgbClr val="000000">
                    <a:alpha val="43137"/>
                  </a:srgbClr>
                </a:outerShdw>
              </a:effectLst>
            </a:rPr>
            <a:t>Obsessions</a:t>
          </a:r>
          <a:endParaRPr lang="en-US" sz="2100" b="1" i="1" dirty="0" smtClean="0">
            <a:solidFill>
              <a:srgbClr val="0EC440"/>
            </a:solidFill>
            <a:effectLst>
              <a:outerShdw blurRad="38100" dist="38100" dir="2700000" algn="tl">
                <a:srgbClr val="000000">
                  <a:alpha val="43137"/>
                </a:srgbClr>
              </a:outerShdw>
            </a:effectLst>
          </a:endParaRPr>
        </a:p>
        <a:p>
          <a:pPr algn="ctr"/>
          <a:r>
            <a:rPr lang="en-US" sz="2100" dirty="0" smtClean="0">
              <a:solidFill>
                <a:srgbClr val="92D050"/>
              </a:solidFill>
              <a:cs typeface="Times New Roman" pitchFamily="18" charset="0"/>
            </a:rPr>
            <a:t>Own: thoughts,</a:t>
          </a:r>
        </a:p>
        <a:p>
          <a:pPr algn="ctr" rtl="0"/>
          <a:r>
            <a:rPr lang="en-US" sz="2100" dirty="0" smtClean="0">
              <a:solidFill>
                <a:srgbClr val="92D050"/>
              </a:solidFill>
              <a:cs typeface="Times New Roman" pitchFamily="18" charset="0"/>
            </a:rPr>
            <a:t>Impulses, images</a:t>
          </a:r>
        </a:p>
        <a:p>
          <a:pPr algn="ctr" rtl="0"/>
          <a:endParaRPr lang="en-US" sz="1000" dirty="0" smtClean="0">
            <a:solidFill>
              <a:srgbClr val="92D050"/>
            </a:solidFill>
            <a:cs typeface="Times New Roman" pitchFamily="18" charset="0"/>
          </a:endParaRPr>
        </a:p>
        <a:p>
          <a:pPr algn="l" rtl="0"/>
          <a:r>
            <a:rPr lang="en-US" sz="2100" dirty="0" smtClean="0">
              <a:solidFill>
                <a:srgbClr val="92D050"/>
              </a:solidFill>
              <a:cs typeface="Times New Roman" pitchFamily="18" charset="0"/>
            </a:rPr>
            <a:t>Intrusive, Insisting, Unwanted</a:t>
          </a:r>
        </a:p>
        <a:p>
          <a:pPr algn="l" rtl="0"/>
          <a:r>
            <a:rPr lang="en-US" sz="2100" dirty="0" smtClean="0">
              <a:solidFill>
                <a:srgbClr val="92D050"/>
              </a:solidFill>
              <a:cs typeface="Times New Roman" pitchFamily="18" charset="0"/>
            </a:rPr>
            <a:t>Repetitive</a:t>
          </a:r>
        </a:p>
        <a:p>
          <a:pPr algn="l" rtl="0"/>
          <a:r>
            <a:rPr lang="en-US" sz="2100" dirty="0" smtClean="0">
              <a:solidFill>
                <a:srgbClr val="92D050"/>
              </a:solidFill>
              <a:cs typeface="Times New Roman" pitchFamily="18" charset="0"/>
            </a:rPr>
            <a:t>Irrational</a:t>
          </a:r>
        </a:p>
        <a:p>
          <a:pPr algn="l" rtl="0"/>
          <a:r>
            <a:rPr lang="en-US" sz="2100" dirty="0" smtClean="0">
              <a:solidFill>
                <a:srgbClr val="92D050"/>
              </a:solidFill>
              <a:cs typeface="Times New Roman" pitchFamily="18" charset="0"/>
            </a:rPr>
            <a:t>uncontrollable</a:t>
          </a:r>
        </a:p>
        <a:p>
          <a:pPr algn="l" rtl="0"/>
          <a:r>
            <a:rPr lang="en-US" sz="2100" dirty="0" smtClean="0">
              <a:solidFill>
                <a:srgbClr val="92D050"/>
              </a:solidFill>
              <a:cs typeface="Times New Roman" pitchFamily="18" charset="0"/>
            </a:rPr>
            <a:t>e.g. contaminated hands</a:t>
          </a:r>
          <a:endParaRPr lang="en-US" sz="2100" dirty="0"/>
        </a:p>
      </dgm:t>
    </dgm:pt>
    <dgm:pt modelId="{63435D59-8A37-40E0-800C-35F4896E3C9A}" type="parTrans" cxnId="{96642E3D-995A-449E-875D-FB05A1CE0844}">
      <dgm:prSet/>
      <dgm:spPr/>
      <dgm:t>
        <a:bodyPr/>
        <a:lstStyle/>
        <a:p>
          <a:endParaRPr lang="en-US"/>
        </a:p>
      </dgm:t>
    </dgm:pt>
    <dgm:pt modelId="{CECDF72B-AFB9-4BD5-9B03-4AFE3AC3DC66}" type="sibTrans" cxnId="{96642E3D-995A-449E-875D-FB05A1CE0844}">
      <dgm:prSet/>
      <dgm:spPr/>
      <dgm:t>
        <a:bodyPr/>
        <a:lstStyle/>
        <a:p>
          <a:endParaRPr lang="en-US"/>
        </a:p>
      </dgm:t>
    </dgm:pt>
    <dgm:pt modelId="{83294AFD-798E-4F05-A311-61F59F54E40F}">
      <dgm:prSet phldrT="[Text]" custT="1"/>
      <dgm:spPr/>
      <dgm:t>
        <a:bodyPr/>
        <a:lstStyle/>
        <a:p>
          <a:pPr algn="ctr"/>
          <a:r>
            <a:rPr lang="en-US" sz="2400" b="1" i="1" dirty="0" smtClean="0">
              <a:solidFill>
                <a:srgbClr val="FFFF00"/>
              </a:solidFill>
              <a:effectLst>
                <a:outerShdw blurRad="38100" dist="38100" dir="2700000" algn="tl">
                  <a:srgbClr val="000000">
                    <a:alpha val="43137"/>
                  </a:srgbClr>
                </a:outerShdw>
              </a:effectLst>
              <a:cs typeface="Times New Roman" pitchFamily="18" charset="0"/>
            </a:rPr>
            <a:t>Compulsions</a:t>
          </a:r>
        </a:p>
        <a:p>
          <a:pPr algn="ctr"/>
          <a:endParaRPr lang="en-US" sz="1000" b="1" i="1" dirty="0" smtClean="0">
            <a:solidFill>
              <a:srgbClr val="FFFF00"/>
            </a:solidFill>
            <a:effectLst>
              <a:outerShdw blurRad="38100" dist="38100" dir="2700000" algn="tl">
                <a:srgbClr val="000000">
                  <a:alpha val="43137"/>
                </a:srgbClr>
              </a:outerShdw>
            </a:effectLst>
            <a:cs typeface="Times New Roman" pitchFamily="18" charset="0"/>
          </a:endParaRPr>
        </a:p>
        <a:p>
          <a:pPr algn="ctr"/>
          <a:r>
            <a:rPr lang="en-US" sz="2000" dirty="0" smtClean="0">
              <a:solidFill>
                <a:schemeClr val="accent1">
                  <a:lumMod val="40000"/>
                  <a:lumOff val="60000"/>
                </a:schemeClr>
              </a:solidFill>
              <a:cs typeface="Times New Roman" pitchFamily="18" charset="0"/>
            </a:rPr>
            <a:t>Irresistible, Compelling Actions or mental acts</a:t>
          </a:r>
        </a:p>
        <a:p>
          <a:pPr algn="ctr"/>
          <a:endParaRPr lang="en-US" sz="1000" dirty="0" smtClean="0">
            <a:solidFill>
              <a:schemeClr val="accent1">
                <a:lumMod val="40000"/>
                <a:lumOff val="60000"/>
              </a:schemeClr>
            </a:solidFill>
            <a:cs typeface="Times New Roman" pitchFamily="18" charset="0"/>
          </a:endParaRPr>
        </a:p>
        <a:p>
          <a:pPr algn="l" rtl="0"/>
          <a:r>
            <a:rPr lang="en-US" sz="2000" dirty="0" smtClean="0">
              <a:solidFill>
                <a:schemeClr val="accent1">
                  <a:lumMod val="40000"/>
                  <a:lumOff val="60000"/>
                </a:schemeClr>
              </a:solidFill>
            </a:rPr>
            <a:t>Done in response to obsessions or according to rules</a:t>
          </a:r>
        </a:p>
        <a:p>
          <a:pPr algn="l" rtl="0"/>
          <a:r>
            <a:rPr lang="en-US" sz="2000" dirty="0" smtClean="0">
              <a:solidFill>
                <a:schemeClr val="accent1">
                  <a:lumMod val="40000"/>
                  <a:lumOff val="60000"/>
                </a:schemeClr>
              </a:solidFill>
            </a:rPr>
            <a:t>to reduce anxiety or prevent dreaded events or situations</a:t>
          </a:r>
        </a:p>
        <a:p>
          <a:pPr algn="l" rtl="0"/>
          <a:r>
            <a:rPr lang="en-US" sz="2000" dirty="0" smtClean="0">
              <a:solidFill>
                <a:schemeClr val="accent1">
                  <a:lumMod val="40000"/>
                  <a:lumOff val="60000"/>
                </a:schemeClr>
              </a:solidFill>
              <a:cs typeface="Times New Roman" pitchFamily="18" charset="0"/>
            </a:rPr>
            <a:t>e.g.  washing hands</a:t>
          </a:r>
        </a:p>
        <a:p>
          <a:pPr algn="l" rtl="0"/>
          <a:r>
            <a:rPr lang="en-US" sz="2000" dirty="0" smtClean="0">
              <a:solidFill>
                <a:schemeClr val="accent1">
                  <a:lumMod val="40000"/>
                  <a:lumOff val="60000"/>
                </a:schemeClr>
              </a:solidFill>
              <a:cs typeface="Times New Roman" pitchFamily="18" charset="0"/>
            </a:rPr>
            <a:t>repeatedly</a:t>
          </a:r>
          <a:endParaRPr lang="en-US" sz="2000" dirty="0"/>
        </a:p>
      </dgm:t>
    </dgm:pt>
    <dgm:pt modelId="{3A64D20C-D670-43CA-89B6-3EAC7F829FF8}" type="parTrans" cxnId="{7C788428-3AFD-434E-BB79-250552348553}">
      <dgm:prSet/>
      <dgm:spPr/>
      <dgm:t>
        <a:bodyPr/>
        <a:lstStyle/>
        <a:p>
          <a:endParaRPr lang="en-US"/>
        </a:p>
      </dgm:t>
    </dgm:pt>
    <dgm:pt modelId="{E0DBE01E-7091-49DA-9E9B-1F09A6694CFD}" type="sibTrans" cxnId="{7C788428-3AFD-434E-BB79-250552348553}">
      <dgm:prSet/>
      <dgm:spPr/>
      <dgm:t>
        <a:bodyPr/>
        <a:lstStyle/>
        <a:p>
          <a:endParaRPr lang="en-US"/>
        </a:p>
      </dgm:t>
    </dgm:pt>
    <dgm:pt modelId="{6DCF959B-D7FE-4A7B-9350-CBDED59B023F}">
      <dgm:prSet phldrT="[Text]" custT="1"/>
      <dgm:spPr/>
      <dgm:t>
        <a:bodyPr/>
        <a:lstStyle/>
        <a:p>
          <a:pPr algn="ctr"/>
          <a:r>
            <a:rPr lang="en-US" sz="2700" b="1" i="1" dirty="0" smtClean="0">
              <a:solidFill>
                <a:srgbClr val="880A7F"/>
              </a:solidFill>
              <a:effectLst>
                <a:outerShdw blurRad="38100" dist="38100" dir="2700000" algn="tl">
                  <a:srgbClr val="000000">
                    <a:alpha val="43137"/>
                  </a:srgbClr>
                </a:outerShdw>
              </a:effectLst>
            </a:rPr>
            <a:t>Disorder</a:t>
          </a:r>
        </a:p>
        <a:p>
          <a:pPr algn="ctr"/>
          <a:endParaRPr lang="en-US" sz="2700" dirty="0" smtClean="0">
            <a:solidFill>
              <a:srgbClr val="533EA9"/>
            </a:solidFill>
            <a:cs typeface="Times New Roman" pitchFamily="18" charset="0"/>
          </a:endParaRPr>
        </a:p>
        <a:p>
          <a:pPr algn="ctr"/>
          <a:endParaRPr lang="en-US" sz="2700" dirty="0" smtClean="0">
            <a:solidFill>
              <a:srgbClr val="533EA9"/>
            </a:solidFill>
            <a:cs typeface="Times New Roman" pitchFamily="18" charset="0"/>
          </a:endParaRPr>
        </a:p>
        <a:p>
          <a:pPr algn="l" rtl="0"/>
          <a:r>
            <a:rPr lang="en-US" sz="2000" dirty="0" smtClean="0">
              <a:solidFill>
                <a:srgbClr val="FF99FF"/>
              </a:solidFill>
              <a:cs typeface="Times New Roman" pitchFamily="18" charset="0"/>
            </a:rPr>
            <a:t>Time consuming</a:t>
          </a:r>
        </a:p>
        <a:p>
          <a:pPr algn="l" rtl="0"/>
          <a:r>
            <a:rPr lang="en-US" sz="2000" dirty="0" smtClean="0">
              <a:solidFill>
                <a:srgbClr val="FF99FF"/>
              </a:solidFill>
              <a:cs typeface="Times New Roman" pitchFamily="18" charset="0"/>
            </a:rPr>
            <a:t>at least  1 hr/d</a:t>
          </a:r>
        </a:p>
        <a:p>
          <a:pPr algn="l" rtl="0"/>
          <a:endParaRPr lang="en-US" sz="2000" dirty="0" smtClean="0">
            <a:solidFill>
              <a:srgbClr val="FF99FF"/>
            </a:solidFill>
            <a:cs typeface="Times New Roman" pitchFamily="18" charset="0"/>
          </a:endParaRPr>
        </a:p>
        <a:p>
          <a:pPr algn="l" rtl="0"/>
          <a:r>
            <a:rPr lang="en-US" sz="2000" dirty="0" smtClean="0">
              <a:solidFill>
                <a:srgbClr val="FF99FF"/>
              </a:solidFill>
              <a:cs typeface="Times New Roman" pitchFamily="18" charset="0"/>
            </a:rPr>
            <a:t>Functioning imp.</a:t>
          </a:r>
        </a:p>
        <a:p>
          <a:pPr algn="l" rtl="0"/>
          <a:endParaRPr lang="en-US" sz="2000" dirty="0" smtClean="0">
            <a:solidFill>
              <a:srgbClr val="FF99FF"/>
            </a:solidFill>
            <a:cs typeface="Times New Roman" pitchFamily="18" charset="0"/>
          </a:endParaRPr>
        </a:p>
        <a:p>
          <a:pPr algn="l" rtl="0"/>
          <a:endParaRPr lang="en-US" sz="2000" dirty="0" smtClean="0">
            <a:solidFill>
              <a:srgbClr val="FF99FF"/>
            </a:solidFill>
            <a:cs typeface="Times New Roman" pitchFamily="18" charset="0"/>
          </a:endParaRPr>
        </a:p>
        <a:p>
          <a:pPr algn="l" rtl="0"/>
          <a:endParaRPr lang="en-US" sz="2000" dirty="0" smtClean="0">
            <a:solidFill>
              <a:srgbClr val="FF99FF"/>
            </a:solidFill>
            <a:cs typeface="Times New Roman" pitchFamily="18" charset="0"/>
          </a:endParaRPr>
        </a:p>
      </dgm:t>
    </dgm:pt>
    <dgm:pt modelId="{57FC6D02-2A8A-4F54-95E5-3C39AAFC5AE4}" type="parTrans" cxnId="{0E65653E-E80F-4E29-A3B1-3F77F166BBAE}">
      <dgm:prSet/>
      <dgm:spPr/>
      <dgm:t>
        <a:bodyPr/>
        <a:lstStyle/>
        <a:p>
          <a:endParaRPr lang="en-US"/>
        </a:p>
      </dgm:t>
    </dgm:pt>
    <dgm:pt modelId="{489CC230-74F2-4D49-966C-5EF9D72F7814}" type="sibTrans" cxnId="{0E65653E-E80F-4E29-A3B1-3F77F166BBAE}">
      <dgm:prSet/>
      <dgm:spPr/>
      <dgm:t>
        <a:bodyPr/>
        <a:lstStyle/>
        <a:p>
          <a:endParaRPr lang="en-US"/>
        </a:p>
      </dgm:t>
    </dgm:pt>
    <dgm:pt modelId="{B40F300C-7D66-451D-97B0-69FA6EAB6442}" type="pres">
      <dgm:prSet presAssocID="{618BDECA-2C73-4539-8CCB-0155B6A3EB50}" presName="Name0" presStyleCnt="0">
        <dgm:presLayoutVars>
          <dgm:chPref val="1"/>
          <dgm:dir/>
          <dgm:animOne val="branch"/>
          <dgm:animLvl val="lvl"/>
          <dgm:resizeHandles/>
        </dgm:presLayoutVars>
      </dgm:prSet>
      <dgm:spPr/>
      <dgm:t>
        <a:bodyPr/>
        <a:lstStyle/>
        <a:p>
          <a:endParaRPr lang="en-US"/>
        </a:p>
      </dgm:t>
    </dgm:pt>
    <dgm:pt modelId="{8364E291-7D84-4314-9133-EEC5404EDFC3}" type="pres">
      <dgm:prSet presAssocID="{3589A9F9-D5BE-4678-92CA-FF2F129C48F2}" presName="vertOne" presStyleCnt="0"/>
      <dgm:spPr/>
    </dgm:pt>
    <dgm:pt modelId="{124EFE1A-E21F-434D-808C-EDE928255B02}" type="pres">
      <dgm:prSet presAssocID="{3589A9F9-D5BE-4678-92CA-FF2F129C48F2}" presName="txOne" presStyleLbl="node0" presStyleIdx="0" presStyleCnt="1" custScaleY="25537">
        <dgm:presLayoutVars>
          <dgm:chPref val="3"/>
        </dgm:presLayoutVars>
      </dgm:prSet>
      <dgm:spPr/>
      <dgm:t>
        <a:bodyPr/>
        <a:lstStyle/>
        <a:p>
          <a:endParaRPr lang="en-US"/>
        </a:p>
      </dgm:t>
    </dgm:pt>
    <dgm:pt modelId="{84C74686-605A-49F7-A503-E0011CCEB062}" type="pres">
      <dgm:prSet presAssocID="{3589A9F9-D5BE-4678-92CA-FF2F129C48F2}" presName="parTransOne" presStyleCnt="0"/>
      <dgm:spPr/>
    </dgm:pt>
    <dgm:pt modelId="{9CD9B809-F7CB-4B78-8D4D-B63E04A4AECE}" type="pres">
      <dgm:prSet presAssocID="{3589A9F9-D5BE-4678-92CA-FF2F129C48F2}" presName="horzOne" presStyleCnt="0"/>
      <dgm:spPr/>
    </dgm:pt>
    <dgm:pt modelId="{153BB247-69E8-495F-94AD-9D6374329E37}" type="pres">
      <dgm:prSet presAssocID="{2B66BA1E-D2D0-4F90-BABF-A141CBF4E2F5}" presName="vertTwo" presStyleCnt="0"/>
      <dgm:spPr/>
    </dgm:pt>
    <dgm:pt modelId="{54D3507C-BB6A-4F38-A298-DC3146F0E000}" type="pres">
      <dgm:prSet presAssocID="{2B66BA1E-D2D0-4F90-BABF-A141CBF4E2F5}" presName="txTwo" presStyleLbl="node2" presStyleIdx="0" presStyleCnt="3">
        <dgm:presLayoutVars>
          <dgm:chPref val="3"/>
        </dgm:presLayoutVars>
      </dgm:prSet>
      <dgm:spPr/>
      <dgm:t>
        <a:bodyPr/>
        <a:lstStyle/>
        <a:p>
          <a:endParaRPr lang="en-US"/>
        </a:p>
      </dgm:t>
    </dgm:pt>
    <dgm:pt modelId="{2E341CB6-5A91-4712-B4D5-D72FD0EBFA62}" type="pres">
      <dgm:prSet presAssocID="{2B66BA1E-D2D0-4F90-BABF-A141CBF4E2F5}" presName="horzTwo" presStyleCnt="0"/>
      <dgm:spPr/>
    </dgm:pt>
    <dgm:pt modelId="{7A574224-E031-4EDF-8111-42E333D74D75}" type="pres">
      <dgm:prSet presAssocID="{CECDF72B-AFB9-4BD5-9B03-4AFE3AC3DC66}" presName="sibSpaceTwo" presStyleCnt="0"/>
      <dgm:spPr/>
    </dgm:pt>
    <dgm:pt modelId="{41F12ECF-3CDE-4572-A4AC-6D86F4B17E14}" type="pres">
      <dgm:prSet presAssocID="{83294AFD-798E-4F05-A311-61F59F54E40F}" presName="vertTwo" presStyleCnt="0"/>
      <dgm:spPr/>
    </dgm:pt>
    <dgm:pt modelId="{434796F1-AA05-45FB-8226-165CC2EC99D3}" type="pres">
      <dgm:prSet presAssocID="{83294AFD-798E-4F05-A311-61F59F54E40F}" presName="txTwo" presStyleLbl="node2" presStyleIdx="1" presStyleCnt="3">
        <dgm:presLayoutVars>
          <dgm:chPref val="3"/>
        </dgm:presLayoutVars>
      </dgm:prSet>
      <dgm:spPr/>
      <dgm:t>
        <a:bodyPr/>
        <a:lstStyle/>
        <a:p>
          <a:endParaRPr lang="en-US"/>
        </a:p>
      </dgm:t>
    </dgm:pt>
    <dgm:pt modelId="{17080B76-5918-4CE6-B959-946BBF597651}" type="pres">
      <dgm:prSet presAssocID="{83294AFD-798E-4F05-A311-61F59F54E40F}" presName="horzTwo" presStyleCnt="0"/>
      <dgm:spPr/>
    </dgm:pt>
    <dgm:pt modelId="{DF0A6A09-7D52-4139-B317-9A6A7C1B6B5D}" type="pres">
      <dgm:prSet presAssocID="{E0DBE01E-7091-49DA-9E9B-1F09A6694CFD}" presName="sibSpaceTwo" presStyleCnt="0"/>
      <dgm:spPr/>
    </dgm:pt>
    <dgm:pt modelId="{78DE0444-242F-416C-BCCE-486D4B3D164B}" type="pres">
      <dgm:prSet presAssocID="{6DCF959B-D7FE-4A7B-9350-CBDED59B023F}" presName="vertTwo" presStyleCnt="0"/>
      <dgm:spPr/>
    </dgm:pt>
    <dgm:pt modelId="{6A3EAA57-7E68-4E70-AB06-D2FCB8DE79BD}" type="pres">
      <dgm:prSet presAssocID="{6DCF959B-D7FE-4A7B-9350-CBDED59B023F}" presName="txTwo" presStyleLbl="node2" presStyleIdx="2" presStyleCnt="3">
        <dgm:presLayoutVars>
          <dgm:chPref val="3"/>
        </dgm:presLayoutVars>
      </dgm:prSet>
      <dgm:spPr/>
      <dgm:t>
        <a:bodyPr/>
        <a:lstStyle/>
        <a:p>
          <a:endParaRPr lang="en-US"/>
        </a:p>
      </dgm:t>
    </dgm:pt>
    <dgm:pt modelId="{A1EECA75-F75E-47A6-A5F7-27D54BA3B244}" type="pres">
      <dgm:prSet presAssocID="{6DCF959B-D7FE-4A7B-9350-CBDED59B023F}" presName="horzTwo" presStyleCnt="0"/>
      <dgm:spPr/>
    </dgm:pt>
  </dgm:ptLst>
  <dgm:cxnLst>
    <dgm:cxn modelId="{C3B132B3-D449-5045-BAD4-5737518FA852}" type="presOf" srcId="{3589A9F9-D5BE-4678-92CA-FF2F129C48F2}" destId="{124EFE1A-E21F-434D-808C-EDE928255B02}" srcOrd="0" destOrd="0" presId="urn:microsoft.com/office/officeart/2005/8/layout/hierarchy4"/>
    <dgm:cxn modelId="{003CE61B-EDBA-3D4F-A917-79FCD9CD9003}" type="presOf" srcId="{2B66BA1E-D2D0-4F90-BABF-A141CBF4E2F5}" destId="{54D3507C-BB6A-4F38-A298-DC3146F0E000}" srcOrd="0" destOrd="0" presId="urn:microsoft.com/office/officeart/2005/8/layout/hierarchy4"/>
    <dgm:cxn modelId="{0E65653E-E80F-4E29-A3B1-3F77F166BBAE}" srcId="{3589A9F9-D5BE-4678-92CA-FF2F129C48F2}" destId="{6DCF959B-D7FE-4A7B-9350-CBDED59B023F}" srcOrd="2" destOrd="0" parTransId="{57FC6D02-2A8A-4F54-95E5-3C39AAFC5AE4}" sibTransId="{489CC230-74F2-4D49-966C-5EF9D72F7814}"/>
    <dgm:cxn modelId="{CA85A310-BE13-F844-BBC9-2238E3394480}" type="presOf" srcId="{6DCF959B-D7FE-4A7B-9350-CBDED59B023F}" destId="{6A3EAA57-7E68-4E70-AB06-D2FCB8DE79BD}" srcOrd="0" destOrd="0" presId="urn:microsoft.com/office/officeart/2005/8/layout/hierarchy4"/>
    <dgm:cxn modelId="{96642E3D-995A-449E-875D-FB05A1CE0844}" srcId="{3589A9F9-D5BE-4678-92CA-FF2F129C48F2}" destId="{2B66BA1E-D2D0-4F90-BABF-A141CBF4E2F5}" srcOrd="0" destOrd="0" parTransId="{63435D59-8A37-40E0-800C-35F4896E3C9A}" sibTransId="{CECDF72B-AFB9-4BD5-9B03-4AFE3AC3DC66}"/>
    <dgm:cxn modelId="{46717146-8150-47D9-B368-731BE1A5A6E8}" srcId="{618BDECA-2C73-4539-8CCB-0155B6A3EB50}" destId="{3589A9F9-D5BE-4678-92CA-FF2F129C48F2}" srcOrd="0" destOrd="0" parTransId="{674EFB3E-EA17-4AD3-8D65-BBCB66776A0A}" sibTransId="{75E9537C-FA51-4E49-9B64-52E1B4DE5E70}"/>
    <dgm:cxn modelId="{7C788428-3AFD-434E-BB79-250552348553}" srcId="{3589A9F9-D5BE-4678-92CA-FF2F129C48F2}" destId="{83294AFD-798E-4F05-A311-61F59F54E40F}" srcOrd="1" destOrd="0" parTransId="{3A64D20C-D670-43CA-89B6-3EAC7F829FF8}" sibTransId="{E0DBE01E-7091-49DA-9E9B-1F09A6694CFD}"/>
    <dgm:cxn modelId="{1F921024-F071-0049-B3D9-139BE8E31A0F}" type="presOf" srcId="{83294AFD-798E-4F05-A311-61F59F54E40F}" destId="{434796F1-AA05-45FB-8226-165CC2EC99D3}" srcOrd="0" destOrd="0" presId="urn:microsoft.com/office/officeart/2005/8/layout/hierarchy4"/>
    <dgm:cxn modelId="{582D2F0C-4970-ED45-BE90-29C1F9A6E52E}" type="presOf" srcId="{618BDECA-2C73-4539-8CCB-0155B6A3EB50}" destId="{B40F300C-7D66-451D-97B0-69FA6EAB6442}" srcOrd="0" destOrd="0" presId="urn:microsoft.com/office/officeart/2005/8/layout/hierarchy4"/>
    <dgm:cxn modelId="{FB7692A8-770F-DD46-B936-DD8C53044F70}" type="presParOf" srcId="{B40F300C-7D66-451D-97B0-69FA6EAB6442}" destId="{8364E291-7D84-4314-9133-EEC5404EDFC3}" srcOrd="0" destOrd="0" presId="urn:microsoft.com/office/officeart/2005/8/layout/hierarchy4"/>
    <dgm:cxn modelId="{BB8178E8-AAA5-6344-9981-1507E72E1414}" type="presParOf" srcId="{8364E291-7D84-4314-9133-EEC5404EDFC3}" destId="{124EFE1A-E21F-434D-808C-EDE928255B02}" srcOrd="0" destOrd="0" presId="urn:microsoft.com/office/officeart/2005/8/layout/hierarchy4"/>
    <dgm:cxn modelId="{CEA96A2C-9686-BF45-BAA5-DFBD0C86168A}" type="presParOf" srcId="{8364E291-7D84-4314-9133-EEC5404EDFC3}" destId="{84C74686-605A-49F7-A503-E0011CCEB062}" srcOrd="1" destOrd="0" presId="urn:microsoft.com/office/officeart/2005/8/layout/hierarchy4"/>
    <dgm:cxn modelId="{8FD0D644-5B5B-A842-A016-C6001406EB19}" type="presParOf" srcId="{8364E291-7D84-4314-9133-EEC5404EDFC3}" destId="{9CD9B809-F7CB-4B78-8D4D-B63E04A4AECE}" srcOrd="2" destOrd="0" presId="urn:microsoft.com/office/officeart/2005/8/layout/hierarchy4"/>
    <dgm:cxn modelId="{38A55E7C-BADF-1549-9BD9-EC805E974FD3}" type="presParOf" srcId="{9CD9B809-F7CB-4B78-8D4D-B63E04A4AECE}" destId="{153BB247-69E8-495F-94AD-9D6374329E37}" srcOrd="0" destOrd="0" presId="urn:microsoft.com/office/officeart/2005/8/layout/hierarchy4"/>
    <dgm:cxn modelId="{9A183313-8BF7-EE4E-93BD-2D44A94129CC}" type="presParOf" srcId="{153BB247-69E8-495F-94AD-9D6374329E37}" destId="{54D3507C-BB6A-4F38-A298-DC3146F0E000}" srcOrd="0" destOrd="0" presId="urn:microsoft.com/office/officeart/2005/8/layout/hierarchy4"/>
    <dgm:cxn modelId="{BB81F28C-60FA-AD40-9E26-C58D3CCC026F}" type="presParOf" srcId="{153BB247-69E8-495F-94AD-9D6374329E37}" destId="{2E341CB6-5A91-4712-B4D5-D72FD0EBFA62}" srcOrd="1" destOrd="0" presId="urn:microsoft.com/office/officeart/2005/8/layout/hierarchy4"/>
    <dgm:cxn modelId="{BC9AD099-CB02-0649-B7C7-79F1D6E5F260}" type="presParOf" srcId="{9CD9B809-F7CB-4B78-8D4D-B63E04A4AECE}" destId="{7A574224-E031-4EDF-8111-42E333D74D75}" srcOrd="1" destOrd="0" presId="urn:microsoft.com/office/officeart/2005/8/layout/hierarchy4"/>
    <dgm:cxn modelId="{7B5372B4-28D1-3F4C-A5F3-E31159532524}" type="presParOf" srcId="{9CD9B809-F7CB-4B78-8D4D-B63E04A4AECE}" destId="{41F12ECF-3CDE-4572-A4AC-6D86F4B17E14}" srcOrd="2" destOrd="0" presId="urn:microsoft.com/office/officeart/2005/8/layout/hierarchy4"/>
    <dgm:cxn modelId="{D8CD5743-ED21-BD4F-AEC1-EF7B7A9C58D5}" type="presParOf" srcId="{41F12ECF-3CDE-4572-A4AC-6D86F4B17E14}" destId="{434796F1-AA05-45FB-8226-165CC2EC99D3}" srcOrd="0" destOrd="0" presId="urn:microsoft.com/office/officeart/2005/8/layout/hierarchy4"/>
    <dgm:cxn modelId="{EEA3CA9D-F756-9F48-AB02-36E785DF5B85}" type="presParOf" srcId="{41F12ECF-3CDE-4572-A4AC-6D86F4B17E14}" destId="{17080B76-5918-4CE6-B959-946BBF597651}" srcOrd="1" destOrd="0" presId="urn:microsoft.com/office/officeart/2005/8/layout/hierarchy4"/>
    <dgm:cxn modelId="{2E5E95F4-80D3-1F40-8AA1-65EC51E2D651}" type="presParOf" srcId="{9CD9B809-F7CB-4B78-8D4D-B63E04A4AECE}" destId="{DF0A6A09-7D52-4139-B317-9A6A7C1B6B5D}" srcOrd="3" destOrd="0" presId="urn:microsoft.com/office/officeart/2005/8/layout/hierarchy4"/>
    <dgm:cxn modelId="{8A8B190D-FAB5-4544-8B8B-2E032421D9F6}" type="presParOf" srcId="{9CD9B809-F7CB-4B78-8D4D-B63E04A4AECE}" destId="{78DE0444-242F-416C-BCCE-486D4B3D164B}" srcOrd="4" destOrd="0" presId="urn:microsoft.com/office/officeart/2005/8/layout/hierarchy4"/>
    <dgm:cxn modelId="{1B2EE933-1DB7-3D44-B159-BDD39F8EAD02}" type="presParOf" srcId="{78DE0444-242F-416C-BCCE-486D4B3D164B}" destId="{6A3EAA57-7E68-4E70-AB06-D2FCB8DE79BD}" srcOrd="0" destOrd="0" presId="urn:microsoft.com/office/officeart/2005/8/layout/hierarchy4"/>
    <dgm:cxn modelId="{11DCDCB1-BE35-8F40-BBF9-B9635449F980}" type="presParOf" srcId="{78DE0444-242F-416C-BCCE-486D4B3D164B}" destId="{A1EECA75-F75E-47A6-A5F7-27D54BA3B24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0B0975-40F3-4E59-B3F2-1F0094E7D60C}"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986957DA-ADEC-4796-96EC-50C21B4D29F5}">
      <dgm:prSet phldrT="[Text]" custT="1"/>
      <dgm:spPr/>
      <dgm:t>
        <a:bodyPr/>
        <a:lstStyle/>
        <a:p>
          <a:r>
            <a:rPr lang="en-US" sz="3200" b="1" dirty="0" smtClean="0">
              <a:effectLst>
                <a:outerShdw blurRad="38100" dist="38100" dir="2700000" algn="tl">
                  <a:srgbClr val="000000">
                    <a:alpha val="43137"/>
                  </a:srgbClr>
                </a:outerShdw>
              </a:effectLst>
            </a:rPr>
            <a:t>OCD</a:t>
          </a:r>
          <a:endParaRPr lang="en-US" sz="3200" b="1" dirty="0">
            <a:effectLst>
              <a:outerShdw blurRad="38100" dist="38100" dir="2700000" algn="tl">
                <a:srgbClr val="000000">
                  <a:alpha val="43137"/>
                </a:srgbClr>
              </a:outerShdw>
            </a:effectLst>
          </a:endParaRPr>
        </a:p>
      </dgm:t>
    </dgm:pt>
    <dgm:pt modelId="{CFC77AB6-F401-417B-814D-15636BB07BCC}" type="parTrans" cxnId="{E5BE3883-881D-4F52-B2B5-BD755277E1AC}">
      <dgm:prSet/>
      <dgm:spPr/>
      <dgm:t>
        <a:bodyPr/>
        <a:lstStyle/>
        <a:p>
          <a:endParaRPr lang="en-US"/>
        </a:p>
      </dgm:t>
    </dgm:pt>
    <dgm:pt modelId="{13E43BD4-513A-4810-95A7-21AB6D44278E}" type="sibTrans" cxnId="{E5BE3883-881D-4F52-B2B5-BD755277E1AC}">
      <dgm:prSet/>
      <dgm:spPr/>
      <dgm:t>
        <a:bodyPr/>
        <a:lstStyle/>
        <a:p>
          <a:endParaRPr lang="en-US"/>
        </a:p>
      </dgm:t>
    </dgm:pt>
    <dgm:pt modelId="{6E5F3C59-F3D9-45D5-9CFE-413F618F77EB}">
      <dgm:prSet phldrT="[Text]" custT="1"/>
      <dgm:spPr/>
      <dgm:t>
        <a:bodyPr/>
        <a:lstStyle/>
        <a:p>
          <a:pPr rtl="0"/>
          <a:r>
            <a:rPr lang="en-US" sz="2000" dirty="0" smtClean="0">
              <a:latin typeface="Arial" charset="0"/>
              <a:cs typeface="Arial" charset="0"/>
            </a:rPr>
            <a:t>Excessive self blame &amp; sense of responsibility</a:t>
          </a:r>
          <a:endParaRPr lang="en-US" sz="2000" dirty="0"/>
        </a:p>
      </dgm:t>
    </dgm:pt>
    <dgm:pt modelId="{E95914A2-F127-4F6C-B21C-E6D189BEBFA5}" type="parTrans" cxnId="{FF123A71-DDF2-4E28-A1FB-223740E70B9C}">
      <dgm:prSet/>
      <dgm:spPr/>
      <dgm:t>
        <a:bodyPr/>
        <a:lstStyle/>
        <a:p>
          <a:endParaRPr lang="en-US"/>
        </a:p>
      </dgm:t>
    </dgm:pt>
    <dgm:pt modelId="{E0006459-3DF8-41E5-9C44-06496111AF0A}" type="sibTrans" cxnId="{FF123A71-DDF2-4E28-A1FB-223740E70B9C}">
      <dgm:prSet/>
      <dgm:spPr/>
      <dgm:t>
        <a:bodyPr/>
        <a:lstStyle/>
        <a:p>
          <a:endParaRPr lang="en-US"/>
        </a:p>
      </dgm:t>
    </dgm:pt>
    <dgm:pt modelId="{27252EB0-08F2-41C5-999F-ED0413674547}">
      <dgm:prSet phldrT="[Text]" custT="1"/>
      <dgm:spPr/>
      <dgm:t>
        <a:bodyPr/>
        <a:lstStyle/>
        <a:p>
          <a:r>
            <a:rPr lang="en-US" sz="2400" dirty="0" smtClean="0">
              <a:latin typeface="Arial" charset="0"/>
              <a:cs typeface="Arial" charset="0"/>
            </a:rPr>
            <a:t>Feeling anxious</a:t>
          </a:r>
          <a:endParaRPr lang="en-US" sz="2400" dirty="0"/>
        </a:p>
      </dgm:t>
    </dgm:pt>
    <dgm:pt modelId="{C0FEE5A1-6317-460C-9490-70BB7CF2AC15}" type="parTrans" cxnId="{3FB8F57E-DDF8-4FCE-A9F4-C856DD7BAE92}">
      <dgm:prSet/>
      <dgm:spPr/>
      <dgm:t>
        <a:bodyPr/>
        <a:lstStyle/>
        <a:p>
          <a:endParaRPr lang="en-US"/>
        </a:p>
      </dgm:t>
    </dgm:pt>
    <dgm:pt modelId="{20B2E19E-697F-46CC-B290-806F4FE295B0}" type="sibTrans" cxnId="{3FB8F57E-DDF8-4FCE-A9F4-C856DD7BAE92}">
      <dgm:prSet/>
      <dgm:spPr/>
      <dgm:t>
        <a:bodyPr/>
        <a:lstStyle/>
        <a:p>
          <a:endParaRPr lang="en-US"/>
        </a:p>
      </dgm:t>
    </dgm:pt>
    <dgm:pt modelId="{00FC6902-6ED3-450C-8141-D35DB4958983}">
      <dgm:prSet phldrT="[Text]" custT="1"/>
      <dgm:spPr/>
      <dgm:t>
        <a:bodyPr/>
        <a:lstStyle/>
        <a:p>
          <a:r>
            <a:rPr lang="en-US" sz="2000" b="0" dirty="0" smtClean="0">
              <a:latin typeface="Arial" charset="0"/>
              <a:cs typeface="Arial" charset="0"/>
            </a:rPr>
            <a:t>Depressive feeling </a:t>
          </a:r>
          <a:endParaRPr lang="en-US" sz="2000" b="0" dirty="0"/>
        </a:p>
      </dgm:t>
    </dgm:pt>
    <dgm:pt modelId="{9E11693F-6229-43F1-BA1F-5E5B30A71083}" type="parTrans" cxnId="{5014D229-4DFE-49DF-8E2D-62EA8C7B69E6}">
      <dgm:prSet/>
      <dgm:spPr/>
      <dgm:t>
        <a:bodyPr/>
        <a:lstStyle/>
        <a:p>
          <a:endParaRPr lang="en-US"/>
        </a:p>
      </dgm:t>
    </dgm:pt>
    <dgm:pt modelId="{4DA7189F-CF87-48BE-A481-F0B7965A003A}" type="sibTrans" cxnId="{5014D229-4DFE-49DF-8E2D-62EA8C7B69E6}">
      <dgm:prSet/>
      <dgm:spPr/>
      <dgm:t>
        <a:bodyPr/>
        <a:lstStyle/>
        <a:p>
          <a:endParaRPr lang="en-US"/>
        </a:p>
      </dgm:t>
    </dgm:pt>
    <dgm:pt modelId="{57F89A0F-2A5D-4A37-AF38-92C865B333E4}">
      <dgm:prSet phldrT="[Text]" custT="1"/>
      <dgm:spPr/>
      <dgm:t>
        <a:bodyPr/>
        <a:lstStyle/>
        <a:p>
          <a:pPr rtl="0"/>
          <a:r>
            <a:rPr lang="en-US" sz="3200" b="1" dirty="0" smtClean="0">
              <a:effectLst>
                <a:outerShdw blurRad="38100" dist="38100" dir="2700000" algn="tl">
                  <a:srgbClr val="000000">
                    <a:alpha val="43137"/>
                  </a:srgbClr>
                </a:outerShdw>
              </a:effectLst>
              <a:latin typeface="Times New Roman"/>
              <a:cs typeface="Times New Roman"/>
            </a:rPr>
            <a:t>↑</a:t>
          </a:r>
          <a:r>
            <a:rPr lang="en-US" sz="3200" b="1" dirty="0" smtClean="0">
              <a:effectLst>
                <a:outerShdw blurRad="38100" dist="38100" dir="2700000" algn="tl">
                  <a:srgbClr val="000000">
                    <a:alpha val="43137"/>
                  </a:srgbClr>
                </a:outerShdw>
              </a:effectLst>
            </a:rPr>
            <a:t>OCD</a:t>
          </a:r>
          <a:endParaRPr lang="en-US" sz="3200" dirty="0"/>
        </a:p>
      </dgm:t>
    </dgm:pt>
    <dgm:pt modelId="{27F01477-1F55-4F54-AF7B-98F4E0F6E37B}" type="parTrans" cxnId="{2336E7AF-1061-4C0C-B7C7-AC0C148A8DD5}">
      <dgm:prSet/>
      <dgm:spPr/>
      <dgm:t>
        <a:bodyPr/>
        <a:lstStyle/>
        <a:p>
          <a:endParaRPr lang="en-US"/>
        </a:p>
      </dgm:t>
    </dgm:pt>
    <dgm:pt modelId="{A41CD0E8-DD03-4539-B7F8-46916FE43985}" type="sibTrans" cxnId="{2336E7AF-1061-4C0C-B7C7-AC0C148A8DD5}">
      <dgm:prSet/>
      <dgm:spPr/>
      <dgm:t>
        <a:bodyPr/>
        <a:lstStyle/>
        <a:p>
          <a:endParaRPr lang="en-US"/>
        </a:p>
      </dgm:t>
    </dgm:pt>
    <dgm:pt modelId="{AF75A8B4-BD4E-4F0A-A354-FECBAD2BA1A5}">
      <dgm:prSet phldrT="[Text]" custT="1"/>
      <dgm:spPr/>
      <dgm:t>
        <a:bodyPr/>
        <a:lstStyle/>
        <a:p>
          <a:r>
            <a:rPr lang="en-US" sz="3200" b="1" dirty="0" smtClean="0">
              <a:effectLst>
                <a:outerShdw blurRad="38100" dist="38100" dir="2700000" algn="tl">
                  <a:srgbClr val="000000">
                    <a:alpha val="43137"/>
                  </a:srgbClr>
                </a:outerShdw>
              </a:effectLst>
              <a:latin typeface="Times New Roman"/>
              <a:cs typeface="Times New Roman"/>
            </a:rPr>
            <a:t>↑</a:t>
          </a:r>
          <a:r>
            <a:rPr lang="en-US" sz="3200" b="1" dirty="0" smtClean="0">
              <a:effectLst>
                <a:outerShdw blurRad="38100" dist="38100" dir="2700000" algn="tl">
                  <a:srgbClr val="000000">
                    <a:alpha val="43137"/>
                  </a:srgbClr>
                </a:outerShdw>
              </a:effectLst>
            </a:rPr>
            <a:t>OCD</a:t>
          </a:r>
          <a:endParaRPr lang="en-US" sz="3200" dirty="0"/>
        </a:p>
      </dgm:t>
    </dgm:pt>
    <dgm:pt modelId="{BC95DE61-B013-46B4-BD9B-BAF2CCFFA433}" type="parTrans" cxnId="{3F1C0FA2-7E0F-467F-BA92-6ACC4BDFB3F2}">
      <dgm:prSet/>
      <dgm:spPr/>
      <dgm:t>
        <a:bodyPr/>
        <a:lstStyle/>
        <a:p>
          <a:endParaRPr lang="en-US"/>
        </a:p>
      </dgm:t>
    </dgm:pt>
    <dgm:pt modelId="{EF1244B1-D1E5-4596-8FF2-66D532B71D32}" type="sibTrans" cxnId="{3F1C0FA2-7E0F-467F-BA92-6ACC4BDFB3F2}">
      <dgm:prSet/>
      <dgm:spPr/>
      <dgm:t>
        <a:bodyPr/>
        <a:lstStyle/>
        <a:p>
          <a:endParaRPr lang="en-US"/>
        </a:p>
      </dgm:t>
    </dgm:pt>
    <dgm:pt modelId="{6EA1D486-D469-48AA-843B-6521388F5D44}" type="pres">
      <dgm:prSet presAssocID="{F80B0975-40F3-4E59-B3F2-1F0094E7D60C}" presName="cycle" presStyleCnt="0">
        <dgm:presLayoutVars>
          <dgm:dir/>
          <dgm:resizeHandles val="exact"/>
        </dgm:presLayoutVars>
      </dgm:prSet>
      <dgm:spPr/>
      <dgm:t>
        <a:bodyPr/>
        <a:lstStyle/>
        <a:p>
          <a:endParaRPr lang="en-US"/>
        </a:p>
      </dgm:t>
    </dgm:pt>
    <dgm:pt modelId="{449132C0-E382-4924-B972-51F81C8EC5F2}" type="pres">
      <dgm:prSet presAssocID="{986957DA-ADEC-4796-96EC-50C21B4D29F5}" presName="node" presStyleLbl="node1" presStyleIdx="0" presStyleCnt="6">
        <dgm:presLayoutVars>
          <dgm:bulletEnabled val="1"/>
        </dgm:presLayoutVars>
      </dgm:prSet>
      <dgm:spPr/>
      <dgm:t>
        <a:bodyPr/>
        <a:lstStyle/>
        <a:p>
          <a:endParaRPr lang="en-US"/>
        </a:p>
      </dgm:t>
    </dgm:pt>
    <dgm:pt modelId="{2C2F640C-FB5F-4F87-BE17-E8F2E8CFF1DD}" type="pres">
      <dgm:prSet presAssocID="{986957DA-ADEC-4796-96EC-50C21B4D29F5}" presName="spNode" presStyleCnt="0"/>
      <dgm:spPr/>
    </dgm:pt>
    <dgm:pt modelId="{6B7E2F8D-9FFF-4598-B54C-EC38AA1215C1}" type="pres">
      <dgm:prSet presAssocID="{13E43BD4-513A-4810-95A7-21AB6D44278E}" presName="sibTrans" presStyleLbl="sibTrans1D1" presStyleIdx="0" presStyleCnt="6"/>
      <dgm:spPr/>
      <dgm:t>
        <a:bodyPr/>
        <a:lstStyle/>
        <a:p>
          <a:endParaRPr lang="en-US"/>
        </a:p>
      </dgm:t>
    </dgm:pt>
    <dgm:pt modelId="{8810B7F6-A7FB-49D5-BC8B-98433E490DBC}" type="pres">
      <dgm:prSet presAssocID="{6E5F3C59-F3D9-45D5-9CFE-413F618F77EB}" presName="node" presStyleLbl="node1" presStyleIdx="1" presStyleCnt="6" custScaleX="205710">
        <dgm:presLayoutVars>
          <dgm:bulletEnabled val="1"/>
        </dgm:presLayoutVars>
      </dgm:prSet>
      <dgm:spPr/>
      <dgm:t>
        <a:bodyPr/>
        <a:lstStyle/>
        <a:p>
          <a:endParaRPr lang="en-US"/>
        </a:p>
      </dgm:t>
    </dgm:pt>
    <dgm:pt modelId="{CCB64620-E557-42C8-909D-BAACC5A3AE08}" type="pres">
      <dgm:prSet presAssocID="{6E5F3C59-F3D9-45D5-9CFE-413F618F77EB}" presName="spNode" presStyleCnt="0"/>
      <dgm:spPr/>
    </dgm:pt>
    <dgm:pt modelId="{2E58BD31-558F-4244-824C-2E5220C3DE69}" type="pres">
      <dgm:prSet presAssocID="{E0006459-3DF8-41E5-9C44-06496111AF0A}" presName="sibTrans" presStyleLbl="sibTrans1D1" presStyleIdx="1" presStyleCnt="6"/>
      <dgm:spPr/>
      <dgm:t>
        <a:bodyPr/>
        <a:lstStyle/>
        <a:p>
          <a:endParaRPr lang="en-US"/>
        </a:p>
      </dgm:t>
    </dgm:pt>
    <dgm:pt modelId="{E0B35208-36F6-453C-94CD-7AADB5F2B474}" type="pres">
      <dgm:prSet presAssocID="{57F89A0F-2A5D-4A37-AF38-92C865B333E4}" presName="node" presStyleLbl="node1" presStyleIdx="2" presStyleCnt="6">
        <dgm:presLayoutVars>
          <dgm:bulletEnabled val="1"/>
        </dgm:presLayoutVars>
      </dgm:prSet>
      <dgm:spPr/>
      <dgm:t>
        <a:bodyPr/>
        <a:lstStyle/>
        <a:p>
          <a:endParaRPr lang="en-US"/>
        </a:p>
      </dgm:t>
    </dgm:pt>
    <dgm:pt modelId="{4736AC22-DF3D-4948-B8F5-6CAE654663F9}" type="pres">
      <dgm:prSet presAssocID="{57F89A0F-2A5D-4A37-AF38-92C865B333E4}" presName="spNode" presStyleCnt="0"/>
      <dgm:spPr/>
    </dgm:pt>
    <dgm:pt modelId="{960E1A02-65B0-4AA4-8EE6-99E937FB1887}" type="pres">
      <dgm:prSet presAssocID="{A41CD0E8-DD03-4539-B7F8-46916FE43985}" presName="sibTrans" presStyleLbl="sibTrans1D1" presStyleIdx="2" presStyleCnt="6"/>
      <dgm:spPr/>
      <dgm:t>
        <a:bodyPr/>
        <a:lstStyle/>
        <a:p>
          <a:endParaRPr lang="en-US"/>
        </a:p>
      </dgm:t>
    </dgm:pt>
    <dgm:pt modelId="{96D7FC1F-5C20-41A4-A3B3-1053C2355E01}" type="pres">
      <dgm:prSet presAssocID="{27252EB0-08F2-41C5-999F-ED0413674547}" presName="node" presStyleLbl="node1" presStyleIdx="3" presStyleCnt="6">
        <dgm:presLayoutVars>
          <dgm:bulletEnabled val="1"/>
        </dgm:presLayoutVars>
      </dgm:prSet>
      <dgm:spPr/>
      <dgm:t>
        <a:bodyPr/>
        <a:lstStyle/>
        <a:p>
          <a:endParaRPr lang="en-US"/>
        </a:p>
      </dgm:t>
    </dgm:pt>
    <dgm:pt modelId="{B1263F10-2E3C-4B62-8C54-9445A1D23006}" type="pres">
      <dgm:prSet presAssocID="{27252EB0-08F2-41C5-999F-ED0413674547}" presName="spNode" presStyleCnt="0"/>
      <dgm:spPr/>
    </dgm:pt>
    <dgm:pt modelId="{EAD68A7E-3187-4492-9E74-E8B80F7CCB7D}" type="pres">
      <dgm:prSet presAssocID="{20B2E19E-697F-46CC-B290-806F4FE295B0}" presName="sibTrans" presStyleLbl="sibTrans1D1" presStyleIdx="3" presStyleCnt="6"/>
      <dgm:spPr/>
      <dgm:t>
        <a:bodyPr/>
        <a:lstStyle/>
        <a:p>
          <a:endParaRPr lang="en-US"/>
        </a:p>
      </dgm:t>
    </dgm:pt>
    <dgm:pt modelId="{033E519C-536D-4FFD-BE61-B74A346FE82D}" type="pres">
      <dgm:prSet presAssocID="{AF75A8B4-BD4E-4F0A-A354-FECBAD2BA1A5}" presName="node" presStyleLbl="node1" presStyleIdx="4" presStyleCnt="6">
        <dgm:presLayoutVars>
          <dgm:bulletEnabled val="1"/>
        </dgm:presLayoutVars>
      </dgm:prSet>
      <dgm:spPr/>
      <dgm:t>
        <a:bodyPr/>
        <a:lstStyle/>
        <a:p>
          <a:endParaRPr lang="en-US"/>
        </a:p>
      </dgm:t>
    </dgm:pt>
    <dgm:pt modelId="{F32A6017-9A83-4789-9D3E-E18F68616D20}" type="pres">
      <dgm:prSet presAssocID="{AF75A8B4-BD4E-4F0A-A354-FECBAD2BA1A5}" presName="spNode" presStyleCnt="0"/>
      <dgm:spPr/>
    </dgm:pt>
    <dgm:pt modelId="{4569CB97-6045-4610-95CF-9D8F167195BF}" type="pres">
      <dgm:prSet presAssocID="{EF1244B1-D1E5-4596-8FF2-66D532B71D32}" presName="sibTrans" presStyleLbl="sibTrans1D1" presStyleIdx="4" presStyleCnt="6"/>
      <dgm:spPr/>
      <dgm:t>
        <a:bodyPr/>
        <a:lstStyle/>
        <a:p>
          <a:endParaRPr lang="en-US"/>
        </a:p>
      </dgm:t>
    </dgm:pt>
    <dgm:pt modelId="{B32F7272-EDB1-47FD-BF54-2F161218AED4}" type="pres">
      <dgm:prSet presAssocID="{00FC6902-6ED3-450C-8141-D35DB4958983}" presName="node" presStyleLbl="node1" presStyleIdx="5" presStyleCnt="6" custScaleX="109013">
        <dgm:presLayoutVars>
          <dgm:bulletEnabled val="1"/>
        </dgm:presLayoutVars>
      </dgm:prSet>
      <dgm:spPr/>
      <dgm:t>
        <a:bodyPr/>
        <a:lstStyle/>
        <a:p>
          <a:endParaRPr lang="en-US"/>
        </a:p>
      </dgm:t>
    </dgm:pt>
    <dgm:pt modelId="{50875E1B-0461-49A8-B07F-78C66F52D3A7}" type="pres">
      <dgm:prSet presAssocID="{00FC6902-6ED3-450C-8141-D35DB4958983}" presName="spNode" presStyleCnt="0"/>
      <dgm:spPr/>
    </dgm:pt>
    <dgm:pt modelId="{A7BA68EC-D3DE-4F0B-8184-8F773208E9A4}" type="pres">
      <dgm:prSet presAssocID="{4DA7189F-CF87-48BE-A481-F0B7965A003A}" presName="sibTrans" presStyleLbl="sibTrans1D1" presStyleIdx="5" presStyleCnt="6"/>
      <dgm:spPr/>
      <dgm:t>
        <a:bodyPr/>
        <a:lstStyle/>
        <a:p>
          <a:endParaRPr lang="en-US"/>
        </a:p>
      </dgm:t>
    </dgm:pt>
  </dgm:ptLst>
  <dgm:cxnLst>
    <dgm:cxn modelId="{8C0ED9BB-2BAB-714F-84E5-00F88F5312EE}" type="presOf" srcId="{27252EB0-08F2-41C5-999F-ED0413674547}" destId="{96D7FC1F-5C20-41A4-A3B3-1053C2355E01}" srcOrd="0" destOrd="0" presId="urn:microsoft.com/office/officeart/2005/8/layout/cycle5"/>
    <dgm:cxn modelId="{3F1C0FA2-7E0F-467F-BA92-6ACC4BDFB3F2}" srcId="{F80B0975-40F3-4E59-B3F2-1F0094E7D60C}" destId="{AF75A8B4-BD4E-4F0A-A354-FECBAD2BA1A5}" srcOrd="4" destOrd="0" parTransId="{BC95DE61-B013-46B4-BD9B-BAF2CCFFA433}" sibTransId="{EF1244B1-D1E5-4596-8FF2-66D532B71D32}"/>
    <dgm:cxn modelId="{2336E7AF-1061-4C0C-B7C7-AC0C148A8DD5}" srcId="{F80B0975-40F3-4E59-B3F2-1F0094E7D60C}" destId="{57F89A0F-2A5D-4A37-AF38-92C865B333E4}" srcOrd="2" destOrd="0" parTransId="{27F01477-1F55-4F54-AF7B-98F4E0F6E37B}" sibTransId="{A41CD0E8-DD03-4539-B7F8-46916FE43985}"/>
    <dgm:cxn modelId="{F029EA35-4CB2-5244-A038-4EAF1BA363A4}" type="presOf" srcId="{AF75A8B4-BD4E-4F0A-A354-FECBAD2BA1A5}" destId="{033E519C-536D-4FFD-BE61-B74A346FE82D}" srcOrd="0" destOrd="0" presId="urn:microsoft.com/office/officeart/2005/8/layout/cycle5"/>
    <dgm:cxn modelId="{BF687BB0-0681-7A4F-BCE6-CB54844A52FB}" type="presOf" srcId="{A41CD0E8-DD03-4539-B7F8-46916FE43985}" destId="{960E1A02-65B0-4AA4-8EE6-99E937FB1887}" srcOrd="0" destOrd="0" presId="urn:microsoft.com/office/officeart/2005/8/layout/cycle5"/>
    <dgm:cxn modelId="{D1ED99D4-29A9-E14E-AAC2-BC5778FBBBB6}" type="presOf" srcId="{4DA7189F-CF87-48BE-A481-F0B7965A003A}" destId="{A7BA68EC-D3DE-4F0B-8184-8F773208E9A4}" srcOrd="0" destOrd="0" presId="urn:microsoft.com/office/officeart/2005/8/layout/cycle5"/>
    <dgm:cxn modelId="{3FB8F57E-DDF8-4FCE-A9F4-C856DD7BAE92}" srcId="{F80B0975-40F3-4E59-B3F2-1F0094E7D60C}" destId="{27252EB0-08F2-41C5-999F-ED0413674547}" srcOrd="3" destOrd="0" parTransId="{C0FEE5A1-6317-460C-9490-70BB7CF2AC15}" sibTransId="{20B2E19E-697F-46CC-B290-806F4FE295B0}"/>
    <dgm:cxn modelId="{35BEDADB-6C9B-974A-9F0D-C592F92877EB}" type="presOf" srcId="{EF1244B1-D1E5-4596-8FF2-66D532B71D32}" destId="{4569CB97-6045-4610-95CF-9D8F167195BF}" srcOrd="0" destOrd="0" presId="urn:microsoft.com/office/officeart/2005/8/layout/cycle5"/>
    <dgm:cxn modelId="{1AF71BB7-BC8E-B844-AB14-5872FBBEDDF4}" type="presOf" srcId="{F80B0975-40F3-4E59-B3F2-1F0094E7D60C}" destId="{6EA1D486-D469-48AA-843B-6521388F5D44}" srcOrd="0" destOrd="0" presId="urn:microsoft.com/office/officeart/2005/8/layout/cycle5"/>
    <dgm:cxn modelId="{6EC01F3E-5AB9-B340-A119-4374F3117BE0}" type="presOf" srcId="{57F89A0F-2A5D-4A37-AF38-92C865B333E4}" destId="{E0B35208-36F6-453C-94CD-7AADB5F2B474}" srcOrd="0" destOrd="0" presId="urn:microsoft.com/office/officeart/2005/8/layout/cycle5"/>
    <dgm:cxn modelId="{C240F593-2E6F-0147-9C01-F5969DC57D7A}" type="presOf" srcId="{6E5F3C59-F3D9-45D5-9CFE-413F618F77EB}" destId="{8810B7F6-A7FB-49D5-BC8B-98433E490DBC}" srcOrd="0" destOrd="0" presId="urn:microsoft.com/office/officeart/2005/8/layout/cycle5"/>
    <dgm:cxn modelId="{E3DCD65F-6869-2E41-A097-6F49E58F5662}" type="presOf" srcId="{00FC6902-6ED3-450C-8141-D35DB4958983}" destId="{B32F7272-EDB1-47FD-BF54-2F161218AED4}" srcOrd="0" destOrd="0" presId="urn:microsoft.com/office/officeart/2005/8/layout/cycle5"/>
    <dgm:cxn modelId="{42BDCF6B-1ECC-C941-8AB9-A7810D74C4F0}" type="presOf" srcId="{E0006459-3DF8-41E5-9C44-06496111AF0A}" destId="{2E58BD31-558F-4244-824C-2E5220C3DE69}" srcOrd="0" destOrd="0" presId="urn:microsoft.com/office/officeart/2005/8/layout/cycle5"/>
    <dgm:cxn modelId="{FF123A71-DDF2-4E28-A1FB-223740E70B9C}" srcId="{F80B0975-40F3-4E59-B3F2-1F0094E7D60C}" destId="{6E5F3C59-F3D9-45D5-9CFE-413F618F77EB}" srcOrd="1" destOrd="0" parTransId="{E95914A2-F127-4F6C-B21C-E6D189BEBFA5}" sibTransId="{E0006459-3DF8-41E5-9C44-06496111AF0A}"/>
    <dgm:cxn modelId="{E5BE3883-881D-4F52-B2B5-BD755277E1AC}" srcId="{F80B0975-40F3-4E59-B3F2-1F0094E7D60C}" destId="{986957DA-ADEC-4796-96EC-50C21B4D29F5}" srcOrd="0" destOrd="0" parTransId="{CFC77AB6-F401-417B-814D-15636BB07BCC}" sibTransId="{13E43BD4-513A-4810-95A7-21AB6D44278E}"/>
    <dgm:cxn modelId="{C5DB2630-646B-E047-A8CD-DD92AD1CB14B}" type="presOf" srcId="{986957DA-ADEC-4796-96EC-50C21B4D29F5}" destId="{449132C0-E382-4924-B972-51F81C8EC5F2}" srcOrd="0" destOrd="0" presId="urn:microsoft.com/office/officeart/2005/8/layout/cycle5"/>
    <dgm:cxn modelId="{11894A1E-B4E9-034C-BA5F-4D00EE35C5EB}" type="presOf" srcId="{13E43BD4-513A-4810-95A7-21AB6D44278E}" destId="{6B7E2F8D-9FFF-4598-B54C-EC38AA1215C1}" srcOrd="0" destOrd="0" presId="urn:microsoft.com/office/officeart/2005/8/layout/cycle5"/>
    <dgm:cxn modelId="{5014D229-4DFE-49DF-8E2D-62EA8C7B69E6}" srcId="{F80B0975-40F3-4E59-B3F2-1F0094E7D60C}" destId="{00FC6902-6ED3-450C-8141-D35DB4958983}" srcOrd="5" destOrd="0" parTransId="{9E11693F-6229-43F1-BA1F-5E5B30A71083}" sibTransId="{4DA7189F-CF87-48BE-A481-F0B7965A003A}"/>
    <dgm:cxn modelId="{493168A2-83E1-C34B-9990-720F62A65E1D}" type="presOf" srcId="{20B2E19E-697F-46CC-B290-806F4FE295B0}" destId="{EAD68A7E-3187-4492-9E74-E8B80F7CCB7D}" srcOrd="0" destOrd="0" presId="urn:microsoft.com/office/officeart/2005/8/layout/cycle5"/>
    <dgm:cxn modelId="{9E5AE508-BDC2-3C43-B38A-88C0611454F8}" type="presParOf" srcId="{6EA1D486-D469-48AA-843B-6521388F5D44}" destId="{449132C0-E382-4924-B972-51F81C8EC5F2}" srcOrd="0" destOrd="0" presId="urn:microsoft.com/office/officeart/2005/8/layout/cycle5"/>
    <dgm:cxn modelId="{17C5F79C-13F2-B543-8E3F-A16DEF61BA70}" type="presParOf" srcId="{6EA1D486-D469-48AA-843B-6521388F5D44}" destId="{2C2F640C-FB5F-4F87-BE17-E8F2E8CFF1DD}" srcOrd="1" destOrd="0" presId="urn:microsoft.com/office/officeart/2005/8/layout/cycle5"/>
    <dgm:cxn modelId="{73D9C9CA-9034-2B42-ADC7-3A9914367CD2}" type="presParOf" srcId="{6EA1D486-D469-48AA-843B-6521388F5D44}" destId="{6B7E2F8D-9FFF-4598-B54C-EC38AA1215C1}" srcOrd="2" destOrd="0" presId="urn:microsoft.com/office/officeart/2005/8/layout/cycle5"/>
    <dgm:cxn modelId="{FE443FDF-A39E-9944-8CDB-8834BEA7D367}" type="presParOf" srcId="{6EA1D486-D469-48AA-843B-6521388F5D44}" destId="{8810B7F6-A7FB-49D5-BC8B-98433E490DBC}" srcOrd="3" destOrd="0" presId="urn:microsoft.com/office/officeart/2005/8/layout/cycle5"/>
    <dgm:cxn modelId="{032B58F0-EDFC-BE43-93A0-6A27B430B55D}" type="presParOf" srcId="{6EA1D486-D469-48AA-843B-6521388F5D44}" destId="{CCB64620-E557-42C8-909D-BAACC5A3AE08}" srcOrd="4" destOrd="0" presId="urn:microsoft.com/office/officeart/2005/8/layout/cycle5"/>
    <dgm:cxn modelId="{95F4CBC9-36AB-964B-A321-ABBBD0F446FB}" type="presParOf" srcId="{6EA1D486-D469-48AA-843B-6521388F5D44}" destId="{2E58BD31-558F-4244-824C-2E5220C3DE69}" srcOrd="5" destOrd="0" presId="urn:microsoft.com/office/officeart/2005/8/layout/cycle5"/>
    <dgm:cxn modelId="{C7DE19E4-3F0B-8B46-BB45-3F7E543A7209}" type="presParOf" srcId="{6EA1D486-D469-48AA-843B-6521388F5D44}" destId="{E0B35208-36F6-453C-94CD-7AADB5F2B474}" srcOrd="6" destOrd="0" presId="urn:microsoft.com/office/officeart/2005/8/layout/cycle5"/>
    <dgm:cxn modelId="{5BAEE79F-8339-E44D-9BED-614EF35B9348}" type="presParOf" srcId="{6EA1D486-D469-48AA-843B-6521388F5D44}" destId="{4736AC22-DF3D-4948-B8F5-6CAE654663F9}" srcOrd="7" destOrd="0" presId="urn:microsoft.com/office/officeart/2005/8/layout/cycle5"/>
    <dgm:cxn modelId="{51DB3115-DB13-4245-B245-1E6B3F0368D8}" type="presParOf" srcId="{6EA1D486-D469-48AA-843B-6521388F5D44}" destId="{960E1A02-65B0-4AA4-8EE6-99E937FB1887}" srcOrd="8" destOrd="0" presId="urn:microsoft.com/office/officeart/2005/8/layout/cycle5"/>
    <dgm:cxn modelId="{93166FFE-7768-E540-818A-A40F8D9580EE}" type="presParOf" srcId="{6EA1D486-D469-48AA-843B-6521388F5D44}" destId="{96D7FC1F-5C20-41A4-A3B3-1053C2355E01}" srcOrd="9" destOrd="0" presId="urn:microsoft.com/office/officeart/2005/8/layout/cycle5"/>
    <dgm:cxn modelId="{8B1CE497-C655-6840-8448-68AEA304C743}" type="presParOf" srcId="{6EA1D486-D469-48AA-843B-6521388F5D44}" destId="{B1263F10-2E3C-4B62-8C54-9445A1D23006}" srcOrd="10" destOrd="0" presId="urn:microsoft.com/office/officeart/2005/8/layout/cycle5"/>
    <dgm:cxn modelId="{79C4B1BB-FC7E-9449-AB16-2DC051DF94B5}" type="presParOf" srcId="{6EA1D486-D469-48AA-843B-6521388F5D44}" destId="{EAD68A7E-3187-4492-9E74-E8B80F7CCB7D}" srcOrd="11" destOrd="0" presId="urn:microsoft.com/office/officeart/2005/8/layout/cycle5"/>
    <dgm:cxn modelId="{121FA4F5-78AD-0149-87F8-4675E35F156F}" type="presParOf" srcId="{6EA1D486-D469-48AA-843B-6521388F5D44}" destId="{033E519C-536D-4FFD-BE61-B74A346FE82D}" srcOrd="12" destOrd="0" presId="urn:microsoft.com/office/officeart/2005/8/layout/cycle5"/>
    <dgm:cxn modelId="{FBF83744-3384-974D-87E6-23B3CDA54397}" type="presParOf" srcId="{6EA1D486-D469-48AA-843B-6521388F5D44}" destId="{F32A6017-9A83-4789-9D3E-E18F68616D20}" srcOrd="13" destOrd="0" presId="urn:microsoft.com/office/officeart/2005/8/layout/cycle5"/>
    <dgm:cxn modelId="{72C15CF8-ACE8-704C-9CFF-A66F4B229418}" type="presParOf" srcId="{6EA1D486-D469-48AA-843B-6521388F5D44}" destId="{4569CB97-6045-4610-95CF-9D8F167195BF}" srcOrd="14" destOrd="0" presId="urn:microsoft.com/office/officeart/2005/8/layout/cycle5"/>
    <dgm:cxn modelId="{83E3DF97-4219-1540-84D4-8633FC6D0586}" type="presParOf" srcId="{6EA1D486-D469-48AA-843B-6521388F5D44}" destId="{B32F7272-EDB1-47FD-BF54-2F161218AED4}" srcOrd="15" destOrd="0" presId="urn:microsoft.com/office/officeart/2005/8/layout/cycle5"/>
    <dgm:cxn modelId="{87E05BA1-FB97-624A-8CA3-D8E74861AF33}" type="presParOf" srcId="{6EA1D486-D469-48AA-843B-6521388F5D44}" destId="{50875E1B-0461-49A8-B07F-78C66F52D3A7}" srcOrd="16" destOrd="0" presId="urn:microsoft.com/office/officeart/2005/8/layout/cycle5"/>
    <dgm:cxn modelId="{3DB500A7-45DC-0C48-882B-1903796356DB}" type="presParOf" srcId="{6EA1D486-D469-48AA-843B-6521388F5D44}" destId="{A7BA68EC-D3DE-4F0B-8184-8F773208E9A4}"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50E466-6AE4-461A-B7CD-67E1EA31032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CA"/>
        </a:p>
      </dgm:t>
    </dgm:pt>
    <dgm:pt modelId="{92147EE9-F72A-405C-BF2A-1B596621824C}">
      <dgm:prSet phldrT="[Text]" custT="1"/>
      <dgm:spPr>
        <a:solidFill>
          <a:srgbClr val="FF0000">
            <a:alpha val="50000"/>
          </a:srgbClr>
        </a:solidFill>
      </dgm:spPr>
      <dgm:t>
        <a:bodyPr/>
        <a:lstStyle/>
        <a:p>
          <a:r>
            <a:rPr lang="en-CA" sz="1800" b="1" dirty="0" smtClean="0">
              <a:solidFill>
                <a:srgbClr val="FFFF66"/>
              </a:solidFill>
            </a:rPr>
            <a:t>Re-experience</a:t>
          </a:r>
          <a:endParaRPr lang="en-CA" sz="1800" b="1" dirty="0">
            <a:solidFill>
              <a:srgbClr val="FFFF66"/>
            </a:solidFill>
          </a:endParaRPr>
        </a:p>
      </dgm:t>
    </dgm:pt>
    <dgm:pt modelId="{FAFAC5F8-DD50-47D3-A2B7-E3C3F4F2EB60}" type="parTrans" cxnId="{DCC05A6E-41B8-477F-9E49-795219C7F71D}">
      <dgm:prSet/>
      <dgm:spPr/>
      <dgm:t>
        <a:bodyPr/>
        <a:lstStyle/>
        <a:p>
          <a:endParaRPr lang="en-CA" sz="1800"/>
        </a:p>
      </dgm:t>
    </dgm:pt>
    <dgm:pt modelId="{47E065A8-3B9B-4865-AD4D-5EFA1287A165}" type="sibTrans" cxnId="{DCC05A6E-41B8-477F-9E49-795219C7F71D}">
      <dgm:prSet/>
      <dgm:spPr/>
      <dgm:t>
        <a:bodyPr/>
        <a:lstStyle/>
        <a:p>
          <a:endParaRPr lang="en-CA" sz="1800"/>
        </a:p>
      </dgm:t>
    </dgm:pt>
    <dgm:pt modelId="{4EA1057F-0E4E-4464-A24E-6E1116A7AB95}">
      <dgm:prSet phldrT="[Text]" custT="1"/>
      <dgm:spPr>
        <a:solidFill>
          <a:srgbClr val="FF0000">
            <a:alpha val="50000"/>
          </a:srgbClr>
        </a:solidFill>
      </dgm:spPr>
      <dgm:t>
        <a:bodyPr/>
        <a:lstStyle/>
        <a:p>
          <a:r>
            <a:rPr lang="en-CA" sz="1800" dirty="0" smtClean="0"/>
            <a:t>Flash-backs</a:t>
          </a:r>
          <a:endParaRPr lang="en-CA" sz="1800" dirty="0"/>
        </a:p>
      </dgm:t>
    </dgm:pt>
    <dgm:pt modelId="{C44FC58E-0899-4930-9F7A-59AD63FF14E4}" type="parTrans" cxnId="{BDF4BE6C-8FE0-4355-8398-2BC93C31D3DE}">
      <dgm:prSet/>
      <dgm:spPr/>
      <dgm:t>
        <a:bodyPr/>
        <a:lstStyle/>
        <a:p>
          <a:endParaRPr lang="en-CA" sz="1800"/>
        </a:p>
      </dgm:t>
    </dgm:pt>
    <dgm:pt modelId="{8548ECCB-3383-41A8-BD69-AEFB4CB711D2}" type="sibTrans" cxnId="{BDF4BE6C-8FE0-4355-8398-2BC93C31D3DE}">
      <dgm:prSet/>
      <dgm:spPr/>
      <dgm:t>
        <a:bodyPr/>
        <a:lstStyle/>
        <a:p>
          <a:endParaRPr lang="en-CA" sz="1800"/>
        </a:p>
      </dgm:t>
    </dgm:pt>
    <dgm:pt modelId="{514FC0E2-B5C9-4BF2-BA58-225C144ED473}">
      <dgm:prSet phldrT="[Text]" custT="1"/>
      <dgm:spPr>
        <a:solidFill>
          <a:srgbClr val="FF0000">
            <a:alpha val="50000"/>
          </a:srgbClr>
        </a:solidFill>
      </dgm:spPr>
      <dgm:t>
        <a:bodyPr/>
        <a:lstStyle/>
        <a:p>
          <a:r>
            <a:rPr lang="en-CA" sz="1800" dirty="0" smtClean="0"/>
            <a:t>Nightmares</a:t>
          </a:r>
          <a:endParaRPr lang="en-CA" sz="1800" dirty="0"/>
        </a:p>
      </dgm:t>
    </dgm:pt>
    <dgm:pt modelId="{0518AD11-63BA-4BF9-981D-6505B6AF4007}" type="parTrans" cxnId="{1F697454-1B66-4AFD-BB16-D92B8F67A100}">
      <dgm:prSet/>
      <dgm:spPr/>
      <dgm:t>
        <a:bodyPr/>
        <a:lstStyle/>
        <a:p>
          <a:endParaRPr lang="en-CA" sz="1800"/>
        </a:p>
      </dgm:t>
    </dgm:pt>
    <dgm:pt modelId="{42BF8CA1-391D-4961-86B6-E9B9DCB84B01}" type="sibTrans" cxnId="{1F697454-1B66-4AFD-BB16-D92B8F67A100}">
      <dgm:prSet/>
      <dgm:spPr/>
      <dgm:t>
        <a:bodyPr/>
        <a:lstStyle/>
        <a:p>
          <a:endParaRPr lang="en-CA" sz="1800"/>
        </a:p>
      </dgm:t>
    </dgm:pt>
    <dgm:pt modelId="{B81D34B2-833B-4DB7-986F-1770F8C4C3B8}">
      <dgm:prSet phldrT="[Text]" custT="1"/>
      <dgm:spPr>
        <a:solidFill>
          <a:srgbClr val="FFC000">
            <a:alpha val="80000"/>
          </a:srgbClr>
        </a:solidFill>
      </dgm:spPr>
      <dgm:t>
        <a:bodyPr/>
        <a:lstStyle/>
        <a:p>
          <a:r>
            <a:rPr lang="en-CA" sz="1800" dirty="0" smtClean="0"/>
            <a:t>Place, People</a:t>
          </a:r>
          <a:endParaRPr lang="en-CA" sz="1800" dirty="0"/>
        </a:p>
      </dgm:t>
    </dgm:pt>
    <dgm:pt modelId="{00383CB5-6D35-4447-AB7A-D181F602A4E4}" type="parTrans" cxnId="{2DADBBD3-495C-4727-A801-30C45CF2AE36}">
      <dgm:prSet/>
      <dgm:spPr/>
      <dgm:t>
        <a:bodyPr/>
        <a:lstStyle/>
        <a:p>
          <a:endParaRPr lang="en-CA" sz="1800"/>
        </a:p>
      </dgm:t>
    </dgm:pt>
    <dgm:pt modelId="{614BA343-7048-4392-AD86-3C53C61F5765}" type="sibTrans" cxnId="{2DADBBD3-495C-4727-A801-30C45CF2AE36}">
      <dgm:prSet/>
      <dgm:spPr/>
      <dgm:t>
        <a:bodyPr/>
        <a:lstStyle/>
        <a:p>
          <a:endParaRPr lang="en-CA" sz="1800"/>
        </a:p>
      </dgm:t>
    </dgm:pt>
    <dgm:pt modelId="{8FA43E77-1C3D-4EE7-AEB0-AACEB622DCF7}">
      <dgm:prSet phldrT="[Text]" custT="1"/>
      <dgm:spPr>
        <a:solidFill>
          <a:srgbClr val="FFC000">
            <a:alpha val="80000"/>
          </a:srgbClr>
        </a:solidFill>
      </dgm:spPr>
      <dgm:t>
        <a:bodyPr/>
        <a:lstStyle/>
        <a:p>
          <a:r>
            <a:rPr lang="en-CA" sz="1800" dirty="0" smtClean="0"/>
            <a:t>Conversations</a:t>
          </a:r>
          <a:endParaRPr lang="en-CA" sz="1800" dirty="0"/>
        </a:p>
      </dgm:t>
    </dgm:pt>
    <dgm:pt modelId="{3943E2DD-8FCC-4FDF-AAE0-430EF11AC97F}" type="parTrans" cxnId="{13A9BEEE-8F74-4D59-A0C1-CFD3871CBD17}">
      <dgm:prSet/>
      <dgm:spPr/>
      <dgm:t>
        <a:bodyPr/>
        <a:lstStyle/>
        <a:p>
          <a:endParaRPr lang="en-CA" sz="1800"/>
        </a:p>
      </dgm:t>
    </dgm:pt>
    <dgm:pt modelId="{DFD76F68-1A6E-4A95-9250-E0241CE2E4AA}" type="sibTrans" cxnId="{13A9BEEE-8F74-4D59-A0C1-CFD3871CBD17}">
      <dgm:prSet/>
      <dgm:spPr/>
      <dgm:t>
        <a:bodyPr/>
        <a:lstStyle/>
        <a:p>
          <a:endParaRPr lang="en-CA" sz="1800"/>
        </a:p>
      </dgm:t>
    </dgm:pt>
    <dgm:pt modelId="{05742D2B-3E68-4156-BBB5-B853E715C86E}">
      <dgm:prSet phldrT="[Text]" custT="1"/>
      <dgm:spPr>
        <a:solidFill>
          <a:schemeClr val="accent5">
            <a:lumMod val="75000"/>
            <a:alpha val="50000"/>
          </a:schemeClr>
        </a:solidFill>
      </dgm:spPr>
      <dgm:t>
        <a:bodyPr/>
        <a:lstStyle/>
        <a:p>
          <a:r>
            <a:rPr lang="en-CA" sz="1800" b="1" dirty="0" smtClean="0">
              <a:solidFill>
                <a:srgbClr val="FF6600"/>
              </a:solidFill>
            </a:rPr>
            <a:t>Arousal</a:t>
          </a:r>
          <a:endParaRPr lang="en-CA" sz="1800" b="1" dirty="0">
            <a:solidFill>
              <a:srgbClr val="FF6600"/>
            </a:solidFill>
          </a:endParaRPr>
        </a:p>
      </dgm:t>
    </dgm:pt>
    <dgm:pt modelId="{4F2C119A-CC92-4A73-A72A-E02BC7DDA8CC}" type="parTrans" cxnId="{F6BFF699-B9E1-46D9-A66A-A05B830898EE}">
      <dgm:prSet/>
      <dgm:spPr/>
      <dgm:t>
        <a:bodyPr/>
        <a:lstStyle/>
        <a:p>
          <a:endParaRPr lang="en-CA" sz="1800"/>
        </a:p>
      </dgm:t>
    </dgm:pt>
    <dgm:pt modelId="{CCEDC7E2-7681-47E3-99AA-3634E485CF1F}" type="sibTrans" cxnId="{F6BFF699-B9E1-46D9-A66A-A05B830898EE}">
      <dgm:prSet/>
      <dgm:spPr/>
      <dgm:t>
        <a:bodyPr/>
        <a:lstStyle/>
        <a:p>
          <a:endParaRPr lang="en-CA" sz="1800"/>
        </a:p>
      </dgm:t>
    </dgm:pt>
    <dgm:pt modelId="{DB199990-F6D3-44BE-9352-DC70F4B139F9}">
      <dgm:prSet phldrT="[Text]" custT="1"/>
      <dgm:spPr>
        <a:solidFill>
          <a:schemeClr val="accent5">
            <a:lumMod val="75000"/>
            <a:alpha val="50000"/>
          </a:schemeClr>
        </a:solidFill>
      </dgm:spPr>
      <dgm:t>
        <a:bodyPr/>
        <a:lstStyle/>
        <a:p>
          <a:r>
            <a:rPr lang="en-CA" sz="1800" dirty="0" smtClean="0"/>
            <a:t>Sleep</a:t>
          </a:r>
          <a:endParaRPr lang="en-CA" sz="1800" dirty="0"/>
        </a:p>
      </dgm:t>
    </dgm:pt>
    <dgm:pt modelId="{0F16D515-B071-4917-8BEB-E6A5FE824AC4}" type="parTrans" cxnId="{33DA633E-BF27-4767-98D4-D9BCC9F9DD1B}">
      <dgm:prSet/>
      <dgm:spPr/>
      <dgm:t>
        <a:bodyPr/>
        <a:lstStyle/>
        <a:p>
          <a:endParaRPr lang="en-CA" sz="1800"/>
        </a:p>
      </dgm:t>
    </dgm:pt>
    <dgm:pt modelId="{3A7E3B29-D1FF-45E8-9D71-59700EB2A3E4}" type="sibTrans" cxnId="{33DA633E-BF27-4767-98D4-D9BCC9F9DD1B}">
      <dgm:prSet/>
      <dgm:spPr/>
      <dgm:t>
        <a:bodyPr/>
        <a:lstStyle/>
        <a:p>
          <a:endParaRPr lang="en-CA" sz="1800"/>
        </a:p>
      </dgm:t>
    </dgm:pt>
    <dgm:pt modelId="{192F6315-EC75-4A9F-BEAA-0CC8CBF62DCD}">
      <dgm:prSet phldrT="[Text]" custT="1"/>
      <dgm:spPr>
        <a:solidFill>
          <a:srgbClr val="FF0000">
            <a:alpha val="50000"/>
          </a:srgbClr>
        </a:solidFill>
      </dgm:spPr>
      <dgm:t>
        <a:bodyPr/>
        <a:lstStyle/>
        <a:p>
          <a:r>
            <a:rPr lang="en-CA" sz="1800" dirty="0" smtClean="0"/>
            <a:t>Hallucinations</a:t>
          </a:r>
          <a:endParaRPr lang="en-CA" sz="1800" dirty="0"/>
        </a:p>
      </dgm:t>
    </dgm:pt>
    <dgm:pt modelId="{867F6B23-2D47-4B8C-B1AA-2732C7E1FD37}" type="parTrans" cxnId="{3D2852BE-073E-47A2-95B7-CC33F4F8205D}">
      <dgm:prSet/>
      <dgm:spPr/>
      <dgm:t>
        <a:bodyPr/>
        <a:lstStyle/>
        <a:p>
          <a:endParaRPr lang="en-US" sz="1800"/>
        </a:p>
      </dgm:t>
    </dgm:pt>
    <dgm:pt modelId="{853ECBCD-BDA8-485A-99F8-298DFA3A941B}" type="sibTrans" cxnId="{3D2852BE-073E-47A2-95B7-CC33F4F8205D}">
      <dgm:prSet/>
      <dgm:spPr/>
      <dgm:t>
        <a:bodyPr/>
        <a:lstStyle/>
        <a:p>
          <a:endParaRPr lang="en-US" sz="1800"/>
        </a:p>
      </dgm:t>
    </dgm:pt>
    <dgm:pt modelId="{5831219D-8039-473C-B921-B30B8DC48B9B}">
      <dgm:prSet phldrT="[Text]" custT="1"/>
      <dgm:spPr>
        <a:solidFill>
          <a:srgbClr val="FF0000">
            <a:alpha val="50000"/>
          </a:srgbClr>
        </a:solidFill>
      </dgm:spPr>
      <dgm:t>
        <a:bodyPr/>
        <a:lstStyle/>
        <a:p>
          <a:r>
            <a:rPr lang="en-CA" sz="1800" dirty="0" smtClean="0"/>
            <a:t>Cues </a:t>
          </a:r>
          <a:r>
            <a:rPr lang="en-CA" sz="1800" dirty="0" smtClean="0">
              <a:sym typeface="Wingdings" pitchFamily="2" charset="2"/>
            </a:rPr>
            <a:t></a:t>
          </a:r>
          <a:endParaRPr lang="en-CA" sz="1800" dirty="0"/>
        </a:p>
      </dgm:t>
    </dgm:pt>
    <dgm:pt modelId="{E533840B-11B5-494C-9A62-BB5EB9B59D16}" type="parTrans" cxnId="{C73880B1-AFEB-4E96-83CE-206131E262D0}">
      <dgm:prSet/>
      <dgm:spPr/>
      <dgm:t>
        <a:bodyPr/>
        <a:lstStyle/>
        <a:p>
          <a:endParaRPr lang="en-US" sz="1800"/>
        </a:p>
      </dgm:t>
    </dgm:pt>
    <dgm:pt modelId="{48289810-09C5-4114-995F-B48E8CE95C46}" type="sibTrans" cxnId="{C73880B1-AFEB-4E96-83CE-206131E262D0}">
      <dgm:prSet/>
      <dgm:spPr/>
      <dgm:t>
        <a:bodyPr/>
        <a:lstStyle/>
        <a:p>
          <a:endParaRPr lang="en-US" sz="1800"/>
        </a:p>
      </dgm:t>
    </dgm:pt>
    <dgm:pt modelId="{5CBC2F86-31B8-41CF-880E-15802588CEF3}">
      <dgm:prSet phldrT="[Text]" custT="1"/>
      <dgm:spPr>
        <a:solidFill>
          <a:srgbClr val="FFC000">
            <a:alpha val="80000"/>
          </a:srgbClr>
        </a:solidFill>
      </dgm:spPr>
      <dgm:t>
        <a:bodyPr/>
        <a:lstStyle/>
        <a:p>
          <a:r>
            <a:rPr lang="en-CA" sz="1800" dirty="0" smtClean="0"/>
            <a:t>Apathy</a:t>
          </a:r>
          <a:endParaRPr lang="en-CA" sz="1800" dirty="0"/>
        </a:p>
      </dgm:t>
    </dgm:pt>
    <dgm:pt modelId="{470128BF-4CEF-4029-B91F-38B0715D9E13}" type="parTrans" cxnId="{3E6D2CAB-E788-43E0-AD9A-5342EB5894E7}">
      <dgm:prSet/>
      <dgm:spPr/>
      <dgm:t>
        <a:bodyPr/>
        <a:lstStyle/>
        <a:p>
          <a:endParaRPr lang="en-US" sz="1800"/>
        </a:p>
      </dgm:t>
    </dgm:pt>
    <dgm:pt modelId="{8DF068E7-68EA-4019-96BC-861BF7E2DBEB}" type="sibTrans" cxnId="{3E6D2CAB-E788-43E0-AD9A-5342EB5894E7}">
      <dgm:prSet/>
      <dgm:spPr/>
      <dgm:t>
        <a:bodyPr/>
        <a:lstStyle/>
        <a:p>
          <a:endParaRPr lang="en-US" sz="1800"/>
        </a:p>
      </dgm:t>
    </dgm:pt>
    <dgm:pt modelId="{8F1DF638-B4FA-4E0E-B812-8390300A2A01}">
      <dgm:prSet phldrT="[Text]" custT="1"/>
      <dgm:spPr>
        <a:solidFill>
          <a:srgbClr val="FFC000">
            <a:alpha val="80000"/>
          </a:srgbClr>
        </a:solidFill>
      </dgm:spPr>
      <dgm:t>
        <a:bodyPr/>
        <a:lstStyle/>
        <a:p>
          <a:r>
            <a:rPr lang="en-CA" sz="1800" dirty="0" smtClean="0"/>
            <a:t>Detached </a:t>
          </a:r>
          <a:endParaRPr lang="en-CA" sz="1800" dirty="0"/>
        </a:p>
      </dgm:t>
    </dgm:pt>
    <dgm:pt modelId="{022449C1-CF61-4DD5-992B-37604AAB32F9}" type="parTrans" cxnId="{9B3494A4-0143-4BCC-834D-FC8DB4B86107}">
      <dgm:prSet/>
      <dgm:spPr/>
      <dgm:t>
        <a:bodyPr/>
        <a:lstStyle/>
        <a:p>
          <a:endParaRPr lang="en-US" sz="1800"/>
        </a:p>
      </dgm:t>
    </dgm:pt>
    <dgm:pt modelId="{C1AD903A-1860-4DFA-BEB7-F54907A43574}" type="sibTrans" cxnId="{9B3494A4-0143-4BCC-834D-FC8DB4B86107}">
      <dgm:prSet/>
      <dgm:spPr/>
      <dgm:t>
        <a:bodyPr/>
        <a:lstStyle/>
        <a:p>
          <a:endParaRPr lang="en-US" sz="1800"/>
        </a:p>
      </dgm:t>
    </dgm:pt>
    <dgm:pt modelId="{2CAA1C51-143F-430E-9C20-611CE1A02D47}">
      <dgm:prSet phldrT="[Text]" custT="1"/>
      <dgm:spPr>
        <a:solidFill>
          <a:schemeClr val="accent5">
            <a:lumMod val="75000"/>
            <a:alpha val="50000"/>
          </a:schemeClr>
        </a:solidFill>
      </dgm:spPr>
      <dgm:t>
        <a:bodyPr/>
        <a:lstStyle/>
        <a:p>
          <a:r>
            <a:rPr lang="en-CA" sz="1800" dirty="0" smtClean="0"/>
            <a:t>Hypervigilance</a:t>
          </a:r>
          <a:endParaRPr lang="en-CA" sz="1800" dirty="0"/>
        </a:p>
      </dgm:t>
    </dgm:pt>
    <dgm:pt modelId="{E432CE32-E7F1-415F-8970-C4F34A597CA1}" type="parTrans" cxnId="{E945F724-BCE0-4554-A485-72EE7160A252}">
      <dgm:prSet/>
      <dgm:spPr/>
      <dgm:t>
        <a:bodyPr/>
        <a:lstStyle/>
        <a:p>
          <a:endParaRPr lang="en-US" sz="1800"/>
        </a:p>
      </dgm:t>
    </dgm:pt>
    <dgm:pt modelId="{52232508-78B0-47AF-99AC-9037A0F2C6BC}" type="sibTrans" cxnId="{E945F724-BCE0-4554-A485-72EE7160A252}">
      <dgm:prSet/>
      <dgm:spPr/>
      <dgm:t>
        <a:bodyPr/>
        <a:lstStyle/>
        <a:p>
          <a:endParaRPr lang="en-US" sz="1800"/>
        </a:p>
      </dgm:t>
    </dgm:pt>
    <dgm:pt modelId="{1151509D-1E34-4532-805B-A770EBAC3FFF}">
      <dgm:prSet phldrT="[Text]" custT="1"/>
      <dgm:spPr>
        <a:solidFill>
          <a:schemeClr val="accent5">
            <a:lumMod val="75000"/>
            <a:alpha val="50000"/>
          </a:schemeClr>
        </a:solidFill>
      </dgm:spPr>
      <dgm:t>
        <a:bodyPr/>
        <a:lstStyle/>
        <a:p>
          <a:r>
            <a:rPr lang="en-CA" sz="1800" dirty="0" smtClean="0"/>
            <a:t>Irritability</a:t>
          </a:r>
          <a:endParaRPr lang="en-CA" sz="1800" dirty="0"/>
        </a:p>
      </dgm:t>
    </dgm:pt>
    <dgm:pt modelId="{DED3204E-2824-4B82-AB32-DEC1D83D9BF0}" type="parTrans" cxnId="{0BC2533B-5E16-4F88-9F94-8CA13E3C4064}">
      <dgm:prSet/>
      <dgm:spPr/>
      <dgm:t>
        <a:bodyPr/>
        <a:lstStyle/>
        <a:p>
          <a:endParaRPr lang="en-US" sz="1800"/>
        </a:p>
      </dgm:t>
    </dgm:pt>
    <dgm:pt modelId="{3F3CDA53-FFAE-419D-A2FE-A9AD79A3EE72}" type="sibTrans" cxnId="{0BC2533B-5E16-4F88-9F94-8CA13E3C4064}">
      <dgm:prSet/>
      <dgm:spPr/>
      <dgm:t>
        <a:bodyPr/>
        <a:lstStyle/>
        <a:p>
          <a:endParaRPr lang="en-US" sz="1800"/>
        </a:p>
      </dgm:t>
    </dgm:pt>
    <dgm:pt modelId="{4EDF8543-F745-47DC-A82C-C89BE5AC9882}">
      <dgm:prSet phldrT="[Text]" custT="1"/>
      <dgm:spPr>
        <a:solidFill>
          <a:schemeClr val="accent5">
            <a:lumMod val="75000"/>
            <a:alpha val="50000"/>
          </a:schemeClr>
        </a:solidFill>
      </dgm:spPr>
      <dgm:t>
        <a:bodyPr/>
        <a:lstStyle/>
        <a:p>
          <a:r>
            <a:rPr lang="en-CA" sz="1800" dirty="0" smtClean="0"/>
            <a:t>Anger</a:t>
          </a:r>
          <a:endParaRPr lang="en-CA" sz="1800" dirty="0"/>
        </a:p>
      </dgm:t>
    </dgm:pt>
    <dgm:pt modelId="{34AE2C8B-20E2-4697-BFDB-04BF435789E8}" type="parTrans" cxnId="{01318F2D-EBAE-4FE0-8AC8-9473D7748DF4}">
      <dgm:prSet/>
      <dgm:spPr/>
      <dgm:t>
        <a:bodyPr/>
        <a:lstStyle/>
        <a:p>
          <a:endParaRPr lang="en-US" sz="1800"/>
        </a:p>
      </dgm:t>
    </dgm:pt>
    <dgm:pt modelId="{82B94922-1378-4FCB-9344-09C4B52A027E}" type="sibTrans" cxnId="{01318F2D-EBAE-4FE0-8AC8-9473D7748DF4}">
      <dgm:prSet/>
      <dgm:spPr/>
      <dgm:t>
        <a:bodyPr/>
        <a:lstStyle/>
        <a:p>
          <a:endParaRPr lang="en-US" sz="1800"/>
        </a:p>
      </dgm:t>
    </dgm:pt>
    <dgm:pt modelId="{BEFCADBD-372F-44C9-A25F-D57552655820}">
      <dgm:prSet custT="1"/>
      <dgm:spPr/>
      <dgm:t>
        <a:bodyPr/>
        <a:lstStyle/>
        <a:p>
          <a:r>
            <a:rPr lang="en-CA" sz="1800" b="1" dirty="0" smtClean="0">
              <a:solidFill>
                <a:srgbClr val="C00000"/>
              </a:solidFill>
            </a:rPr>
            <a:t>Avoidance</a:t>
          </a:r>
          <a:endParaRPr lang="en-US" sz="1800" b="1" dirty="0" smtClean="0">
            <a:solidFill>
              <a:srgbClr val="FFFF66"/>
            </a:solidFill>
          </a:endParaRPr>
        </a:p>
      </dgm:t>
    </dgm:pt>
    <dgm:pt modelId="{6769FFF1-6041-440A-AF72-A8592EF93F92}" type="parTrans" cxnId="{979CB6BC-12B5-4489-8B7C-545B35686AE2}">
      <dgm:prSet/>
      <dgm:spPr/>
      <dgm:t>
        <a:bodyPr/>
        <a:lstStyle/>
        <a:p>
          <a:endParaRPr lang="en-US" sz="1800"/>
        </a:p>
      </dgm:t>
    </dgm:pt>
    <dgm:pt modelId="{95097060-55CB-4598-B022-18D92D942CCF}" type="sibTrans" cxnId="{979CB6BC-12B5-4489-8B7C-545B35686AE2}">
      <dgm:prSet/>
      <dgm:spPr/>
      <dgm:t>
        <a:bodyPr/>
        <a:lstStyle/>
        <a:p>
          <a:endParaRPr lang="en-US" sz="1800"/>
        </a:p>
      </dgm:t>
    </dgm:pt>
    <dgm:pt modelId="{27F0C996-BF92-48D4-97A4-D68277677027}">
      <dgm:prSet custT="1"/>
      <dgm:spPr>
        <a:solidFill>
          <a:schemeClr val="accent6">
            <a:lumMod val="60000"/>
            <a:lumOff val="40000"/>
          </a:schemeClr>
        </a:solidFill>
      </dgm:spPr>
      <dgm:t>
        <a:bodyPr/>
        <a:lstStyle/>
        <a:p>
          <a:pPr algn="l"/>
          <a:r>
            <a:rPr lang="en-US" sz="1800" b="1" dirty="0" smtClean="0">
              <a:solidFill>
                <a:srgbClr val="FFFF66"/>
              </a:solidFill>
            </a:rPr>
            <a:t>Changes in Mood &amp; Cognitions</a:t>
          </a:r>
        </a:p>
      </dgm:t>
    </dgm:pt>
    <dgm:pt modelId="{DA13FADF-E539-43B9-AE62-24C64ADB213F}" type="parTrans" cxnId="{DAC63430-9240-4FB1-A29A-8BCA30D59593}">
      <dgm:prSet/>
      <dgm:spPr/>
      <dgm:t>
        <a:bodyPr/>
        <a:lstStyle/>
        <a:p>
          <a:endParaRPr lang="en-US" sz="1800"/>
        </a:p>
      </dgm:t>
    </dgm:pt>
    <dgm:pt modelId="{AFE7FE20-5E8D-4533-9333-E6DA45FE29F5}" type="sibTrans" cxnId="{DAC63430-9240-4FB1-A29A-8BCA30D59593}">
      <dgm:prSet/>
      <dgm:spPr/>
      <dgm:t>
        <a:bodyPr/>
        <a:lstStyle/>
        <a:p>
          <a:endParaRPr lang="en-US" sz="1800"/>
        </a:p>
      </dgm:t>
    </dgm:pt>
    <dgm:pt modelId="{10A5DB9D-3EA8-4FAD-A7FE-4C6895C37781}">
      <dgm:prSet custT="1"/>
      <dgm:spPr>
        <a:solidFill>
          <a:schemeClr val="accent6">
            <a:lumMod val="60000"/>
            <a:lumOff val="40000"/>
          </a:schemeClr>
        </a:solidFill>
      </dgm:spPr>
      <dgm:t>
        <a:bodyPr/>
        <a:lstStyle/>
        <a:p>
          <a:pPr algn="l"/>
          <a:r>
            <a:rPr lang="en-CA" sz="1200" dirty="0" smtClean="0"/>
            <a:t>Amnesia</a:t>
          </a:r>
        </a:p>
      </dgm:t>
    </dgm:pt>
    <dgm:pt modelId="{589F8FCD-0052-4513-8AE9-E5FEA3A818FC}" type="parTrans" cxnId="{272113C4-7AD8-44D2-A0D8-2CD4B45547C4}">
      <dgm:prSet/>
      <dgm:spPr/>
      <dgm:t>
        <a:bodyPr/>
        <a:lstStyle/>
        <a:p>
          <a:endParaRPr lang="en-US" sz="1800"/>
        </a:p>
      </dgm:t>
    </dgm:pt>
    <dgm:pt modelId="{0871CF39-F391-4FF8-BA0F-F5C283264D93}" type="sibTrans" cxnId="{272113C4-7AD8-44D2-A0D8-2CD4B45547C4}">
      <dgm:prSet/>
      <dgm:spPr/>
      <dgm:t>
        <a:bodyPr/>
        <a:lstStyle/>
        <a:p>
          <a:endParaRPr lang="en-US" sz="1800"/>
        </a:p>
      </dgm:t>
    </dgm:pt>
    <dgm:pt modelId="{436D24D0-FDEB-49CD-B062-04BF8C5FD372}">
      <dgm:prSet custT="1"/>
      <dgm:spPr>
        <a:solidFill>
          <a:schemeClr val="accent6">
            <a:lumMod val="60000"/>
            <a:lumOff val="40000"/>
          </a:schemeClr>
        </a:solidFill>
      </dgm:spPr>
      <dgm:t>
        <a:bodyPr/>
        <a:lstStyle/>
        <a:p>
          <a:pPr algn="l"/>
          <a:r>
            <a:rPr lang="en-US" sz="1200" dirty="0" smtClean="0"/>
            <a:t>negative beliefs</a:t>
          </a:r>
        </a:p>
      </dgm:t>
    </dgm:pt>
    <dgm:pt modelId="{1ED6275E-85D1-446C-95F4-46F428AF3C56}" type="parTrans" cxnId="{233DBFA2-D30D-4F52-87F0-AE43F12BD74F}">
      <dgm:prSet/>
      <dgm:spPr/>
      <dgm:t>
        <a:bodyPr/>
        <a:lstStyle/>
        <a:p>
          <a:endParaRPr lang="en-US" sz="1800"/>
        </a:p>
      </dgm:t>
    </dgm:pt>
    <dgm:pt modelId="{80BF4E1F-30A1-4693-BDD7-5AE562CDF1E5}" type="sibTrans" cxnId="{233DBFA2-D30D-4F52-87F0-AE43F12BD74F}">
      <dgm:prSet/>
      <dgm:spPr/>
      <dgm:t>
        <a:bodyPr/>
        <a:lstStyle/>
        <a:p>
          <a:endParaRPr lang="en-US" sz="1800"/>
        </a:p>
      </dgm:t>
    </dgm:pt>
    <dgm:pt modelId="{AAF9EF0A-26B7-4759-ACD4-E76BFFE15D72}">
      <dgm:prSet custT="1"/>
      <dgm:spPr>
        <a:solidFill>
          <a:schemeClr val="accent6">
            <a:lumMod val="60000"/>
            <a:lumOff val="40000"/>
          </a:schemeClr>
        </a:solidFill>
      </dgm:spPr>
      <dgm:t>
        <a:bodyPr/>
        <a:lstStyle/>
        <a:p>
          <a:pPr algn="l"/>
          <a:r>
            <a:rPr lang="en-US" sz="1200" dirty="0" smtClean="0"/>
            <a:t>distorted cognitions </a:t>
          </a:r>
          <a:r>
            <a:rPr lang="en-US" sz="1200" dirty="0" smtClean="0">
              <a:sym typeface="Wingdings" pitchFamily="2" charset="2"/>
            </a:rPr>
            <a:t> blame</a:t>
          </a:r>
        </a:p>
      </dgm:t>
    </dgm:pt>
    <dgm:pt modelId="{6C56391E-DC94-47F2-B0FE-461A85A0CD2D}" type="parTrans" cxnId="{B36A6D90-0643-4112-AFA6-4A1951C0CDFF}">
      <dgm:prSet/>
      <dgm:spPr/>
      <dgm:t>
        <a:bodyPr/>
        <a:lstStyle/>
        <a:p>
          <a:endParaRPr lang="en-US" sz="1800"/>
        </a:p>
      </dgm:t>
    </dgm:pt>
    <dgm:pt modelId="{EF9F9586-3920-474E-9975-64A4FC50E808}" type="sibTrans" cxnId="{B36A6D90-0643-4112-AFA6-4A1951C0CDFF}">
      <dgm:prSet/>
      <dgm:spPr/>
      <dgm:t>
        <a:bodyPr/>
        <a:lstStyle/>
        <a:p>
          <a:endParaRPr lang="en-US" sz="1800"/>
        </a:p>
      </dgm:t>
    </dgm:pt>
    <dgm:pt modelId="{1F4DC9DA-FBC4-4A76-9175-BC64E07F1516}">
      <dgm:prSet custT="1"/>
      <dgm:spPr>
        <a:solidFill>
          <a:schemeClr val="accent6">
            <a:lumMod val="60000"/>
            <a:lumOff val="40000"/>
          </a:schemeClr>
        </a:solidFill>
      </dgm:spPr>
      <dgm:t>
        <a:bodyPr/>
        <a:lstStyle/>
        <a:p>
          <a:pPr algn="l"/>
          <a:r>
            <a:rPr lang="en-US" sz="1200" dirty="0" smtClean="0">
              <a:sym typeface="Wingdings" pitchFamily="2" charset="2"/>
            </a:rPr>
            <a:t>negative emotional state</a:t>
          </a:r>
        </a:p>
      </dgm:t>
    </dgm:pt>
    <dgm:pt modelId="{70A4E398-7356-4D60-ADFE-F4A9ADFC9F49}" type="parTrans" cxnId="{099F7F2D-5227-4683-AC45-1E12685EDB4F}">
      <dgm:prSet/>
      <dgm:spPr/>
      <dgm:t>
        <a:bodyPr/>
        <a:lstStyle/>
        <a:p>
          <a:endParaRPr lang="en-US" sz="1800"/>
        </a:p>
      </dgm:t>
    </dgm:pt>
    <dgm:pt modelId="{D24F7E02-9352-46A5-AE5D-63F29949D3E7}" type="sibTrans" cxnId="{099F7F2D-5227-4683-AC45-1E12685EDB4F}">
      <dgm:prSet/>
      <dgm:spPr/>
      <dgm:t>
        <a:bodyPr/>
        <a:lstStyle/>
        <a:p>
          <a:endParaRPr lang="en-US" sz="1800"/>
        </a:p>
      </dgm:t>
    </dgm:pt>
    <dgm:pt modelId="{CC50CF0F-412F-4307-999C-2CD7768E9674}">
      <dgm:prSet custT="1"/>
      <dgm:spPr>
        <a:solidFill>
          <a:schemeClr val="accent6">
            <a:lumMod val="60000"/>
            <a:lumOff val="40000"/>
          </a:schemeClr>
        </a:solidFill>
      </dgm:spPr>
      <dgm:t>
        <a:bodyPr/>
        <a:lstStyle/>
        <a:p>
          <a:pPr algn="l"/>
          <a:r>
            <a:rPr lang="en-US" sz="1200" dirty="0" smtClean="0">
              <a:sym typeface="Wingdings" pitchFamily="2" charset="2"/>
            </a:rPr>
            <a:t>diminished interest</a:t>
          </a:r>
        </a:p>
      </dgm:t>
    </dgm:pt>
    <dgm:pt modelId="{E5FCF4F4-A8F9-4DCE-87FE-2CB7C6421DEF}" type="parTrans" cxnId="{D17FD515-E127-47E9-917D-426F84DE21DE}">
      <dgm:prSet/>
      <dgm:spPr/>
      <dgm:t>
        <a:bodyPr/>
        <a:lstStyle/>
        <a:p>
          <a:endParaRPr lang="en-US" sz="1800"/>
        </a:p>
      </dgm:t>
    </dgm:pt>
    <dgm:pt modelId="{ACADD594-A172-468D-848C-3C7D1CC6F110}" type="sibTrans" cxnId="{D17FD515-E127-47E9-917D-426F84DE21DE}">
      <dgm:prSet/>
      <dgm:spPr/>
      <dgm:t>
        <a:bodyPr/>
        <a:lstStyle/>
        <a:p>
          <a:endParaRPr lang="en-US" sz="1800"/>
        </a:p>
      </dgm:t>
    </dgm:pt>
    <dgm:pt modelId="{1EE690C5-D5C6-449E-B4F9-9D846526259E}">
      <dgm:prSet custT="1"/>
      <dgm:spPr>
        <a:solidFill>
          <a:schemeClr val="accent6">
            <a:lumMod val="60000"/>
            <a:lumOff val="40000"/>
          </a:schemeClr>
        </a:solidFill>
      </dgm:spPr>
      <dgm:t>
        <a:bodyPr/>
        <a:lstStyle/>
        <a:p>
          <a:pPr algn="l"/>
          <a:r>
            <a:rPr lang="en-US" sz="1200" dirty="0" smtClean="0">
              <a:sym typeface="Wingdings" pitchFamily="2" charset="2"/>
            </a:rPr>
            <a:t>Detachment</a:t>
          </a:r>
        </a:p>
      </dgm:t>
    </dgm:pt>
    <dgm:pt modelId="{2590A126-3801-49E5-887B-13A391CB6F7B}" type="parTrans" cxnId="{52960003-7618-447A-A8C9-3732D8B986CE}">
      <dgm:prSet/>
      <dgm:spPr/>
      <dgm:t>
        <a:bodyPr/>
        <a:lstStyle/>
        <a:p>
          <a:endParaRPr lang="en-US" sz="1800"/>
        </a:p>
      </dgm:t>
    </dgm:pt>
    <dgm:pt modelId="{11970E91-C71D-47A5-BA10-7E944BE69108}" type="sibTrans" cxnId="{52960003-7618-447A-A8C9-3732D8B986CE}">
      <dgm:prSet/>
      <dgm:spPr/>
      <dgm:t>
        <a:bodyPr/>
        <a:lstStyle/>
        <a:p>
          <a:endParaRPr lang="en-US" sz="1800"/>
        </a:p>
      </dgm:t>
    </dgm:pt>
    <dgm:pt modelId="{CF2C9C07-B7B8-499A-800F-41BE6607F6A3}">
      <dgm:prSet custT="1"/>
      <dgm:spPr>
        <a:solidFill>
          <a:schemeClr val="accent6">
            <a:lumMod val="60000"/>
            <a:lumOff val="40000"/>
          </a:schemeClr>
        </a:solidFill>
      </dgm:spPr>
      <dgm:t>
        <a:bodyPr/>
        <a:lstStyle/>
        <a:p>
          <a:pPr algn="l"/>
          <a:r>
            <a:rPr lang="en-US" sz="1200" dirty="0" smtClean="0">
              <a:sym typeface="Wingdings" pitchFamily="2" charset="2"/>
            </a:rPr>
            <a:t>Persistent inability to experience positive emotions</a:t>
          </a:r>
          <a:endParaRPr lang="en-US" sz="1200" b="1" dirty="0" smtClean="0">
            <a:solidFill>
              <a:srgbClr val="FFFF66"/>
            </a:solidFill>
          </a:endParaRPr>
        </a:p>
      </dgm:t>
    </dgm:pt>
    <dgm:pt modelId="{32367D01-B64D-490B-964D-02FC5A9394E0}" type="parTrans" cxnId="{8E042460-C7D5-474B-BD51-1430104A3A09}">
      <dgm:prSet/>
      <dgm:spPr/>
      <dgm:t>
        <a:bodyPr/>
        <a:lstStyle/>
        <a:p>
          <a:endParaRPr lang="en-US" sz="1800"/>
        </a:p>
      </dgm:t>
    </dgm:pt>
    <dgm:pt modelId="{952EE94E-CCD0-48F1-974B-A454F053D041}" type="sibTrans" cxnId="{8E042460-C7D5-474B-BD51-1430104A3A09}">
      <dgm:prSet/>
      <dgm:spPr/>
      <dgm:t>
        <a:bodyPr/>
        <a:lstStyle/>
        <a:p>
          <a:endParaRPr lang="en-US" sz="1800"/>
        </a:p>
      </dgm:t>
    </dgm:pt>
    <dgm:pt modelId="{B5A976C6-26E5-42F5-8C29-33341A037853}" type="pres">
      <dgm:prSet presAssocID="{F750E466-6AE4-461A-B7CD-67E1EA31032A}" presName="Name0" presStyleCnt="0">
        <dgm:presLayoutVars>
          <dgm:dir/>
          <dgm:resizeHandles val="exact"/>
        </dgm:presLayoutVars>
      </dgm:prSet>
      <dgm:spPr/>
      <dgm:t>
        <a:bodyPr/>
        <a:lstStyle/>
        <a:p>
          <a:endParaRPr lang="en-CA"/>
        </a:p>
      </dgm:t>
    </dgm:pt>
    <dgm:pt modelId="{99D1FACB-25A9-4FDF-B5D9-5EF7A1B06D39}" type="pres">
      <dgm:prSet presAssocID="{F750E466-6AE4-461A-B7CD-67E1EA31032A}" presName="fgShape" presStyleLbl="fgShp" presStyleIdx="0" presStyleCnt="1" custLinFactNeighborX="-544" custLinFactNeighborY="33333"/>
      <dgm:spPr/>
    </dgm:pt>
    <dgm:pt modelId="{2F940E64-FABF-4E13-8275-92C706373034}" type="pres">
      <dgm:prSet presAssocID="{F750E466-6AE4-461A-B7CD-67E1EA31032A}" presName="linComp" presStyleCnt="0"/>
      <dgm:spPr/>
    </dgm:pt>
    <dgm:pt modelId="{3A71E859-F662-43CB-84BB-D9820B4D7E82}" type="pres">
      <dgm:prSet presAssocID="{92147EE9-F72A-405C-BF2A-1B596621824C}" presName="compNode" presStyleCnt="0"/>
      <dgm:spPr/>
    </dgm:pt>
    <dgm:pt modelId="{94D6EC97-C693-49A2-9DFE-12E411956B10}" type="pres">
      <dgm:prSet presAssocID="{92147EE9-F72A-405C-BF2A-1B596621824C}" presName="bkgdShape" presStyleLbl="node1" presStyleIdx="0" presStyleCnt="4"/>
      <dgm:spPr/>
      <dgm:t>
        <a:bodyPr/>
        <a:lstStyle/>
        <a:p>
          <a:endParaRPr lang="en-CA"/>
        </a:p>
      </dgm:t>
    </dgm:pt>
    <dgm:pt modelId="{6DED0805-EAAD-44CF-9AEB-537B7D9F7798}" type="pres">
      <dgm:prSet presAssocID="{92147EE9-F72A-405C-BF2A-1B596621824C}" presName="nodeTx" presStyleLbl="node1" presStyleIdx="0" presStyleCnt="4">
        <dgm:presLayoutVars>
          <dgm:bulletEnabled val="1"/>
        </dgm:presLayoutVars>
      </dgm:prSet>
      <dgm:spPr/>
      <dgm:t>
        <a:bodyPr/>
        <a:lstStyle/>
        <a:p>
          <a:endParaRPr lang="en-CA"/>
        </a:p>
      </dgm:t>
    </dgm:pt>
    <dgm:pt modelId="{622FB647-EF75-43C1-9E0B-0FEB0E39F2E3}" type="pres">
      <dgm:prSet presAssocID="{92147EE9-F72A-405C-BF2A-1B596621824C}" presName="invisiNode" presStyleLbl="node1" presStyleIdx="0" presStyleCnt="4"/>
      <dgm:spPr/>
    </dgm:pt>
    <dgm:pt modelId="{C5D8B7F4-FFE8-4E70-BA25-3BCB5A5B3E3E}" type="pres">
      <dgm:prSet presAssocID="{92147EE9-F72A-405C-BF2A-1B596621824C}" presName="imagNode" presStyleLbl="fgImgPlace1" presStyleIdx="0" presStyleCnt="4"/>
      <dgm:spPr>
        <a:blipFill rotWithShape="0">
          <a:blip xmlns:r="http://schemas.openxmlformats.org/officeDocument/2006/relationships" r:embed="rId1"/>
          <a:stretch>
            <a:fillRect/>
          </a:stretch>
        </a:blipFill>
      </dgm:spPr>
    </dgm:pt>
    <dgm:pt modelId="{FF4F7775-513A-4713-9D26-D578C02D793E}" type="pres">
      <dgm:prSet presAssocID="{47E065A8-3B9B-4865-AD4D-5EFA1287A165}" presName="sibTrans" presStyleLbl="sibTrans2D1" presStyleIdx="0" presStyleCnt="0"/>
      <dgm:spPr/>
      <dgm:t>
        <a:bodyPr/>
        <a:lstStyle/>
        <a:p>
          <a:endParaRPr lang="en-CA"/>
        </a:p>
      </dgm:t>
    </dgm:pt>
    <dgm:pt modelId="{2ADD4271-ABC1-4B03-879E-808145035364}" type="pres">
      <dgm:prSet presAssocID="{27F0C996-BF92-48D4-97A4-D68277677027}" presName="compNode" presStyleCnt="0"/>
      <dgm:spPr/>
    </dgm:pt>
    <dgm:pt modelId="{62B0C9F1-0248-4110-AEA4-192B1A864F56}" type="pres">
      <dgm:prSet presAssocID="{27F0C996-BF92-48D4-97A4-D68277677027}" presName="bkgdShape" presStyleLbl="node1" presStyleIdx="1" presStyleCnt="4"/>
      <dgm:spPr/>
      <dgm:t>
        <a:bodyPr/>
        <a:lstStyle/>
        <a:p>
          <a:endParaRPr lang="en-US"/>
        </a:p>
      </dgm:t>
    </dgm:pt>
    <dgm:pt modelId="{03C6072C-CD10-4865-8F6E-6B13062CA76E}" type="pres">
      <dgm:prSet presAssocID="{27F0C996-BF92-48D4-97A4-D68277677027}" presName="nodeTx" presStyleLbl="node1" presStyleIdx="1" presStyleCnt="4">
        <dgm:presLayoutVars>
          <dgm:bulletEnabled val="1"/>
        </dgm:presLayoutVars>
      </dgm:prSet>
      <dgm:spPr/>
      <dgm:t>
        <a:bodyPr/>
        <a:lstStyle/>
        <a:p>
          <a:endParaRPr lang="en-US"/>
        </a:p>
      </dgm:t>
    </dgm:pt>
    <dgm:pt modelId="{04F711FF-D001-4413-8066-F93B35F2AB08}" type="pres">
      <dgm:prSet presAssocID="{27F0C996-BF92-48D4-97A4-D68277677027}" presName="invisiNode" presStyleLbl="node1" presStyleIdx="1" presStyleCnt="4"/>
      <dgm:spPr/>
    </dgm:pt>
    <dgm:pt modelId="{9EFDEDBA-A909-48C8-9971-C9DF503F4F86}" type="pres">
      <dgm:prSet presAssocID="{27F0C996-BF92-48D4-97A4-D68277677027}" presName="imagNode"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7BADC8A-20CC-455E-860D-2848AEA9AE8C}" type="pres">
      <dgm:prSet presAssocID="{AFE7FE20-5E8D-4533-9333-E6DA45FE29F5}" presName="sibTrans" presStyleLbl="sibTrans2D1" presStyleIdx="0" presStyleCnt="0"/>
      <dgm:spPr/>
      <dgm:t>
        <a:bodyPr/>
        <a:lstStyle/>
        <a:p>
          <a:pPr rtl="1"/>
          <a:endParaRPr lang="ar-SA"/>
        </a:p>
      </dgm:t>
    </dgm:pt>
    <dgm:pt modelId="{5C452CCE-FE6A-4845-ABEA-0CD0C809A45F}" type="pres">
      <dgm:prSet presAssocID="{BEFCADBD-372F-44C9-A25F-D57552655820}" presName="compNode" presStyleCnt="0"/>
      <dgm:spPr/>
    </dgm:pt>
    <dgm:pt modelId="{96810002-621E-4094-82D2-A69F2097B843}" type="pres">
      <dgm:prSet presAssocID="{BEFCADBD-372F-44C9-A25F-D57552655820}" presName="bkgdShape" presStyleLbl="node1" presStyleIdx="2" presStyleCnt="4"/>
      <dgm:spPr/>
      <dgm:t>
        <a:bodyPr/>
        <a:lstStyle/>
        <a:p>
          <a:endParaRPr lang="en-US"/>
        </a:p>
      </dgm:t>
    </dgm:pt>
    <dgm:pt modelId="{F5D434AA-BB18-431B-961F-815CAEC46C98}" type="pres">
      <dgm:prSet presAssocID="{BEFCADBD-372F-44C9-A25F-D57552655820}" presName="nodeTx" presStyleLbl="node1" presStyleIdx="2" presStyleCnt="4">
        <dgm:presLayoutVars>
          <dgm:bulletEnabled val="1"/>
        </dgm:presLayoutVars>
      </dgm:prSet>
      <dgm:spPr/>
      <dgm:t>
        <a:bodyPr/>
        <a:lstStyle/>
        <a:p>
          <a:endParaRPr lang="en-US"/>
        </a:p>
      </dgm:t>
    </dgm:pt>
    <dgm:pt modelId="{742C948F-0846-4D65-992D-693167F16476}" type="pres">
      <dgm:prSet presAssocID="{BEFCADBD-372F-44C9-A25F-D57552655820}" presName="invisiNode" presStyleLbl="node1" presStyleIdx="2" presStyleCnt="4"/>
      <dgm:spPr/>
    </dgm:pt>
    <dgm:pt modelId="{FD8270AF-B4D9-472F-8009-31EFF824F6EB}" type="pres">
      <dgm:prSet presAssocID="{BEFCADBD-372F-44C9-A25F-D57552655820}" presName="imagNode"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63DE04B4-4A54-485B-81C1-D2EB08735CE2}" type="pres">
      <dgm:prSet presAssocID="{95097060-55CB-4598-B022-18D92D942CCF}" presName="sibTrans" presStyleLbl="sibTrans2D1" presStyleIdx="0" presStyleCnt="0"/>
      <dgm:spPr/>
      <dgm:t>
        <a:bodyPr/>
        <a:lstStyle/>
        <a:p>
          <a:pPr rtl="1"/>
          <a:endParaRPr lang="ar-SA"/>
        </a:p>
      </dgm:t>
    </dgm:pt>
    <dgm:pt modelId="{8736D5AD-E371-4833-A616-528333C7DC5A}" type="pres">
      <dgm:prSet presAssocID="{05742D2B-3E68-4156-BBB5-B853E715C86E}" presName="compNode" presStyleCnt="0"/>
      <dgm:spPr/>
    </dgm:pt>
    <dgm:pt modelId="{B8542218-805F-44EB-8953-AD5A753ED3CF}" type="pres">
      <dgm:prSet presAssocID="{05742D2B-3E68-4156-BBB5-B853E715C86E}" presName="bkgdShape" presStyleLbl="node1" presStyleIdx="3" presStyleCnt="4"/>
      <dgm:spPr/>
      <dgm:t>
        <a:bodyPr/>
        <a:lstStyle/>
        <a:p>
          <a:endParaRPr lang="en-CA"/>
        </a:p>
      </dgm:t>
    </dgm:pt>
    <dgm:pt modelId="{BF1E4A70-8D16-45C6-806D-0B96C23B92DF}" type="pres">
      <dgm:prSet presAssocID="{05742D2B-3E68-4156-BBB5-B853E715C86E}" presName="nodeTx" presStyleLbl="node1" presStyleIdx="3" presStyleCnt="4">
        <dgm:presLayoutVars>
          <dgm:bulletEnabled val="1"/>
        </dgm:presLayoutVars>
      </dgm:prSet>
      <dgm:spPr/>
      <dgm:t>
        <a:bodyPr/>
        <a:lstStyle/>
        <a:p>
          <a:endParaRPr lang="en-CA"/>
        </a:p>
      </dgm:t>
    </dgm:pt>
    <dgm:pt modelId="{AD95DFDF-9C1E-4B48-BED8-014EADD3BD60}" type="pres">
      <dgm:prSet presAssocID="{05742D2B-3E68-4156-BBB5-B853E715C86E}" presName="invisiNode" presStyleLbl="node1" presStyleIdx="3" presStyleCnt="4"/>
      <dgm:spPr/>
    </dgm:pt>
    <dgm:pt modelId="{7B09D2A3-07A5-4CB9-99A3-E101AC43BFBE}" type="pres">
      <dgm:prSet presAssocID="{05742D2B-3E68-4156-BBB5-B853E715C86E}" presName="imagNode" presStyleLbl="fgImgPlace1" presStyleIdx="3" presStyleCnt="4"/>
      <dgm:spPr>
        <a:blipFill rotWithShape="0">
          <a:blip xmlns:r="http://schemas.openxmlformats.org/officeDocument/2006/relationships" r:embed="rId4"/>
          <a:stretch>
            <a:fillRect/>
          </a:stretch>
        </a:blipFill>
      </dgm:spPr>
    </dgm:pt>
  </dgm:ptLst>
  <dgm:cxnLst>
    <dgm:cxn modelId="{797A2BDF-0D1E-4AFD-9586-D38B4D3EA2CE}" type="presOf" srcId="{8F1DF638-B4FA-4E0E-B812-8390300A2A01}" destId="{96810002-621E-4094-82D2-A69F2097B843}" srcOrd="0" destOrd="4" presId="urn:microsoft.com/office/officeart/2005/8/layout/hList7#1"/>
    <dgm:cxn modelId="{CACC4623-F722-435B-A0A5-07F066E86BAC}" type="presOf" srcId="{5CBC2F86-31B8-41CF-880E-15802588CEF3}" destId="{F5D434AA-BB18-431B-961F-815CAEC46C98}" srcOrd="1" destOrd="3" presId="urn:microsoft.com/office/officeart/2005/8/layout/hList7#1"/>
    <dgm:cxn modelId="{41F785DB-A1B3-45DE-AE93-F0EB0264F552}" type="presOf" srcId="{CF2C9C07-B7B8-499A-800F-41BE6607F6A3}" destId="{62B0C9F1-0248-4110-AEA4-192B1A864F56}" srcOrd="0" destOrd="7" presId="urn:microsoft.com/office/officeart/2005/8/layout/hList7#1"/>
    <dgm:cxn modelId="{84DECBEB-A708-4CB0-A956-6FB0EE963DFF}" type="presOf" srcId="{436D24D0-FDEB-49CD-B062-04BF8C5FD372}" destId="{03C6072C-CD10-4865-8F6E-6B13062CA76E}" srcOrd="1" destOrd="2" presId="urn:microsoft.com/office/officeart/2005/8/layout/hList7#1"/>
    <dgm:cxn modelId="{909B7252-2B8E-3542-BCC0-95E28350A779}" type="presOf" srcId="{4EA1057F-0E4E-4464-A24E-6E1116A7AB95}" destId="{6DED0805-EAAD-44CF-9AEB-537B7D9F7798}" srcOrd="1" destOrd="1" presId="urn:microsoft.com/office/officeart/2005/8/layout/hList7#1"/>
    <dgm:cxn modelId="{9A69D361-B556-4216-A529-6080818CFC4A}" type="presOf" srcId="{436D24D0-FDEB-49CD-B062-04BF8C5FD372}" destId="{62B0C9F1-0248-4110-AEA4-192B1A864F56}" srcOrd="0" destOrd="2" presId="urn:microsoft.com/office/officeart/2005/8/layout/hList7#1"/>
    <dgm:cxn modelId="{1F697454-1B66-4AFD-BB16-D92B8F67A100}" srcId="{92147EE9-F72A-405C-BF2A-1B596621824C}" destId="{514FC0E2-B5C9-4BF2-BA58-225C144ED473}" srcOrd="1" destOrd="0" parTransId="{0518AD11-63BA-4BF9-981D-6505B6AF4007}" sibTransId="{42BF8CA1-391D-4961-86B6-E9B9DCB84B01}"/>
    <dgm:cxn modelId="{979CB6BC-12B5-4489-8B7C-545B35686AE2}" srcId="{F750E466-6AE4-461A-B7CD-67E1EA31032A}" destId="{BEFCADBD-372F-44C9-A25F-D57552655820}" srcOrd="2" destOrd="0" parTransId="{6769FFF1-6041-440A-AF72-A8592EF93F92}" sibTransId="{95097060-55CB-4598-B022-18D92D942CCF}"/>
    <dgm:cxn modelId="{E0FD27BB-E685-064F-97DE-C6D48D0DEE8C}" type="presOf" srcId="{1151509D-1E34-4532-805B-A770EBAC3FFF}" destId="{B8542218-805F-44EB-8953-AD5A753ED3CF}" srcOrd="0" destOrd="3" presId="urn:microsoft.com/office/officeart/2005/8/layout/hList7#1"/>
    <dgm:cxn modelId="{DCC05A6E-41B8-477F-9E49-795219C7F71D}" srcId="{F750E466-6AE4-461A-B7CD-67E1EA31032A}" destId="{92147EE9-F72A-405C-BF2A-1B596621824C}" srcOrd="0" destOrd="0" parTransId="{FAFAC5F8-DD50-47D3-A2B7-E3C3F4F2EB60}" sibTransId="{47E065A8-3B9B-4865-AD4D-5EFA1287A165}"/>
    <dgm:cxn modelId="{BB3BCDE1-1CE6-5F40-8248-BDF7DCAF95E5}" type="presOf" srcId="{92147EE9-F72A-405C-BF2A-1B596621824C}" destId="{94D6EC97-C693-49A2-9DFE-12E411956B10}" srcOrd="0" destOrd="0" presId="urn:microsoft.com/office/officeart/2005/8/layout/hList7#1"/>
    <dgm:cxn modelId="{80D37A75-95D5-4EAA-9173-293AEECD924C}" type="presOf" srcId="{BEFCADBD-372F-44C9-A25F-D57552655820}" destId="{96810002-621E-4094-82D2-A69F2097B843}" srcOrd="0" destOrd="0" presId="urn:microsoft.com/office/officeart/2005/8/layout/hList7#1"/>
    <dgm:cxn modelId="{EC6535EE-35E5-4548-99F7-EE5F4F5C14C5}" type="presOf" srcId="{1EE690C5-D5C6-449E-B4F9-9D846526259E}" destId="{03C6072C-CD10-4865-8F6E-6B13062CA76E}" srcOrd="1" destOrd="6" presId="urn:microsoft.com/office/officeart/2005/8/layout/hList7#1"/>
    <dgm:cxn modelId="{57D45B49-97BE-BE4D-B0E3-97F4F165BCDF}" type="presOf" srcId="{5831219D-8039-473C-B921-B30B8DC48B9B}" destId="{94D6EC97-C693-49A2-9DFE-12E411956B10}" srcOrd="0" destOrd="4" presId="urn:microsoft.com/office/officeart/2005/8/layout/hList7#1"/>
    <dgm:cxn modelId="{AD6BBF0A-E47B-274D-B81F-B88D6A9B0956}" type="presOf" srcId="{4EDF8543-F745-47DC-A82C-C89BE5AC9882}" destId="{BF1E4A70-8D16-45C6-806D-0B96C23B92DF}" srcOrd="1" destOrd="4" presId="urn:microsoft.com/office/officeart/2005/8/layout/hList7#1"/>
    <dgm:cxn modelId="{AB3331CA-09A5-344F-80A2-C80845D0B9F0}" type="presOf" srcId="{DB199990-F6D3-44BE-9352-DC70F4B139F9}" destId="{B8542218-805F-44EB-8953-AD5A753ED3CF}" srcOrd="0" destOrd="1" presId="urn:microsoft.com/office/officeart/2005/8/layout/hList7#1"/>
    <dgm:cxn modelId="{D0C360F1-063B-4391-B7A0-314EE8F01ABC}" type="presOf" srcId="{AAF9EF0A-26B7-4759-ACD4-E76BFFE15D72}" destId="{62B0C9F1-0248-4110-AEA4-192B1A864F56}" srcOrd="0" destOrd="3" presId="urn:microsoft.com/office/officeart/2005/8/layout/hList7#1"/>
    <dgm:cxn modelId="{099F7F2D-5227-4683-AC45-1E12685EDB4F}" srcId="{27F0C996-BF92-48D4-97A4-D68277677027}" destId="{1F4DC9DA-FBC4-4A76-9175-BC64E07F1516}" srcOrd="3" destOrd="0" parTransId="{70A4E398-7356-4D60-ADFE-F4A9ADFC9F49}" sibTransId="{D24F7E02-9352-46A5-AE5D-63F29949D3E7}"/>
    <dgm:cxn modelId="{001A7EE6-D35C-C24F-9799-412BF4585E16}" type="presOf" srcId="{05742D2B-3E68-4156-BBB5-B853E715C86E}" destId="{BF1E4A70-8D16-45C6-806D-0B96C23B92DF}" srcOrd="1" destOrd="0" presId="urn:microsoft.com/office/officeart/2005/8/layout/hList7#1"/>
    <dgm:cxn modelId="{8E4186B3-5C54-42CA-8D0E-ACD35FFA271B}" type="presOf" srcId="{8FA43E77-1C3D-4EE7-AEB0-AACEB622DCF7}" destId="{96810002-621E-4094-82D2-A69F2097B843}" srcOrd="0" destOrd="2" presId="urn:microsoft.com/office/officeart/2005/8/layout/hList7#1"/>
    <dgm:cxn modelId="{B36A6D90-0643-4112-AFA6-4A1951C0CDFF}" srcId="{27F0C996-BF92-48D4-97A4-D68277677027}" destId="{AAF9EF0A-26B7-4759-ACD4-E76BFFE15D72}" srcOrd="2" destOrd="0" parTransId="{6C56391E-DC94-47F2-B0FE-461A85A0CD2D}" sibTransId="{EF9F9586-3920-474E-9975-64A4FC50E808}"/>
    <dgm:cxn modelId="{6D739C22-A47B-46D0-AA23-6E6B732E4C2F}" type="presOf" srcId="{1EE690C5-D5C6-449E-B4F9-9D846526259E}" destId="{62B0C9F1-0248-4110-AEA4-192B1A864F56}" srcOrd="0" destOrd="6" presId="urn:microsoft.com/office/officeart/2005/8/layout/hList7#1"/>
    <dgm:cxn modelId="{5D32EFD1-12C2-4826-9ADF-AC64A3E6C2C2}" type="presOf" srcId="{10A5DB9D-3EA8-4FAD-A7FE-4C6895C37781}" destId="{62B0C9F1-0248-4110-AEA4-192B1A864F56}" srcOrd="0" destOrd="1" presId="urn:microsoft.com/office/officeart/2005/8/layout/hList7#1"/>
    <dgm:cxn modelId="{CC9C4FAC-32DE-184F-9FC8-99BA50F67426}" type="presOf" srcId="{5831219D-8039-473C-B921-B30B8DC48B9B}" destId="{6DED0805-EAAD-44CF-9AEB-537B7D9F7798}" srcOrd="1" destOrd="4" presId="urn:microsoft.com/office/officeart/2005/8/layout/hList7#1"/>
    <dgm:cxn modelId="{3E6D2CAB-E788-43E0-AD9A-5342EB5894E7}" srcId="{BEFCADBD-372F-44C9-A25F-D57552655820}" destId="{5CBC2F86-31B8-41CF-880E-15802588CEF3}" srcOrd="2" destOrd="0" parTransId="{470128BF-4CEF-4029-B91F-38B0715D9E13}" sibTransId="{8DF068E7-68EA-4019-96BC-861BF7E2DBEB}"/>
    <dgm:cxn modelId="{1662AA66-5B6A-2D4E-9E67-E5AC8300B2CA}" type="presOf" srcId="{514FC0E2-B5C9-4BF2-BA58-225C144ED473}" destId="{6DED0805-EAAD-44CF-9AEB-537B7D9F7798}" srcOrd="1" destOrd="2" presId="urn:microsoft.com/office/officeart/2005/8/layout/hList7#1"/>
    <dgm:cxn modelId="{33DA633E-BF27-4767-98D4-D9BCC9F9DD1B}" srcId="{05742D2B-3E68-4156-BBB5-B853E715C86E}" destId="{DB199990-F6D3-44BE-9352-DC70F4B139F9}" srcOrd="0" destOrd="0" parTransId="{0F16D515-B071-4917-8BEB-E6A5FE824AC4}" sibTransId="{3A7E3B29-D1FF-45E8-9D71-59700EB2A3E4}"/>
    <dgm:cxn modelId="{8E042460-C7D5-474B-BD51-1430104A3A09}" srcId="{27F0C996-BF92-48D4-97A4-D68277677027}" destId="{CF2C9C07-B7B8-499A-800F-41BE6607F6A3}" srcOrd="6" destOrd="0" parTransId="{32367D01-B64D-490B-964D-02FC5A9394E0}" sibTransId="{952EE94E-CCD0-48F1-974B-A454F053D041}"/>
    <dgm:cxn modelId="{272113C4-7AD8-44D2-A0D8-2CD4B45547C4}" srcId="{27F0C996-BF92-48D4-97A4-D68277677027}" destId="{10A5DB9D-3EA8-4FAD-A7FE-4C6895C37781}" srcOrd="0" destOrd="0" parTransId="{589F8FCD-0052-4513-8AE9-E5FEA3A818FC}" sibTransId="{0871CF39-F391-4FF8-BA0F-F5C283264D93}"/>
    <dgm:cxn modelId="{BDFD2B57-3D9D-D34F-BB35-15E3EE28EAD6}" type="presOf" srcId="{4EA1057F-0E4E-4464-A24E-6E1116A7AB95}" destId="{94D6EC97-C693-49A2-9DFE-12E411956B10}" srcOrd="0" destOrd="1" presId="urn:microsoft.com/office/officeart/2005/8/layout/hList7#1"/>
    <dgm:cxn modelId="{7DA13A68-E5A6-4E39-AC6E-0AC2B938DC9D}" type="presOf" srcId="{BEFCADBD-372F-44C9-A25F-D57552655820}" destId="{F5D434AA-BB18-431B-961F-815CAEC46C98}" srcOrd="1" destOrd="0" presId="urn:microsoft.com/office/officeart/2005/8/layout/hList7#1"/>
    <dgm:cxn modelId="{869A6059-DCB1-41DE-82F5-E67D86127E7B}" type="presOf" srcId="{1F4DC9DA-FBC4-4A76-9175-BC64E07F1516}" destId="{03C6072C-CD10-4865-8F6E-6B13062CA76E}" srcOrd="1" destOrd="4" presId="urn:microsoft.com/office/officeart/2005/8/layout/hList7#1"/>
    <dgm:cxn modelId="{01DBA5C7-A7AE-4D4C-99D4-6F8A921295E4}" type="presOf" srcId="{92147EE9-F72A-405C-BF2A-1B596621824C}" destId="{6DED0805-EAAD-44CF-9AEB-537B7D9F7798}" srcOrd="1" destOrd="0" presId="urn:microsoft.com/office/officeart/2005/8/layout/hList7#1"/>
    <dgm:cxn modelId="{D17FD515-E127-47E9-917D-426F84DE21DE}" srcId="{27F0C996-BF92-48D4-97A4-D68277677027}" destId="{CC50CF0F-412F-4307-999C-2CD7768E9674}" srcOrd="4" destOrd="0" parTransId="{E5FCF4F4-A8F9-4DCE-87FE-2CB7C6421DEF}" sibTransId="{ACADD594-A172-468D-848C-3C7D1CC6F110}"/>
    <dgm:cxn modelId="{0FC41E1E-E89D-DF45-ADB7-B966AEA9B119}" type="presOf" srcId="{192F6315-EC75-4A9F-BEAA-0CC8CBF62DCD}" destId="{6DED0805-EAAD-44CF-9AEB-537B7D9F7798}" srcOrd="1" destOrd="3" presId="urn:microsoft.com/office/officeart/2005/8/layout/hList7#1"/>
    <dgm:cxn modelId="{3D2852BE-073E-47A2-95B7-CC33F4F8205D}" srcId="{92147EE9-F72A-405C-BF2A-1B596621824C}" destId="{192F6315-EC75-4A9F-BEAA-0CC8CBF62DCD}" srcOrd="2" destOrd="0" parTransId="{867F6B23-2D47-4B8C-B1AA-2732C7E1FD37}" sibTransId="{853ECBCD-BDA8-485A-99F8-298DFA3A941B}"/>
    <dgm:cxn modelId="{7ADCC5E1-1BBF-D44D-A806-CDD9D9FEAE63}" type="presOf" srcId="{05742D2B-3E68-4156-BBB5-B853E715C86E}" destId="{B8542218-805F-44EB-8953-AD5A753ED3CF}" srcOrd="0" destOrd="0" presId="urn:microsoft.com/office/officeart/2005/8/layout/hList7#1"/>
    <dgm:cxn modelId="{233DBFA2-D30D-4F52-87F0-AE43F12BD74F}" srcId="{27F0C996-BF92-48D4-97A4-D68277677027}" destId="{436D24D0-FDEB-49CD-B062-04BF8C5FD372}" srcOrd="1" destOrd="0" parTransId="{1ED6275E-85D1-446C-95F4-46F428AF3C56}" sibTransId="{80BF4E1F-30A1-4693-BDD7-5AE562CDF1E5}"/>
    <dgm:cxn modelId="{439EB00C-C6B9-46F5-872D-B3F74230BB23}" type="presOf" srcId="{B81D34B2-833B-4DB7-986F-1770F8C4C3B8}" destId="{96810002-621E-4094-82D2-A69F2097B843}" srcOrd="0" destOrd="1" presId="urn:microsoft.com/office/officeart/2005/8/layout/hList7#1"/>
    <dgm:cxn modelId="{33E96333-EEE3-46B6-A660-85145AC2994D}" type="presOf" srcId="{8F1DF638-B4FA-4E0E-B812-8390300A2A01}" destId="{F5D434AA-BB18-431B-961F-815CAEC46C98}" srcOrd="1" destOrd="4" presId="urn:microsoft.com/office/officeart/2005/8/layout/hList7#1"/>
    <dgm:cxn modelId="{33756DCE-DE29-42EA-9C20-18F85EC5CF10}" type="presOf" srcId="{CC50CF0F-412F-4307-999C-2CD7768E9674}" destId="{03C6072C-CD10-4865-8F6E-6B13062CA76E}" srcOrd="1" destOrd="5" presId="urn:microsoft.com/office/officeart/2005/8/layout/hList7#1"/>
    <dgm:cxn modelId="{0D106B98-3291-4494-A422-BA153C433AB0}" type="presOf" srcId="{AAF9EF0A-26B7-4759-ACD4-E76BFFE15D72}" destId="{03C6072C-CD10-4865-8F6E-6B13062CA76E}" srcOrd="1" destOrd="3" presId="urn:microsoft.com/office/officeart/2005/8/layout/hList7#1"/>
    <dgm:cxn modelId="{81782045-B2C4-49EE-A905-C9ADEF0BBC92}" type="presOf" srcId="{27F0C996-BF92-48D4-97A4-D68277677027}" destId="{62B0C9F1-0248-4110-AEA4-192B1A864F56}" srcOrd="0" destOrd="0" presId="urn:microsoft.com/office/officeart/2005/8/layout/hList7#1"/>
    <dgm:cxn modelId="{2196E1C1-0E7A-40E5-BE8E-AAD982A9B3F7}" type="presOf" srcId="{B81D34B2-833B-4DB7-986F-1770F8C4C3B8}" destId="{F5D434AA-BB18-431B-961F-815CAEC46C98}" srcOrd="1" destOrd="1" presId="urn:microsoft.com/office/officeart/2005/8/layout/hList7#1"/>
    <dgm:cxn modelId="{E132C59A-3BA8-46D8-A474-1E662B598025}" type="presOf" srcId="{27F0C996-BF92-48D4-97A4-D68277677027}" destId="{03C6072C-CD10-4865-8F6E-6B13062CA76E}" srcOrd="1" destOrd="0" presId="urn:microsoft.com/office/officeart/2005/8/layout/hList7#1"/>
    <dgm:cxn modelId="{2E2AD32F-8DFC-A043-BA5B-D1FF231C2791}" type="presOf" srcId="{2CAA1C51-143F-430E-9C20-611CE1A02D47}" destId="{BF1E4A70-8D16-45C6-806D-0B96C23B92DF}" srcOrd="1" destOrd="2" presId="urn:microsoft.com/office/officeart/2005/8/layout/hList7#1"/>
    <dgm:cxn modelId="{D26C392C-A1CC-478A-9266-503EF392D767}" type="presOf" srcId="{AFE7FE20-5E8D-4533-9333-E6DA45FE29F5}" destId="{A7BADC8A-20CC-455E-860D-2848AEA9AE8C}" srcOrd="0" destOrd="0" presId="urn:microsoft.com/office/officeart/2005/8/layout/hList7#1"/>
    <dgm:cxn modelId="{E945F724-BCE0-4554-A485-72EE7160A252}" srcId="{05742D2B-3E68-4156-BBB5-B853E715C86E}" destId="{2CAA1C51-143F-430E-9C20-611CE1A02D47}" srcOrd="1" destOrd="0" parTransId="{E432CE32-E7F1-415F-8970-C4F34A597CA1}" sibTransId="{52232508-78B0-47AF-99AC-9037A0F2C6BC}"/>
    <dgm:cxn modelId="{818D57CD-24D1-E240-9F56-651F8F904865}" type="presOf" srcId="{F750E466-6AE4-461A-B7CD-67E1EA31032A}" destId="{B5A976C6-26E5-42F5-8C29-33341A037853}" srcOrd="0" destOrd="0" presId="urn:microsoft.com/office/officeart/2005/8/layout/hList7#1"/>
    <dgm:cxn modelId="{4ED864FA-DE7F-CB40-ACE0-0FDCA6C2DBC0}" type="presOf" srcId="{192F6315-EC75-4A9F-BEAA-0CC8CBF62DCD}" destId="{94D6EC97-C693-49A2-9DFE-12E411956B10}" srcOrd="0" destOrd="3" presId="urn:microsoft.com/office/officeart/2005/8/layout/hList7#1"/>
    <dgm:cxn modelId="{9B3494A4-0143-4BCC-834D-FC8DB4B86107}" srcId="{BEFCADBD-372F-44C9-A25F-D57552655820}" destId="{8F1DF638-B4FA-4E0E-B812-8390300A2A01}" srcOrd="3" destOrd="0" parTransId="{022449C1-CF61-4DD5-992B-37604AAB32F9}" sibTransId="{C1AD903A-1860-4DFA-BEB7-F54907A43574}"/>
    <dgm:cxn modelId="{52960003-7618-447A-A8C9-3732D8B986CE}" srcId="{27F0C996-BF92-48D4-97A4-D68277677027}" destId="{1EE690C5-D5C6-449E-B4F9-9D846526259E}" srcOrd="5" destOrd="0" parTransId="{2590A126-3801-49E5-887B-13A391CB6F7B}" sibTransId="{11970E91-C71D-47A5-BA10-7E944BE69108}"/>
    <dgm:cxn modelId="{442B3C86-1F89-1744-954A-A76A07138D85}" type="presOf" srcId="{DB199990-F6D3-44BE-9352-DC70F4B139F9}" destId="{BF1E4A70-8D16-45C6-806D-0B96C23B92DF}" srcOrd="1" destOrd="1" presId="urn:microsoft.com/office/officeart/2005/8/layout/hList7#1"/>
    <dgm:cxn modelId="{21931BE1-0D67-AA49-A295-9260421B5731}" type="presOf" srcId="{514FC0E2-B5C9-4BF2-BA58-225C144ED473}" destId="{94D6EC97-C693-49A2-9DFE-12E411956B10}" srcOrd="0" destOrd="2" presId="urn:microsoft.com/office/officeart/2005/8/layout/hList7#1"/>
    <dgm:cxn modelId="{DAC63430-9240-4FB1-A29A-8BCA30D59593}" srcId="{F750E466-6AE4-461A-B7CD-67E1EA31032A}" destId="{27F0C996-BF92-48D4-97A4-D68277677027}" srcOrd="1" destOrd="0" parTransId="{DA13FADF-E539-43B9-AE62-24C64ADB213F}" sibTransId="{AFE7FE20-5E8D-4533-9333-E6DA45FE29F5}"/>
    <dgm:cxn modelId="{0498DF4A-491D-FD40-A690-DBE560AB5788}" type="presOf" srcId="{1151509D-1E34-4532-805B-A770EBAC3FFF}" destId="{BF1E4A70-8D16-45C6-806D-0B96C23B92DF}" srcOrd="1" destOrd="3" presId="urn:microsoft.com/office/officeart/2005/8/layout/hList7#1"/>
    <dgm:cxn modelId="{13A9BEEE-8F74-4D59-A0C1-CFD3871CBD17}" srcId="{BEFCADBD-372F-44C9-A25F-D57552655820}" destId="{8FA43E77-1C3D-4EE7-AEB0-AACEB622DCF7}" srcOrd="1" destOrd="0" parTransId="{3943E2DD-8FCC-4FDF-AAE0-430EF11AC97F}" sibTransId="{DFD76F68-1A6E-4A95-9250-E0241CE2E4AA}"/>
    <dgm:cxn modelId="{01318F2D-EBAE-4FE0-8AC8-9473D7748DF4}" srcId="{05742D2B-3E68-4156-BBB5-B853E715C86E}" destId="{4EDF8543-F745-47DC-A82C-C89BE5AC9882}" srcOrd="3" destOrd="0" parTransId="{34AE2C8B-20E2-4697-BFDB-04BF435789E8}" sibTransId="{82B94922-1378-4FCB-9344-09C4B52A027E}"/>
    <dgm:cxn modelId="{6A3C2D95-E903-4FB4-85EE-CB3C53B62683}" type="presOf" srcId="{95097060-55CB-4598-B022-18D92D942CCF}" destId="{63DE04B4-4A54-485B-81C1-D2EB08735CE2}" srcOrd="0" destOrd="0" presId="urn:microsoft.com/office/officeart/2005/8/layout/hList7#1"/>
    <dgm:cxn modelId="{1ED47B7D-0057-4008-A7AE-A9D63665B322}" type="presOf" srcId="{5CBC2F86-31B8-41CF-880E-15802588CEF3}" destId="{96810002-621E-4094-82D2-A69F2097B843}" srcOrd="0" destOrd="3" presId="urn:microsoft.com/office/officeart/2005/8/layout/hList7#1"/>
    <dgm:cxn modelId="{C70FA1A0-A1B3-4A6B-908D-AF629714B7D3}" type="presOf" srcId="{CF2C9C07-B7B8-499A-800F-41BE6607F6A3}" destId="{03C6072C-CD10-4865-8F6E-6B13062CA76E}" srcOrd="1" destOrd="7" presId="urn:microsoft.com/office/officeart/2005/8/layout/hList7#1"/>
    <dgm:cxn modelId="{F5D2A586-9379-4801-ACA4-2B90DBCD15CD}" type="presOf" srcId="{8FA43E77-1C3D-4EE7-AEB0-AACEB622DCF7}" destId="{F5D434AA-BB18-431B-961F-815CAEC46C98}" srcOrd="1" destOrd="2" presId="urn:microsoft.com/office/officeart/2005/8/layout/hList7#1"/>
    <dgm:cxn modelId="{E5A9AC02-F9FC-4C66-AA80-CDB41C4C7062}" type="presOf" srcId="{10A5DB9D-3EA8-4FAD-A7FE-4C6895C37781}" destId="{03C6072C-CD10-4865-8F6E-6B13062CA76E}" srcOrd="1" destOrd="1" presId="urn:microsoft.com/office/officeart/2005/8/layout/hList7#1"/>
    <dgm:cxn modelId="{A33B358E-6681-1D4F-ADF4-5464A4EF6C14}" type="presOf" srcId="{2CAA1C51-143F-430E-9C20-611CE1A02D47}" destId="{B8542218-805F-44EB-8953-AD5A753ED3CF}" srcOrd="0" destOrd="2" presId="urn:microsoft.com/office/officeart/2005/8/layout/hList7#1"/>
    <dgm:cxn modelId="{BDF4BE6C-8FE0-4355-8398-2BC93C31D3DE}" srcId="{92147EE9-F72A-405C-BF2A-1B596621824C}" destId="{4EA1057F-0E4E-4464-A24E-6E1116A7AB95}" srcOrd="0" destOrd="0" parTransId="{C44FC58E-0899-4930-9F7A-59AD63FF14E4}" sibTransId="{8548ECCB-3383-41A8-BD69-AEFB4CB711D2}"/>
    <dgm:cxn modelId="{26F2D571-FE3E-9E46-9A85-14714D0C80AD}" type="presOf" srcId="{47E065A8-3B9B-4865-AD4D-5EFA1287A165}" destId="{FF4F7775-513A-4713-9D26-D578C02D793E}" srcOrd="0" destOrd="0" presId="urn:microsoft.com/office/officeart/2005/8/layout/hList7#1"/>
    <dgm:cxn modelId="{F0BC7060-671D-4E7B-8E19-3691DC0A4614}" type="presOf" srcId="{CC50CF0F-412F-4307-999C-2CD7768E9674}" destId="{62B0C9F1-0248-4110-AEA4-192B1A864F56}" srcOrd="0" destOrd="5" presId="urn:microsoft.com/office/officeart/2005/8/layout/hList7#1"/>
    <dgm:cxn modelId="{0BC2533B-5E16-4F88-9F94-8CA13E3C4064}" srcId="{05742D2B-3E68-4156-BBB5-B853E715C86E}" destId="{1151509D-1E34-4532-805B-A770EBAC3FFF}" srcOrd="2" destOrd="0" parTransId="{DED3204E-2824-4B82-AB32-DEC1D83D9BF0}" sibTransId="{3F3CDA53-FFAE-419D-A2FE-A9AD79A3EE72}"/>
    <dgm:cxn modelId="{C73880B1-AFEB-4E96-83CE-206131E262D0}" srcId="{92147EE9-F72A-405C-BF2A-1B596621824C}" destId="{5831219D-8039-473C-B921-B30B8DC48B9B}" srcOrd="3" destOrd="0" parTransId="{E533840B-11B5-494C-9A62-BB5EB9B59D16}" sibTransId="{48289810-09C5-4114-995F-B48E8CE95C46}"/>
    <dgm:cxn modelId="{2DADBBD3-495C-4727-A801-30C45CF2AE36}" srcId="{BEFCADBD-372F-44C9-A25F-D57552655820}" destId="{B81D34B2-833B-4DB7-986F-1770F8C4C3B8}" srcOrd="0" destOrd="0" parTransId="{00383CB5-6D35-4447-AB7A-D181F602A4E4}" sibTransId="{614BA343-7048-4392-AD86-3C53C61F5765}"/>
    <dgm:cxn modelId="{863D4A12-649F-4A84-9314-D77D80674C98}" type="presOf" srcId="{1F4DC9DA-FBC4-4A76-9175-BC64E07F1516}" destId="{62B0C9F1-0248-4110-AEA4-192B1A864F56}" srcOrd="0" destOrd="4" presId="urn:microsoft.com/office/officeart/2005/8/layout/hList7#1"/>
    <dgm:cxn modelId="{F6BFF699-B9E1-46D9-A66A-A05B830898EE}" srcId="{F750E466-6AE4-461A-B7CD-67E1EA31032A}" destId="{05742D2B-3E68-4156-BBB5-B853E715C86E}" srcOrd="3" destOrd="0" parTransId="{4F2C119A-CC92-4A73-A72A-E02BC7DDA8CC}" sibTransId="{CCEDC7E2-7681-47E3-99AA-3634E485CF1F}"/>
    <dgm:cxn modelId="{44AD6A24-AD85-1C44-9195-B857CD029A77}" type="presOf" srcId="{4EDF8543-F745-47DC-A82C-C89BE5AC9882}" destId="{B8542218-805F-44EB-8953-AD5A753ED3CF}" srcOrd="0" destOrd="4" presId="urn:microsoft.com/office/officeart/2005/8/layout/hList7#1"/>
    <dgm:cxn modelId="{E50F7F87-F39A-4047-8C06-9407203274DE}" type="presParOf" srcId="{B5A976C6-26E5-42F5-8C29-33341A037853}" destId="{99D1FACB-25A9-4FDF-B5D9-5EF7A1B06D39}" srcOrd="0" destOrd="0" presId="urn:microsoft.com/office/officeart/2005/8/layout/hList7#1"/>
    <dgm:cxn modelId="{E42C270F-F146-8748-8F3E-21ADF3E4941E}" type="presParOf" srcId="{B5A976C6-26E5-42F5-8C29-33341A037853}" destId="{2F940E64-FABF-4E13-8275-92C706373034}" srcOrd="1" destOrd="0" presId="urn:microsoft.com/office/officeart/2005/8/layout/hList7#1"/>
    <dgm:cxn modelId="{2DC23045-8E17-5A40-ADFC-E055D075B8C2}" type="presParOf" srcId="{2F940E64-FABF-4E13-8275-92C706373034}" destId="{3A71E859-F662-43CB-84BB-D9820B4D7E82}" srcOrd="0" destOrd="0" presId="urn:microsoft.com/office/officeart/2005/8/layout/hList7#1"/>
    <dgm:cxn modelId="{D9415B11-CF6A-1246-AAD3-BBFCC1D17500}" type="presParOf" srcId="{3A71E859-F662-43CB-84BB-D9820B4D7E82}" destId="{94D6EC97-C693-49A2-9DFE-12E411956B10}" srcOrd="0" destOrd="0" presId="urn:microsoft.com/office/officeart/2005/8/layout/hList7#1"/>
    <dgm:cxn modelId="{C427E6F5-7E9C-1C48-B76F-F5FCD6F82F2C}" type="presParOf" srcId="{3A71E859-F662-43CB-84BB-D9820B4D7E82}" destId="{6DED0805-EAAD-44CF-9AEB-537B7D9F7798}" srcOrd="1" destOrd="0" presId="urn:microsoft.com/office/officeart/2005/8/layout/hList7#1"/>
    <dgm:cxn modelId="{E9AFF835-7BE0-124A-90C0-E2C5AE7940EE}" type="presParOf" srcId="{3A71E859-F662-43CB-84BB-D9820B4D7E82}" destId="{622FB647-EF75-43C1-9E0B-0FEB0E39F2E3}" srcOrd="2" destOrd="0" presId="urn:microsoft.com/office/officeart/2005/8/layout/hList7#1"/>
    <dgm:cxn modelId="{6BD9956A-E286-8D47-A6E2-E98B1BAA6C78}" type="presParOf" srcId="{3A71E859-F662-43CB-84BB-D9820B4D7E82}" destId="{C5D8B7F4-FFE8-4E70-BA25-3BCB5A5B3E3E}" srcOrd="3" destOrd="0" presId="urn:microsoft.com/office/officeart/2005/8/layout/hList7#1"/>
    <dgm:cxn modelId="{B5918DBB-F5F0-D949-B206-9C0EC8212A20}" type="presParOf" srcId="{2F940E64-FABF-4E13-8275-92C706373034}" destId="{FF4F7775-513A-4713-9D26-D578C02D793E}" srcOrd="1" destOrd="0" presId="urn:microsoft.com/office/officeart/2005/8/layout/hList7#1"/>
    <dgm:cxn modelId="{3E11BB37-13B3-4DA6-BC57-315122BB2CC2}" type="presParOf" srcId="{2F940E64-FABF-4E13-8275-92C706373034}" destId="{2ADD4271-ABC1-4B03-879E-808145035364}" srcOrd="2" destOrd="0" presId="urn:microsoft.com/office/officeart/2005/8/layout/hList7#1"/>
    <dgm:cxn modelId="{BA82106F-1435-4BAA-920D-E8C782DE5AEA}" type="presParOf" srcId="{2ADD4271-ABC1-4B03-879E-808145035364}" destId="{62B0C9F1-0248-4110-AEA4-192B1A864F56}" srcOrd="0" destOrd="0" presId="urn:microsoft.com/office/officeart/2005/8/layout/hList7#1"/>
    <dgm:cxn modelId="{AC6D7623-F87D-422E-90B3-627E2334EE21}" type="presParOf" srcId="{2ADD4271-ABC1-4B03-879E-808145035364}" destId="{03C6072C-CD10-4865-8F6E-6B13062CA76E}" srcOrd="1" destOrd="0" presId="urn:microsoft.com/office/officeart/2005/8/layout/hList7#1"/>
    <dgm:cxn modelId="{07053316-2C1D-488D-8F27-1A0B1F5714E6}" type="presParOf" srcId="{2ADD4271-ABC1-4B03-879E-808145035364}" destId="{04F711FF-D001-4413-8066-F93B35F2AB08}" srcOrd="2" destOrd="0" presId="urn:microsoft.com/office/officeart/2005/8/layout/hList7#1"/>
    <dgm:cxn modelId="{E20B8CC1-07A7-404C-AAF8-CBEAC6EC235C}" type="presParOf" srcId="{2ADD4271-ABC1-4B03-879E-808145035364}" destId="{9EFDEDBA-A909-48C8-9971-C9DF503F4F86}" srcOrd="3" destOrd="0" presId="urn:microsoft.com/office/officeart/2005/8/layout/hList7#1"/>
    <dgm:cxn modelId="{66F00DEC-6D8F-4B3C-B55D-E2FD2DE3CDA7}" type="presParOf" srcId="{2F940E64-FABF-4E13-8275-92C706373034}" destId="{A7BADC8A-20CC-455E-860D-2848AEA9AE8C}" srcOrd="3" destOrd="0" presId="urn:microsoft.com/office/officeart/2005/8/layout/hList7#1"/>
    <dgm:cxn modelId="{B88903EA-903A-4B08-9DA3-921B5180FCF5}" type="presParOf" srcId="{2F940E64-FABF-4E13-8275-92C706373034}" destId="{5C452CCE-FE6A-4845-ABEA-0CD0C809A45F}" srcOrd="4" destOrd="0" presId="urn:microsoft.com/office/officeart/2005/8/layout/hList7#1"/>
    <dgm:cxn modelId="{C0C32617-DA3A-42A6-ABC8-E74AEAE5D081}" type="presParOf" srcId="{5C452CCE-FE6A-4845-ABEA-0CD0C809A45F}" destId="{96810002-621E-4094-82D2-A69F2097B843}" srcOrd="0" destOrd="0" presId="urn:microsoft.com/office/officeart/2005/8/layout/hList7#1"/>
    <dgm:cxn modelId="{DA7EC74F-8431-4A7D-9020-26A2BD0D26C6}" type="presParOf" srcId="{5C452CCE-FE6A-4845-ABEA-0CD0C809A45F}" destId="{F5D434AA-BB18-431B-961F-815CAEC46C98}" srcOrd="1" destOrd="0" presId="urn:microsoft.com/office/officeart/2005/8/layout/hList7#1"/>
    <dgm:cxn modelId="{9EF696B0-FA63-4608-A12C-477AEA997B16}" type="presParOf" srcId="{5C452CCE-FE6A-4845-ABEA-0CD0C809A45F}" destId="{742C948F-0846-4D65-992D-693167F16476}" srcOrd="2" destOrd="0" presId="urn:microsoft.com/office/officeart/2005/8/layout/hList7#1"/>
    <dgm:cxn modelId="{8F002BAC-25EB-4885-81B6-B54CECA12F2A}" type="presParOf" srcId="{5C452CCE-FE6A-4845-ABEA-0CD0C809A45F}" destId="{FD8270AF-B4D9-472F-8009-31EFF824F6EB}" srcOrd="3" destOrd="0" presId="urn:microsoft.com/office/officeart/2005/8/layout/hList7#1"/>
    <dgm:cxn modelId="{6C055BDD-9B21-4179-9F89-05163E19E0A2}" type="presParOf" srcId="{2F940E64-FABF-4E13-8275-92C706373034}" destId="{63DE04B4-4A54-485B-81C1-D2EB08735CE2}" srcOrd="5" destOrd="0" presId="urn:microsoft.com/office/officeart/2005/8/layout/hList7#1"/>
    <dgm:cxn modelId="{2DF7A9D0-78CC-9E4C-83A2-846504AC9D9A}" type="presParOf" srcId="{2F940E64-FABF-4E13-8275-92C706373034}" destId="{8736D5AD-E371-4833-A616-528333C7DC5A}" srcOrd="6" destOrd="0" presId="urn:microsoft.com/office/officeart/2005/8/layout/hList7#1"/>
    <dgm:cxn modelId="{F826087D-F774-3F42-975A-8F4611A6427B}" type="presParOf" srcId="{8736D5AD-E371-4833-A616-528333C7DC5A}" destId="{B8542218-805F-44EB-8953-AD5A753ED3CF}" srcOrd="0" destOrd="0" presId="urn:microsoft.com/office/officeart/2005/8/layout/hList7#1"/>
    <dgm:cxn modelId="{0A6FFF3C-03F2-3141-A3F9-E2DB0E16BB68}" type="presParOf" srcId="{8736D5AD-E371-4833-A616-528333C7DC5A}" destId="{BF1E4A70-8D16-45C6-806D-0B96C23B92DF}" srcOrd="1" destOrd="0" presId="urn:microsoft.com/office/officeart/2005/8/layout/hList7#1"/>
    <dgm:cxn modelId="{97C4AEA8-4C31-1242-A194-6B0143CC3A48}" type="presParOf" srcId="{8736D5AD-E371-4833-A616-528333C7DC5A}" destId="{AD95DFDF-9C1E-4B48-BED8-014EADD3BD60}" srcOrd="2" destOrd="0" presId="urn:microsoft.com/office/officeart/2005/8/layout/hList7#1"/>
    <dgm:cxn modelId="{18F953C2-7663-5848-A64A-48D5E4B31656}" type="presParOf" srcId="{8736D5AD-E371-4833-A616-528333C7DC5A}" destId="{7B09D2A3-07A5-4CB9-99A3-E101AC43BFB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B6E2E-B705-4B8E-BC20-ED7F4FD2F731}">
      <dsp:nvSpPr>
        <dsp:cNvPr id="0" name=""/>
        <dsp:cNvSpPr/>
      </dsp:nvSpPr>
      <dsp:spPr>
        <a:xfrm>
          <a:off x="2571" y="175403"/>
          <a:ext cx="2507456" cy="5569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Anxiety Disorders</a:t>
          </a:r>
          <a:endParaRPr lang="en-US" sz="1500" kern="1200" dirty="0"/>
        </a:p>
      </dsp:txBody>
      <dsp:txXfrm>
        <a:off x="2571" y="175403"/>
        <a:ext cx="2507456" cy="556902"/>
      </dsp:txXfrm>
    </dsp:sp>
    <dsp:sp modelId="{0B9141E1-9E44-4D76-BAD7-5947CF3A91BF}">
      <dsp:nvSpPr>
        <dsp:cNvPr id="0" name=""/>
        <dsp:cNvSpPr/>
      </dsp:nvSpPr>
      <dsp:spPr>
        <a:xfrm>
          <a:off x="2571" y="732306"/>
          <a:ext cx="2507456" cy="361825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Separation Anxiety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Selective </a:t>
          </a:r>
          <a:r>
            <a:rPr lang="en-US" sz="1500" kern="1200" dirty="0" err="1" smtClean="0"/>
            <a:t>Mutism</a:t>
          </a:r>
          <a:endParaRPr lang="en-US" sz="1500" kern="1200" dirty="0"/>
        </a:p>
        <a:p>
          <a:pPr marL="114300" lvl="1" indent="-114300" algn="l" defTabSz="666750">
            <a:lnSpc>
              <a:spcPct val="90000"/>
            </a:lnSpc>
            <a:spcBef>
              <a:spcPct val="0"/>
            </a:spcBef>
            <a:spcAft>
              <a:spcPct val="15000"/>
            </a:spcAft>
            <a:buChar char="••"/>
          </a:pPr>
          <a:r>
            <a:rPr lang="en-US" sz="1500" kern="1200" dirty="0" smtClean="0"/>
            <a:t>Specific Phobia </a:t>
          </a:r>
          <a:endParaRPr lang="en-US" sz="1500" kern="1200" dirty="0"/>
        </a:p>
        <a:p>
          <a:pPr marL="114300" lvl="1" indent="-114300" algn="l" defTabSz="666750">
            <a:lnSpc>
              <a:spcPct val="90000"/>
            </a:lnSpc>
            <a:spcBef>
              <a:spcPct val="0"/>
            </a:spcBef>
            <a:spcAft>
              <a:spcPct val="15000"/>
            </a:spcAft>
            <a:buChar char="••"/>
          </a:pPr>
          <a:r>
            <a:rPr lang="en-US" sz="1500" kern="1200" dirty="0" smtClean="0"/>
            <a:t>Social Anxiety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Panic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Agoraphobia</a:t>
          </a:r>
          <a:endParaRPr lang="en-US" sz="1500" kern="1200" dirty="0"/>
        </a:p>
        <a:p>
          <a:pPr marL="114300" lvl="1" indent="-114300" algn="l" defTabSz="666750">
            <a:lnSpc>
              <a:spcPct val="90000"/>
            </a:lnSpc>
            <a:spcBef>
              <a:spcPct val="0"/>
            </a:spcBef>
            <a:spcAft>
              <a:spcPct val="15000"/>
            </a:spcAft>
            <a:buChar char="••"/>
          </a:pPr>
          <a:r>
            <a:rPr lang="en-US" sz="1500" kern="1200" dirty="0" smtClean="0"/>
            <a:t>Generalized Anxiety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Substance/Medication-Induced Anxiety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Anxiety Disorder Due to Another Medical Condition</a:t>
          </a:r>
          <a:endParaRPr lang="en-US" sz="1500" kern="1200" dirty="0"/>
        </a:p>
      </dsp:txBody>
      <dsp:txXfrm>
        <a:off x="2571" y="732306"/>
        <a:ext cx="2507456" cy="3618253"/>
      </dsp:txXfrm>
    </dsp:sp>
    <dsp:sp modelId="{EB26A184-5DFF-4929-A77E-D01FFB957A1F}">
      <dsp:nvSpPr>
        <dsp:cNvPr id="0" name=""/>
        <dsp:cNvSpPr/>
      </dsp:nvSpPr>
      <dsp:spPr>
        <a:xfrm>
          <a:off x="2861071" y="175403"/>
          <a:ext cx="2507456" cy="55690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Obsessive-Compulsive and Related Disorder</a:t>
          </a:r>
          <a:endParaRPr lang="en-US" sz="1500" kern="1200" dirty="0"/>
        </a:p>
      </dsp:txBody>
      <dsp:txXfrm>
        <a:off x="2861071" y="175403"/>
        <a:ext cx="2507456" cy="556902"/>
      </dsp:txXfrm>
    </dsp:sp>
    <dsp:sp modelId="{C3E11088-8383-4BDA-AB8B-7F940FA85F17}">
      <dsp:nvSpPr>
        <dsp:cNvPr id="0" name=""/>
        <dsp:cNvSpPr/>
      </dsp:nvSpPr>
      <dsp:spPr>
        <a:xfrm>
          <a:off x="2861071" y="732306"/>
          <a:ext cx="2507456" cy="361825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Obsessive-Compulsive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Body </a:t>
          </a:r>
          <a:r>
            <a:rPr lang="en-US" sz="1500" kern="1200" dirty="0" err="1" smtClean="0"/>
            <a:t>Dysmorphic</a:t>
          </a:r>
          <a:r>
            <a:rPr lang="en-US" sz="1500" kern="1200" dirty="0" smtClean="0"/>
            <a:t>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Hoarding Disorder</a:t>
          </a:r>
          <a:endParaRPr lang="en-US" sz="1500" kern="1200" dirty="0"/>
        </a:p>
        <a:p>
          <a:pPr marL="114300" lvl="1" indent="-114300" algn="l" defTabSz="666750">
            <a:lnSpc>
              <a:spcPct val="90000"/>
            </a:lnSpc>
            <a:spcBef>
              <a:spcPct val="0"/>
            </a:spcBef>
            <a:spcAft>
              <a:spcPct val="15000"/>
            </a:spcAft>
            <a:buChar char="••"/>
          </a:pPr>
          <a:r>
            <a:rPr lang="en-US" sz="1500" kern="1200" dirty="0" err="1" smtClean="0"/>
            <a:t>Trichotillomania</a:t>
          </a:r>
          <a:r>
            <a:rPr lang="en-US" sz="1500" kern="1200" dirty="0" smtClean="0"/>
            <a:t> (Hair-Pulling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Excoriation (Skin-Picking)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Substance/Medication-Induced Obsessive-Compulsive and Related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Obsessive-Compulsive and Related Disorder Due to Another Medical Condition</a:t>
          </a:r>
          <a:endParaRPr lang="en-US" sz="1500" kern="1200" dirty="0"/>
        </a:p>
      </dsp:txBody>
      <dsp:txXfrm>
        <a:off x="2861071" y="732306"/>
        <a:ext cx="2507456" cy="3618253"/>
      </dsp:txXfrm>
    </dsp:sp>
    <dsp:sp modelId="{D60A42B8-82CE-4F23-9B4D-B3F3B5A5184C}">
      <dsp:nvSpPr>
        <dsp:cNvPr id="0" name=""/>
        <dsp:cNvSpPr/>
      </dsp:nvSpPr>
      <dsp:spPr>
        <a:xfrm>
          <a:off x="5719571" y="175403"/>
          <a:ext cx="2507456" cy="55690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Trauma- and Stressor-Related Disorders</a:t>
          </a:r>
          <a:endParaRPr lang="en-US" sz="1500" kern="1200" dirty="0"/>
        </a:p>
      </dsp:txBody>
      <dsp:txXfrm>
        <a:off x="5719571" y="175403"/>
        <a:ext cx="2507456" cy="556902"/>
      </dsp:txXfrm>
    </dsp:sp>
    <dsp:sp modelId="{15DB85D2-995B-40EB-B9FA-7E0E2734214B}">
      <dsp:nvSpPr>
        <dsp:cNvPr id="0" name=""/>
        <dsp:cNvSpPr/>
      </dsp:nvSpPr>
      <dsp:spPr>
        <a:xfrm>
          <a:off x="5719571" y="732306"/>
          <a:ext cx="2507456" cy="361825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Reactive Attachment Disorder</a:t>
          </a:r>
          <a:endParaRPr lang="en-US" sz="1500" kern="1200" dirty="0"/>
        </a:p>
        <a:p>
          <a:pPr marL="114300" lvl="1" indent="-114300" algn="l" defTabSz="666750">
            <a:lnSpc>
              <a:spcPct val="90000"/>
            </a:lnSpc>
            <a:spcBef>
              <a:spcPct val="0"/>
            </a:spcBef>
            <a:spcAft>
              <a:spcPct val="15000"/>
            </a:spcAft>
            <a:buChar char="••"/>
          </a:pPr>
          <a:r>
            <a:rPr lang="en-US" sz="1500" kern="1200" dirty="0" err="1" smtClean="0"/>
            <a:t>Disinhibited</a:t>
          </a:r>
          <a:r>
            <a:rPr lang="en-US" sz="1500" kern="1200" dirty="0" smtClean="0"/>
            <a:t> Social Engagement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Posttraumatic Stress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Acute Stress Disorder</a:t>
          </a:r>
          <a:endParaRPr lang="en-US" sz="1500" kern="1200" dirty="0"/>
        </a:p>
        <a:p>
          <a:pPr marL="114300" lvl="1" indent="-114300" algn="l" defTabSz="666750">
            <a:lnSpc>
              <a:spcPct val="90000"/>
            </a:lnSpc>
            <a:spcBef>
              <a:spcPct val="0"/>
            </a:spcBef>
            <a:spcAft>
              <a:spcPct val="15000"/>
            </a:spcAft>
            <a:buChar char="••"/>
          </a:pPr>
          <a:r>
            <a:rPr lang="en-US" sz="1500" kern="1200" dirty="0" smtClean="0"/>
            <a:t>Adjustment Disorders</a:t>
          </a:r>
          <a:endParaRPr lang="en-US" sz="1500" kern="1200" dirty="0"/>
        </a:p>
      </dsp:txBody>
      <dsp:txXfrm>
        <a:off x="5719571" y="732306"/>
        <a:ext cx="2507456" cy="3618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86A2E-8515-4926-9626-136C160ADC83}">
      <dsp:nvSpPr>
        <dsp:cNvPr id="0" name=""/>
        <dsp:cNvSpPr/>
      </dsp:nvSpPr>
      <dsp:spPr>
        <a:xfrm>
          <a:off x="5954803" y="3022336"/>
          <a:ext cx="91440" cy="821549"/>
        </a:xfrm>
        <a:custGeom>
          <a:avLst/>
          <a:gdLst/>
          <a:ahLst/>
          <a:cxnLst/>
          <a:rect l="0" t="0" r="0" b="0"/>
          <a:pathLst>
            <a:path>
              <a:moveTo>
                <a:pt x="45759" y="0"/>
              </a:moveTo>
              <a:lnTo>
                <a:pt x="45759" y="405915"/>
              </a:lnTo>
              <a:lnTo>
                <a:pt x="45720" y="405915"/>
              </a:lnTo>
              <a:lnTo>
                <a:pt x="45720" y="821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69BCD-4B23-462B-8CAE-5A2AE75A4655}">
      <dsp:nvSpPr>
        <dsp:cNvPr id="0" name=""/>
        <dsp:cNvSpPr/>
      </dsp:nvSpPr>
      <dsp:spPr>
        <a:xfrm>
          <a:off x="3762306" y="1056481"/>
          <a:ext cx="2238257" cy="701279"/>
        </a:xfrm>
        <a:custGeom>
          <a:avLst/>
          <a:gdLst/>
          <a:ahLst/>
          <a:cxnLst/>
          <a:rect l="0" t="0" r="0" b="0"/>
          <a:pathLst>
            <a:path>
              <a:moveTo>
                <a:pt x="0" y="0"/>
              </a:moveTo>
              <a:lnTo>
                <a:pt x="0" y="285645"/>
              </a:lnTo>
              <a:lnTo>
                <a:pt x="2238257" y="285645"/>
              </a:lnTo>
              <a:lnTo>
                <a:pt x="2238257" y="7012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7560D-DF8C-4D80-8965-2D659D5F5BC7}">
      <dsp:nvSpPr>
        <dsp:cNvPr id="0" name=""/>
        <dsp:cNvSpPr/>
      </dsp:nvSpPr>
      <dsp:spPr>
        <a:xfrm>
          <a:off x="1880127" y="3024336"/>
          <a:ext cx="91440" cy="842232"/>
        </a:xfrm>
        <a:custGeom>
          <a:avLst/>
          <a:gdLst/>
          <a:ahLst/>
          <a:cxnLst/>
          <a:rect l="0" t="0" r="0" b="0"/>
          <a:pathLst>
            <a:path>
              <a:moveTo>
                <a:pt x="48015" y="0"/>
              </a:moveTo>
              <a:lnTo>
                <a:pt x="48015" y="426598"/>
              </a:lnTo>
              <a:lnTo>
                <a:pt x="45720" y="426598"/>
              </a:lnTo>
              <a:lnTo>
                <a:pt x="45720" y="8422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5FEFF-23F2-417D-8422-ECA09259BA19}">
      <dsp:nvSpPr>
        <dsp:cNvPr id="0" name=""/>
        <dsp:cNvSpPr/>
      </dsp:nvSpPr>
      <dsp:spPr>
        <a:xfrm>
          <a:off x="1928143" y="1056481"/>
          <a:ext cx="1834162" cy="713926"/>
        </a:xfrm>
        <a:custGeom>
          <a:avLst/>
          <a:gdLst/>
          <a:ahLst/>
          <a:cxnLst/>
          <a:rect l="0" t="0" r="0" b="0"/>
          <a:pathLst>
            <a:path>
              <a:moveTo>
                <a:pt x="1834162" y="0"/>
              </a:moveTo>
              <a:lnTo>
                <a:pt x="1834162" y="298292"/>
              </a:lnTo>
              <a:lnTo>
                <a:pt x="0" y="298292"/>
              </a:lnTo>
              <a:lnTo>
                <a:pt x="0" y="713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D075C-4C03-438C-B7D0-E91280C75907}">
      <dsp:nvSpPr>
        <dsp:cNvPr id="0" name=""/>
        <dsp:cNvSpPr/>
      </dsp:nvSpPr>
      <dsp:spPr>
        <a:xfrm>
          <a:off x="1164317" y="0"/>
          <a:ext cx="5195976" cy="1056481"/>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0" u="none" strike="noStrike" kern="1200" cap="none" normalizeH="0" baseline="0" dirty="0" smtClean="0">
              <a:ln>
                <a:noFill/>
              </a:ln>
              <a:solidFill>
                <a:srgbClr val="FF0000"/>
              </a:solidFill>
              <a:effectLst/>
              <a:latin typeface="Arial" charset="0"/>
              <a:cs typeface="Arial" charset="0"/>
            </a:rPr>
            <a:t>Panic Attacks</a:t>
          </a:r>
        </a:p>
      </dsp:txBody>
      <dsp:txXfrm>
        <a:off x="1215890" y="51573"/>
        <a:ext cx="5092830" cy="953335"/>
      </dsp:txXfrm>
    </dsp:sp>
    <dsp:sp modelId="{385C6F3B-97E0-4762-8888-B8DF9C8A3A18}">
      <dsp:nvSpPr>
        <dsp:cNvPr id="0" name=""/>
        <dsp:cNvSpPr/>
      </dsp:nvSpPr>
      <dsp:spPr>
        <a:xfrm>
          <a:off x="184540" y="1770408"/>
          <a:ext cx="3487207" cy="1253927"/>
        </a:xfrm>
        <a:prstGeom prst="parallelogram">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1" u="none" strike="noStrike" kern="1200" cap="none" normalizeH="0" baseline="0" dirty="0" smtClean="0">
              <a:ln>
                <a:noFill/>
              </a:ln>
              <a:solidFill>
                <a:srgbClr val="FFFF00"/>
              </a:solidFill>
              <a:effectLst/>
              <a:latin typeface="Arial" charset="0"/>
              <a:cs typeface="Arial" charset="0"/>
            </a:rPr>
            <a:t>Unexpected</a:t>
          </a:r>
        </a:p>
      </dsp:txBody>
      <dsp:txXfrm>
        <a:off x="605758" y="1921869"/>
        <a:ext cx="2644771" cy="951005"/>
      </dsp:txXfrm>
    </dsp:sp>
    <dsp:sp modelId="{70187804-AAFB-4D80-AB89-B4726F92D022}">
      <dsp:nvSpPr>
        <dsp:cNvPr id="0" name=""/>
        <dsp:cNvSpPr/>
      </dsp:nvSpPr>
      <dsp:spPr>
        <a:xfrm>
          <a:off x="265905" y="3866568"/>
          <a:ext cx="3319885" cy="1979208"/>
        </a:xfrm>
        <a:prstGeom prst="parallelogram">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rgbClr val="FFFF00"/>
              </a:solidFill>
            </a:rPr>
            <a:t>Spontaneous.</a:t>
          </a:r>
        </a:p>
        <a:p>
          <a:pPr lvl="0" algn="ctr" defTabSz="1066800">
            <a:lnSpc>
              <a:spcPct val="90000"/>
            </a:lnSpc>
            <a:spcBef>
              <a:spcPct val="0"/>
            </a:spcBef>
            <a:spcAft>
              <a:spcPct val="35000"/>
            </a:spcAft>
          </a:pPr>
          <a:r>
            <a:rPr lang="en-US" sz="2400" b="1" i="1" kern="1200" dirty="0" smtClean="0">
              <a:solidFill>
                <a:srgbClr val="FFFF00"/>
              </a:solidFill>
            </a:rPr>
            <a:t>Essential to diagnose </a:t>
          </a:r>
        </a:p>
        <a:p>
          <a:pPr lvl="0" algn="ctr" defTabSz="1066800">
            <a:lnSpc>
              <a:spcPct val="90000"/>
            </a:lnSpc>
            <a:spcBef>
              <a:spcPct val="0"/>
            </a:spcBef>
            <a:spcAft>
              <a:spcPct val="35000"/>
            </a:spcAft>
          </a:pPr>
          <a:r>
            <a:rPr lang="en-US" sz="2400" b="1" i="1" kern="1200" dirty="0" smtClean="0">
              <a:solidFill>
                <a:srgbClr val="FFFF00"/>
              </a:solidFill>
            </a:rPr>
            <a:t>Panic Disorder</a:t>
          </a:r>
          <a:endParaRPr lang="en-US" sz="2400" kern="1200" dirty="0">
            <a:solidFill>
              <a:srgbClr val="FFFF00"/>
            </a:solidFill>
          </a:endParaRPr>
        </a:p>
      </dsp:txBody>
      <dsp:txXfrm>
        <a:off x="748730" y="4154412"/>
        <a:ext cx="2354235" cy="1403520"/>
      </dsp:txXfrm>
    </dsp:sp>
    <dsp:sp modelId="{687CC81A-9581-4F79-8E08-4A6FBA869834}">
      <dsp:nvSpPr>
        <dsp:cNvPr id="0" name=""/>
        <dsp:cNvSpPr/>
      </dsp:nvSpPr>
      <dsp:spPr>
        <a:xfrm>
          <a:off x="4516810" y="1757761"/>
          <a:ext cx="2967506" cy="1264575"/>
        </a:xfrm>
        <a:prstGeom prst="rect">
          <a:avLst/>
        </a:prstGeom>
        <a:solidFill>
          <a:srgbClr val="FFFF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1" u="none" strike="noStrike" kern="1200" cap="none" normalizeH="0" baseline="0" dirty="0" smtClean="0">
              <a:ln>
                <a:noFill/>
              </a:ln>
              <a:solidFill>
                <a:srgbClr val="C00000"/>
              </a:solidFill>
              <a:effectLst/>
              <a:latin typeface="Arial" charset="0"/>
              <a:cs typeface="Arial" charset="0"/>
            </a:rPr>
            <a:t>Situationally bound</a:t>
          </a:r>
        </a:p>
      </dsp:txBody>
      <dsp:txXfrm>
        <a:off x="4516810" y="1757761"/>
        <a:ext cx="2967506" cy="1264575"/>
      </dsp:txXfrm>
    </dsp:sp>
    <dsp:sp modelId="{5FCBEAAF-1484-442B-8312-AE89A8498337}">
      <dsp:nvSpPr>
        <dsp:cNvPr id="0" name=""/>
        <dsp:cNvSpPr/>
      </dsp:nvSpPr>
      <dsp:spPr>
        <a:xfrm>
          <a:off x="4097732" y="3843886"/>
          <a:ext cx="3805582" cy="1979208"/>
        </a:xfrm>
        <a:prstGeom prst="rect">
          <a:avLst/>
        </a:prstGeom>
        <a:solidFill>
          <a:srgbClr val="FFFF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1" kern="1200" dirty="0" smtClean="0">
              <a:solidFill>
                <a:srgbClr val="C00000"/>
              </a:solidFill>
            </a:rPr>
            <a:t>- Anticipation Or immediately on exposure to the trigger</a:t>
          </a:r>
        </a:p>
        <a:p>
          <a:pPr lvl="0" algn="ctr" defTabSz="889000">
            <a:lnSpc>
              <a:spcPct val="90000"/>
            </a:lnSpc>
            <a:spcBef>
              <a:spcPct val="0"/>
            </a:spcBef>
            <a:spcAft>
              <a:spcPct val="35000"/>
            </a:spcAft>
          </a:pPr>
          <a:r>
            <a:rPr lang="en-US" sz="2000" b="1" i="1" kern="1200" dirty="0" smtClean="0">
              <a:solidFill>
                <a:srgbClr val="C00000"/>
              </a:solidFill>
            </a:rPr>
            <a:t>e.g. specific phobia.</a:t>
          </a:r>
        </a:p>
        <a:p>
          <a:pPr lvl="0" algn="ctr" defTabSz="889000">
            <a:lnSpc>
              <a:spcPct val="90000"/>
            </a:lnSpc>
            <a:spcBef>
              <a:spcPct val="0"/>
            </a:spcBef>
            <a:spcAft>
              <a:spcPct val="35000"/>
            </a:spcAft>
          </a:pPr>
          <a:r>
            <a:rPr lang="en-US" sz="2000" b="1" i="1" kern="1200" dirty="0" smtClean="0">
              <a:solidFill>
                <a:srgbClr val="C00000"/>
              </a:solidFill>
            </a:rPr>
            <a:t>- can be ass./with</a:t>
          </a:r>
        </a:p>
        <a:p>
          <a:pPr lvl="0" algn="ctr" defTabSz="889000">
            <a:lnSpc>
              <a:spcPct val="90000"/>
            </a:lnSpc>
            <a:spcBef>
              <a:spcPct val="0"/>
            </a:spcBef>
            <a:spcAft>
              <a:spcPct val="35000"/>
            </a:spcAft>
          </a:pPr>
          <a:r>
            <a:rPr lang="en-US" sz="2000" b="1" i="1" kern="1200" dirty="0" smtClean="0">
              <a:solidFill>
                <a:srgbClr val="C00000"/>
              </a:solidFill>
            </a:rPr>
            <a:t>panic disorder</a:t>
          </a:r>
          <a:endParaRPr lang="en-US" sz="2000" kern="1200" dirty="0">
            <a:solidFill>
              <a:srgbClr val="C00000"/>
            </a:solidFill>
          </a:endParaRPr>
        </a:p>
      </dsp:txBody>
      <dsp:txXfrm>
        <a:off x="4097732" y="3843886"/>
        <a:ext cx="3805582" cy="1979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AF06-E94F-477C-AD0C-7F44A2164978}">
      <dsp:nvSpPr>
        <dsp:cNvPr id="0" name=""/>
        <dsp:cNvSpPr/>
      </dsp:nvSpPr>
      <dsp:spPr>
        <a:xfrm>
          <a:off x="4037181" y="3570373"/>
          <a:ext cx="1053857" cy="1321743"/>
        </a:xfrm>
        <a:custGeom>
          <a:avLst/>
          <a:gdLst/>
          <a:ahLst/>
          <a:cxnLst/>
          <a:rect l="0" t="0" r="0" b="0"/>
          <a:pathLst>
            <a:path>
              <a:moveTo>
                <a:pt x="1053857" y="0"/>
              </a:moveTo>
              <a:lnTo>
                <a:pt x="0" y="1321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FD891-6001-4086-B9BB-A9CCEB247856}">
      <dsp:nvSpPr>
        <dsp:cNvPr id="0" name=""/>
        <dsp:cNvSpPr/>
      </dsp:nvSpPr>
      <dsp:spPr>
        <a:xfrm>
          <a:off x="4020482" y="1508370"/>
          <a:ext cx="2232248" cy="609888"/>
        </a:xfrm>
        <a:custGeom>
          <a:avLst/>
          <a:gdLst/>
          <a:ahLst/>
          <a:cxnLst/>
          <a:rect l="0" t="0" r="0" b="0"/>
          <a:pathLst>
            <a:path>
              <a:moveTo>
                <a:pt x="0" y="0"/>
              </a:moveTo>
              <a:lnTo>
                <a:pt x="0" y="304944"/>
              </a:lnTo>
              <a:lnTo>
                <a:pt x="2232248" y="304944"/>
              </a:lnTo>
              <a:lnTo>
                <a:pt x="2232248" y="609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8C172-0A27-4CAA-8DE3-B140DAA417B9}">
      <dsp:nvSpPr>
        <dsp:cNvPr id="0" name=""/>
        <dsp:cNvSpPr/>
      </dsp:nvSpPr>
      <dsp:spPr>
        <a:xfrm>
          <a:off x="336119" y="3570373"/>
          <a:ext cx="218427" cy="1321743"/>
        </a:xfrm>
        <a:custGeom>
          <a:avLst/>
          <a:gdLst/>
          <a:ahLst/>
          <a:cxnLst/>
          <a:rect l="0" t="0" r="0" b="0"/>
          <a:pathLst>
            <a:path>
              <a:moveTo>
                <a:pt x="218427" y="0"/>
              </a:moveTo>
              <a:lnTo>
                <a:pt x="0" y="1321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35199-8797-420E-B3DE-6E65FEC55E5E}">
      <dsp:nvSpPr>
        <dsp:cNvPr id="0" name=""/>
        <dsp:cNvSpPr/>
      </dsp:nvSpPr>
      <dsp:spPr>
        <a:xfrm>
          <a:off x="1716238" y="1508370"/>
          <a:ext cx="2304244" cy="609888"/>
        </a:xfrm>
        <a:custGeom>
          <a:avLst/>
          <a:gdLst/>
          <a:ahLst/>
          <a:cxnLst/>
          <a:rect l="0" t="0" r="0" b="0"/>
          <a:pathLst>
            <a:path>
              <a:moveTo>
                <a:pt x="2304244" y="0"/>
              </a:moveTo>
              <a:lnTo>
                <a:pt x="2304244" y="304944"/>
              </a:lnTo>
              <a:lnTo>
                <a:pt x="0" y="304944"/>
              </a:lnTo>
              <a:lnTo>
                <a:pt x="0" y="609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6FFB9-43A4-4894-B4CA-4B654E80BECA}">
      <dsp:nvSpPr>
        <dsp:cNvPr id="0" name=""/>
        <dsp:cNvSpPr/>
      </dsp:nvSpPr>
      <dsp:spPr>
        <a:xfrm>
          <a:off x="2568368" y="56256"/>
          <a:ext cx="2904228" cy="1452114"/>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38100" dist="38100" dir="2700000" algn="tl">
                  <a:srgbClr val="000000">
                    <a:alpha val="43137"/>
                  </a:srgbClr>
                </a:outerShdw>
              </a:effectLst>
            </a:rPr>
            <a:t>Phobia</a:t>
          </a:r>
          <a:endParaRPr lang="en-US" sz="4400" b="1" kern="1200" dirty="0">
            <a:effectLst>
              <a:outerShdw blurRad="38100" dist="38100" dir="2700000" algn="tl">
                <a:srgbClr val="000000">
                  <a:alpha val="43137"/>
                </a:srgbClr>
              </a:outerShdw>
            </a:effectLst>
          </a:endParaRPr>
        </a:p>
      </dsp:txBody>
      <dsp:txXfrm>
        <a:off x="2568368" y="56256"/>
        <a:ext cx="2904228" cy="1452114"/>
      </dsp:txXfrm>
    </dsp:sp>
    <dsp:sp modelId="{63DB16E3-13D9-4DED-8591-D164C41F7192}">
      <dsp:nvSpPr>
        <dsp:cNvPr id="0" name=""/>
        <dsp:cNvSpPr/>
      </dsp:nvSpPr>
      <dsp:spPr>
        <a:xfrm>
          <a:off x="264123" y="2118258"/>
          <a:ext cx="2904228" cy="1452114"/>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38100" dist="38100" dir="2700000" algn="tl">
                  <a:srgbClr val="000000">
                    <a:alpha val="43137"/>
                  </a:srgbClr>
                </a:outerShdw>
              </a:effectLst>
            </a:rPr>
            <a:t>FEAR</a:t>
          </a:r>
        </a:p>
      </dsp:txBody>
      <dsp:txXfrm>
        <a:off x="264123" y="2118258"/>
        <a:ext cx="2904228" cy="1452114"/>
      </dsp:txXfrm>
    </dsp:sp>
    <dsp:sp modelId="{D96D78C8-1F3C-4AF3-81A8-7DADDE69940A}">
      <dsp:nvSpPr>
        <dsp:cNvPr id="0" name=""/>
        <dsp:cNvSpPr/>
      </dsp:nvSpPr>
      <dsp:spPr>
        <a:xfrm>
          <a:off x="336119" y="4166059"/>
          <a:ext cx="2904228" cy="1452114"/>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Arial" pitchFamily="34" charset="0"/>
            </a:rPr>
            <a:t>± panic attack</a:t>
          </a:r>
          <a:endParaRPr lang="en-US" sz="4400" kern="1200" dirty="0"/>
        </a:p>
      </dsp:txBody>
      <dsp:txXfrm>
        <a:off x="336119" y="4166059"/>
        <a:ext cx="2904228" cy="1452114"/>
      </dsp:txXfrm>
    </dsp:sp>
    <dsp:sp modelId="{4341D2BA-F7C9-4CE3-9965-D02FC0762498}">
      <dsp:nvSpPr>
        <dsp:cNvPr id="0" name=""/>
        <dsp:cNvSpPr/>
      </dsp:nvSpPr>
      <dsp:spPr>
        <a:xfrm>
          <a:off x="4800616" y="2118258"/>
          <a:ext cx="2904228" cy="14521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C00000"/>
              </a:solidFill>
              <a:effectLst>
                <a:outerShdw blurRad="38100" dist="38100" dir="2700000" algn="tl">
                  <a:srgbClr val="000000">
                    <a:alpha val="43137"/>
                  </a:srgbClr>
                </a:outerShdw>
              </a:effectLst>
            </a:rPr>
            <a:t>Avoidance</a:t>
          </a:r>
        </a:p>
      </dsp:txBody>
      <dsp:txXfrm>
        <a:off x="4800616" y="2118258"/>
        <a:ext cx="2904228" cy="1452114"/>
      </dsp:txXfrm>
    </dsp:sp>
    <dsp:sp modelId="{6DC23690-0507-4316-9247-513BAA51D374}">
      <dsp:nvSpPr>
        <dsp:cNvPr id="0" name=""/>
        <dsp:cNvSpPr/>
      </dsp:nvSpPr>
      <dsp:spPr>
        <a:xfrm>
          <a:off x="4037181" y="4166059"/>
          <a:ext cx="3811684" cy="14521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solidFill>
                <a:srgbClr val="C00000"/>
              </a:solidFill>
              <a:latin typeface="Arial" pitchFamily="34" charset="0"/>
            </a:rPr>
            <a:t>endured with +++ discomfort</a:t>
          </a:r>
          <a:endParaRPr lang="en-US" sz="4400" kern="1200" dirty="0">
            <a:solidFill>
              <a:srgbClr val="C00000"/>
            </a:solidFill>
          </a:endParaRPr>
        </a:p>
      </dsp:txBody>
      <dsp:txXfrm>
        <a:off x="4037181" y="4166059"/>
        <a:ext cx="3811684" cy="1452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FE1A-E21F-434D-808C-EDE928255B02}">
      <dsp:nvSpPr>
        <dsp:cNvPr id="0" name=""/>
        <dsp:cNvSpPr/>
      </dsp:nvSpPr>
      <dsp:spPr>
        <a:xfrm>
          <a:off x="2898" y="3267"/>
          <a:ext cx="8059099" cy="113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b="1" kern="1200" dirty="0" smtClean="0">
              <a:solidFill>
                <a:srgbClr val="00B050"/>
              </a:solidFill>
              <a:effectLst>
                <a:outerShdw blurRad="38100" dist="38100" dir="2700000" algn="tl">
                  <a:srgbClr val="000000">
                    <a:alpha val="43137"/>
                  </a:srgbClr>
                </a:outerShdw>
              </a:effectLst>
            </a:rPr>
            <a:t>O</a:t>
          </a:r>
          <a:r>
            <a:rPr lang="en-US" sz="4900" b="1" kern="1200" dirty="0" smtClean="0">
              <a:solidFill>
                <a:srgbClr val="FFFF00"/>
              </a:solidFill>
              <a:effectLst>
                <a:outerShdw blurRad="38100" dist="38100" dir="2700000" algn="tl">
                  <a:srgbClr val="000000">
                    <a:alpha val="43137"/>
                  </a:srgbClr>
                </a:outerShdw>
              </a:effectLst>
            </a:rPr>
            <a:t>C</a:t>
          </a:r>
          <a:r>
            <a:rPr lang="en-US" sz="4900" b="1" kern="1200" dirty="0" smtClean="0">
              <a:solidFill>
                <a:srgbClr val="7030A0"/>
              </a:solidFill>
              <a:effectLst>
                <a:outerShdw blurRad="38100" dist="38100" dir="2700000" algn="tl">
                  <a:srgbClr val="000000">
                    <a:alpha val="43137"/>
                  </a:srgbClr>
                </a:outerShdw>
              </a:effectLst>
            </a:rPr>
            <a:t>D</a:t>
          </a:r>
          <a:endParaRPr lang="en-US" sz="4900" b="1" kern="1200" dirty="0">
            <a:solidFill>
              <a:srgbClr val="7030A0"/>
            </a:solidFill>
            <a:effectLst>
              <a:outerShdw blurRad="38100" dist="38100" dir="2700000" algn="tl">
                <a:srgbClr val="000000">
                  <a:alpha val="43137"/>
                </a:srgbClr>
              </a:outerShdw>
            </a:effectLst>
          </a:endParaRPr>
        </a:p>
      </dsp:txBody>
      <dsp:txXfrm>
        <a:off x="36021" y="36390"/>
        <a:ext cx="7992853" cy="1064658"/>
      </dsp:txXfrm>
    </dsp:sp>
    <dsp:sp modelId="{54D3507C-BB6A-4F38-A298-DC3146F0E000}">
      <dsp:nvSpPr>
        <dsp:cNvPr id="0" name=""/>
        <dsp:cNvSpPr/>
      </dsp:nvSpPr>
      <dsp:spPr>
        <a:xfrm>
          <a:off x="2898" y="1472896"/>
          <a:ext cx="2543907" cy="4428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smtClean="0">
              <a:solidFill>
                <a:srgbClr val="0EC440"/>
              </a:solidFill>
              <a:effectLst>
                <a:outerShdw blurRad="38100" dist="38100" dir="2700000" algn="tl">
                  <a:srgbClr val="000000">
                    <a:alpha val="43137"/>
                  </a:srgbClr>
                </a:outerShdw>
              </a:effectLst>
            </a:rPr>
            <a:t>Obsessions</a:t>
          </a:r>
          <a:endParaRPr lang="en-US" sz="2100" b="1" i="1" kern="1200" dirty="0" smtClean="0">
            <a:solidFill>
              <a:srgbClr val="0EC440"/>
            </a:solidFill>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n-US" sz="2100" kern="1200" dirty="0" smtClean="0">
              <a:solidFill>
                <a:srgbClr val="92D050"/>
              </a:solidFill>
              <a:cs typeface="Times New Roman" pitchFamily="18" charset="0"/>
            </a:rPr>
            <a:t>Own: thoughts,</a:t>
          </a:r>
        </a:p>
        <a:p>
          <a:pPr lvl="0" algn="ctr" defTabSz="1244600" rtl="0">
            <a:lnSpc>
              <a:spcPct val="90000"/>
            </a:lnSpc>
            <a:spcBef>
              <a:spcPct val="0"/>
            </a:spcBef>
            <a:spcAft>
              <a:spcPct val="35000"/>
            </a:spcAft>
          </a:pPr>
          <a:r>
            <a:rPr lang="en-US" sz="2100" kern="1200" dirty="0" smtClean="0">
              <a:solidFill>
                <a:srgbClr val="92D050"/>
              </a:solidFill>
              <a:cs typeface="Times New Roman" pitchFamily="18" charset="0"/>
            </a:rPr>
            <a:t>Impulses, images</a:t>
          </a:r>
        </a:p>
        <a:p>
          <a:pPr lvl="0" algn="ctr" defTabSz="1244600" rtl="0">
            <a:lnSpc>
              <a:spcPct val="90000"/>
            </a:lnSpc>
            <a:spcBef>
              <a:spcPct val="0"/>
            </a:spcBef>
            <a:spcAft>
              <a:spcPct val="35000"/>
            </a:spcAft>
          </a:pPr>
          <a:endParaRPr lang="en-US" sz="1000" kern="1200" dirty="0" smtClean="0">
            <a:solidFill>
              <a:srgbClr val="92D050"/>
            </a:solidFill>
            <a:cs typeface="Times New Roman" pitchFamily="18" charset="0"/>
          </a:endParaRP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Intrusive, Insisting, Unwanted</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Repetitive</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Irrational</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uncontrollable</a:t>
          </a:r>
        </a:p>
        <a:p>
          <a:pPr lvl="0" algn="l" defTabSz="1244600" rtl="0">
            <a:lnSpc>
              <a:spcPct val="90000"/>
            </a:lnSpc>
            <a:spcBef>
              <a:spcPct val="0"/>
            </a:spcBef>
            <a:spcAft>
              <a:spcPct val="35000"/>
            </a:spcAft>
          </a:pPr>
          <a:r>
            <a:rPr lang="en-US" sz="2100" kern="1200" dirty="0" smtClean="0">
              <a:solidFill>
                <a:srgbClr val="92D050"/>
              </a:solidFill>
              <a:cs typeface="Times New Roman" pitchFamily="18" charset="0"/>
            </a:rPr>
            <a:t>e.g. contaminated hands</a:t>
          </a:r>
          <a:endParaRPr lang="en-US" sz="2100" kern="1200" dirty="0"/>
        </a:p>
      </dsp:txBody>
      <dsp:txXfrm>
        <a:off x="77406" y="1547404"/>
        <a:ext cx="2394891" cy="4279475"/>
      </dsp:txXfrm>
    </dsp:sp>
    <dsp:sp modelId="{434796F1-AA05-45FB-8226-165CC2EC99D3}">
      <dsp:nvSpPr>
        <dsp:cNvPr id="0" name=""/>
        <dsp:cNvSpPr/>
      </dsp:nvSpPr>
      <dsp:spPr>
        <a:xfrm>
          <a:off x="2760494" y="1472896"/>
          <a:ext cx="2543907" cy="4428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dirty="0" smtClean="0">
              <a:solidFill>
                <a:srgbClr val="FFFF00"/>
              </a:solidFill>
              <a:effectLst>
                <a:outerShdw blurRad="38100" dist="38100" dir="2700000" algn="tl">
                  <a:srgbClr val="000000">
                    <a:alpha val="43137"/>
                  </a:srgbClr>
                </a:outerShdw>
              </a:effectLst>
              <a:cs typeface="Times New Roman" pitchFamily="18" charset="0"/>
            </a:rPr>
            <a:t>Compulsions</a:t>
          </a:r>
        </a:p>
        <a:p>
          <a:pPr lvl="0" algn="ctr" defTabSz="1066800">
            <a:lnSpc>
              <a:spcPct val="90000"/>
            </a:lnSpc>
            <a:spcBef>
              <a:spcPct val="0"/>
            </a:spcBef>
            <a:spcAft>
              <a:spcPct val="35000"/>
            </a:spcAft>
          </a:pPr>
          <a:endParaRPr lang="en-US" sz="1000" b="1" i="1" kern="1200" dirty="0" smtClean="0">
            <a:solidFill>
              <a:srgbClr val="FFFF00"/>
            </a:solidFill>
            <a:effectLst>
              <a:outerShdw blurRad="38100" dist="38100" dir="2700000" algn="tl">
                <a:srgbClr val="000000">
                  <a:alpha val="43137"/>
                </a:srgbClr>
              </a:outerShdw>
            </a:effectLst>
            <a:cs typeface="Times New Roman" pitchFamily="18" charset="0"/>
          </a:endParaRPr>
        </a:p>
        <a:p>
          <a:pPr lvl="0" algn="ctr" defTabSz="1066800">
            <a:lnSpc>
              <a:spcPct val="90000"/>
            </a:lnSpc>
            <a:spcBef>
              <a:spcPct val="0"/>
            </a:spcBef>
            <a:spcAft>
              <a:spcPct val="35000"/>
            </a:spcAft>
          </a:pPr>
          <a:r>
            <a:rPr lang="en-US" sz="2000" kern="1200" dirty="0" smtClean="0">
              <a:solidFill>
                <a:schemeClr val="accent1">
                  <a:lumMod val="40000"/>
                  <a:lumOff val="60000"/>
                </a:schemeClr>
              </a:solidFill>
              <a:cs typeface="Times New Roman" pitchFamily="18" charset="0"/>
            </a:rPr>
            <a:t>Irresistible, Compelling Actions or mental acts</a:t>
          </a:r>
        </a:p>
        <a:p>
          <a:pPr lvl="0" algn="ctr" defTabSz="1066800">
            <a:lnSpc>
              <a:spcPct val="90000"/>
            </a:lnSpc>
            <a:spcBef>
              <a:spcPct val="0"/>
            </a:spcBef>
            <a:spcAft>
              <a:spcPct val="35000"/>
            </a:spcAft>
          </a:pPr>
          <a:endParaRPr lang="en-US" sz="1000" kern="1200" dirty="0" smtClean="0">
            <a:solidFill>
              <a:schemeClr val="accent1">
                <a:lumMod val="40000"/>
                <a:lumOff val="60000"/>
              </a:schemeClr>
            </a:solidFill>
            <a:cs typeface="Times New Roman" pitchFamily="18" charset="0"/>
          </a:endParaRP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rPr>
            <a:t>Done in response to obsessions or according to rules</a:t>
          </a: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rPr>
            <a:t>to reduce anxiety or prevent dreaded events or situations</a:t>
          </a: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cs typeface="Times New Roman" pitchFamily="18" charset="0"/>
            </a:rPr>
            <a:t>e.g.  washing hands</a:t>
          </a:r>
        </a:p>
        <a:p>
          <a:pPr lvl="0" algn="l" defTabSz="1066800" rtl="0">
            <a:lnSpc>
              <a:spcPct val="90000"/>
            </a:lnSpc>
            <a:spcBef>
              <a:spcPct val="0"/>
            </a:spcBef>
            <a:spcAft>
              <a:spcPct val="35000"/>
            </a:spcAft>
          </a:pPr>
          <a:r>
            <a:rPr lang="en-US" sz="2000" kern="1200" dirty="0" smtClean="0">
              <a:solidFill>
                <a:schemeClr val="accent1">
                  <a:lumMod val="40000"/>
                  <a:lumOff val="60000"/>
                </a:schemeClr>
              </a:solidFill>
              <a:cs typeface="Times New Roman" pitchFamily="18" charset="0"/>
            </a:rPr>
            <a:t>repeatedly</a:t>
          </a:r>
          <a:endParaRPr lang="en-US" sz="2000" kern="1200" dirty="0"/>
        </a:p>
      </dsp:txBody>
      <dsp:txXfrm>
        <a:off x="2835002" y="1547404"/>
        <a:ext cx="2394891" cy="4279475"/>
      </dsp:txXfrm>
    </dsp:sp>
    <dsp:sp modelId="{6A3EAA57-7E68-4E70-AB06-D2FCB8DE79BD}">
      <dsp:nvSpPr>
        <dsp:cNvPr id="0" name=""/>
        <dsp:cNvSpPr/>
      </dsp:nvSpPr>
      <dsp:spPr>
        <a:xfrm>
          <a:off x="5518090" y="1472896"/>
          <a:ext cx="2543907" cy="4428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1" kern="1200" dirty="0" smtClean="0">
              <a:solidFill>
                <a:srgbClr val="880A7F"/>
              </a:solidFill>
              <a:effectLst>
                <a:outerShdw blurRad="38100" dist="38100" dir="2700000" algn="tl">
                  <a:srgbClr val="000000">
                    <a:alpha val="43137"/>
                  </a:srgbClr>
                </a:outerShdw>
              </a:effectLst>
            </a:rPr>
            <a:t>Disorder</a:t>
          </a:r>
        </a:p>
        <a:p>
          <a:pPr lvl="0" algn="ctr" defTabSz="1200150">
            <a:lnSpc>
              <a:spcPct val="90000"/>
            </a:lnSpc>
            <a:spcBef>
              <a:spcPct val="0"/>
            </a:spcBef>
            <a:spcAft>
              <a:spcPct val="35000"/>
            </a:spcAft>
          </a:pPr>
          <a:endParaRPr lang="en-US" sz="2700" kern="1200" dirty="0" smtClean="0">
            <a:solidFill>
              <a:srgbClr val="533EA9"/>
            </a:solidFill>
            <a:cs typeface="Times New Roman" pitchFamily="18" charset="0"/>
          </a:endParaRPr>
        </a:p>
        <a:p>
          <a:pPr lvl="0" algn="ctr" defTabSz="1200150">
            <a:lnSpc>
              <a:spcPct val="90000"/>
            </a:lnSpc>
            <a:spcBef>
              <a:spcPct val="0"/>
            </a:spcBef>
            <a:spcAft>
              <a:spcPct val="35000"/>
            </a:spcAft>
          </a:pPr>
          <a:endParaRPr lang="en-US" sz="2700" kern="1200" dirty="0" smtClean="0">
            <a:solidFill>
              <a:srgbClr val="533EA9"/>
            </a:solidFill>
            <a:cs typeface="Times New Roman" pitchFamily="18" charset="0"/>
          </a:endParaRPr>
        </a:p>
        <a:p>
          <a:pPr lvl="0" algn="l" defTabSz="1200150" rtl="0">
            <a:lnSpc>
              <a:spcPct val="90000"/>
            </a:lnSpc>
            <a:spcBef>
              <a:spcPct val="0"/>
            </a:spcBef>
            <a:spcAft>
              <a:spcPct val="35000"/>
            </a:spcAft>
          </a:pPr>
          <a:r>
            <a:rPr lang="en-US" sz="2000" kern="1200" dirty="0" smtClean="0">
              <a:solidFill>
                <a:srgbClr val="FF99FF"/>
              </a:solidFill>
              <a:cs typeface="Times New Roman" pitchFamily="18" charset="0"/>
            </a:rPr>
            <a:t>Time consuming</a:t>
          </a:r>
        </a:p>
        <a:p>
          <a:pPr lvl="0" algn="l" defTabSz="1200150" rtl="0">
            <a:lnSpc>
              <a:spcPct val="90000"/>
            </a:lnSpc>
            <a:spcBef>
              <a:spcPct val="0"/>
            </a:spcBef>
            <a:spcAft>
              <a:spcPct val="35000"/>
            </a:spcAft>
          </a:pPr>
          <a:r>
            <a:rPr lang="en-US" sz="2000" kern="1200" dirty="0" smtClean="0">
              <a:solidFill>
                <a:srgbClr val="FF99FF"/>
              </a:solidFill>
              <a:cs typeface="Times New Roman" pitchFamily="18" charset="0"/>
            </a:rPr>
            <a:t>at least  1 hr/d</a:t>
          </a: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a:p>
          <a:pPr lvl="0" algn="l" defTabSz="1200150" rtl="0">
            <a:lnSpc>
              <a:spcPct val="90000"/>
            </a:lnSpc>
            <a:spcBef>
              <a:spcPct val="0"/>
            </a:spcBef>
            <a:spcAft>
              <a:spcPct val="35000"/>
            </a:spcAft>
          </a:pPr>
          <a:r>
            <a:rPr lang="en-US" sz="2000" kern="1200" dirty="0" smtClean="0">
              <a:solidFill>
                <a:srgbClr val="FF99FF"/>
              </a:solidFill>
              <a:cs typeface="Times New Roman" pitchFamily="18" charset="0"/>
            </a:rPr>
            <a:t>Functioning imp.</a:t>
          </a: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a:p>
          <a:pPr lvl="0" algn="l" defTabSz="1200150" rtl="0">
            <a:lnSpc>
              <a:spcPct val="90000"/>
            </a:lnSpc>
            <a:spcBef>
              <a:spcPct val="0"/>
            </a:spcBef>
            <a:spcAft>
              <a:spcPct val="35000"/>
            </a:spcAft>
          </a:pPr>
          <a:endParaRPr lang="en-US" sz="2000" kern="1200" dirty="0" smtClean="0">
            <a:solidFill>
              <a:srgbClr val="FF99FF"/>
            </a:solidFill>
            <a:cs typeface="Times New Roman" pitchFamily="18" charset="0"/>
          </a:endParaRPr>
        </a:p>
      </dsp:txBody>
      <dsp:txXfrm>
        <a:off x="5592598" y="1547404"/>
        <a:ext cx="2394891" cy="4279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132C0-E382-4924-B972-51F81C8EC5F2}">
      <dsp:nvSpPr>
        <dsp:cNvPr id="0" name=""/>
        <dsp:cNvSpPr/>
      </dsp:nvSpPr>
      <dsp:spPr>
        <a:xfrm>
          <a:off x="2925641" y="3214"/>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OCD</a:t>
          </a:r>
          <a:endParaRPr lang="en-US" sz="3200" b="1" kern="1200" dirty="0">
            <a:effectLst>
              <a:outerShdw blurRad="38100" dist="38100" dir="2700000" algn="tl">
                <a:srgbClr val="000000">
                  <a:alpha val="43137"/>
                </a:srgbClr>
              </a:outerShdw>
            </a:effectLst>
          </a:endParaRPr>
        </a:p>
      </dsp:txBody>
      <dsp:txXfrm>
        <a:off x="2976070" y="53643"/>
        <a:ext cx="1488425" cy="932176"/>
      </dsp:txXfrm>
    </dsp:sp>
    <dsp:sp modelId="{6B7E2F8D-9FFF-4598-B54C-EC38AA1215C1}">
      <dsp:nvSpPr>
        <dsp:cNvPr id="0" name=""/>
        <dsp:cNvSpPr/>
      </dsp:nvSpPr>
      <dsp:spPr>
        <a:xfrm>
          <a:off x="1287687" y="519731"/>
          <a:ext cx="4865192" cy="4865192"/>
        </a:xfrm>
        <a:custGeom>
          <a:avLst/>
          <a:gdLst/>
          <a:ahLst/>
          <a:cxnLst/>
          <a:rect l="0" t="0" r="0" b="0"/>
          <a:pathLst>
            <a:path>
              <a:moveTo>
                <a:pt x="3426911" y="212492"/>
              </a:moveTo>
              <a:arcTo wR="2432596" hR="2432596" stAng="17647567"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810B7F6-A7FB-49D5-BC8B-98433E490DBC}">
      <dsp:nvSpPr>
        <dsp:cNvPr id="0" name=""/>
        <dsp:cNvSpPr/>
      </dsp:nvSpPr>
      <dsp:spPr>
        <a:xfrm>
          <a:off x="4192315" y="1219512"/>
          <a:ext cx="3269315"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charset="0"/>
              <a:cs typeface="Arial" charset="0"/>
            </a:rPr>
            <a:t>Excessive self blame &amp; sense of responsibility</a:t>
          </a:r>
          <a:endParaRPr lang="en-US" sz="2000" kern="1200" dirty="0"/>
        </a:p>
      </dsp:txBody>
      <dsp:txXfrm>
        <a:off x="4242744" y="1269941"/>
        <a:ext cx="3168457" cy="932176"/>
      </dsp:txXfrm>
    </dsp:sp>
    <dsp:sp modelId="{2E58BD31-558F-4244-824C-2E5220C3DE69}">
      <dsp:nvSpPr>
        <dsp:cNvPr id="0" name=""/>
        <dsp:cNvSpPr/>
      </dsp:nvSpPr>
      <dsp:spPr>
        <a:xfrm>
          <a:off x="1287687" y="519731"/>
          <a:ext cx="4865192" cy="4865192"/>
        </a:xfrm>
        <a:custGeom>
          <a:avLst/>
          <a:gdLst/>
          <a:ahLst/>
          <a:cxnLst/>
          <a:rect l="0" t="0" r="0" b="0"/>
          <a:pathLst>
            <a:path>
              <a:moveTo>
                <a:pt x="4827304" y="2004932"/>
              </a:moveTo>
              <a:arcTo wR="2432596" hR="2432596" stAng="20992468" swAng="1215065"/>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0B35208-36F6-453C-94CD-7AADB5F2B474}">
      <dsp:nvSpPr>
        <dsp:cNvPr id="0" name=""/>
        <dsp:cNvSpPr/>
      </dsp:nvSpPr>
      <dsp:spPr>
        <a:xfrm>
          <a:off x="5032331" y="3652108"/>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Times New Roman"/>
              <a:cs typeface="Times New Roman"/>
            </a:rPr>
            <a:t>↑</a:t>
          </a:r>
          <a:r>
            <a:rPr lang="en-US" sz="3200" b="1" kern="1200" dirty="0" smtClean="0">
              <a:effectLst>
                <a:outerShdw blurRad="38100" dist="38100" dir="2700000" algn="tl">
                  <a:srgbClr val="000000">
                    <a:alpha val="43137"/>
                  </a:srgbClr>
                </a:outerShdw>
              </a:effectLst>
            </a:rPr>
            <a:t>OCD</a:t>
          </a:r>
          <a:endParaRPr lang="en-US" sz="3200" kern="1200" dirty="0"/>
        </a:p>
      </dsp:txBody>
      <dsp:txXfrm>
        <a:off x="5082760" y="3702537"/>
        <a:ext cx="1488425" cy="932176"/>
      </dsp:txXfrm>
    </dsp:sp>
    <dsp:sp modelId="{960E1A02-65B0-4AA4-8EE6-99E937FB1887}">
      <dsp:nvSpPr>
        <dsp:cNvPr id="0" name=""/>
        <dsp:cNvSpPr/>
      </dsp:nvSpPr>
      <dsp:spPr>
        <a:xfrm>
          <a:off x="1287687" y="519731"/>
          <a:ext cx="4865192" cy="4865192"/>
        </a:xfrm>
        <a:custGeom>
          <a:avLst/>
          <a:gdLst/>
          <a:ahLst/>
          <a:cxnLst/>
          <a:rect l="0" t="0" r="0" b="0"/>
          <a:pathLst>
            <a:path>
              <a:moveTo>
                <a:pt x="3980420" y="4309232"/>
              </a:moveTo>
              <a:arcTo wR="2432596" hR="2432596" stAng="3029079"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6D7FC1F-5C20-41A4-A3B3-1053C2355E01}">
      <dsp:nvSpPr>
        <dsp:cNvPr id="0" name=""/>
        <dsp:cNvSpPr/>
      </dsp:nvSpPr>
      <dsp:spPr>
        <a:xfrm>
          <a:off x="2925641" y="4868406"/>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charset="0"/>
              <a:cs typeface="Arial" charset="0"/>
            </a:rPr>
            <a:t>Feeling anxious</a:t>
          </a:r>
          <a:endParaRPr lang="en-US" sz="2400" kern="1200" dirty="0"/>
        </a:p>
      </dsp:txBody>
      <dsp:txXfrm>
        <a:off x="2976070" y="4918835"/>
        <a:ext cx="1488425" cy="932176"/>
      </dsp:txXfrm>
    </dsp:sp>
    <dsp:sp modelId="{EAD68A7E-3187-4492-9E74-E8B80F7CCB7D}">
      <dsp:nvSpPr>
        <dsp:cNvPr id="0" name=""/>
        <dsp:cNvSpPr/>
      </dsp:nvSpPr>
      <dsp:spPr>
        <a:xfrm>
          <a:off x="1287687" y="519731"/>
          <a:ext cx="4865192" cy="4865192"/>
        </a:xfrm>
        <a:custGeom>
          <a:avLst/>
          <a:gdLst/>
          <a:ahLst/>
          <a:cxnLst/>
          <a:rect l="0" t="0" r="0" b="0"/>
          <a:pathLst>
            <a:path>
              <a:moveTo>
                <a:pt x="1438280" y="4652699"/>
              </a:moveTo>
              <a:arcTo wR="2432596" hR="2432596" stAng="6847567"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33E519C-536D-4FFD-BE61-B74A346FE82D}">
      <dsp:nvSpPr>
        <dsp:cNvPr id="0" name=""/>
        <dsp:cNvSpPr/>
      </dsp:nvSpPr>
      <dsp:spPr>
        <a:xfrm>
          <a:off x="818951" y="3652108"/>
          <a:ext cx="1589283"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Times New Roman"/>
              <a:cs typeface="Times New Roman"/>
            </a:rPr>
            <a:t>↑</a:t>
          </a:r>
          <a:r>
            <a:rPr lang="en-US" sz="3200" b="1" kern="1200" dirty="0" smtClean="0">
              <a:effectLst>
                <a:outerShdw blurRad="38100" dist="38100" dir="2700000" algn="tl">
                  <a:srgbClr val="000000">
                    <a:alpha val="43137"/>
                  </a:srgbClr>
                </a:outerShdw>
              </a:effectLst>
            </a:rPr>
            <a:t>OCD</a:t>
          </a:r>
          <a:endParaRPr lang="en-US" sz="3200" kern="1200" dirty="0"/>
        </a:p>
      </dsp:txBody>
      <dsp:txXfrm>
        <a:off x="869380" y="3702537"/>
        <a:ext cx="1488425" cy="932176"/>
      </dsp:txXfrm>
    </dsp:sp>
    <dsp:sp modelId="{4569CB97-6045-4610-95CF-9D8F167195BF}">
      <dsp:nvSpPr>
        <dsp:cNvPr id="0" name=""/>
        <dsp:cNvSpPr/>
      </dsp:nvSpPr>
      <dsp:spPr>
        <a:xfrm>
          <a:off x="1287687" y="519731"/>
          <a:ext cx="4865192" cy="4865192"/>
        </a:xfrm>
        <a:custGeom>
          <a:avLst/>
          <a:gdLst/>
          <a:ahLst/>
          <a:cxnLst/>
          <a:rect l="0" t="0" r="0" b="0"/>
          <a:pathLst>
            <a:path>
              <a:moveTo>
                <a:pt x="37887" y="2860259"/>
              </a:moveTo>
              <a:arcTo wR="2432596" hR="2432596" stAng="10192468" swAng="1215065"/>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32F7272-EDB1-47FD-BF54-2F161218AED4}">
      <dsp:nvSpPr>
        <dsp:cNvPr id="0" name=""/>
        <dsp:cNvSpPr/>
      </dsp:nvSpPr>
      <dsp:spPr>
        <a:xfrm>
          <a:off x="747330" y="1219512"/>
          <a:ext cx="1732526" cy="10330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Arial" charset="0"/>
              <a:cs typeface="Arial" charset="0"/>
            </a:rPr>
            <a:t>Depressive feeling </a:t>
          </a:r>
          <a:endParaRPr lang="en-US" sz="2000" b="0" kern="1200" dirty="0"/>
        </a:p>
      </dsp:txBody>
      <dsp:txXfrm>
        <a:off x="797759" y="1269941"/>
        <a:ext cx="1631668" cy="932176"/>
      </dsp:txXfrm>
    </dsp:sp>
    <dsp:sp modelId="{A7BA68EC-D3DE-4F0B-8184-8F773208E9A4}">
      <dsp:nvSpPr>
        <dsp:cNvPr id="0" name=""/>
        <dsp:cNvSpPr/>
      </dsp:nvSpPr>
      <dsp:spPr>
        <a:xfrm>
          <a:off x="1287687" y="519731"/>
          <a:ext cx="4865192" cy="4865192"/>
        </a:xfrm>
        <a:custGeom>
          <a:avLst/>
          <a:gdLst/>
          <a:ahLst/>
          <a:cxnLst/>
          <a:rect l="0" t="0" r="0" b="0"/>
          <a:pathLst>
            <a:path>
              <a:moveTo>
                <a:pt x="884771" y="555959"/>
              </a:moveTo>
              <a:arcTo wR="2432596" hR="2432596" stAng="13829079" swAng="92335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EC97-C693-49A2-9DFE-12E411956B10}">
      <dsp:nvSpPr>
        <dsp:cNvPr id="0" name=""/>
        <dsp:cNvSpPr/>
      </dsp:nvSpPr>
      <dsp:spPr>
        <a:xfrm>
          <a:off x="1918" y="0"/>
          <a:ext cx="2011188" cy="6050111"/>
        </a:xfrm>
        <a:prstGeom prst="roundRect">
          <a:avLst>
            <a:gd name="adj" fmla="val 10000"/>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CA" sz="1800" b="1" kern="1200" dirty="0" smtClean="0">
              <a:solidFill>
                <a:srgbClr val="FFFF66"/>
              </a:solidFill>
            </a:rPr>
            <a:t>Re-experience</a:t>
          </a:r>
          <a:endParaRPr lang="en-CA" sz="1800" b="1" kern="1200" dirty="0">
            <a:solidFill>
              <a:srgbClr val="FFFF66"/>
            </a:solidFill>
          </a:endParaRPr>
        </a:p>
        <a:p>
          <a:pPr marL="171450" lvl="1" indent="-171450" algn="l" defTabSz="800100">
            <a:lnSpc>
              <a:spcPct val="90000"/>
            </a:lnSpc>
            <a:spcBef>
              <a:spcPct val="0"/>
            </a:spcBef>
            <a:spcAft>
              <a:spcPct val="15000"/>
            </a:spcAft>
            <a:buChar char="••"/>
          </a:pPr>
          <a:r>
            <a:rPr lang="en-CA" sz="1800" kern="1200" dirty="0" smtClean="0"/>
            <a:t>Flash-backs</a:t>
          </a:r>
          <a:endParaRPr lang="en-CA" sz="1800" kern="1200" dirty="0"/>
        </a:p>
        <a:p>
          <a:pPr marL="171450" lvl="1" indent="-171450" algn="l" defTabSz="800100">
            <a:lnSpc>
              <a:spcPct val="90000"/>
            </a:lnSpc>
            <a:spcBef>
              <a:spcPct val="0"/>
            </a:spcBef>
            <a:spcAft>
              <a:spcPct val="15000"/>
            </a:spcAft>
            <a:buChar char="••"/>
          </a:pPr>
          <a:r>
            <a:rPr lang="en-CA" sz="1800" kern="1200" dirty="0" smtClean="0"/>
            <a:t>Nightmares</a:t>
          </a:r>
          <a:endParaRPr lang="en-CA" sz="1800" kern="1200" dirty="0"/>
        </a:p>
        <a:p>
          <a:pPr marL="171450" lvl="1" indent="-171450" algn="l" defTabSz="800100">
            <a:lnSpc>
              <a:spcPct val="90000"/>
            </a:lnSpc>
            <a:spcBef>
              <a:spcPct val="0"/>
            </a:spcBef>
            <a:spcAft>
              <a:spcPct val="15000"/>
            </a:spcAft>
            <a:buChar char="••"/>
          </a:pPr>
          <a:r>
            <a:rPr lang="en-CA" sz="1800" kern="1200" dirty="0" smtClean="0"/>
            <a:t>Hallucinations</a:t>
          </a:r>
          <a:endParaRPr lang="en-CA" sz="1800" kern="1200" dirty="0"/>
        </a:p>
        <a:p>
          <a:pPr marL="171450" lvl="1" indent="-171450" algn="l" defTabSz="800100">
            <a:lnSpc>
              <a:spcPct val="90000"/>
            </a:lnSpc>
            <a:spcBef>
              <a:spcPct val="0"/>
            </a:spcBef>
            <a:spcAft>
              <a:spcPct val="15000"/>
            </a:spcAft>
            <a:buChar char="••"/>
          </a:pPr>
          <a:r>
            <a:rPr lang="en-CA" sz="1800" kern="1200" dirty="0" smtClean="0"/>
            <a:t>Cues </a:t>
          </a:r>
          <a:r>
            <a:rPr lang="en-CA" sz="1800" kern="1200" dirty="0" smtClean="0">
              <a:sym typeface="Wingdings" pitchFamily="2" charset="2"/>
            </a:rPr>
            <a:t></a:t>
          </a:r>
          <a:endParaRPr lang="en-CA" sz="1800" kern="1200" dirty="0"/>
        </a:p>
      </dsp:txBody>
      <dsp:txXfrm>
        <a:off x="1918" y="2420044"/>
        <a:ext cx="2011188" cy="2420044"/>
      </dsp:txXfrm>
    </dsp:sp>
    <dsp:sp modelId="{C5D8B7F4-FFE8-4E70-BA25-3BCB5A5B3E3E}">
      <dsp:nvSpPr>
        <dsp:cNvPr id="0" name=""/>
        <dsp:cNvSpPr/>
      </dsp:nvSpPr>
      <dsp:spPr>
        <a:xfrm>
          <a:off x="62254" y="363006"/>
          <a:ext cx="1890517" cy="201468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B0C9F1-0248-4110-AEA4-192B1A864F56}">
      <dsp:nvSpPr>
        <dsp:cNvPr id="0" name=""/>
        <dsp:cNvSpPr/>
      </dsp:nvSpPr>
      <dsp:spPr>
        <a:xfrm>
          <a:off x="2073443" y="0"/>
          <a:ext cx="2011188" cy="6050111"/>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smtClean="0">
              <a:solidFill>
                <a:srgbClr val="FFFF66"/>
              </a:solidFill>
            </a:rPr>
            <a:t>Changes in Mood &amp; Cognitions</a:t>
          </a:r>
        </a:p>
        <a:p>
          <a:pPr marL="114300" lvl="1" indent="-114300" algn="l" defTabSz="533400">
            <a:lnSpc>
              <a:spcPct val="90000"/>
            </a:lnSpc>
            <a:spcBef>
              <a:spcPct val="0"/>
            </a:spcBef>
            <a:spcAft>
              <a:spcPct val="15000"/>
            </a:spcAft>
            <a:buChar char="••"/>
          </a:pPr>
          <a:r>
            <a:rPr lang="en-CA" sz="1200" kern="1200" dirty="0" smtClean="0"/>
            <a:t>Amnesia</a:t>
          </a:r>
        </a:p>
        <a:p>
          <a:pPr marL="114300" lvl="1" indent="-114300" algn="l" defTabSz="533400">
            <a:lnSpc>
              <a:spcPct val="90000"/>
            </a:lnSpc>
            <a:spcBef>
              <a:spcPct val="0"/>
            </a:spcBef>
            <a:spcAft>
              <a:spcPct val="15000"/>
            </a:spcAft>
            <a:buChar char="••"/>
          </a:pPr>
          <a:r>
            <a:rPr lang="en-US" sz="1200" kern="1200" dirty="0" smtClean="0"/>
            <a:t>negative beliefs</a:t>
          </a:r>
        </a:p>
        <a:p>
          <a:pPr marL="114300" lvl="1" indent="-114300" algn="l" defTabSz="533400">
            <a:lnSpc>
              <a:spcPct val="90000"/>
            </a:lnSpc>
            <a:spcBef>
              <a:spcPct val="0"/>
            </a:spcBef>
            <a:spcAft>
              <a:spcPct val="15000"/>
            </a:spcAft>
            <a:buChar char="••"/>
          </a:pPr>
          <a:r>
            <a:rPr lang="en-US" sz="1200" kern="1200" dirty="0" smtClean="0"/>
            <a:t>distorted cognitions </a:t>
          </a:r>
          <a:r>
            <a:rPr lang="en-US" sz="1200" kern="1200" dirty="0" smtClean="0">
              <a:sym typeface="Wingdings" pitchFamily="2" charset="2"/>
            </a:rPr>
            <a:t> blame</a:t>
          </a:r>
        </a:p>
        <a:p>
          <a:pPr marL="114300" lvl="1" indent="-114300" algn="l" defTabSz="533400">
            <a:lnSpc>
              <a:spcPct val="90000"/>
            </a:lnSpc>
            <a:spcBef>
              <a:spcPct val="0"/>
            </a:spcBef>
            <a:spcAft>
              <a:spcPct val="15000"/>
            </a:spcAft>
            <a:buChar char="••"/>
          </a:pPr>
          <a:r>
            <a:rPr lang="en-US" sz="1200" kern="1200" dirty="0" smtClean="0">
              <a:sym typeface="Wingdings" pitchFamily="2" charset="2"/>
            </a:rPr>
            <a:t>negative emotional state</a:t>
          </a:r>
        </a:p>
        <a:p>
          <a:pPr marL="114300" lvl="1" indent="-114300" algn="l" defTabSz="533400">
            <a:lnSpc>
              <a:spcPct val="90000"/>
            </a:lnSpc>
            <a:spcBef>
              <a:spcPct val="0"/>
            </a:spcBef>
            <a:spcAft>
              <a:spcPct val="15000"/>
            </a:spcAft>
            <a:buChar char="••"/>
          </a:pPr>
          <a:r>
            <a:rPr lang="en-US" sz="1200" kern="1200" dirty="0" smtClean="0">
              <a:sym typeface="Wingdings" pitchFamily="2" charset="2"/>
            </a:rPr>
            <a:t>diminished interest</a:t>
          </a:r>
        </a:p>
        <a:p>
          <a:pPr marL="114300" lvl="1" indent="-114300" algn="l" defTabSz="533400">
            <a:lnSpc>
              <a:spcPct val="90000"/>
            </a:lnSpc>
            <a:spcBef>
              <a:spcPct val="0"/>
            </a:spcBef>
            <a:spcAft>
              <a:spcPct val="15000"/>
            </a:spcAft>
            <a:buChar char="••"/>
          </a:pPr>
          <a:r>
            <a:rPr lang="en-US" sz="1200" kern="1200" dirty="0" smtClean="0">
              <a:sym typeface="Wingdings" pitchFamily="2" charset="2"/>
            </a:rPr>
            <a:t>Detachment</a:t>
          </a:r>
        </a:p>
        <a:p>
          <a:pPr marL="114300" lvl="1" indent="-114300" algn="l" defTabSz="533400">
            <a:lnSpc>
              <a:spcPct val="90000"/>
            </a:lnSpc>
            <a:spcBef>
              <a:spcPct val="0"/>
            </a:spcBef>
            <a:spcAft>
              <a:spcPct val="15000"/>
            </a:spcAft>
            <a:buChar char="••"/>
          </a:pPr>
          <a:r>
            <a:rPr lang="en-US" sz="1200" kern="1200" dirty="0" smtClean="0">
              <a:sym typeface="Wingdings" pitchFamily="2" charset="2"/>
            </a:rPr>
            <a:t>Persistent inability to experience positive emotions</a:t>
          </a:r>
          <a:endParaRPr lang="en-US" sz="1200" b="1" kern="1200" dirty="0" smtClean="0">
            <a:solidFill>
              <a:srgbClr val="FFFF66"/>
            </a:solidFill>
          </a:endParaRPr>
        </a:p>
      </dsp:txBody>
      <dsp:txXfrm>
        <a:off x="2073443" y="2420044"/>
        <a:ext cx="2011188" cy="2420044"/>
      </dsp:txXfrm>
    </dsp:sp>
    <dsp:sp modelId="{9EFDEDBA-A909-48C8-9971-C9DF503F4F86}">
      <dsp:nvSpPr>
        <dsp:cNvPr id="0" name=""/>
        <dsp:cNvSpPr/>
      </dsp:nvSpPr>
      <dsp:spPr>
        <a:xfrm>
          <a:off x="2133778" y="363006"/>
          <a:ext cx="1890517" cy="201468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10002-621E-4094-82D2-A69F2097B843}">
      <dsp:nvSpPr>
        <dsp:cNvPr id="0" name=""/>
        <dsp:cNvSpPr/>
      </dsp:nvSpPr>
      <dsp:spPr>
        <a:xfrm>
          <a:off x="4144967" y="0"/>
          <a:ext cx="2011188" cy="60501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CA" sz="1800" b="1" kern="1200" dirty="0" smtClean="0">
              <a:solidFill>
                <a:srgbClr val="C00000"/>
              </a:solidFill>
            </a:rPr>
            <a:t>Avoidance</a:t>
          </a:r>
          <a:endParaRPr lang="en-US" sz="1800" b="1" kern="1200" dirty="0" smtClean="0">
            <a:solidFill>
              <a:srgbClr val="FFFF66"/>
            </a:solidFill>
          </a:endParaRPr>
        </a:p>
        <a:p>
          <a:pPr marL="171450" lvl="1" indent="-171450" algn="l" defTabSz="800100">
            <a:lnSpc>
              <a:spcPct val="90000"/>
            </a:lnSpc>
            <a:spcBef>
              <a:spcPct val="0"/>
            </a:spcBef>
            <a:spcAft>
              <a:spcPct val="15000"/>
            </a:spcAft>
            <a:buChar char="••"/>
          </a:pPr>
          <a:r>
            <a:rPr lang="en-CA" sz="1800" kern="1200" dirty="0" smtClean="0"/>
            <a:t>Place, People</a:t>
          </a:r>
          <a:endParaRPr lang="en-CA" sz="1800" kern="1200" dirty="0"/>
        </a:p>
        <a:p>
          <a:pPr marL="171450" lvl="1" indent="-171450" algn="l" defTabSz="800100">
            <a:lnSpc>
              <a:spcPct val="90000"/>
            </a:lnSpc>
            <a:spcBef>
              <a:spcPct val="0"/>
            </a:spcBef>
            <a:spcAft>
              <a:spcPct val="15000"/>
            </a:spcAft>
            <a:buChar char="••"/>
          </a:pPr>
          <a:r>
            <a:rPr lang="en-CA" sz="1800" kern="1200" dirty="0" smtClean="0"/>
            <a:t>Conversations</a:t>
          </a:r>
          <a:endParaRPr lang="en-CA" sz="1800" kern="1200" dirty="0"/>
        </a:p>
        <a:p>
          <a:pPr marL="171450" lvl="1" indent="-171450" algn="l" defTabSz="800100">
            <a:lnSpc>
              <a:spcPct val="90000"/>
            </a:lnSpc>
            <a:spcBef>
              <a:spcPct val="0"/>
            </a:spcBef>
            <a:spcAft>
              <a:spcPct val="15000"/>
            </a:spcAft>
            <a:buChar char="••"/>
          </a:pPr>
          <a:r>
            <a:rPr lang="en-CA" sz="1800" kern="1200" dirty="0" smtClean="0"/>
            <a:t>Apathy</a:t>
          </a:r>
          <a:endParaRPr lang="en-CA" sz="1800" kern="1200" dirty="0"/>
        </a:p>
        <a:p>
          <a:pPr marL="171450" lvl="1" indent="-171450" algn="l" defTabSz="800100">
            <a:lnSpc>
              <a:spcPct val="90000"/>
            </a:lnSpc>
            <a:spcBef>
              <a:spcPct val="0"/>
            </a:spcBef>
            <a:spcAft>
              <a:spcPct val="15000"/>
            </a:spcAft>
            <a:buChar char="••"/>
          </a:pPr>
          <a:r>
            <a:rPr lang="en-CA" sz="1800" kern="1200" dirty="0" smtClean="0"/>
            <a:t>Detached </a:t>
          </a:r>
          <a:endParaRPr lang="en-CA" sz="1800" kern="1200" dirty="0"/>
        </a:p>
      </dsp:txBody>
      <dsp:txXfrm>
        <a:off x="4144967" y="2420044"/>
        <a:ext cx="2011188" cy="2420044"/>
      </dsp:txXfrm>
    </dsp:sp>
    <dsp:sp modelId="{FD8270AF-B4D9-472F-8009-31EFF824F6EB}">
      <dsp:nvSpPr>
        <dsp:cNvPr id="0" name=""/>
        <dsp:cNvSpPr/>
      </dsp:nvSpPr>
      <dsp:spPr>
        <a:xfrm>
          <a:off x="4205303" y="363006"/>
          <a:ext cx="1890517" cy="201468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542218-805F-44EB-8953-AD5A753ED3CF}">
      <dsp:nvSpPr>
        <dsp:cNvPr id="0" name=""/>
        <dsp:cNvSpPr/>
      </dsp:nvSpPr>
      <dsp:spPr>
        <a:xfrm>
          <a:off x="6216492" y="0"/>
          <a:ext cx="2011188" cy="6050111"/>
        </a:xfrm>
        <a:prstGeom prst="roundRect">
          <a:avLst>
            <a:gd name="adj" fmla="val 10000"/>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CA" sz="1800" b="1" kern="1200" dirty="0" smtClean="0">
              <a:solidFill>
                <a:srgbClr val="FF6600"/>
              </a:solidFill>
            </a:rPr>
            <a:t>Arousal</a:t>
          </a:r>
          <a:endParaRPr lang="en-CA" sz="1800" b="1" kern="1200" dirty="0">
            <a:solidFill>
              <a:srgbClr val="FF6600"/>
            </a:solidFill>
          </a:endParaRPr>
        </a:p>
        <a:p>
          <a:pPr marL="171450" lvl="1" indent="-171450" algn="l" defTabSz="800100">
            <a:lnSpc>
              <a:spcPct val="90000"/>
            </a:lnSpc>
            <a:spcBef>
              <a:spcPct val="0"/>
            </a:spcBef>
            <a:spcAft>
              <a:spcPct val="15000"/>
            </a:spcAft>
            <a:buChar char="••"/>
          </a:pPr>
          <a:r>
            <a:rPr lang="en-CA" sz="1800" kern="1200" dirty="0" smtClean="0"/>
            <a:t>Sleep</a:t>
          </a:r>
          <a:endParaRPr lang="en-CA" sz="1800" kern="1200" dirty="0"/>
        </a:p>
        <a:p>
          <a:pPr marL="171450" lvl="1" indent="-171450" algn="l" defTabSz="800100">
            <a:lnSpc>
              <a:spcPct val="90000"/>
            </a:lnSpc>
            <a:spcBef>
              <a:spcPct val="0"/>
            </a:spcBef>
            <a:spcAft>
              <a:spcPct val="15000"/>
            </a:spcAft>
            <a:buChar char="••"/>
          </a:pPr>
          <a:r>
            <a:rPr lang="en-CA" sz="1800" kern="1200" dirty="0" smtClean="0"/>
            <a:t>Hypervigilance</a:t>
          </a:r>
          <a:endParaRPr lang="en-CA" sz="1800" kern="1200" dirty="0"/>
        </a:p>
        <a:p>
          <a:pPr marL="171450" lvl="1" indent="-171450" algn="l" defTabSz="800100">
            <a:lnSpc>
              <a:spcPct val="90000"/>
            </a:lnSpc>
            <a:spcBef>
              <a:spcPct val="0"/>
            </a:spcBef>
            <a:spcAft>
              <a:spcPct val="15000"/>
            </a:spcAft>
            <a:buChar char="••"/>
          </a:pPr>
          <a:r>
            <a:rPr lang="en-CA" sz="1800" kern="1200" dirty="0" smtClean="0"/>
            <a:t>Irritability</a:t>
          </a:r>
          <a:endParaRPr lang="en-CA" sz="1800" kern="1200" dirty="0"/>
        </a:p>
        <a:p>
          <a:pPr marL="171450" lvl="1" indent="-171450" algn="l" defTabSz="800100">
            <a:lnSpc>
              <a:spcPct val="90000"/>
            </a:lnSpc>
            <a:spcBef>
              <a:spcPct val="0"/>
            </a:spcBef>
            <a:spcAft>
              <a:spcPct val="15000"/>
            </a:spcAft>
            <a:buChar char="••"/>
          </a:pPr>
          <a:r>
            <a:rPr lang="en-CA" sz="1800" kern="1200" dirty="0" smtClean="0"/>
            <a:t>Anger</a:t>
          </a:r>
          <a:endParaRPr lang="en-CA" sz="1800" kern="1200" dirty="0"/>
        </a:p>
      </dsp:txBody>
      <dsp:txXfrm>
        <a:off x="6216492" y="2420044"/>
        <a:ext cx="2011188" cy="2420044"/>
      </dsp:txXfrm>
    </dsp:sp>
    <dsp:sp modelId="{7B09D2A3-07A5-4CB9-99A3-E101AC43BFBE}">
      <dsp:nvSpPr>
        <dsp:cNvPr id="0" name=""/>
        <dsp:cNvSpPr/>
      </dsp:nvSpPr>
      <dsp:spPr>
        <a:xfrm>
          <a:off x="6276828" y="363006"/>
          <a:ext cx="1890517" cy="201468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1FACB-25A9-4FDF-B5D9-5EF7A1B06D39}">
      <dsp:nvSpPr>
        <dsp:cNvPr id="0" name=""/>
        <dsp:cNvSpPr/>
      </dsp:nvSpPr>
      <dsp:spPr>
        <a:xfrm>
          <a:off x="287996" y="5142591"/>
          <a:ext cx="7571232" cy="90751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BA5B97B-454C-CE47-8DC1-2C1852A45093}" type="datetimeFigureOut">
              <a:rPr lang="en-US"/>
              <a:pPr>
                <a:defRPr/>
              </a:pPr>
              <a:t>3/12/2017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1C2C9CE-D238-804B-B2F9-5D5E3D93DF0E}" type="slidenum">
              <a:rPr lang="en-US"/>
              <a:pPr>
                <a:defRPr/>
              </a:pPr>
              <a:t>‹#›</a:t>
            </a:fld>
            <a:endParaRPr lang="en-US"/>
          </a:p>
        </p:txBody>
      </p:sp>
    </p:spTree>
    <p:extLst>
      <p:ext uri="{BB962C8B-B14F-4D97-AF65-F5344CB8AC3E}">
        <p14:creationId xmlns:p14="http://schemas.microsoft.com/office/powerpoint/2010/main" val="2776721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cs typeface="Arial" charset="0"/>
              </a:rPr>
              <a:t>Panic Attack:</a:t>
            </a:r>
            <a:endParaRPr lang="en-CA" dirty="0">
              <a:latin typeface="Calibri" charset="0"/>
              <a:cs typeface="Arial" charset="0"/>
            </a:endParaRPr>
          </a:p>
          <a:p>
            <a:pPr eaLnBrk="1" hangingPunct="1">
              <a:spcBef>
                <a:spcPct val="0"/>
              </a:spcBef>
            </a:pPr>
            <a:r>
              <a:rPr lang="en-US" dirty="0">
                <a:latin typeface="Calibri" charset="0"/>
                <a:cs typeface="Arial" charset="0"/>
              </a:rPr>
              <a:t>A discrete period of sudden onset of intense fear or discomfort that builds up to a peak rapidly (usually in 5-15 minutes) and is often accompanied by a sense of imminent danger or impending doom and an urge to escape.</a:t>
            </a:r>
            <a:endParaRPr lang="en-CA" dirty="0">
              <a:latin typeface="Calibri" charset="0"/>
              <a:cs typeface="Arial" charset="0"/>
            </a:endParaRPr>
          </a:p>
          <a:p>
            <a:pPr eaLnBrk="1" hangingPunct="1">
              <a:spcBef>
                <a:spcPct val="0"/>
              </a:spcBef>
            </a:pPr>
            <a:r>
              <a:rPr lang="en-US" dirty="0">
                <a:latin typeface="Calibri" charset="0"/>
                <a:cs typeface="Arial" charset="0"/>
              </a:rPr>
              <a:t> </a:t>
            </a:r>
            <a:endParaRPr lang="en-CA" dirty="0">
              <a:latin typeface="Calibri" charset="0"/>
              <a:cs typeface="Arial" charset="0"/>
            </a:endParaRPr>
          </a:p>
          <a:p>
            <a:pPr eaLnBrk="1" hangingPunct="1">
              <a:spcBef>
                <a:spcPct val="0"/>
              </a:spcBef>
            </a:pPr>
            <a:r>
              <a:rPr lang="en-US" dirty="0">
                <a:latin typeface="Calibri" charset="0"/>
                <a:cs typeface="Arial" charset="0"/>
              </a:rPr>
              <a:t>There are some somatic and cognitive symptoms that accompany fear.  These include:</a:t>
            </a:r>
            <a:endParaRPr lang="en-CA" dirty="0">
              <a:latin typeface="Calibri" charset="0"/>
              <a:cs typeface="Arial" charset="0"/>
            </a:endParaRPr>
          </a:p>
          <a:p>
            <a:pPr eaLnBrk="1" hangingPunct="1">
              <a:spcBef>
                <a:spcPct val="0"/>
              </a:spcBef>
            </a:pPr>
            <a:r>
              <a:rPr lang="en-US" dirty="0">
                <a:latin typeface="Calibri" charset="0"/>
                <a:cs typeface="Arial" charset="0"/>
              </a:rPr>
              <a:t>Palpitation    ●    Sensations of shortness of breath</a:t>
            </a:r>
            <a:endParaRPr lang="en-CA" dirty="0">
              <a:latin typeface="Calibri" charset="0"/>
              <a:cs typeface="Arial" charset="0"/>
            </a:endParaRPr>
          </a:p>
          <a:p>
            <a:pPr eaLnBrk="1" hangingPunct="1">
              <a:spcBef>
                <a:spcPct val="0"/>
              </a:spcBef>
            </a:pPr>
            <a:r>
              <a:rPr lang="en-US" dirty="0">
                <a:latin typeface="Calibri" charset="0"/>
                <a:cs typeface="Arial" charset="0"/>
              </a:rPr>
              <a:t>Feeling of choking          ●    Chest pain</a:t>
            </a:r>
            <a:endParaRPr lang="en-CA" dirty="0">
              <a:latin typeface="Calibri" charset="0"/>
              <a:cs typeface="Arial" charset="0"/>
            </a:endParaRPr>
          </a:p>
          <a:p>
            <a:pPr eaLnBrk="1" hangingPunct="1">
              <a:spcBef>
                <a:spcPct val="0"/>
              </a:spcBef>
            </a:pPr>
            <a:r>
              <a:rPr lang="en-US" dirty="0">
                <a:latin typeface="Calibri" charset="0"/>
                <a:cs typeface="Arial" charset="0"/>
              </a:rPr>
              <a:t>Shaking     ●    Tremor    ●     Chills or hot flushes    ●    Sweating</a:t>
            </a:r>
            <a:endParaRPr lang="en-CA" dirty="0">
              <a:latin typeface="Calibri" charset="0"/>
              <a:cs typeface="Arial" charset="0"/>
            </a:endParaRPr>
          </a:p>
          <a:p>
            <a:pPr eaLnBrk="1" hangingPunct="1">
              <a:spcBef>
                <a:spcPct val="0"/>
              </a:spcBef>
            </a:pPr>
            <a:r>
              <a:rPr lang="en-US" dirty="0" err="1">
                <a:latin typeface="Calibri" charset="0"/>
                <a:cs typeface="Arial" charset="0"/>
              </a:rPr>
              <a:t>Paraesthesia</a:t>
            </a:r>
            <a:endParaRPr lang="en-CA" dirty="0">
              <a:latin typeface="Calibri" charset="0"/>
              <a:cs typeface="Arial" charset="0"/>
            </a:endParaRPr>
          </a:p>
          <a:p>
            <a:pPr eaLnBrk="1" hangingPunct="1">
              <a:spcBef>
                <a:spcPct val="0"/>
              </a:spcBef>
            </a:pPr>
            <a:r>
              <a:rPr lang="en-US" dirty="0">
                <a:latin typeface="Calibri" charset="0"/>
                <a:cs typeface="Arial" charset="0"/>
              </a:rPr>
              <a:t>Feeling dizzy, unsteady or faint.</a:t>
            </a:r>
            <a:endParaRPr lang="en-CA" dirty="0">
              <a:latin typeface="Calibri" charset="0"/>
              <a:cs typeface="Arial" charset="0"/>
            </a:endParaRPr>
          </a:p>
          <a:p>
            <a:pPr eaLnBrk="1" hangingPunct="1">
              <a:spcBef>
                <a:spcPct val="0"/>
              </a:spcBef>
            </a:pPr>
            <a:r>
              <a:rPr lang="en-US" dirty="0">
                <a:latin typeface="Calibri" charset="0"/>
                <a:cs typeface="Arial" charset="0"/>
              </a:rPr>
              <a:t>Fear of going mad, dying or losing control.</a:t>
            </a:r>
            <a:endParaRPr lang="en-CA" dirty="0">
              <a:latin typeface="Calibri" charset="0"/>
              <a:cs typeface="Arial" charset="0"/>
            </a:endParaRPr>
          </a:p>
          <a:p>
            <a:pPr eaLnBrk="1" hangingPunct="1">
              <a:spcBef>
                <a:spcPct val="0"/>
              </a:spcBef>
            </a:pPr>
            <a:r>
              <a:rPr lang="en-US" dirty="0">
                <a:latin typeface="Calibri" charset="0"/>
                <a:cs typeface="Arial" charset="0"/>
              </a:rPr>
              <a:t>Derealization (feelings of unreality) or depersonalization (being detached from one self)</a:t>
            </a:r>
            <a:endParaRPr lang="en-CA" dirty="0">
              <a:latin typeface="Calibri" charset="0"/>
              <a:cs typeface="Arial" charset="0"/>
            </a:endParaRPr>
          </a:p>
          <a:p>
            <a:pPr eaLnBrk="1" hangingPunct="1">
              <a:spcBef>
                <a:spcPct val="0"/>
              </a:spcBef>
            </a:pPr>
            <a:endParaRPr lang="en-CA" dirty="0">
              <a:latin typeface="Calibri" charset="0"/>
              <a:cs typeface="Arial"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F8A49F7-5B10-3A4E-A600-C5E5E8BF19D8}" type="slidenum">
              <a:rPr lang="en-CA" sz="1200"/>
              <a:pPr eaLnBrk="1" fontAlgn="base" hangingPunct="1">
                <a:spcBef>
                  <a:spcPct val="0"/>
                </a:spcBef>
                <a:spcAft>
                  <a:spcPct val="0"/>
                </a:spcAft>
              </a:pPr>
              <a:t>11</a:t>
            </a:fld>
            <a:endParaRPr lang="en-CA" sz="1200"/>
          </a:p>
        </p:txBody>
      </p:sp>
    </p:spTree>
    <p:extLst>
      <p:ext uri="{BB962C8B-B14F-4D97-AF65-F5344CB8AC3E}">
        <p14:creationId xmlns:p14="http://schemas.microsoft.com/office/powerpoint/2010/main" val="281480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E623D15-0F5D-D14E-962B-A59F7251699D}" type="slidenum">
              <a:rPr lang="en-CA" sz="1200"/>
              <a:pPr eaLnBrk="1" fontAlgn="base" hangingPunct="1">
                <a:spcBef>
                  <a:spcPct val="0"/>
                </a:spcBef>
                <a:spcAft>
                  <a:spcPct val="0"/>
                </a:spcAft>
              </a:pPr>
              <a:t>86</a:t>
            </a:fld>
            <a:endParaRPr lang="en-CA" sz="1200"/>
          </a:p>
        </p:txBody>
      </p:sp>
    </p:spTree>
    <p:extLst>
      <p:ext uri="{BB962C8B-B14F-4D97-AF65-F5344CB8AC3E}">
        <p14:creationId xmlns:p14="http://schemas.microsoft.com/office/powerpoint/2010/main" val="136865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00BFB0E-D679-D949-B1AF-A3C466D4F5F7}" type="slidenum">
              <a:rPr lang="en-CA" sz="1200"/>
              <a:pPr eaLnBrk="1" fontAlgn="base" hangingPunct="1">
                <a:spcBef>
                  <a:spcPct val="0"/>
                </a:spcBef>
                <a:spcAft>
                  <a:spcPct val="0"/>
                </a:spcAft>
              </a:pPr>
              <a:t>87</a:t>
            </a:fld>
            <a:endParaRPr lang="en-CA" sz="1200"/>
          </a:p>
        </p:txBody>
      </p:sp>
    </p:spTree>
    <p:extLst>
      <p:ext uri="{BB962C8B-B14F-4D97-AF65-F5344CB8AC3E}">
        <p14:creationId xmlns:p14="http://schemas.microsoft.com/office/powerpoint/2010/main" val="316918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cs typeface="Arial" charset="0"/>
              </a:rPr>
              <a:t>Age at onset: bimodal distribution, with one peak in late     adolescence and a second smaller peak in the     mid  30s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b="1">
                <a:latin typeface="Calibri" charset="0"/>
                <a:cs typeface="Arial" charset="0"/>
              </a:rPr>
              <a:t>Aetiology: </a:t>
            </a:r>
            <a:endParaRPr lang="en-CA">
              <a:latin typeface="Calibri" charset="0"/>
              <a:cs typeface="Arial" charset="0"/>
            </a:endParaRPr>
          </a:p>
          <a:p>
            <a:pPr eaLnBrk="1" hangingPunct="1">
              <a:spcBef>
                <a:spcPct val="0"/>
              </a:spcBef>
            </a:pPr>
            <a:r>
              <a:rPr lang="en-US">
                <a:latin typeface="Calibri" charset="0"/>
                <a:cs typeface="Arial" charset="0"/>
              </a:rPr>
              <a:t> Genetic basis (panic disorder occurs more often among relatives).</a:t>
            </a:r>
            <a:endParaRPr lang="en-CA">
              <a:latin typeface="Calibri" charset="0"/>
              <a:cs typeface="Arial" charset="0"/>
            </a:endParaRPr>
          </a:p>
          <a:p>
            <a:pPr eaLnBrk="1" hangingPunct="1">
              <a:spcBef>
                <a:spcPct val="0"/>
              </a:spcBef>
            </a:pPr>
            <a:r>
              <a:rPr lang="en-US">
                <a:latin typeface="Calibri" charset="0"/>
                <a:cs typeface="Arial" charset="0"/>
              </a:rPr>
              <a:t>The biochemical hypothesis (panic attacks can be induced by chemical agents like sodium lactate, and can be reduced by drugs like imipramine).</a:t>
            </a:r>
            <a:endParaRPr lang="en-CA">
              <a:latin typeface="Calibri" charset="0"/>
              <a:cs typeface="Arial" charset="0"/>
            </a:endParaRPr>
          </a:p>
          <a:p>
            <a:pPr eaLnBrk="1" hangingPunct="1">
              <a:spcBef>
                <a:spcPct val="0"/>
              </a:spcBef>
            </a:pPr>
            <a:r>
              <a:rPr lang="en-US">
                <a:latin typeface="Calibri" charset="0"/>
                <a:cs typeface="Arial" charset="0"/>
              </a:rPr>
              <a:t>Panic disorder develops in a person with poorly regulated autonomic responses to stressors when he becomes afraid of the consequences of symptoms of autonomic arousal.</a:t>
            </a:r>
            <a:endParaRPr lang="en-CA">
              <a:latin typeface="Calibri" charset="0"/>
              <a:cs typeface="Arial" charset="0"/>
            </a:endParaRPr>
          </a:p>
          <a:p>
            <a:pPr eaLnBrk="1" hangingPunct="1">
              <a:spcBef>
                <a:spcPct val="0"/>
              </a:spcBef>
            </a:pPr>
            <a:r>
              <a:rPr lang="en-US">
                <a:latin typeface="Calibri" charset="0"/>
                <a:cs typeface="Arial" charset="0"/>
              </a:rPr>
              <a:t>The neurotransmitters involved are noradrenaline and serotonin.</a:t>
            </a:r>
            <a:endParaRPr lang="en-CA">
              <a:latin typeface="Calibri" charset="0"/>
              <a:cs typeface="Arial" charset="0"/>
            </a:endParaRPr>
          </a:p>
          <a:p>
            <a:pPr eaLnBrk="1" hangingPunct="1">
              <a:spcBef>
                <a:spcPct val="0"/>
              </a:spcBef>
            </a:pPr>
            <a:r>
              <a:rPr lang="en-US">
                <a:latin typeface="Calibri" charset="0"/>
                <a:cs typeface="Arial" charset="0"/>
              </a:rPr>
              <a:t>Locus coeruleus is essential for anxiety expression  (alarm system in the body). Hyperactivity occurs in Locus Coeruleus.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a:latin typeface="Calibri" charset="0"/>
                <a:cs typeface="Arial" charset="0"/>
              </a:rPr>
              <a:t>Mitral Valve Prolapse (MVP) is more common in patients with panic disorder (40-50 %) than in general population (6 – 20 %).  Whether this association has a causal relationship it is not clear.</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92919DB-3DB6-2746-96F4-F1CDB0A67D26}" type="slidenum">
              <a:rPr lang="en-CA" sz="1200"/>
              <a:pPr eaLnBrk="1" fontAlgn="base" hangingPunct="1">
                <a:spcBef>
                  <a:spcPct val="0"/>
                </a:spcBef>
                <a:spcAft>
                  <a:spcPct val="0"/>
                </a:spcAft>
              </a:pPr>
              <a:t>17</a:t>
            </a:fld>
            <a:endParaRPr lang="en-CA" sz="1200"/>
          </a:p>
        </p:txBody>
      </p:sp>
    </p:spTree>
    <p:extLst>
      <p:ext uri="{BB962C8B-B14F-4D97-AF65-F5344CB8AC3E}">
        <p14:creationId xmlns:p14="http://schemas.microsoft.com/office/powerpoint/2010/main" val="72398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dirty="0" smtClean="0">
                <a:ea typeface="+mn-ea"/>
                <a:cs typeface="+mn-cs"/>
              </a:rPr>
              <a:t>AGORAPHOBIA</a:t>
            </a:r>
          </a:p>
          <a:p>
            <a:pPr eaLnBrk="1" fontAlgn="auto" hangingPunct="1">
              <a:spcBef>
                <a:spcPts val="0"/>
              </a:spcBef>
              <a:spcAft>
                <a:spcPts val="0"/>
              </a:spcAft>
              <a:defRPr/>
            </a:pPr>
            <a:r>
              <a:rPr lang="en-US" dirty="0" smtClean="0">
                <a:ea typeface="+mn-ea"/>
                <a:cs typeface="+mn-cs"/>
              </a:rPr>
              <a:t> </a:t>
            </a:r>
            <a:r>
              <a:rPr lang="en-CA" b="1" dirty="0" err="1" smtClean="0">
                <a:ea typeface="+mn-ea"/>
                <a:cs typeface="+mn-cs"/>
              </a:rPr>
              <a:t>ag·o·ra·pho·bi·a</a:t>
            </a:r>
            <a:r>
              <a:rPr lang="en-CA" dirty="0" smtClean="0">
                <a:ea typeface="+mn-ea"/>
                <a:cs typeface="+mn-cs"/>
              </a:rPr>
              <a:t>  (</a:t>
            </a:r>
            <a:r>
              <a:rPr lang="en-CA" dirty="0" err="1" smtClean="0">
                <a:ea typeface="+mn-ea"/>
                <a:cs typeface="+mn-cs"/>
              </a:rPr>
              <a:t>gr</a:t>
            </a:r>
            <a:r>
              <a:rPr lang="en-CA" dirty="0" smtClean="0">
                <a:ea typeface="+mn-ea"/>
                <a:cs typeface="+mn-cs"/>
              </a:rPr>
              <a:t>--</a:t>
            </a:r>
            <a:r>
              <a:rPr lang="en-CA" dirty="0" err="1" smtClean="0">
                <a:ea typeface="+mn-ea"/>
                <a:cs typeface="+mn-cs"/>
              </a:rPr>
              <a:t>fb</a:t>
            </a:r>
            <a:r>
              <a:rPr lang="en-CA" dirty="0" smtClean="0">
                <a:ea typeface="+mn-ea"/>
                <a:cs typeface="+mn-cs"/>
              </a:rPr>
              <a:t>-)</a:t>
            </a:r>
            <a:r>
              <a:rPr lang="en-CA" i="1" dirty="0" err="1" smtClean="0">
                <a:ea typeface="+mn-ea"/>
                <a:cs typeface="+mn-cs"/>
              </a:rPr>
              <a:t>n.</a:t>
            </a:r>
            <a:r>
              <a:rPr lang="en-CA" dirty="0" err="1" smtClean="0">
                <a:ea typeface="+mn-ea"/>
                <a:cs typeface="+mn-cs"/>
              </a:rPr>
              <a:t>An</a:t>
            </a:r>
            <a:r>
              <a:rPr lang="en-CA" dirty="0" smtClean="0">
                <a:ea typeface="+mn-ea"/>
                <a:cs typeface="+mn-cs"/>
              </a:rPr>
              <a:t> abnormal fear of open or public places.</a:t>
            </a:r>
          </a:p>
          <a:p>
            <a:pPr eaLnBrk="1" fontAlgn="auto" hangingPunct="1">
              <a:spcBef>
                <a:spcPts val="0"/>
              </a:spcBef>
              <a:spcAft>
                <a:spcPts val="0"/>
              </a:spcAft>
              <a:defRPr/>
            </a:pPr>
            <a:r>
              <a:rPr lang="en-CA" dirty="0" smtClean="0">
                <a:ea typeface="+mn-ea"/>
                <a:cs typeface="+mn-cs"/>
              </a:rPr>
              <a:t>[Greek </a:t>
            </a:r>
            <a:r>
              <a:rPr lang="en-CA" dirty="0" err="1" smtClean="0">
                <a:ea typeface="+mn-ea"/>
                <a:cs typeface="+mn-cs"/>
              </a:rPr>
              <a:t>agor</a:t>
            </a:r>
            <a:r>
              <a:rPr lang="en-CA" dirty="0" smtClean="0">
                <a:ea typeface="+mn-ea"/>
                <a:cs typeface="+mn-cs"/>
              </a:rPr>
              <a:t>, </a:t>
            </a:r>
            <a:r>
              <a:rPr lang="en-CA" i="1" dirty="0" smtClean="0">
                <a:ea typeface="+mn-ea"/>
                <a:cs typeface="+mn-cs"/>
              </a:rPr>
              <a:t>marketplace</a:t>
            </a:r>
            <a:r>
              <a:rPr lang="en-CA" dirty="0" smtClean="0">
                <a:ea typeface="+mn-ea"/>
                <a:cs typeface="+mn-cs"/>
              </a:rPr>
              <a:t>;</a:t>
            </a: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Literally it means fear of open spaces (misleading term). </a:t>
            </a:r>
            <a:endParaRPr lang="en-US" b="1" dirty="0" smtClean="0">
              <a:ea typeface="+mn-ea"/>
              <a:cs typeface="+mn-cs"/>
            </a:endParaRPr>
          </a:p>
          <a:p>
            <a:pPr eaLnBrk="1" fontAlgn="auto" hangingPunct="1">
              <a:spcBef>
                <a:spcPts val="0"/>
              </a:spcBef>
              <a:spcAft>
                <a:spcPts val="0"/>
              </a:spcAft>
              <a:defRPr/>
            </a:pPr>
            <a:r>
              <a:rPr lang="en-US" b="1" dirty="0" smtClean="0">
                <a:ea typeface="+mn-ea"/>
                <a:cs typeface="+mn-cs"/>
              </a:rPr>
              <a:t>Common feared and avoided situations: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Overcrowding: a social situation (mass of people), shops and markets.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Distance from home: travelling away.</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Confinement: closed spaces, e.g. elevators (claustrophobia) bridges, public transport.</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Features: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Anxiety about fainting and / or loss of control when patient is away from home, in crowds, or in situations that he cannot leave easily.</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Anxiety symptoms identical to those of any other anxiety state     (see physical and psychological features of anxiety Table 11-2).</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Anticipatory anxiety.</a:t>
            </a:r>
            <a:endParaRPr lang="en-CA"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The person has anticipatory anxiety.</a:t>
            </a:r>
          </a:p>
          <a:p>
            <a:pPr eaLnBrk="1" fontAlgn="auto" hangingPunct="1">
              <a:spcBef>
                <a:spcPts val="0"/>
              </a:spcBef>
              <a:spcAft>
                <a:spcPts val="0"/>
              </a:spcAft>
              <a:defRPr/>
            </a:pPr>
            <a:r>
              <a:rPr lang="en-US" b="1" dirty="0" smtClean="0">
                <a:ea typeface="+mn-ea"/>
                <a:cs typeface="+mn-cs"/>
              </a:rPr>
              <a:t>The most common feared situations</a:t>
            </a:r>
            <a:endParaRPr lang="en-CA" b="1" dirty="0" smtClean="0">
              <a:ea typeface="+mn-ea"/>
              <a:cs typeface="+mn-cs"/>
            </a:endParaRPr>
          </a:p>
          <a:p>
            <a:pPr eaLnBrk="1" fontAlgn="auto" hangingPunct="1">
              <a:spcBef>
                <a:spcPts val="0"/>
              </a:spcBef>
              <a:spcAft>
                <a:spcPts val="0"/>
              </a:spcAft>
              <a:defRPr/>
            </a:pPr>
            <a:r>
              <a:rPr lang="en-US" dirty="0" smtClean="0">
                <a:ea typeface="+mn-ea"/>
                <a:cs typeface="+mn-cs"/>
              </a:rPr>
              <a:t>Gatherings (e.g. meetings, parties).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Speaking to authority figures or in public (e.g. leading prayers, lecturing).</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Performing under scrutiny (e.g. serving coffee or tea to guests).</a:t>
            </a: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Local studies in Saudi Arabia suggested that social phobia is a notably common disorder among Saudis, (composes 80 % of phobic disorders).</a:t>
            </a:r>
            <a:endParaRPr lang="en-CA" dirty="0" smtClean="0">
              <a:ea typeface="+mn-ea"/>
              <a:cs typeface="+mn-cs"/>
            </a:endParaRPr>
          </a:p>
          <a:p>
            <a:pPr eaLnBrk="1" fontAlgn="auto" hangingPunct="1">
              <a:spcBef>
                <a:spcPts val="0"/>
              </a:spcBef>
              <a:spcAft>
                <a:spcPts val="0"/>
              </a:spcAft>
              <a:defRPr/>
            </a:pPr>
            <a:r>
              <a:rPr lang="en-US" b="1" dirty="0" err="1" smtClean="0">
                <a:ea typeface="+mn-ea"/>
                <a:cs typeface="+mn-cs"/>
              </a:rPr>
              <a:t>Aetiology</a:t>
            </a:r>
            <a:r>
              <a:rPr lang="en-US" b="1" dirty="0" smtClean="0">
                <a:ea typeface="+mn-ea"/>
                <a:cs typeface="+mn-cs"/>
              </a:rPr>
              <a:t>:</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Genetic factors: some twins studies found genetic basis for social phobia.</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Social factors: excessive demands for social conformity and concerns about impression a person is making on others,   (high cultural superego increases shame feeling), some Arab cultures are judgmental and impressionistic.</a:t>
            </a:r>
            <a:endParaRPr lang="en-CA" dirty="0" smtClean="0">
              <a:ea typeface="+mn-ea"/>
              <a:cs typeface="+mn-cs"/>
            </a:endParaRPr>
          </a:p>
          <a:p>
            <a:pPr eaLnBrk="1" fontAlgn="auto" hangingPunct="1">
              <a:spcBef>
                <a:spcPts val="0"/>
              </a:spcBef>
              <a:spcAft>
                <a:spcPts val="0"/>
              </a:spcAft>
              <a:defRPr/>
            </a:pPr>
            <a:r>
              <a:rPr lang="en-US" dirty="0" err="1" smtClean="0">
                <a:ea typeface="+mn-ea"/>
                <a:cs typeface="+mn-cs"/>
              </a:rPr>
              <a:t>Behavioural</a:t>
            </a:r>
            <a:r>
              <a:rPr lang="en-US" dirty="0" smtClean="0">
                <a:ea typeface="+mn-ea"/>
                <a:cs typeface="+mn-cs"/>
              </a:rPr>
              <a:t> factors: sudden episode of anxiety in a social situation followed by avoidance, reinforces phobic </a:t>
            </a:r>
            <a:r>
              <a:rPr lang="en-US" dirty="0" err="1" smtClean="0">
                <a:ea typeface="+mn-ea"/>
                <a:cs typeface="+mn-cs"/>
              </a:rPr>
              <a:t>behaviour</a:t>
            </a:r>
            <a:r>
              <a:rPr lang="en-US" dirty="0" smtClean="0">
                <a:ea typeface="+mn-ea"/>
                <a:cs typeface="+mn-cs"/>
              </a:rPr>
              <a:t>.</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Cognitive factors: exaggerated fear of negative evaluation based on thinking that other people will be critical, and one should be ideal person.</a:t>
            </a:r>
          </a:p>
          <a:p>
            <a:pPr eaLnBrk="1" fontAlgn="auto" hangingPunct="1">
              <a:spcBef>
                <a:spcPts val="0"/>
              </a:spcBef>
              <a:spcAft>
                <a:spcPts val="0"/>
              </a:spcAft>
              <a:defRPr/>
            </a:pPr>
            <a:r>
              <a:rPr lang="en-US" b="1" dirty="0" smtClean="0">
                <a:ea typeface="+mn-ea"/>
                <a:cs typeface="+mn-cs"/>
              </a:rPr>
              <a:t>Treatment:</a:t>
            </a:r>
            <a:endParaRPr lang="en-CA" dirty="0" smtClean="0">
              <a:ea typeface="+mn-ea"/>
              <a:cs typeface="+mn-cs"/>
            </a:endParaRPr>
          </a:p>
          <a:p>
            <a:pPr eaLnBrk="1" fontAlgn="auto" hangingPunct="1">
              <a:spcBef>
                <a:spcPts val="0"/>
              </a:spcBef>
              <a:spcAft>
                <a:spcPts val="0"/>
              </a:spcAft>
              <a:defRPr/>
            </a:pPr>
            <a:r>
              <a:rPr lang="en-US" b="1" dirty="0" smtClean="0">
                <a:ea typeface="+mn-ea"/>
                <a:cs typeface="+mn-cs"/>
              </a:rPr>
              <a:t>A.  Psychological:</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              1.    Cognitive-</a:t>
            </a:r>
            <a:r>
              <a:rPr lang="en-US" dirty="0" err="1" smtClean="0">
                <a:ea typeface="+mn-ea"/>
                <a:cs typeface="+mn-cs"/>
              </a:rPr>
              <a:t>Behaviour</a:t>
            </a:r>
            <a:r>
              <a:rPr lang="en-US" dirty="0" smtClean="0">
                <a:ea typeface="+mn-ea"/>
                <a:cs typeface="+mn-cs"/>
              </a:rPr>
              <a:t> Therapy:                                     </a:t>
            </a:r>
            <a:endParaRPr lang="en-CA" dirty="0" smtClean="0">
              <a:ea typeface="+mn-ea"/>
              <a:cs typeface="+mn-cs"/>
            </a:endParaRPr>
          </a:p>
          <a:p>
            <a:pPr lvl="1" eaLnBrk="1" fontAlgn="auto" hangingPunct="1">
              <a:spcBef>
                <a:spcPts val="0"/>
              </a:spcBef>
              <a:spcAft>
                <a:spcPts val="0"/>
              </a:spcAft>
              <a:defRPr/>
            </a:pPr>
            <a:r>
              <a:rPr lang="en-US" dirty="0" smtClean="0">
                <a:ea typeface="+mn-ea"/>
              </a:rPr>
              <a:t>Exposure to feared situations is combined with anxiety management (relaxation training with cognitive techniques designed to reduce the effects of anxiety-provoking thoughts).</a:t>
            </a:r>
            <a:endParaRPr lang="en-CA" dirty="0" smtClean="0">
              <a:ea typeface="+mn-ea"/>
            </a:endParaRPr>
          </a:p>
          <a:p>
            <a:pPr lvl="1" eaLnBrk="1" fontAlgn="auto" hangingPunct="1">
              <a:spcBef>
                <a:spcPts val="0"/>
              </a:spcBef>
              <a:spcAft>
                <a:spcPts val="0"/>
              </a:spcAft>
              <a:defRPr/>
            </a:pPr>
            <a:r>
              <a:rPr lang="en-US" dirty="0" smtClean="0">
                <a:ea typeface="+mn-ea"/>
              </a:rPr>
              <a:t>It is the treatment of choice for social phobia.</a:t>
            </a:r>
            <a:endParaRPr lang="en-CA" dirty="0" smtClean="0">
              <a:ea typeface="+mn-ea"/>
            </a:endParaRPr>
          </a:p>
          <a:p>
            <a:pPr eaLnBrk="1" fontAlgn="auto" hangingPunct="1">
              <a:spcBef>
                <a:spcPts val="0"/>
              </a:spcBef>
              <a:spcAft>
                <a:spcPts val="0"/>
              </a:spcAft>
              <a:defRPr/>
            </a:pPr>
            <a:r>
              <a:rPr lang="en-US" dirty="0" smtClean="0">
                <a:ea typeface="+mn-ea"/>
                <a:cs typeface="+mn-cs"/>
              </a:rPr>
              <a:t>2.    Social Skill Training: e.g. how to initiate, maintain and end conversation.</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3.   Assertiveness Training: how to express feelings and thoughts directly and appropriately.</a:t>
            </a: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 </a:t>
            </a:r>
            <a:endParaRPr lang="en-CA" dirty="0" smtClean="0">
              <a:ea typeface="+mn-ea"/>
              <a:cs typeface="+mn-cs"/>
            </a:endParaRPr>
          </a:p>
          <a:p>
            <a:pPr eaLnBrk="1" fontAlgn="auto" hangingPunct="1">
              <a:spcBef>
                <a:spcPts val="0"/>
              </a:spcBef>
              <a:spcAft>
                <a:spcPts val="0"/>
              </a:spcAft>
              <a:defRPr/>
            </a:pPr>
            <a:endParaRPr lang="en-CA" b="1" dirty="0" smtClean="0">
              <a:ea typeface="+mn-ea"/>
              <a:cs typeface="+mn-cs"/>
            </a:endParaRPr>
          </a:p>
          <a:p>
            <a:pPr eaLnBrk="1" fontAlgn="auto" hangingPunct="1">
              <a:spcBef>
                <a:spcPts val="0"/>
              </a:spcBef>
              <a:spcAft>
                <a:spcPts val="0"/>
              </a:spcAft>
              <a:defRPr/>
            </a:pPr>
            <a:r>
              <a:rPr lang="en-US" dirty="0" smtClean="0">
                <a:ea typeface="+mn-ea"/>
                <a:cs typeface="+mn-cs"/>
              </a:rPr>
              <a:t> </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Literally it means fear of open spaces (misleading term).  Although fear of open spaces is common, agoraphobic patients have anxiety about being in places from which escape seems difficult or help may not be available in case of sudden incapacitation (places cannot be left suddenly without attracting attention e.g. a place in the middle of a row in mosque).</a:t>
            </a:r>
          </a:p>
          <a:p>
            <a:pPr eaLnBrk="1" fontAlgn="auto" hangingPunct="1">
              <a:spcBef>
                <a:spcPts val="0"/>
              </a:spcBef>
              <a:spcAft>
                <a:spcPts val="0"/>
              </a:spcAft>
              <a:defRPr/>
            </a:pPr>
            <a:r>
              <a:rPr lang="en-CA" dirty="0" smtClean="0">
                <a:ea typeface="+mn-ea"/>
                <a:cs typeface="+mn-cs"/>
              </a:rPr>
              <a:t>Subtypes</a:t>
            </a:r>
          </a:p>
          <a:p>
            <a:pPr eaLnBrk="1" fontAlgn="auto" hangingPunct="1">
              <a:spcBef>
                <a:spcPts val="0"/>
              </a:spcBef>
              <a:spcAft>
                <a:spcPts val="0"/>
              </a:spcAft>
              <a:defRPr/>
            </a:pPr>
            <a:r>
              <a:rPr lang="en-CA" dirty="0" smtClean="0">
                <a:ea typeface="+mn-ea"/>
                <a:cs typeface="+mn-cs"/>
              </a:rPr>
              <a:t>The following subtypes may be specified to indicate the focus of fear or avoidance in Specific Phobia (e.g., Specific Phobia, Animal Type).</a:t>
            </a:r>
          </a:p>
          <a:p>
            <a:pPr eaLnBrk="1" fontAlgn="auto" hangingPunct="1">
              <a:spcBef>
                <a:spcPts val="0"/>
              </a:spcBef>
              <a:spcAft>
                <a:spcPts val="0"/>
              </a:spcAft>
              <a:defRPr/>
            </a:pPr>
            <a:r>
              <a:rPr lang="en-CA" b="1" dirty="0" smtClean="0">
                <a:ea typeface="+mn-ea"/>
                <a:cs typeface="+mn-cs"/>
              </a:rPr>
              <a:t>Animal Type.</a:t>
            </a:r>
            <a:r>
              <a:rPr lang="en-CA" dirty="0" smtClean="0">
                <a:ea typeface="+mn-ea"/>
                <a:cs typeface="+mn-cs"/>
              </a:rPr>
              <a:t> This subtype should be specified if the fear is cued by animals or insects. This subtype generally has a childhood onset. </a:t>
            </a:r>
            <a:r>
              <a:rPr lang="en-CA" b="1" dirty="0" smtClean="0">
                <a:ea typeface="+mn-ea"/>
                <a:cs typeface="+mn-cs"/>
              </a:rPr>
              <a:t>Natural Environment Type.</a:t>
            </a:r>
            <a:r>
              <a:rPr lang="en-CA" dirty="0" smtClean="0">
                <a:ea typeface="+mn-ea"/>
                <a:cs typeface="+mn-cs"/>
              </a:rPr>
              <a:t> This subtype should be specified if the fear is cued by objects in the natural environment, such as storms, heights, or water. This subtype generally has a childhood onset. </a:t>
            </a:r>
            <a:r>
              <a:rPr lang="en-CA" b="1" dirty="0" smtClean="0">
                <a:ea typeface="+mn-ea"/>
                <a:cs typeface="+mn-cs"/>
              </a:rPr>
              <a:t>Blood-Injection-Injury Type.</a:t>
            </a:r>
            <a:r>
              <a:rPr lang="en-CA" dirty="0" smtClean="0">
                <a:ea typeface="+mn-ea"/>
                <a:cs typeface="+mn-cs"/>
              </a:rPr>
              <a:t> This subtype should be specified if the fear is cued by seeing blood or an injury or by receiving an injection or other invasive medical procedure. This subtype is highly familial and is often characterized by a strong </a:t>
            </a:r>
            <a:r>
              <a:rPr lang="en-CA" dirty="0" err="1" smtClean="0">
                <a:ea typeface="+mn-ea"/>
                <a:cs typeface="+mn-cs"/>
              </a:rPr>
              <a:t>vasovagal</a:t>
            </a:r>
            <a:r>
              <a:rPr lang="en-CA" dirty="0" smtClean="0">
                <a:ea typeface="+mn-ea"/>
                <a:cs typeface="+mn-cs"/>
              </a:rPr>
              <a:t> response. </a:t>
            </a:r>
            <a:r>
              <a:rPr lang="en-CA" b="1" dirty="0" smtClean="0">
                <a:ea typeface="+mn-ea"/>
                <a:cs typeface="+mn-cs"/>
              </a:rPr>
              <a:t>Situational Type.</a:t>
            </a:r>
            <a:r>
              <a:rPr lang="en-CA" dirty="0" smtClean="0">
                <a:ea typeface="+mn-ea"/>
                <a:cs typeface="+mn-cs"/>
              </a:rPr>
              <a:t> This subtype should be specified if the fear is cued by a specific situation such as public transportation, tunnels, bridges, elevators, flying, driving, or enclosed places. This subtype has a bimodal age-at-onset distribution, with one peak in childhood and another peak in the mid-20s. This subtype appears to be similar to Panic Disorder With Agoraphobia in its characteristic sex ratios, familial aggregation pattern, and age at onset. </a:t>
            </a:r>
            <a:r>
              <a:rPr lang="en-CA" b="1" dirty="0" smtClean="0">
                <a:ea typeface="+mn-ea"/>
                <a:cs typeface="+mn-cs"/>
              </a:rPr>
              <a:t>Other Type.</a:t>
            </a:r>
            <a:r>
              <a:rPr lang="en-CA" dirty="0" smtClean="0">
                <a:ea typeface="+mn-ea"/>
                <a:cs typeface="+mn-cs"/>
              </a:rPr>
              <a:t> This subtype should be specified if the fear is cued by other stimuli. These stimuli might include the fear of choking, vomiting, or contracting an illness; "space" phobia (i.e., the individual is afraid of falling down if away from walls or other means of physical support); and children's fears of loud sounds or costumed characters.</a:t>
            </a:r>
          </a:p>
          <a:p>
            <a:pPr eaLnBrk="1" fontAlgn="auto" hangingPunct="1">
              <a:spcBef>
                <a:spcPts val="0"/>
              </a:spcBef>
              <a:spcAft>
                <a:spcPts val="0"/>
              </a:spcAft>
              <a:defRPr/>
            </a:pPr>
            <a:endParaRPr lang="en-CA" dirty="0" smtClean="0">
              <a:ea typeface="+mn-ea"/>
              <a:cs typeface="+mn-cs"/>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B8A71F-CABD-C44E-8589-A197E2B94591}" type="slidenum">
              <a:rPr lang="en-CA" sz="1200"/>
              <a:pPr eaLnBrk="1" fontAlgn="base" hangingPunct="1">
                <a:spcBef>
                  <a:spcPct val="0"/>
                </a:spcBef>
                <a:spcAft>
                  <a:spcPct val="0"/>
                </a:spcAft>
              </a:pPr>
              <a:t>23</a:t>
            </a:fld>
            <a:endParaRPr lang="en-CA" sz="1200"/>
          </a:p>
        </p:txBody>
      </p:sp>
    </p:spTree>
    <p:extLst>
      <p:ext uri="{BB962C8B-B14F-4D97-AF65-F5344CB8AC3E}">
        <p14:creationId xmlns:p14="http://schemas.microsoft.com/office/powerpoint/2010/main" val="180271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cs typeface="Arial"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1D63516-6324-3349-BB1E-8B4B3C5DF368}" type="slidenum">
              <a:rPr lang="en-US" sz="1200"/>
              <a:pPr eaLnBrk="1" fontAlgn="base" hangingPunct="1">
                <a:spcBef>
                  <a:spcPct val="0"/>
                </a:spcBef>
                <a:spcAft>
                  <a:spcPct val="0"/>
                </a:spcAft>
              </a:pPr>
              <a:t>40</a:t>
            </a:fld>
            <a:endParaRPr lang="en-US" sz="1200"/>
          </a:p>
        </p:txBody>
      </p:sp>
    </p:spTree>
    <p:extLst>
      <p:ext uri="{BB962C8B-B14F-4D97-AF65-F5344CB8AC3E}">
        <p14:creationId xmlns:p14="http://schemas.microsoft.com/office/powerpoint/2010/main" val="33903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عنصر نائب للملاحظات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fontAlgn="auto" hangingPunct="1">
              <a:spcBef>
                <a:spcPts val="0"/>
              </a:spcBef>
              <a:spcAft>
                <a:spcPts val="0"/>
              </a:spcAft>
              <a:defRPr/>
            </a:pPr>
            <a:r>
              <a:rPr lang="en-US" dirty="0" smtClean="0">
                <a:ea typeface="+mn-ea"/>
                <a:cs typeface="Arial" pitchFamily="34" charset="0"/>
              </a:rPr>
              <a:t> </a:t>
            </a:r>
            <a:r>
              <a:rPr lang="en-CA" b="1" dirty="0" smtClean="0">
                <a:ea typeface="+mn-ea"/>
                <a:cs typeface="+mn-cs"/>
              </a:rPr>
              <a:t>Pattern of obsessive-compulsive disorder in eastern Saudi Arabia</a:t>
            </a:r>
          </a:p>
          <a:p>
            <a:pPr eaLnBrk="1" fontAlgn="auto" hangingPunct="1">
              <a:spcBef>
                <a:spcPts val="0"/>
              </a:spcBef>
              <a:spcAft>
                <a:spcPts val="0"/>
              </a:spcAft>
              <a:defRPr/>
            </a:pPr>
            <a:r>
              <a:rPr lang="en-CA" b="1" dirty="0" smtClean="0">
                <a:ea typeface="+mn-ea"/>
                <a:cs typeface="+mn-cs"/>
              </a:rPr>
              <a:t>OM </a:t>
            </a:r>
            <a:r>
              <a:rPr lang="en-CA" b="1" dirty="0" err="1" smtClean="0">
                <a:ea typeface="+mn-ea"/>
                <a:cs typeface="+mn-cs"/>
              </a:rPr>
              <a:t>Mahgoub</a:t>
            </a:r>
            <a:r>
              <a:rPr lang="en-CA" b="1" dirty="0" smtClean="0">
                <a:ea typeface="+mn-ea"/>
                <a:cs typeface="+mn-cs"/>
              </a:rPr>
              <a:t> and HB Abdel-</a:t>
            </a:r>
            <a:r>
              <a:rPr lang="en-CA" b="1" dirty="0" err="1" smtClean="0">
                <a:ea typeface="+mn-ea"/>
                <a:cs typeface="+mn-cs"/>
              </a:rPr>
              <a:t>Hafeiz</a:t>
            </a:r>
            <a:r>
              <a:rPr lang="en-CA" b="1" dirty="0" smtClean="0">
                <a:ea typeface="+mn-ea"/>
                <a:cs typeface="+mn-cs"/>
              </a:rPr>
              <a:t> </a:t>
            </a:r>
            <a:r>
              <a:rPr lang="en-CA" dirty="0" smtClean="0">
                <a:ea typeface="+mn-ea"/>
                <a:cs typeface="+mn-cs"/>
              </a:rPr>
              <a:t/>
            </a:r>
            <a:br>
              <a:rPr lang="en-CA" dirty="0" smtClean="0">
                <a:ea typeface="+mn-ea"/>
                <a:cs typeface="+mn-cs"/>
              </a:rPr>
            </a:br>
            <a:r>
              <a:rPr lang="en-CA" dirty="0" smtClean="0">
                <a:ea typeface="+mn-ea"/>
                <a:cs typeface="+mn-cs"/>
              </a:rPr>
              <a:t>Department of Psychiatry, College of Medicine, King Faisal University, </a:t>
            </a:r>
            <a:r>
              <a:rPr lang="en-CA" dirty="0" err="1" smtClean="0">
                <a:ea typeface="+mn-ea"/>
                <a:cs typeface="+mn-cs"/>
              </a:rPr>
              <a:t>Dammam</a:t>
            </a:r>
            <a:r>
              <a:rPr lang="en-CA" dirty="0" smtClean="0">
                <a:ea typeface="+mn-ea"/>
                <a:cs typeface="+mn-cs"/>
              </a:rPr>
              <a:t>, Kingdom of Saudi Arabia.</a:t>
            </a:r>
          </a:p>
          <a:p>
            <a:pPr eaLnBrk="1" fontAlgn="auto" hangingPunct="1">
              <a:spcBef>
                <a:spcPts val="0"/>
              </a:spcBef>
              <a:spcAft>
                <a:spcPts val="0"/>
              </a:spcAft>
              <a:defRPr/>
            </a:pPr>
            <a:r>
              <a:rPr lang="en-CA" dirty="0" smtClean="0">
                <a:ea typeface="+mn-ea"/>
                <a:cs typeface="+mn-cs"/>
              </a:rPr>
              <a:t>In 32 Muslim Saudis with obsessive-compulsive disorder, compulsive acts</a:t>
            </a:r>
            <a:r>
              <a:rPr lang="en-CA" baseline="30000" dirty="0" smtClean="0">
                <a:ea typeface="+mn-ea"/>
                <a:cs typeface="+mn-cs"/>
              </a:rPr>
              <a:t> </a:t>
            </a:r>
            <a:r>
              <a:rPr lang="en-CA" dirty="0" smtClean="0">
                <a:ea typeface="+mn-ea"/>
                <a:cs typeface="+mn-cs"/>
              </a:rPr>
              <a:t>(78%) and doubts (66%) were the commonest forms. Religious themes</a:t>
            </a:r>
            <a:r>
              <a:rPr lang="en-CA" baseline="30000" dirty="0" smtClean="0">
                <a:ea typeface="+mn-ea"/>
                <a:cs typeface="+mn-cs"/>
              </a:rPr>
              <a:t> </a:t>
            </a:r>
            <a:r>
              <a:rPr lang="en-CA" dirty="0" smtClean="0">
                <a:ea typeface="+mn-ea"/>
                <a:cs typeface="+mn-cs"/>
              </a:rPr>
              <a:t>predominated in both the obsessions and compulsions. </a:t>
            </a:r>
            <a:br>
              <a:rPr lang="en-CA" dirty="0" smtClean="0">
                <a:ea typeface="+mn-ea"/>
                <a:cs typeface="+mn-cs"/>
              </a:rPr>
            </a:br>
            <a:endParaRPr lang="en-CA" dirty="0" smtClean="0">
              <a:ea typeface="+mn-ea"/>
              <a:cs typeface="+mn-cs"/>
            </a:endParaRPr>
          </a:p>
          <a:p>
            <a:pPr eaLnBrk="1" fontAlgn="auto" hangingPunct="1">
              <a:spcBef>
                <a:spcPts val="0"/>
              </a:spcBef>
              <a:spcAft>
                <a:spcPts val="0"/>
              </a:spcAft>
              <a:defRPr/>
            </a:pPr>
            <a:endParaRPr lang="en-CA" dirty="0" smtClean="0">
              <a:ea typeface="+mn-ea"/>
              <a:cs typeface="Arial" pitchFamily="34" charset="0"/>
            </a:endParaRPr>
          </a:p>
          <a:p>
            <a:pPr eaLnBrk="1" fontAlgn="auto" hangingPunct="1">
              <a:spcBef>
                <a:spcPts val="0"/>
              </a:spcBef>
              <a:spcAft>
                <a:spcPts val="0"/>
              </a:spcAft>
              <a:defRPr/>
            </a:pPr>
            <a:r>
              <a:rPr lang="en-US" b="1" dirty="0" smtClean="0">
                <a:ea typeface="+mn-ea"/>
                <a:cs typeface="Arial" pitchFamily="34" charset="0"/>
              </a:rPr>
              <a:t>THE MAIN THEMES OF OCD</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 </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Contamination and washing (e.g. contaminated by one’s own excreta, shaking hands with others, etc.)</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Repeated doubts concerning actions that may not have been completed adequately (e.g. ablutions, prayers, gas checking).</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Insistence on symmetry: needs to have things in a particular order.</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Aggressive or horrific impulses (e.g. fear of harming a child).</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Sexual imagery (e.g. violent abnormal sexual practices).</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Blasphemous thoughts: obsessions about religious matters.</a:t>
            </a:r>
            <a:endParaRPr lang="en-CA" dirty="0" smtClean="0">
              <a:ea typeface="+mn-ea"/>
              <a:cs typeface="Arial" pitchFamily="34" charset="0"/>
            </a:endParaRPr>
          </a:p>
          <a:p>
            <a:pPr eaLnBrk="1" fontAlgn="auto" hangingPunct="1">
              <a:spcBef>
                <a:spcPts val="0"/>
              </a:spcBef>
              <a:spcAft>
                <a:spcPts val="0"/>
              </a:spcAft>
              <a:defRPr/>
            </a:pPr>
            <a:r>
              <a:rPr lang="en-US" dirty="0" err="1" smtClean="0">
                <a:ea typeface="+mn-ea"/>
                <a:cs typeface="Arial" pitchFamily="34" charset="0"/>
              </a:rPr>
              <a:t>Obsessional</a:t>
            </a:r>
            <a:r>
              <a:rPr lang="en-US" dirty="0" smtClean="0">
                <a:ea typeface="+mn-ea"/>
                <a:cs typeface="Arial" pitchFamily="34" charset="0"/>
              </a:rPr>
              <a:t> ruminations: internal debates in which arguments for and against even the simplest everyday actions are reviewed endlessly.</a:t>
            </a:r>
            <a:endParaRPr lang="en-CA" dirty="0" smtClean="0">
              <a:ea typeface="+mn-ea"/>
              <a:cs typeface="Arial" pitchFamily="34" charset="0"/>
            </a:endParaRPr>
          </a:p>
          <a:p>
            <a:pPr eaLnBrk="1" fontAlgn="auto" hangingPunct="1">
              <a:spcBef>
                <a:spcPts val="0"/>
              </a:spcBef>
              <a:spcAft>
                <a:spcPts val="0"/>
              </a:spcAft>
              <a:defRPr/>
            </a:pPr>
            <a:r>
              <a:rPr lang="en-US" dirty="0" err="1" smtClean="0">
                <a:ea typeface="+mn-ea"/>
                <a:cs typeface="Arial" pitchFamily="34" charset="0"/>
              </a:rPr>
              <a:t>Obsessional</a:t>
            </a:r>
            <a:r>
              <a:rPr lang="en-US" dirty="0" smtClean="0">
                <a:ea typeface="+mn-ea"/>
                <a:cs typeface="Arial" pitchFamily="34" charset="0"/>
              </a:rPr>
              <a:t> phobias: </a:t>
            </a:r>
            <a:r>
              <a:rPr lang="en-US" dirty="0" err="1" smtClean="0">
                <a:ea typeface="+mn-ea"/>
                <a:cs typeface="Arial" pitchFamily="34" charset="0"/>
              </a:rPr>
              <a:t>obsessional</a:t>
            </a:r>
            <a:r>
              <a:rPr lang="en-US" dirty="0" smtClean="0">
                <a:ea typeface="+mn-ea"/>
                <a:cs typeface="Arial" pitchFamily="34" charset="0"/>
              </a:rPr>
              <a:t> thoughts with fearful content such as thoughts of a harmful use of knives.</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 </a:t>
            </a:r>
            <a:endParaRPr lang="en-CA" dirty="0" smtClean="0">
              <a:ea typeface="+mn-ea"/>
              <a:cs typeface="Arial" pitchFamily="34" charset="0"/>
            </a:endParaRPr>
          </a:p>
        </p:txBody>
      </p:sp>
      <p:sp>
        <p:nvSpPr>
          <p:cNvPr id="47107" name="عنصر نائب لرقم الشريحة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A139085-9DAA-E945-8FFD-889668092A44}" type="slidenum">
              <a:rPr lang="en-US" sz="1200"/>
              <a:pPr eaLnBrk="1" fontAlgn="base" hangingPunct="1">
                <a:spcBef>
                  <a:spcPct val="0"/>
                </a:spcBef>
                <a:spcAft>
                  <a:spcPct val="0"/>
                </a:spcAft>
              </a:pPr>
              <a:t>42</a:t>
            </a:fld>
            <a:endParaRPr lang="en-US" sz="1200"/>
          </a:p>
        </p:txBody>
      </p:sp>
    </p:spTree>
    <p:extLst>
      <p:ext uri="{BB962C8B-B14F-4D97-AF65-F5344CB8AC3E}">
        <p14:creationId xmlns:p14="http://schemas.microsoft.com/office/powerpoint/2010/main" val="213883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cs typeface="Arial" charset="0"/>
              </a:rPr>
              <a:t>Course and Prognosis:</a:t>
            </a:r>
            <a:endParaRPr lang="en-CA">
              <a:latin typeface="Calibri" charset="0"/>
              <a:cs typeface="Arial" charset="0"/>
            </a:endParaRPr>
          </a:p>
          <a:p>
            <a:pPr eaLnBrk="1" hangingPunct="1">
              <a:spcBef>
                <a:spcPct val="0"/>
              </a:spcBef>
            </a:pPr>
            <a:r>
              <a:rPr lang="en-US">
                <a:latin typeface="Calibri" charset="0"/>
                <a:cs typeface="Arial" charset="0"/>
              </a:rPr>
              <a:t>In most cases onset is gradual but acute cases have been noted.</a:t>
            </a:r>
            <a:endParaRPr lang="en-CA">
              <a:latin typeface="Calibri" charset="0"/>
              <a:cs typeface="Arial" charset="0"/>
            </a:endParaRPr>
          </a:p>
          <a:p>
            <a:pPr eaLnBrk="1" hangingPunct="1">
              <a:spcBef>
                <a:spcPct val="0"/>
              </a:spcBef>
            </a:pPr>
            <a:r>
              <a:rPr lang="en-US">
                <a:latin typeface="Calibri" charset="0"/>
                <a:cs typeface="Arial" charset="0"/>
              </a:rPr>
              <a:t>The majority have a chronic waxing and waning course with exacerbations related to stressful events.</a:t>
            </a:r>
            <a:endParaRPr lang="en-CA">
              <a:latin typeface="Calibri" charset="0"/>
              <a:cs typeface="Arial" charset="0"/>
            </a:endParaRPr>
          </a:p>
          <a:p>
            <a:pPr eaLnBrk="1" hangingPunct="1">
              <a:spcBef>
                <a:spcPct val="0"/>
              </a:spcBef>
            </a:pPr>
            <a:r>
              <a:rPr lang="en-US">
                <a:latin typeface="Calibri" charset="0"/>
                <a:cs typeface="Arial" charset="0"/>
              </a:rPr>
              <a:t>Severe cases may become persistent and drug resistant.</a:t>
            </a:r>
            <a:endParaRPr lang="en-CA">
              <a:latin typeface="Calibri" charset="0"/>
              <a:cs typeface="Arial" charset="0"/>
            </a:endParaRPr>
          </a:p>
          <a:p>
            <a:pPr eaLnBrk="1" hangingPunct="1">
              <a:spcBef>
                <a:spcPct val="0"/>
              </a:spcBef>
            </a:pPr>
            <a:r>
              <a:rPr lang="en-US">
                <a:latin typeface="Calibri" charset="0"/>
                <a:cs typeface="Arial" charset="0"/>
              </a:rPr>
              <a:t>Prognosis is worse when the patient has obsessive compulsive personality disorder.</a:t>
            </a:r>
            <a:endParaRPr lang="en-CA">
              <a:latin typeface="Calibri" charset="0"/>
              <a:cs typeface="Arial" charset="0"/>
            </a:endParaRPr>
          </a:p>
          <a:p>
            <a:pPr eaLnBrk="1" hangingPunct="1">
              <a:spcBef>
                <a:spcPct val="0"/>
              </a:spcBef>
            </a:pPr>
            <a:r>
              <a:rPr lang="en-US">
                <a:latin typeface="Calibri" charset="0"/>
                <a:cs typeface="Arial" charset="0"/>
              </a:rPr>
              <a:t>Patient’s age, sex, age of onset and duration of OCD showed no significant correlation with outcome.</a:t>
            </a:r>
            <a:endParaRPr lang="en-CA">
              <a:latin typeface="Calibri" charset="0"/>
              <a:cs typeface="Arial" charset="0"/>
            </a:endParaRPr>
          </a:p>
          <a:p>
            <a:pPr eaLnBrk="1" hangingPunct="1">
              <a:spcBef>
                <a:spcPct val="0"/>
              </a:spcBef>
            </a:pPr>
            <a:r>
              <a:rPr lang="en-US">
                <a:latin typeface="Calibri" charset="0"/>
                <a:cs typeface="Arial" charset="0"/>
              </a:rPr>
              <a:t>Good lasting outcome was found to be related to compliance with treatment (exposure and drugs), presence of mood component and family support.</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0595FE2-AC89-FF46-900A-0BBD9DD8F689}" type="slidenum">
              <a:rPr lang="en-US" sz="1200"/>
              <a:pPr eaLnBrk="1" fontAlgn="base" hangingPunct="1">
                <a:spcBef>
                  <a:spcPct val="0"/>
                </a:spcBef>
                <a:spcAft>
                  <a:spcPct val="0"/>
                </a:spcAft>
              </a:pPr>
              <a:t>45</a:t>
            </a:fld>
            <a:endParaRPr lang="en-US" sz="1200"/>
          </a:p>
        </p:txBody>
      </p:sp>
    </p:spTree>
    <p:extLst>
      <p:ext uri="{BB962C8B-B14F-4D97-AF65-F5344CB8AC3E}">
        <p14:creationId xmlns:p14="http://schemas.microsoft.com/office/powerpoint/2010/main" val="327489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cs typeface="Arial"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8943FD8-34F2-3242-A752-FEA93A431CBE}" type="slidenum">
              <a:rPr lang="en-US" sz="1200"/>
              <a:pPr eaLnBrk="1" fontAlgn="base" hangingPunct="1">
                <a:spcBef>
                  <a:spcPct val="0"/>
                </a:spcBef>
                <a:spcAft>
                  <a:spcPct val="0"/>
                </a:spcAft>
              </a:pPr>
              <a:t>47</a:t>
            </a:fld>
            <a:endParaRPr lang="en-US" sz="1200"/>
          </a:p>
        </p:txBody>
      </p:sp>
    </p:spTree>
    <p:extLst>
      <p:ext uri="{BB962C8B-B14F-4D97-AF65-F5344CB8AC3E}">
        <p14:creationId xmlns:p14="http://schemas.microsoft.com/office/powerpoint/2010/main" val="236685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CA" dirty="0" err="1" smtClean="0">
                <a:ea typeface="+mn-ea"/>
                <a:cs typeface="+mn-cs"/>
              </a:rPr>
              <a:t>Craske</a:t>
            </a:r>
            <a:r>
              <a:rPr lang="en-CA" dirty="0" smtClean="0">
                <a:ea typeface="+mn-ea"/>
                <a:cs typeface="+mn-cs"/>
              </a:rPr>
              <a:t>, Barlow and O'Leary recommend asking yourself the following questions to determine if you are worrying too much:</a:t>
            </a:r>
          </a:p>
          <a:p>
            <a:pPr eaLnBrk="1" fontAlgn="auto" hangingPunct="1">
              <a:spcBef>
                <a:spcPts val="0"/>
              </a:spcBef>
              <a:spcAft>
                <a:spcPts val="0"/>
              </a:spcAft>
              <a:defRPr/>
            </a:pPr>
            <a:r>
              <a:rPr lang="en-CA" dirty="0" smtClean="0">
                <a:ea typeface="+mn-ea"/>
                <a:cs typeface="+mn-cs"/>
              </a:rPr>
              <a:t>¨ Do you worry about things that you recognize most people do not worry about (such as little things around your home)?</a:t>
            </a:r>
          </a:p>
          <a:p>
            <a:pPr eaLnBrk="1" fontAlgn="auto" hangingPunct="1">
              <a:spcBef>
                <a:spcPts val="0"/>
              </a:spcBef>
              <a:spcAft>
                <a:spcPts val="0"/>
              </a:spcAft>
              <a:defRPr/>
            </a:pPr>
            <a:r>
              <a:rPr lang="en-CA" dirty="0" smtClean="0">
                <a:ea typeface="+mn-ea"/>
                <a:cs typeface="+mn-cs"/>
              </a:rPr>
              <a:t>¨ Do you find it very difficult to stop worrying, and cannot relax as a result?</a:t>
            </a:r>
          </a:p>
          <a:p>
            <a:pPr eaLnBrk="1" fontAlgn="auto" hangingPunct="1">
              <a:spcBef>
                <a:spcPts val="0"/>
              </a:spcBef>
              <a:spcAft>
                <a:spcPts val="0"/>
              </a:spcAft>
              <a:defRPr/>
            </a:pPr>
            <a:r>
              <a:rPr lang="en-CA" dirty="0" smtClean="0">
                <a:ea typeface="+mn-ea"/>
                <a:cs typeface="+mn-cs"/>
              </a:rPr>
              <a:t>¨ Does your worry rarely result in your reaching a possible solution for a particular problem?</a:t>
            </a:r>
          </a:p>
          <a:p>
            <a:pPr eaLnBrk="1" fontAlgn="auto" hangingPunct="1">
              <a:spcBef>
                <a:spcPts val="0"/>
              </a:spcBef>
              <a:spcAft>
                <a:spcPts val="0"/>
              </a:spcAft>
              <a:defRPr/>
            </a:pPr>
            <a:r>
              <a:rPr lang="en-CA" dirty="0" smtClean="0">
                <a:ea typeface="+mn-ea"/>
                <a:cs typeface="+mn-cs"/>
              </a:rPr>
              <a:t>¨ Do you believe that if you do not worry a terrible event will actually happen?</a:t>
            </a:r>
          </a:p>
          <a:p>
            <a:pPr eaLnBrk="1" fontAlgn="auto" hangingPunct="1">
              <a:spcBef>
                <a:spcPts val="0"/>
              </a:spcBef>
              <a:spcAft>
                <a:spcPts val="0"/>
              </a:spcAft>
              <a:defRPr/>
            </a:pPr>
            <a:r>
              <a:rPr lang="en-CA" dirty="0" smtClean="0">
                <a:ea typeface="+mn-ea"/>
                <a:cs typeface="+mn-cs"/>
              </a:rPr>
              <a:t>¨ Do you worry about not being worried, or worry when everything is going well in your life?</a:t>
            </a:r>
          </a:p>
          <a:p>
            <a:pPr eaLnBrk="1" fontAlgn="auto" hangingPunct="1">
              <a:spcBef>
                <a:spcPts val="0"/>
              </a:spcBef>
              <a:spcAft>
                <a:spcPts val="0"/>
              </a:spcAft>
              <a:defRPr/>
            </a:pPr>
            <a:r>
              <a:rPr lang="en-CA" b="1" dirty="0" smtClean="0">
                <a:ea typeface="+mn-ea"/>
                <a:cs typeface="+mn-cs"/>
              </a:rPr>
              <a:t>Generalized Anxiety Disorder (GAD)</a:t>
            </a:r>
            <a:endParaRPr lang="en-CA" dirty="0" smtClean="0">
              <a:ea typeface="+mn-ea"/>
              <a:cs typeface="+mn-cs"/>
            </a:endParaRPr>
          </a:p>
          <a:p>
            <a:pPr eaLnBrk="1" fontAlgn="auto" hangingPunct="1">
              <a:spcBef>
                <a:spcPts val="0"/>
              </a:spcBef>
              <a:spcAft>
                <a:spcPts val="0"/>
              </a:spcAft>
              <a:defRPr/>
            </a:pPr>
            <a:r>
              <a:rPr lang="en-CA" dirty="0" smtClean="0">
                <a:ea typeface="+mn-ea"/>
                <a:cs typeface="+mn-cs"/>
              </a:rPr>
              <a:t>If your worry is interfering with your daily life and you experience a high level of physical tension, you may fit the criteria for Generalized Anxiety Disorder (GAD). GAD is characterized by 6 months or more of chronic, exaggerated worry and tension that is unfounded or much more severe than the normal anxiety most people experience. People with this disorder usually expect the worst; they worry excessively about money, health, family, or work, even when there are no signs of trouble. People with GAD can't seem to shake their concerns, even though they usually realize that their anxiety is more intense than the situation warrants. People with GAD also seem unable to relax and often have trouble falling or staying asleep. Their worries are accompanied by physical symptoms, especially trembling, twitching, muscle tension, headaches, irritability, sweating, or hot flashes. </a:t>
            </a:r>
          </a:p>
          <a:p>
            <a:pPr eaLnBrk="1" fontAlgn="auto" hangingPunct="1">
              <a:spcBef>
                <a:spcPts val="0"/>
              </a:spcBef>
              <a:spcAft>
                <a:spcPts val="0"/>
              </a:spcAft>
              <a:defRPr/>
            </a:pPr>
            <a:endParaRPr lang="en-CA" dirty="0">
              <a:ea typeface="+mn-ea"/>
              <a:cs typeface="+mn-cs"/>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B037F0C-5631-604F-BF6B-F4D5AC99E834}" type="slidenum">
              <a:rPr lang="en-CA" sz="1200"/>
              <a:pPr eaLnBrk="1" fontAlgn="base" hangingPunct="1">
                <a:spcBef>
                  <a:spcPct val="0"/>
                </a:spcBef>
                <a:spcAft>
                  <a:spcPct val="0"/>
                </a:spcAft>
              </a:pPr>
              <a:t>75</a:t>
            </a:fld>
            <a:endParaRPr lang="en-CA" sz="1200"/>
          </a:p>
        </p:txBody>
      </p:sp>
    </p:spTree>
    <p:extLst>
      <p:ext uri="{BB962C8B-B14F-4D97-AF65-F5344CB8AC3E}">
        <p14:creationId xmlns:p14="http://schemas.microsoft.com/office/powerpoint/2010/main" val="91489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dirty="0">
                <a:latin typeface="Calibri" charset="0"/>
                <a:cs typeface="Arial" charset="0"/>
              </a:rPr>
              <a:t>The course is often chronic, fluctuating and worsen during times of stress. Symptoms may diminish as patient gets older.  Over time, patient may develop secondary depression (not uncommon if left untreated). When patient complains mainly of physical symptoms of anxiety and attributes these symptoms to physical causes, he generally seems more difficult to help.  Poorer prognosis is associated with severe symptoms and with </a:t>
            </a:r>
            <a:r>
              <a:rPr lang="en-US" dirty="0" err="1">
                <a:latin typeface="Calibri" charset="0"/>
                <a:cs typeface="Arial" charset="0"/>
              </a:rPr>
              <a:t>derealization</a:t>
            </a:r>
            <a:r>
              <a:rPr lang="en-US" dirty="0">
                <a:latin typeface="Calibri" charset="0"/>
                <a:cs typeface="Arial" charset="0"/>
              </a:rPr>
              <a:t>, </a:t>
            </a:r>
            <a:r>
              <a:rPr lang="en-US" dirty="0" err="1">
                <a:latin typeface="Calibri" charset="0"/>
                <a:cs typeface="Arial" charset="0"/>
              </a:rPr>
              <a:t>syncopal</a:t>
            </a:r>
            <a:r>
              <a:rPr lang="en-US" dirty="0">
                <a:latin typeface="Calibri" charset="0"/>
                <a:cs typeface="Arial" charset="0"/>
              </a:rPr>
              <a:t> episodes, agitation and hysterical features.</a:t>
            </a:r>
            <a:endParaRPr lang="en-CA" dirty="0">
              <a:latin typeface="Calibri" charset="0"/>
              <a:cs typeface="Arial" charset="0"/>
            </a:endParaRPr>
          </a:p>
          <a:p>
            <a:pPr eaLnBrk="1" hangingPunct="1">
              <a:spcBef>
                <a:spcPct val="0"/>
              </a:spcBef>
            </a:pPr>
            <a:endParaRPr lang="en-CA" dirty="0">
              <a:latin typeface="Calibri" charset="0"/>
              <a:cs typeface="Arial" charset="0"/>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D32FEFC-C270-5D42-A5C6-2DBE4FAF6EC3}" type="slidenum">
              <a:rPr lang="en-CA" sz="1200"/>
              <a:pPr eaLnBrk="1" fontAlgn="base" hangingPunct="1">
                <a:spcBef>
                  <a:spcPct val="0"/>
                </a:spcBef>
                <a:spcAft>
                  <a:spcPct val="0"/>
                </a:spcAft>
              </a:pPr>
              <a:t>80</a:t>
            </a:fld>
            <a:endParaRPr lang="en-CA" sz="1200"/>
          </a:p>
        </p:txBody>
      </p:sp>
    </p:spTree>
    <p:extLst>
      <p:ext uri="{BB962C8B-B14F-4D97-AF65-F5344CB8AC3E}">
        <p14:creationId xmlns:p14="http://schemas.microsoft.com/office/powerpoint/2010/main" val="286673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D63BC8-7EE6-574E-A3EE-5EB15CF85594}" type="datetimeFigureOut">
              <a:rPr lang="en-US"/>
              <a:pPr>
                <a:defRPr/>
              </a:pPr>
              <a:t>3/12/2017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ACD6-1D6E-2E47-90C0-345045F3B36B}" type="slidenum">
              <a:rPr lang="en-US"/>
              <a:pPr>
                <a:defRPr/>
              </a:pPr>
              <a:t>‹#›</a:t>
            </a:fld>
            <a:endParaRPr lang="en-US"/>
          </a:p>
        </p:txBody>
      </p:sp>
    </p:spTree>
    <p:extLst>
      <p:ext uri="{BB962C8B-B14F-4D97-AF65-F5344CB8AC3E}">
        <p14:creationId xmlns:p14="http://schemas.microsoft.com/office/powerpoint/2010/main" val="26575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C42DF4-F73A-6744-A93E-9DB68972211F}" type="datetimeFigureOut">
              <a:rPr lang="en-US"/>
              <a:pPr>
                <a:defRPr/>
              </a:pPr>
              <a:t>3/12/2017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349E9-4F3C-5E4F-BFB4-5655F2CFB7DB}" type="slidenum">
              <a:rPr lang="en-US"/>
              <a:pPr>
                <a:defRPr/>
              </a:pPr>
              <a:t>‹#›</a:t>
            </a:fld>
            <a:endParaRPr lang="en-US"/>
          </a:p>
        </p:txBody>
      </p:sp>
    </p:spTree>
    <p:extLst>
      <p:ext uri="{BB962C8B-B14F-4D97-AF65-F5344CB8AC3E}">
        <p14:creationId xmlns:p14="http://schemas.microsoft.com/office/powerpoint/2010/main" val="54468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12BC9-3C95-CC47-9BE3-FBC09CA91AE5}" type="datetimeFigureOut">
              <a:rPr lang="en-US"/>
              <a:pPr>
                <a:defRPr/>
              </a:pPr>
              <a:t>3/12/2017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0CAA9-773D-1D44-A3F5-772AAA35A2F8}" type="slidenum">
              <a:rPr lang="en-US"/>
              <a:pPr>
                <a:defRPr/>
              </a:pPr>
              <a:t>‹#›</a:t>
            </a:fld>
            <a:endParaRPr lang="en-US"/>
          </a:p>
        </p:txBody>
      </p:sp>
    </p:spTree>
    <p:extLst>
      <p:ext uri="{BB962C8B-B14F-4D97-AF65-F5344CB8AC3E}">
        <p14:creationId xmlns:p14="http://schemas.microsoft.com/office/powerpoint/2010/main" val="39719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x-none"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A75E7B-CB4C-D043-AEF7-8876B404A48E}" type="slidenum">
              <a:rPr lang="x-none"/>
              <a:pPr>
                <a:defRPr/>
              </a:pPr>
              <a:t>‹#›</a:t>
            </a:fld>
            <a:endParaRPr lang="en-US"/>
          </a:p>
        </p:txBody>
      </p:sp>
    </p:spTree>
    <p:extLst>
      <p:ext uri="{BB962C8B-B14F-4D97-AF65-F5344CB8AC3E}">
        <p14:creationId xmlns:p14="http://schemas.microsoft.com/office/powerpoint/2010/main" val="192282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x-none"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215D11-40C2-1E4E-A087-6E404E761250}" type="slidenum">
              <a:rPr lang="x-none"/>
              <a:pPr>
                <a:defRPr/>
              </a:pPr>
              <a:t>‹#›</a:t>
            </a:fld>
            <a:endParaRPr lang="en-US"/>
          </a:p>
        </p:txBody>
      </p:sp>
    </p:spTree>
    <p:extLst>
      <p:ext uri="{BB962C8B-B14F-4D97-AF65-F5344CB8AC3E}">
        <p14:creationId xmlns:p14="http://schemas.microsoft.com/office/powerpoint/2010/main" val="382775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E7BCAA-7D8D-AD41-A02E-741456905982}" type="datetimeFigureOut">
              <a:rPr lang="en-US"/>
              <a:pPr>
                <a:defRPr/>
              </a:pPr>
              <a:t>3/12/2017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524727-8603-964F-8D56-8960609ABCBB}" type="slidenum">
              <a:rPr lang="en-US"/>
              <a:pPr>
                <a:defRPr/>
              </a:pPr>
              <a:t>‹#›</a:t>
            </a:fld>
            <a:endParaRPr lang="en-US"/>
          </a:p>
        </p:txBody>
      </p:sp>
    </p:spTree>
    <p:extLst>
      <p:ext uri="{BB962C8B-B14F-4D97-AF65-F5344CB8AC3E}">
        <p14:creationId xmlns:p14="http://schemas.microsoft.com/office/powerpoint/2010/main" val="13843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D572F5-ECDA-2E49-BFBF-6C5DD4762904}" type="datetimeFigureOut">
              <a:rPr lang="en-US"/>
              <a:pPr>
                <a:defRPr/>
              </a:pPr>
              <a:t>3/12/2017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44794-951D-5848-AD27-026245FF554A}" type="slidenum">
              <a:rPr lang="en-US"/>
              <a:pPr>
                <a:defRPr/>
              </a:pPr>
              <a:t>‹#›</a:t>
            </a:fld>
            <a:endParaRPr lang="en-US"/>
          </a:p>
        </p:txBody>
      </p:sp>
    </p:spTree>
    <p:extLst>
      <p:ext uri="{BB962C8B-B14F-4D97-AF65-F5344CB8AC3E}">
        <p14:creationId xmlns:p14="http://schemas.microsoft.com/office/powerpoint/2010/main" val="358286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AD41EA-E505-B840-8605-38BC8F800075}" type="datetimeFigureOut">
              <a:rPr lang="en-US"/>
              <a:pPr>
                <a:defRPr/>
              </a:pPr>
              <a:t>3/12/2017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A01AE4-167C-824A-96D6-174860B76D1E}" type="slidenum">
              <a:rPr lang="en-US"/>
              <a:pPr>
                <a:defRPr/>
              </a:pPr>
              <a:t>‹#›</a:t>
            </a:fld>
            <a:endParaRPr lang="en-US"/>
          </a:p>
        </p:txBody>
      </p:sp>
    </p:spTree>
    <p:extLst>
      <p:ext uri="{BB962C8B-B14F-4D97-AF65-F5344CB8AC3E}">
        <p14:creationId xmlns:p14="http://schemas.microsoft.com/office/powerpoint/2010/main" val="216850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A0CF45-FE3B-3941-B7A9-FCAB7D68BB0A}" type="datetimeFigureOut">
              <a:rPr lang="en-US"/>
              <a:pPr>
                <a:defRPr/>
              </a:pPr>
              <a:t>3/12/2017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5B546A-C5EC-3741-8A61-2812A23955B9}" type="slidenum">
              <a:rPr lang="en-US"/>
              <a:pPr>
                <a:defRPr/>
              </a:pPr>
              <a:t>‹#›</a:t>
            </a:fld>
            <a:endParaRPr lang="en-US"/>
          </a:p>
        </p:txBody>
      </p:sp>
    </p:spTree>
    <p:extLst>
      <p:ext uri="{BB962C8B-B14F-4D97-AF65-F5344CB8AC3E}">
        <p14:creationId xmlns:p14="http://schemas.microsoft.com/office/powerpoint/2010/main" val="363073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F1AFF7-4810-184D-8780-8F00E8E3F625}" type="datetimeFigureOut">
              <a:rPr lang="en-US"/>
              <a:pPr>
                <a:defRPr/>
              </a:pPr>
              <a:t>3/12/2017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F2A7E8-E69D-F944-9E90-8C78880C51D1}" type="slidenum">
              <a:rPr lang="en-US"/>
              <a:pPr>
                <a:defRPr/>
              </a:pPr>
              <a:t>‹#›</a:t>
            </a:fld>
            <a:endParaRPr lang="en-US"/>
          </a:p>
        </p:txBody>
      </p:sp>
    </p:spTree>
    <p:extLst>
      <p:ext uri="{BB962C8B-B14F-4D97-AF65-F5344CB8AC3E}">
        <p14:creationId xmlns:p14="http://schemas.microsoft.com/office/powerpoint/2010/main" val="25931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1128-D9DC-E14C-A015-F2529AA4F67E}" type="datetimeFigureOut">
              <a:rPr lang="en-US"/>
              <a:pPr>
                <a:defRPr/>
              </a:pPr>
              <a:t>3/12/2017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636A4F-20BA-A646-B94D-8A70F564B160}" type="slidenum">
              <a:rPr lang="en-US"/>
              <a:pPr>
                <a:defRPr/>
              </a:pPr>
              <a:t>‹#›</a:t>
            </a:fld>
            <a:endParaRPr lang="en-US"/>
          </a:p>
        </p:txBody>
      </p:sp>
    </p:spTree>
    <p:extLst>
      <p:ext uri="{BB962C8B-B14F-4D97-AF65-F5344CB8AC3E}">
        <p14:creationId xmlns:p14="http://schemas.microsoft.com/office/powerpoint/2010/main" val="386543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446A63-3FCE-FC45-9A56-31DBD411B0CF}" type="datetimeFigureOut">
              <a:rPr lang="en-US"/>
              <a:pPr>
                <a:defRPr/>
              </a:pPr>
              <a:t>3/12/2017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48E813-C253-9145-87F9-E81F5BFF0841}" type="slidenum">
              <a:rPr lang="en-US"/>
              <a:pPr>
                <a:defRPr/>
              </a:pPr>
              <a:t>‹#›</a:t>
            </a:fld>
            <a:endParaRPr lang="en-US"/>
          </a:p>
        </p:txBody>
      </p:sp>
    </p:spTree>
    <p:extLst>
      <p:ext uri="{BB962C8B-B14F-4D97-AF65-F5344CB8AC3E}">
        <p14:creationId xmlns:p14="http://schemas.microsoft.com/office/powerpoint/2010/main" val="37330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352202-DE2F-864B-A72B-7F8B345D9639}" type="datetimeFigureOut">
              <a:rPr lang="en-US"/>
              <a:pPr>
                <a:defRPr/>
              </a:pPr>
              <a:t>3/12/2017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4005D-442A-0549-8B26-736C271435DF}" type="slidenum">
              <a:rPr lang="en-US"/>
              <a:pPr>
                <a:defRPr/>
              </a:pPr>
              <a:t>‹#›</a:t>
            </a:fld>
            <a:endParaRPr lang="en-US"/>
          </a:p>
        </p:txBody>
      </p:sp>
    </p:spTree>
    <p:extLst>
      <p:ext uri="{BB962C8B-B14F-4D97-AF65-F5344CB8AC3E}">
        <p14:creationId xmlns:p14="http://schemas.microsoft.com/office/powerpoint/2010/main" val="39961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07B80BE-8F41-214A-B750-E5132084A297}" type="datetimeFigureOut">
              <a:rPr lang="en-US"/>
              <a:pPr>
                <a:defRPr/>
              </a:pPr>
              <a:t>3/12/2017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4A1CA7E-59BA-D949-AB04-363AAD3B86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457200" rtl="0" eaLnBrk="0" fontAlgn="base" hangingPunct="0">
        <a:spcBef>
          <a:spcPct val="0"/>
        </a:spcBef>
        <a:spcAft>
          <a:spcPct val="0"/>
        </a:spcAft>
        <a:defRPr sz="4400" b="1" kern="1200">
          <a:solidFill>
            <a:srgbClr val="0000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Microsoft_Excel_97-2003_Worksheet1.xls"/></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712913"/>
            <a:ext cx="7772400" cy="1470025"/>
          </a:xfrm>
        </p:spPr>
        <p:txBody>
          <a:bodyPr/>
          <a:lstStyle/>
          <a:p>
            <a:pPr eaLnBrk="1" hangingPunct="1"/>
            <a:r>
              <a:rPr lang="en-US" dirty="0">
                <a:latin typeface="Calibri" charset="0"/>
              </a:rPr>
              <a:t>Theme 4:</a:t>
            </a:r>
            <a:br>
              <a:rPr lang="en-US" dirty="0">
                <a:latin typeface="Calibri" charset="0"/>
              </a:rPr>
            </a:br>
            <a:r>
              <a:rPr lang="en-US" sz="6000" dirty="0">
                <a:latin typeface="Calibri" charset="0"/>
              </a:rPr>
              <a:t>Anxiety Disorders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GB" b="1" dirty="0">
                <a:latin typeface="Times New Roman" charset="0"/>
                <a:ea typeface="+mn-ea"/>
                <a:cs typeface="Times New Roman" charset="0"/>
              </a:rPr>
              <a:t>Ahmad AlHadi, MD</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Assistant Professor and Consultant</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 in Psychiatry and Psychotherapy</a:t>
            </a:r>
            <a:r>
              <a:rPr lang="en-US" dirty="0">
                <a:latin typeface="Times New Roman" charset="0"/>
                <a:ea typeface="+mn-ea"/>
                <a:cs typeface="Times New Roman" charset="0"/>
              </a:rPr>
              <a:t> </a:t>
            </a:r>
          </a:p>
          <a:p>
            <a:pPr eaLnBrk="1" fontAlgn="auto" hangingPunct="1">
              <a:spcAft>
                <a:spcPts val="0"/>
              </a:spcAft>
              <a:buFont typeface="Arial"/>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half" idx="1"/>
          </p:nvPr>
        </p:nvSpPr>
        <p:spPr>
          <a:xfrm>
            <a:off x="0" y="981075"/>
            <a:ext cx="4495800" cy="5876925"/>
          </a:xfrm>
        </p:spPr>
        <p:txBody>
          <a:bodyPr rtlCol="0">
            <a:normAutofit/>
          </a:bodyPr>
          <a:lstStyle/>
          <a:p>
            <a:pPr eaLnBrk="1" fontAlgn="auto" hangingPunct="1">
              <a:lnSpc>
                <a:spcPct val="90000"/>
              </a:lnSpc>
              <a:spcAft>
                <a:spcPts val="0"/>
              </a:spcAft>
              <a:buFontTx/>
              <a:buNone/>
              <a:defRPr/>
            </a:pPr>
            <a:r>
              <a:rPr lang="en-US" b="1" u="sng" dirty="0" smtClean="0">
                <a:ea typeface="+mn-ea"/>
                <a:cs typeface="+mj-cs"/>
              </a:rPr>
              <a:t> </a:t>
            </a:r>
            <a:r>
              <a:rPr lang="en-US" b="1" u="sng" dirty="0" smtClean="0">
                <a:latin typeface="Arial" pitchFamily="34" charset="0"/>
                <a:ea typeface="+mn-ea"/>
                <a:cs typeface="Arial" pitchFamily="34" charset="0"/>
              </a:rPr>
              <a:t>Panic attack :</a:t>
            </a:r>
          </a:p>
          <a:p>
            <a:pPr eaLnBrk="1" fontAlgn="auto" hangingPunct="1">
              <a:lnSpc>
                <a:spcPct val="90000"/>
              </a:lnSpc>
              <a:spcAft>
                <a:spcPts val="0"/>
              </a:spcAft>
              <a:buFontTx/>
              <a:buNone/>
              <a:defRPr/>
            </a:pPr>
            <a:endParaRPr lang="en-US" sz="1400" b="1"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400" b="1" dirty="0" smtClean="0">
                <a:latin typeface="Arial" pitchFamily="34" charset="0"/>
                <a:ea typeface="+mn-ea"/>
                <a:cs typeface="Arial" pitchFamily="34" charset="0"/>
              </a:rPr>
              <a:t>a symptom not a disorder.</a:t>
            </a:r>
          </a:p>
          <a:p>
            <a:pPr eaLnBrk="1" fontAlgn="auto" hangingPunct="1">
              <a:lnSpc>
                <a:spcPct val="90000"/>
              </a:lnSpc>
              <a:spcAft>
                <a:spcPts val="0"/>
              </a:spcAft>
              <a:buFont typeface="Wingdings" pitchFamily="2" charset="2"/>
              <a:buChar char="q"/>
              <a:defRPr/>
            </a:pPr>
            <a:r>
              <a:rPr lang="en-US" sz="2400" b="1" dirty="0">
                <a:latin typeface="Arial" pitchFamily="34" charset="0"/>
                <a:ea typeface="+mn-ea"/>
                <a:cs typeface="Arial" pitchFamily="34" charset="0"/>
              </a:rPr>
              <a:t>E</a:t>
            </a:r>
            <a:r>
              <a:rPr lang="en-US" sz="2400" b="1" dirty="0" smtClean="0">
                <a:latin typeface="Arial" pitchFamily="34" charset="0"/>
                <a:ea typeface="+mn-ea"/>
                <a:cs typeface="Arial" pitchFamily="34" charset="0"/>
              </a:rPr>
              <a:t>pisodic  sudden intense fear (of dying, going mad, or loosing self-control).</a:t>
            </a:r>
          </a:p>
          <a:p>
            <a:pPr eaLnBrk="1" fontAlgn="auto" hangingPunct="1">
              <a:lnSpc>
                <a:spcPct val="90000"/>
              </a:lnSpc>
              <a:spcAft>
                <a:spcPts val="0"/>
              </a:spcAft>
              <a:buFont typeface="Wingdings" pitchFamily="2" charset="2"/>
              <a:buChar char="q"/>
              <a:defRPr/>
            </a:pPr>
            <a:r>
              <a:rPr lang="en-US" sz="2400" b="1" dirty="0" smtClean="0">
                <a:latin typeface="Arial" pitchFamily="34" charset="0"/>
                <a:ea typeface="+mn-ea"/>
                <a:cs typeface="Arial" pitchFamily="34" charset="0"/>
              </a:rPr>
              <a:t>Can be part of many disorders: panic disorder, GAD, phobias, sub. Abuse, acute &amp; PTSD. </a:t>
            </a:r>
          </a:p>
          <a:p>
            <a:pPr eaLnBrk="1" fontAlgn="auto" hangingPunct="1">
              <a:lnSpc>
                <a:spcPct val="90000"/>
              </a:lnSpc>
              <a:spcAft>
                <a:spcPts val="0"/>
              </a:spcAft>
              <a:buFontTx/>
              <a:buNone/>
              <a:defRPr/>
            </a:pPr>
            <a:endParaRPr lang="en-US" sz="1000" b="1" dirty="0" smtClean="0">
              <a:latin typeface="Arial" pitchFamily="34" charset="0"/>
              <a:ea typeface="+mn-ea"/>
              <a:cs typeface="Arial" pitchFamily="34" charset="0"/>
            </a:endParaRPr>
          </a:p>
          <a:p>
            <a:pPr eaLnBrk="1" fontAlgn="auto" hangingPunct="1">
              <a:lnSpc>
                <a:spcPct val="90000"/>
              </a:lnSpc>
              <a:spcAft>
                <a:spcPts val="0"/>
              </a:spcAft>
              <a:buFontTx/>
              <a:buNone/>
              <a:defRPr/>
            </a:pPr>
            <a:r>
              <a:rPr lang="en-US" sz="2400" b="1" i="1" dirty="0" smtClean="0">
                <a:latin typeface="Arial" pitchFamily="34" charset="0"/>
                <a:ea typeface="+mn-ea"/>
                <a:cs typeface="Arial" pitchFamily="34" charset="0"/>
              </a:rPr>
              <a:t>2 types:</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1- unexpected.</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2- situationally bound.</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a:t>
            </a:r>
          </a:p>
        </p:txBody>
      </p:sp>
      <p:sp>
        <p:nvSpPr>
          <p:cNvPr id="22531" name="Rectangle 4"/>
          <p:cNvSpPr>
            <a:spLocks noGrp="1" noChangeArrowheads="1"/>
          </p:cNvSpPr>
          <p:nvPr>
            <p:ph sz="half" idx="2"/>
          </p:nvPr>
        </p:nvSpPr>
        <p:spPr>
          <a:xfrm>
            <a:off x="4648200" y="981075"/>
            <a:ext cx="4495800" cy="5876925"/>
          </a:xfrm>
          <a:solidFill>
            <a:srgbClr val="FFFF99"/>
          </a:solidFill>
        </p:spPr>
        <p:txBody>
          <a:bodyPr rtlCol="0">
            <a:normAutofit/>
          </a:bodyPr>
          <a:lstStyle/>
          <a:p>
            <a:pPr eaLnBrk="1" fontAlgn="auto" hangingPunct="1">
              <a:lnSpc>
                <a:spcPct val="90000"/>
              </a:lnSpc>
              <a:spcAft>
                <a:spcPts val="0"/>
              </a:spcAft>
              <a:buFontTx/>
              <a:buNone/>
              <a:defRPr/>
            </a:pPr>
            <a:r>
              <a:rPr lang="en-US" b="1" u="sng" dirty="0" smtClean="0">
                <a:solidFill>
                  <a:schemeClr val="bg1"/>
                </a:solidFill>
                <a:ea typeface="+mn-ea"/>
                <a:cs typeface="+mj-cs"/>
              </a:rPr>
              <a:t> </a:t>
            </a:r>
            <a:r>
              <a:rPr lang="en-US" b="1" u="sng" dirty="0" smtClean="0">
                <a:solidFill>
                  <a:schemeClr val="accent4">
                    <a:lumMod val="75000"/>
                  </a:schemeClr>
                </a:solidFill>
                <a:ea typeface="+mn-ea"/>
                <a:cs typeface="Arial" pitchFamily="34" charset="0"/>
              </a:rPr>
              <a:t>Panic Disorder:</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Disorder with specific  criteria:</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1- unexpected recurrent panic attacks </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 situationally bound).</a:t>
            </a:r>
          </a:p>
          <a:p>
            <a:pPr eaLnBrk="1" fontAlgn="auto" hangingPunct="1">
              <a:lnSpc>
                <a:spcPct val="90000"/>
              </a:lnSpc>
              <a:spcAft>
                <a:spcPts val="0"/>
              </a:spcAft>
              <a:buFontTx/>
              <a:buNone/>
              <a:defRPr/>
            </a:pPr>
            <a:endParaRPr lang="en-US" sz="2400" b="1" dirty="0" smtClean="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2- one month period (or more) of persistent concerns about another attack or implications of the attack or changes in behavior.</a:t>
            </a:r>
          </a:p>
          <a:p>
            <a:pPr eaLnBrk="1" fontAlgn="auto" hangingPunct="1">
              <a:lnSpc>
                <a:spcPct val="90000"/>
              </a:lnSpc>
              <a:spcAft>
                <a:spcPts val="0"/>
              </a:spcAft>
              <a:buFontTx/>
              <a:buNone/>
              <a:defRPr/>
            </a:pPr>
            <a:endParaRPr lang="en-US" sz="2400" b="1" dirty="0" smtClean="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3- Not due to other disorders</a:t>
            </a:r>
            <a:endParaRPr lang="x-none" sz="2400" b="1" dirty="0" smtClean="0">
              <a:solidFill>
                <a:schemeClr val="accent4">
                  <a:lumMod val="75000"/>
                </a:schemeClr>
              </a:solidFill>
              <a:ea typeface="+mn-ea"/>
              <a:cs typeface="+mn-cs"/>
            </a:endParaRPr>
          </a:p>
          <a:p>
            <a:pPr eaLnBrk="1" fontAlgn="auto" hangingPunct="1">
              <a:lnSpc>
                <a:spcPct val="90000"/>
              </a:lnSpc>
              <a:spcAft>
                <a:spcPts val="0"/>
              </a:spcAft>
              <a:buFont typeface="Arial"/>
              <a:buChar char="•"/>
              <a:defRPr/>
            </a:pPr>
            <a:endParaRPr lang="en-US" sz="2400" b="1" dirty="0" smtClean="0">
              <a:solidFill>
                <a:schemeClr val="accent4">
                  <a:lumMod val="75000"/>
                </a:schemeClr>
              </a:solidFill>
              <a:ea typeface="+mn-ea"/>
              <a:cs typeface="+mj-cs"/>
            </a:endParaRPr>
          </a:p>
        </p:txBody>
      </p:sp>
      <p:sp>
        <p:nvSpPr>
          <p:cNvPr id="24579" name="Rectangle 2"/>
          <p:cNvSpPr>
            <a:spLocks noGrp="1" noChangeArrowheads="1"/>
          </p:cNvSpPr>
          <p:nvPr>
            <p:ph type="title"/>
          </p:nvPr>
        </p:nvSpPr>
        <p:spPr>
          <a:xfrm>
            <a:off x="457200" y="274638"/>
            <a:ext cx="8229600" cy="561975"/>
          </a:xfrm>
          <a:solidFill>
            <a:srgbClr val="FFFF99"/>
          </a:solidFill>
        </p:spPr>
        <p:txBody>
          <a:bodyPr/>
          <a:lstStyle/>
          <a:p>
            <a:pPr eaLnBrk="1" hangingPunct="1"/>
            <a:r>
              <a:rPr lang="en-US" sz="2800">
                <a:solidFill>
                  <a:srgbClr val="993366"/>
                </a:solidFill>
                <a:latin typeface="Arial" charset="0"/>
                <a:cs typeface="Arial" charset="0"/>
              </a:rPr>
              <a:t>Panic  Disorder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11560" y="476672"/>
          <a:ext cx="804649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87D075C-4C03-438C-B7D0-E91280C75907}"/>
                                            </p:graphicEl>
                                          </p:spTgt>
                                        </p:tgtEl>
                                        <p:attrNameLst>
                                          <p:attrName>style.visibility</p:attrName>
                                        </p:attrNameLst>
                                      </p:cBhvr>
                                      <p:to>
                                        <p:strVal val="visible"/>
                                      </p:to>
                                    </p:set>
                                    <p:animEffect transition="in" filter="fade">
                                      <p:cBhvr>
                                        <p:cTn id="7" dur="500"/>
                                        <p:tgtEl>
                                          <p:spTgt spid="7">
                                            <p:graphicEl>
                                              <a:dgm id="{B87D075C-4C03-438C-B7D0-E91280C759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CE5FEFF-23F2-417D-8422-ECA09259BA19}"/>
                                            </p:graphicEl>
                                          </p:spTgt>
                                        </p:tgtEl>
                                        <p:attrNameLst>
                                          <p:attrName>style.visibility</p:attrName>
                                        </p:attrNameLst>
                                      </p:cBhvr>
                                      <p:to>
                                        <p:strVal val="visible"/>
                                      </p:to>
                                    </p:set>
                                    <p:animEffect transition="in" filter="fade">
                                      <p:cBhvr>
                                        <p:cTn id="12" dur="500"/>
                                        <p:tgtEl>
                                          <p:spTgt spid="7">
                                            <p:graphicEl>
                                              <a:dgm id="{9CE5FEFF-23F2-417D-8422-ECA09259BA1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385C6F3B-97E0-4762-8888-B8DF9C8A3A18}"/>
                                            </p:graphicEl>
                                          </p:spTgt>
                                        </p:tgtEl>
                                        <p:attrNameLst>
                                          <p:attrName>style.visibility</p:attrName>
                                        </p:attrNameLst>
                                      </p:cBhvr>
                                      <p:to>
                                        <p:strVal val="visible"/>
                                      </p:to>
                                    </p:set>
                                    <p:animEffect transition="in" filter="fade">
                                      <p:cBhvr>
                                        <p:cTn id="15" dur="500"/>
                                        <p:tgtEl>
                                          <p:spTgt spid="7">
                                            <p:graphicEl>
                                              <a:dgm id="{385C6F3B-97E0-4762-8888-B8DF9C8A3A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4367560D-DF8C-4D80-8965-2D659D5F5BC7}"/>
                                            </p:graphicEl>
                                          </p:spTgt>
                                        </p:tgtEl>
                                        <p:attrNameLst>
                                          <p:attrName>style.visibility</p:attrName>
                                        </p:attrNameLst>
                                      </p:cBhvr>
                                      <p:to>
                                        <p:strVal val="visible"/>
                                      </p:to>
                                    </p:set>
                                    <p:animEffect transition="in" filter="fade">
                                      <p:cBhvr>
                                        <p:cTn id="20" dur="500"/>
                                        <p:tgtEl>
                                          <p:spTgt spid="7">
                                            <p:graphicEl>
                                              <a:dgm id="{4367560D-DF8C-4D80-8965-2D659D5F5BC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70187804-AAFB-4D80-AB89-B4726F92D022}"/>
                                            </p:graphicEl>
                                          </p:spTgt>
                                        </p:tgtEl>
                                        <p:attrNameLst>
                                          <p:attrName>style.visibility</p:attrName>
                                        </p:attrNameLst>
                                      </p:cBhvr>
                                      <p:to>
                                        <p:strVal val="visible"/>
                                      </p:to>
                                    </p:set>
                                    <p:animEffect transition="in" filter="fade">
                                      <p:cBhvr>
                                        <p:cTn id="23" dur="500"/>
                                        <p:tgtEl>
                                          <p:spTgt spid="7">
                                            <p:graphicEl>
                                              <a:dgm id="{70187804-AAFB-4D80-AB89-B4726F92D02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2E869BCD-4B23-462B-8CAE-5A2AE75A4655}"/>
                                            </p:graphicEl>
                                          </p:spTgt>
                                        </p:tgtEl>
                                        <p:attrNameLst>
                                          <p:attrName>style.visibility</p:attrName>
                                        </p:attrNameLst>
                                      </p:cBhvr>
                                      <p:to>
                                        <p:strVal val="visible"/>
                                      </p:to>
                                    </p:set>
                                    <p:animEffect transition="in" filter="fade">
                                      <p:cBhvr>
                                        <p:cTn id="28" dur="500"/>
                                        <p:tgtEl>
                                          <p:spTgt spid="7">
                                            <p:graphicEl>
                                              <a:dgm id="{2E869BCD-4B23-462B-8CAE-5A2AE75A465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687CC81A-9581-4F79-8E08-4A6FBA869834}"/>
                                            </p:graphicEl>
                                          </p:spTgt>
                                        </p:tgtEl>
                                        <p:attrNameLst>
                                          <p:attrName>style.visibility</p:attrName>
                                        </p:attrNameLst>
                                      </p:cBhvr>
                                      <p:to>
                                        <p:strVal val="visible"/>
                                      </p:to>
                                    </p:set>
                                    <p:animEffect transition="in" filter="fade">
                                      <p:cBhvr>
                                        <p:cTn id="31" dur="500"/>
                                        <p:tgtEl>
                                          <p:spTgt spid="7">
                                            <p:graphicEl>
                                              <a:dgm id="{687CC81A-9581-4F79-8E08-4A6FBA86983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EB286A2E-8515-4926-9626-136C160ADC83}"/>
                                            </p:graphicEl>
                                          </p:spTgt>
                                        </p:tgtEl>
                                        <p:attrNameLst>
                                          <p:attrName>style.visibility</p:attrName>
                                        </p:attrNameLst>
                                      </p:cBhvr>
                                      <p:to>
                                        <p:strVal val="visible"/>
                                      </p:to>
                                    </p:set>
                                    <p:animEffect transition="in" filter="fade">
                                      <p:cBhvr>
                                        <p:cTn id="36" dur="500"/>
                                        <p:tgtEl>
                                          <p:spTgt spid="7">
                                            <p:graphicEl>
                                              <a:dgm id="{EB286A2E-8515-4926-9626-136C160ADC8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5FCBEAAF-1484-442B-8312-AE89A8498337}"/>
                                            </p:graphicEl>
                                          </p:spTgt>
                                        </p:tgtEl>
                                        <p:attrNameLst>
                                          <p:attrName>style.visibility</p:attrName>
                                        </p:attrNameLst>
                                      </p:cBhvr>
                                      <p:to>
                                        <p:strVal val="visible"/>
                                      </p:to>
                                    </p:set>
                                    <p:animEffect transition="in" filter="fade">
                                      <p:cBhvr>
                                        <p:cTn id="39" dur="500"/>
                                        <p:tgtEl>
                                          <p:spTgt spid="7">
                                            <p:graphicEl>
                                              <a:dgm id="{5FCBEAAF-1484-442B-8312-AE89A84983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A. Recurrent unexpected panic attacks. A panic attack is an abrupt surge of intense fear or intense discomfort that reaches a peak within minutes, and during which time four (or more) of the following symptoms occur;</a:t>
            </a:r>
          </a:p>
          <a:p>
            <a:pPr>
              <a:buNone/>
            </a:pPr>
            <a:r>
              <a:rPr lang="en-US" sz="2400" dirty="0" smtClean="0"/>
              <a:t>Note: The abrupt surge can occur from a calm state or an anxious state.</a:t>
            </a:r>
          </a:p>
          <a:p>
            <a:pPr>
              <a:buNone/>
            </a:pPr>
            <a:r>
              <a:rPr lang="en-US" sz="2400" dirty="0" smtClean="0"/>
              <a:t>1. Palpitations, pounding heart, or accelerated heart rate.</a:t>
            </a:r>
          </a:p>
          <a:p>
            <a:pPr>
              <a:buNone/>
            </a:pPr>
            <a:r>
              <a:rPr lang="en-US" sz="2400" dirty="0" smtClean="0"/>
              <a:t>2. Sweating.</a:t>
            </a:r>
          </a:p>
          <a:p>
            <a:pPr>
              <a:buNone/>
            </a:pPr>
            <a:r>
              <a:rPr lang="en-US" sz="2400" dirty="0" smtClean="0"/>
              <a:t>3. Trembling or shaking.</a:t>
            </a:r>
          </a:p>
          <a:p>
            <a:pPr>
              <a:buNone/>
            </a:pPr>
            <a:r>
              <a:rPr lang="en-US" sz="2400" dirty="0" smtClean="0"/>
              <a:t>4. Sensations of shortness of breath or smothering.</a:t>
            </a:r>
          </a:p>
          <a:p>
            <a:pPr>
              <a:buNone/>
            </a:pPr>
            <a:r>
              <a:rPr lang="en-US" sz="2400" dirty="0" smtClean="0"/>
              <a:t>5. Feelings of choking.</a:t>
            </a:r>
          </a:p>
          <a:p>
            <a:pPr>
              <a:buNone/>
            </a:pPr>
            <a:r>
              <a:rPr lang="en-US" sz="2400" dirty="0" smtClean="0"/>
              <a:t>6. Chest pain or discomfort.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7. Nausea or abdominal distress.</a:t>
            </a:r>
          </a:p>
          <a:p>
            <a:pPr>
              <a:buNone/>
            </a:pPr>
            <a:r>
              <a:rPr lang="en-US" sz="2400" dirty="0" smtClean="0"/>
              <a:t>8. Feeling dizzy, unsteady, light-headed, or faint.</a:t>
            </a:r>
          </a:p>
          <a:p>
            <a:pPr>
              <a:buNone/>
            </a:pPr>
            <a:r>
              <a:rPr lang="en-US" sz="2400" dirty="0" smtClean="0"/>
              <a:t>9. Chills or heat sensations.</a:t>
            </a:r>
          </a:p>
          <a:p>
            <a:pPr>
              <a:buNone/>
            </a:pPr>
            <a:r>
              <a:rPr lang="en-US" sz="2400" dirty="0" smtClean="0"/>
              <a:t>10. Paresthesias (numbness or tingling sensations).</a:t>
            </a:r>
          </a:p>
          <a:p>
            <a:pPr>
              <a:buNone/>
            </a:pPr>
            <a:r>
              <a:rPr lang="en-US" sz="2400" dirty="0" smtClean="0"/>
              <a:t>11. Derealization (feelings of unreality) or depersonalization (being detached from one­self).</a:t>
            </a:r>
          </a:p>
          <a:p>
            <a:pPr>
              <a:buNone/>
            </a:pPr>
            <a:r>
              <a:rPr lang="en-US" sz="2400" dirty="0" smtClean="0"/>
              <a:t>12. Fear of losing control or “going crazy.”</a:t>
            </a:r>
          </a:p>
          <a:p>
            <a:pPr>
              <a:buNone/>
            </a:pPr>
            <a:r>
              <a:rPr lang="en-US" sz="2400" dirty="0" smtClean="0"/>
              <a:t>13. Fear of dying.</a:t>
            </a:r>
          </a:p>
          <a:p>
            <a:pPr>
              <a:buNone/>
            </a:pPr>
            <a:r>
              <a:rPr lang="en-US" sz="2400" dirty="0" smtClean="0"/>
              <a:t>Note: Culture-specific symptoms (e.g., tinnitus, neck soreness, headache, uncontrollable screaming or crying) may be seen. Such symptoms should not count as one of the four required symptoms.</a:t>
            </a:r>
          </a:p>
          <a:p>
            <a:pPr>
              <a:buNone/>
            </a:pPr>
            <a:r>
              <a:rPr lang="en-US" sz="24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B. At least one of the attacks has been followed by 1 month (or more) of one or both of the following:</a:t>
            </a:r>
          </a:p>
          <a:p>
            <a:pPr>
              <a:buNone/>
            </a:pPr>
            <a:r>
              <a:rPr lang="en-US" sz="2400" dirty="0" smtClean="0"/>
              <a:t>1. Persistent concern or worry about additional panic attacks or their consequences (e.g., losing control, having a heart attack, “going crazy”).</a:t>
            </a:r>
          </a:p>
          <a:p>
            <a:pPr>
              <a:buNone/>
            </a:pPr>
            <a:r>
              <a:rPr lang="en-US" sz="2400" dirty="0" smtClean="0"/>
              <a:t>2. A significant maladaptive change in behavior related to the attacks (e.g., behaviors designed to avoid having panic attacks, such as avoidance of exercise or unfamiliar situations).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Panic Disorder</a:t>
            </a:r>
            <a:br>
              <a:rPr lang="en-US" dirty="0" smtClean="0"/>
            </a:br>
            <a:r>
              <a:rPr lang="en-US" sz="3200" dirty="0" smtClean="0"/>
              <a:t>Diagnostic Criteria 300.01 (F41.0)</a:t>
            </a:r>
            <a:endParaRPr lang="en-US" sz="3200" dirty="0"/>
          </a:p>
        </p:txBody>
      </p:sp>
      <p:sp>
        <p:nvSpPr>
          <p:cNvPr id="6" name="Content Placeholder 5"/>
          <p:cNvSpPr>
            <a:spLocks noGrp="1"/>
          </p:cNvSpPr>
          <p:nvPr>
            <p:ph idx="1"/>
          </p:nvPr>
        </p:nvSpPr>
        <p:spPr/>
        <p:txBody>
          <a:bodyPr/>
          <a:lstStyle/>
          <a:p>
            <a:pPr>
              <a:buNone/>
            </a:pPr>
            <a:r>
              <a:rPr lang="en-US" sz="2400" dirty="0" smtClean="0"/>
              <a:t> C. The disturbance is not attributable to the physiological effects of a substance (e.g., a drug of abuse, a medication) or another medical condition (e.g., hyperthyroidism, cardiopulmonary disorders).</a:t>
            </a:r>
          </a:p>
          <a:p>
            <a:pPr>
              <a:buNone/>
            </a:pPr>
            <a:r>
              <a:rPr lang="en-US" sz="2400" dirty="0" smtClean="0"/>
              <a:t>D. The disturbance is not better explained by another mental disorder (e.g., the panic attacks do not occur only in response to feared social situations, as in social anxiety disorder: in response to circumscribed phobic objects or situations, as in specific phobia: in response to obsessions, as in obsessive-compulsive disorder: in response to reminders of traumatic events, as in posttraumatic stress disorder: or in response to separation from attachment figures, as in separation anxiety disorder).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sz="half" idx="1"/>
          </p:nvPr>
        </p:nvSpPr>
        <p:spPr>
          <a:xfrm>
            <a:off x="323850" y="549275"/>
            <a:ext cx="4032250" cy="5903913"/>
          </a:xfrm>
          <a:solidFill>
            <a:srgbClr val="FFFF99">
              <a:alpha val="80000"/>
            </a:srgbClr>
          </a:solidFill>
        </p:spPr>
        <p:txBody>
          <a:bodyPr rtlCol="0">
            <a:normAutofit/>
          </a:bodyPr>
          <a:lstStyle/>
          <a:p>
            <a:pPr eaLnBrk="1" fontAlgn="auto" hangingPunct="1">
              <a:spcAft>
                <a:spcPts val="0"/>
              </a:spcAft>
              <a:buFontTx/>
              <a:buNone/>
              <a:defRPr/>
            </a:pPr>
            <a:r>
              <a:rPr lang="en-US" sz="4000" b="1" dirty="0" smtClean="0">
                <a:solidFill>
                  <a:schemeClr val="bg1">
                    <a:lumMod val="75000"/>
                  </a:schemeClr>
                </a:solidFill>
                <a:effectLst>
                  <a:outerShdw blurRad="38100" dist="38100" dir="2700000" algn="tl">
                    <a:srgbClr val="000000">
                      <a:alpha val="43137"/>
                    </a:srgbClr>
                  </a:outerShdw>
                </a:effectLst>
                <a:latin typeface="Arial" charset="0"/>
                <a:ea typeface="+mn-ea"/>
                <a:cs typeface="Arial" charset="0"/>
              </a:rPr>
              <a:t> </a:t>
            </a:r>
            <a:r>
              <a:rPr lang="en-US" sz="36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Epidemiology</a:t>
            </a:r>
          </a:p>
          <a:p>
            <a:pPr eaLnBrk="1" fontAlgn="auto" hangingPunct="1">
              <a:spcAft>
                <a:spcPts val="0"/>
              </a:spcAft>
              <a:buFontTx/>
              <a:buNone/>
              <a:defRPr/>
            </a:pPr>
            <a:endParaRPr lang="en-US" sz="40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Women  &gt;  men</a:t>
            </a:r>
          </a:p>
          <a:p>
            <a:pPr eaLnBrk="1" fontAlgn="auto" hangingPunct="1">
              <a:spcAft>
                <a:spcPts val="0"/>
              </a:spcAft>
              <a:buFontTx/>
              <a:buNone/>
              <a:defRPr/>
            </a:pPr>
            <a:endPar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Prevalence : 1– 3 % </a:t>
            </a:r>
          </a:p>
          <a:p>
            <a:pPr eaLnBrk="1" fontAlgn="auto" hangingPunct="1">
              <a:spcAft>
                <a:spcPts val="0"/>
              </a:spcAft>
              <a:buFontTx/>
              <a:buNone/>
              <a:defRPr/>
            </a:pPr>
            <a:endPar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Age at onset :</a:t>
            </a: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20  ---   35  years</a:t>
            </a:r>
            <a:r>
              <a:rPr lang="en-US" sz="40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 </a:t>
            </a:r>
          </a:p>
        </p:txBody>
      </p:sp>
      <p:sp>
        <p:nvSpPr>
          <p:cNvPr id="24579" name="Rectangle 6"/>
          <p:cNvSpPr>
            <a:spLocks noGrp="1" noChangeArrowheads="1"/>
          </p:cNvSpPr>
          <p:nvPr>
            <p:ph sz="half" idx="2"/>
          </p:nvPr>
        </p:nvSpPr>
        <p:spPr>
          <a:xfrm>
            <a:off x="4643438" y="549275"/>
            <a:ext cx="4249737" cy="5903913"/>
          </a:xfrm>
          <a:solidFill>
            <a:srgbClr val="FFCCFF"/>
          </a:solidFill>
        </p:spPr>
        <p:txBody>
          <a:bodyPr rtlCol="0">
            <a:normAutofit/>
          </a:bodyPr>
          <a:lstStyle/>
          <a:p>
            <a:pPr eaLnBrk="1" fontAlgn="auto" hangingPunct="1">
              <a:spcAft>
                <a:spcPts val="0"/>
              </a:spcAft>
              <a:buFontTx/>
              <a:buNone/>
              <a:defRPr/>
            </a:pPr>
            <a:r>
              <a:rPr lang="en-US" b="1" dirty="0" smtClean="0">
                <a:solidFill>
                  <a:schemeClr val="accent6">
                    <a:lumMod val="50000"/>
                  </a:schemeClr>
                </a:solidFill>
                <a:effectLst>
                  <a:outerShdw blurRad="38100" dist="38100" dir="2700000" algn="tl">
                    <a:srgbClr val="000000">
                      <a:alpha val="43137"/>
                    </a:srgbClr>
                  </a:outerShdw>
                </a:effectLst>
                <a:ea typeface="+mn-ea"/>
                <a:cs typeface="+mj-cs"/>
              </a:rPr>
              <a:t>  Etiology</a:t>
            </a:r>
          </a:p>
          <a:p>
            <a:pPr eaLnBrk="1" fontAlgn="auto" hangingPunct="1">
              <a:spcAft>
                <a:spcPts val="0"/>
              </a:spcAft>
              <a:buFontTx/>
              <a:buNone/>
              <a:defRPr/>
            </a:pPr>
            <a:endParaRPr lang="en-US" sz="1200" b="1" dirty="0" smtClean="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Genetic predisposition</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Disturbance of neurotransmitters</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NE &amp; 5 HT</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in the locus ceruleus</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(alarm system </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in the brain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Behavioral conditioning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Mitral valve prolapse 2x ?..% not increased in Echo. MVP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sz="half" idx="1"/>
          </p:nvPr>
        </p:nvSpPr>
        <p:spPr>
          <a:xfrm>
            <a:off x="323850" y="404813"/>
            <a:ext cx="3921125" cy="6119812"/>
          </a:xfrm>
          <a:solidFill>
            <a:srgbClr val="FFCCFF"/>
          </a:solidFill>
        </p:spPr>
        <p:txBody>
          <a:bodyPr rtlCol="0">
            <a:normAutofit/>
          </a:bodyPr>
          <a:lstStyle/>
          <a:p>
            <a:pPr eaLnBrk="1" fontAlgn="auto" hangingPunct="1">
              <a:spcAft>
                <a:spcPts val="0"/>
              </a:spcAft>
              <a:buFontTx/>
              <a:buNone/>
              <a:defRPr/>
            </a:pPr>
            <a:r>
              <a:rPr lang="en-US" b="1" u="sng" dirty="0" smtClean="0">
                <a:solidFill>
                  <a:schemeClr val="accent6">
                    <a:lumMod val="50000"/>
                  </a:schemeClr>
                </a:solidFill>
                <a:effectLst>
                  <a:outerShdw blurRad="38100" dist="38100" dir="2700000" algn="tl">
                    <a:srgbClr val="000000">
                      <a:alpha val="43137"/>
                    </a:srgbClr>
                  </a:outerShdw>
                </a:effectLst>
                <a:ea typeface="+mn-ea"/>
                <a:cs typeface="+mj-cs"/>
              </a:rPr>
              <a:t> </a:t>
            </a:r>
            <a:r>
              <a:rPr lang="en-US" b="1" u="sng"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Course &amp; Prognosis</a:t>
            </a:r>
          </a:p>
          <a:p>
            <a:pPr eaLnBrk="1" fontAlgn="auto" hangingPunct="1">
              <a:spcAft>
                <a:spcPts val="0"/>
              </a:spcAft>
              <a:buFontTx/>
              <a:buNone/>
              <a:defRPr/>
            </a:pPr>
            <a:r>
              <a:rPr lang="en-US"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With treatment : good</a:t>
            </a:r>
          </a:p>
          <a:p>
            <a:pPr eaLnBrk="1" fontAlgn="auto" hangingPunct="1">
              <a:spcAft>
                <a:spcPts val="0"/>
              </a:spcAft>
              <a:buFont typeface="Wingdings" pitchFamily="2" charset="2"/>
              <a:buChar char="q"/>
              <a:defRPr/>
            </a:pPr>
            <a:endPar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Some pts recover within weeks even with no  treatment.</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Others have chronic  fluctuating course.</a:t>
            </a:r>
          </a:p>
          <a:p>
            <a:pPr eaLnBrk="1" fontAlgn="auto" hangingPunct="1">
              <a:spcAft>
                <a:spcPts val="0"/>
              </a:spcAft>
              <a:buFontTx/>
              <a:buNone/>
              <a:defRPr/>
            </a:pPr>
            <a:endParaRPr lang="en-US" sz="2400" b="1" dirty="0" smtClean="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Tx/>
              <a:buNone/>
              <a:defRPr/>
            </a:pPr>
            <a:r>
              <a:rPr lang="en-US" sz="2400" b="1" dirty="0" smtClean="0">
                <a:solidFill>
                  <a:schemeClr val="accent6">
                    <a:lumMod val="50000"/>
                  </a:schemeClr>
                </a:solidFill>
                <a:effectLst>
                  <a:outerShdw blurRad="38100" dist="38100" dir="2700000" algn="tl">
                    <a:srgbClr val="000000">
                      <a:alpha val="43137"/>
                    </a:srgbClr>
                  </a:outerShdw>
                </a:effectLst>
                <a:ea typeface="+mn-ea"/>
                <a:cs typeface="+mj-cs"/>
              </a:rPr>
              <a:t> </a:t>
            </a:r>
            <a:r>
              <a:rPr lang="en-US" b="1" dirty="0" smtClean="0">
                <a:solidFill>
                  <a:schemeClr val="accent6">
                    <a:lumMod val="50000"/>
                  </a:schemeClr>
                </a:solidFill>
                <a:effectLst>
                  <a:outerShdw blurRad="38100" dist="38100" dir="2700000" algn="tl">
                    <a:srgbClr val="000000">
                      <a:alpha val="43137"/>
                    </a:srgbClr>
                  </a:outerShdw>
                </a:effectLst>
                <a:ea typeface="+mn-ea"/>
                <a:cs typeface="+mj-cs"/>
              </a:rPr>
              <a:t>  </a:t>
            </a:r>
          </a:p>
        </p:txBody>
      </p:sp>
      <p:sp>
        <p:nvSpPr>
          <p:cNvPr id="25603" name="Rectangle 6"/>
          <p:cNvSpPr>
            <a:spLocks noGrp="1" noChangeArrowheads="1"/>
          </p:cNvSpPr>
          <p:nvPr>
            <p:ph sz="half" idx="2"/>
          </p:nvPr>
        </p:nvSpPr>
        <p:spPr>
          <a:xfrm>
            <a:off x="4500563" y="404813"/>
            <a:ext cx="4246562" cy="6119812"/>
          </a:xfrm>
          <a:solidFill>
            <a:srgbClr val="660066"/>
          </a:solidFill>
        </p:spPr>
        <p:txBody>
          <a:bodyPr rtlCol="0">
            <a:normAutofit/>
          </a:bodyPr>
          <a:lstStyle/>
          <a:p>
            <a:pPr eaLnBrk="1" fontAlgn="auto" hangingPunct="1">
              <a:spcAft>
                <a:spcPts val="0"/>
              </a:spcAft>
              <a:buFontTx/>
              <a:buNone/>
              <a:defRPr/>
            </a:pPr>
            <a:r>
              <a:rPr lang="en-US" b="1" u="sng" dirty="0" smtClean="0">
                <a:solidFill>
                  <a:srgbClr val="FFFF00"/>
                </a:solidFill>
                <a:effectLst>
                  <a:outerShdw blurRad="38100" dist="38100" dir="2700000" algn="tl">
                    <a:srgbClr val="000000">
                      <a:alpha val="43137"/>
                    </a:srgbClr>
                  </a:outerShdw>
                </a:effectLst>
                <a:ea typeface="+mn-ea"/>
                <a:cs typeface="+mj-cs"/>
              </a:rPr>
              <a:t>   </a:t>
            </a:r>
            <a:r>
              <a:rPr lang="en-US" b="1" u="sng" dirty="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rPr>
              <a:t>Management</a:t>
            </a:r>
          </a:p>
          <a:p>
            <a:pPr eaLnBrk="1" fontAlgn="auto" hangingPunct="1">
              <a:spcAft>
                <a:spcPts val="0"/>
              </a:spcAft>
              <a:buFontTx/>
              <a:buNone/>
              <a:defRPr/>
            </a:pPr>
            <a:endParaRPr lang="en-US"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Rule out physical causes.</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Support &amp; reassurance</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Bio-Psycho-Social  </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Medications:</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BNZ </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SSRIs</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TCAs</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CBT</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Social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a typeface="+mj-ea"/>
                <a:cs typeface="+mj-cs"/>
              </a:rPr>
              <a:t>Phobia </a:t>
            </a:r>
            <a:r>
              <a:rPr lang="en-CA" sz="2400" dirty="0" smtClean="0">
                <a:ea typeface="+mj-ea"/>
                <a:cs typeface="+mj-cs"/>
              </a:rPr>
              <a:t>s</a:t>
            </a:r>
            <a:endParaRPr lang="en-CA" sz="2400" dirty="0">
              <a:ea typeface="+mj-ea"/>
              <a:cs typeface="+mj-cs"/>
            </a:endParaRPr>
          </a:p>
        </p:txBody>
      </p:sp>
      <p:sp>
        <p:nvSpPr>
          <p:cNvPr id="3" name="Text Placeholder 2"/>
          <p:cNvSpPr>
            <a:spLocks noGrp="1"/>
          </p:cNvSpPr>
          <p:nvPr>
            <p:ph type="body" idx="1"/>
          </p:nvPr>
        </p:nvSpPr>
        <p:spPr>
          <a:xfrm>
            <a:off x="2771775" y="620713"/>
            <a:ext cx="3168650" cy="1500187"/>
          </a:xfrm>
        </p:spPr>
        <p:txBody>
          <a:bodyPr rtlCol="0">
            <a:normAutofit/>
          </a:bodyPr>
          <a:lstStyle/>
          <a:p>
            <a:pPr eaLnBrk="1" fontAlgn="auto" hangingPunct="1">
              <a:spcAft>
                <a:spcPts val="0"/>
              </a:spcAft>
              <a:buFont typeface="Arial"/>
              <a:buNone/>
              <a:defRPr/>
            </a:pPr>
            <a:r>
              <a:rPr lang="en-CA" dirty="0" smtClean="0">
                <a:ea typeface="+mn-ea"/>
                <a:cs typeface="+mn-cs"/>
              </a:rPr>
              <a:t>Any Qs So far?</a:t>
            </a:r>
            <a:endParaRPr lang="en-CA" dirty="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Introduction</a:t>
            </a:r>
          </a:p>
        </p:txBody>
      </p:sp>
      <p:sp>
        <p:nvSpPr>
          <p:cNvPr id="17410"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pic>
        <p:nvPicPr>
          <p:cNvPr id="17411" name="Picture 1" descr="clipart-pencil-checkli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982788"/>
            <a:ext cx="2873375" cy="278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rPr>
              <a:t>Case Development 1:</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x-none" dirty="0" smtClean="0">
                <a:ea typeface="+mn-ea"/>
                <a:cs typeface="+mn-cs"/>
              </a:rPr>
              <a:t>Layla started to be </a:t>
            </a:r>
            <a:r>
              <a:rPr lang="x-none" dirty="0" smtClean="0">
                <a:solidFill>
                  <a:srgbClr val="000000"/>
                </a:solidFill>
                <a:ea typeface="+mn-ea"/>
                <a:cs typeface="+mn-cs"/>
              </a:rPr>
              <a:t>fearful </a:t>
            </a:r>
            <a:r>
              <a:rPr lang="x-none" dirty="0" smtClean="0">
                <a:ea typeface="+mn-ea"/>
                <a:cs typeface="+mn-cs"/>
              </a:rPr>
              <a:t>whenever she leaves her home and ask for company all the time. She anticipated these episodes.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x-none" dirty="0" smtClean="0">
                <a:ea typeface="+mn-ea"/>
                <a:cs typeface="+mn-cs"/>
              </a:rPr>
              <a:t>10 years ago, when she was in the university, she developed same episodes only in social situations like parties and presentations.</a:t>
            </a:r>
            <a:endParaRPr lang="en-US"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She also has irrational fear from injections and she has the same episodes when she is exposed to them.</a:t>
            </a:r>
            <a:endParaRPr lang="en-US" b="1" dirty="0" smtClean="0">
              <a:ea typeface="+mn-ea"/>
              <a:cs typeface="+mn-cs"/>
            </a:endParaRPr>
          </a:p>
          <a:p>
            <a:pPr marL="0" indent="0" eaLnBrk="1" fontAlgn="auto" hangingPunct="1">
              <a:spcAft>
                <a:spcPts val="0"/>
              </a:spcAft>
              <a:buFont typeface="Arial"/>
              <a:buNone/>
              <a:defRPr/>
            </a:pP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Agoraphobia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548680"/>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436FFB9-43A4-4894-B4CA-4B654E80BECA}"/>
                                            </p:graphicEl>
                                          </p:spTgt>
                                        </p:tgtEl>
                                        <p:attrNameLst>
                                          <p:attrName>style.visibility</p:attrName>
                                        </p:attrNameLst>
                                      </p:cBhvr>
                                      <p:to>
                                        <p:strVal val="visible"/>
                                      </p:to>
                                    </p:set>
                                    <p:animEffect transition="in" filter="fade">
                                      <p:cBhvr>
                                        <p:cTn id="7" dur="500"/>
                                        <p:tgtEl>
                                          <p:spTgt spid="4">
                                            <p:graphicEl>
                                              <a:dgm id="{0436FFB9-43A4-4894-B4CA-4B654E80BE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5735199-8797-420E-B3DE-6E65FEC55E5E}"/>
                                            </p:graphicEl>
                                          </p:spTgt>
                                        </p:tgtEl>
                                        <p:attrNameLst>
                                          <p:attrName>style.visibility</p:attrName>
                                        </p:attrNameLst>
                                      </p:cBhvr>
                                      <p:to>
                                        <p:strVal val="visible"/>
                                      </p:to>
                                    </p:set>
                                    <p:animEffect transition="in" filter="fade">
                                      <p:cBhvr>
                                        <p:cTn id="12" dur="500"/>
                                        <p:tgtEl>
                                          <p:spTgt spid="4">
                                            <p:graphicEl>
                                              <a:dgm id="{65735199-8797-420E-B3DE-6E65FEC55E5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3DB16E3-13D9-4DED-8591-D164C41F7192}"/>
                                            </p:graphicEl>
                                          </p:spTgt>
                                        </p:tgtEl>
                                        <p:attrNameLst>
                                          <p:attrName>style.visibility</p:attrName>
                                        </p:attrNameLst>
                                      </p:cBhvr>
                                      <p:to>
                                        <p:strVal val="visible"/>
                                      </p:to>
                                    </p:set>
                                    <p:animEffect transition="in" filter="fade">
                                      <p:cBhvr>
                                        <p:cTn id="15" dur="500"/>
                                        <p:tgtEl>
                                          <p:spTgt spid="4">
                                            <p:graphicEl>
                                              <a:dgm id="{63DB16E3-13D9-4DED-8591-D164C41F719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288C172-0A27-4CAA-8DE3-B140DAA417B9}"/>
                                            </p:graphicEl>
                                          </p:spTgt>
                                        </p:tgtEl>
                                        <p:attrNameLst>
                                          <p:attrName>style.visibility</p:attrName>
                                        </p:attrNameLst>
                                      </p:cBhvr>
                                      <p:to>
                                        <p:strVal val="visible"/>
                                      </p:to>
                                    </p:set>
                                    <p:animEffect transition="in" filter="fade">
                                      <p:cBhvr>
                                        <p:cTn id="20" dur="500"/>
                                        <p:tgtEl>
                                          <p:spTgt spid="4">
                                            <p:graphicEl>
                                              <a:dgm id="{4288C172-0A27-4CAA-8DE3-B140DAA417B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D96D78C8-1F3C-4AF3-81A8-7DADDE69940A}"/>
                                            </p:graphicEl>
                                          </p:spTgt>
                                        </p:tgtEl>
                                        <p:attrNameLst>
                                          <p:attrName>style.visibility</p:attrName>
                                        </p:attrNameLst>
                                      </p:cBhvr>
                                      <p:to>
                                        <p:strVal val="visible"/>
                                      </p:to>
                                    </p:set>
                                    <p:animEffect transition="in" filter="fade">
                                      <p:cBhvr>
                                        <p:cTn id="23" dur="500"/>
                                        <p:tgtEl>
                                          <p:spTgt spid="4">
                                            <p:graphicEl>
                                              <a:dgm id="{D96D78C8-1F3C-4AF3-81A8-7DADDE69940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92FD891-6001-4086-B9BB-A9CCEB247856}"/>
                                            </p:graphicEl>
                                          </p:spTgt>
                                        </p:tgtEl>
                                        <p:attrNameLst>
                                          <p:attrName>style.visibility</p:attrName>
                                        </p:attrNameLst>
                                      </p:cBhvr>
                                      <p:to>
                                        <p:strVal val="visible"/>
                                      </p:to>
                                    </p:set>
                                    <p:animEffect transition="in" filter="fade">
                                      <p:cBhvr>
                                        <p:cTn id="28" dur="500"/>
                                        <p:tgtEl>
                                          <p:spTgt spid="4">
                                            <p:graphicEl>
                                              <a:dgm id="{E92FD891-6001-4086-B9BB-A9CCEB2478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341D2BA-F7C9-4CE3-9965-D02FC0762498}"/>
                                            </p:graphicEl>
                                          </p:spTgt>
                                        </p:tgtEl>
                                        <p:attrNameLst>
                                          <p:attrName>style.visibility</p:attrName>
                                        </p:attrNameLst>
                                      </p:cBhvr>
                                      <p:to>
                                        <p:strVal val="visible"/>
                                      </p:to>
                                    </p:set>
                                    <p:animEffect transition="in" filter="fade">
                                      <p:cBhvr>
                                        <p:cTn id="31" dur="500"/>
                                        <p:tgtEl>
                                          <p:spTgt spid="4">
                                            <p:graphicEl>
                                              <a:dgm id="{4341D2BA-F7C9-4CE3-9965-D02FC076249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F8BAF06-E94F-477C-AD0C-7F44A2164978}"/>
                                            </p:graphicEl>
                                          </p:spTgt>
                                        </p:tgtEl>
                                        <p:attrNameLst>
                                          <p:attrName>style.visibility</p:attrName>
                                        </p:attrNameLst>
                                      </p:cBhvr>
                                      <p:to>
                                        <p:strVal val="visible"/>
                                      </p:to>
                                    </p:set>
                                    <p:animEffect transition="in" filter="fade">
                                      <p:cBhvr>
                                        <p:cTn id="36" dur="500"/>
                                        <p:tgtEl>
                                          <p:spTgt spid="4">
                                            <p:graphicEl>
                                              <a:dgm id="{AF8BAF06-E94F-477C-AD0C-7F44A216497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DC23690-0507-4316-9247-513BAA51D374}"/>
                                            </p:graphicEl>
                                          </p:spTgt>
                                        </p:tgtEl>
                                        <p:attrNameLst>
                                          <p:attrName>style.visibility</p:attrName>
                                        </p:attrNameLst>
                                      </p:cBhvr>
                                      <p:to>
                                        <p:strVal val="visible"/>
                                      </p:to>
                                    </p:set>
                                    <p:animEffect transition="in" filter="fade">
                                      <p:cBhvr>
                                        <p:cTn id="39" dur="500"/>
                                        <p:tgtEl>
                                          <p:spTgt spid="4">
                                            <p:graphicEl>
                                              <a:dgm id="{6DC23690-0507-4316-9247-513BAA51D3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88913"/>
            <a:ext cx="8642350" cy="1035050"/>
          </a:xfrm>
          <a:solidFill>
            <a:srgbClr val="000099"/>
          </a:solidFill>
        </p:spPr>
        <p:txBody>
          <a:bodyPr rtlCol="0">
            <a:normAutofit fontScale="90000"/>
          </a:bodyPr>
          <a:lstStyle/>
          <a:p>
            <a:pPr eaLnBrk="1" fontAlgn="auto" hangingPunct="1">
              <a:spcAft>
                <a:spcPts val="0"/>
              </a:spcAft>
              <a:defRPr/>
            </a:pPr>
            <a:r>
              <a:rPr lang="en-US" sz="2800" dirty="0" smtClean="0">
                <a:solidFill>
                  <a:schemeClr val="bg1"/>
                </a:solidFill>
                <a:ea typeface="+mj-ea"/>
                <a:cs typeface="+mj-cs"/>
              </a:rPr>
              <a:t>                        </a:t>
            </a:r>
            <a:r>
              <a:rPr lang="en-US" sz="3100" dirty="0" smtClean="0">
                <a:solidFill>
                  <a:srgbClr val="FFFF99"/>
                </a:solidFill>
                <a:latin typeface="Arial" pitchFamily="34" charset="0"/>
                <a:ea typeface="+mj-ea"/>
                <a:cs typeface="+mj-cs"/>
              </a:rPr>
              <a:t>Phobic  Disorders </a:t>
            </a:r>
            <a:r>
              <a:rPr lang="en-US" sz="2800" dirty="0" smtClean="0">
                <a:solidFill>
                  <a:schemeClr val="bg1"/>
                </a:solidFill>
                <a:ea typeface="+mj-ea"/>
                <a:cs typeface="+mj-cs"/>
              </a:rPr>
              <a:t/>
            </a:r>
            <a:br>
              <a:rPr lang="en-US" sz="2800" dirty="0" smtClean="0">
                <a:solidFill>
                  <a:schemeClr val="bg1"/>
                </a:solidFill>
                <a:ea typeface="+mj-ea"/>
                <a:cs typeface="+mj-cs"/>
              </a:rPr>
            </a:br>
            <a:r>
              <a:rPr lang="en-US" sz="2200" dirty="0" smtClean="0">
                <a:solidFill>
                  <a:srgbClr val="FFFFCC"/>
                </a:solidFill>
                <a:latin typeface="Arial" pitchFamily="34" charset="0"/>
                <a:ea typeface="+mj-ea"/>
                <a:cs typeface="+mj-cs"/>
              </a:rPr>
              <a:t>Irrational excessive</a:t>
            </a:r>
            <a:r>
              <a:rPr lang="en-US" sz="2200" dirty="0" smtClean="0">
                <a:solidFill>
                  <a:schemeClr val="bg1"/>
                </a:solidFill>
                <a:latin typeface="Arial" pitchFamily="34" charset="0"/>
                <a:ea typeface="+mj-ea"/>
                <a:cs typeface="+mj-cs"/>
              </a:rPr>
              <a:t> </a:t>
            </a:r>
            <a:r>
              <a:rPr lang="en-US" sz="2200" dirty="0" smtClean="0">
                <a:solidFill>
                  <a:srgbClr val="FFFFCC"/>
                </a:solidFill>
                <a:latin typeface="Arial" pitchFamily="34" charset="0"/>
                <a:ea typeface="+mj-ea"/>
                <a:cs typeface="+mj-cs"/>
              </a:rPr>
              <a:t>fear ± panic attack on exposure + avoidance or endured with +++ discomfort</a:t>
            </a:r>
          </a:p>
        </p:txBody>
      </p:sp>
      <p:graphicFrame>
        <p:nvGraphicFramePr>
          <p:cNvPr id="25636" name="Group 36"/>
          <p:cNvGraphicFramePr>
            <a:graphicFrameLocks noGrp="1"/>
          </p:cNvGraphicFramePr>
          <p:nvPr>
            <p:ph type="tbl" idx="1"/>
          </p:nvPr>
        </p:nvGraphicFramePr>
        <p:xfrm>
          <a:off x="252413" y="1412875"/>
          <a:ext cx="8712200" cy="5230813"/>
        </p:xfrm>
        <a:graphic>
          <a:graphicData uri="http://schemas.openxmlformats.org/drawingml/2006/table">
            <a:tbl>
              <a:tblPr rtl="1"/>
              <a:tblGrid>
                <a:gridCol w="2928492"/>
                <a:gridCol w="2879642"/>
                <a:gridCol w="2904066"/>
              </a:tblGrid>
              <a:tr h="5186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cs typeface="Arial" pitchFamily="34" charset="0"/>
                        </a:rPr>
                        <a:t>Agoraphobia</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FF99"/>
                          </a:solidFill>
                          <a:effectLst/>
                          <a:latin typeface="Arial" pitchFamily="34" charset="0"/>
                          <a:cs typeface="Arial" pitchFamily="34" charset="0"/>
                        </a:rPr>
                        <a:t> </a:t>
                      </a:r>
                      <a:r>
                        <a:rPr kumimoji="0" lang="en-US" sz="2800" b="1" i="0" u="none" strike="noStrike" cap="none" normalizeH="0" baseline="0" dirty="0" smtClean="0">
                          <a:ln>
                            <a:noFill/>
                          </a:ln>
                          <a:solidFill>
                            <a:srgbClr val="FFFF99"/>
                          </a:solidFill>
                          <a:effectLst/>
                          <a:latin typeface="Arial" pitchFamily="34" charset="0"/>
                          <a:cs typeface="Arial" pitchFamily="34" charset="0"/>
                        </a:rPr>
                        <a:t>Social</a:t>
                      </a: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CCCC"/>
                          </a:solidFill>
                          <a:effectLst/>
                          <a:latin typeface="Arial" pitchFamily="34" charset="0"/>
                          <a:cs typeface="Arial" pitchFamily="34" charset="0"/>
                        </a:rPr>
                        <a:t>Specific</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r>
              <a:tr h="471217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where it is difficult or embarrassing to</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 escape or get help.</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1) Away from home,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2) </a:t>
                      </a:r>
                      <a:r>
                        <a:rPr kumimoji="0" lang="en-US" sz="2000" b="1" i="0" u="none" strike="noStrike" cap="none" normalizeH="0" baseline="0" dirty="0" smtClean="0">
                          <a:ln>
                            <a:noFill/>
                          </a:ln>
                          <a:solidFill>
                            <a:srgbClr val="800000"/>
                          </a:solidFill>
                          <a:effectLst/>
                          <a:latin typeface="Arial" pitchFamily="34" charset="0"/>
                          <a:cs typeface="Arial" pitchFamily="34" charset="0"/>
                        </a:rPr>
                        <a:t>Crowded  places, or 3) Confinement (in-closed spaces e.g. bridges or in-closed vehicles ( e.g. bus) *.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*Anxiety about fainting and / or loss of control </a:t>
                      </a:r>
                      <a:endParaRPr kumimoji="0" lang="en-US" sz="2000" b="1" i="0" u="none" strike="noStrike" cap="none" normalizeH="0" baseline="0" dirty="0" smtClean="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Functional impair.</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Embarrassment  when observed     performing badly </a:t>
                      </a:r>
                      <a:r>
                        <a:rPr kumimoji="0" lang="en-US" sz="2000" b="1" i="0" u="sng" strike="noStrike" cap="none" normalizeH="0" baseline="0" dirty="0" smtClean="0">
                          <a:ln>
                            <a:noFill/>
                          </a:ln>
                          <a:solidFill>
                            <a:srgbClr val="00B050"/>
                          </a:solidFill>
                          <a:effectLst/>
                          <a:latin typeface="Arial" pitchFamily="34" charset="0"/>
                          <a:cs typeface="Arial" pitchFamily="34" charset="0"/>
                        </a:rPr>
                        <a:t>or</a:t>
                      </a:r>
                      <a:r>
                        <a:rPr kumimoji="0" lang="en-US" sz="2000" b="1" i="0" u="none" strike="noStrike" cap="none" normalizeH="0" baseline="0" dirty="0" smtClean="0">
                          <a:ln>
                            <a:noFill/>
                          </a:ln>
                          <a:solidFill>
                            <a:srgbClr val="00B050"/>
                          </a:solidFill>
                          <a:effectLst/>
                          <a:latin typeface="Arial" pitchFamily="34" charset="0"/>
                          <a:cs typeface="Arial" pitchFamily="34" charset="0"/>
                        </a:rPr>
                        <a:t> showing anxiety features. </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e.g. speaking in</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public,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leading prayer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serving guests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*Functional impair.</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B05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Objects or situations: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blood ex.</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dental clinic</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hospital</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airplane (height)</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animals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insects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thunder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storms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closed spaces/lifts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darkness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clowns</a:t>
                      </a:r>
                      <a:endParaRPr kumimoji="0" lang="en-US" sz="2800" b="0" i="0" u="none" strike="noStrike" cap="none" normalizeH="0" baseline="0" dirty="0" smtClean="0">
                        <a:ln>
                          <a:noFill/>
                        </a:ln>
                        <a:solidFill>
                          <a:srgbClr val="80008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4" name="Rectangle 3"/>
          <p:cNvSpPr/>
          <p:nvPr/>
        </p:nvSpPr>
        <p:spPr>
          <a:xfrm>
            <a:off x="3162300" y="1951038"/>
            <a:ext cx="5802313" cy="469265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Rectangle 4"/>
          <p:cNvSpPr/>
          <p:nvPr/>
        </p:nvSpPr>
        <p:spPr>
          <a:xfrm>
            <a:off x="6042025" y="1951038"/>
            <a:ext cx="2952750" cy="4692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36"/>
                                        </p:tgtEl>
                                        <p:attrNameLst>
                                          <p:attrName>style.visibility</p:attrName>
                                        </p:attrNameLst>
                                      </p:cBhvr>
                                      <p:to>
                                        <p:strVal val="visible"/>
                                      </p:to>
                                    </p:set>
                                    <p:animEffect transition="in" filter="fade">
                                      <p:cBhvr>
                                        <p:cTn id="7" dur="500"/>
                                        <p:tgtEl>
                                          <p:spTgt spid="2563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2" fill="hold" grpId="0"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1+ppt_w/2"/>
                                          </p:val>
                                        </p:tav>
                                      </p:tavLst>
                                    </p:anim>
                                    <p:anim calcmode="lin" valueType="num">
                                      <p:cBhvr additive="base">
                                        <p:cTn id="18" dur="500"/>
                                        <p:tgtEl>
                                          <p:spTgt spid="4"/>
                                        </p:tgtEl>
                                        <p:attrNameLst>
                                          <p:attrName>ppt_y</p:attrName>
                                        </p:attrNameLst>
                                      </p:cBhvr>
                                      <p:tavLst>
                                        <p:tav tm="0">
                                          <p:val>
                                            <p:strVal val="ppt_y"/>
                                          </p:val>
                                        </p:tav>
                                        <p:tav tm="100000">
                                          <p:val>
                                            <p:strVal val="ppt_y"/>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2" fill="hold" grpId="0"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1+ppt_w/2"/>
                                          </p:val>
                                        </p:tav>
                                      </p:tavLst>
                                    </p:anim>
                                    <p:anim calcmode="lin" valueType="num">
                                      <p:cBhvr additive="base">
                                        <p:cTn id="24" dur="500"/>
                                        <p:tgtEl>
                                          <p:spTgt spid="5"/>
                                        </p:tgtEl>
                                        <p:attrNameLst>
                                          <p:attrName>ppt_y</p:attrName>
                                        </p:attrNameLst>
                                      </p:cBhvr>
                                      <p:tavLst>
                                        <p:tav tm="0">
                                          <p:val>
                                            <p:strVal val="ppt_y"/>
                                          </p:val>
                                        </p:tav>
                                        <p:tav tm="100000">
                                          <p:val>
                                            <p:strVal val="ppt_y"/>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aseline="30000" dirty="0" smtClean="0"/>
              <a:t>Specific Phobia DSM5</a:t>
            </a:r>
            <a:endParaRPr lang="en-US" dirty="0"/>
          </a:p>
        </p:txBody>
      </p:sp>
      <p:sp>
        <p:nvSpPr>
          <p:cNvPr id="7" name="Content Placeholder 6"/>
          <p:cNvSpPr>
            <a:spLocks noGrp="1"/>
          </p:cNvSpPr>
          <p:nvPr>
            <p:ph idx="1"/>
          </p:nvPr>
        </p:nvSpPr>
        <p:spPr/>
        <p:txBody>
          <a:bodyPr/>
          <a:lstStyle/>
          <a:p>
            <a:pPr algn="just"/>
            <a:r>
              <a:rPr lang="en-US" baseline="30000" dirty="0" smtClean="0"/>
              <a:t>A.</a:t>
            </a:r>
            <a:r>
              <a:rPr lang="en-US" dirty="0" smtClean="0"/>
              <a:t> </a:t>
            </a:r>
            <a:r>
              <a:rPr lang="en-US" baseline="30000" dirty="0" smtClean="0"/>
              <a:t>Marked fear or anxiety about a specific object or situation (e.g., flying, heights, animals, receiving an injection, seeing blood). Note: In children, the fear or anxiety may be expressed by crying, tantrums, freezing, or clinging.</a:t>
            </a:r>
          </a:p>
          <a:p>
            <a:pPr algn="just"/>
            <a:r>
              <a:rPr lang="en-US" baseline="30000" dirty="0" smtClean="0"/>
              <a:t>B.</a:t>
            </a:r>
            <a:r>
              <a:rPr lang="en-US" dirty="0" smtClean="0"/>
              <a:t> </a:t>
            </a:r>
            <a:r>
              <a:rPr lang="en-US" baseline="30000" dirty="0" smtClean="0"/>
              <a:t>The phobic object or situation almost always provokes immediate fear or anxiety. </a:t>
            </a:r>
          </a:p>
          <a:p>
            <a:pPr algn="just"/>
            <a:r>
              <a:rPr lang="en-US" baseline="30000" dirty="0" smtClean="0"/>
              <a:t>C.</a:t>
            </a:r>
            <a:r>
              <a:rPr lang="en-US" dirty="0" smtClean="0"/>
              <a:t> </a:t>
            </a:r>
            <a:r>
              <a:rPr lang="en-US" baseline="30000" dirty="0" smtClean="0"/>
              <a:t>The phobic object or situation is actively avoided or endured with intense fear or anxiety.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aseline="30000" dirty="0" smtClean="0"/>
              <a:t>Specific Phobia DSM5</a:t>
            </a:r>
            <a:endParaRPr lang="en-US" dirty="0"/>
          </a:p>
        </p:txBody>
      </p:sp>
      <p:sp>
        <p:nvSpPr>
          <p:cNvPr id="7" name="Content Placeholder 6"/>
          <p:cNvSpPr>
            <a:spLocks noGrp="1"/>
          </p:cNvSpPr>
          <p:nvPr>
            <p:ph idx="1"/>
          </p:nvPr>
        </p:nvSpPr>
        <p:spPr/>
        <p:txBody>
          <a:bodyPr/>
          <a:lstStyle/>
          <a:p>
            <a:pPr algn="just">
              <a:spcBef>
                <a:spcPts val="0"/>
              </a:spcBef>
            </a:pPr>
            <a:r>
              <a:rPr lang="en-US" sz="2800" baseline="30000" dirty="0" smtClean="0"/>
              <a:t>D.</a:t>
            </a:r>
            <a:r>
              <a:rPr lang="en-US" sz="2800" dirty="0" smtClean="0"/>
              <a:t> </a:t>
            </a:r>
            <a:r>
              <a:rPr lang="en-US" sz="2800" baseline="30000" dirty="0" smtClean="0"/>
              <a:t>The fear or anxiety is out of proportion to the actual danger posed by the specific object or situation and to the </a:t>
            </a:r>
            <a:r>
              <a:rPr lang="en-US" sz="2800" baseline="30000" dirty="0" err="1" smtClean="0"/>
              <a:t>sociocultural</a:t>
            </a:r>
            <a:r>
              <a:rPr lang="en-US" sz="2800" baseline="30000" dirty="0" smtClean="0"/>
              <a:t> context. </a:t>
            </a:r>
          </a:p>
          <a:p>
            <a:pPr algn="just">
              <a:spcBef>
                <a:spcPts val="0"/>
              </a:spcBef>
            </a:pPr>
            <a:r>
              <a:rPr lang="en-US" sz="2800" baseline="30000" dirty="0" smtClean="0"/>
              <a:t>E. The fear, anxiety, or avoidance is persistent, typically lasting for 6 months or more.</a:t>
            </a:r>
          </a:p>
          <a:p>
            <a:pPr algn="just">
              <a:spcBef>
                <a:spcPts val="0"/>
              </a:spcBef>
            </a:pPr>
            <a:r>
              <a:rPr lang="en-US" sz="2800" baseline="30000" dirty="0" smtClean="0"/>
              <a:t>F. The fear, anxiety, or avoidance causes clinically significant distress or impairment in social, occupational, or other important areas of functioning.</a:t>
            </a:r>
          </a:p>
          <a:p>
            <a:pPr algn="just">
              <a:spcBef>
                <a:spcPts val="0"/>
              </a:spcBef>
            </a:pPr>
            <a:r>
              <a:rPr lang="en-US" sz="2800" baseline="30000" dirty="0" smtClean="0"/>
              <a:t>G. The disturbance is not better explained by the symptoms of another mental disorder, including fear, anxiety, and avoidance of situations associated with panic-like symptoms or other incapacitating symptoms (as in agoraphobia): objects or situations related to obsessions (as in obsessive-compulsive disorder); reminders of traumatic events (as in posttraumatic</a:t>
            </a:r>
            <a:r>
              <a:rPr lang="en-US" sz="2800" dirty="0" smtClean="0"/>
              <a:t> </a:t>
            </a:r>
            <a:r>
              <a:rPr lang="en-US" sz="2800" baseline="30000" dirty="0" smtClean="0"/>
              <a:t>stress disorder); separation from home or attachment figures (as in separation</a:t>
            </a:r>
            <a:r>
              <a:rPr lang="en-US" sz="2800" dirty="0" smtClean="0"/>
              <a:t> </a:t>
            </a:r>
            <a:r>
              <a:rPr lang="en-US" sz="2800" baseline="30000" dirty="0" smtClean="0"/>
              <a:t>anxiety disorder); or social situations (as in social anxiety disorder).</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Anxiety Disorder </a:t>
            </a:r>
            <a:br>
              <a:rPr lang="en-US" dirty="0" smtClean="0"/>
            </a:br>
            <a:r>
              <a:rPr lang="en-US" sz="2800" dirty="0" smtClean="0"/>
              <a:t>(Social Phobia) DSM5</a:t>
            </a:r>
            <a:endParaRPr lang="en-US" sz="2800" dirty="0"/>
          </a:p>
        </p:txBody>
      </p:sp>
      <p:sp>
        <p:nvSpPr>
          <p:cNvPr id="5" name="Content Placeholder 4"/>
          <p:cNvSpPr>
            <a:spLocks noGrp="1"/>
          </p:cNvSpPr>
          <p:nvPr>
            <p:ph idx="1"/>
          </p:nvPr>
        </p:nvSpPr>
        <p:spPr/>
        <p:txBody>
          <a:bodyPr/>
          <a:lstStyle/>
          <a:p>
            <a:pPr>
              <a:buNone/>
            </a:pPr>
            <a:r>
              <a:rPr lang="en-US" sz="2400" dirty="0" smtClean="0"/>
              <a:t>A. </a:t>
            </a:r>
            <a:r>
              <a:rPr lang="en-US" sz="2400" dirty="0" smtClean="0">
                <a:solidFill>
                  <a:srgbClr val="0000FF"/>
                </a:solidFill>
              </a:rPr>
              <a:t>Marked fear or anxiety </a:t>
            </a:r>
            <a:r>
              <a:rPr lang="en-US" sz="2400" dirty="0" smtClean="0"/>
              <a:t>about one or more social situations in which the individual is exposed to possible scrutiny by others. Examples include social interactions (e.g., having a conversation, meeting unfamiliar people), being observed (e.g., eating or drinking), and performing in front of others (e.g., giving a speech).Note: In children, the anxiety must occur in peer settings and not just during interactions with adults.</a:t>
            </a:r>
          </a:p>
          <a:p>
            <a:pPr>
              <a:buNone/>
            </a:pPr>
            <a:r>
              <a:rPr lang="en-US" sz="2400" dirty="0" smtClean="0"/>
              <a:t>B. The individual fears that he or she will act in a way or show anxiety symptoms that will be negatively evaluated (i.e., will be humiliating or </a:t>
            </a:r>
            <a:r>
              <a:rPr lang="en-US" sz="2400" dirty="0" smtClean="0">
                <a:solidFill>
                  <a:srgbClr val="0000FF"/>
                </a:solidFill>
              </a:rPr>
              <a:t>embarrassing</a:t>
            </a:r>
            <a:r>
              <a:rPr lang="en-US" sz="2400" dirty="0" smtClean="0"/>
              <a:t>: will lead to rejection or offend others).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Anxiety Disorder </a:t>
            </a:r>
            <a:br>
              <a:rPr lang="en-US" dirty="0" smtClean="0"/>
            </a:br>
            <a:r>
              <a:rPr lang="en-US" sz="2800" dirty="0" smtClean="0"/>
              <a:t>(Social Phobia) DSM5</a:t>
            </a:r>
            <a:endParaRPr lang="en-US" sz="2800" dirty="0"/>
          </a:p>
        </p:txBody>
      </p:sp>
      <p:sp>
        <p:nvSpPr>
          <p:cNvPr id="5" name="Content Placeholder 4"/>
          <p:cNvSpPr>
            <a:spLocks noGrp="1"/>
          </p:cNvSpPr>
          <p:nvPr>
            <p:ph idx="1"/>
          </p:nvPr>
        </p:nvSpPr>
        <p:spPr/>
        <p:txBody>
          <a:bodyPr/>
          <a:lstStyle/>
          <a:p>
            <a:pPr>
              <a:buNone/>
            </a:pPr>
            <a:r>
              <a:rPr lang="en-US" sz="2400" dirty="0" smtClean="0"/>
              <a:t>C. The social situations </a:t>
            </a:r>
            <a:r>
              <a:rPr lang="en-US" sz="2400" dirty="0" smtClean="0">
                <a:solidFill>
                  <a:srgbClr val="0000FF"/>
                </a:solidFill>
              </a:rPr>
              <a:t>almost always provoke fear or anxiety</a:t>
            </a:r>
            <a:r>
              <a:rPr lang="en-US" sz="2400" dirty="0" smtClean="0"/>
              <a:t>. Note: In children, the fear or anxiety may be expressed by crying, tantrums, freezing, clinging, shrinking, or failing to speak in social situations.</a:t>
            </a:r>
          </a:p>
          <a:p>
            <a:pPr>
              <a:buNone/>
            </a:pPr>
            <a:r>
              <a:rPr lang="en-US" sz="2400" dirty="0" smtClean="0"/>
              <a:t>D. The social situations are </a:t>
            </a:r>
            <a:r>
              <a:rPr lang="en-US" sz="2400" dirty="0" smtClean="0">
                <a:solidFill>
                  <a:srgbClr val="0000FF"/>
                </a:solidFill>
              </a:rPr>
              <a:t>avoided</a:t>
            </a:r>
            <a:r>
              <a:rPr lang="en-US" sz="2400" dirty="0" smtClean="0"/>
              <a:t> or endured with intense fear or anxiety.</a:t>
            </a:r>
          </a:p>
          <a:p>
            <a:pPr>
              <a:buNone/>
            </a:pPr>
            <a:r>
              <a:rPr lang="en-US" sz="2400" dirty="0" smtClean="0"/>
              <a:t>E. The fear or anxiety </a:t>
            </a:r>
            <a:r>
              <a:rPr lang="en-US" sz="2400" dirty="0" smtClean="0">
                <a:solidFill>
                  <a:srgbClr val="0000FF"/>
                </a:solidFill>
              </a:rPr>
              <a:t>is out of proportion </a:t>
            </a:r>
            <a:r>
              <a:rPr lang="en-US" sz="2400" dirty="0" smtClean="0"/>
              <a:t>to the actual threat posed by the social situation and to the </a:t>
            </a:r>
            <a:r>
              <a:rPr lang="en-US" sz="2400" dirty="0" err="1" smtClean="0"/>
              <a:t>sociocultural</a:t>
            </a:r>
            <a:r>
              <a:rPr lang="en-US" sz="2400" dirty="0" smtClean="0"/>
              <a:t> context.</a:t>
            </a:r>
          </a:p>
          <a:p>
            <a:pPr>
              <a:buNone/>
            </a:pPr>
            <a:r>
              <a:rPr lang="en-US" sz="2400" dirty="0" smtClean="0"/>
              <a:t>F. The fear, anxiety, or avoidance is </a:t>
            </a:r>
            <a:r>
              <a:rPr lang="en-US" sz="2400" dirty="0" smtClean="0">
                <a:solidFill>
                  <a:srgbClr val="0000FF"/>
                </a:solidFill>
              </a:rPr>
              <a:t>persistent</a:t>
            </a:r>
            <a:r>
              <a:rPr lang="en-US" sz="2400" dirty="0" smtClean="0"/>
              <a:t>, typically lasting for </a:t>
            </a:r>
            <a:r>
              <a:rPr lang="en-US" sz="2400" dirty="0" smtClean="0">
                <a:solidFill>
                  <a:srgbClr val="0000FF"/>
                </a:solidFill>
              </a:rPr>
              <a:t>6 months </a:t>
            </a:r>
            <a:r>
              <a:rPr lang="en-US" sz="2400" dirty="0" smtClean="0"/>
              <a:t>or more.</a:t>
            </a:r>
          </a:p>
          <a:p>
            <a:pPr>
              <a:buNone/>
            </a:pP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Anxiety Disorder </a:t>
            </a:r>
            <a:br>
              <a:rPr lang="en-US" dirty="0" smtClean="0"/>
            </a:br>
            <a:r>
              <a:rPr lang="en-US" sz="2800" dirty="0" smtClean="0"/>
              <a:t>(Social Phobia) DSM5</a:t>
            </a:r>
            <a:endParaRPr lang="en-US" sz="2800" dirty="0"/>
          </a:p>
        </p:txBody>
      </p:sp>
      <p:sp>
        <p:nvSpPr>
          <p:cNvPr id="5" name="Content Placeholder 4"/>
          <p:cNvSpPr>
            <a:spLocks noGrp="1"/>
          </p:cNvSpPr>
          <p:nvPr>
            <p:ph idx="1"/>
          </p:nvPr>
        </p:nvSpPr>
        <p:spPr/>
        <p:txBody>
          <a:bodyPr/>
          <a:lstStyle/>
          <a:p>
            <a:pPr>
              <a:buNone/>
            </a:pPr>
            <a:r>
              <a:rPr lang="en-US" sz="2000" dirty="0" smtClean="0"/>
              <a:t>G. The fear, anxiety, or avoidance </a:t>
            </a:r>
            <a:r>
              <a:rPr lang="en-US" sz="2000" dirty="0" smtClean="0">
                <a:solidFill>
                  <a:srgbClr val="0000FF"/>
                </a:solidFill>
              </a:rPr>
              <a:t>causes clinically significant distress </a:t>
            </a:r>
            <a:r>
              <a:rPr lang="en-US" sz="2000" dirty="0" smtClean="0"/>
              <a:t>or impairment in social, occupational, or other important areas of functioning.</a:t>
            </a:r>
          </a:p>
          <a:p>
            <a:pPr>
              <a:buNone/>
            </a:pPr>
            <a:r>
              <a:rPr lang="en-US" sz="2000" dirty="0" smtClean="0"/>
              <a:t>H. The fear, anxiety, or avoidance is </a:t>
            </a:r>
            <a:r>
              <a:rPr lang="en-US" sz="2000" dirty="0" smtClean="0">
                <a:solidFill>
                  <a:srgbClr val="0000FF"/>
                </a:solidFill>
              </a:rPr>
              <a:t>not attributable to the physiological effects of a sub­stance</a:t>
            </a:r>
            <a:r>
              <a:rPr lang="en-US" sz="2000" dirty="0" smtClean="0"/>
              <a:t> (e.g., a drug of abuse, a medication) or another medical condition.</a:t>
            </a:r>
          </a:p>
          <a:p>
            <a:pPr marL="514350" indent="-514350">
              <a:buNone/>
            </a:pPr>
            <a:r>
              <a:rPr lang="en-US" sz="2000" dirty="0" smtClean="0"/>
              <a:t>I. The fear, anxiety, or avoidance </a:t>
            </a:r>
            <a:r>
              <a:rPr lang="en-US" sz="2000" dirty="0" smtClean="0">
                <a:solidFill>
                  <a:srgbClr val="0000FF"/>
                </a:solidFill>
              </a:rPr>
              <a:t>is not better explained by the symptoms of another mental disorder</a:t>
            </a:r>
            <a:r>
              <a:rPr lang="en-US" sz="2000" dirty="0" smtClean="0"/>
              <a:t>, such as panic disorder, body </a:t>
            </a:r>
            <a:r>
              <a:rPr lang="en-US" sz="2000" dirty="0" err="1" smtClean="0"/>
              <a:t>dysmorphic</a:t>
            </a:r>
            <a:r>
              <a:rPr lang="en-US" sz="2000" dirty="0" smtClean="0"/>
              <a:t> disorder, or autism spectrum disorder.</a:t>
            </a:r>
          </a:p>
          <a:p>
            <a:pPr marL="514350" indent="-514350">
              <a:buNone/>
            </a:pPr>
            <a:r>
              <a:rPr lang="en-US" sz="2000" dirty="0" smtClean="0"/>
              <a:t>J. If another medical condition (e.g., Parkinson’s disease, obesity, disfigurement from burns or injury) is present, the fear, anxiety, or avoidance </a:t>
            </a:r>
            <a:r>
              <a:rPr lang="en-US" sz="2000" dirty="0" smtClean="0">
                <a:solidFill>
                  <a:srgbClr val="0000FF"/>
                </a:solidFill>
              </a:rPr>
              <a:t>is clearly unrelated or is excessive</a:t>
            </a:r>
            <a:r>
              <a:rPr lang="en-US" sz="2000" dirty="0" smtClean="0"/>
              <a:t>.</a:t>
            </a:r>
          </a:p>
          <a:p>
            <a:pPr marL="514350" indent="-514350">
              <a:buNone/>
            </a:pPr>
            <a:r>
              <a:rPr lang="en-US" sz="2000" dirty="0" smtClean="0"/>
              <a:t>Specify if: </a:t>
            </a:r>
            <a:r>
              <a:rPr lang="en-US" sz="2000" dirty="0" smtClean="0">
                <a:solidFill>
                  <a:srgbClr val="0000FF"/>
                </a:solidFill>
              </a:rPr>
              <a:t>Performance</a:t>
            </a:r>
            <a:r>
              <a:rPr lang="en-US" sz="2000" dirty="0" smtClean="0"/>
              <a:t> only: If the fear is restricted to speaking or performing in public.</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Agoraphobia </a:t>
            </a:r>
            <a:br>
              <a:rPr lang="en-US" dirty="0" smtClean="0"/>
            </a:br>
            <a:r>
              <a:rPr lang="en-US" sz="2400" dirty="0" smtClean="0"/>
              <a:t>Diagnostic Criteria 300.22 (F40.00) A. </a:t>
            </a:r>
            <a:endParaRPr lang="en-US" sz="2400" dirty="0"/>
          </a:p>
        </p:txBody>
      </p:sp>
      <p:sp>
        <p:nvSpPr>
          <p:cNvPr id="5" name="Content Placeholder 4"/>
          <p:cNvSpPr>
            <a:spLocks noGrp="1"/>
          </p:cNvSpPr>
          <p:nvPr>
            <p:ph idx="1"/>
          </p:nvPr>
        </p:nvSpPr>
        <p:spPr/>
        <p:txBody>
          <a:bodyPr/>
          <a:lstStyle/>
          <a:p>
            <a:pPr>
              <a:spcBef>
                <a:spcPts val="0"/>
              </a:spcBef>
              <a:buNone/>
            </a:pPr>
            <a:r>
              <a:rPr lang="en-US" sz="2400" dirty="0" smtClean="0"/>
              <a:t>A. Marked fear or anxiety about two (or more) of the following five situations:</a:t>
            </a:r>
          </a:p>
          <a:p>
            <a:pPr marL="514350" indent="-514350">
              <a:spcBef>
                <a:spcPts val="0"/>
              </a:spcBef>
              <a:buAutoNum type="arabicPeriod"/>
            </a:pPr>
            <a:r>
              <a:rPr lang="en-US" sz="2400" dirty="0" smtClean="0"/>
              <a:t>Using public transportation (e.g., automobiles, buses, trains, ships, planes).</a:t>
            </a:r>
          </a:p>
          <a:p>
            <a:pPr marL="514350" indent="-514350">
              <a:spcBef>
                <a:spcPts val="0"/>
              </a:spcBef>
              <a:buAutoNum type="arabicPeriod"/>
            </a:pPr>
            <a:r>
              <a:rPr lang="en-US" sz="2400" dirty="0" smtClean="0"/>
              <a:t>Being in open spaces (e.g., parking lots, marketplaces, bridges).</a:t>
            </a:r>
          </a:p>
          <a:p>
            <a:pPr marL="514350" indent="-514350">
              <a:spcBef>
                <a:spcPts val="0"/>
              </a:spcBef>
              <a:buAutoNum type="arabicPeriod"/>
            </a:pPr>
            <a:r>
              <a:rPr lang="en-US" sz="2400" dirty="0" smtClean="0"/>
              <a:t>Being in enclosed places (e.g., shops, theaters, cinemas).</a:t>
            </a:r>
          </a:p>
          <a:p>
            <a:pPr marL="514350" indent="-514350">
              <a:spcBef>
                <a:spcPts val="0"/>
              </a:spcBef>
              <a:buAutoNum type="arabicPeriod"/>
            </a:pPr>
            <a:r>
              <a:rPr lang="en-US" sz="2400" dirty="0" smtClean="0"/>
              <a:t>Standing in line or being in a crowd.</a:t>
            </a:r>
          </a:p>
          <a:p>
            <a:pPr marL="514350" indent="-514350">
              <a:spcBef>
                <a:spcPts val="0"/>
              </a:spcBef>
              <a:buAutoNum type="arabicPeriod"/>
            </a:pPr>
            <a:r>
              <a:rPr lang="en-US" sz="2400" dirty="0" smtClean="0"/>
              <a:t>Being outside of the home alone. </a:t>
            </a:r>
          </a:p>
          <a:p>
            <a:pPr marL="514350" indent="-514350">
              <a:spcBef>
                <a:spcPts val="0"/>
              </a:spcBef>
              <a:buNone/>
            </a:pPr>
            <a:r>
              <a:rPr lang="en-US" sz="2400" dirty="0" smtClean="0"/>
              <a:t>B. The individual fears or avoids these situations because of thoughts that escape might be difficult or help might not be available in the event of developing panic-like symptoms or other incapacitating or embarrassing symptoms (e.g., fear of falling in the el­derly; fear of incontinence).</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dirty="0">
                <a:latin typeface="Calibri" charset="0"/>
              </a:rPr>
              <a:t>Anxiety </a:t>
            </a:r>
            <a:r>
              <a:rPr lang="en-CA" dirty="0" smtClean="0">
                <a:latin typeface="Calibri" charset="0"/>
              </a:rPr>
              <a:t>Disorders </a:t>
            </a:r>
            <a:r>
              <a:rPr lang="en-CA" sz="3200" dirty="0" smtClean="0">
                <a:latin typeface="Calibri" charset="0"/>
              </a:rPr>
              <a:t>DSM-IV-TR</a:t>
            </a:r>
            <a:endParaRPr lang="en-CA" sz="3200" dirty="0">
              <a:latin typeface="Calibri" charset="0"/>
            </a:endParaRP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 (Social </a:t>
            </a:r>
            <a:r>
              <a:rPr lang="en-CA" dirty="0" err="1" smtClean="0">
                <a:latin typeface="Arial"/>
                <a:ea typeface="+mn-ea"/>
                <a:cs typeface="Arial"/>
              </a:rPr>
              <a:t>Anx</a:t>
            </a:r>
            <a:r>
              <a:rPr lang="en-CA" dirty="0" smtClean="0">
                <a:latin typeface="Arial"/>
                <a:ea typeface="+mn-ea"/>
                <a:cs typeface="Arial"/>
              </a:rPr>
              <a:t> Dis).</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pic>
        <p:nvPicPr>
          <p:cNvPr id="18435" name="Picture 1" descr="Stress-Relief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162050"/>
            <a:ext cx="2073275"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Agoraphobia </a:t>
            </a:r>
            <a:br>
              <a:rPr lang="en-US" dirty="0" smtClean="0"/>
            </a:br>
            <a:r>
              <a:rPr lang="en-US" sz="2400" dirty="0" smtClean="0"/>
              <a:t>Diagnostic Criteria 300.22 (F40.00) A. </a:t>
            </a:r>
            <a:endParaRPr lang="en-US" sz="2400" dirty="0"/>
          </a:p>
        </p:txBody>
      </p:sp>
      <p:sp>
        <p:nvSpPr>
          <p:cNvPr id="5" name="Content Placeholder 4"/>
          <p:cNvSpPr>
            <a:spLocks noGrp="1"/>
          </p:cNvSpPr>
          <p:nvPr>
            <p:ph idx="1"/>
          </p:nvPr>
        </p:nvSpPr>
        <p:spPr/>
        <p:txBody>
          <a:bodyPr/>
          <a:lstStyle/>
          <a:p>
            <a:pPr>
              <a:buNone/>
            </a:pPr>
            <a:r>
              <a:rPr lang="en-US" sz="2400" dirty="0" smtClean="0"/>
              <a:t>C. The agoraphobic situations almost always provoke fear or anxiety.</a:t>
            </a:r>
          </a:p>
          <a:p>
            <a:pPr>
              <a:buNone/>
            </a:pPr>
            <a:r>
              <a:rPr lang="en-US" sz="2400" dirty="0" smtClean="0"/>
              <a:t>D. The agoraphobic situations are actively avoided, require the presence of a companion, or are endured with intense fear or anxiety.</a:t>
            </a:r>
          </a:p>
          <a:p>
            <a:pPr>
              <a:buNone/>
            </a:pPr>
            <a:r>
              <a:rPr lang="en-US" sz="2400" dirty="0" smtClean="0"/>
              <a:t>E. The fear or anxiety is out of proportion to the actual danger posed by the agoraphobic situations and to the </a:t>
            </a:r>
            <a:r>
              <a:rPr lang="en-US" sz="2400" dirty="0" err="1" smtClean="0"/>
              <a:t>sociocultural</a:t>
            </a:r>
            <a:r>
              <a:rPr lang="en-US" sz="2400" dirty="0" smtClean="0"/>
              <a:t> context.</a:t>
            </a:r>
          </a:p>
          <a:p>
            <a:pPr>
              <a:buNone/>
            </a:pPr>
            <a:r>
              <a:rPr lang="en-US" sz="2400" dirty="0" smtClean="0"/>
              <a:t>F. The fear, anxiety, or avoidance is persistent, typically lasting for 6 months or more.</a:t>
            </a:r>
          </a:p>
          <a:p>
            <a:pPr>
              <a:buNone/>
            </a:pPr>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Agoraphobia </a:t>
            </a:r>
            <a:br>
              <a:rPr lang="en-US" dirty="0" smtClean="0"/>
            </a:br>
            <a:r>
              <a:rPr lang="en-US" sz="2400" dirty="0" smtClean="0"/>
              <a:t>Diagnostic Criteria 300.22 (F40.00) A. </a:t>
            </a:r>
            <a:endParaRPr lang="en-US" sz="2400" dirty="0"/>
          </a:p>
        </p:txBody>
      </p:sp>
      <p:sp>
        <p:nvSpPr>
          <p:cNvPr id="5" name="Content Placeholder 4"/>
          <p:cNvSpPr>
            <a:spLocks noGrp="1"/>
          </p:cNvSpPr>
          <p:nvPr>
            <p:ph idx="1"/>
          </p:nvPr>
        </p:nvSpPr>
        <p:spPr/>
        <p:txBody>
          <a:bodyPr/>
          <a:lstStyle/>
          <a:p>
            <a:pPr>
              <a:buNone/>
            </a:pPr>
            <a:r>
              <a:rPr lang="en-US" sz="2000" dirty="0" smtClean="0"/>
              <a:t>G. The fear, anxiety, or avoidance causes clinically significant distress or impairment in social, occupational, or other important areas of functioning.</a:t>
            </a:r>
          </a:p>
          <a:p>
            <a:pPr>
              <a:buNone/>
            </a:pPr>
            <a:r>
              <a:rPr lang="en-US" sz="2000" dirty="0" smtClean="0"/>
              <a:t>H. If another medical condition (e.g., inflammatory bowel disease, Parkinson’s disease)is present, the fear, anxiety, or avoidance is clearly excessive.</a:t>
            </a:r>
          </a:p>
          <a:p>
            <a:pPr>
              <a:buNone/>
            </a:pPr>
            <a:r>
              <a:rPr lang="en-US" sz="2000" dirty="0" smtClean="0"/>
              <a:t>I. The fear, anxiety, or avoidance is not better explained by the symptoms of another men­tal disorder—for example, the symptoms are not confined to specific phobia, situational type; do not involve only social situations (as in social anxiety disorder): and are not related exclusively to obsessions (as in obsessive-compulsive disorder), perceived defects or flaws in physical appearance (as in body </a:t>
            </a:r>
            <a:r>
              <a:rPr lang="en-US" sz="2000" dirty="0" err="1" smtClean="0"/>
              <a:t>dysmorphic</a:t>
            </a:r>
            <a:r>
              <a:rPr lang="en-US" sz="2000" dirty="0" smtClean="0"/>
              <a:t> disorder), reminders of traumatic events (as in posttraumatic stress disorder), or fear of separation (as in separation anxiety disorder).Note: Agoraphobia is diagnosed irrespective of the presence of panic disorder. If an individual’s presentation meets criteria for panic disorder and agoraphobia, both diagnoses should be assigned.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a typeface="+mj-ea"/>
                <a:cs typeface="+mj-cs"/>
              </a:rPr>
              <a:t>Video</a:t>
            </a:r>
            <a:endParaRPr lang="en-CA" dirty="0">
              <a:ea typeface="+mj-ea"/>
              <a:cs typeface="+mj-cs"/>
            </a:endParaRP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a:buNone/>
              <a:defRPr/>
            </a:pPr>
            <a:endParaRPr lang="en-CA">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libri" charset="0"/>
              </a:rPr>
              <a:t>Summary</a:t>
            </a:r>
          </a:p>
        </p:txBody>
      </p:sp>
      <p:sp>
        <p:nvSpPr>
          <p:cNvPr id="37890" name="Content Placeholder 2"/>
          <p:cNvSpPr>
            <a:spLocks noGrp="1"/>
          </p:cNvSpPr>
          <p:nvPr>
            <p:ph idx="1"/>
          </p:nvPr>
        </p:nvSpPr>
        <p:spPr/>
        <p:txBody>
          <a:bodyPr/>
          <a:lstStyle/>
          <a:p>
            <a:pPr eaLnBrk="1" hangingPunct="1"/>
            <a:r>
              <a:rPr lang="en-US">
                <a:latin typeface="Calibri" charset="0"/>
              </a:rPr>
              <a:t>Def. of Phobia</a:t>
            </a:r>
          </a:p>
          <a:p>
            <a:pPr eaLnBrk="1" hangingPunct="1"/>
            <a:r>
              <a:rPr lang="en-US">
                <a:latin typeface="Calibri" charset="0"/>
              </a:rPr>
              <a:t>Types</a:t>
            </a:r>
          </a:p>
          <a:p>
            <a:pPr lvl="1" eaLnBrk="1" hangingPunct="1"/>
            <a:r>
              <a:rPr lang="en-US">
                <a:latin typeface="Calibri" charset="0"/>
              </a:rPr>
              <a:t>Specific Phobia</a:t>
            </a:r>
          </a:p>
          <a:p>
            <a:pPr lvl="1" eaLnBrk="1" hangingPunct="1"/>
            <a:r>
              <a:rPr lang="en-US">
                <a:latin typeface="Calibri" charset="0"/>
              </a:rPr>
              <a:t>Social Phobia</a:t>
            </a:r>
          </a:p>
          <a:p>
            <a:pPr lvl="1" eaLnBrk="1" hangingPunct="1"/>
            <a:r>
              <a:rPr lang="en-US">
                <a:latin typeface="Calibri" charset="0"/>
              </a:rPr>
              <a:t>Agoraphobia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Calibri" charset="0"/>
              </a:rPr>
              <a:t>Case Development 2:</a:t>
            </a:r>
          </a:p>
        </p:txBody>
      </p:sp>
      <p:sp>
        <p:nvSpPr>
          <p:cNvPr id="3" name="Content Placeholder 2"/>
          <p:cNvSpPr>
            <a:spLocks noGrp="1"/>
          </p:cNvSpPr>
          <p:nvPr>
            <p:ph idx="1"/>
          </p:nvPr>
        </p:nvSpPr>
        <p:spPr/>
        <p:txBody>
          <a:bodyPr rtlCol="0">
            <a:normAutofit fontScale="70000" lnSpcReduction="20000"/>
          </a:bodyPr>
          <a:lstStyle/>
          <a:p>
            <a:pPr marL="0" indent="0" eaLnBrk="1" fontAlgn="auto" hangingPunct="1">
              <a:spcAft>
                <a:spcPts val="0"/>
              </a:spcAft>
              <a:buFont typeface="Arial"/>
              <a:buNone/>
              <a:defRPr/>
            </a:pPr>
            <a:r>
              <a:rPr lang="x-none" dirty="0" smtClean="0">
                <a:ea typeface="+mn-ea"/>
                <a:cs typeface="+mn-cs"/>
              </a:rPr>
              <a:t>Family History:</a:t>
            </a: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One of Layla's sisters has recurrent intrusive silly doubts regarding ablutions and praying that she cannot resist.  This makes her repeat ablution and praying frequently. </a:t>
            </a:r>
            <a:endParaRPr lang="en-US" b="1"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Also, her brother Saad, has the same symptoms of Layla whenever he is exposed to cues that remind him with the car accident that he had 2 years ago. Saad had serious injuries in that accident and he was in coma for 3 weeks. His friend died in the same accident. He also has flashbacks related to that accident. Also, he refuses to talk about the accident and avoids drive in the street where the accident happened. </a:t>
            </a:r>
            <a:endParaRPr lang="en-US" b="1"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Her aunt is anxious for the last 8 years. She has excessive worries about daily events mainly toward safety of her kids.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a:buNone/>
              <a:defRPr/>
            </a:pPr>
            <a:r>
              <a:rPr lang="x-none" dirty="0" smtClean="0">
                <a:ea typeface="+mn-ea"/>
                <a:cs typeface="+mn-cs"/>
              </a:rPr>
              <a:t>Family History:</a:t>
            </a: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One of Layla's sisters has recurrent intrusive silly doubts regarding ablutions and praying that she cannot resist.  This makes her repeat ablution and praying frequently.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11560" y="332656"/>
          <a:ext cx="806489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24EFE1A-E21F-434D-808C-EDE928255B02}"/>
                                            </p:graphicEl>
                                          </p:spTgt>
                                        </p:tgtEl>
                                        <p:attrNameLst>
                                          <p:attrName>style.visibility</p:attrName>
                                        </p:attrNameLst>
                                      </p:cBhvr>
                                      <p:to>
                                        <p:strVal val="visible"/>
                                      </p:to>
                                    </p:set>
                                    <p:animEffect transition="in" filter="fade">
                                      <p:cBhvr>
                                        <p:cTn id="7" dur="500"/>
                                        <p:tgtEl>
                                          <p:spTgt spid="2">
                                            <p:graphicEl>
                                              <a:dgm id="{124EFE1A-E21F-434D-808C-EDE928255B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4D3507C-BB6A-4F38-A298-DC3146F0E000}"/>
                                            </p:graphicEl>
                                          </p:spTgt>
                                        </p:tgtEl>
                                        <p:attrNameLst>
                                          <p:attrName>style.visibility</p:attrName>
                                        </p:attrNameLst>
                                      </p:cBhvr>
                                      <p:to>
                                        <p:strVal val="visible"/>
                                      </p:to>
                                    </p:set>
                                    <p:animEffect transition="in" filter="fade">
                                      <p:cBhvr>
                                        <p:cTn id="12" dur="500"/>
                                        <p:tgtEl>
                                          <p:spTgt spid="2">
                                            <p:graphicEl>
                                              <a:dgm id="{54D3507C-BB6A-4F38-A298-DC3146F0E00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34796F1-AA05-45FB-8226-165CC2EC99D3}"/>
                                            </p:graphicEl>
                                          </p:spTgt>
                                        </p:tgtEl>
                                        <p:attrNameLst>
                                          <p:attrName>style.visibility</p:attrName>
                                        </p:attrNameLst>
                                      </p:cBhvr>
                                      <p:to>
                                        <p:strVal val="visible"/>
                                      </p:to>
                                    </p:set>
                                    <p:animEffect transition="in" filter="fade">
                                      <p:cBhvr>
                                        <p:cTn id="17" dur="500"/>
                                        <p:tgtEl>
                                          <p:spTgt spid="2">
                                            <p:graphicEl>
                                              <a:dgm id="{434796F1-AA05-45FB-8226-165CC2EC99D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6A3EAA57-7E68-4E70-AB06-D2FCB8DE79BD}"/>
                                            </p:graphicEl>
                                          </p:spTgt>
                                        </p:tgtEl>
                                        <p:attrNameLst>
                                          <p:attrName>style.visibility</p:attrName>
                                        </p:attrNameLst>
                                      </p:cBhvr>
                                      <p:to>
                                        <p:strVal val="visible"/>
                                      </p:to>
                                    </p:set>
                                    <p:animEffect transition="in" filter="fade">
                                      <p:cBhvr>
                                        <p:cTn id="22" dur="500"/>
                                        <p:tgtEl>
                                          <p:spTgt spid="2">
                                            <p:graphicEl>
                                              <a:dgm id="{6A3EAA57-7E68-4E70-AB06-D2FCB8DE79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a:t>
            </a:r>
            <a:r>
              <a:rPr lang="en-US" sz="2400" dirty="0" smtClean="0"/>
              <a:t>DSM5</a:t>
            </a:r>
            <a:endParaRPr lang="en-US" dirty="0"/>
          </a:p>
        </p:txBody>
      </p:sp>
      <p:sp>
        <p:nvSpPr>
          <p:cNvPr id="3" name="Content Placeholder 2"/>
          <p:cNvSpPr>
            <a:spLocks noGrp="1"/>
          </p:cNvSpPr>
          <p:nvPr>
            <p:ph idx="1"/>
          </p:nvPr>
        </p:nvSpPr>
        <p:spPr/>
        <p:txBody>
          <a:bodyPr>
            <a:noAutofit/>
          </a:bodyPr>
          <a:lstStyle/>
          <a:p>
            <a:pPr marL="117475" indent="-117475" algn="just">
              <a:buNone/>
            </a:pPr>
            <a:r>
              <a:rPr lang="en-US" sz="1600" dirty="0" smtClean="0"/>
              <a:t>A. Presence of obsessions, compulsions, or both: </a:t>
            </a:r>
          </a:p>
          <a:p>
            <a:pPr marL="117475" indent="-117475" algn="just">
              <a:buNone/>
            </a:pPr>
            <a:endParaRPr lang="en-US" sz="1600" dirty="0" smtClean="0"/>
          </a:p>
          <a:p>
            <a:pPr marL="117475" indent="-117475" algn="just">
              <a:buNone/>
            </a:pPr>
            <a:r>
              <a:rPr lang="en-US" sz="1600" b="1" dirty="0" smtClean="0">
                <a:solidFill>
                  <a:srgbClr val="0000FF"/>
                </a:solidFill>
              </a:rPr>
              <a:t>Obsessions</a:t>
            </a:r>
            <a:r>
              <a:rPr lang="en-US" sz="1600" dirty="0" smtClean="0"/>
              <a:t> are defined by (1) and (2):</a:t>
            </a:r>
          </a:p>
          <a:p>
            <a:pPr marL="117475" indent="-117475" algn="just">
              <a:buNone/>
            </a:pPr>
            <a:r>
              <a:rPr lang="en-US" sz="1600" dirty="0" smtClean="0"/>
              <a:t>1. Recurrent and persistent thoughts, urges, or images that are experienced, at some time during the disturbance, as intrusive and unwanted, and that in most individuals cause marked anxiety or distress.</a:t>
            </a:r>
          </a:p>
          <a:p>
            <a:pPr marL="117475" indent="-117475" algn="just">
              <a:buNone/>
            </a:pPr>
            <a:r>
              <a:rPr lang="en-US" sz="1600" dirty="0" smtClean="0"/>
              <a:t>2. The individual attempts to ignore or suppress such thoughts, urges, or images, or to neutralize them with some other thought or action (i.e., by performing a compulsion).</a:t>
            </a:r>
          </a:p>
          <a:p>
            <a:pPr marL="117475" indent="-117475" algn="just">
              <a:buNone/>
            </a:pPr>
            <a:r>
              <a:rPr lang="en-US" sz="1600" b="1" dirty="0" smtClean="0">
                <a:solidFill>
                  <a:srgbClr val="0000FF"/>
                </a:solidFill>
              </a:rPr>
              <a:t>Compulsions</a:t>
            </a:r>
            <a:r>
              <a:rPr lang="en-US" sz="1600" dirty="0" smtClean="0"/>
              <a:t> are defined by (1) and (2):</a:t>
            </a:r>
          </a:p>
          <a:p>
            <a:pPr marL="117475" indent="-117475" algn="just">
              <a:buNone/>
            </a:pPr>
            <a:r>
              <a:rPr lang="en-US" sz="1600" dirty="0" smtClean="0"/>
              <a:t>1. Repetitive behaviors (e.g., hand washing, ordering, checking) or mental acts (e.g., praying, counting, repeating words silently) that the individual feels driven to perform in response to an obsession or according to rules that must be applied rigidly.</a:t>
            </a:r>
          </a:p>
          <a:p>
            <a:pPr marL="117475" indent="-117475" algn="just">
              <a:buNone/>
            </a:pPr>
            <a:r>
              <a:rPr lang="en-US" sz="1600" dirty="0" smtClean="0"/>
              <a:t>2. The behaviors or mental acts are aimed at preventing or reducing anxiety or distress, or preventing some dreaded event or situation; however, these behaviors or mental acts are not connected in a realistic way with what they are designed to neutralize or prevent, or are clearly excessive. Note: Young children may not be able to articulate the aims of these behaviors or mental acts.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a:t>
            </a:r>
            <a:r>
              <a:rPr lang="en-US" sz="2400" dirty="0" smtClean="0"/>
              <a:t>DSM5</a:t>
            </a:r>
            <a:endParaRPr lang="en-US" sz="2400" dirty="0"/>
          </a:p>
        </p:txBody>
      </p:sp>
      <p:sp>
        <p:nvSpPr>
          <p:cNvPr id="3" name="Content Placeholder 2"/>
          <p:cNvSpPr>
            <a:spLocks noGrp="1"/>
          </p:cNvSpPr>
          <p:nvPr>
            <p:ph idx="1"/>
          </p:nvPr>
        </p:nvSpPr>
        <p:spPr/>
        <p:txBody>
          <a:bodyPr>
            <a:noAutofit/>
          </a:bodyPr>
          <a:lstStyle/>
          <a:p>
            <a:pPr marL="117475" indent="-117475">
              <a:buNone/>
            </a:pPr>
            <a:r>
              <a:rPr lang="en-US" sz="1400" dirty="0" smtClean="0"/>
              <a:t>B. The obsessions or compulsions are </a:t>
            </a:r>
            <a:r>
              <a:rPr lang="en-US" sz="1400" b="1" dirty="0" smtClean="0">
                <a:solidFill>
                  <a:srgbClr val="0000FF"/>
                </a:solidFill>
              </a:rPr>
              <a:t>time-consuming </a:t>
            </a:r>
            <a:r>
              <a:rPr lang="en-US" sz="1400" dirty="0" smtClean="0"/>
              <a:t>(e.g., take more than 1 hour per day) or cause clinically significant distress or impairment in social, occupational, or other important areas of functioning.</a:t>
            </a:r>
          </a:p>
          <a:p>
            <a:pPr marL="117475" indent="-117475">
              <a:buNone/>
            </a:pPr>
            <a:r>
              <a:rPr lang="en-US" sz="1400" dirty="0" smtClean="0"/>
              <a:t>C. The obsessive-compulsive symptoms are not attributable to the physiological effects of a substance (e.g., a drug of abuse, a medication) or another medical condition.</a:t>
            </a:r>
          </a:p>
          <a:p>
            <a:pPr marL="117475" indent="-117475">
              <a:buNone/>
            </a:pPr>
            <a:r>
              <a:rPr lang="en-US" sz="1400" dirty="0" smtClean="0"/>
              <a:t>D. The disturbance is not better explained by the symptoms of </a:t>
            </a:r>
            <a:r>
              <a:rPr lang="en-US" sz="1400" b="1" dirty="0" smtClean="0">
                <a:solidFill>
                  <a:srgbClr val="0000FF"/>
                </a:solidFill>
              </a:rPr>
              <a:t>another mental disorder </a:t>
            </a:r>
            <a:r>
              <a:rPr lang="en-US" sz="1400" dirty="0" smtClean="0"/>
              <a:t>(e.g., excessive worries, as in generalized anxiety disorder; preoccupation with appearance, as in body </a:t>
            </a:r>
            <a:r>
              <a:rPr lang="en-US" sz="1400" dirty="0" err="1" smtClean="0"/>
              <a:t>dysmorphic</a:t>
            </a:r>
            <a:r>
              <a:rPr lang="en-US" sz="1400" dirty="0" smtClean="0"/>
              <a:t> disorder; difficulty discarding or parting with possessions, as in hoarding disorder; hair pulling, as in </a:t>
            </a:r>
            <a:r>
              <a:rPr lang="en-US" sz="1400" dirty="0" err="1" smtClean="0"/>
              <a:t>trichotillomania</a:t>
            </a:r>
            <a:r>
              <a:rPr lang="en-US" sz="1400" dirty="0" smtClean="0"/>
              <a:t> [hair-pulling disorder]; skin picking, as in excoriation [skin-picking] disorder; </a:t>
            </a:r>
            <a:r>
              <a:rPr lang="en-US" sz="1400" dirty="0" err="1" smtClean="0"/>
              <a:t>stereotypies</a:t>
            </a:r>
            <a:r>
              <a:rPr lang="en-US" sz="1400" dirty="0" smtClean="0"/>
              <a:t>, as in stereotypic movement disorder; ritualized eating behavior, as in eating disorders; preoccupation with substances or gambling, as in substance-related and addictive disorders; preoccupation with having an illness, as in illness anxiety disorder; sexual urges or fantasies, as in </a:t>
            </a:r>
            <a:r>
              <a:rPr lang="en-US" sz="1400" dirty="0" err="1" smtClean="0"/>
              <a:t>paraphilic</a:t>
            </a:r>
            <a:r>
              <a:rPr lang="en-US" sz="1400" dirty="0" smtClean="0"/>
              <a:t> disorders; impulses, as in disruptive, impulse-control, and conduct disorders; guilty ruminations, as in major depressive disorder; thought insertion or delusional preoccupations, as in schizophrenia spectrum and other psychotic disorders; or repetitive patterns of behavior, as in autism spectrum disorder).</a:t>
            </a:r>
          </a:p>
          <a:p>
            <a:pPr marL="117475" indent="-117475">
              <a:buNone/>
            </a:pPr>
            <a:r>
              <a:rPr lang="en-US" sz="1400" dirty="0" smtClean="0"/>
              <a:t>Specify if:</a:t>
            </a:r>
          </a:p>
          <a:p>
            <a:pPr marL="117475" indent="-117475">
              <a:buNone/>
            </a:pPr>
            <a:r>
              <a:rPr lang="en-US" sz="1400" dirty="0" smtClean="0"/>
              <a:t>With good or fair insight: The individual recognizes that obsessive-compulsive disorder beliefs are definitely or probably not true or that they may or may not be true. </a:t>
            </a:r>
          </a:p>
          <a:p>
            <a:pPr marL="117475" indent="-117475">
              <a:buNone/>
            </a:pPr>
            <a:r>
              <a:rPr lang="en-US" sz="1400" dirty="0" smtClean="0"/>
              <a:t>With poor insight: The individual thinks obsessive-compulsive disorder beliefs are probably true.</a:t>
            </a:r>
          </a:p>
          <a:p>
            <a:pPr marL="117475" indent="-117475">
              <a:buNone/>
            </a:pPr>
            <a:r>
              <a:rPr lang="en-US" sz="1400" dirty="0" smtClean="0"/>
              <a:t>With absent insight/delusional beliefs: The individual is completely convinced that obsessive-compulsive disorder beliefs are true.</a:t>
            </a:r>
          </a:p>
          <a:p>
            <a:pPr marL="117475" indent="-117475">
              <a:buNone/>
            </a:pPr>
            <a:r>
              <a:rPr lang="en-US" sz="1400" dirty="0" smtClean="0"/>
              <a:t>Specify if: Tic-related: The individual has a current or past history of a tic disorder.</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charset="0"/>
              </a:rPr>
              <a:t>Anxiety Disorders in </a:t>
            </a:r>
            <a:r>
              <a:rPr lang="en-CA" sz="3200" dirty="0" smtClean="0">
                <a:latin typeface="Calibri" charset="0"/>
              </a:rPr>
              <a:t>DSM5</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3" descr="imagesCASV2D5F.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125538"/>
            <a:ext cx="6553200" cy="5122862"/>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mj-cs"/>
              </a:rPr>
              <a:t>video</a:t>
            </a:r>
            <a:endParaRPr lang="en-CA" dirty="0">
              <a:effectLst>
                <a:outerShdw blurRad="38100" dist="38100" dir="2700000" algn="tl">
                  <a:srgbClr val="000000">
                    <a:alpha val="43137"/>
                  </a:srgbClr>
                </a:outerShdw>
              </a:effectLst>
              <a:ea typeface="+mj-ea"/>
              <a:cs typeface="+mj-cs"/>
            </a:endParaRPr>
          </a:p>
        </p:txBody>
      </p:sp>
      <p:sp>
        <p:nvSpPr>
          <p:cNvPr id="45058" name="Content Placeholder 4"/>
          <p:cNvSpPr>
            <a:spLocks noGrp="1"/>
          </p:cNvSpPr>
          <p:nvPr>
            <p:ph idx="1"/>
          </p:nvPr>
        </p:nvSpPr>
        <p:spPr>
          <a:xfrm>
            <a:off x="2051050" y="2743200"/>
            <a:ext cx="5468938" cy="2701925"/>
          </a:xfrm>
        </p:spPr>
        <p:txBody>
          <a:bodyPr/>
          <a:lstStyle/>
          <a:p>
            <a:pPr eaLnBrk="1" hangingPunct="1"/>
            <a:r>
              <a:rPr lang="en-US">
                <a:latin typeface="Calibri" charset="0"/>
              </a:rPr>
              <a:t>Video 1</a:t>
            </a:r>
          </a:p>
          <a:p>
            <a:pPr eaLnBrk="1" hangingPunct="1"/>
            <a:endParaRPr lang="en-US">
              <a:latin typeface="Calibri" charset="0"/>
            </a:endParaRPr>
          </a:p>
          <a:p>
            <a:pPr eaLnBrk="1" hangingPunct="1"/>
            <a:r>
              <a:rPr lang="en-US">
                <a:latin typeface="Calibri" charset="0"/>
              </a:rPr>
              <a:t>Video 2</a:t>
            </a:r>
          </a:p>
          <a:p>
            <a:pPr eaLnBrk="1" hangingPunct="1">
              <a:buFont typeface="Arial" charset="0"/>
              <a:buNone/>
            </a:pPr>
            <a:endParaRPr lang="en-US">
              <a:latin typeface="Calibri"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67544" y="332656"/>
            <a:ext cx="8229600" cy="1152128"/>
          </a:xfrm>
          <a:extLst/>
        </p:spPr>
        <p:txBody>
          <a:bodyPr rtlCol="0">
            <a:normAutofit/>
            <a:scene3d>
              <a:camera prst="orthographicFront"/>
              <a:lightRig rig="soft" dir="t">
                <a:rot lat="0" lon="0" rev="16800000"/>
              </a:lightRig>
            </a:scene3d>
            <a:sp3d prstMaterial="softEdge">
              <a:bevelT w="38100" h="38100"/>
            </a:sp3d>
          </a:bodyPr>
          <a:lstStyle/>
          <a:p>
            <a:pPr algn="l" eaLnBrk="1" fontAlgn="auto" hangingPunct="1">
              <a:spcAft>
                <a:spcPts val="0"/>
              </a:spcAft>
              <a:defRPr/>
            </a:pPr>
            <a:r>
              <a:rPr lang="en-US" dirty="0" smtClean="0">
                <a:ea typeface="+mj-ea"/>
                <a:cs typeface="Arial" pitchFamily="34" charset="0"/>
              </a:rPr>
              <a:t> </a:t>
            </a:r>
            <a:r>
              <a:rPr lang="en-US" dirty="0" smtClean="0">
                <a:effectLst>
                  <a:outerShdw blurRad="38100" dist="38100" dir="2700000" algn="tl">
                    <a:srgbClr val="000000">
                      <a:alpha val="43137"/>
                    </a:srgbClr>
                  </a:outerShdw>
                </a:effectLst>
                <a:ea typeface="+mj-ea"/>
                <a:cs typeface="+mj-cs"/>
              </a:rPr>
              <a:t>Main themes of OCD</a:t>
            </a:r>
            <a:endParaRPr lang="x-none" dirty="0" smtClean="0">
              <a:effectLst>
                <a:outerShdw blurRad="38100" dist="38100" dir="2700000" algn="tl">
                  <a:srgbClr val="000000">
                    <a:alpha val="43137"/>
                  </a:srgbClr>
                </a:outerShdw>
              </a:effectLst>
              <a:ea typeface="+mj-ea"/>
              <a:cs typeface="+mj-cs"/>
            </a:endParaRPr>
          </a:p>
        </p:txBody>
      </p:sp>
      <p:sp>
        <p:nvSpPr>
          <p:cNvPr id="5123" name="عنصر نائب للمحتوى 4"/>
          <p:cNvSpPr>
            <a:spLocks noGrp="1"/>
          </p:cNvSpPr>
          <p:nvPr>
            <p:ph idx="1"/>
          </p:nvPr>
        </p:nvSpPr>
        <p:spPr>
          <a:xfrm>
            <a:off x="395288" y="1962150"/>
            <a:ext cx="8229600" cy="4419600"/>
          </a:xfrm>
        </p:spPr>
        <p:txBody>
          <a:bodyPr rtlCol="0">
            <a:normAutofit/>
          </a:bodyPr>
          <a:lstStyle/>
          <a:p>
            <a:pPr eaLnBrk="1" fontAlgn="auto" hangingPunct="1">
              <a:spcAft>
                <a:spcPts val="0"/>
              </a:spcAft>
              <a:buFont typeface="Arial"/>
              <a:buNone/>
              <a:defRPr/>
            </a:pPr>
            <a:r>
              <a:rPr lang="en-US" sz="2400" dirty="0" smtClean="0">
                <a:latin typeface="Arial" pitchFamily="34" charset="0"/>
                <a:ea typeface="+mn-ea"/>
                <a:cs typeface="Arial" pitchFamily="34" charset="0"/>
              </a:rPr>
              <a:t>**** sense of danger and/or responsibility.</a:t>
            </a:r>
          </a:p>
          <a:p>
            <a:pPr eaLnBrk="1" fontAlgn="auto" hangingPunct="1">
              <a:spcAft>
                <a:spcPts val="0"/>
              </a:spcAft>
              <a:buFont typeface="Arial"/>
              <a:buNone/>
              <a:defRPr/>
            </a:pPr>
            <a:endParaRPr lang="en-US" sz="2400" dirty="0" smtClean="0">
              <a:solidFill>
                <a:schemeClr val="accent5">
                  <a:lumMod val="75000"/>
                </a:schemeClr>
              </a:solidFill>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dirty="0" smtClean="0">
                <a:latin typeface="Arial" charset="0"/>
                <a:ea typeface="+mn-ea"/>
                <a:cs typeface="Arial" charset="0"/>
              </a:rPr>
              <a:t>Contamination  </a:t>
            </a:r>
            <a:r>
              <a:rPr lang="en-US" sz="2400" dirty="0" smtClean="0">
                <a:latin typeface="Arial" charset="0"/>
                <a:ea typeface="+mn-ea"/>
                <a:cs typeface="Arial" charset="0"/>
                <a:sym typeface="Wingdings" pitchFamily="2" charset="2"/>
              </a:rPr>
              <a:t> </a:t>
            </a:r>
            <a:r>
              <a:rPr lang="en-US" sz="2400" dirty="0" smtClean="0">
                <a:latin typeface="Arial" charset="0"/>
                <a:ea typeface="+mn-ea"/>
                <a:cs typeface="Arial" charset="0"/>
              </a:rPr>
              <a:t>washing.</a:t>
            </a:r>
          </a:p>
          <a:p>
            <a:pPr eaLnBrk="1" fontAlgn="auto" hangingPunct="1">
              <a:spcAft>
                <a:spcPts val="0"/>
              </a:spcAft>
              <a:buFont typeface="Wingdings" pitchFamily="2" charset="2"/>
              <a:buChar char="q"/>
              <a:defRPr/>
            </a:pPr>
            <a:r>
              <a:rPr lang="en-CA" sz="2400" dirty="0" smtClean="0">
                <a:latin typeface="Arial" charset="0"/>
                <a:ea typeface="+mn-ea"/>
                <a:cs typeface="Arial" charset="0"/>
              </a:rPr>
              <a:t>Religious,  e.g. </a:t>
            </a:r>
            <a:r>
              <a:rPr lang="en-CA" sz="2400" dirty="0" smtClean="0">
                <a:solidFill>
                  <a:srgbClr val="FF6600"/>
                </a:solidFill>
                <a:latin typeface="Arial" charset="0"/>
                <a:ea typeface="+mn-ea"/>
                <a:cs typeface="Arial" charset="0"/>
              </a:rPr>
              <a:t>repeating</a:t>
            </a:r>
            <a:r>
              <a:rPr lang="en-CA" sz="2400" dirty="0" smtClean="0">
                <a:latin typeface="Arial" charset="0"/>
                <a:ea typeface="+mn-ea"/>
                <a:cs typeface="Arial" charset="0"/>
              </a:rPr>
              <a:t> </a:t>
            </a:r>
            <a:r>
              <a:rPr lang="en-US" sz="2400" dirty="0" smtClean="0">
                <a:solidFill>
                  <a:srgbClr val="FF6600"/>
                </a:solidFill>
                <a:latin typeface="Arial" charset="0"/>
                <a:ea typeface="+mn-ea"/>
                <a:cs typeface="Arial" charset="0"/>
              </a:rPr>
              <a:t>Ablution, prayers</a:t>
            </a:r>
            <a:r>
              <a:rPr lang="en-US" sz="2400" dirty="0">
                <a:solidFill>
                  <a:srgbClr val="FF6600"/>
                </a:solidFill>
                <a:latin typeface="Arial" charset="0"/>
                <a:ea typeface="+mn-ea"/>
                <a:cs typeface="Arial" charset="0"/>
              </a:rPr>
              <a:t>, divorce, </a:t>
            </a:r>
            <a:r>
              <a:rPr lang="en-US" sz="2400" dirty="0" smtClean="0">
                <a:solidFill>
                  <a:srgbClr val="FF6600"/>
                </a:solidFill>
                <a:latin typeface="Arial" charset="0"/>
                <a:ea typeface="+mn-ea"/>
                <a:cs typeface="Arial" charset="0"/>
              </a:rPr>
              <a:t>Blasphemous. </a:t>
            </a:r>
            <a:endParaRPr lang="en-US" sz="2400" dirty="0">
              <a:solidFill>
                <a:srgbClr val="FF6600"/>
              </a:solidFill>
              <a:latin typeface="Arial" charset="0"/>
              <a:ea typeface="+mn-ea"/>
              <a:cs typeface="Arial" charset="0"/>
            </a:endParaRPr>
          </a:p>
          <a:p>
            <a:pPr eaLnBrk="1" fontAlgn="auto" hangingPunct="1">
              <a:spcAft>
                <a:spcPts val="0"/>
              </a:spcAft>
              <a:buFont typeface="Wingdings" pitchFamily="2" charset="2"/>
              <a:buChar char="q"/>
              <a:defRPr/>
            </a:pPr>
            <a:r>
              <a:rPr lang="en-CA" sz="2400" dirty="0" smtClean="0">
                <a:latin typeface="Arial" charset="0"/>
                <a:ea typeface="+mn-ea"/>
                <a:cs typeface="Arial" charset="0"/>
              </a:rPr>
              <a:t>Sexual</a:t>
            </a:r>
          </a:p>
          <a:p>
            <a:pPr eaLnBrk="1" fontAlgn="auto" hangingPunct="1">
              <a:spcAft>
                <a:spcPts val="0"/>
              </a:spcAft>
              <a:buFont typeface="Wingdings" pitchFamily="2" charset="2"/>
              <a:buChar char="q"/>
              <a:defRPr/>
            </a:pPr>
            <a:r>
              <a:rPr lang="en-CA" sz="2400" dirty="0" smtClean="0">
                <a:latin typeface="Arial" charset="0"/>
                <a:ea typeface="+mn-ea"/>
                <a:cs typeface="Arial" charset="0"/>
              </a:rPr>
              <a:t>Aggression </a:t>
            </a:r>
          </a:p>
          <a:p>
            <a:pPr eaLnBrk="1" fontAlgn="auto" hangingPunct="1">
              <a:spcAft>
                <a:spcPts val="0"/>
              </a:spcAft>
              <a:buFont typeface="Wingdings" pitchFamily="2" charset="2"/>
              <a:buChar char="q"/>
              <a:defRPr/>
            </a:pPr>
            <a:r>
              <a:rPr lang="en-US" sz="2400" dirty="0" smtClean="0">
                <a:latin typeface="Arial" charset="0"/>
                <a:ea typeface="+mn-ea"/>
                <a:cs typeface="Arial" charset="0"/>
              </a:rPr>
              <a:t>Symmetry </a:t>
            </a:r>
            <a:r>
              <a:rPr lang="en-US" sz="2400" dirty="0" smtClean="0">
                <a:latin typeface="Arial" charset="0"/>
                <a:ea typeface="+mn-ea"/>
                <a:cs typeface="Arial" charset="0"/>
                <a:sym typeface="Wingdings" pitchFamily="2" charset="2"/>
              </a:rPr>
              <a:t> </a:t>
            </a:r>
            <a:r>
              <a:rPr lang="en-US" sz="2400" dirty="0" smtClean="0">
                <a:latin typeface="Arial" charset="0"/>
                <a:ea typeface="+mn-ea"/>
                <a:cs typeface="Arial" charset="0"/>
              </a:rPr>
              <a:t>slowness</a:t>
            </a:r>
          </a:p>
          <a:p>
            <a:pPr eaLnBrk="1" fontAlgn="auto" hangingPunct="1">
              <a:spcAft>
                <a:spcPts val="0"/>
              </a:spcAft>
              <a:buFont typeface="Wingdings" pitchFamily="2" charset="2"/>
              <a:buChar char="q"/>
              <a:defRPr/>
            </a:pPr>
            <a:r>
              <a:rPr lang="en-US" sz="2400" dirty="0" smtClean="0">
                <a:latin typeface="Arial" charset="0"/>
                <a:ea typeface="+mn-ea"/>
                <a:cs typeface="Arial" charset="0"/>
              </a:rPr>
              <a:t>Hoarding </a:t>
            </a:r>
            <a:endParaRPr lang="x-none" sz="2400" dirty="0" smtClean="0">
              <a:latin typeface="Arial" charset="0"/>
              <a:ea typeface="+mn-ea"/>
              <a:cs typeface="Arial" charset="0"/>
            </a:endParaRPr>
          </a:p>
        </p:txBody>
      </p:sp>
      <p:pic>
        <p:nvPicPr>
          <p:cNvPr id="46083" name="Picture 1" descr="D:\AHMAD\Pictures\sinkso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557338"/>
            <a:ext cx="16764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CA">
                <a:latin typeface="Calibri" charset="0"/>
              </a:rPr>
              <a:t>video</a:t>
            </a:r>
          </a:p>
        </p:txBody>
      </p:sp>
      <p:sp>
        <p:nvSpPr>
          <p:cNvPr id="48130" name="Content Placeholder 3"/>
          <p:cNvSpPr>
            <a:spLocks noGrp="1"/>
          </p:cNvSpPr>
          <p:nvPr>
            <p:ph idx="1"/>
          </p:nvPr>
        </p:nvSpPr>
        <p:spPr>
          <a:xfrm>
            <a:off x="2268538" y="2636838"/>
            <a:ext cx="4962525" cy="766762"/>
          </a:xfrm>
        </p:spPr>
        <p:txBody>
          <a:bodyPr/>
          <a:lstStyle/>
          <a:p>
            <a:pPr eaLnBrk="1" hangingPunct="1"/>
            <a:r>
              <a:rPr lang="en-US">
                <a:latin typeface="Calibri" charset="0"/>
              </a:rPr>
              <a:t>Hoarding video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1560" y="404664"/>
          <a:ext cx="820896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22" name="Picture 2" descr="D:\AHMAD\Pictures\sad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1773238"/>
            <a:ext cx="800100"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3" name="Picture 3" descr="D:\AHMAD\Pictures\anxiou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5721350"/>
            <a:ext cx="955675"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fade">
                                      <p:cBhvr>
                                        <p:cTn id="7" dur="500"/>
                                        <p:tgtEl>
                                          <p:spTgt spid="8192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1922"/>
                                        </p:tgtEl>
                                        <p:attrNameLst>
                                          <p:attrName>style.visibility</p:attrName>
                                        </p:attrNameLst>
                                      </p:cBhvr>
                                      <p:to>
                                        <p:strVal val="visible"/>
                                      </p:to>
                                    </p:set>
                                    <p:animEffect transition="in" filter="fade">
                                      <p:cBhvr>
                                        <p:cTn id="11"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xtLst/>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Arial" pitchFamily="34" charset="0"/>
              </a:rPr>
              <a:t>Course</a:t>
            </a:r>
            <a:endParaRPr lang="x-none" dirty="0">
              <a:effectLst>
                <a:outerShdw blurRad="38100" dist="38100" dir="2700000" algn="tl">
                  <a:srgbClr val="000000">
                    <a:alpha val="43137"/>
                  </a:srgbClr>
                </a:outerShdw>
              </a:effectLst>
              <a:ea typeface="+mj-ea"/>
              <a:cs typeface="Arial" pitchFamily="34" charset="0"/>
            </a:endParaRPr>
          </a:p>
        </p:txBody>
      </p:sp>
      <p:sp>
        <p:nvSpPr>
          <p:cNvPr id="50178" name="عنصر نائب للمحتوى 2"/>
          <p:cNvSpPr>
            <a:spLocks noGrp="1"/>
          </p:cNvSpPr>
          <p:nvPr>
            <p:ph idx="1"/>
          </p:nvPr>
        </p:nvSpPr>
        <p:spPr>
          <a:xfrm>
            <a:off x="1116013" y="1916113"/>
            <a:ext cx="5903912" cy="4114800"/>
          </a:xfrm>
        </p:spPr>
        <p:txBody>
          <a:bodyPr/>
          <a:lstStyle/>
          <a:p>
            <a:pPr eaLnBrk="1" hangingPunct="1"/>
            <a:r>
              <a:rPr lang="en-US">
                <a:latin typeface="Arial" charset="0"/>
                <a:cs typeface="Arial" charset="0"/>
              </a:rPr>
              <a:t>Gradual  &gt; acute</a:t>
            </a:r>
          </a:p>
          <a:p>
            <a:pPr eaLnBrk="1" hangingPunct="1"/>
            <a:r>
              <a:rPr lang="en-US">
                <a:latin typeface="Arial" charset="0"/>
                <a:cs typeface="Arial" charset="0"/>
              </a:rPr>
              <a:t>Chronic </a:t>
            </a:r>
          </a:p>
          <a:p>
            <a:pPr eaLnBrk="1" hangingPunct="1"/>
            <a:r>
              <a:rPr lang="en-US">
                <a:latin typeface="Arial" charset="0"/>
                <a:cs typeface="Arial" charset="0"/>
              </a:rPr>
              <a:t>Waxing &amp; waning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CA">
              <a:latin typeface="Arial" charset="0"/>
              <a:cs typeface="Arial" charset="0"/>
            </a:endParaRPr>
          </a:p>
        </p:txBody>
      </p:sp>
      <p:pic>
        <p:nvPicPr>
          <p:cNvPr id="52226" name="Content Placeholder 3" descr="oc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عنصر نائب للمحتوى 2"/>
          <p:cNvSpPr>
            <a:spLocks noGrp="1"/>
          </p:cNvSpPr>
          <p:nvPr>
            <p:ph idx="1"/>
          </p:nvPr>
        </p:nvSpPr>
        <p:spPr>
          <a:xfrm>
            <a:off x="357188" y="2133600"/>
            <a:ext cx="4286250" cy="4535488"/>
          </a:xfrm>
        </p:spPr>
        <p:txBody>
          <a:bodyPr/>
          <a:lstStyle/>
          <a:p>
            <a:pPr eaLnBrk="1" hangingPunct="1"/>
            <a:r>
              <a:rPr lang="en-US">
                <a:latin typeface="Arial" charset="0"/>
                <a:cs typeface="Arial" charset="0"/>
              </a:rPr>
              <a:t>Non – severe</a:t>
            </a:r>
          </a:p>
          <a:p>
            <a:pPr eaLnBrk="1" hangingPunct="1"/>
            <a:r>
              <a:rPr lang="en-US">
                <a:latin typeface="Arial" charset="0"/>
                <a:cs typeface="Arial" charset="0"/>
              </a:rPr>
              <a:t>No  OCPD</a:t>
            </a:r>
          </a:p>
          <a:p>
            <a:pPr eaLnBrk="1" hangingPunct="1"/>
            <a:r>
              <a:rPr lang="en-US">
                <a:latin typeface="Arial" charset="0"/>
                <a:cs typeface="Arial" charset="0"/>
              </a:rPr>
              <a:t>Depressed / anxious mood</a:t>
            </a:r>
          </a:p>
          <a:p>
            <a:pPr eaLnBrk="1" hangingPunct="1"/>
            <a:r>
              <a:rPr lang="en-US">
                <a:latin typeface="Arial" charset="0"/>
                <a:cs typeface="Arial" charset="0"/>
              </a:rPr>
              <a:t>Compliance with Tx</a:t>
            </a:r>
          </a:p>
          <a:p>
            <a:pPr eaLnBrk="1" hangingPunct="1"/>
            <a:r>
              <a:rPr lang="en-US">
                <a:latin typeface="Arial" charset="0"/>
                <a:cs typeface="Arial" charset="0"/>
              </a:rPr>
              <a:t>Family support</a:t>
            </a:r>
          </a:p>
        </p:txBody>
      </p:sp>
      <p:sp>
        <p:nvSpPr>
          <p:cNvPr id="53250" name="مجسم مشطوف الحواف 4"/>
          <p:cNvSpPr>
            <a:spLocks noChangeArrowheads="1"/>
          </p:cNvSpPr>
          <p:nvPr/>
        </p:nvSpPr>
        <p:spPr bwMode="auto">
          <a:xfrm>
            <a:off x="5651500" y="3789363"/>
            <a:ext cx="2714625" cy="642937"/>
          </a:xfrm>
          <a:prstGeom prst="bevel">
            <a:avLst>
              <a:gd name="adj" fmla="val 12500"/>
            </a:avLst>
          </a:prstGeom>
          <a:solidFill>
            <a:srgbClr val="FFFFCC"/>
          </a:solidFill>
          <a:ln w="25400">
            <a:solidFill>
              <a:srgbClr val="978749"/>
            </a:solidFill>
            <a:miter lim="800000"/>
            <a:headEnd/>
            <a:tailEnd/>
          </a:ln>
        </p:spPr>
        <p:txBody>
          <a:bodyPr anchor="ctr"/>
          <a:lstStyle/>
          <a:p>
            <a:pPr algn="ctr"/>
            <a:r>
              <a:rPr lang="en-US" sz="2400" b="1" i="1">
                <a:solidFill>
                  <a:srgbClr val="002060"/>
                </a:solidFill>
              </a:rPr>
              <a:t>Good p. Factors</a:t>
            </a:r>
          </a:p>
        </p:txBody>
      </p:sp>
      <p:sp>
        <p:nvSpPr>
          <p:cNvPr id="53251" name="Right Brace 7"/>
          <p:cNvSpPr>
            <a:spLocks/>
          </p:cNvSpPr>
          <p:nvPr/>
        </p:nvSpPr>
        <p:spPr bwMode="auto">
          <a:xfrm>
            <a:off x="4787900" y="2133600"/>
            <a:ext cx="647700" cy="3959225"/>
          </a:xfrm>
          <a:prstGeom prst="rightBrace">
            <a:avLst>
              <a:gd name="adj1" fmla="val 8348"/>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hangingPunct="0"/>
            <a:endParaRPr lang="en-CA" sz="2000">
              <a:latin typeface="Times" charset="0"/>
            </a:endParaRPr>
          </a:p>
        </p:txBody>
      </p:sp>
      <p:sp>
        <p:nvSpPr>
          <p:cNvPr id="9" name="Title 8"/>
          <p:cNvSpPr>
            <a:spLocks noGrp="1"/>
          </p:cNvSpPr>
          <p:nvPr>
            <p:ph type="title"/>
          </p:nvPr>
        </p:nvSpPr>
        <p:spPr>
          <a:xfrm>
            <a:off x="323850" y="404813"/>
            <a:ext cx="8153400" cy="1143000"/>
          </a:xfrm>
        </p:spPr>
        <p:txBody>
          <a:bodyPr rtlCol="0">
            <a:normAutofit/>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mj-cs"/>
              </a:rPr>
              <a:t>Prognosis</a:t>
            </a:r>
            <a:endParaRPr lang="en-CA" dirty="0">
              <a:effectLst>
                <a:outerShdw blurRad="38100" dist="38100" dir="2700000" algn="tl">
                  <a:srgbClr val="000000">
                    <a:alpha val="43137"/>
                  </a:srgbClr>
                </a:outerShdw>
              </a:effectLs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CA">
                <a:latin typeface="Calibri" charset="0"/>
              </a:rPr>
              <a:t>video</a:t>
            </a:r>
          </a:p>
        </p:txBody>
      </p:sp>
      <p:sp>
        <p:nvSpPr>
          <p:cNvPr id="55298" name="TextBox 3"/>
          <p:cNvSpPr txBox="1">
            <a:spLocks noChangeArrowheads="1"/>
          </p:cNvSpPr>
          <p:nvPr/>
        </p:nvSpPr>
        <p:spPr bwMode="auto">
          <a:xfrm>
            <a:off x="1258888" y="2492375"/>
            <a:ext cx="6769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t>Video: What is it like to be OCD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p:txBody>
          <a:bodyPr/>
          <a:lstStyle/>
          <a:p>
            <a:pPr eaLnBrk="1" hangingPunct="1"/>
            <a:r>
              <a:rPr lang="en-US">
                <a:latin typeface="Calibri" charset="0"/>
              </a:rPr>
              <a:t>Case development</a:t>
            </a: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smtClean="0">
                <a:ea typeface="+mn-ea"/>
                <a:cs typeface="+mn-cs"/>
              </a:rPr>
              <a:t>Also, her brother Saad, has the same symptoms of Layla whenever he is exposed to cues that remind him with the car accident that he had 2 years ago. Saad had serious injuries in that accident and he was in coma for 3 weeks. His friend died in the same accident. He also has flashbacks related to that accident. Also, he refuses to talk about the accident and avoids drive in the street where the accident happened. </a:t>
            </a:r>
            <a:endParaRPr lang="en-US" b="1" dirty="0" smtClean="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Case Vignette: </a:t>
            </a:r>
          </a:p>
        </p:txBody>
      </p:sp>
      <p:sp>
        <p:nvSpPr>
          <p:cNvPr id="19458" name="Content Placeholder 2"/>
          <p:cNvSpPr>
            <a:spLocks noGrp="1"/>
          </p:cNvSpPr>
          <p:nvPr>
            <p:ph idx="1"/>
          </p:nvPr>
        </p:nvSpPr>
        <p:spPr/>
        <p:txBody>
          <a:bodyPr/>
          <a:lstStyle/>
          <a:p>
            <a:pPr eaLnBrk="1" hangingPunct="1"/>
            <a:r>
              <a:rPr lang="en-US">
                <a:latin typeface="Calibri" charset="0"/>
              </a:rPr>
              <a:t>Layla is 31 year old female. She came to your clinic complaining of fearfulness, palpitations, shortness of breath and impaired concentration. She is afraid that she will die. These symptoms come suddenly in episodes for the last two months. </a:t>
            </a:r>
            <a:endParaRPr lang="en-US" b="1">
              <a:latin typeface="Calibri"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p:txBody>
          <a:bodyPr/>
          <a:lstStyle/>
          <a:p>
            <a:pPr eaLnBrk="1" hangingPunct="1"/>
            <a:endParaRPr lang="en-US">
              <a:latin typeface="Calibri" charset="0"/>
            </a:endParaRP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smtClean="0">
                <a:ea typeface="+mn-ea"/>
                <a:cs typeface="+mn-cs"/>
              </a:rPr>
              <a:t>Also, her brother Saad, has the </a:t>
            </a:r>
            <a:r>
              <a:rPr lang="x-none" dirty="0" smtClean="0">
                <a:solidFill>
                  <a:srgbClr val="FF0000"/>
                </a:solidFill>
                <a:ea typeface="+mn-ea"/>
                <a:cs typeface="+mn-cs"/>
              </a:rPr>
              <a:t>same symptoms</a:t>
            </a:r>
            <a:r>
              <a:rPr lang="x-none" dirty="0" smtClean="0">
                <a:ea typeface="+mn-ea"/>
                <a:cs typeface="+mn-cs"/>
              </a:rPr>
              <a:t> of Layla whenever he is exposed to cues that remind him with the car accident that he had 2 years ago. Saad had </a:t>
            </a:r>
            <a:r>
              <a:rPr lang="x-none" dirty="0" smtClean="0">
                <a:solidFill>
                  <a:srgbClr val="FF0000"/>
                </a:solidFill>
                <a:ea typeface="+mn-ea"/>
                <a:cs typeface="+mn-cs"/>
              </a:rPr>
              <a:t>serious</a:t>
            </a:r>
            <a:r>
              <a:rPr lang="x-none" dirty="0" smtClean="0">
                <a:ea typeface="+mn-ea"/>
                <a:cs typeface="+mn-cs"/>
              </a:rPr>
              <a:t> injuries in that accident and he was in coma for 3 weeks. His friend </a:t>
            </a:r>
            <a:r>
              <a:rPr lang="x-none" dirty="0" smtClean="0">
                <a:solidFill>
                  <a:srgbClr val="FF0000"/>
                </a:solidFill>
                <a:ea typeface="+mn-ea"/>
                <a:cs typeface="+mn-cs"/>
              </a:rPr>
              <a:t>died</a:t>
            </a:r>
            <a:r>
              <a:rPr lang="x-none" dirty="0" smtClean="0">
                <a:ea typeface="+mn-ea"/>
                <a:cs typeface="+mn-cs"/>
              </a:rPr>
              <a:t> in the same accident. He also has </a:t>
            </a:r>
            <a:r>
              <a:rPr lang="x-none" dirty="0" smtClean="0">
                <a:solidFill>
                  <a:srgbClr val="FF0000"/>
                </a:solidFill>
                <a:ea typeface="+mn-ea"/>
                <a:cs typeface="+mn-cs"/>
              </a:rPr>
              <a:t>flashbacks</a:t>
            </a:r>
            <a:r>
              <a:rPr lang="x-none" dirty="0" smtClean="0">
                <a:ea typeface="+mn-ea"/>
                <a:cs typeface="+mn-cs"/>
              </a:rPr>
              <a:t> related to that accident. Also, he </a:t>
            </a:r>
            <a:r>
              <a:rPr lang="x-none" dirty="0" smtClean="0">
                <a:solidFill>
                  <a:srgbClr val="FF0000"/>
                </a:solidFill>
                <a:ea typeface="+mn-ea"/>
                <a:cs typeface="+mn-cs"/>
              </a:rPr>
              <a:t>refuses</a:t>
            </a:r>
            <a:r>
              <a:rPr lang="x-none" dirty="0" smtClean="0">
                <a:ea typeface="+mn-ea"/>
                <a:cs typeface="+mn-cs"/>
              </a:rPr>
              <a:t> to talk about the accident and </a:t>
            </a:r>
            <a:r>
              <a:rPr lang="x-none" dirty="0" smtClean="0">
                <a:solidFill>
                  <a:srgbClr val="FF0000"/>
                </a:solidFill>
                <a:ea typeface="+mn-ea"/>
                <a:cs typeface="+mn-cs"/>
              </a:rPr>
              <a:t>avoids</a:t>
            </a:r>
            <a:r>
              <a:rPr lang="x-none" dirty="0" smtClean="0">
                <a:ea typeface="+mn-ea"/>
                <a:cs typeface="+mn-cs"/>
              </a:rPr>
              <a:t> drive in the street where the accident happened. </a:t>
            </a:r>
            <a:endParaRPr lang="en-US" b="1" dirty="0" smtClean="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04664"/>
          <a:ext cx="8229600" cy="605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31840" y="5589240"/>
            <a:ext cx="2970686" cy="92333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FF0000"/>
                </a:solidFill>
                <a:latin typeface="+mn-lt"/>
                <a:ea typeface="+mn-ea"/>
                <a:cs typeface="+mn-cs"/>
              </a:rPr>
              <a:t>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9D1FACB-25A9-4FDF-B5D9-5EF7A1B06D39}"/>
                                            </p:graphicEl>
                                          </p:spTgt>
                                        </p:tgtEl>
                                        <p:attrNameLst>
                                          <p:attrName>style.visibility</p:attrName>
                                        </p:attrNameLst>
                                      </p:cBhvr>
                                      <p:to>
                                        <p:strVal val="visible"/>
                                      </p:to>
                                    </p:set>
                                    <p:animEffect transition="in" filter="fade">
                                      <p:cBhvr>
                                        <p:cTn id="12" dur="500"/>
                                        <p:tgtEl>
                                          <p:spTgt spid="4">
                                            <p:graphicEl>
                                              <a:dgm id="{99D1FACB-25A9-4FDF-B5D9-5EF7A1B06D3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5D8B7F4-FFE8-4E70-BA25-3BCB5A5B3E3E}"/>
                                            </p:graphicEl>
                                          </p:spTgt>
                                        </p:tgtEl>
                                        <p:attrNameLst>
                                          <p:attrName>style.visibility</p:attrName>
                                        </p:attrNameLst>
                                      </p:cBhvr>
                                      <p:to>
                                        <p:strVal val="visible"/>
                                      </p:to>
                                    </p:set>
                                    <p:animEffect transition="in" filter="fade">
                                      <p:cBhvr>
                                        <p:cTn id="17" dur="500"/>
                                        <p:tgtEl>
                                          <p:spTgt spid="4">
                                            <p:graphicEl>
                                              <a:dgm id="{C5D8B7F4-FFE8-4E70-BA25-3BCB5A5B3E3E}"/>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94D6EC97-C693-49A2-9DFE-12E411956B10}"/>
                                            </p:graphicEl>
                                          </p:spTgt>
                                        </p:tgtEl>
                                        <p:attrNameLst>
                                          <p:attrName>style.visibility</p:attrName>
                                        </p:attrNameLst>
                                      </p:cBhvr>
                                      <p:to>
                                        <p:strVal val="visible"/>
                                      </p:to>
                                    </p:set>
                                    <p:animEffect transition="in" filter="fade">
                                      <p:cBhvr>
                                        <p:cTn id="20" dur="500"/>
                                        <p:tgtEl>
                                          <p:spTgt spid="4">
                                            <p:graphicEl>
                                              <a:dgm id="{94D6EC97-C693-49A2-9DFE-12E411956B1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9EFDEDBA-A909-48C8-9971-C9DF503F4F86}"/>
                                            </p:graphicEl>
                                          </p:spTgt>
                                        </p:tgtEl>
                                        <p:attrNameLst>
                                          <p:attrName>style.visibility</p:attrName>
                                        </p:attrNameLst>
                                      </p:cBhvr>
                                      <p:to>
                                        <p:strVal val="visible"/>
                                      </p:to>
                                    </p:set>
                                    <p:animEffect transition="in" filter="fade">
                                      <p:cBhvr>
                                        <p:cTn id="25" dur="500"/>
                                        <p:tgtEl>
                                          <p:spTgt spid="4">
                                            <p:graphicEl>
                                              <a:dgm id="{9EFDEDBA-A909-48C8-9971-C9DF503F4F86}"/>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62B0C9F1-0248-4110-AEA4-192B1A864F56}"/>
                                            </p:graphicEl>
                                          </p:spTgt>
                                        </p:tgtEl>
                                        <p:attrNameLst>
                                          <p:attrName>style.visibility</p:attrName>
                                        </p:attrNameLst>
                                      </p:cBhvr>
                                      <p:to>
                                        <p:strVal val="visible"/>
                                      </p:to>
                                    </p:set>
                                    <p:animEffect transition="in" filter="fade">
                                      <p:cBhvr>
                                        <p:cTn id="28" dur="500"/>
                                        <p:tgtEl>
                                          <p:spTgt spid="4">
                                            <p:graphicEl>
                                              <a:dgm id="{62B0C9F1-0248-4110-AEA4-192B1A864F5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FD8270AF-B4D9-472F-8009-31EFF824F6EB}"/>
                                            </p:graphicEl>
                                          </p:spTgt>
                                        </p:tgtEl>
                                        <p:attrNameLst>
                                          <p:attrName>style.visibility</p:attrName>
                                        </p:attrNameLst>
                                      </p:cBhvr>
                                      <p:to>
                                        <p:strVal val="visible"/>
                                      </p:to>
                                    </p:set>
                                    <p:animEffect transition="in" filter="fade">
                                      <p:cBhvr>
                                        <p:cTn id="33" dur="500"/>
                                        <p:tgtEl>
                                          <p:spTgt spid="4">
                                            <p:graphicEl>
                                              <a:dgm id="{FD8270AF-B4D9-472F-8009-31EFF824F6E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6810002-621E-4094-82D2-A69F2097B843}"/>
                                            </p:graphicEl>
                                          </p:spTgt>
                                        </p:tgtEl>
                                        <p:attrNameLst>
                                          <p:attrName>style.visibility</p:attrName>
                                        </p:attrNameLst>
                                      </p:cBhvr>
                                      <p:to>
                                        <p:strVal val="visible"/>
                                      </p:to>
                                    </p:set>
                                    <p:animEffect transition="in" filter="fade">
                                      <p:cBhvr>
                                        <p:cTn id="36" dur="500"/>
                                        <p:tgtEl>
                                          <p:spTgt spid="4">
                                            <p:graphicEl>
                                              <a:dgm id="{96810002-621E-4094-82D2-A69F2097B84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7B09D2A3-07A5-4CB9-99A3-E101AC43BFBE}"/>
                                            </p:graphicEl>
                                          </p:spTgt>
                                        </p:tgtEl>
                                        <p:attrNameLst>
                                          <p:attrName>style.visibility</p:attrName>
                                        </p:attrNameLst>
                                      </p:cBhvr>
                                      <p:to>
                                        <p:strVal val="visible"/>
                                      </p:to>
                                    </p:set>
                                    <p:animEffect transition="in" filter="fade">
                                      <p:cBhvr>
                                        <p:cTn id="41" dur="500"/>
                                        <p:tgtEl>
                                          <p:spTgt spid="4">
                                            <p:graphicEl>
                                              <a:dgm id="{7B09D2A3-07A5-4CB9-99A3-E101AC43BFBE}"/>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B8542218-805F-44EB-8953-AD5A753ED3CF}"/>
                                            </p:graphicEl>
                                          </p:spTgt>
                                        </p:tgtEl>
                                        <p:attrNameLst>
                                          <p:attrName>style.visibility</p:attrName>
                                        </p:attrNameLst>
                                      </p:cBhvr>
                                      <p:to>
                                        <p:strVal val="visible"/>
                                      </p:to>
                                    </p:set>
                                    <p:animEffect transition="in" filter="fade">
                                      <p:cBhvr>
                                        <p:cTn id="44" dur="500"/>
                                        <p:tgtEl>
                                          <p:spTgt spid="4">
                                            <p:graphicEl>
                                              <a:dgm id="{B8542218-805F-44EB-8953-AD5A753ED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p:txBody>
          <a:bodyPr/>
          <a:lstStyle/>
          <a:p>
            <a:pPr eaLnBrk="1" hangingPunct="1"/>
            <a:r>
              <a:rPr lang="en-US" sz="4000">
                <a:latin typeface="Calibri" charset="0"/>
              </a:rPr>
              <a:t>Acute stress disorder and PTSD</a:t>
            </a:r>
          </a:p>
        </p:txBody>
      </p:sp>
      <p:sp>
        <p:nvSpPr>
          <p:cNvPr id="2" name="Content Placeholder 1"/>
          <p:cNvSpPr>
            <a:spLocks noGrp="1"/>
          </p:cNvSpPr>
          <p:nvPr>
            <p:ph idx="1"/>
          </p:nvPr>
        </p:nvSpPr>
        <p:spPr>
          <a:xfrm>
            <a:off x="395288" y="1484313"/>
            <a:ext cx="8229600" cy="4572000"/>
          </a:xfrm>
        </p:spPr>
        <p:txBody>
          <a:bodyPr/>
          <a:lstStyle/>
          <a:p>
            <a:pPr eaLnBrk="1" hangingPunct="1"/>
            <a:r>
              <a:rPr lang="en-US" sz="2400">
                <a:latin typeface="Calibri" charset="0"/>
              </a:rPr>
              <a:t>After exposure to traumatic life events.</a:t>
            </a:r>
          </a:p>
          <a:p>
            <a:pPr eaLnBrk="1" hangingPunct="1"/>
            <a:endParaRPr lang="en-US" sz="1200">
              <a:latin typeface="Calibri" charset="0"/>
            </a:endParaRPr>
          </a:p>
          <a:p>
            <a:pPr eaLnBrk="1" hangingPunct="1"/>
            <a:r>
              <a:rPr lang="en-US" sz="2400">
                <a:latin typeface="Calibri" charset="0"/>
              </a:rPr>
              <a:t>Duration &gt; a month after the event.</a:t>
            </a:r>
          </a:p>
          <a:p>
            <a:pPr eaLnBrk="1" hangingPunct="1"/>
            <a:endParaRPr lang="en-US" sz="1200">
              <a:latin typeface="Calibri" charset="0"/>
            </a:endParaRPr>
          </a:p>
          <a:p>
            <a:pPr eaLnBrk="1" hangingPunct="1"/>
            <a:r>
              <a:rPr lang="en-US" sz="2400">
                <a:latin typeface="Calibri" charset="0"/>
              </a:rPr>
              <a:t>Acute stress disorder: occurs earlier than PTSD </a:t>
            </a:r>
            <a:r>
              <a:rPr lang="en-US" sz="2400" b="1" u="sng">
                <a:latin typeface="Calibri" charset="0"/>
              </a:rPr>
              <a:t>(within 4 weeks of the event) </a:t>
            </a:r>
            <a:r>
              <a:rPr lang="en-US" sz="2400">
                <a:latin typeface="Calibri" charset="0"/>
              </a:rPr>
              <a:t>and </a:t>
            </a:r>
            <a:r>
              <a:rPr lang="en-US" sz="2400" b="1" u="sng">
                <a:latin typeface="Calibri" charset="0"/>
              </a:rPr>
              <a:t>remits within 2 days to 4 weeks</a:t>
            </a:r>
            <a:r>
              <a:rPr lang="en-US" sz="2400">
                <a:latin typeface="Calibri" charset="0"/>
              </a:rPr>
              <a:t>. </a:t>
            </a:r>
          </a:p>
          <a:p>
            <a:pPr eaLnBrk="1" hangingPunct="1"/>
            <a:endParaRPr lang="en-US" sz="1200">
              <a:latin typeface="Calibri" charset="0"/>
            </a:endParaRPr>
          </a:p>
          <a:p>
            <a:pPr eaLnBrk="1" hangingPunct="1"/>
            <a:r>
              <a:rPr lang="en-US" sz="2400">
                <a:latin typeface="Calibri" charset="0"/>
              </a:rPr>
              <a:t>Must significantly affect important areas of life (family and work)</a:t>
            </a:r>
          </a:p>
          <a:p>
            <a:pPr eaLnBrk="1" hangingPunct="1"/>
            <a:endParaRPr lang="en-US" sz="2000">
              <a:latin typeface="Calibri" charset="0"/>
            </a:endParaRPr>
          </a:p>
          <a:p>
            <a:pPr eaLnBrk="1" hangingPunct="1"/>
            <a:endParaRPr lang="en-US" sz="2000">
              <a:latin typeface="Calibri" charset="0"/>
            </a:endParaRPr>
          </a:p>
        </p:txBody>
      </p:sp>
      <p:cxnSp>
        <p:nvCxnSpPr>
          <p:cNvPr id="5" name="Straight Arrow Connector 4"/>
          <p:cNvCxnSpPr/>
          <p:nvPr/>
        </p:nvCxnSpPr>
        <p:spPr>
          <a:xfrm>
            <a:off x="1116013" y="5876925"/>
            <a:ext cx="7056437" cy="1588"/>
          </a:xfrm>
          <a:prstGeom prst="straightConnector1">
            <a:avLst/>
          </a:prstGeom>
          <a:ln w="38100">
            <a:solidFill>
              <a:srgbClr val="FFC000"/>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11188" y="6021388"/>
            <a:ext cx="1127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TRAUMA</a:t>
            </a:r>
          </a:p>
        </p:txBody>
      </p:sp>
      <p:cxnSp>
        <p:nvCxnSpPr>
          <p:cNvPr id="8" name="Straight Connector 7"/>
          <p:cNvCxnSpPr/>
          <p:nvPr/>
        </p:nvCxnSpPr>
        <p:spPr>
          <a:xfrm rot="5400000">
            <a:off x="3167857" y="5912644"/>
            <a:ext cx="3603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771775" y="6021388"/>
            <a:ext cx="1104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 month</a:t>
            </a:r>
          </a:p>
        </p:txBody>
      </p:sp>
      <p:sp>
        <p:nvSpPr>
          <p:cNvPr id="10" name="Rectangle 9"/>
          <p:cNvSpPr/>
          <p:nvPr/>
        </p:nvSpPr>
        <p:spPr>
          <a:xfrm>
            <a:off x="1331640" y="5373216"/>
            <a:ext cx="1728192"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cs typeface="+mn-cs"/>
              </a:rPr>
              <a:t>ASD</a:t>
            </a:r>
          </a:p>
        </p:txBody>
      </p:sp>
      <p:sp>
        <p:nvSpPr>
          <p:cNvPr id="11" name="Rectangle 10"/>
          <p:cNvSpPr/>
          <p:nvPr/>
        </p:nvSpPr>
        <p:spPr>
          <a:xfrm>
            <a:off x="3563888" y="5373216"/>
            <a:ext cx="173316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PTSD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additive="base">
                                        <p:cTn id="3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additive="base">
                                        <p:cTn id="5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p:txBody>
          <a:bodyPr/>
          <a:lstStyle/>
          <a:p>
            <a:pPr eaLnBrk="1" hangingPunct="1"/>
            <a:r>
              <a:rPr lang="en-US" sz="4000">
                <a:latin typeface="Calibri" charset="0"/>
              </a:rPr>
              <a:t>Acute stress disorder and PTSD</a:t>
            </a:r>
          </a:p>
        </p:txBody>
      </p:sp>
      <p:sp>
        <p:nvSpPr>
          <p:cNvPr id="2" name="Content Placeholder 1"/>
          <p:cNvSpPr>
            <a:spLocks noGrp="1"/>
          </p:cNvSpPr>
          <p:nvPr>
            <p:ph idx="1"/>
          </p:nvPr>
        </p:nvSpPr>
        <p:spPr/>
        <p:txBody>
          <a:bodyPr/>
          <a:lstStyle/>
          <a:p>
            <a:pPr eaLnBrk="1" hangingPunct="1"/>
            <a:r>
              <a:rPr lang="en-US" sz="2400" dirty="0">
                <a:latin typeface="Calibri" charset="0"/>
              </a:rPr>
              <a:t>The stressors are sufficiently overwhelming to affect almost anyone.</a:t>
            </a:r>
          </a:p>
          <a:p>
            <a:pPr eaLnBrk="1" hangingPunct="1"/>
            <a:endParaRPr lang="en-US" sz="2400" dirty="0">
              <a:latin typeface="Calibri" charset="0"/>
            </a:endParaRPr>
          </a:p>
          <a:p>
            <a:pPr eaLnBrk="1" hangingPunct="1"/>
            <a:r>
              <a:rPr lang="en-US" sz="2400" dirty="0" smtClean="0">
                <a:latin typeface="Calibri" charset="0"/>
              </a:rPr>
              <a:t>Arise from </a:t>
            </a:r>
            <a:r>
              <a:rPr lang="en-US" sz="2400" dirty="0">
                <a:latin typeface="Calibri" charset="0"/>
              </a:rPr>
              <a:t>experiences in war, torture, natural catastrophes, assault, rape, and serious accidents, for example, in cars and in burning buildings.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US">
              <a:latin typeface="Calibri" charset="0"/>
            </a:endParaRPr>
          </a:p>
        </p:txBody>
      </p:sp>
      <p:pic>
        <p:nvPicPr>
          <p:cNvPr id="4" name="Content Placeholder 3" descr="World-Trade-Center-Attack.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584200"/>
            <a:ext cx="5105400" cy="2806700"/>
          </a:xfrm>
        </p:spPr>
      </p:pic>
      <p:pic>
        <p:nvPicPr>
          <p:cNvPr id="5" name="Picture 4" descr="12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654050"/>
            <a:ext cx="6196012" cy="464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iraq-war-chi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3" y="1417638"/>
            <a:ext cx="6405562"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w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6463" y="773113"/>
            <a:ext cx="5383212" cy="634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1243_image00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763" y="1822450"/>
            <a:ext cx="5688012" cy="451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torture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938213"/>
            <a:ext cx="3681412" cy="556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sz="2400" dirty="0"/>
          </a:p>
        </p:txBody>
      </p:sp>
      <p:sp>
        <p:nvSpPr>
          <p:cNvPr id="3" name="Content Placeholder 2"/>
          <p:cNvSpPr>
            <a:spLocks noGrp="1"/>
          </p:cNvSpPr>
          <p:nvPr>
            <p:ph idx="1"/>
          </p:nvPr>
        </p:nvSpPr>
        <p:spPr/>
        <p:txBody>
          <a:bodyPr>
            <a:normAutofit fontScale="62500" lnSpcReduction="20000"/>
          </a:bodyPr>
          <a:lstStyle/>
          <a:p>
            <a:pPr marL="114300" indent="-114300">
              <a:buNone/>
            </a:pPr>
            <a:r>
              <a:rPr lang="en-US" dirty="0" smtClean="0"/>
              <a:t>Note: The following criteria apply to adults, adolescents, and children older than 6 years. For children 6 years and younger, see corresponding criteria below.</a:t>
            </a:r>
          </a:p>
          <a:p>
            <a:pPr marL="114300" indent="-114300">
              <a:buNone/>
            </a:pPr>
            <a:r>
              <a:rPr lang="en-US" dirty="0" smtClean="0"/>
              <a:t>A. Exposure to actual or threatened death, serious injury, or sexual violence in one (or more) of the following ways:</a:t>
            </a:r>
          </a:p>
          <a:p>
            <a:pPr marL="114300" indent="-114300">
              <a:buNone/>
            </a:pPr>
            <a:r>
              <a:rPr lang="en-US" dirty="0" smtClean="0"/>
              <a:t>1. </a:t>
            </a:r>
            <a:r>
              <a:rPr lang="en-US" dirty="0" smtClean="0">
                <a:solidFill>
                  <a:srgbClr val="0000FF"/>
                </a:solidFill>
              </a:rPr>
              <a:t>Directly experiencing </a:t>
            </a:r>
            <a:r>
              <a:rPr lang="en-US" dirty="0" smtClean="0"/>
              <a:t>the traumatic event(s).</a:t>
            </a:r>
          </a:p>
          <a:p>
            <a:pPr marL="114300" indent="-114300">
              <a:buNone/>
            </a:pPr>
            <a:r>
              <a:rPr lang="en-US" dirty="0" smtClean="0"/>
              <a:t>2. </a:t>
            </a:r>
            <a:r>
              <a:rPr lang="en-US" dirty="0" smtClean="0">
                <a:solidFill>
                  <a:srgbClr val="0000FF"/>
                </a:solidFill>
              </a:rPr>
              <a:t>Witnessing</a:t>
            </a:r>
            <a:r>
              <a:rPr lang="en-US" dirty="0" smtClean="0"/>
              <a:t>, in person, the event(s) as it occurred to others.</a:t>
            </a:r>
          </a:p>
          <a:p>
            <a:pPr marL="114300" indent="-114300">
              <a:buNone/>
            </a:pPr>
            <a:r>
              <a:rPr lang="en-US" dirty="0" smtClean="0"/>
              <a:t>3. Learning that the traumatic event(s) occurred to a </a:t>
            </a:r>
            <a:r>
              <a:rPr lang="en-US" dirty="0" smtClean="0">
                <a:solidFill>
                  <a:srgbClr val="0000FF"/>
                </a:solidFill>
              </a:rPr>
              <a:t>close family member or close friend</a:t>
            </a:r>
            <a:r>
              <a:rPr lang="en-US" dirty="0" smtClean="0"/>
              <a:t>. In cases of actual or threatened death of a family member or friend, the event(s) must have been </a:t>
            </a:r>
            <a:r>
              <a:rPr lang="en-US" dirty="0" smtClean="0">
                <a:solidFill>
                  <a:srgbClr val="0000FF"/>
                </a:solidFill>
              </a:rPr>
              <a:t>violent or accidental</a:t>
            </a:r>
            <a:r>
              <a:rPr lang="en-US" dirty="0" smtClean="0"/>
              <a:t>.</a:t>
            </a:r>
          </a:p>
          <a:p>
            <a:pPr marL="114300" indent="-114300">
              <a:buNone/>
            </a:pPr>
            <a:r>
              <a:rPr lang="en-US" dirty="0" smtClean="0"/>
              <a:t>4. Experiencing repeated or extreme exposure to </a:t>
            </a:r>
            <a:r>
              <a:rPr lang="en-US" dirty="0" smtClean="0">
                <a:solidFill>
                  <a:srgbClr val="0000FF"/>
                </a:solidFill>
              </a:rPr>
              <a:t>aversive details </a:t>
            </a:r>
            <a:r>
              <a:rPr lang="en-US" dirty="0" smtClean="0"/>
              <a:t>of the traumatic event(s) (e.g., first responders collecting human remains: police officers repeatedly exposed to details of child abuse). Note: Criterion A4 does not apply to exposure through electronic media, television, movies, or pictures, unless this exposure is work related.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dirty="0"/>
          </a:p>
        </p:txBody>
      </p:sp>
      <p:sp>
        <p:nvSpPr>
          <p:cNvPr id="3" name="Content Placeholder 2"/>
          <p:cNvSpPr>
            <a:spLocks noGrp="1"/>
          </p:cNvSpPr>
          <p:nvPr>
            <p:ph idx="1"/>
          </p:nvPr>
        </p:nvSpPr>
        <p:spPr/>
        <p:txBody>
          <a:bodyPr>
            <a:noAutofit/>
          </a:bodyPr>
          <a:lstStyle/>
          <a:p>
            <a:pPr marL="114300" indent="-114300">
              <a:spcBef>
                <a:spcPts val="0"/>
              </a:spcBef>
              <a:buNone/>
            </a:pPr>
            <a:r>
              <a:rPr lang="en-US" sz="1600" dirty="0" smtClean="0"/>
              <a:t>B. Presence of one (or more) of the following </a:t>
            </a:r>
            <a:r>
              <a:rPr lang="en-US" sz="1600" b="1" dirty="0" smtClean="0">
                <a:solidFill>
                  <a:srgbClr val="C00000"/>
                </a:solidFill>
              </a:rPr>
              <a:t>intrusion</a:t>
            </a:r>
            <a:r>
              <a:rPr lang="en-US" sz="1600" dirty="0" smtClean="0"/>
              <a:t> symptoms associated with the traumatic event(s), beginning after the traumatic event(s) occurred:</a:t>
            </a:r>
          </a:p>
          <a:p>
            <a:pPr marL="114300" indent="-114300">
              <a:spcBef>
                <a:spcPts val="0"/>
              </a:spcBef>
              <a:buNone/>
            </a:pPr>
            <a:r>
              <a:rPr lang="en-US" sz="1600" dirty="0" smtClean="0"/>
              <a:t>1. Recurrent, involuntary, and intrusive distressing </a:t>
            </a:r>
            <a:r>
              <a:rPr lang="en-US" sz="1600" dirty="0" smtClean="0">
                <a:solidFill>
                  <a:srgbClr val="0000FF"/>
                </a:solidFill>
              </a:rPr>
              <a:t>memories</a:t>
            </a:r>
            <a:r>
              <a:rPr lang="en-US" sz="1600" dirty="0" smtClean="0"/>
              <a:t> of the traumatic event(s). Note: In children older than 6 years, repetitive play may occur in which themes or aspects of the traumatic event(s) are expressed.</a:t>
            </a:r>
          </a:p>
          <a:p>
            <a:pPr marL="114300" indent="-114300">
              <a:spcBef>
                <a:spcPts val="0"/>
              </a:spcBef>
              <a:buNone/>
            </a:pPr>
            <a:r>
              <a:rPr lang="en-US" sz="1600" dirty="0" smtClean="0"/>
              <a:t>2. Recurrent distressing </a:t>
            </a:r>
            <a:r>
              <a:rPr lang="en-US" sz="1600" dirty="0" smtClean="0">
                <a:solidFill>
                  <a:srgbClr val="0000FF"/>
                </a:solidFill>
              </a:rPr>
              <a:t>dreams</a:t>
            </a:r>
            <a:r>
              <a:rPr lang="en-US" sz="1600" dirty="0" smtClean="0"/>
              <a:t> in which the content and/or affect of the dream are related to the traumatic event(s).Note: In children, there may be frightening dreams without recognizable content.</a:t>
            </a:r>
          </a:p>
          <a:p>
            <a:pPr marL="114300" indent="-114300">
              <a:spcBef>
                <a:spcPts val="0"/>
              </a:spcBef>
              <a:buNone/>
            </a:pPr>
            <a:r>
              <a:rPr lang="en-US" sz="1600" dirty="0" smtClean="0"/>
              <a:t>3. Dissociative reactions (e.g., </a:t>
            </a:r>
            <a:r>
              <a:rPr lang="en-US" sz="1600" dirty="0" smtClean="0">
                <a:solidFill>
                  <a:srgbClr val="0000FF"/>
                </a:solidFill>
              </a:rPr>
              <a:t>flashbacks</a:t>
            </a:r>
            <a:r>
              <a:rPr lang="en-US" sz="1600" dirty="0" smtClean="0"/>
              <a:t>) in which the individual feels or acts as if the traumatic event(s) were recurring. (Such reactions may occur on a continuum, with the most extreme expression being a complete loss of awareness of present surroundings.)Note: In children, trauma-specific reenactment may occur in play.</a:t>
            </a:r>
          </a:p>
          <a:p>
            <a:pPr marL="114300" indent="-114300">
              <a:spcBef>
                <a:spcPts val="0"/>
              </a:spcBef>
              <a:buNone/>
            </a:pPr>
            <a:r>
              <a:rPr lang="en-US" sz="1600" dirty="0" smtClean="0"/>
              <a:t>4. Intense or prolonged psychological distress at exposure to internal or external </a:t>
            </a:r>
            <a:r>
              <a:rPr lang="en-US" sz="1600" dirty="0" smtClean="0">
                <a:solidFill>
                  <a:srgbClr val="0000FF"/>
                </a:solidFill>
              </a:rPr>
              <a:t>cues</a:t>
            </a:r>
            <a:r>
              <a:rPr lang="en-US" sz="1600" dirty="0" smtClean="0"/>
              <a:t> that symbolize or resemble an aspect of the traumatic event(s).</a:t>
            </a:r>
          </a:p>
          <a:p>
            <a:pPr marL="114300" indent="-114300">
              <a:spcBef>
                <a:spcPts val="0"/>
              </a:spcBef>
              <a:buNone/>
            </a:pPr>
            <a:r>
              <a:rPr lang="en-US" sz="1600" dirty="0" smtClean="0"/>
              <a:t>5. Marked </a:t>
            </a:r>
            <a:r>
              <a:rPr lang="en-US" sz="1600" dirty="0" smtClean="0">
                <a:solidFill>
                  <a:srgbClr val="0000FF"/>
                </a:solidFill>
              </a:rPr>
              <a:t>physiological reactions </a:t>
            </a:r>
            <a:r>
              <a:rPr lang="en-US" sz="1600" dirty="0" smtClean="0"/>
              <a:t>to internal or external cues that symbolize or resemble an aspect of the traumatic event(s).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dirty="0"/>
          </a:p>
        </p:txBody>
      </p:sp>
      <p:sp>
        <p:nvSpPr>
          <p:cNvPr id="3" name="Content Placeholder 2"/>
          <p:cNvSpPr>
            <a:spLocks noGrp="1"/>
          </p:cNvSpPr>
          <p:nvPr>
            <p:ph idx="1"/>
          </p:nvPr>
        </p:nvSpPr>
        <p:spPr/>
        <p:txBody>
          <a:bodyPr>
            <a:normAutofit fontScale="77500" lnSpcReduction="20000"/>
          </a:bodyPr>
          <a:lstStyle/>
          <a:p>
            <a:pPr marL="114300" indent="-114300">
              <a:lnSpc>
                <a:spcPct val="120000"/>
              </a:lnSpc>
              <a:spcBef>
                <a:spcPts val="0"/>
              </a:spcBef>
              <a:buNone/>
            </a:pPr>
            <a:r>
              <a:rPr lang="en-US" dirty="0" smtClean="0"/>
              <a:t>C. Persistent </a:t>
            </a:r>
            <a:r>
              <a:rPr lang="en-US" b="1" dirty="0" smtClean="0">
                <a:solidFill>
                  <a:srgbClr val="C00000"/>
                </a:solidFill>
              </a:rPr>
              <a:t>avoidance</a:t>
            </a:r>
            <a:r>
              <a:rPr lang="en-US" dirty="0" smtClean="0"/>
              <a:t> of stimuli associated with the traumatic event(s), beginning after the traumatic event(s) occurred, as evidenced by one or both of the following:</a:t>
            </a:r>
          </a:p>
          <a:p>
            <a:pPr marL="114300" indent="-114300">
              <a:lnSpc>
                <a:spcPct val="120000"/>
              </a:lnSpc>
              <a:spcBef>
                <a:spcPts val="0"/>
              </a:spcBef>
              <a:buNone/>
            </a:pPr>
            <a:r>
              <a:rPr lang="en-US" dirty="0" smtClean="0"/>
              <a:t>1. Avoidance of or efforts to avoid distressing </a:t>
            </a:r>
            <a:r>
              <a:rPr lang="en-US" dirty="0" smtClean="0">
                <a:solidFill>
                  <a:srgbClr val="0000FF"/>
                </a:solidFill>
              </a:rPr>
              <a:t>memories, thoughts, or feelings </a:t>
            </a:r>
            <a:r>
              <a:rPr lang="en-US" dirty="0" smtClean="0"/>
              <a:t>about or closely associated with the traumatic event(s).</a:t>
            </a:r>
          </a:p>
          <a:p>
            <a:pPr marL="114300" indent="-114300">
              <a:lnSpc>
                <a:spcPct val="120000"/>
              </a:lnSpc>
              <a:spcBef>
                <a:spcPts val="0"/>
              </a:spcBef>
              <a:buNone/>
            </a:pPr>
            <a:r>
              <a:rPr lang="en-US" dirty="0" smtClean="0"/>
              <a:t>2. Avoidance of or efforts to avoid </a:t>
            </a:r>
            <a:r>
              <a:rPr lang="en-US" dirty="0" smtClean="0">
                <a:solidFill>
                  <a:srgbClr val="0000FF"/>
                </a:solidFill>
              </a:rPr>
              <a:t>external reminders </a:t>
            </a:r>
            <a:r>
              <a:rPr lang="en-US" dirty="0" smtClean="0"/>
              <a:t>(people, places, conversations, activities, objects, situations) that arouse distressing memories, thoughts, or feelings about or closely associated with the traumatic event(s).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DSM5</a:t>
            </a:r>
            <a:endParaRPr lang="en-US" dirty="0"/>
          </a:p>
        </p:txBody>
      </p:sp>
      <p:sp>
        <p:nvSpPr>
          <p:cNvPr id="3" name="Content Placeholder 2"/>
          <p:cNvSpPr>
            <a:spLocks noGrp="1"/>
          </p:cNvSpPr>
          <p:nvPr>
            <p:ph idx="1"/>
          </p:nvPr>
        </p:nvSpPr>
        <p:spPr/>
        <p:txBody>
          <a:bodyPr>
            <a:normAutofit fontScale="55000" lnSpcReduction="20000"/>
          </a:bodyPr>
          <a:lstStyle/>
          <a:p>
            <a:pPr marL="114300" indent="-114300">
              <a:lnSpc>
                <a:spcPct val="120000"/>
              </a:lnSpc>
              <a:spcBef>
                <a:spcPts val="0"/>
              </a:spcBef>
              <a:buNone/>
            </a:pPr>
            <a:r>
              <a:rPr lang="en-US" dirty="0" smtClean="0"/>
              <a:t>D. </a:t>
            </a:r>
            <a:r>
              <a:rPr lang="en-US" b="1" dirty="0" smtClean="0">
                <a:solidFill>
                  <a:srgbClr val="C00000"/>
                </a:solidFill>
              </a:rPr>
              <a:t>Negative alterations in cognitions and mood </a:t>
            </a:r>
            <a:r>
              <a:rPr lang="en-US" dirty="0" smtClean="0"/>
              <a:t>associated with the traumatic event(s), beginning or worsening after the traumatic event(s) occurred, as evidenced by two (or more) of the following:</a:t>
            </a:r>
          </a:p>
          <a:p>
            <a:pPr marL="114300" indent="-114300">
              <a:lnSpc>
                <a:spcPct val="120000"/>
              </a:lnSpc>
              <a:spcBef>
                <a:spcPts val="0"/>
              </a:spcBef>
              <a:buNone/>
            </a:pPr>
            <a:r>
              <a:rPr lang="en-US" dirty="0" smtClean="0"/>
              <a:t>1. </a:t>
            </a:r>
            <a:r>
              <a:rPr lang="en-US" dirty="0" smtClean="0">
                <a:solidFill>
                  <a:srgbClr val="0000FF"/>
                </a:solidFill>
              </a:rPr>
              <a:t>Inability to remember </a:t>
            </a:r>
            <a:r>
              <a:rPr lang="en-US" dirty="0" smtClean="0"/>
              <a:t>an important aspect of the traumatic event(s) (typically due to dissociative amnesia and not to other factors such as head injury, alcohol, or drugs).</a:t>
            </a:r>
          </a:p>
          <a:p>
            <a:pPr marL="114300" indent="-114300">
              <a:lnSpc>
                <a:spcPct val="120000"/>
              </a:lnSpc>
              <a:spcBef>
                <a:spcPts val="0"/>
              </a:spcBef>
              <a:buNone/>
            </a:pPr>
            <a:r>
              <a:rPr lang="en-US" dirty="0" smtClean="0"/>
              <a:t>2. Persistent and exaggerated </a:t>
            </a:r>
            <a:r>
              <a:rPr lang="en-US" dirty="0" smtClean="0">
                <a:solidFill>
                  <a:srgbClr val="0000FF"/>
                </a:solidFill>
              </a:rPr>
              <a:t>negative beliefs </a:t>
            </a:r>
            <a:r>
              <a:rPr lang="en-US" dirty="0" smtClean="0"/>
              <a:t>or expectations about oneself, others, or the world (e.g., “I am bad,” “No one can be trusted,” ‘The world is completely dangerous,” “My whole nervous system is permanently ruined”).</a:t>
            </a:r>
          </a:p>
          <a:p>
            <a:pPr marL="114300" indent="-114300">
              <a:lnSpc>
                <a:spcPct val="120000"/>
              </a:lnSpc>
              <a:spcBef>
                <a:spcPts val="0"/>
              </a:spcBef>
              <a:buNone/>
            </a:pPr>
            <a:r>
              <a:rPr lang="en-US" dirty="0" smtClean="0"/>
              <a:t>3. Persistent, </a:t>
            </a:r>
            <a:r>
              <a:rPr lang="en-US" dirty="0" smtClean="0">
                <a:solidFill>
                  <a:srgbClr val="0000FF"/>
                </a:solidFill>
              </a:rPr>
              <a:t>distorted cognitions </a:t>
            </a:r>
            <a:r>
              <a:rPr lang="en-US" dirty="0" smtClean="0"/>
              <a:t>about the cause or consequences of the traumatic event(s) that lead the individual to blame himself/herself or others.</a:t>
            </a:r>
          </a:p>
          <a:p>
            <a:pPr marL="114300" indent="-114300">
              <a:lnSpc>
                <a:spcPct val="120000"/>
              </a:lnSpc>
              <a:spcBef>
                <a:spcPts val="0"/>
              </a:spcBef>
              <a:buNone/>
            </a:pPr>
            <a:r>
              <a:rPr lang="en-US" dirty="0" smtClean="0"/>
              <a:t>4. Persistent </a:t>
            </a:r>
            <a:r>
              <a:rPr lang="en-US" dirty="0" smtClean="0">
                <a:solidFill>
                  <a:srgbClr val="0000FF"/>
                </a:solidFill>
              </a:rPr>
              <a:t>negative emotional state </a:t>
            </a:r>
            <a:r>
              <a:rPr lang="en-US" dirty="0" smtClean="0"/>
              <a:t>(e.g., fear, horror, anger, guilt, or shame).</a:t>
            </a:r>
          </a:p>
          <a:p>
            <a:pPr marL="114300" indent="-114300">
              <a:lnSpc>
                <a:spcPct val="120000"/>
              </a:lnSpc>
              <a:spcBef>
                <a:spcPts val="0"/>
              </a:spcBef>
              <a:buNone/>
            </a:pPr>
            <a:r>
              <a:rPr lang="en-US" dirty="0" smtClean="0"/>
              <a:t>5. Markedly </a:t>
            </a:r>
            <a:r>
              <a:rPr lang="en-US" dirty="0" smtClean="0">
                <a:solidFill>
                  <a:srgbClr val="0000FF"/>
                </a:solidFill>
              </a:rPr>
              <a:t>diminished interest </a:t>
            </a:r>
            <a:r>
              <a:rPr lang="en-US" dirty="0" smtClean="0"/>
              <a:t>or participation in significant activities.</a:t>
            </a:r>
          </a:p>
          <a:p>
            <a:pPr marL="114300" indent="-114300">
              <a:lnSpc>
                <a:spcPct val="120000"/>
              </a:lnSpc>
              <a:spcBef>
                <a:spcPts val="0"/>
              </a:spcBef>
              <a:buNone/>
            </a:pPr>
            <a:r>
              <a:rPr lang="en-US" dirty="0" smtClean="0"/>
              <a:t>6. Feelings of </a:t>
            </a:r>
            <a:r>
              <a:rPr lang="en-US" dirty="0" smtClean="0">
                <a:solidFill>
                  <a:srgbClr val="0000FF"/>
                </a:solidFill>
              </a:rPr>
              <a:t>detachment</a:t>
            </a:r>
            <a:r>
              <a:rPr lang="en-US" dirty="0" smtClean="0"/>
              <a:t> or estrangement from others.</a:t>
            </a:r>
          </a:p>
          <a:p>
            <a:pPr marL="114300" indent="-114300">
              <a:lnSpc>
                <a:spcPct val="120000"/>
              </a:lnSpc>
              <a:spcBef>
                <a:spcPts val="0"/>
              </a:spcBef>
              <a:buNone/>
            </a:pPr>
            <a:r>
              <a:rPr lang="en-US" dirty="0" smtClean="0"/>
              <a:t>7. Persistent </a:t>
            </a:r>
            <a:r>
              <a:rPr lang="en-US" dirty="0" smtClean="0">
                <a:solidFill>
                  <a:srgbClr val="0000FF"/>
                </a:solidFill>
              </a:rPr>
              <a:t>inability to experience positive emotions </a:t>
            </a:r>
            <a:r>
              <a:rPr lang="en-US" dirty="0" smtClean="0"/>
              <a:t>(e.g., inability to experience happiness, satisfaction, or loving feelings).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rPr>
              <a:t>Case Vignette: </a:t>
            </a:r>
          </a:p>
        </p:txBody>
      </p:sp>
      <p:sp>
        <p:nvSpPr>
          <p:cNvPr id="20482" name="Content Placeholder 2"/>
          <p:cNvSpPr>
            <a:spLocks noGrp="1"/>
          </p:cNvSpPr>
          <p:nvPr>
            <p:ph idx="1"/>
          </p:nvPr>
        </p:nvSpPr>
        <p:spPr/>
        <p:txBody>
          <a:bodyPr/>
          <a:lstStyle/>
          <a:p>
            <a:pPr eaLnBrk="1" hangingPunct="1"/>
            <a:r>
              <a:rPr lang="en-US">
                <a:latin typeface="Calibri" charset="0"/>
              </a:rPr>
              <a:t>Layla is 31 year old female. She came to your clinic complaining of </a:t>
            </a:r>
            <a:r>
              <a:rPr lang="en-US">
                <a:solidFill>
                  <a:srgbClr val="FF0000"/>
                </a:solidFill>
                <a:latin typeface="Calibri" charset="0"/>
              </a:rPr>
              <a:t>fearfulness</a:t>
            </a:r>
            <a:r>
              <a:rPr lang="en-US">
                <a:latin typeface="Calibri" charset="0"/>
              </a:rPr>
              <a:t>, </a:t>
            </a:r>
            <a:r>
              <a:rPr lang="en-US">
                <a:solidFill>
                  <a:srgbClr val="FF0000"/>
                </a:solidFill>
                <a:latin typeface="Calibri" charset="0"/>
              </a:rPr>
              <a:t>palpitations</a:t>
            </a:r>
            <a:r>
              <a:rPr lang="en-US">
                <a:latin typeface="Calibri" charset="0"/>
              </a:rPr>
              <a:t>, </a:t>
            </a:r>
            <a:r>
              <a:rPr lang="en-US">
                <a:solidFill>
                  <a:srgbClr val="FF0000"/>
                </a:solidFill>
                <a:latin typeface="Calibri" charset="0"/>
              </a:rPr>
              <a:t>shortness</a:t>
            </a:r>
            <a:r>
              <a:rPr lang="en-US">
                <a:latin typeface="Calibri" charset="0"/>
              </a:rPr>
              <a:t> </a:t>
            </a:r>
            <a:r>
              <a:rPr lang="en-US">
                <a:solidFill>
                  <a:srgbClr val="FF0000"/>
                </a:solidFill>
                <a:latin typeface="Calibri" charset="0"/>
              </a:rPr>
              <a:t>of</a:t>
            </a:r>
            <a:r>
              <a:rPr lang="en-US">
                <a:latin typeface="Calibri" charset="0"/>
              </a:rPr>
              <a:t> </a:t>
            </a:r>
            <a:r>
              <a:rPr lang="en-US">
                <a:solidFill>
                  <a:srgbClr val="FF0000"/>
                </a:solidFill>
                <a:latin typeface="Calibri" charset="0"/>
              </a:rPr>
              <a:t>breath</a:t>
            </a:r>
            <a:r>
              <a:rPr lang="en-US">
                <a:latin typeface="Calibri" charset="0"/>
              </a:rPr>
              <a:t> and </a:t>
            </a:r>
            <a:r>
              <a:rPr lang="en-US">
                <a:solidFill>
                  <a:srgbClr val="FF0000"/>
                </a:solidFill>
                <a:latin typeface="Calibri" charset="0"/>
              </a:rPr>
              <a:t>impaired</a:t>
            </a:r>
            <a:r>
              <a:rPr lang="en-US">
                <a:latin typeface="Calibri" charset="0"/>
              </a:rPr>
              <a:t> </a:t>
            </a:r>
            <a:r>
              <a:rPr lang="en-US">
                <a:solidFill>
                  <a:srgbClr val="FF0000"/>
                </a:solidFill>
                <a:latin typeface="Calibri" charset="0"/>
              </a:rPr>
              <a:t>concentration</a:t>
            </a:r>
            <a:r>
              <a:rPr lang="en-US">
                <a:latin typeface="Calibri" charset="0"/>
              </a:rPr>
              <a:t>. She is </a:t>
            </a:r>
            <a:r>
              <a:rPr lang="en-US">
                <a:solidFill>
                  <a:srgbClr val="FF0000"/>
                </a:solidFill>
                <a:latin typeface="Calibri" charset="0"/>
              </a:rPr>
              <a:t>afraid</a:t>
            </a:r>
            <a:r>
              <a:rPr lang="en-US">
                <a:latin typeface="Calibri" charset="0"/>
              </a:rPr>
              <a:t> that she will die. These symptoms come suddenly in episodes for the last two months. </a:t>
            </a:r>
            <a:endParaRPr lang="en-US" b="1">
              <a:latin typeface="Calibri"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DSM5</a:t>
            </a:r>
            <a:endParaRPr lang="en-US" dirty="0"/>
          </a:p>
        </p:txBody>
      </p:sp>
      <p:sp>
        <p:nvSpPr>
          <p:cNvPr id="3" name="Content Placeholder 2"/>
          <p:cNvSpPr>
            <a:spLocks noGrp="1"/>
          </p:cNvSpPr>
          <p:nvPr>
            <p:ph idx="1"/>
          </p:nvPr>
        </p:nvSpPr>
        <p:spPr/>
        <p:txBody>
          <a:bodyPr>
            <a:normAutofit fontScale="70000" lnSpcReduction="20000"/>
          </a:bodyPr>
          <a:lstStyle/>
          <a:p>
            <a:pPr marL="114300" indent="-114300" algn="just">
              <a:lnSpc>
                <a:spcPct val="120000"/>
              </a:lnSpc>
              <a:spcBef>
                <a:spcPts val="0"/>
              </a:spcBef>
              <a:buNone/>
            </a:pPr>
            <a:r>
              <a:rPr lang="en-US" dirty="0" smtClean="0"/>
              <a:t>E. Marked alterations in </a:t>
            </a:r>
            <a:r>
              <a:rPr lang="en-US" b="1" dirty="0" smtClean="0">
                <a:solidFill>
                  <a:srgbClr val="C00000"/>
                </a:solidFill>
              </a:rPr>
              <a:t>arousal</a:t>
            </a:r>
            <a:r>
              <a:rPr lang="en-US" dirty="0" smtClean="0"/>
              <a:t> and reactivity associated with the traumatic event(s), beginning or worsening after the traumatic event(s) occurred, as evidenced by two (or more) of the following:</a:t>
            </a:r>
          </a:p>
          <a:p>
            <a:pPr marL="114300" indent="-114300" algn="just">
              <a:lnSpc>
                <a:spcPct val="120000"/>
              </a:lnSpc>
              <a:spcBef>
                <a:spcPts val="0"/>
              </a:spcBef>
              <a:buNone/>
            </a:pPr>
            <a:r>
              <a:rPr lang="en-US" dirty="0" smtClean="0"/>
              <a:t>1. </a:t>
            </a:r>
            <a:r>
              <a:rPr lang="en-US" dirty="0" smtClean="0">
                <a:solidFill>
                  <a:srgbClr val="0000FF"/>
                </a:solidFill>
              </a:rPr>
              <a:t>Irritable</a:t>
            </a:r>
            <a:r>
              <a:rPr lang="en-US" dirty="0" smtClean="0"/>
              <a:t> behavior and </a:t>
            </a:r>
            <a:r>
              <a:rPr lang="en-US" dirty="0" smtClean="0">
                <a:solidFill>
                  <a:srgbClr val="0000FF"/>
                </a:solidFill>
              </a:rPr>
              <a:t>angry</a:t>
            </a:r>
            <a:r>
              <a:rPr lang="en-US" dirty="0" smtClean="0"/>
              <a:t> outbursts (with little or no provocation) typically expressed as verbal or physical aggression toward people or objects.</a:t>
            </a:r>
          </a:p>
          <a:p>
            <a:pPr marL="114300" indent="-114300" algn="just">
              <a:lnSpc>
                <a:spcPct val="120000"/>
              </a:lnSpc>
              <a:spcBef>
                <a:spcPts val="0"/>
              </a:spcBef>
              <a:buNone/>
            </a:pPr>
            <a:r>
              <a:rPr lang="en-US" dirty="0" smtClean="0"/>
              <a:t>2. </a:t>
            </a:r>
            <a:r>
              <a:rPr lang="en-US" dirty="0" smtClean="0">
                <a:solidFill>
                  <a:srgbClr val="0000FF"/>
                </a:solidFill>
              </a:rPr>
              <a:t>Reckless or self-destructive </a:t>
            </a:r>
            <a:r>
              <a:rPr lang="en-US" dirty="0" smtClean="0"/>
              <a:t>behavior.</a:t>
            </a:r>
          </a:p>
          <a:p>
            <a:pPr marL="114300" indent="-114300" algn="just">
              <a:lnSpc>
                <a:spcPct val="120000"/>
              </a:lnSpc>
              <a:spcBef>
                <a:spcPts val="0"/>
              </a:spcBef>
              <a:buNone/>
            </a:pPr>
            <a:r>
              <a:rPr lang="en-US" dirty="0" smtClean="0"/>
              <a:t>3. </a:t>
            </a:r>
            <a:r>
              <a:rPr lang="en-US" dirty="0" smtClean="0">
                <a:solidFill>
                  <a:srgbClr val="0000FF"/>
                </a:solidFill>
              </a:rPr>
              <a:t>Hyper-vigilance.</a:t>
            </a:r>
          </a:p>
          <a:p>
            <a:pPr marL="114300" indent="-114300" algn="just">
              <a:lnSpc>
                <a:spcPct val="120000"/>
              </a:lnSpc>
              <a:spcBef>
                <a:spcPts val="0"/>
              </a:spcBef>
              <a:buNone/>
            </a:pPr>
            <a:r>
              <a:rPr lang="en-US" dirty="0" smtClean="0"/>
              <a:t>4. Exaggerated </a:t>
            </a:r>
            <a:r>
              <a:rPr lang="en-US" dirty="0" smtClean="0">
                <a:solidFill>
                  <a:srgbClr val="0000FF"/>
                </a:solidFill>
              </a:rPr>
              <a:t>startle</a:t>
            </a:r>
            <a:r>
              <a:rPr lang="en-US" dirty="0" smtClean="0"/>
              <a:t> response.</a:t>
            </a:r>
          </a:p>
          <a:p>
            <a:pPr marL="114300" indent="-114300" algn="just">
              <a:lnSpc>
                <a:spcPct val="120000"/>
              </a:lnSpc>
              <a:spcBef>
                <a:spcPts val="0"/>
              </a:spcBef>
              <a:buNone/>
            </a:pPr>
            <a:r>
              <a:rPr lang="en-US" dirty="0" smtClean="0"/>
              <a:t>5. Problems with </a:t>
            </a:r>
            <a:r>
              <a:rPr lang="en-US" dirty="0" smtClean="0">
                <a:solidFill>
                  <a:srgbClr val="0000FF"/>
                </a:solidFill>
              </a:rPr>
              <a:t>concentration</a:t>
            </a:r>
            <a:r>
              <a:rPr lang="en-US" dirty="0" smtClean="0"/>
              <a:t>.</a:t>
            </a:r>
          </a:p>
          <a:p>
            <a:pPr marL="114300" indent="-114300" algn="just">
              <a:lnSpc>
                <a:spcPct val="120000"/>
              </a:lnSpc>
              <a:spcBef>
                <a:spcPts val="0"/>
              </a:spcBef>
              <a:buNone/>
            </a:pPr>
            <a:r>
              <a:rPr lang="en-US" dirty="0" smtClean="0"/>
              <a:t>6. </a:t>
            </a:r>
            <a:r>
              <a:rPr lang="en-US" dirty="0" smtClean="0">
                <a:solidFill>
                  <a:srgbClr val="0000FF"/>
                </a:solidFill>
              </a:rPr>
              <a:t>Sleep</a:t>
            </a:r>
            <a:r>
              <a:rPr lang="en-US" dirty="0" smtClean="0"/>
              <a:t> disturbance (e.g., difficulty falling or staying asleep or restless sleep).</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t>
            </a:r>
            <a:r>
              <a:rPr lang="en-US" sz="2400" dirty="0" smtClean="0"/>
              <a:t>DSM5</a:t>
            </a:r>
            <a:endParaRPr lang="en-US" dirty="0"/>
          </a:p>
        </p:txBody>
      </p:sp>
      <p:sp>
        <p:nvSpPr>
          <p:cNvPr id="3" name="Content Placeholder 2"/>
          <p:cNvSpPr>
            <a:spLocks noGrp="1"/>
          </p:cNvSpPr>
          <p:nvPr>
            <p:ph idx="1"/>
          </p:nvPr>
        </p:nvSpPr>
        <p:spPr>
          <a:xfrm>
            <a:off x="457200" y="1600200"/>
            <a:ext cx="8229600" cy="4781550"/>
          </a:xfrm>
        </p:spPr>
        <p:txBody>
          <a:bodyPr>
            <a:normAutofit fontScale="92500"/>
          </a:bodyPr>
          <a:lstStyle/>
          <a:p>
            <a:pPr marL="114300" indent="-114300">
              <a:buNone/>
            </a:pPr>
            <a:r>
              <a:rPr lang="en-US" sz="1600" dirty="0" smtClean="0"/>
              <a:t>F. Duration of the disturbance (Criteria B, C, D, and E) is </a:t>
            </a:r>
            <a:r>
              <a:rPr lang="en-US" sz="1600" dirty="0" smtClean="0">
                <a:solidFill>
                  <a:srgbClr val="0000FF"/>
                </a:solidFill>
              </a:rPr>
              <a:t>more than 1 month</a:t>
            </a:r>
            <a:r>
              <a:rPr lang="en-US" sz="1600" dirty="0" smtClean="0"/>
              <a:t>.</a:t>
            </a:r>
          </a:p>
          <a:p>
            <a:pPr marL="114300" indent="-114300">
              <a:buNone/>
            </a:pPr>
            <a:r>
              <a:rPr lang="en-US" sz="1600" dirty="0" smtClean="0"/>
              <a:t>G. The disturbance causes clinically </a:t>
            </a:r>
            <a:r>
              <a:rPr lang="en-US" sz="1600" dirty="0" smtClean="0">
                <a:solidFill>
                  <a:srgbClr val="0000FF"/>
                </a:solidFill>
              </a:rPr>
              <a:t>significant distress or impairment </a:t>
            </a:r>
            <a:r>
              <a:rPr lang="en-US" sz="1600" dirty="0" smtClean="0"/>
              <a:t>in social, occupa­tional, or other important areas of functioning.</a:t>
            </a:r>
          </a:p>
          <a:p>
            <a:pPr marL="114300" indent="-114300">
              <a:buNone/>
            </a:pPr>
            <a:r>
              <a:rPr lang="en-US" sz="1600" dirty="0" smtClean="0"/>
              <a:t>H. The disturbance is </a:t>
            </a:r>
            <a:r>
              <a:rPr lang="en-US" sz="1600" dirty="0" smtClean="0">
                <a:solidFill>
                  <a:srgbClr val="0000FF"/>
                </a:solidFill>
              </a:rPr>
              <a:t>not</a:t>
            </a:r>
            <a:r>
              <a:rPr lang="en-US" sz="1600" dirty="0" smtClean="0"/>
              <a:t> attributable to the physiological effects of a </a:t>
            </a:r>
            <a:r>
              <a:rPr lang="en-US" sz="1600" dirty="0" smtClean="0">
                <a:solidFill>
                  <a:srgbClr val="0000FF"/>
                </a:solidFill>
              </a:rPr>
              <a:t>substance</a:t>
            </a:r>
            <a:r>
              <a:rPr lang="en-US" sz="1600" dirty="0" smtClean="0"/>
              <a:t> (e.g., medication, alcohol) or </a:t>
            </a:r>
            <a:r>
              <a:rPr lang="en-US" sz="1600" dirty="0" smtClean="0">
                <a:solidFill>
                  <a:srgbClr val="0000FF"/>
                </a:solidFill>
              </a:rPr>
              <a:t>another medical condition</a:t>
            </a:r>
            <a:r>
              <a:rPr lang="en-US" sz="1600" dirty="0" smtClean="0"/>
              <a:t>.</a:t>
            </a:r>
          </a:p>
          <a:p>
            <a:pPr marL="114300" indent="-114300">
              <a:buNone/>
            </a:pPr>
            <a:r>
              <a:rPr lang="en-US" sz="1600" dirty="0" smtClean="0"/>
              <a:t>Specify whether:</a:t>
            </a:r>
          </a:p>
          <a:p>
            <a:pPr marL="114300" indent="-114300">
              <a:buNone/>
            </a:pPr>
            <a:r>
              <a:rPr lang="en-US" sz="1600" dirty="0" smtClean="0">
                <a:solidFill>
                  <a:srgbClr val="0000FF"/>
                </a:solidFill>
              </a:rPr>
              <a:t>With dissociative symptoms</a:t>
            </a:r>
            <a:r>
              <a:rPr lang="en-US" sz="1600" dirty="0" smtClean="0"/>
              <a:t>: The individual’s symptoms meet the criteria for post traumatic stress disorder, and in addition, in response to the stressor, the individual experiences persistent or recurrent symptoms of either of the following:</a:t>
            </a:r>
          </a:p>
          <a:p>
            <a:pPr marL="114300" indent="-114300">
              <a:buNone/>
            </a:pPr>
            <a:r>
              <a:rPr lang="en-US" sz="1600" dirty="0" smtClean="0"/>
              <a:t>1. </a:t>
            </a:r>
            <a:r>
              <a:rPr lang="en-US" sz="1600" dirty="0" smtClean="0">
                <a:solidFill>
                  <a:srgbClr val="0000FF"/>
                </a:solidFill>
              </a:rPr>
              <a:t>Depersonalization</a:t>
            </a:r>
            <a:r>
              <a:rPr lang="en-US" sz="1600" dirty="0" smtClean="0"/>
              <a:t>: Persistent or recurrent experiences of feeling detached from, and as if one were an outside observer of, one’s mental processes or body (e.g., feeling as though one were in a dream; feeling a sense of unreality of self or body or of time moving slowly).</a:t>
            </a:r>
          </a:p>
          <a:p>
            <a:pPr marL="114300" indent="-114300">
              <a:buNone/>
            </a:pPr>
            <a:r>
              <a:rPr lang="en-US" sz="1600" dirty="0" smtClean="0"/>
              <a:t>2. </a:t>
            </a:r>
            <a:r>
              <a:rPr lang="en-US" sz="1600" dirty="0" smtClean="0">
                <a:solidFill>
                  <a:srgbClr val="0000FF"/>
                </a:solidFill>
              </a:rPr>
              <a:t>Derealization</a:t>
            </a:r>
            <a:r>
              <a:rPr lang="en-US" sz="1600" dirty="0" smtClean="0"/>
              <a:t>: Persistent or recurrent experiences of unreality of surroundings (e.g., the world around the individual is experienced as unreal, dreamlike, distant, or distorted). Note: To use this subtype, the dissociative symptoms must not be attributable to the physiological effects of a substance (e.g., blackouts, behavior during alcohol intoxication) or another medical condition (e.g., complex partial seizures).</a:t>
            </a:r>
          </a:p>
          <a:p>
            <a:pPr marL="114300" indent="-114300">
              <a:buNone/>
            </a:pPr>
            <a:r>
              <a:rPr lang="en-US" sz="1600" dirty="0" smtClean="0"/>
              <a:t>Specify if: </a:t>
            </a:r>
            <a:r>
              <a:rPr lang="en-US" sz="1600" dirty="0" smtClean="0">
                <a:solidFill>
                  <a:srgbClr val="0000FF"/>
                </a:solidFill>
              </a:rPr>
              <a:t>With delayed expression</a:t>
            </a:r>
            <a:r>
              <a:rPr lang="en-US" sz="1600" dirty="0" smtClean="0"/>
              <a:t>: If the full diagnostic criteria are not met </a:t>
            </a:r>
            <a:r>
              <a:rPr lang="en-US" sz="1600" dirty="0" smtClean="0">
                <a:solidFill>
                  <a:srgbClr val="0000FF"/>
                </a:solidFill>
              </a:rPr>
              <a:t>until at least 6 months </a:t>
            </a:r>
            <a:r>
              <a:rPr lang="en-US" sz="1600" dirty="0" smtClean="0"/>
              <a:t>after the event (although the onset and expression of some symptoms may be immediate).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p:txBody>
          <a:bodyPr/>
          <a:lstStyle/>
          <a:p>
            <a:pPr eaLnBrk="1" hangingPunct="1"/>
            <a:r>
              <a:rPr lang="en-US">
                <a:latin typeface="Calibri" charset="0"/>
              </a:rPr>
              <a:t>PTSD epidemiology </a:t>
            </a:r>
          </a:p>
        </p:txBody>
      </p:sp>
      <p:sp>
        <p:nvSpPr>
          <p:cNvPr id="2" name="Content Placeholder 1"/>
          <p:cNvSpPr>
            <a:spLocks noGrp="1"/>
          </p:cNvSpPr>
          <p:nvPr>
            <p:ph idx="1"/>
          </p:nvPr>
        </p:nvSpPr>
        <p:spPr/>
        <p:txBody>
          <a:bodyPr rtlCol="0">
            <a:normAutofit/>
          </a:bodyPr>
          <a:lstStyle/>
          <a:p>
            <a:pPr eaLnBrk="1" fontAlgn="auto" hangingPunct="1">
              <a:spcAft>
                <a:spcPts val="0"/>
              </a:spcAft>
              <a:buFont typeface="Arial"/>
              <a:buChar char="•"/>
              <a:defRPr/>
            </a:pPr>
            <a:r>
              <a:rPr lang="en-US" sz="2400" dirty="0">
                <a:ea typeface="+mn-ea"/>
                <a:cs typeface="+mn-cs"/>
              </a:rPr>
              <a:t>T</a:t>
            </a:r>
            <a:r>
              <a:rPr lang="en-US" sz="2400" dirty="0" smtClean="0">
                <a:ea typeface="+mn-ea"/>
                <a:cs typeface="+mn-cs"/>
              </a:rPr>
              <a:t>he lifetime prevalence:</a:t>
            </a:r>
          </a:p>
          <a:p>
            <a:pPr lvl="1" eaLnBrk="1" fontAlgn="auto" hangingPunct="1">
              <a:spcAft>
                <a:spcPts val="0"/>
              </a:spcAft>
              <a:buFont typeface="Arial"/>
              <a:buChar char="–"/>
              <a:defRPr/>
            </a:pPr>
            <a:r>
              <a:rPr lang="en-US" sz="2000" dirty="0" smtClean="0">
                <a:ea typeface="+mn-ea"/>
              </a:rPr>
              <a:t>8 % of the general population.</a:t>
            </a:r>
          </a:p>
          <a:p>
            <a:pPr lvl="1" eaLnBrk="1" fontAlgn="auto" hangingPunct="1">
              <a:spcAft>
                <a:spcPts val="0"/>
              </a:spcAft>
              <a:buFont typeface="Arial"/>
              <a:buChar char="–"/>
              <a:defRPr/>
            </a:pPr>
            <a:r>
              <a:rPr lang="en-US" sz="2000" dirty="0" smtClean="0">
                <a:ea typeface="+mn-ea"/>
              </a:rPr>
              <a:t>up to 75 % in high-risk groups whose experienced traumatic events.</a:t>
            </a:r>
          </a:p>
          <a:p>
            <a:pPr lvl="1" eaLnBrk="1" fontAlgn="auto" hangingPunct="1">
              <a:spcAft>
                <a:spcPts val="0"/>
              </a:spcAft>
              <a:buFont typeface="Arial"/>
              <a:buChar char="–"/>
              <a:defRPr/>
            </a:pPr>
            <a:r>
              <a:rPr lang="en-US" sz="2000" dirty="0" smtClean="0">
                <a:ea typeface="+mn-ea"/>
              </a:rPr>
              <a:t>5 to 15 % may experience subclinical forms of the disorder.</a:t>
            </a:r>
          </a:p>
          <a:p>
            <a:pPr eaLnBrk="1" fontAlgn="auto" hangingPunct="1">
              <a:spcAft>
                <a:spcPts val="0"/>
              </a:spcAft>
              <a:buFont typeface="Arial"/>
              <a:buNone/>
              <a:defRPr/>
            </a:pPr>
            <a:endParaRPr lang="en-US" sz="1300" dirty="0" smtClean="0">
              <a:ea typeface="+mn-ea"/>
              <a:cs typeface="+mn-cs"/>
            </a:endParaRPr>
          </a:p>
          <a:p>
            <a:pPr eaLnBrk="1" fontAlgn="auto" hangingPunct="1">
              <a:spcAft>
                <a:spcPts val="0"/>
              </a:spcAft>
              <a:buFont typeface="Arial"/>
              <a:buChar char="•"/>
              <a:defRPr/>
            </a:pPr>
            <a:r>
              <a:rPr lang="en-US" sz="2400" b="1" u="sng" dirty="0">
                <a:solidFill>
                  <a:srgbClr val="FF6600"/>
                </a:solidFill>
                <a:effectLst>
                  <a:outerShdw blurRad="38100" dist="38100" dir="2700000" algn="tl">
                    <a:srgbClr val="000000">
                      <a:alpha val="43137"/>
                    </a:srgbClr>
                  </a:outerShdw>
                </a:effectLst>
              </a:rPr>
              <a:t>The most important risk factors </a:t>
            </a:r>
            <a:r>
              <a:rPr lang="en-US" sz="2400" dirty="0"/>
              <a:t>are the </a:t>
            </a:r>
            <a:r>
              <a:rPr lang="en-US" sz="2400" u="sng" dirty="0"/>
              <a:t>severity, duration, and proximity </a:t>
            </a:r>
            <a:r>
              <a:rPr lang="en-US" sz="2400" dirty="0"/>
              <a:t>of a person's exposure to the actual trauma. </a:t>
            </a:r>
          </a:p>
          <a:p>
            <a:pPr eaLnBrk="1" fontAlgn="auto" hangingPunct="1">
              <a:spcAft>
                <a:spcPts val="0"/>
              </a:spcAft>
              <a:buFont typeface="Arial"/>
              <a:buChar char="•"/>
              <a:defRPr/>
            </a:pPr>
            <a:endParaRPr lang="en-US" sz="2400" b="1" u="sng" dirty="0" smtClean="0">
              <a:solidFill>
                <a:srgbClr val="FFFF66"/>
              </a:solidFill>
              <a:effectLst>
                <a:outerShdw blurRad="38100" dist="38100" dir="2700000" algn="tl">
                  <a:srgbClr val="000000">
                    <a:alpha val="43137"/>
                  </a:srgbClr>
                </a:outerShdw>
              </a:effectLst>
              <a:ea typeface="+mn-ea"/>
              <a:cs typeface="+mn-cs"/>
            </a:endParaRPr>
          </a:p>
          <a:p>
            <a:pPr eaLnBrk="1" fontAlgn="auto" hangingPunct="1">
              <a:spcAft>
                <a:spcPts val="0"/>
              </a:spcAft>
              <a:buFont typeface="Arial"/>
              <a:buChar char="•"/>
              <a:defRPr/>
            </a:pPr>
            <a:r>
              <a:rPr lang="en-US" sz="2400" b="1" u="sng" dirty="0" smtClean="0">
                <a:solidFill>
                  <a:srgbClr val="FF6600"/>
                </a:solidFill>
                <a:effectLst>
                  <a:outerShdw blurRad="38100" dist="38100" dir="2700000" algn="tl">
                    <a:srgbClr val="000000">
                      <a:alpha val="43137"/>
                    </a:srgbClr>
                  </a:outerShdw>
                </a:effectLst>
                <a:ea typeface="+mn-ea"/>
                <a:cs typeface="+mn-cs"/>
              </a:rPr>
              <a:t>Risk Factors:</a:t>
            </a:r>
            <a:r>
              <a:rPr lang="en-US" sz="2400" b="1" dirty="0" smtClean="0">
                <a:solidFill>
                  <a:srgbClr val="FF6600"/>
                </a:solidFill>
                <a:ea typeface="+mn-ea"/>
                <a:cs typeface="+mn-cs"/>
              </a:rPr>
              <a:t> </a:t>
            </a:r>
            <a:r>
              <a:rPr lang="en-US" sz="2400" dirty="0" smtClean="0">
                <a:ea typeface="+mn-ea"/>
                <a:cs typeface="+mn-cs"/>
              </a:rPr>
              <a:t>single, divorced, widowed, socially withdrawn, or of low socioeconomic level.</a:t>
            </a:r>
          </a:p>
          <a:p>
            <a:pPr eaLnBrk="1" fontAlgn="auto" hangingPunct="1">
              <a:spcAft>
                <a:spcPts val="0"/>
              </a:spcAft>
              <a:buFont typeface="Arial"/>
              <a:buNone/>
              <a:defRPr/>
            </a:pPr>
            <a:endParaRPr lang="en-US" sz="1300" dirty="0" smtClean="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p:cNvSpPr>
            <a:spLocks noGrp="1"/>
          </p:cNvSpPr>
          <p:nvPr>
            <p:ph type="title"/>
          </p:nvPr>
        </p:nvSpPr>
        <p:spPr/>
        <p:txBody>
          <a:bodyPr/>
          <a:lstStyle/>
          <a:p>
            <a:pPr eaLnBrk="1" hangingPunct="1"/>
            <a:r>
              <a:rPr lang="en-US">
                <a:latin typeface="Calibri" charset="0"/>
              </a:rPr>
              <a:t>Comorbidity</a:t>
            </a:r>
          </a:p>
        </p:txBody>
      </p:sp>
      <p:sp>
        <p:nvSpPr>
          <p:cNvPr id="2" name="Content Placeholder 1"/>
          <p:cNvSpPr>
            <a:spLocks noGrp="1"/>
          </p:cNvSpPr>
          <p:nvPr>
            <p:ph idx="1"/>
          </p:nvPr>
        </p:nvSpPr>
        <p:spPr/>
        <p:txBody>
          <a:bodyPr/>
          <a:lstStyle/>
          <a:p>
            <a:pPr eaLnBrk="1" hangingPunct="1"/>
            <a:r>
              <a:rPr lang="en-US" sz="2400" dirty="0" smtClean="0">
                <a:latin typeface="Calibri" charset="0"/>
              </a:rPr>
              <a:t>High rates</a:t>
            </a:r>
            <a:endParaRPr lang="en-US" sz="2400" dirty="0">
              <a:latin typeface="Calibri" charset="0"/>
            </a:endParaRPr>
          </a:p>
          <a:p>
            <a:pPr eaLnBrk="1" hangingPunct="1"/>
            <a:endParaRPr lang="en-US" sz="1200" dirty="0">
              <a:latin typeface="Calibri" charset="0"/>
            </a:endParaRPr>
          </a:p>
          <a:p>
            <a:pPr eaLnBrk="1" hangingPunct="1"/>
            <a:r>
              <a:rPr lang="en-US" sz="2400" dirty="0">
                <a:latin typeface="Calibri" charset="0"/>
              </a:rPr>
              <a:t> </a:t>
            </a:r>
            <a:r>
              <a:rPr lang="en-US" sz="2400" dirty="0" smtClean="0">
                <a:latin typeface="Calibri" charset="0"/>
              </a:rPr>
              <a:t>Two thirds </a:t>
            </a:r>
            <a:r>
              <a:rPr lang="en-US" sz="2400" dirty="0">
                <a:latin typeface="Calibri" charset="0"/>
              </a:rPr>
              <a:t>(66%) having at least two other disorders. </a:t>
            </a:r>
          </a:p>
          <a:p>
            <a:pPr eaLnBrk="1" hangingPunct="1"/>
            <a:endParaRPr lang="en-US" sz="1200" dirty="0">
              <a:latin typeface="Calibri" charset="0"/>
            </a:endParaRPr>
          </a:p>
          <a:p>
            <a:pPr eaLnBrk="1" hangingPunct="1"/>
            <a:r>
              <a:rPr lang="en-US" sz="2400" dirty="0">
                <a:latin typeface="Calibri" charset="0"/>
              </a:rPr>
              <a:t>Common: </a:t>
            </a:r>
          </a:p>
          <a:p>
            <a:pPr lvl="1" eaLnBrk="1" hangingPunct="1"/>
            <a:r>
              <a:rPr lang="en-US" sz="2000" dirty="0">
                <a:latin typeface="Calibri" charset="0"/>
              </a:rPr>
              <a:t>depressive disorders</a:t>
            </a:r>
          </a:p>
          <a:p>
            <a:pPr lvl="1" eaLnBrk="1" hangingPunct="1"/>
            <a:r>
              <a:rPr lang="en-US" sz="2000" dirty="0">
                <a:latin typeface="Calibri" charset="0"/>
              </a:rPr>
              <a:t>substance-related disorders</a:t>
            </a:r>
          </a:p>
          <a:p>
            <a:pPr lvl="1" eaLnBrk="1" hangingPunct="1"/>
            <a:r>
              <a:rPr lang="en-US" sz="2000" dirty="0">
                <a:latin typeface="Calibri" charset="0"/>
              </a:rPr>
              <a:t>other anxiety disorders</a:t>
            </a:r>
          </a:p>
          <a:p>
            <a:pPr lvl="1" eaLnBrk="1" hangingPunct="1"/>
            <a:r>
              <a:rPr lang="en-US" sz="2000" dirty="0">
                <a:latin typeface="Calibri" charset="0"/>
              </a:rPr>
              <a:t>bipolar disorders. </a:t>
            </a:r>
          </a:p>
        </p:txBody>
      </p:sp>
      <p:pic>
        <p:nvPicPr>
          <p:cNvPr id="4" name="Picture 3" descr="wpc56085d5_05.jpg"/>
          <p:cNvPicPr>
            <a:picLocks noChangeAspect="1"/>
          </p:cNvPicPr>
          <p:nvPr/>
        </p:nvPicPr>
        <p:blipFill>
          <a:blip r:embed="rId2"/>
          <a:stretch>
            <a:fillRect/>
          </a:stretch>
        </p:blipFill>
        <p:spPr>
          <a:xfrm>
            <a:off x="5362575" y="3935413"/>
            <a:ext cx="3067050" cy="2190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p:txBody>
          <a:bodyPr/>
          <a:lstStyle/>
          <a:p>
            <a:pPr eaLnBrk="1" hangingPunct="1"/>
            <a:r>
              <a:rPr lang="en-US">
                <a:latin typeface="Calibri" charset="0"/>
              </a:rPr>
              <a:t>Prognosis </a:t>
            </a:r>
          </a:p>
        </p:txBody>
      </p:sp>
      <p:sp>
        <p:nvSpPr>
          <p:cNvPr id="2" name="Content Placeholder 1"/>
          <p:cNvSpPr>
            <a:spLocks noGrp="1"/>
          </p:cNvSpPr>
          <p:nvPr>
            <p:ph idx="1"/>
          </p:nvPr>
        </p:nvSpPr>
        <p:spPr>
          <a:xfrm>
            <a:off x="457200" y="1600200"/>
            <a:ext cx="8229600" cy="4705350"/>
          </a:xfrm>
        </p:spPr>
        <p:txBody>
          <a:bodyPr/>
          <a:lstStyle/>
          <a:p>
            <a:pPr eaLnBrk="1" hangingPunct="1"/>
            <a:r>
              <a:rPr lang="en-US" sz="2000" dirty="0">
                <a:latin typeface="Calibri" charset="0"/>
              </a:rPr>
              <a:t>Fluctuate over time and may be most intense during periods of stress. </a:t>
            </a:r>
          </a:p>
          <a:p>
            <a:pPr eaLnBrk="1" hangingPunct="1"/>
            <a:r>
              <a:rPr lang="en-US" sz="2000" dirty="0">
                <a:latin typeface="Calibri" charset="0"/>
              </a:rPr>
              <a:t>Untreated, </a:t>
            </a:r>
          </a:p>
          <a:p>
            <a:pPr lvl="1" eaLnBrk="1" hangingPunct="1"/>
            <a:r>
              <a:rPr lang="en-US" sz="1800" dirty="0">
                <a:latin typeface="Calibri" charset="0"/>
              </a:rPr>
              <a:t>about 30 percent of patients recover completely, </a:t>
            </a:r>
          </a:p>
          <a:p>
            <a:pPr lvl="1" eaLnBrk="1" hangingPunct="1"/>
            <a:r>
              <a:rPr lang="en-US" sz="1800" dirty="0">
                <a:latin typeface="Calibri" charset="0"/>
              </a:rPr>
              <a:t>40 percent continue to have mild symptoms, </a:t>
            </a:r>
          </a:p>
          <a:p>
            <a:pPr lvl="1" eaLnBrk="1" hangingPunct="1"/>
            <a:r>
              <a:rPr lang="en-US" sz="1800" dirty="0">
                <a:latin typeface="Calibri" charset="0"/>
              </a:rPr>
              <a:t>20 percent continue to have moderate symptoms,</a:t>
            </a:r>
          </a:p>
          <a:p>
            <a:pPr lvl="1" eaLnBrk="1" hangingPunct="1"/>
            <a:r>
              <a:rPr lang="en-US" sz="1800" dirty="0">
                <a:latin typeface="Calibri" charset="0"/>
              </a:rPr>
              <a:t>10 percent remain unchanged or become worse. </a:t>
            </a:r>
          </a:p>
          <a:p>
            <a:pPr eaLnBrk="1" hangingPunct="1"/>
            <a:r>
              <a:rPr lang="en-US" sz="2000" dirty="0">
                <a:latin typeface="Calibri" charset="0"/>
              </a:rPr>
              <a:t>After 1 year, about 50 percent of patients will recover.</a:t>
            </a:r>
          </a:p>
          <a:p>
            <a:pPr eaLnBrk="1" hangingPunct="1">
              <a:buFont typeface="Arial" charset="0"/>
              <a:buNone/>
            </a:pPr>
            <a:endParaRPr lang="en-US" sz="1000" dirty="0">
              <a:latin typeface="Calibri" charset="0"/>
            </a:endParaRPr>
          </a:p>
          <a:p>
            <a:pPr eaLnBrk="1" hangingPunct="1"/>
            <a:r>
              <a:rPr lang="en-US" sz="2000" b="1" dirty="0">
                <a:latin typeface="Calibri" charset="0"/>
              </a:rPr>
              <a:t> A good prognosis </a:t>
            </a:r>
          </a:p>
          <a:p>
            <a:pPr lvl="1" eaLnBrk="1" hangingPunct="1"/>
            <a:r>
              <a:rPr lang="en-US" sz="1800" dirty="0">
                <a:latin typeface="Calibri" charset="0"/>
              </a:rPr>
              <a:t>rapid onset of the symptoms, </a:t>
            </a:r>
          </a:p>
          <a:p>
            <a:pPr lvl="1" eaLnBrk="1" hangingPunct="1"/>
            <a:r>
              <a:rPr lang="en-US" sz="1800" dirty="0">
                <a:latin typeface="Calibri" charset="0"/>
              </a:rPr>
              <a:t>short duration of the symptoms (less than 6 months), </a:t>
            </a:r>
          </a:p>
          <a:p>
            <a:pPr lvl="1" eaLnBrk="1" hangingPunct="1"/>
            <a:r>
              <a:rPr lang="en-US" sz="1800" dirty="0">
                <a:latin typeface="Calibri" charset="0"/>
              </a:rPr>
              <a:t>good pre-morbid functioning,</a:t>
            </a:r>
          </a:p>
          <a:p>
            <a:pPr lvl="1" eaLnBrk="1" hangingPunct="1"/>
            <a:r>
              <a:rPr lang="en-US" sz="1800" dirty="0">
                <a:latin typeface="Calibri" charset="0"/>
              </a:rPr>
              <a:t> strong social supports</a:t>
            </a:r>
          </a:p>
          <a:p>
            <a:pPr lvl="1" eaLnBrk="1" hangingPunct="1"/>
            <a:r>
              <a:rPr lang="en-US" sz="1800" dirty="0">
                <a:latin typeface="Calibri" charset="0"/>
              </a:rPr>
              <a:t>absence of other psychiatric, medical, or substance-related disorders or other risk 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The adjustment disorders: emotional response to a stressful event. </a:t>
            </a:r>
          </a:p>
          <a:p>
            <a:pPr eaLnBrk="1" hangingPunct="1">
              <a:buFont typeface="Arial" charset="0"/>
              <a:buNone/>
            </a:pPr>
            <a:endParaRPr lang="en-US" sz="2400">
              <a:latin typeface="Calibri" charset="0"/>
            </a:endParaRPr>
          </a:p>
          <a:p>
            <a:pPr eaLnBrk="1" hangingPunct="1"/>
            <a:r>
              <a:rPr lang="en-US" sz="2400">
                <a:latin typeface="Calibri" charset="0"/>
              </a:rPr>
              <a:t>The stressor involves financial issues, a medical illness, or a relationship problem.</a:t>
            </a:r>
          </a:p>
          <a:p>
            <a:pPr eaLnBrk="1" hangingPunct="1">
              <a:buFont typeface="Arial" charset="0"/>
              <a:buNone/>
            </a:pPr>
            <a:endParaRPr lang="en-US" sz="2400">
              <a:latin typeface="Calibri" charset="0"/>
            </a:endParaRPr>
          </a:p>
          <a:p>
            <a:pPr eaLnBrk="1" hangingPunct="1"/>
            <a:r>
              <a:rPr lang="en-US" sz="2400">
                <a:latin typeface="Calibri" charset="0"/>
              </a:rPr>
              <a:t>The symptoms must begin within 3 months of the stressor and must remit within 6 months of removal of the stressor. </a:t>
            </a: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smtClean="0">
                <a:solidFill>
                  <a:srgbClr val="2673A8"/>
                </a:solidFill>
                <a:effectLst>
                  <a:outerShdw blurRad="38100" dist="38100" dir="2700000" algn="tl">
                    <a:srgbClr val="000000">
                      <a:alpha val="43137"/>
                    </a:srgbClr>
                  </a:outerShdw>
                </a:effectLst>
                <a:ea typeface="+mj-ea"/>
                <a:cs typeface="+mj-cs"/>
              </a:rPr>
              <a:t>Adjustment Disorders</a:t>
            </a:r>
            <a:endParaRPr lang="en-US" dirty="0">
              <a:solidFill>
                <a:srgbClr val="2673A8"/>
              </a:solidFill>
              <a:effectLst>
                <a:outerShdw blurRad="38100" dist="38100" dir="2700000" algn="tl">
                  <a:srgbClr val="000000">
                    <a:alpha val="43137"/>
                  </a:srgbClr>
                </a:outerShdw>
              </a:effectLst>
              <a:ea typeface="+mj-ea"/>
              <a:cs typeface="+mj-cs"/>
            </a:endParaRPr>
          </a:p>
        </p:txBody>
      </p:sp>
      <p:cxnSp>
        <p:nvCxnSpPr>
          <p:cNvPr id="5" name="Straight Arrow Connector 4"/>
          <p:cNvCxnSpPr/>
          <p:nvPr/>
        </p:nvCxnSpPr>
        <p:spPr>
          <a:xfrm>
            <a:off x="971550" y="5732463"/>
            <a:ext cx="7129463" cy="3175"/>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
        <p:nvSpPr>
          <p:cNvPr id="6" name="Multiply 5"/>
          <p:cNvSpPr/>
          <p:nvPr/>
        </p:nvSpPr>
        <p:spPr>
          <a:xfrm>
            <a:off x="1835150" y="5516563"/>
            <a:ext cx="288925" cy="5048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 name="Straight Connector 7"/>
          <p:cNvCxnSpPr/>
          <p:nvPr/>
        </p:nvCxnSpPr>
        <p:spPr>
          <a:xfrm rot="5400000">
            <a:off x="3096419"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31840"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3</a:t>
            </a:r>
          </a:p>
        </p:txBody>
      </p:sp>
      <p:cxnSp>
        <p:nvCxnSpPr>
          <p:cNvPr id="11" name="Straight Connector 10"/>
          <p:cNvCxnSpPr/>
          <p:nvPr/>
        </p:nvCxnSpPr>
        <p:spPr>
          <a:xfrm rot="5400000">
            <a:off x="4752182" y="57094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88024" y="5818038"/>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6</a:t>
            </a:r>
          </a:p>
        </p:txBody>
      </p:sp>
      <p:cxnSp>
        <p:nvCxnSpPr>
          <p:cNvPr id="13" name="Straight Connector 12"/>
          <p:cNvCxnSpPr/>
          <p:nvPr/>
        </p:nvCxnSpPr>
        <p:spPr>
          <a:xfrm rot="5400000">
            <a:off x="6407944"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44208"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9</a:t>
            </a:r>
          </a:p>
        </p:txBody>
      </p:sp>
      <p:sp>
        <p:nvSpPr>
          <p:cNvPr id="15" name="Rectangle 14"/>
          <p:cNvSpPr/>
          <p:nvPr/>
        </p:nvSpPr>
        <p:spPr>
          <a:xfrm>
            <a:off x="1979613" y="5373688"/>
            <a:ext cx="1800225" cy="2159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Rectangle 15"/>
          <p:cNvSpPr/>
          <p:nvPr/>
        </p:nvSpPr>
        <p:spPr>
          <a:xfrm>
            <a:off x="2484438" y="5084763"/>
            <a:ext cx="3240087" cy="21590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from="(-#ppt_w/2)" to="(#ppt_x)" calcmode="lin" valueType="num">
                                      <p:cBhvr>
                                        <p:cTn id="25" dur="600" fill="hold">
                                          <p:stCondLst>
                                            <p:cond delay="0"/>
                                          </p:stCondLst>
                                        </p:cTn>
                                        <p:tgtEl>
                                          <p:spTgt spid="5"/>
                                        </p:tgtEl>
                                        <p:attrNameLst>
                                          <p:attrName>ppt_x</p:attrName>
                                        </p:attrNameLst>
                                      </p:cBhvr>
                                    </p:anim>
                                    <p:anim from="0" to="-1.0" calcmode="lin" valueType="num">
                                      <p:cBhvr>
                                        <p:cTn id="26" dur="200" decel="50000" autoRev="1" fill="hold">
                                          <p:stCondLst>
                                            <p:cond delay="600"/>
                                          </p:stCondLst>
                                        </p:cTn>
                                        <p:tgtEl>
                                          <p:spTgt spid="5"/>
                                        </p:tgtEl>
                                        <p:attrNameLst>
                                          <p:attrName>xshear</p:attrName>
                                        </p:attrNameLst>
                                      </p:cBhvr>
                                    </p:anim>
                                    <p:animScale>
                                      <p:cBhvr>
                                        <p:cTn id="27" dur="200" decel="100000" autoRev="1" fill="hold">
                                          <p:stCondLst>
                                            <p:cond delay="600"/>
                                          </p:stCondLst>
                                        </p:cTn>
                                        <p:tgtEl>
                                          <p:spTgt spid="5"/>
                                        </p:tgtEl>
                                      </p:cBhvr>
                                      <p:from x="100000" y="100000"/>
                                      <p:to x="80000" y="100000"/>
                                    </p:animScale>
                                    <p:anim by="(#ppt_h/3+#ppt_w*0.1)" calcmode="lin" valueType="num">
                                      <p:cBhvr additive="sum">
                                        <p:cTn id="28" dur="200" decel="100000" autoRev="1" fill="hold">
                                          <p:stCondLst>
                                            <p:cond delay="600"/>
                                          </p:stCondLst>
                                        </p:cTn>
                                        <p:tgtEl>
                                          <p:spTgt spid="5"/>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Arial" charset="0"/>
              <a:buNone/>
            </a:pPr>
            <a:r>
              <a:rPr lang="en-US" sz="1800">
                <a:latin typeface="Calibri" charset="0"/>
              </a:rPr>
              <a:t/>
            </a:r>
            <a:br>
              <a:rPr lang="en-US" sz="1800">
                <a:latin typeface="Calibri" charset="0"/>
              </a:rPr>
            </a:br>
            <a:r>
              <a:rPr lang="en-US" sz="2800">
                <a:latin typeface="Calibri" charset="0"/>
              </a:rPr>
              <a:t>Adjustment disorders are coded based on the subtype, which is selected according to the </a:t>
            </a:r>
            <a:r>
              <a:rPr lang="en-US" sz="2800" u="sng">
                <a:latin typeface="Calibri" charset="0"/>
              </a:rPr>
              <a:t>predominant symptoms. </a:t>
            </a:r>
            <a:r>
              <a:rPr lang="en-US" sz="2800">
                <a:latin typeface="Calibri" charset="0"/>
              </a:rPr>
              <a:t>The specific stressor(s) can be specified on Axis IV.</a:t>
            </a:r>
            <a:br>
              <a:rPr lang="en-US" sz="2800">
                <a:latin typeface="Calibri" charset="0"/>
              </a:rPr>
            </a:br>
            <a:r>
              <a:rPr lang="en-US" sz="2800" b="1">
                <a:latin typeface="Calibri" charset="0"/>
              </a:rPr>
              <a:t>With depressed mood</a:t>
            </a:r>
            <a:r>
              <a:rPr lang="en-US" sz="2800">
                <a:latin typeface="Calibri" charset="0"/>
              </a:rPr>
              <a:t/>
            </a:r>
            <a:br>
              <a:rPr lang="en-US" sz="2800">
                <a:latin typeface="Calibri" charset="0"/>
              </a:rPr>
            </a:br>
            <a:r>
              <a:rPr lang="en-US" sz="2800" b="1">
                <a:latin typeface="Calibri" charset="0"/>
              </a:rPr>
              <a:t>With anxiety</a:t>
            </a:r>
            <a:r>
              <a:rPr lang="en-US" sz="2800">
                <a:latin typeface="Calibri" charset="0"/>
              </a:rPr>
              <a:t/>
            </a:r>
            <a:br>
              <a:rPr lang="en-US" sz="2800">
                <a:latin typeface="Calibri" charset="0"/>
              </a:rPr>
            </a:br>
            <a:r>
              <a:rPr lang="en-US" sz="2800" b="1">
                <a:latin typeface="Calibri" charset="0"/>
              </a:rPr>
              <a:t>With mixed anxiety and depressed mood</a:t>
            </a:r>
            <a:r>
              <a:rPr lang="en-US" sz="2800">
                <a:latin typeface="Calibri" charset="0"/>
              </a:rPr>
              <a:t/>
            </a:r>
            <a:br>
              <a:rPr lang="en-US" sz="2800">
                <a:latin typeface="Calibri" charset="0"/>
              </a:rPr>
            </a:br>
            <a:r>
              <a:rPr lang="en-US" sz="2800" b="1">
                <a:latin typeface="Calibri" charset="0"/>
              </a:rPr>
              <a:t>With disturbance of conduct</a:t>
            </a:r>
            <a:r>
              <a:rPr lang="en-US" sz="2800">
                <a:latin typeface="Calibri" charset="0"/>
              </a:rPr>
              <a:t/>
            </a:r>
            <a:br>
              <a:rPr lang="en-US" sz="2800">
                <a:latin typeface="Calibri" charset="0"/>
              </a:rPr>
            </a:br>
            <a:r>
              <a:rPr lang="en-US" sz="2800" b="1">
                <a:latin typeface="Calibri" charset="0"/>
              </a:rPr>
              <a:t>With mixed disturbance of emotions and conduct</a:t>
            </a:r>
            <a:r>
              <a:rPr lang="en-US" sz="2800">
                <a:latin typeface="Calibri" charset="0"/>
              </a:rPr>
              <a:t/>
            </a:r>
            <a:br>
              <a:rPr lang="en-US" sz="2800">
                <a:latin typeface="Calibri" charset="0"/>
              </a:rPr>
            </a:br>
            <a:r>
              <a:rPr lang="en-US" sz="2800" b="1">
                <a:latin typeface="Calibri" charset="0"/>
              </a:rPr>
              <a:t>Unspecified</a:t>
            </a:r>
            <a:endParaRPr lang="en-US" sz="2800">
              <a:latin typeface="Calibri" charset="0"/>
            </a:endParaRPr>
          </a:p>
        </p:txBody>
      </p:sp>
      <p:sp>
        <p:nvSpPr>
          <p:cNvPr id="4" name="Title 3"/>
          <p:cNvSpPr>
            <a:spLocks noGrp="1"/>
          </p:cNvSpPr>
          <p:nvPr>
            <p:ph type="title"/>
          </p:nvPr>
        </p:nvSpPr>
        <p:spPr/>
        <p:txBody>
          <a:bodyPr rtlCol="0">
            <a:normAutofit/>
          </a:bodyPr>
          <a:lstStyle/>
          <a:p>
            <a:pPr eaLnBrk="1" fontAlgn="auto" hangingPunct="1">
              <a:spcAft>
                <a:spcPts val="0"/>
              </a:spcAft>
              <a:defRPr/>
            </a:pPr>
            <a:r>
              <a:rPr lang="en-US" sz="3200" dirty="0" smtClean="0">
                <a:solidFill>
                  <a:srgbClr val="2673A8"/>
                </a:solidFill>
                <a:effectLst>
                  <a:outerShdw blurRad="38100" dist="38100" dir="2700000" algn="tl">
                    <a:srgbClr val="000000">
                      <a:alpha val="43137"/>
                    </a:srgbClr>
                  </a:outerShdw>
                </a:effectLst>
                <a:ea typeface="+mj-ea"/>
                <a:cs typeface="+mj-cs"/>
              </a:rPr>
              <a:t>DSM-IV-TR Diagnostic Criteria for Adjustment Disorders</a:t>
            </a:r>
            <a:endParaRPr lang="en-CA" sz="32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Disorders </a:t>
            </a:r>
            <a:r>
              <a:rPr lang="en-US" sz="2400" dirty="0" smtClean="0"/>
              <a:t>DSM5</a:t>
            </a:r>
            <a:endParaRPr lang="en-US" sz="24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A. The development of emotional or behavioral symptoms in response to an identifiable stressor(s) occurring within 3 months of the onset of the stressor(s).</a:t>
            </a:r>
          </a:p>
          <a:p>
            <a:pPr>
              <a:buNone/>
            </a:pPr>
            <a:r>
              <a:rPr lang="en-US" dirty="0" smtClean="0"/>
              <a:t>B. These symptoms or behaviors are clinically significant, as evidenced by one or both of the following:</a:t>
            </a:r>
          </a:p>
          <a:p>
            <a:pPr>
              <a:buNone/>
            </a:pPr>
            <a:r>
              <a:rPr lang="en-US" dirty="0" smtClean="0"/>
              <a:t>1. Marked distress that is out of proportion to the severity or intensity of the stressor, taking into account the external context and the cultural factors that might influence symptom severity and presentation.</a:t>
            </a:r>
          </a:p>
          <a:p>
            <a:pPr>
              <a:buNone/>
            </a:pPr>
            <a:r>
              <a:rPr lang="en-US" dirty="0" smtClean="0"/>
              <a:t>2. Significant impairment in social, occupational, or other important areas of functioning.</a:t>
            </a:r>
          </a:p>
          <a:p>
            <a:pPr>
              <a:buNone/>
            </a:pPr>
            <a:r>
              <a:rPr lang="en-US" dirty="0" smtClean="0"/>
              <a:t>C. The stress-related disturbance does not meet the criteria for another mental disorder and is not merely an exacerbation of a preexisting mental disorder.</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Disorders </a:t>
            </a:r>
            <a:r>
              <a:rPr lang="en-US" sz="2400" dirty="0" smtClean="0"/>
              <a:t>DSM5</a:t>
            </a:r>
            <a:endParaRPr lang="en-US" sz="24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D. The symptoms do </a:t>
            </a:r>
            <a:r>
              <a:rPr lang="en-US" dirty="0" smtClean="0">
                <a:solidFill>
                  <a:srgbClr val="0000FF"/>
                </a:solidFill>
              </a:rPr>
              <a:t>not</a:t>
            </a:r>
            <a:r>
              <a:rPr lang="en-US" dirty="0" smtClean="0"/>
              <a:t> represent normal </a:t>
            </a:r>
            <a:r>
              <a:rPr lang="en-US" dirty="0" smtClean="0">
                <a:solidFill>
                  <a:srgbClr val="0000FF"/>
                </a:solidFill>
              </a:rPr>
              <a:t>bereavement</a:t>
            </a:r>
            <a:r>
              <a:rPr lang="en-US" dirty="0" smtClean="0"/>
              <a:t>.</a:t>
            </a:r>
          </a:p>
          <a:p>
            <a:pPr marL="0" indent="0">
              <a:buNone/>
            </a:pPr>
            <a:r>
              <a:rPr lang="en-US" dirty="0" smtClean="0"/>
              <a:t>E. Once the stressor or its consequences have terminated, the symptoms do </a:t>
            </a:r>
            <a:r>
              <a:rPr lang="en-US" dirty="0" smtClean="0">
                <a:solidFill>
                  <a:srgbClr val="0000FF"/>
                </a:solidFill>
              </a:rPr>
              <a:t>not persist </a:t>
            </a:r>
            <a:r>
              <a:rPr lang="en-US" dirty="0" smtClean="0"/>
              <a:t>for more than an additional 6 months.</a:t>
            </a:r>
          </a:p>
          <a:p>
            <a:pPr marL="0" indent="0">
              <a:buNone/>
            </a:pPr>
            <a:r>
              <a:rPr lang="en-US" dirty="0" smtClean="0"/>
              <a:t>Specify whether:</a:t>
            </a:r>
          </a:p>
          <a:p>
            <a:pPr marL="0" indent="0">
              <a:buNone/>
            </a:pPr>
            <a:r>
              <a:rPr lang="en-US" dirty="0" smtClean="0">
                <a:solidFill>
                  <a:srgbClr val="0000FF"/>
                </a:solidFill>
              </a:rPr>
              <a:t>With depressed mood</a:t>
            </a:r>
            <a:r>
              <a:rPr lang="en-US" dirty="0" smtClean="0"/>
              <a:t>: Low mood, tearfulness, or feelings of hopelessness are predominant.</a:t>
            </a:r>
          </a:p>
          <a:p>
            <a:pPr marL="0" indent="0">
              <a:buNone/>
            </a:pPr>
            <a:r>
              <a:rPr lang="en-US" dirty="0" smtClean="0">
                <a:solidFill>
                  <a:srgbClr val="0000FF"/>
                </a:solidFill>
              </a:rPr>
              <a:t>With anxiety</a:t>
            </a:r>
            <a:r>
              <a:rPr lang="en-US" dirty="0" smtClean="0"/>
              <a:t>: Nervousness, worry, jitteriness, or separation anxiety is predominant.</a:t>
            </a:r>
          </a:p>
          <a:p>
            <a:pPr marL="0" indent="0">
              <a:buNone/>
            </a:pPr>
            <a:r>
              <a:rPr lang="en-US" dirty="0" smtClean="0">
                <a:solidFill>
                  <a:srgbClr val="0000FF"/>
                </a:solidFill>
              </a:rPr>
              <a:t>With mixed anxiety and depressed mood</a:t>
            </a:r>
            <a:r>
              <a:rPr lang="en-US" dirty="0" smtClean="0"/>
              <a:t>: A combination of depression and anxiety is predominant.</a:t>
            </a:r>
          </a:p>
          <a:p>
            <a:pPr marL="0" indent="0">
              <a:buNone/>
            </a:pPr>
            <a:r>
              <a:rPr lang="en-US" dirty="0" smtClean="0">
                <a:solidFill>
                  <a:srgbClr val="0000FF"/>
                </a:solidFill>
              </a:rPr>
              <a:t>With disturbance of conduct</a:t>
            </a:r>
            <a:r>
              <a:rPr lang="en-US" dirty="0" smtClean="0"/>
              <a:t>: Disturbance of conduct is predominant. </a:t>
            </a:r>
          </a:p>
          <a:p>
            <a:pPr marL="0" indent="0">
              <a:buNone/>
            </a:pPr>
            <a:r>
              <a:rPr lang="en-US" dirty="0" smtClean="0">
                <a:solidFill>
                  <a:srgbClr val="0000FF"/>
                </a:solidFill>
              </a:rPr>
              <a:t>With mixed disturbance of emotions and conduct</a:t>
            </a:r>
            <a:r>
              <a:rPr lang="en-US" dirty="0" smtClean="0"/>
              <a:t>: Both emotional symptoms (e.g., depression, anxiety) and a disturbance of conduct are predominant. </a:t>
            </a:r>
          </a:p>
          <a:p>
            <a:pPr marL="0" indent="0">
              <a:buNone/>
            </a:pPr>
            <a:r>
              <a:rPr lang="en-US" dirty="0" smtClean="0">
                <a:solidFill>
                  <a:srgbClr val="0000FF"/>
                </a:solidFill>
              </a:rPr>
              <a:t>Unspecified</a:t>
            </a:r>
            <a:r>
              <a:rPr lang="en-US" dirty="0" smtClean="0"/>
              <a:t>: For maladaptive reactions that are not classifiable as one of the specific subtypes of adjustment disorder.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With appropriate treatment, the overall prognosis of an adjustment disorder is generally favorable. </a:t>
            </a:r>
          </a:p>
          <a:p>
            <a:pPr eaLnBrk="1" hangingPunct="1"/>
            <a:endParaRPr lang="en-US" sz="2400">
              <a:latin typeface="Calibri" charset="0"/>
            </a:endParaRPr>
          </a:p>
          <a:p>
            <a:pPr eaLnBrk="1" hangingPunct="1"/>
            <a:r>
              <a:rPr lang="en-US" sz="2400">
                <a:latin typeface="Calibri" charset="0"/>
              </a:rPr>
              <a:t>Most patients return to their previous level of functioning within 3 months.</a:t>
            </a:r>
          </a:p>
          <a:p>
            <a:pPr eaLnBrk="1" hangingPunct="1"/>
            <a:endParaRPr lang="en-US" sz="2400">
              <a:latin typeface="Calibri" charset="0"/>
            </a:endParaRPr>
          </a:p>
          <a:p>
            <a:pPr eaLnBrk="1" hangingPunct="1"/>
            <a:r>
              <a:rPr lang="en-US" sz="2400">
                <a:latin typeface="Calibri" charset="0"/>
              </a:rPr>
              <a:t> Some persons (particularly adolescents) who receive a diagnosis of an adjustment disorder later have mood disorders or substance-related disorders. Adolescents usually require a longer time to recover than adults.</a:t>
            </a:r>
          </a:p>
          <a:p>
            <a:pPr eaLnBrk="1" hangingPunct="1"/>
            <a:endParaRPr lang="en-US" sz="2400">
              <a:latin typeface="Calibri" charset="0"/>
            </a:endParaRP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smtClean="0"/>
              <a:t>Course and Prognosis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Features of Anxiety</a:t>
            </a:r>
            <a:endParaRPr lang="en-CA">
              <a:latin typeface="Calibri" charset="0"/>
            </a:endParaRPr>
          </a:p>
        </p:txBody>
      </p:sp>
      <p:graphicFrame>
        <p:nvGraphicFramePr>
          <p:cNvPr id="4" name="Group 29"/>
          <p:cNvGraphicFramePr>
            <a:graphicFrameLocks/>
          </p:cNvGraphicFramePr>
          <p:nvPr/>
        </p:nvGraphicFramePr>
        <p:xfrm>
          <a:off x="395288" y="1554163"/>
          <a:ext cx="8424862" cy="4938712"/>
        </p:xfrm>
        <a:graphic>
          <a:graphicData uri="http://schemas.openxmlformats.org/drawingml/2006/table">
            <a:tbl>
              <a:tblPr rtl="1"/>
              <a:tblGrid>
                <a:gridCol w="3720309"/>
                <a:gridCol w="4704553"/>
              </a:tblGrid>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cs typeface="Arial" pitchFamily="34" charset="0"/>
                        </a:rPr>
                        <a:t>Physical</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Psychological</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0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Neuro</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CVS &amp; CHEST: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GI: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Genito-urin</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MSS:</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Excessive worries + anticipation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pitchFamily="34" charset="0"/>
                          <a:cs typeface="Arial" pitchFamily="34" charset="0"/>
                        </a:rPr>
                        <a:t>Apprehension + </a:t>
                      </a:r>
                      <a:r>
                        <a:rPr kumimoji="0" lang="en-US" sz="2000" b="1" i="0" u="none" strike="noStrike" cap="none" normalizeH="0" baseline="0" dirty="0" err="1" smtClean="0">
                          <a:ln>
                            <a:noFill/>
                          </a:ln>
                          <a:solidFill>
                            <a:schemeClr val="tx1"/>
                          </a:solidFill>
                          <a:effectLst/>
                          <a:latin typeface="Arial" pitchFamily="34" charset="0"/>
                          <a:cs typeface="Arial" pitchFamily="34" charset="0"/>
                        </a:rPr>
                        <a:t>hypervigilance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Difficulty concentrating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Feeling of restlessness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Sensitivity to noise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r>
                      <a:br>
                        <a:rPr kumimoji="0" lang="en-US" sz="1000" b="1" i="0" u="none" strike="noStrike" cap="none" normalizeH="0" baseline="0" dirty="0" smtClean="0">
                          <a:ln>
                            <a:noFill/>
                          </a:ln>
                          <a:solidFill>
                            <a:schemeClr val="tx1"/>
                          </a:solidFill>
                          <a:effectLst/>
                          <a:latin typeface="Arial" pitchFamily="34" charset="0"/>
                          <a:cs typeface="Arial" pitchFamily="34" charset="0"/>
                        </a:rPr>
                      </a:br>
                      <a:r>
                        <a:rPr kumimoji="0" lang="en-US" sz="2000" b="1" i="0" u="none" strike="noStrike" cap="none" normalizeH="0" baseline="0" dirty="0" smtClean="0">
                          <a:ln>
                            <a:noFill/>
                          </a:ln>
                          <a:solidFill>
                            <a:schemeClr val="tx1"/>
                          </a:solidFill>
                          <a:effectLst/>
                          <a:latin typeface="Arial" pitchFamily="34" charset="0"/>
                          <a:cs typeface="Arial" pitchFamily="34" charset="0"/>
                        </a:rPr>
                        <a:t>Sleep disturbance</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3333FF"/>
                </a:solidFill>
                <a:effectLst>
                  <a:outerShdw blurRad="38100" dist="38100" dir="2700000" algn="tl">
                    <a:srgbClr val="000000">
                      <a:alpha val="43137"/>
                    </a:srgbClr>
                  </a:outerShdw>
                </a:effectLst>
                <a:ea typeface="+mj-ea"/>
                <a:cs typeface="+mj-cs"/>
              </a:rPr>
              <a:t>Bereavement, Grief, and Mourning</a:t>
            </a:r>
            <a:endParaRPr lang="en-US" sz="4000" dirty="0">
              <a:solidFill>
                <a:srgbClr val="3333FF"/>
              </a:solidFill>
              <a:effectLst>
                <a:outerShdw blurRad="38100" dist="38100" dir="2700000" algn="tl">
                  <a:srgbClr val="000000">
                    <a:alpha val="43137"/>
                  </a:srgbClr>
                </a:outerShdw>
              </a:effectLst>
              <a:ea typeface="+mj-ea"/>
              <a:cs typeface="+mj-cs"/>
            </a:endParaRPr>
          </a:p>
        </p:txBody>
      </p:sp>
      <p:sp>
        <p:nvSpPr>
          <p:cNvPr id="2" name="Content Placeholder 1"/>
          <p:cNvSpPr>
            <a:spLocks noGrp="1"/>
          </p:cNvSpPr>
          <p:nvPr>
            <p:ph idx="1"/>
          </p:nvPr>
        </p:nvSpPr>
        <p:spPr/>
        <p:txBody>
          <a:bodyPr/>
          <a:lstStyle/>
          <a:p>
            <a:pPr eaLnBrk="1" hangingPunct="1"/>
            <a:r>
              <a:rPr lang="en-US" sz="2800">
                <a:latin typeface="Calibri" charset="0"/>
              </a:rPr>
              <a:t>Psychological reactions of those who survive a significant loss. </a:t>
            </a:r>
          </a:p>
          <a:p>
            <a:pPr eaLnBrk="1" hangingPunct="1">
              <a:buFont typeface="Arial" charset="0"/>
              <a:buNone/>
            </a:pPr>
            <a:endParaRPr lang="en-US" sz="2800">
              <a:latin typeface="Calibri" charset="0"/>
            </a:endParaRPr>
          </a:p>
          <a:p>
            <a:pPr eaLnBrk="1" hangingPunct="1"/>
            <a:r>
              <a:rPr lang="en-US" sz="2800">
                <a:latin typeface="Calibri" charset="0"/>
              </a:rPr>
              <a:t>Mourning is the process by which grief is resolved.</a:t>
            </a:r>
          </a:p>
          <a:p>
            <a:pPr eaLnBrk="1" hangingPunct="1">
              <a:buFont typeface="Arial" charset="0"/>
              <a:buNone/>
            </a:pPr>
            <a:endParaRPr lang="en-US" sz="2800">
              <a:latin typeface="Calibri" charset="0"/>
            </a:endParaRPr>
          </a:p>
          <a:p>
            <a:pPr eaLnBrk="1" hangingPunct="1"/>
            <a:r>
              <a:rPr lang="en-US" sz="2800">
                <a:latin typeface="Calibri" charset="0"/>
              </a:rPr>
              <a:t>Bereavement literally means the state of being deprived of someone by death and refers to being in the state of mourning.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3333FF"/>
                </a:solidFill>
                <a:effectLst>
                  <a:outerShdw blurRad="38100" dist="38100" dir="2700000" algn="tl">
                    <a:srgbClr val="000000">
                      <a:alpha val="43137"/>
                    </a:srgbClr>
                  </a:outerShdw>
                </a:effectLst>
                <a:ea typeface="+mj-ea"/>
                <a:cs typeface="+mj-cs"/>
              </a:rPr>
              <a:t>Normal</a:t>
            </a:r>
            <a:r>
              <a:rPr lang="en-US" sz="2400" dirty="0" smtClean="0">
                <a:ea typeface="+mj-ea"/>
                <a:cs typeface="+mj-cs"/>
              </a:rPr>
              <a:t> </a:t>
            </a:r>
            <a:r>
              <a:rPr lang="en-US" sz="4000" dirty="0" smtClean="0">
                <a:solidFill>
                  <a:srgbClr val="3333FF"/>
                </a:solidFill>
                <a:effectLst>
                  <a:outerShdw blurRad="38100" dist="38100" dir="2700000" algn="tl">
                    <a:srgbClr val="000000">
                      <a:alpha val="43137"/>
                    </a:srgbClr>
                  </a:outerShdw>
                </a:effectLst>
                <a:ea typeface="+mj-ea"/>
                <a:cs typeface="+mj-cs"/>
              </a:rPr>
              <a:t>Bereavement</a:t>
            </a:r>
            <a:r>
              <a:rPr lang="en-US" sz="2400" dirty="0" smtClean="0">
                <a:ea typeface="+mj-ea"/>
                <a:cs typeface="+mj-cs"/>
              </a:rPr>
              <a:t> </a:t>
            </a:r>
            <a:r>
              <a:rPr lang="en-US" sz="4000" dirty="0" smtClean="0">
                <a:solidFill>
                  <a:srgbClr val="3333FF"/>
                </a:solidFill>
                <a:effectLst>
                  <a:outerShdw blurRad="38100" dist="38100" dir="2700000" algn="tl">
                    <a:srgbClr val="000000">
                      <a:alpha val="43137"/>
                    </a:srgbClr>
                  </a:outerShdw>
                </a:effectLst>
                <a:ea typeface="+mj-ea"/>
                <a:cs typeface="+mj-cs"/>
              </a:rPr>
              <a:t>Reactions</a:t>
            </a:r>
            <a:r>
              <a:rPr lang="en-US" sz="2400" dirty="0" smtClean="0">
                <a:ea typeface="+mj-ea"/>
                <a:cs typeface="+mj-cs"/>
              </a:rPr>
              <a:t/>
            </a:r>
            <a:br>
              <a:rPr lang="en-US" sz="2400" dirty="0" smtClean="0">
                <a:ea typeface="+mj-ea"/>
                <a:cs typeface="+mj-cs"/>
              </a:rPr>
            </a:br>
            <a:endParaRPr lang="en-US" sz="2400" dirty="0">
              <a:ea typeface="+mj-ea"/>
              <a:cs typeface="+mj-cs"/>
            </a:endParaRPr>
          </a:p>
        </p:txBody>
      </p:sp>
      <p:sp>
        <p:nvSpPr>
          <p:cNvPr id="75778" name="Content Placeholder 1"/>
          <p:cNvSpPr>
            <a:spLocks noGrp="1"/>
          </p:cNvSpPr>
          <p:nvPr>
            <p:ph idx="1"/>
          </p:nvPr>
        </p:nvSpPr>
        <p:spPr/>
        <p:txBody>
          <a:bodyPr/>
          <a:lstStyle/>
          <a:p>
            <a:pPr eaLnBrk="1" hangingPunct="1"/>
            <a:r>
              <a:rPr lang="en-US" sz="2800">
                <a:latin typeface="Calibri" charset="0"/>
              </a:rPr>
              <a:t>Stage 1: Shock and Denial</a:t>
            </a:r>
          </a:p>
          <a:p>
            <a:pPr eaLnBrk="1" hangingPunct="1"/>
            <a:endParaRPr lang="en-US" sz="2800">
              <a:latin typeface="Calibri" charset="0"/>
            </a:endParaRPr>
          </a:p>
          <a:p>
            <a:pPr eaLnBrk="1" hangingPunct="1"/>
            <a:r>
              <a:rPr lang="en-US" sz="2800">
                <a:latin typeface="Calibri" charset="0"/>
              </a:rPr>
              <a:t>Stage 2: Anger</a:t>
            </a:r>
          </a:p>
          <a:p>
            <a:pPr eaLnBrk="1" hangingPunct="1"/>
            <a:endParaRPr lang="en-US" sz="2800">
              <a:latin typeface="Calibri" charset="0"/>
            </a:endParaRPr>
          </a:p>
          <a:p>
            <a:pPr eaLnBrk="1" hangingPunct="1"/>
            <a:r>
              <a:rPr lang="en-US" sz="2800">
                <a:latin typeface="Calibri" charset="0"/>
              </a:rPr>
              <a:t>Stage 3: Bargaining</a:t>
            </a:r>
          </a:p>
          <a:p>
            <a:pPr eaLnBrk="1" hangingPunct="1"/>
            <a:endParaRPr lang="en-US" sz="2800">
              <a:latin typeface="Calibri" charset="0"/>
            </a:endParaRPr>
          </a:p>
          <a:p>
            <a:pPr eaLnBrk="1" hangingPunct="1"/>
            <a:r>
              <a:rPr lang="en-US" sz="2800">
                <a:latin typeface="Calibri" charset="0"/>
              </a:rPr>
              <a:t>Stage 4: Depression</a:t>
            </a:r>
          </a:p>
          <a:p>
            <a:pPr eaLnBrk="1" hangingPunct="1"/>
            <a:endParaRPr lang="en-US" sz="2800">
              <a:latin typeface="Calibri" charset="0"/>
            </a:endParaRPr>
          </a:p>
          <a:p>
            <a:pPr eaLnBrk="1" hangingPunct="1"/>
            <a:r>
              <a:rPr lang="en-US" sz="2800">
                <a:latin typeface="Calibri" charset="0"/>
              </a:rPr>
              <a:t>Stage 5: Acceptance</a:t>
            </a:r>
          </a:p>
        </p:txBody>
      </p:sp>
      <p:pic>
        <p:nvPicPr>
          <p:cNvPr id="4" name="Picture 3" descr="obsessive-thinking.jpg"/>
          <p:cNvPicPr>
            <a:picLocks noChangeAspect="1"/>
          </p:cNvPicPr>
          <p:nvPr/>
        </p:nvPicPr>
        <p:blipFill>
          <a:blip r:embed="rId2"/>
          <a:stretch>
            <a:fillRect/>
          </a:stretch>
        </p:blipFill>
        <p:spPr>
          <a:xfrm>
            <a:off x="6029325" y="4399483"/>
            <a:ext cx="2076450" cy="2458517"/>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GB" sz="4000" dirty="0" smtClean="0">
                <a:solidFill>
                  <a:srgbClr val="3333FF"/>
                </a:solidFill>
                <a:effectLst>
                  <a:outerShdw blurRad="38100" dist="38100" dir="2700000" algn="tl">
                    <a:srgbClr val="000000">
                      <a:alpha val="43137"/>
                    </a:srgbClr>
                  </a:outerShdw>
                </a:effectLst>
                <a:ea typeface="+mj-ea"/>
                <a:cs typeface="+mj-cs"/>
              </a:rPr>
              <a:t>SUMMARY:</a:t>
            </a:r>
            <a:br>
              <a:rPr lang="en-GB" sz="4000" dirty="0" smtClean="0">
                <a:solidFill>
                  <a:srgbClr val="3333FF"/>
                </a:solidFill>
                <a:effectLst>
                  <a:outerShdw blurRad="38100" dist="38100" dir="2700000" algn="tl">
                    <a:srgbClr val="000000">
                      <a:alpha val="43137"/>
                    </a:srgbClr>
                  </a:outerShdw>
                </a:effectLst>
                <a:ea typeface="+mj-ea"/>
                <a:cs typeface="+mj-cs"/>
              </a:rPr>
            </a:br>
            <a:r>
              <a:rPr lang="en-GB" sz="4000" dirty="0" smtClean="0">
                <a:solidFill>
                  <a:srgbClr val="3333FF"/>
                </a:solidFill>
                <a:effectLst>
                  <a:outerShdw blurRad="38100" dist="38100" dir="2700000" algn="tl">
                    <a:srgbClr val="000000">
                      <a:alpha val="43137"/>
                    </a:srgbClr>
                  </a:outerShdw>
                </a:effectLst>
                <a:ea typeface="+mj-ea"/>
                <a:cs typeface="+mj-cs"/>
              </a:rPr>
              <a:t>Bereavement</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or</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depression</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a:t>
            </a:r>
            <a:endParaRPr lang="en-US" sz="4000" dirty="0">
              <a:solidFill>
                <a:srgbClr val="3333FF"/>
              </a:solidFill>
              <a:effectLst>
                <a:outerShdw blurRad="38100" dist="38100" dir="2700000" algn="tl">
                  <a:srgbClr val="000000">
                    <a:alpha val="43137"/>
                  </a:srgbClr>
                </a:outerShdw>
              </a:effectLst>
              <a:ea typeface="+mj-ea"/>
              <a:cs typeface="+mj-cs"/>
            </a:endParaRP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GB" sz="3000" b="1" u="sng" dirty="0" smtClean="0">
                <a:ea typeface="+mn-ea"/>
                <a:cs typeface="+mn-cs"/>
              </a:rPr>
              <a:t>In bereavement :</a:t>
            </a:r>
          </a:p>
          <a:p>
            <a:pPr lvl="1" eaLnBrk="1" fontAlgn="auto" hangingPunct="1">
              <a:spcAft>
                <a:spcPts val="0"/>
              </a:spcAft>
              <a:buFont typeface="Arial"/>
              <a:buChar char="–"/>
              <a:defRPr/>
            </a:pPr>
            <a:r>
              <a:rPr lang="en-US" sz="2000" b="1" dirty="0" smtClean="0">
                <a:ea typeface="+mn-ea"/>
              </a:rPr>
              <a:t>NO</a:t>
            </a:r>
            <a:r>
              <a:rPr lang="en-US" sz="2000" dirty="0" smtClean="0">
                <a:ea typeface="+mn-ea"/>
              </a:rPr>
              <a:t> morbid feelings of guilt and worthlessness, suicidal ideation, or psychomotor retardation.</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Dysphoria often triggered by thoughts or reminders of the deceased.</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Onset is within the first 2 months of bereavement.</a:t>
            </a:r>
          </a:p>
          <a:p>
            <a:pPr lvl="1" eaLnBrk="1" fontAlgn="auto" hangingPunct="1">
              <a:spcAft>
                <a:spcPts val="0"/>
              </a:spcAft>
              <a:buFont typeface="Arial"/>
              <a:buNone/>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Duration of depressive symptoms is less than 2 months.</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Functional impairment is transient and mild.</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No family or personal history of major depression.</a:t>
            </a:r>
            <a:endParaRPr lang="en-US" sz="2000"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atin typeface="Calibri" charset="0"/>
              </a:rPr>
              <a:t>Case Development</a:t>
            </a:r>
          </a:p>
        </p:txBody>
      </p:sp>
      <p:sp>
        <p:nvSpPr>
          <p:cNvPr id="77826" name="Content Placeholder 2"/>
          <p:cNvSpPr>
            <a:spLocks noGrp="1"/>
          </p:cNvSpPr>
          <p:nvPr>
            <p:ph idx="1"/>
          </p:nvPr>
        </p:nvSpPr>
        <p:spPr/>
        <p:txBody>
          <a:bodyPr/>
          <a:lstStyle/>
          <a:p>
            <a:pPr eaLnBrk="1" hangingPunct="1"/>
            <a:r>
              <a:rPr lang="en-US">
                <a:latin typeface="Calibri" charset="0"/>
              </a:rPr>
              <a:t>Her aunt is anxious for the last 8 years. She has excessive worries about daily events mainly toward safety of her kids. </a:t>
            </a:r>
            <a:endParaRPr lang="en-US" b="1">
              <a:latin typeface="Calibri" charset="0"/>
            </a:endParaRPr>
          </a:p>
          <a:p>
            <a:pPr eaLnBrk="1" hangingPunct="1"/>
            <a:endParaRPr lang="en-US">
              <a:latin typeface="Calibri"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solidFill>
                  <a:srgbClr val="FF0000"/>
                </a:solidFill>
                <a:latin typeface="Arial"/>
                <a:ea typeface="+mn-ea"/>
                <a:cs typeface="Arial"/>
              </a:rPr>
              <a:t>Generalized Anxiety Disorder (GAD)</a:t>
            </a:r>
            <a:endParaRPr lang="en-CA" dirty="0" smtClean="0">
              <a:solidFill>
                <a:srgbClr val="FF0000"/>
              </a:solidFill>
              <a:latin typeface="Arial"/>
              <a:ea typeface="+mn-ea"/>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50825" y="1268413"/>
            <a:ext cx="8642350" cy="5184775"/>
          </a:xfrm>
        </p:spPr>
        <p:txBody>
          <a:bodyPr rtlCol="0">
            <a:normAutofit/>
          </a:bodyPr>
          <a:lstStyle/>
          <a:p>
            <a:pPr eaLnBrk="1" fontAlgn="auto" hangingPunct="1">
              <a:lnSpc>
                <a:spcPct val="90000"/>
              </a:lnSpc>
              <a:spcAft>
                <a:spcPts val="0"/>
              </a:spcAft>
              <a:buFontTx/>
              <a:buNone/>
              <a:defRPr/>
            </a:pPr>
            <a:r>
              <a:rPr lang="en-US" sz="2800" u="sng" dirty="0" smtClean="0">
                <a:latin typeface="Arial" pitchFamily="34" charset="0"/>
                <a:ea typeface="+mn-ea"/>
                <a:cs typeface="Arial" pitchFamily="34" charset="0"/>
              </a:rPr>
              <a:t>Criteria:</a:t>
            </a:r>
          </a:p>
          <a:p>
            <a:pPr eaLnBrk="1" fontAlgn="auto" hangingPunct="1">
              <a:lnSpc>
                <a:spcPct val="90000"/>
              </a:lnSpc>
              <a:spcAft>
                <a:spcPts val="0"/>
              </a:spcAft>
              <a:buFontTx/>
              <a:buNone/>
              <a:defRPr/>
            </a:pPr>
            <a:endParaRPr lang="en-US" sz="1000" u="sng"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solidFill>
                  <a:srgbClr val="FF6600"/>
                </a:solidFill>
                <a:latin typeface="Arial" pitchFamily="34" charset="0"/>
                <a:ea typeface="+mn-ea"/>
                <a:cs typeface="Arial" pitchFamily="34" charset="0"/>
              </a:rPr>
              <a:t>Excessive worries </a:t>
            </a:r>
            <a:r>
              <a:rPr lang="en-US" sz="2800" dirty="0" smtClean="0">
                <a:latin typeface="Arial" pitchFamily="34" charset="0"/>
                <a:ea typeface="+mn-ea"/>
                <a:cs typeface="Arial" pitchFamily="34" charset="0"/>
              </a:rPr>
              <a:t>about many events :</a:t>
            </a:r>
          </a:p>
          <a:p>
            <a:pPr eaLnBrk="1" fontAlgn="auto" hangingPunct="1">
              <a:lnSpc>
                <a:spcPct val="90000"/>
              </a:lnSpc>
              <a:spcAft>
                <a:spcPts val="0"/>
              </a:spcAft>
              <a:buFont typeface="Wingdings 3" pitchFamily="18" charset="2"/>
              <a:buNone/>
              <a:defRPr/>
            </a:pPr>
            <a:r>
              <a:rPr lang="en-US" sz="2800" dirty="0" smtClean="0">
                <a:latin typeface="Arial" pitchFamily="34" charset="0"/>
                <a:ea typeface="+mn-ea"/>
                <a:cs typeface="Arial" pitchFamily="34" charset="0"/>
              </a:rPr>
              <a:t> ( routine themes “everyday events”, Difficult to control or relax, not productive</a:t>
            </a:r>
            <a:r>
              <a:rPr lang="en-CA" sz="2800" dirty="0" smtClean="0">
                <a:latin typeface="Arial" pitchFamily="34" charset="0"/>
                <a:ea typeface="+mn-ea"/>
                <a:cs typeface="Arial" pitchFamily="34" charset="0"/>
              </a:rPr>
              <a:t>).</a:t>
            </a:r>
          </a:p>
          <a:p>
            <a:pPr eaLnBrk="1" fontAlgn="auto" hangingPunct="1">
              <a:lnSpc>
                <a:spcPct val="90000"/>
              </a:lnSpc>
              <a:spcAft>
                <a:spcPts val="0"/>
              </a:spcAft>
              <a:buFont typeface="Wingdings 3" pitchFamily="18" charset="2"/>
              <a:buNone/>
              <a:defRPr/>
            </a:pPr>
            <a:r>
              <a:rPr lang="en-US" sz="10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Multiple physical &amp; psychological </a:t>
            </a:r>
            <a:r>
              <a:rPr lang="en-US" sz="2800" dirty="0" smtClean="0">
                <a:solidFill>
                  <a:srgbClr val="FF6600"/>
                </a:solidFill>
                <a:latin typeface="Arial" pitchFamily="34" charset="0"/>
                <a:ea typeface="+mn-ea"/>
                <a:cs typeface="Arial" pitchFamily="34" charset="0"/>
              </a:rPr>
              <a:t>features</a:t>
            </a:r>
            <a:r>
              <a:rPr lang="en-US" sz="28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Significant impairment in </a:t>
            </a:r>
            <a:r>
              <a:rPr lang="en-US" sz="2800" dirty="0">
                <a:solidFill>
                  <a:srgbClr val="FF6600"/>
                </a:solidFill>
                <a:latin typeface="Arial" pitchFamily="34" charset="0"/>
                <a:ea typeface="+mn-ea"/>
                <a:cs typeface="Arial" pitchFamily="34" charset="0"/>
              </a:rPr>
              <a:t>function</a:t>
            </a:r>
            <a:r>
              <a:rPr lang="en-US" sz="28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Not due to GMC , substance abuse or other</a:t>
            </a:r>
          </a:p>
          <a:p>
            <a:pPr eaLnBrk="1" fontAlgn="auto" hangingPunct="1">
              <a:lnSpc>
                <a:spcPct val="90000"/>
              </a:lnSpc>
              <a:spcAft>
                <a:spcPts val="0"/>
              </a:spcAft>
              <a:buFont typeface="Arial"/>
              <a:buNone/>
              <a:defRPr/>
            </a:pPr>
            <a:r>
              <a:rPr lang="en-US" sz="2800" dirty="0" smtClean="0">
                <a:latin typeface="Arial" pitchFamily="34" charset="0"/>
                <a:ea typeface="+mn-ea"/>
                <a:cs typeface="Arial" pitchFamily="34" charset="0"/>
              </a:rPr>
              <a:t> axis I psychiatric disorder. </a:t>
            </a:r>
          </a:p>
          <a:p>
            <a:pPr eaLnBrk="1" fontAlgn="auto" hangingPunct="1">
              <a:lnSpc>
                <a:spcPct val="90000"/>
              </a:lnSpc>
              <a:spcAft>
                <a:spcPts val="0"/>
              </a:spcAft>
              <a:buFont typeface="Arial"/>
              <a:buNone/>
              <a:defRPr/>
            </a:pPr>
            <a:endParaRPr lang="en-US" sz="1000"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6 months </a:t>
            </a:r>
            <a:r>
              <a:rPr lang="en-US" sz="2800" dirty="0">
                <a:solidFill>
                  <a:srgbClr val="FF6600"/>
                </a:solidFill>
                <a:latin typeface="Arial" pitchFamily="34" charset="0"/>
                <a:ea typeface="+mn-ea"/>
                <a:cs typeface="Arial" pitchFamily="34" charset="0"/>
              </a:rPr>
              <a:t>duration</a:t>
            </a:r>
            <a:r>
              <a:rPr lang="en-US" sz="2800" dirty="0" smtClean="0">
                <a:latin typeface="Arial" pitchFamily="34" charset="0"/>
                <a:ea typeface="+mn-ea"/>
                <a:cs typeface="Arial" pitchFamily="34" charset="0"/>
              </a:rPr>
              <a:t> – most of the time</a:t>
            </a:r>
          </a:p>
        </p:txBody>
      </p:sp>
      <p:sp>
        <p:nvSpPr>
          <p:cNvPr id="79874" name="Rectangle 2"/>
          <p:cNvSpPr>
            <a:spLocks noGrp="1" noChangeArrowheads="1"/>
          </p:cNvSpPr>
          <p:nvPr>
            <p:ph type="title"/>
          </p:nvPr>
        </p:nvSpPr>
        <p:spPr>
          <a:xfrm>
            <a:off x="457200" y="274638"/>
            <a:ext cx="8229600" cy="417512"/>
          </a:xfrm>
        </p:spPr>
        <p:txBody>
          <a:bodyPr/>
          <a:lstStyle/>
          <a:p>
            <a:pPr eaLnBrk="1" hangingPunct="1"/>
            <a:r>
              <a:rPr lang="en-US" sz="3600" dirty="0">
                <a:latin typeface="Arial" charset="0"/>
                <a:cs typeface="Arial" charset="0"/>
              </a:rPr>
              <a:t>Generalized Anxiety Disorder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Generalized Anxiety Disorder </a:t>
            </a:r>
            <a:r>
              <a:rPr lang="en-US" sz="2400" dirty="0" smtClean="0">
                <a:latin typeface="Arial" charset="0"/>
                <a:cs typeface="Arial" charset="0"/>
              </a:rPr>
              <a:t>DSM5</a:t>
            </a:r>
            <a:endParaRPr lang="en-US" sz="2400" dirty="0"/>
          </a:p>
        </p:txBody>
      </p:sp>
      <p:sp>
        <p:nvSpPr>
          <p:cNvPr id="3" name="Content Placeholder 2"/>
          <p:cNvSpPr>
            <a:spLocks noGrp="1"/>
          </p:cNvSpPr>
          <p:nvPr>
            <p:ph idx="1"/>
          </p:nvPr>
        </p:nvSpPr>
        <p:spPr>
          <a:xfrm>
            <a:off x="457200" y="1417638"/>
            <a:ext cx="8229600" cy="4983162"/>
          </a:xfrm>
        </p:spPr>
        <p:txBody>
          <a:bodyPr>
            <a:normAutofit fontScale="92500" lnSpcReduction="20000"/>
          </a:bodyPr>
          <a:lstStyle/>
          <a:p>
            <a:pPr algn="just">
              <a:lnSpc>
                <a:spcPct val="120000"/>
              </a:lnSpc>
              <a:spcBef>
                <a:spcPts val="0"/>
              </a:spcBef>
              <a:spcAft>
                <a:spcPts val="0"/>
              </a:spcAft>
              <a:buNone/>
            </a:pPr>
            <a:r>
              <a:rPr lang="en-US" baseline="30000" dirty="0" smtClean="0"/>
              <a:t>A. </a:t>
            </a:r>
            <a:r>
              <a:rPr lang="en-US" baseline="30000" dirty="0" smtClean="0">
                <a:solidFill>
                  <a:srgbClr val="0000FF"/>
                </a:solidFill>
              </a:rPr>
              <a:t>Excessive anxiety and worry </a:t>
            </a:r>
            <a:r>
              <a:rPr lang="en-US" baseline="30000" dirty="0" smtClean="0"/>
              <a:t>(apprehensive expectation), occurring more days than not </a:t>
            </a:r>
            <a:r>
              <a:rPr lang="en-US" baseline="30000" dirty="0" smtClean="0">
                <a:solidFill>
                  <a:srgbClr val="0000FF"/>
                </a:solidFill>
              </a:rPr>
              <a:t>for at least 6 months</a:t>
            </a:r>
            <a:r>
              <a:rPr lang="en-US" baseline="30000" dirty="0" smtClean="0"/>
              <a:t>, about a number of events or activities (such as work or school performance).</a:t>
            </a:r>
          </a:p>
          <a:p>
            <a:pPr algn="just">
              <a:lnSpc>
                <a:spcPct val="120000"/>
              </a:lnSpc>
              <a:spcBef>
                <a:spcPts val="0"/>
              </a:spcBef>
              <a:spcAft>
                <a:spcPts val="0"/>
              </a:spcAft>
              <a:buNone/>
            </a:pPr>
            <a:r>
              <a:rPr lang="en-US" baseline="30000" dirty="0" smtClean="0"/>
              <a:t>B. The individual finds it </a:t>
            </a:r>
            <a:r>
              <a:rPr lang="en-US" baseline="30000" dirty="0" smtClean="0">
                <a:solidFill>
                  <a:srgbClr val="0000FF"/>
                </a:solidFill>
              </a:rPr>
              <a:t>difficult to control the worry</a:t>
            </a:r>
            <a:r>
              <a:rPr lang="en-US" baseline="30000" dirty="0" smtClean="0"/>
              <a:t>.</a:t>
            </a:r>
          </a:p>
          <a:p>
            <a:pPr algn="just">
              <a:lnSpc>
                <a:spcPct val="120000"/>
              </a:lnSpc>
              <a:spcBef>
                <a:spcPts val="0"/>
              </a:spcBef>
              <a:spcAft>
                <a:spcPts val="0"/>
              </a:spcAft>
              <a:buNone/>
            </a:pPr>
            <a:r>
              <a:rPr lang="en-US" baseline="30000" dirty="0" smtClean="0"/>
              <a:t>C. The anxiety and worry are associated with </a:t>
            </a:r>
            <a:r>
              <a:rPr lang="en-US" b="1" baseline="30000" dirty="0" smtClean="0">
                <a:solidFill>
                  <a:srgbClr val="0000FF"/>
                </a:solidFill>
              </a:rPr>
              <a:t>three</a:t>
            </a:r>
            <a:r>
              <a:rPr lang="en-US" baseline="30000" dirty="0" smtClean="0"/>
              <a:t> (or more) of the following six symptoms (with at least some symptoms having been present for more days than not for the past 6 months); Note: Only one item is required in children. </a:t>
            </a:r>
          </a:p>
          <a:p>
            <a:pPr algn="just">
              <a:lnSpc>
                <a:spcPct val="120000"/>
              </a:lnSpc>
              <a:spcBef>
                <a:spcPts val="0"/>
              </a:spcBef>
              <a:spcAft>
                <a:spcPts val="0"/>
              </a:spcAft>
              <a:buNone/>
            </a:pPr>
            <a:r>
              <a:rPr lang="en-US" baseline="30000" dirty="0" smtClean="0"/>
              <a:t>1. </a:t>
            </a:r>
            <a:r>
              <a:rPr lang="en-US" baseline="30000" dirty="0" smtClean="0">
                <a:solidFill>
                  <a:srgbClr val="0000FF"/>
                </a:solidFill>
              </a:rPr>
              <a:t>Restlessness</a:t>
            </a:r>
            <a:r>
              <a:rPr lang="en-US" baseline="30000" dirty="0" smtClean="0"/>
              <a:t> or feeling keyed up or on edge.</a:t>
            </a:r>
          </a:p>
          <a:p>
            <a:pPr algn="just">
              <a:lnSpc>
                <a:spcPct val="120000"/>
              </a:lnSpc>
              <a:spcBef>
                <a:spcPts val="0"/>
              </a:spcBef>
              <a:spcAft>
                <a:spcPts val="0"/>
              </a:spcAft>
              <a:buNone/>
            </a:pPr>
            <a:r>
              <a:rPr lang="en-US" baseline="30000" dirty="0" smtClean="0"/>
              <a:t>2. Being easily </a:t>
            </a:r>
            <a:r>
              <a:rPr lang="en-US" baseline="30000" dirty="0" smtClean="0">
                <a:solidFill>
                  <a:srgbClr val="0000FF"/>
                </a:solidFill>
              </a:rPr>
              <a:t>fatigued</a:t>
            </a:r>
            <a:r>
              <a:rPr lang="en-US" baseline="30000" dirty="0" smtClean="0"/>
              <a:t>.</a:t>
            </a:r>
          </a:p>
          <a:p>
            <a:pPr algn="just">
              <a:lnSpc>
                <a:spcPct val="120000"/>
              </a:lnSpc>
              <a:spcBef>
                <a:spcPts val="0"/>
              </a:spcBef>
              <a:spcAft>
                <a:spcPts val="0"/>
              </a:spcAft>
              <a:buNone/>
            </a:pPr>
            <a:r>
              <a:rPr lang="en-US" baseline="30000" dirty="0" smtClean="0"/>
              <a:t>3. Difficulty </a:t>
            </a:r>
            <a:r>
              <a:rPr lang="en-US" baseline="30000" dirty="0" smtClean="0">
                <a:solidFill>
                  <a:srgbClr val="0000FF"/>
                </a:solidFill>
              </a:rPr>
              <a:t>concentrating</a:t>
            </a:r>
            <a:r>
              <a:rPr lang="en-US" baseline="30000" dirty="0" smtClean="0"/>
              <a:t> or mind going blank.</a:t>
            </a:r>
          </a:p>
          <a:p>
            <a:pPr algn="just">
              <a:lnSpc>
                <a:spcPct val="120000"/>
              </a:lnSpc>
              <a:spcBef>
                <a:spcPts val="0"/>
              </a:spcBef>
              <a:spcAft>
                <a:spcPts val="0"/>
              </a:spcAft>
              <a:buNone/>
            </a:pPr>
            <a:r>
              <a:rPr lang="en-US" baseline="30000" dirty="0" smtClean="0"/>
              <a:t>4. </a:t>
            </a:r>
            <a:r>
              <a:rPr lang="en-US" baseline="30000" dirty="0" smtClean="0">
                <a:solidFill>
                  <a:srgbClr val="0000FF"/>
                </a:solidFill>
              </a:rPr>
              <a:t>Irritability</a:t>
            </a:r>
            <a:r>
              <a:rPr lang="en-US" baseline="30000" dirty="0" smtClean="0"/>
              <a:t>.</a:t>
            </a:r>
          </a:p>
          <a:p>
            <a:pPr algn="just">
              <a:lnSpc>
                <a:spcPct val="120000"/>
              </a:lnSpc>
              <a:spcBef>
                <a:spcPts val="0"/>
              </a:spcBef>
              <a:spcAft>
                <a:spcPts val="0"/>
              </a:spcAft>
              <a:buNone/>
            </a:pPr>
            <a:r>
              <a:rPr lang="en-US" baseline="30000" dirty="0" smtClean="0"/>
              <a:t>5. </a:t>
            </a:r>
            <a:r>
              <a:rPr lang="en-US" baseline="30000" dirty="0" smtClean="0">
                <a:solidFill>
                  <a:srgbClr val="0000FF"/>
                </a:solidFill>
              </a:rPr>
              <a:t>Muscle tension</a:t>
            </a:r>
            <a:r>
              <a:rPr lang="en-US" baseline="30000" dirty="0" smtClean="0"/>
              <a:t>.</a:t>
            </a:r>
          </a:p>
          <a:p>
            <a:pPr algn="just">
              <a:lnSpc>
                <a:spcPct val="120000"/>
              </a:lnSpc>
              <a:spcBef>
                <a:spcPts val="0"/>
              </a:spcBef>
              <a:spcAft>
                <a:spcPts val="0"/>
              </a:spcAft>
              <a:buNone/>
            </a:pPr>
            <a:r>
              <a:rPr lang="en-US" baseline="30000" dirty="0" smtClean="0"/>
              <a:t>6.</a:t>
            </a:r>
            <a:r>
              <a:rPr lang="en-US" baseline="30000" dirty="0" smtClean="0">
                <a:solidFill>
                  <a:srgbClr val="0000FF"/>
                </a:solidFill>
              </a:rPr>
              <a:t>Sleep</a:t>
            </a:r>
            <a:r>
              <a:rPr lang="en-US" baseline="30000" dirty="0" smtClean="0"/>
              <a:t> disturbance (difficulty falling or staying asleep, or restless, unsatisfying sleep).</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Generalized Anxiety Disorder </a:t>
            </a:r>
            <a:r>
              <a:rPr lang="en-US" sz="2400" dirty="0" smtClean="0">
                <a:latin typeface="Arial" charset="0"/>
                <a:cs typeface="Arial" charset="0"/>
              </a:rPr>
              <a:t>DSM5</a:t>
            </a:r>
            <a:endParaRPr lang="en-US" sz="2400" dirty="0"/>
          </a:p>
        </p:txBody>
      </p:sp>
      <p:sp>
        <p:nvSpPr>
          <p:cNvPr id="3" name="Content Placeholder 2"/>
          <p:cNvSpPr>
            <a:spLocks noGrp="1"/>
          </p:cNvSpPr>
          <p:nvPr>
            <p:ph idx="1"/>
          </p:nvPr>
        </p:nvSpPr>
        <p:spPr>
          <a:xfrm>
            <a:off x="457200" y="1417638"/>
            <a:ext cx="8229600" cy="4983162"/>
          </a:xfrm>
        </p:spPr>
        <p:txBody>
          <a:bodyPr>
            <a:noAutofit/>
          </a:bodyPr>
          <a:lstStyle/>
          <a:p>
            <a:pPr marL="0" indent="0" algn="just">
              <a:spcBef>
                <a:spcPts val="0"/>
              </a:spcBef>
              <a:spcAft>
                <a:spcPts val="0"/>
              </a:spcAft>
              <a:buNone/>
            </a:pPr>
            <a:r>
              <a:rPr lang="en-US" sz="2800" baseline="30000" dirty="0" smtClean="0"/>
              <a:t>D.</a:t>
            </a:r>
            <a:r>
              <a:rPr lang="en-US" sz="2800" dirty="0" smtClean="0"/>
              <a:t> </a:t>
            </a:r>
            <a:r>
              <a:rPr lang="en-US" sz="2800" baseline="30000" dirty="0" smtClean="0"/>
              <a:t>The anxiety, worry, or physical symptoms cause </a:t>
            </a:r>
            <a:r>
              <a:rPr lang="en-US" sz="2800" baseline="30000" dirty="0" smtClean="0">
                <a:solidFill>
                  <a:srgbClr val="0000FF"/>
                </a:solidFill>
              </a:rPr>
              <a:t>clinically significant distress or impairment</a:t>
            </a:r>
            <a:r>
              <a:rPr lang="en-US" sz="2800" baseline="30000" dirty="0" smtClean="0"/>
              <a:t> in social, occupational, or other important areas of functioning.</a:t>
            </a:r>
          </a:p>
          <a:p>
            <a:pPr marL="0" indent="0" algn="just">
              <a:spcBef>
                <a:spcPts val="0"/>
              </a:spcBef>
              <a:spcAft>
                <a:spcPts val="0"/>
              </a:spcAft>
              <a:buNone/>
            </a:pPr>
            <a:r>
              <a:rPr lang="en-US" sz="2800" baseline="30000" dirty="0" smtClean="0"/>
              <a:t>E. The disturbance is </a:t>
            </a:r>
            <a:r>
              <a:rPr lang="en-US" sz="2800" baseline="30000" dirty="0" smtClean="0">
                <a:solidFill>
                  <a:srgbClr val="0000FF"/>
                </a:solidFill>
              </a:rPr>
              <a:t>not</a:t>
            </a:r>
            <a:r>
              <a:rPr lang="en-US" sz="2800" baseline="30000" dirty="0" smtClean="0"/>
              <a:t> attributable to the physiological effects of a </a:t>
            </a:r>
            <a:r>
              <a:rPr lang="en-US" sz="2800" baseline="30000" dirty="0" smtClean="0">
                <a:solidFill>
                  <a:srgbClr val="0000FF"/>
                </a:solidFill>
              </a:rPr>
              <a:t>substance</a:t>
            </a:r>
            <a:r>
              <a:rPr lang="en-US" sz="2800" baseline="30000" dirty="0" smtClean="0"/>
              <a:t> (e.g., a drug of abuse, a medication) or </a:t>
            </a:r>
            <a:r>
              <a:rPr lang="en-US" sz="2800" baseline="30000" dirty="0" smtClean="0">
                <a:solidFill>
                  <a:srgbClr val="0000FF"/>
                </a:solidFill>
              </a:rPr>
              <a:t>another medical condition </a:t>
            </a:r>
            <a:r>
              <a:rPr lang="en-US" sz="2800" baseline="30000" dirty="0" smtClean="0"/>
              <a:t>(e.g., hyperthyroidism).</a:t>
            </a:r>
          </a:p>
          <a:p>
            <a:pPr marL="0" indent="0" algn="just">
              <a:spcBef>
                <a:spcPts val="0"/>
              </a:spcBef>
              <a:spcAft>
                <a:spcPts val="0"/>
              </a:spcAft>
              <a:buNone/>
            </a:pPr>
            <a:r>
              <a:rPr lang="en-US" sz="2800" baseline="30000" dirty="0" smtClean="0"/>
              <a:t>F. The disturbance is </a:t>
            </a:r>
            <a:r>
              <a:rPr lang="en-US" sz="2800" baseline="30000" dirty="0" smtClean="0">
                <a:solidFill>
                  <a:srgbClr val="0000FF"/>
                </a:solidFill>
              </a:rPr>
              <a:t>not</a:t>
            </a:r>
            <a:r>
              <a:rPr lang="en-US" sz="2800" baseline="30000" dirty="0" smtClean="0"/>
              <a:t> better explained by </a:t>
            </a:r>
            <a:r>
              <a:rPr lang="en-US" sz="2800" baseline="30000" dirty="0" smtClean="0">
                <a:solidFill>
                  <a:srgbClr val="0000FF"/>
                </a:solidFill>
              </a:rPr>
              <a:t>another mental disorder </a:t>
            </a:r>
            <a:r>
              <a:rPr lang="en-US" sz="2800" baseline="30000" dirty="0" smtClean="0"/>
              <a:t>(e.g., anxiety or worry about having panic attacks in panic disorder, negative evaluation in social anxiety disorder [social phobia], contamination or other obsessions in obsessive-compulsive disorder, separation from attachment figures in separation anxiety disorder, reminders of traumatic events in posttraumatic stress disorder, gaining weight in anorexia nervosa, physical complaints in somatic symptom disorder, perceived appearance flaws in body </a:t>
            </a:r>
            <a:r>
              <a:rPr lang="en-US" sz="2800" baseline="30000" dirty="0" err="1" smtClean="0"/>
              <a:t>dysmorphic</a:t>
            </a:r>
            <a:r>
              <a:rPr lang="en-US" sz="2800" baseline="30000" dirty="0" smtClean="0"/>
              <a:t> disorder, having a serious illness in illness anxiety disorder, or the content of delusional beliefs in schizophrenia or delusional</a:t>
            </a:r>
            <a:r>
              <a:rPr lang="en-US" sz="2800" dirty="0" smtClean="0"/>
              <a:t> </a:t>
            </a:r>
            <a:r>
              <a:rPr lang="en-US" sz="2800" baseline="30000" dirty="0" smtClean="0"/>
              <a:t>disorder).</a:t>
            </a:r>
          </a:p>
          <a:p>
            <a:pPr marL="0" indent="0" algn="just">
              <a:spcBef>
                <a:spcPts val="0"/>
              </a:spcBef>
              <a:spcAft>
                <a:spcPts val="0"/>
              </a:spcAft>
              <a:buNone/>
            </a:pPr>
            <a:endParaRPr lang="en-US"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250825" y="1052513"/>
            <a:ext cx="8569325" cy="5616575"/>
          </a:xfrm>
        </p:spPr>
        <p:txBody>
          <a:bodyPr rtlCol="0">
            <a:normAutofit fontScale="92500" lnSpcReduction="10000"/>
          </a:bodyPr>
          <a:lstStyle/>
          <a:p>
            <a:pPr marL="365760" indent="-256032" eaLnBrk="1" fontAlgn="auto" hangingPunct="1">
              <a:lnSpc>
                <a:spcPct val="90000"/>
              </a:lnSpc>
              <a:spcAft>
                <a:spcPts val="0"/>
              </a:spcAft>
              <a:buFontTx/>
              <a:buNone/>
              <a:defRPr/>
            </a:pPr>
            <a:endParaRPr lang="en-US"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u="sng" dirty="0" smtClean="0">
                <a:latin typeface="Arial" pitchFamily="34" charset="0"/>
                <a:ea typeface="+mn-ea"/>
                <a:cs typeface="Arial" pitchFamily="34" charset="0"/>
              </a:rPr>
              <a:t>Associated features:</a:t>
            </a: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panic attacks (episodes of short severe anxiety).</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Sadness +/- weeping  </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Overconcerned about body functions (heart, brain,...)</a:t>
            </a: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u="sng" dirty="0" smtClean="0">
                <a:latin typeface="Arial" pitchFamily="34" charset="0"/>
                <a:ea typeface="+mn-ea"/>
                <a:cs typeface="Arial" pitchFamily="34" charset="0"/>
              </a:rPr>
              <a:t>MSE : </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Tense posture, excessive movement </a:t>
            </a:r>
          </a:p>
          <a:p>
            <a:pPr marL="365760" indent="-256032" eaLnBrk="1" fontAlgn="auto" hangingPunct="1">
              <a:lnSpc>
                <a:spcPct val="90000"/>
              </a:lnSpc>
              <a:spcAft>
                <a:spcPts val="0"/>
              </a:spcAft>
              <a:buFont typeface="Wingdings 3" pitchFamily="18" charset="2"/>
              <a:buNone/>
              <a:defRPr/>
            </a:pPr>
            <a:r>
              <a:rPr lang="en-US" sz="2800" dirty="0" smtClean="0">
                <a:latin typeface="Arial" pitchFamily="34" charset="0"/>
                <a:ea typeface="+mn-ea"/>
                <a:cs typeface="Arial" pitchFamily="34" charset="0"/>
              </a:rPr>
              <a:t>        e.g. hands (tremor) &amp; head, excessive blinking</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Sweating.</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Difficulty in inhalation.</a:t>
            </a:r>
          </a:p>
        </p:txBody>
      </p:sp>
      <p:sp>
        <p:nvSpPr>
          <p:cNvPr id="81922" name="Rectangle 2"/>
          <p:cNvSpPr>
            <a:spLocks noGrp="1" noChangeArrowheads="1"/>
          </p:cNvSpPr>
          <p:nvPr>
            <p:ph type="title"/>
          </p:nvPr>
        </p:nvSpPr>
        <p:spPr>
          <a:xfrm>
            <a:off x="457200" y="274638"/>
            <a:ext cx="8229600" cy="417512"/>
          </a:xfrm>
        </p:spPr>
        <p:txBody>
          <a:bodyPr/>
          <a:lstStyle/>
          <a:p>
            <a:pPr eaLnBrk="1" hangingPunct="1"/>
            <a:r>
              <a:rPr lang="en-US" sz="3600">
                <a:latin typeface="Arial" charset="0"/>
                <a:cs typeface="Arial" charset="0"/>
              </a:rPr>
              <a:t>Generalized Anxiety Disorder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3" descr="anxiet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rrowheads="1"/>
          </p:cNvPicPr>
          <p:nvPr/>
        </p:nvPicPr>
        <p:blipFill>
          <a:blip r:embed="rId2"/>
          <a:srcRect/>
          <a:stretch>
            <a:fillRect/>
          </a:stretch>
        </p:blipFill>
        <p:spPr bwMode="auto">
          <a:xfrm>
            <a:off x="1268961" y="0"/>
            <a:ext cx="6609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idx="1"/>
          </p:nvPr>
        </p:nvSpPr>
        <p:spPr>
          <a:xfrm>
            <a:off x="539750" y="981075"/>
            <a:ext cx="8135938" cy="5589588"/>
          </a:xfrm>
        </p:spPr>
        <p:txBody>
          <a:bodyPr/>
          <a:lstStyle/>
          <a:p>
            <a:pPr eaLnBrk="1" hangingPunct="1">
              <a:buFontTx/>
              <a:buNone/>
            </a:pPr>
            <a:r>
              <a:rPr lang="en-US" sz="2800" u="sng" dirty="0">
                <a:latin typeface="Arial" charset="0"/>
                <a:cs typeface="Arial" charset="0"/>
              </a:rPr>
              <a:t>Course &amp; Prognosis </a:t>
            </a:r>
          </a:p>
          <a:p>
            <a:pPr eaLnBrk="1" hangingPunct="1">
              <a:buFontTx/>
              <a:buNone/>
            </a:pPr>
            <a:endParaRPr lang="en-US" sz="1200" dirty="0">
              <a:latin typeface="Arial" charset="0"/>
              <a:cs typeface="Arial" charset="0"/>
            </a:endParaRPr>
          </a:p>
          <a:p>
            <a:pPr eaLnBrk="1" hangingPunct="1">
              <a:spcBef>
                <a:spcPts val="600"/>
              </a:spcBef>
              <a:buFontTx/>
              <a:buNone/>
            </a:pPr>
            <a:r>
              <a:rPr lang="en-US" sz="2400" i="1" dirty="0">
                <a:latin typeface="Arial" charset="0"/>
                <a:cs typeface="Arial" charset="0"/>
              </a:rPr>
              <a:t>If not properly treated : </a:t>
            </a:r>
          </a:p>
          <a:p>
            <a:pPr eaLnBrk="1" hangingPunct="1">
              <a:spcBef>
                <a:spcPts val="600"/>
              </a:spcBef>
              <a:buSzPct val="70000"/>
              <a:buFont typeface="Wingdings" charset="0"/>
              <a:buChar char="q"/>
            </a:pPr>
            <a:r>
              <a:rPr lang="en-US" dirty="0">
                <a:latin typeface="Arial" charset="0"/>
                <a:cs typeface="Arial" charset="0"/>
              </a:rPr>
              <a:t> </a:t>
            </a:r>
            <a:r>
              <a:rPr lang="en-US" sz="2400" dirty="0">
                <a:latin typeface="Arial" charset="0"/>
                <a:cs typeface="Arial" charset="0"/>
              </a:rPr>
              <a:t>chronic, fluctuating &amp; worsens with stress.</a:t>
            </a:r>
          </a:p>
          <a:p>
            <a:pPr eaLnBrk="1" hangingPunct="1">
              <a:spcBef>
                <a:spcPts val="600"/>
              </a:spcBef>
              <a:buFont typeface="Wingdings" charset="0"/>
              <a:buChar char="q"/>
            </a:pPr>
            <a:r>
              <a:rPr lang="en-US" sz="2400" dirty="0">
                <a:latin typeface="Arial" charset="0"/>
                <a:cs typeface="Arial" charset="0"/>
              </a:rPr>
              <a:t>  Secondary depression .</a:t>
            </a:r>
          </a:p>
          <a:p>
            <a:pPr eaLnBrk="1" hangingPunct="1">
              <a:spcBef>
                <a:spcPts val="600"/>
              </a:spcBef>
              <a:buFont typeface="Wingdings" charset="0"/>
              <a:buChar char="q"/>
            </a:pPr>
            <a:r>
              <a:rPr lang="en-US" sz="2400" dirty="0">
                <a:latin typeface="Arial" charset="0"/>
                <a:cs typeface="Arial" charset="0"/>
              </a:rPr>
              <a:t>  Possible physical complications: e.g. HTN,DM,IHD </a:t>
            </a:r>
          </a:p>
          <a:p>
            <a:pPr eaLnBrk="1" hangingPunct="1">
              <a:buFontTx/>
              <a:buNone/>
            </a:pPr>
            <a:r>
              <a:rPr lang="en-US" sz="2400" dirty="0">
                <a:latin typeface="Arial" charset="0"/>
                <a:cs typeface="Arial" charset="0"/>
              </a:rPr>
              <a:t> </a:t>
            </a:r>
          </a:p>
          <a:p>
            <a:pPr eaLnBrk="1" hangingPunct="1">
              <a:spcBef>
                <a:spcPts val="600"/>
              </a:spcBef>
              <a:buFontTx/>
              <a:buNone/>
            </a:pPr>
            <a:r>
              <a:rPr lang="en-US" sz="2400" b="1" i="1" dirty="0">
                <a:latin typeface="Arial" charset="0"/>
                <a:cs typeface="Arial" charset="0"/>
              </a:rPr>
              <a:t> Poor  Prognostic Factors:</a:t>
            </a:r>
          </a:p>
          <a:p>
            <a:pPr eaLnBrk="1" hangingPunct="1">
              <a:spcBef>
                <a:spcPts val="600"/>
              </a:spcBef>
              <a:buFont typeface="Wingdings" charset="0"/>
              <a:buChar char="q"/>
            </a:pPr>
            <a:r>
              <a:rPr lang="en-US" sz="2400" dirty="0">
                <a:latin typeface="Arial" charset="0"/>
                <a:cs typeface="Arial" charset="0"/>
              </a:rPr>
              <a:t>   Very  severe  symptoms </a:t>
            </a:r>
          </a:p>
          <a:p>
            <a:pPr eaLnBrk="1" hangingPunct="1">
              <a:spcBef>
                <a:spcPts val="600"/>
              </a:spcBef>
              <a:buFont typeface="Wingdings" charset="0"/>
              <a:buChar char="q"/>
            </a:pPr>
            <a:r>
              <a:rPr lang="en-US" sz="2400" dirty="0">
                <a:latin typeface="Arial" charset="0"/>
                <a:cs typeface="Arial" charset="0"/>
              </a:rPr>
              <a:t>   Personality problems  </a:t>
            </a:r>
          </a:p>
          <a:p>
            <a:pPr eaLnBrk="1" hangingPunct="1">
              <a:spcBef>
                <a:spcPts val="600"/>
              </a:spcBef>
              <a:buFont typeface="Wingdings" charset="0"/>
              <a:buChar char="q"/>
            </a:pPr>
            <a:r>
              <a:rPr lang="en-US" sz="2400" dirty="0">
                <a:latin typeface="Arial" charset="0"/>
                <a:cs typeface="Arial" charset="0"/>
              </a:rPr>
              <a:t>   Uncooperative patient.</a:t>
            </a:r>
          </a:p>
          <a:p>
            <a:pPr eaLnBrk="1" hangingPunct="1">
              <a:spcBef>
                <a:spcPts val="600"/>
              </a:spcBef>
              <a:buFont typeface="Wingdings" charset="0"/>
              <a:buChar char="q"/>
            </a:pPr>
            <a:r>
              <a:rPr lang="en-US" sz="2400" dirty="0">
                <a:latin typeface="Arial" charset="0"/>
                <a:cs typeface="Arial" charset="0"/>
              </a:rPr>
              <a:t>  Derealization</a:t>
            </a:r>
          </a:p>
        </p:txBody>
      </p:sp>
      <p:sp>
        <p:nvSpPr>
          <p:cNvPr id="83970" name="Rectangle 2"/>
          <p:cNvSpPr>
            <a:spLocks noGrp="1" noChangeArrowheads="1"/>
          </p:cNvSpPr>
          <p:nvPr>
            <p:ph type="title"/>
          </p:nvPr>
        </p:nvSpPr>
        <p:spPr>
          <a:xfrm>
            <a:off x="1835150" y="274638"/>
            <a:ext cx="5905500" cy="1066800"/>
          </a:xfrm>
        </p:spPr>
        <p:txBody>
          <a:bodyPr/>
          <a:lstStyle/>
          <a:p>
            <a:pPr eaLnBrk="1" hangingPunct="1"/>
            <a:r>
              <a:rPr lang="en-US" sz="3200">
                <a:latin typeface="Arial" charset="0"/>
                <a:cs typeface="Arial" charset="0"/>
              </a:rPr>
              <a:t>Generalized Anxiety Disorder</a:t>
            </a:r>
            <a:br>
              <a:rPr lang="en-US" sz="3200">
                <a:latin typeface="Arial" charset="0"/>
                <a:cs typeface="Arial" charset="0"/>
              </a:rPr>
            </a:br>
            <a:endParaRPr lang="en-US" sz="3200" i="1">
              <a:solidFill>
                <a:srgbClr val="333399"/>
              </a:solidFill>
              <a:latin typeface="Calibri"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Anxiety .. In general</a:t>
            </a:r>
          </a:p>
        </p:txBody>
      </p:sp>
      <p:sp>
        <p:nvSpPr>
          <p:cNvPr id="5" name="Text Placeholder 4"/>
          <p:cNvSpPr>
            <a:spLocks noGrp="1"/>
          </p:cNvSpPr>
          <p:nvPr>
            <p:ph type="body"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1"/>
          <p:cNvGraphicFramePr>
            <a:graphicFrameLocks/>
          </p:cNvGraphicFramePr>
          <p:nvPr/>
        </p:nvGraphicFramePr>
        <p:xfrm>
          <a:off x="250825" y="115888"/>
          <a:ext cx="8642350" cy="6626225"/>
        </p:xfrm>
        <a:graphic>
          <a:graphicData uri="http://schemas.openxmlformats.org/drawingml/2006/table">
            <a:tbl>
              <a:tblPr rtl="1"/>
              <a:tblGrid>
                <a:gridCol w="3095625"/>
                <a:gridCol w="3376612"/>
                <a:gridCol w="2170113"/>
              </a:tblGrid>
              <a:tr h="944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rgbClr val="FF0000"/>
                          </a:solidFill>
                          <a:effectLst/>
                          <a:latin typeface="Arial" pitchFamily="34" charset="0"/>
                          <a:cs typeface="Arial" pitchFamily="34" charset="0"/>
                        </a:rPr>
                        <a:t>ABNORMAL ANXIETY</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accent3">
                              <a:lumMod val="50000"/>
                            </a:schemeClr>
                          </a:solidFill>
                          <a:effectLst/>
                          <a:latin typeface="Arial" pitchFamily="34" charset="0"/>
                          <a:cs typeface="Arial" pitchFamily="34" charset="0"/>
                        </a:rPr>
                        <a:t>NORMAL ANXIETY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1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Out of proportion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cs typeface="Arial" pitchFamily="34" charset="0"/>
                        </a:rPr>
                        <a:t>body responses &gt; </a:t>
                      </a:r>
                      <a:r>
                        <a:rPr kumimoji="0" lang="en-US" sz="2000" b="1" i="0" u="none" strike="noStrike" cap="none" normalizeH="0" baseline="0" dirty="0" smtClean="0">
                          <a:ln>
                            <a:noFill/>
                          </a:ln>
                          <a:solidFill>
                            <a:srgbClr val="FF0000"/>
                          </a:solidFill>
                          <a:effectLst/>
                          <a:latin typeface="Arial" pitchFamily="34" charset="0"/>
                          <a:cs typeface="Arial" pitchFamily="34" charset="0"/>
                        </a:rPr>
                        <a:t>External  trigger</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Many – severe – prolonged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 &amp; interfere with life.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GAD-Panic-Phobias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Acute &amp;PTSD-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rgbClr val="CC0099"/>
                        </a:solidFill>
                        <a:effectLst/>
                        <a:latin typeface="Arial"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Proportional to the trigger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(time &amp; severity).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External  trigger </a:t>
                      </a:r>
                      <a:r>
                        <a:rPr kumimoji="0" lang="en-US" sz="2400" b="1" i="0" u="none" strike="noStrike" cap="none" normalizeH="0" baseline="0" dirty="0" smtClean="0">
                          <a:ln>
                            <a:noFill/>
                          </a:ln>
                          <a:solidFill>
                            <a:schemeClr val="accent3">
                              <a:lumMod val="50000"/>
                            </a:schemeClr>
                          </a:solidFill>
                          <a:effectLst/>
                          <a:latin typeface="Arial" pitchFamily="34" charset="0"/>
                          <a:cs typeface="Arial" pitchFamily="34" charset="0"/>
                        </a:rPr>
                        <a:t>&gt;</a:t>
                      </a: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body responses.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few  - not severe - not prolonged &amp; minimal effect on life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Trait (character)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State (situational)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1-Apprehension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2- Attention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3- Features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4- Types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CA">
                <a:latin typeface="Calibri" charset="0"/>
              </a:rPr>
              <a:t>Anxiety Disorders</a:t>
            </a:r>
          </a:p>
        </p:txBody>
      </p:sp>
      <p:sp>
        <p:nvSpPr>
          <p:cNvPr id="3" name="Rectangle 2"/>
          <p:cNvSpPr/>
          <p:nvPr/>
        </p:nvSpPr>
        <p:spPr>
          <a:xfrm>
            <a:off x="852662" y="2852936"/>
            <a:ext cx="3429144" cy="923330"/>
          </a:xfrm>
          <a:prstGeom prst="rect">
            <a:avLst/>
          </a:prstGeom>
          <a:noFill/>
        </p:spPr>
        <p:txBody>
          <a:bodyPr wrap="none">
            <a:spAutoFit/>
          </a:bodyPr>
          <a:lstStyle/>
          <a:p>
            <a:pPr algn="ctr" fontAlgn="auto">
              <a:spcBef>
                <a:spcPts val="0"/>
              </a:spcBef>
              <a:spcAft>
                <a:spcPts val="0"/>
              </a:spcAft>
              <a:defRPr/>
            </a:pPr>
            <a:r>
              <a:rPr lang="en-US" sz="54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Cooper Black" pitchFamily="18" charset="0"/>
                <a:ea typeface="+mn-ea"/>
                <a:cs typeface="+mn-cs"/>
              </a:rPr>
              <a:t>DANGER</a:t>
            </a:r>
          </a:p>
        </p:txBody>
      </p:sp>
      <p:sp>
        <p:nvSpPr>
          <p:cNvPr id="4" name="Rectangle 3"/>
          <p:cNvSpPr/>
          <p:nvPr/>
        </p:nvSpPr>
        <p:spPr>
          <a:xfrm>
            <a:off x="5161210" y="2852936"/>
            <a:ext cx="3102772"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a typeface="+mn-ea"/>
                <a:cs typeface="+mn-cs"/>
              </a:rPr>
              <a:t>COPING</a:t>
            </a:r>
            <a:endParaRPr lang="en-C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a typeface="+mn-ea"/>
              <a:cs typeface="+mn-cs"/>
            </a:endParaRPr>
          </a:p>
        </p:txBody>
      </p:sp>
      <p:pic>
        <p:nvPicPr>
          <p:cNvPr id="2050" name="Picture 2" descr="C:\Documents and Settings\Dr.Ahmed Alhadi\My Documents\My Pictures\cliparts\danger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724400"/>
            <a:ext cx="2016125" cy="130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C:\Documents and Settings\Dr.Ahmed Alhadi\My Documents\My Pictures\cliparts\30037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581525"/>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nodeType="clickEffect">
                                  <p:stCondLst>
                                    <p:cond delay="0"/>
                                  </p:stCondLst>
                                  <p:childTnLst>
                                    <p:animScale>
                                      <p:cBhvr>
                                        <p:cTn id="19" dur="2000" fill="hold"/>
                                        <p:tgtEl>
                                          <p:spTgt spid="4"/>
                                        </p:tgtEl>
                                      </p:cBhvr>
                                      <p:by x="50000" y="50000"/>
                                    </p:animScale>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89" name="Content Placeholder 3" descr="Anxiety Attack Symptoms_Anxiety Attacks_Anxiety Cures_Anxiety Causes_Anxiety Prevention.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412875"/>
            <a:ext cx="5832475" cy="5184775"/>
          </a:xfrm>
        </p:spPr>
      </p:pic>
      <p:sp>
        <p:nvSpPr>
          <p:cNvPr id="89090" name="Title 2"/>
          <p:cNvSpPr>
            <a:spLocks noGrp="1"/>
          </p:cNvSpPr>
          <p:nvPr>
            <p:ph type="title"/>
          </p:nvPr>
        </p:nvSpPr>
        <p:spPr/>
        <p:txBody>
          <a:bodyPr/>
          <a:lstStyle/>
          <a:p>
            <a:pPr eaLnBrk="1" hangingPunct="1"/>
            <a:r>
              <a:rPr lang="en-CA">
                <a:latin typeface="Arial" charset="0"/>
                <a:cs typeface="Arial" charset="0"/>
              </a:rPr>
              <a:t>Vicious cycle of panic attack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Content Placeholder 3"/>
          <p:cNvGraphicFramePr>
            <a:graphicFrameLocks noGrp="1"/>
          </p:cNvGraphicFramePr>
          <p:nvPr>
            <p:ph idx="1"/>
          </p:nvPr>
        </p:nvGraphicFramePr>
        <p:xfrm>
          <a:off x="433388" y="1549400"/>
          <a:ext cx="8331200" cy="4627563"/>
        </p:xfrm>
        <a:graphic>
          <a:graphicData uri="http://schemas.openxmlformats.org/presentationml/2006/ole">
            <mc:AlternateContent xmlns:mc="http://schemas.openxmlformats.org/markup-compatibility/2006">
              <mc:Choice xmlns:v="urn:schemas-microsoft-com:vml" Requires="v">
                <p:oleObj spid="_x0000_s90119" r:id="rId4" imgW="8332543" imgH="4626482" progId="">
                  <p:embed/>
                </p:oleObj>
              </mc:Choice>
              <mc:Fallback>
                <p:oleObj r:id="rId4" imgW="8332543" imgH="4626482" progId="">
                  <p:embed/>
                  <p:pic>
                    <p:nvPicPr>
                      <p:cNvPr id="0" name="Picture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1549400"/>
                        <a:ext cx="8331200"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4" name="TextBox 4"/>
          <p:cNvSpPr txBox="1">
            <a:spLocks noChangeArrowheads="1"/>
          </p:cNvSpPr>
          <p:nvPr/>
        </p:nvSpPr>
        <p:spPr bwMode="auto">
          <a:xfrm>
            <a:off x="1187450" y="620713"/>
            <a:ext cx="69135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b="1">
                <a:solidFill>
                  <a:srgbClr val="0000FF"/>
                </a:solidFill>
              </a:rPr>
              <a:t>Mental Disorders among Adults (18 and older), in the past year (2001)</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Content Placeholder 3" descr="285911-1335297-286227-28633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476250"/>
            <a:ext cx="8709025" cy="5761038"/>
          </a:xfrm>
        </p:spPr>
      </p:pic>
      <p:sp>
        <p:nvSpPr>
          <p:cNvPr id="91138"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Content Placeholder 3" descr="285911-1335297-286227-1691677.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237288"/>
          </a:xfrm>
        </p:spPr>
      </p:pic>
      <p:sp>
        <p:nvSpPr>
          <p:cNvPr id="93186"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Content Placeholder 3" descr="Amygdala500_50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36613"/>
            <a:ext cx="9144000" cy="4105275"/>
          </a:xfrm>
        </p:spPr>
      </p:pic>
      <p:sp>
        <p:nvSpPr>
          <p:cNvPr id="3" name="Title 2"/>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en-CA" dirty="0" smtClean="0">
                <a:latin typeface="Arial" pitchFamily="34" charset="0"/>
                <a:ea typeface="+mj-ea"/>
                <a:cs typeface="Arial" pitchFamily="34" charset="0"/>
              </a:rPr>
              <a:t>Fear network</a:t>
            </a:r>
            <a:br>
              <a:rPr lang="en-CA" dirty="0" smtClean="0">
                <a:latin typeface="Arial" pitchFamily="34" charset="0"/>
                <a:ea typeface="+mj-ea"/>
                <a:cs typeface="Arial" pitchFamily="34" charset="0"/>
              </a:rPr>
            </a:br>
            <a:endParaRPr lang="en-CA" dirty="0">
              <a:latin typeface="Arial" pitchFamily="34" charset="0"/>
              <a:ea typeface="+mj-ea"/>
              <a:cs typeface="Arial" pitchFamily="34" charset="0"/>
            </a:endParaRPr>
          </a:p>
        </p:txBody>
      </p:sp>
      <p:sp>
        <p:nvSpPr>
          <p:cNvPr id="95235" name="TextBox 4"/>
          <p:cNvSpPr txBox="1">
            <a:spLocks noChangeArrowheads="1"/>
          </p:cNvSpPr>
          <p:nvPr/>
        </p:nvSpPr>
        <p:spPr bwMode="auto">
          <a:xfrm>
            <a:off x="0" y="4979988"/>
            <a:ext cx="91440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2000" baseline="30000"/>
              <a:t> </a:t>
            </a:r>
            <a:r>
              <a:rPr lang="en-CA" b="1"/>
              <a:t>Fear network </a:t>
            </a:r>
            <a:r>
              <a:rPr lang="en-CA" sz="2000"/>
              <a:t>centered in</a:t>
            </a:r>
            <a:r>
              <a:rPr lang="en-CA" sz="2000" baseline="30000"/>
              <a:t> </a:t>
            </a:r>
            <a:r>
              <a:rPr lang="en-CA" sz="2000"/>
              <a:t>the </a:t>
            </a:r>
            <a:r>
              <a:rPr lang="en-CA" sz="2000">
                <a:solidFill>
                  <a:srgbClr val="FF0000"/>
                </a:solidFill>
              </a:rPr>
              <a:t>Amygdala </a:t>
            </a:r>
            <a:r>
              <a:rPr lang="en-CA" sz="2000"/>
              <a:t>which has interaction with :</a:t>
            </a:r>
          </a:p>
          <a:p>
            <a:pPr eaLnBrk="1" hangingPunct="1">
              <a:buFont typeface="Arial" charset="0"/>
              <a:buChar char="•"/>
            </a:pPr>
            <a:r>
              <a:rPr lang="en-CA" sz="2000"/>
              <a:t>Hippocampus,</a:t>
            </a:r>
            <a:r>
              <a:rPr lang="en-CA" sz="2000" baseline="30000"/>
              <a:t> </a:t>
            </a:r>
            <a:r>
              <a:rPr lang="en-CA" sz="2000"/>
              <a:t>hypothalamic and  brainstem sites (observed</a:t>
            </a:r>
            <a:r>
              <a:rPr lang="en-CA" sz="2000" baseline="30000"/>
              <a:t> </a:t>
            </a:r>
            <a:r>
              <a:rPr lang="en-CA" sz="2000"/>
              <a:t>signs of fear responses)</a:t>
            </a:r>
          </a:p>
          <a:p>
            <a:pPr eaLnBrk="1" hangingPunct="1"/>
            <a:endParaRPr lang="en-CA" sz="2000"/>
          </a:p>
          <a:p>
            <a:pPr eaLnBrk="1" hangingPunct="1"/>
            <a:r>
              <a:rPr lang="en-CA" sz="1200" b="1"/>
              <a:t>Neuroanatomical Hypothesis of Panic Disorder, Revised, Jack M,2004</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atMod val="130000"/>
                  </a:schemeClr>
                </a:solidFill>
                <a:ea typeface="+mj-ea"/>
                <a:cs typeface="+mj-cs"/>
              </a:rPr>
              <a:t>Prognosis</a:t>
            </a:r>
            <a:endParaRPr lang="en-US" dirty="0">
              <a:solidFill>
                <a:schemeClr val="tx2">
                  <a:satMod val="130000"/>
                </a:schemeClr>
              </a:solidFill>
              <a:ea typeface="+mj-ea"/>
              <a:cs typeface="+mj-cs"/>
            </a:endParaRPr>
          </a:p>
        </p:txBody>
      </p:sp>
      <p:sp>
        <p:nvSpPr>
          <p:cNvPr id="96258" name="Content Placeholder 2"/>
          <p:cNvSpPr>
            <a:spLocks noGrp="1"/>
          </p:cNvSpPr>
          <p:nvPr>
            <p:ph idx="1"/>
          </p:nvPr>
        </p:nvSpPr>
        <p:spPr/>
        <p:txBody>
          <a:bodyPr/>
          <a:lstStyle/>
          <a:p>
            <a:pPr eaLnBrk="1" hangingPunct="1"/>
            <a:r>
              <a:rPr lang="en-US">
                <a:latin typeface="Gill Sans MT" charset="0"/>
              </a:rPr>
              <a:t>Depends on:</a:t>
            </a:r>
          </a:p>
          <a:p>
            <a:pPr lvl="1" eaLnBrk="1" hangingPunct="1"/>
            <a:endParaRPr lang="en-US">
              <a:latin typeface="Gill Sans MT" charset="0"/>
            </a:endParaRPr>
          </a:p>
          <a:p>
            <a:pPr lvl="1" eaLnBrk="1" hangingPunct="1"/>
            <a:r>
              <a:rPr lang="en-US">
                <a:latin typeface="Gill Sans MT" charset="0"/>
              </a:rPr>
              <a:t>Dx (Psychosis </a:t>
            </a:r>
            <a:r>
              <a:rPr lang="en-US">
                <a:latin typeface="Gill Sans MT" charset="0"/>
                <a:sym typeface="Wingdings" charset="0"/>
              </a:rPr>
              <a:t> Mood  Anxiety)</a:t>
            </a:r>
            <a:endParaRPr lang="en-US">
              <a:latin typeface="Gill Sans MT" charset="0"/>
            </a:endParaRPr>
          </a:p>
          <a:p>
            <a:pPr lvl="1" eaLnBrk="1" hangingPunct="1"/>
            <a:r>
              <a:rPr lang="en-US">
                <a:latin typeface="Gill Sans MT" charset="0"/>
              </a:rPr>
              <a:t>Severity</a:t>
            </a:r>
          </a:p>
          <a:p>
            <a:pPr lvl="1" eaLnBrk="1" hangingPunct="1"/>
            <a:r>
              <a:rPr lang="en-US">
                <a:latin typeface="Gill Sans MT" charset="0"/>
              </a:rPr>
              <a:t>Duration</a:t>
            </a:r>
          </a:p>
          <a:p>
            <a:pPr lvl="1" eaLnBrk="1" hangingPunct="1"/>
            <a:r>
              <a:rPr lang="en-US">
                <a:latin typeface="Gill Sans MT" charset="0"/>
              </a:rPr>
              <a:t>Support</a:t>
            </a:r>
          </a:p>
          <a:p>
            <a:pPr lvl="1" eaLnBrk="1" hangingPunct="1"/>
            <a:r>
              <a:rPr lang="en-US">
                <a:latin typeface="Gill Sans MT" charset="0"/>
              </a:rPr>
              <a:t>Compliance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4" descr="panic-attack-thoughts-300x190.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p:nvPr/>
        </p:nvSpPr>
        <p:spPr>
          <a:xfrm>
            <a:off x="5973216" y="4869160"/>
            <a:ext cx="3262695"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C00000"/>
                </a:solidFill>
                <a:latin typeface="Arial"/>
                <a:ea typeface="+mn-ea"/>
                <a:cs typeface="Arial"/>
              </a:rPr>
              <a:t>Imagine!!</a:t>
            </a:r>
            <a:endParaRPr lang="en-CA" sz="5400" b="1" dirty="0">
              <a:ln w="50800"/>
              <a:solidFill>
                <a:srgbClr val="C00000"/>
              </a:solidFill>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z="4800">
                <a:latin typeface="Calibri" charset="0"/>
              </a:rPr>
              <a:t>Summary</a:t>
            </a:r>
            <a:endParaRPr lang="en-US">
              <a:latin typeface="Calibri" charset="0"/>
            </a:endParaRPr>
          </a:p>
        </p:txBody>
      </p:sp>
      <p:sp>
        <p:nvSpPr>
          <p:cNvPr id="97282"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C:\Documents and Settings\Dr.Ahmed Alhadi\My Documents\My Pictures\cliparts\thank-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8529638" cy="568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1672</TotalTime>
  <Words>6379</Words>
  <Application>Microsoft Office PowerPoint</Application>
  <PresentationFormat>On-screen Show (4:3)</PresentationFormat>
  <Paragraphs>808</Paragraphs>
  <Slides>91</Slides>
  <Notes>11</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91</vt:i4>
      </vt:variant>
    </vt:vector>
  </HeadingPairs>
  <TitlesOfParts>
    <vt:vector size="101" baseType="lpstr">
      <vt:lpstr>ＭＳ Ｐゴシック</vt:lpstr>
      <vt:lpstr>Arial</vt:lpstr>
      <vt:lpstr>Calibri</vt:lpstr>
      <vt:lpstr>Cooper Black</vt:lpstr>
      <vt:lpstr>Gill Sans MT</vt:lpstr>
      <vt:lpstr>Times</vt:lpstr>
      <vt:lpstr>Times New Roman</vt:lpstr>
      <vt:lpstr>Wingdings</vt:lpstr>
      <vt:lpstr>Wingdings 3</vt:lpstr>
      <vt:lpstr>Office Theme</vt:lpstr>
      <vt:lpstr>Theme 4: Anxiety Disorders</vt:lpstr>
      <vt:lpstr>Introduction</vt:lpstr>
      <vt:lpstr>Anxiety Disorders DSM-IV-TR</vt:lpstr>
      <vt:lpstr>Anxiety Disorders in DSM5</vt:lpstr>
      <vt:lpstr>Case Vignette: </vt:lpstr>
      <vt:lpstr>Case Vignette: </vt:lpstr>
      <vt:lpstr>Features of Anxiety</vt:lpstr>
      <vt:lpstr>PowerPoint Presentation</vt:lpstr>
      <vt:lpstr>PowerPoint Presentation</vt:lpstr>
      <vt:lpstr>Anxiety Disorders</vt:lpstr>
      <vt:lpstr>Panic  Disorder</vt:lpstr>
      <vt:lpstr>PowerPoint Presentation</vt:lpstr>
      <vt:lpstr>Panic Disorder Diagnostic Criteria 300.01 (F41.0)</vt:lpstr>
      <vt:lpstr>Panic Disorder Diagnostic Criteria 300.01 (F41.0)</vt:lpstr>
      <vt:lpstr>Panic Disorder Diagnostic Criteria 300.01 (F41.0)</vt:lpstr>
      <vt:lpstr>Panic Disorder Diagnostic Criteria 300.01 (F41.0)</vt:lpstr>
      <vt:lpstr>PowerPoint Presentation</vt:lpstr>
      <vt:lpstr>PowerPoint Presentation</vt:lpstr>
      <vt:lpstr>Phobia s</vt:lpstr>
      <vt:lpstr>Case Development 1:</vt:lpstr>
      <vt:lpstr>Anxiety Disorders</vt:lpstr>
      <vt:lpstr>PowerPoint Presentation</vt:lpstr>
      <vt:lpstr>                        Phobic  Disorders  Irrational excessive fear ± panic attack on exposure + avoidance or endured with +++ discomfort</vt:lpstr>
      <vt:lpstr>Specific Phobia DSM5</vt:lpstr>
      <vt:lpstr>Specific Phobia DSM5</vt:lpstr>
      <vt:lpstr>Social Anxiety Disorder  (Social Phobia) DSM5</vt:lpstr>
      <vt:lpstr>Social Anxiety Disorder  (Social Phobia) DSM5</vt:lpstr>
      <vt:lpstr>Social Anxiety Disorder  (Social Phobia) DSM5</vt:lpstr>
      <vt:lpstr>Agoraphobia  Diagnostic Criteria 300.22 (F40.00) A. </vt:lpstr>
      <vt:lpstr>Agoraphobia  Diagnostic Criteria 300.22 (F40.00) A. </vt:lpstr>
      <vt:lpstr>Agoraphobia  Diagnostic Criteria 300.22 (F40.00) A. </vt:lpstr>
      <vt:lpstr>Video</vt:lpstr>
      <vt:lpstr>Summary</vt:lpstr>
      <vt:lpstr>Case Development 2:</vt:lpstr>
      <vt:lpstr>PowerPoint Presentation</vt:lpstr>
      <vt:lpstr>Anxiety Disorders</vt:lpstr>
      <vt:lpstr>PowerPoint Presentation</vt:lpstr>
      <vt:lpstr>OCD DSM5</vt:lpstr>
      <vt:lpstr>OCD DSM5</vt:lpstr>
      <vt:lpstr>PowerPoint Presentation</vt:lpstr>
      <vt:lpstr>video</vt:lpstr>
      <vt:lpstr> Main themes of OCD</vt:lpstr>
      <vt:lpstr>video</vt:lpstr>
      <vt:lpstr>PowerPoint Presentation</vt:lpstr>
      <vt:lpstr>Course</vt:lpstr>
      <vt:lpstr>PowerPoint Presentation</vt:lpstr>
      <vt:lpstr>Prognosis</vt:lpstr>
      <vt:lpstr>video</vt:lpstr>
      <vt:lpstr>Case development</vt:lpstr>
      <vt:lpstr>PowerPoint Presentation</vt:lpstr>
      <vt:lpstr>Anxiety Disorders</vt:lpstr>
      <vt:lpstr>PowerPoint Presentation</vt:lpstr>
      <vt:lpstr>Acute stress disorder and PTSD</vt:lpstr>
      <vt:lpstr>Acute stress disorder and PTSD</vt:lpstr>
      <vt:lpstr>PowerPoint Presentation</vt:lpstr>
      <vt:lpstr>PTSD DSM5</vt:lpstr>
      <vt:lpstr>PTSD DSM5</vt:lpstr>
      <vt:lpstr>PTSD DSM5</vt:lpstr>
      <vt:lpstr>PTSD DSM5</vt:lpstr>
      <vt:lpstr>PTSD DSM5</vt:lpstr>
      <vt:lpstr>PTSD DSM5</vt:lpstr>
      <vt:lpstr>PTSD epidemiology </vt:lpstr>
      <vt:lpstr>Comorbidity</vt:lpstr>
      <vt:lpstr>Prognosis </vt:lpstr>
      <vt:lpstr>Adjustment Disorders</vt:lpstr>
      <vt:lpstr>DSM-IV-TR Diagnostic Criteria for Adjustment Disorders</vt:lpstr>
      <vt:lpstr>Adjustment Disorders DSM5</vt:lpstr>
      <vt:lpstr>Adjustment Disorders DSM5</vt:lpstr>
      <vt:lpstr>Course and Prognosis</vt:lpstr>
      <vt:lpstr>Bereavement, Grief, and Mourning</vt:lpstr>
      <vt:lpstr>Normal Bereavement Reactions </vt:lpstr>
      <vt:lpstr>SUMMARY: Bereavement or depression ?</vt:lpstr>
      <vt:lpstr>Case Development</vt:lpstr>
      <vt:lpstr>Anxiety Disorders</vt:lpstr>
      <vt:lpstr>Generalized Anxiety Disorder</vt:lpstr>
      <vt:lpstr>Generalized Anxiety Disorder DSM5</vt:lpstr>
      <vt:lpstr>Generalized Anxiety Disorder DSM5</vt:lpstr>
      <vt:lpstr>Generalized Anxiety Disorder</vt:lpstr>
      <vt:lpstr>PowerPoint Presentation</vt:lpstr>
      <vt:lpstr>Generalized Anxiety Disorder </vt:lpstr>
      <vt:lpstr>Anxiety .. In general</vt:lpstr>
      <vt:lpstr>PowerPoint Presentation</vt:lpstr>
      <vt:lpstr>Anxiety Disorders</vt:lpstr>
      <vt:lpstr>Vicious cycle of panic attack</vt:lpstr>
      <vt:lpstr>PowerPoint Presentation</vt:lpstr>
      <vt:lpstr>PowerPoint Presentation</vt:lpstr>
      <vt:lpstr>PowerPoint Presentation</vt:lpstr>
      <vt:lpstr>Fear network </vt:lpstr>
      <vt:lpstr>Prognosis</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4: Anxiety Disorders</dc:title>
  <dc:creator>AHMAD</dc:creator>
  <cp:lastModifiedBy>Psychiatric Dept</cp:lastModifiedBy>
  <cp:revision>59</cp:revision>
  <dcterms:created xsi:type="dcterms:W3CDTF">2012-09-20T09:55:20Z</dcterms:created>
  <dcterms:modified xsi:type="dcterms:W3CDTF">2017-03-12T09:55:02Z</dcterms:modified>
</cp:coreProperties>
</file>