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Lst>
  <p:sldSz cx="9144000" cy="5143500" type="screen16x9"/>
  <p:notesSz cx="9144000" cy="5143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75" y="23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BB3C4-3995-4EE6-A01E-F90EAF0D2A7E}"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D7376A0C-FE63-462A-AA3F-4ED263CE6299}">
      <dgm:prSet phldrT="[Text]" custT="1"/>
      <dgm:spPr/>
      <dgm:t>
        <a:bodyPr/>
        <a:lstStyle/>
        <a:p>
          <a:r>
            <a:rPr lang="en-US" sz="1800" b="1" spc="-5" dirty="0">
              <a:latin typeface="Comic Sans MS" panose="030F0702030302020204" pitchFamily="66" charset="0"/>
              <a:cs typeface="Calibri"/>
            </a:rPr>
            <a:t>p</a:t>
          </a:r>
          <a:r>
            <a:rPr lang="en-US" sz="1800" b="1" spc="0" dirty="0">
              <a:latin typeface="Comic Sans MS" panose="030F0702030302020204" pitchFamily="66" charset="0"/>
              <a:cs typeface="Calibri"/>
            </a:rPr>
            <a:t>r</a:t>
          </a:r>
          <a:r>
            <a:rPr lang="en-US" sz="1800" b="1" spc="-10" dirty="0">
              <a:latin typeface="Comic Sans MS" panose="030F0702030302020204" pitchFamily="66" charset="0"/>
              <a:cs typeface="Calibri"/>
            </a:rPr>
            <a:t>e</a:t>
          </a:r>
          <a:r>
            <a:rPr lang="en-US" sz="1800" b="1" spc="-15" dirty="0">
              <a:latin typeface="Comic Sans MS" panose="030F0702030302020204" pitchFamily="66" charset="0"/>
              <a:cs typeface="Calibri"/>
            </a:rPr>
            <a:t>ope</a:t>
          </a:r>
          <a:r>
            <a:rPr lang="en-US" sz="1800" b="1" spc="0" dirty="0">
              <a:latin typeface="Comic Sans MS" panose="030F0702030302020204" pitchFamily="66" charset="0"/>
              <a:cs typeface="Calibri"/>
            </a:rPr>
            <a:t>r</a:t>
          </a:r>
          <a:r>
            <a:rPr lang="en-US" sz="1800" b="1" spc="-15" dirty="0">
              <a:latin typeface="Comic Sans MS" panose="030F0702030302020204" pitchFamily="66" charset="0"/>
              <a:cs typeface="Calibri"/>
            </a:rPr>
            <a:t>a</a:t>
          </a:r>
          <a:r>
            <a:rPr lang="en-US" sz="1800" b="1" spc="-5" dirty="0">
              <a:latin typeface="Comic Sans MS" panose="030F0702030302020204" pitchFamily="66" charset="0"/>
              <a:cs typeface="Calibri"/>
            </a:rPr>
            <a:t>t</a:t>
          </a:r>
          <a:r>
            <a:rPr lang="en-US" sz="1800" b="1" spc="0" dirty="0">
              <a:latin typeface="Comic Sans MS" panose="030F0702030302020204" pitchFamily="66" charset="0"/>
              <a:cs typeface="Calibri"/>
            </a:rPr>
            <a:t>ive </a:t>
          </a:r>
          <a:r>
            <a:rPr lang="en-US" sz="1800" b="1" spc="-15" dirty="0">
              <a:latin typeface="Comic Sans MS" panose="030F0702030302020204" pitchFamily="66" charset="0"/>
              <a:cs typeface="Calibri"/>
            </a:rPr>
            <a:t>a</a:t>
          </a:r>
          <a:r>
            <a:rPr lang="en-US" sz="1800" b="1" spc="-5" dirty="0">
              <a:latin typeface="Comic Sans MS" panose="030F0702030302020204" pitchFamily="66" charset="0"/>
              <a:cs typeface="Calibri"/>
            </a:rPr>
            <a:t>s</a:t>
          </a:r>
          <a:r>
            <a:rPr lang="en-US" sz="1800" b="1" spc="-10" dirty="0">
              <a:latin typeface="Comic Sans MS" panose="030F0702030302020204" pitchFamily="66" charset="0"/>
              <a:cs typeface="Calibri"/>
            </a:rPr>
            <a:t>s</a:t>
          </a:r>
          <a:r>
            <a:rPr lang="en-US" sz="1800" b="1" spc="-5" dirty="0">
              <a:latin typeface="Comic Sans MS" panose="030F0702030302020204" pitchFamily="66" charset="0"/>
              <a:cs typeface="Calibri"/>
            </a:rPr>
            <a:t>e</a:t>
          </a:r>
          <a:r>
            <a:rPr lang="en-US" sz="1800" b="1" spc="0" dirty="0">
              <a:latin typeface="Comic Sans MS" panose="030F0702030302020204" pitchFamily="66" charset="0"/>
              <a:cs typeface="Calibri"/>
            </a:rPr>
            <a:t>s</a:t>
          </a:r>
          <a:r>
            <a:rPr lang="en-US" sz="1800" b="1" spc="-10" dirty="0">
              <a:latin typeface="Comic Sans MS" panose="030F0702030302020204" pitchFamily="66" charset="0"/>
              <a:cs typeface="Calibri"/>
            </a:rPr>
            <a:t>s</a:t>
          </a:r>
          <a:r>
            <a:rPr lang="en-US" sz="1800" b="1" spc="-5" dirty="0">
              <a:latin typeface="Comic Sans MS" panose="030F0702030302020204" pitchFamily="66" charset="0"/>
              <a:cs typeface="Calibri"/>
            </a:rPr>
            <a:t>ment c</a:t>
          </a:r>
          <a:r>
            <a:rPr lang="en-US" sz="1800" b="1" spc="5" dirty="0">
              <a:latin typeface="Comic Sans MS" panose="030F0702030302020204" pitchFamily="66" charset="0"/>
              <a:cs typeface="Calibri"/>
            </a:rPr>
            <a:t>l</a:t>
          </a:r>
          <a:r>
            <a:rPr lang="en-US" sz="1800" b="1" spc="0" dirty="0">
              <a:latin typeface="Comic Sans MS" panose="030F0702030302020204" pitchFamily="66" charset="0"/>
              <a:cs typeface="Calibri"/>
            </a:rPr>
            <a:t>i</a:t>
          </a:r>
          <a:r>
            <a:rPr lang="en-US" sz="1800" b="1" spc="-15" dirty="0">
              <a:latin typeface="Comic Sans MS" panose="030F0702030302020204" pitchFamily="66" charset="0"/>
              <a:cs typeface="Calibri"/>
            </a:rPr>
            <a:t>n</a:t>
          </a:r>
          <a:r>
            <a:rPr lang="en-US" sz="1800" b="1" spc="0" dirty="0">
              <a:latin typeface="Comic Sans MS" panose="030F0702030302020204" pitchFamily="66" charset="0"/>
              <a:cs typeface="Calibri"/>
            </a:rPr>
            <a:t>ic</a:t>
          </a:r>
          <a:endParaRPr lang="en-US" sz="1800" dirty="0">
            <a:latin typeface="Comic Sans MS" panose="030F0702030302020204" pitchFamily="66" charset="0"/>
          </a:endParaRPr>
        </a:p>
      </dgm:t>
    </dgm:pt>
    <dgm:pt modelId="{4AAC6108-E3E5-46F7-AB56-36C2775DA5F9}" type="parTrans" cxnId="{426F1D30-CB3F-4AE2-82F9-FF056FEC30A4}">
      <dgm:prSet/>
      <dgm:spPr/>
      <dgm:t>
        <a:bodyPr/>
        <a:lstStyle/>
        <a:p>
          <a:endParaRPr lang="en-US"/>
        </a:p>
      </dgm:t>
    </dgm:pt>
    <dgm:pt modelId="{2CDFE75C-B289-4ED5-A2B0-AF477E4CB179}" type="sibTrans" cxnId="{426F1D30-CB3F-4AE2-82F9-FF056FEC30A4}">
      <dgm:prSet/>
      <dgm:spPr/>
      <dgm:t>
        <a:bodyPr/>
        <a:lstStyle/>
        <a:p>
          <a:endParaRPr lang="en-US"/>
        </a:p>
      </dgm:t>
    </dgm:pt>
    <dgm:pt modelId="{DC15F30F-3AAC-48B6-ACD4-F12249B529FF}">
      <dgm:prSet phldrT="[Text]" custT="1"/>
      <dgm:spPr/>
      <dgm:t>
        <a:bodyPr/>
        <a:lstStyle/>
        <a:p>
          <a:r>
            <a:rPr lang="en-US" sz="1600" b="1" spc="-10" dirty="0">
              <a:latin typeface="Comic Sans MS" panose="030F0702030302020204" pitchFamily="66" charset="0"/>
              <a:cs typeface="Calibri"/>
            </a:rPr>
            <a:t>A</a:t>
          </a:r>
          <a:r>
            <a:rPr lang="en-US" sz="1600" b="1" spc="-15" dirty="0">
              <a:latin typeface="Comic Sans MS" panose="030F0702030302020204" pitchFamily="66" charset="0"/>
              <a:cs typeface="Calibri"/>
            </a:rPr>
            <a:t>n</a:t>
          </a:r>
          <a:r>
            <a:rPr lang="en-US" sz="1600" b="1" spc="-5" dirty="0">
              <a:latin typeface="Comic Sans MS" panose="030F0702030302020204" pitchFamily="66" charset="0"/>
              <a:cs typeface="Calibri"/>
            </a:rPr>
            <a:t>e</a:t>
          </a:r>
          <a:r>
            <a:rPr lang="en-US" sz="1600" b="1" spc="-10" dirty="0">
              <a:latin typeface="Comic Sans MS" panose="030F0702030302020204" pitchFamily="66" charset="0"/>
              <a:cs typeface="Calibri"/>
            </a:rPr>
            <a:t>st</a:t>
          </a:r>
          <a:r>
            <a:rPr lang="en-US" sz="1600" b="1" spc="-15" dirty="0">
              <a:latin typeface="Comic Sans MS" panose="030F0702030302020204" pitchFamily="66" charset="0"/>
              <a:cs typeface="Calibri"/>
            </a:rPr>
            <a:t>h</a:t>
          </a:r>
          <a:r>
            <a:rPr lang="en-US" sz="1600" b="1" spc="-5" dirty="0">
              <a:latin typeface="Comic Sans MS" panose="030F0702030302020204" pitchFamily="66" charset="0"/>
              <a:cs typeface="Calibri"/>
            </a:rPr>
            <a:t>et</a:t>
          </a:r>
          <a:r>
            <a:rPr lang="en-US" sz="1600" b="1" spc="0" dirty="0">
              <a:latin typeface="Comic Sans MS" panose="030F0702030302020204" pitchFamily="66" charset="0"/>
              <a:cs typeface="Calibri"/>
            </a:rPr>
            <a:t>ic c</a:t>
          </a:r>
          <a:r>
            <a:rPr lang="en-US" sz="1600" b="1" spc="-5" dirty="0">
              <a:latin typeface="Comic Sans MS" panose="030F0702030302020204" pitchFamily="66" charset="0"/>
              <a:cs typeface="Calibri"/>
            </a:rPr>
            <a:t>o</a:t>
          </a:r>
          <a:r>
            <a:rPr lang="en-US" sz="1600" b="1" spc="-15" dirty="0">
              <a:latin typeface="Comic Sans MS" panose="030F0702030302020204" pitchFamily="66" charset="0"/>
              <a:cs typeface="Calibri"/>
            </a:rPr>
            <a:t>n</a:t>
          </a:r>
          <a:r>
            <a:rPr lang="en-US" sz="1600" b="1" spc="-10" dirty="0">
              <a:latin typeface="Comic Sans MS" panose="030F0702030302020204" pitchFamily="66" charset="0"/>
              <a:cs typeface="Calibri"/>
            </a:rPr>
            <a:t>se</a:t>
          </a:r>
          <a:r>
            <a:rPr lang="en-US" sz="1600" b="1" spc="-15" dirty="0">
              <a:latin typeface="Comic Sans MS" panose="030F0702030302020204" pitchFamily="66" charset="0"/>
              <a:cs typeface="Calibri"/>
            </a:rPr>
            <a:t>n</a:t>
          </a:r>
          <a:r>
            <a:rPr lang="en-US" sz="1600" b="1" spc="-5" dirty="0">
              <a:latin typeface="Comic Sans MS" panose="030F0702030302020204" pitchFamily="66" charset="0"/>
              <a:cs typeface="Calibri"/>
            </a:rPr>
            <a:t>t s</a:t>
          </a:r>
          <a:r>
            <a:rPr lang="en-US" sz="1600" b="1" spc="-15" dirty="0">
              <a:latin typeface="Comic Sans MS" panose="030F0702030302020204" pitchFamily="66" charset="0"/>
              <a:cs typeface="Calibri"/>
            </a:rPr>
            <a:t>hou</a:t>
          </a:r>
          <a:r>
            <a:rPr lang="en-US" sz="1600" b="1" spc="0" dirty="0">
              <a:latin typeface="Comic Sans MS" panose="030F0702030302020204" pitchFamily="66" charset="0"/>
              <a:cs typeface="Calibri"/>
            </a:rPr>
            <a:t>l</a:t>
          </a:r>
          <a:r>
            <a:rPr lang="en-US" sz="1600" b="1" spc="-10" dirty="0">
              <a:latin typeface="Comic Sans MS" panose="030F0702030302020204" pitchFamily="66" charset="0"/>
              <a:cs typeface="Calibri"/>
            </a:rPr>
            <a:t>d </a:t>
          </a:r>
          <a:r>
            <a:rPr lang="en-US" sz="1600" b="1" spc="-15" dirty="0">
              <a:latin typeface="Comic Sans MS" panose="030F0702030302020204" pitchFamily="66" charset="0"/>
              <a:cs typeface="Calibri"/>
            </a:rPr>
            <a:t>b</a:t>
          </a:r>
          <a:r>
            <a:rPr lang="en-US" sz="1600" b="1" spc="0" dirty="0">
              <a:latin typeface="Comic Sans MS" panose="030F0702030302020204" pitchFamily="66" charset="0"/>
              <a:cs typeface="Calibri"/>
            </a:rPr>
            <a:t>e </a:t>
          </a:r>
          <a:r>
            <a:rPr lang="en-US" sz="1600" b="1" spc="-5" dirty="0">
              <a:latin typeface="Comic Sans MS" panose="030F0702030302020204" pitchFamily="66" charset="0"/>
              <a:cs typeface="Calibri"/>
            </a:rPr>
            <a:t>t</a:t>
          </a:r>
          <a:r>
            <a:rPr lang="en-US" sz="1600" b="1" spc="-15" dirty="0">
              <a:latin typeface="Comic Sans MS" panose="030F0702030302020204" pitchFamily="66" charset="0"/>
              <a:cs typeface="Calibri"/>
            </a:rPr>
            <a:t>a</a:t>
          </a:r>
          <a:r>
            <a:rPr lang="en-US" sz="1600" b="1" spc="-10" dirty="0">
              <a:latin typeface="Comic Sans MS" panose="030F0702030302020204" pitchFamily="66" charset="0"/>
              <a:cs typeface="Calibri"/>
            </a:rPr>
            <a:t>k</a:t>
          </a:r>
          <a:r>
            <a:rPr lang="en-US" sz="1600" b="1" spc="-5" dirty="0">
              <a:latin typeface="Comic Sans MS" panose="030F0702030302020204" pitchFamily="66" charset="0"/>
              <a:cs typeface="Calibri"/>
            </a:rPr>
            <a:t>e</a:t>
          </a:r>
          <a:r>
            <a:rPr lang="en-US" sz="1600" b="1" spc="-30" dirty="0">
              <a:latin typeface="Comic Sans MS" panose="030F0702030302020204" pitchFamily="66" charset="0"/>
              <a:cs typeface="Calibri"/>
            </a:rPr>
            <a:t>n</a:t>
          </a:r>
          <a:r>
            <a:rPr lang="en-US" sz="1600" spc="0" dirty="0">
              <a:latin typeface="Comic Sans MS" panose="030F0702030302020204" pitchFamily="66" charset="0"/>
              <a:cs typeface="Calibri"/>
            </a:rPr>
            <a:t>.</a:t>
          </a:r>
          <a:endParaRPr lang="en-US" sz="1600" dirty="0">
            <a:latin typeface="Comic Sans MS" panose="030F0702030302020204" pitchFamily="66" charset="0"/>
          </a:endParaRPr>
        </a:p>
      </dgm:t>
    </dgm:pt>
    <dgm:pt modelId="{0A563027-43FB-4062-9019-1B3AF2D1C1E9}" type="parTrans" cxnId="{C576F3AF-D213-4E17-99FF-AE1E9C192091}">
      <dgm:prSet/>
      <dgm:spPr/>
      <dgm:t>
        <a:bodyPr/>
        <a:lstStyle/>
        <a:p>
          <a:endParaRPr lang="en-US"/>
        </a:p>
      </dgm:t>
    </dgm:pt>
    <dgm:pt modelId="{71AA36AA-6E6F-4815-B2D5-1BB19E2AA89E}" type="sibTrans" cxnId="{C576F3AF-D213-4E17-99FF-AE1E9C192091}">
      <dgm:prSet/>
      <dgm:spPr/>
      <dgm:t>
        <a:bodyPr/>
        <a:lstStyle/>
        <a:p>
          <a:endParaRPr lang="en-US"/>
        </a:p>
      </dgm:t>
    </dgm:pt>
    <dgm:pt modelId="{31C272A8-C836-4757-A2D6-55909C37D48F}">
      <dgm:prSet phldrT="[Text]" custT="1"/>
      <dgm:spPr/>
      <dgm:t>
        <a:bodyPr/>
        <a:lstStyle/>
        <a:p>
          <a:r>
            <a:rPr lang="en-US" sz="1800" b="1" spc="-5" dirty="0">
              <a:latin typeface="Comic Sans MS" panose="030F0702030302020204" pitchFamily="66" charset="0"/>
              <a:cs typeface="Calibri"/>
            </a:rPr>
            <a:t>Di</a:t>
          </a:r>
          <a:r>
            <a:rPr lang="en-US" sz="1800" b="1" spc="-10" dirty="0">
              <a:latin typeface="Comic Sans MS" panose="030F0702030302020204" pitchFamily="66" charset="0"/>
              <a:cs typeface="Calibri"/>
            </a:rPr>
            <a:t>sc</a:t>
          </a:r>
          <a:r>
            <a:rPr lang="en-US" sz="1800" b="1" spc="-15" dirty="0">
              <a:latin typeface="Comic Sans MS" panose="030F0702030302020204" pitchFamily="66" charset="0"/>
              <a:cs typeface="Calibri"/>
            </a:rPr>
            <a:t>u</a:t>
          </a:r>
          <a:r>
            <a:rPr lang="en-US" sz="1800" b="1" spc="-10" dirty="0">
              <a:latin typeface="Comic Sans MS" panose="030F0702030302020204" pitchFamily="66" charset="0"/>
              <a:cs typeface="Calibri"/>
            </a:rPr>
            <a:t>ss</a:t>
          </a:r>
          <a:r>
            <a:rPr lang="en-US" sz="1800" b="1" spc="-5" dirty="0">
              <a:latin typeface="Comic Sans MS" panose="030F0702030302020204" pitchFamily="66" charset="0"/>
              <a:cs typeface="Calibri"/>
            </a:rPr>
            <a:t> t</a:t>
          </a:r>
          <a:r>
            <a:rPr lang="en-US" sz="1800" b="1" spc="-15" dirty="0">
              <a:latin typeface="Comic Sans MS" panose="030F0702030302020204" pitchFamily="66" charset="0"/>
              <a:cs typeface="Calibri"/>
            </a:rPr>
            <a:t>yp</a:t>
          </a:r>
          <a:r>
            <a:rPr lang="en-US" sz="1800" b="1" spc="0" dirty="0">
              <a:latin typeface="Comic Sans MS" panose="030F0702030302020204" pitchFamily="66" charset="0"/>
              <a:cs typeface="Calibri"/>
            </a:rPr>
            <a:t>es</a:t>
          </a:r>
          <a:r>
            <a:rPr lang="en-US" sz="1800" b="1" spc="-10" dirty="0">
              <a:latin typeface="Comic Sans MS" panose="030F0702030302020204" pitchFamily="66" charset="0"/>
              <a:cs typeface="Calibri"/>
            </a:rPr>
            <a:t> </a:t>
          </a:r>
          <a:r>
            <a:rPr lang="en-US" sz="1800" b="1" spc="-15" dirty="0">
              <a:latin typeface="Comic Sans MS" panose="030F0702030302020204" pitchFamily="66" charset="0"/>
              <a:cs typeface="Calibri"/>
            </a:rPr>
            <a:t>o</a:t>
          </a:r>
          <a:r>
            <a:rPr lang="en-US" sz="1800" b="1" spc="0" dirty="0">
              <a:latin typeface="Comic Sans MS" panose="030F0702030302020204" pitchFamily="66" charset="0"/>
              <a:cs typeface="Calibri"/>
            </a:rPr>
            <a:t>f </a:t>
          </a:r>
          <a:r>
            <a:rPr lang="en-US" sz="1800" b="1" spc="-15" dirty="0">
              <a:latin typeface="Comic Sans MS" panose="030F0702030302020204" pitchFamily="66" charset="0"/>
              <a:cs typeface="Calibri"/>
            </a:rPr>
            <a:t>ane</a:t>
          </a:r>
          <a:r>
            <a:rPr lang="en-US" sz="1800" b="1" spc="0" dirty="0">
              <a:latin typeface="Comic Sans MS" panose="030F0702030302020204" pitchFamily="66" charset="0"/>
              <a:cs typeface="Calibri"/>
            </a:rPr>
            <a:t>s</a:t>
          </a:r>
          <a:r>
            <a:rPr lang="en-US" sz="1800" b="1" spc="-5" dirty="0">
              <a:latin typeface="Comic Sans MS" panose="030F0702030302020204" pitchFamily="66" charset="0"/>
              <a:cs typeface="Calibri"/>
            </a:rPr>
            <a:t>t</a:t>
          </a:r>
          <a:r>
            <a:rPr lang="en-US" sz="1800" b="1" spc="-15" dirty="0">
              <a:latin typeface="Comic Sans MS" panose="030F0702030302020204" pitchFamily="66" charset="0"/>
              <a:cs typeface="Calibri"/>
            </a:rPr>
            <a:t>he</a:t>
          </a:r>
          <a:r>
            <a:rPr lang="en-US" sz="1800" b="1" spc="0" dirty="0">
              <a:latin typeface="Comic Sans MS" panose="030F0702030302020204" pitchFamily="66" charset="0"/>
              <a:cs typeface="Calibri"/>
            </a:rPr>
            <a:t>si</a:t>
          </a:r>
          <a:r>
            <a:rPr lang="en-US" sz="1800" b="1" spc="-10" dirty="0">
              <a:latin typeface="Comic Sans MS" panose="030F0702030302020204" pitchFamily="66" charset="0"/>
              <a:cs typeface="Calibri"/>
            </a:rPr>
            <a:t>a</a:t>
          </a:r>
        </a:p>
      </dgm:t>
    </dgm:pt>
    <dgm:pt modelId="{FD4539AA-C5A1-455E-9C61-74BB08280F1A}" type="parTrans" cxnId="{91F1B959-1CA1-4538-AB11-3DA651489542}">
      <dgm:prSet/>
      <dgm:spPr/>
      <dgm:t>
        <a:bodyPr/>
        <a:lstStyle/>
        <a:p>
          <a:endParaRPr lang="en-US"/>
        </a:p>
      </dgm:t>
    </dgm:pt>
    <dgm:pt modelId="{5B7E37DE-F427-4B71-ACA7-5414310FB280}" type="sibTrans" cxnId="{91F1B959-1CA1-4538-AB11-3DA651489542}">
      <dgm:prSet/>
      <dgm:spPr/>
      <dgm:t>
        <a:bodyPr/>
        <a:lstStyle/>
        <a:p>
          <a:endParaRPr lang="en-US"/>
        </a:p>
      </dgm:t>
    </dgm:pt>
    <dgm:pt modelId="{FBA4D38B-AB2D-456A-97E1-13AD96AEC01A}">
      <dgm:prSet custT="1"/>
      <dgm:spPr/>
      <dgm:t>
        <a:bodyPr/>
        <a:lstStyle/>
        <a:p>
          <a:r>
            <a:rPr lang="en-US" sz="2000" b="1" dirty="0">
              <a:latin typeface="Comic Sans MS" panose="030F0702030302020204" pitchFamily="66" charset="0"/>
              <a:cs typeface="Calibri"/>
            </a:rPr>
            <a:t>E</a:t>
          </a:r>
          <a:r>
            <a:rPr lang="en-US" sz="2000" b="1" spc="-10" dirty="0">
              <a:latin typeface="Comic Sans MS" panose="030F0702030302020204" pitchFamily="66" charset="0"/>
              <a:cs typeface="Calibri"/>
            </a:rPr>
            <a:t>x</a:t>
          </a:r>
          <a:r>
            <a:rPr lang="en-US" sz="2000" b="1" spc="-15" dirty="0">
              <a:latin typeface="Comic Sans MS" panose="030F0702030302020204" pitchFamily="66" charset="0"/>
              <a:cs typeface="Calibri"/>
            </a:rPr>
            <a:t>p</a:t>
          </a:r>
          <a:r>
            <a:rPr lang="en-US" sz="2000" b="1" spc="0" dirty="0">
              <a:latin typeface="Comic Sans MS" panose="030F0702030302020204" pitchFamily="66" charset="0"/>
              <a:cs typeface="Calibri"/>
            </a:rPr>
            <a:t>l</a:t>
          </a:r>
          <a:r>
            <a:rPr lang="en-US" sz="2000" b="1" spc="-15" dirty="0">
              <a:latin typeface="Comic Sans MS" panose="030F0702030302020204" pitchFamily="66" charset="0"/>
              <a:cs typeface="Calibri"/>
            </a:rPr>
            <a:t>a</a:t>
          </a:r>
          <a:r>
            <a:rPr lang="en-US" sz="2000" b="1" spc="0" dirty="0">
              <a:latin typeface="Comic Sans MS" panose="030F0702030302020204" pitchFamily="66" charset="0"/>
              <a:cs typeface="Calibri"/>
            </a:rPr>
            <a:t>i</a:t>
          </a:r>
          <a:r>
            <a:rPr lang="en-US" sz="2000" b="1" spc="-10" dirty="0">
              <a:latin typeface="Comic Sans MS" panose="030F0702030302020204" pitchFamily="66" charset="0"/>
              <a:cs typeface="Calibri"/>
            </a:rPr>
            <a:t>n</a:t>
          </a:r>
          <a:r>
            <a:rPr lang="en-US" sz="2000" b="1" spc="-5" dirty="0">
              <a:latin typeface="Comic Sans MS" panose="030F0702030302020204" pitchFamily="66" charset="0"/>
              <a:cs typeface="Calibri"/>
            </a:rPr>
            <a:t> t</a:t>
          </a:r>
          <a:r>
            <a:rPr lang="en-US" sz="2000" b="1" spc="-15" dirty="0">
              <a:latin typeface="Comic Sans MS" panose="030F0702030302020204" pitchFamily="66" charset="0"/>
              <a:cs typeface="Calibri"/>
            </a:rPr>
            <a:t>h</a:t>
          </a:r>
          <a:r>
            <a:rPr lang="en-US" sz="2000" b="1" spc="0" dirty="0">
              <a:latin typeface="Comic Sans MS" panose="030F0702030302020204" pitchFamily="66" charset="0"/>
              <a:cs typeface="Calibri"/>
            </a:rPr>
            <a:t>e</a:t>
          </a:r>
          <a:r>
            <a:rPr lang="en-US" sz="2000" b="1" spc="-10" dirty="0">
              <a:latin typeface="Comic Sans MS" panose="030F0702030302020204" pitchFamily="66" charset="0"/>
              <a:cs typeface="Calibri"/>
            </a:rPr>
            <a:t> s</a:t>
          </a:r>
          <a:r>
            <a:rPr lang="en-US" sz="2000" b="1" spc="0" dirty="0">
              <a:latin typeface="Comic Sans MS" panose="030F0702030302020204" pitchFamily="66" charset="0"/>
              <a:cs typeface="Calibri"/>
            </a:rPr>
            <a:t>i</a:t>
          </a:r>
          <a:r>
            <a:rPr lang="en-US" sz="2000" b="1" spc="-15" dirty="0">
              <a:latin typeface="Comic Sans MS" panose="030F0702030302020204" pitchFamily="66" charset="0"/>
              <a:cs typeface="Calibri"/>
            </a:rPr>
            <a:t>d</a:t>
          </a:r>
          <a:r>
            <a:rPr lang="en-US" sz="2000" b="1" spc="0" dirty="0">
              <a:latin typeface="Comic Sans MS" panose="030F0702030302020204" pitchFamily="66" charset="0"/>
              <a:cs typeface="Calibri"/>
            </a:rPr>
            <a:t>e </a:t>
          </a:r>
          <a:r>
            <a:rPr lang="en-US" sz="2000" b="1" spc="-5" dirty="0">
              <a:latin typeface="Comic Sans MS" panose="030F0702030302020204" pitchFamily="66" charset="0"/>
              <a:cs typeface="Calibri"/>
            </a:rPr>
            <a:t>e</a:t>
          </a:r>
          <a:r>
            <a:rPr lang="en-US" sz="2000" b="1" spc="-10" dirty="0">
              <a:latin typeface="Comic Sans MS" panose="030F0702030302020204" pitchFamily="66" charset="0"/>
              <a:cs typeface="Calibri"/>
            </a:rPr>
            <a:t>ff</a:t>
          </a:r>
          <a:r>
            <a:rPr lang="en-US" sz="2000" b="1" spc="-5" dirty="0">
              <a:latin typeface="Comic Sans MS" panose="030F0702030302020204" pitchFamily="66" charset="0"/>
              <a:cs typeface="Calibri"/>
            </a:rPr>
            <a:t>e</a:t>
          </a:r>
          <a:r>
            <a:rPr lang="en-US" sz="2000" b="1" spc="0" dirty="0">
              <a:latin typeface="Comic Sans MS" panose="030F0702030302020204" pitchFamily="66" charset="0"/>
              <a:cs typeface="Calibri"/>
            </a:rPr>
            <a:t>c</a:t>
          </a:r>
          <a:r>
            <a:rPr lang="en-US" sz="2000" b="1" spc="-10" dirty="0">
              <a:latin typeface="Comic Sans MS" panose="030F0702030302020204" pitchFamily="66" charset="0"/>
              <a:cs typeface="Calibri"/>
            </a:rPr>
            <a:t>ts</a:t>
          </a:r>
          <a:endParaRPr lang="en-US" sz="2000" dirty="0">
            <a:latin typeface="Comic Sans MS" panose="030F0702030302020204" pitchFamily="66" charset="0"/>
            <a:cs typeface="Calibri"/>
          </a:endParaRPr>
        </a:p>
      </dgm:t>
    </dgm:pt>
    <dgm:pt modelId="{6A75E5EC-81D7-416D-919F-1D293DC794BD}" type="parTrans" cxnId="{A1401959-7FA9-423E-9EDE-2EA385B77440}">
      <dgm:prSet/>
      <dgm:spPr/>
      <dgm:t>
        <a:bodyPr/>
        <a:lstStyle/>
        <a:p>
          <a:endParaRPr lang="en-US"/>
        </a:p>
      </dgm:t>
    </dgm:pt>
    <dgm:pt modelId="{A1375B4D-5C01-4891-9DDF-D4E60AF3C816}" type="sibTrans" cxnId="{A1401959-7FA9-423E-9EDE-2EA385B77440}">
      <dgm:prSet/>
      <dgm:spPr/>
      <dgm:t>
        <a:bodyPr/>
        <a:lstStyle/>
        <a:p>
          <a:endParaRPr lang="en-US"/>
        </a:p>
      </dgm:t>
    </dgm:pt>
    <dgm:pt modelId="{CFE4E6AE-70FE-436C-9E1C-082945C53334}" type="pres">
      <dgm:prSet presAssocID="{D58BB3C4-3995-4EE6-A01E-F90EAF0D2A7E}" presName="Name0" presStyleCnt="0">
        <dgm:presLayoutVars>
          <dgm:dir/>
          <dgm:resizeHandles val="exact"/>
        </dgm:presLayoutVars>
      </dgm:prSet>
      <dgm:spPr/>
    </dgm:pt>
    <dgm:pt modelId="{19BBCA88-7247-4531-937F-478CBF3F1DB0}" type="pres">
      <dgm:prSet presAssocID="{D7376A0C-FE63-462A-AA3F-4ED263CE6299}" presName="composite" presStyleCnt="0"/>
      <dgm:spPr/>
    </dgm:pt>
    <dgm:pt modelId="{74521A5F-D0CC-4FA4-9345-1BCD21FC01E2}" type="pres">
      <dgm:prSet presAssocID="{D7376A0C-FE63-462A-AA3F-4ED263CE6299}" presName="bgChev" presStyleLbl="node1" presStyleIdx="0" presStyleCnt="4" custScaleX="190402" custScaleY="216209"/>
      <dgm:spPr/>
    </dgm:pt>
    <dgm:pt modelId="{767A5E89-C7DD-4952-A563-DD978E4A8B52}" type="pres">
      <dgm:prSet presAssocID="{D7376A0C-FE63-462A-AA3F-4ED263CE6299}" presName="txNode" presStyleLbl="fgAcc1" presStyleIdx="0" presStyleCnt="4" custScaleX="190403" custScaleY="216209">
        <dgm:presLayoutVars>
          <dgm:bulletEnabled val="1"/>
        </dgm:presLayoutVars>
      </dgm:prSet>
      <dgm:spPr/>
    </dgm:pt>
    <dgm:pt modelId="{59177D73-0961-456E-8D11-FFF3169C5E76}" type="pres">
      <dgm:prSet presAssocID="{2CDFE75C-B289-4ED5-A2B0-AF477E4CB179}" presName="compositeSpace" presStyleCnt="0"/>
      <dgm:spPr/>
    </dgm:pt>
    <dgm:pt modelId="{41A9402A-D421-48C3-8E89-3116835DE292}" type="pres">
      <dgm:prSet presAssocID="{DC15F30F-3AAC-48B6-ACD4-F12249B529FF}" presName="composite" presStyleCnt="0"/>
      <dgm:spPr/>
    </dgm:pt>
    <dgm:pt modelId="{9B5174ED-993E-4EB8-9856-B87BA6029298}" type="pres">
      <dgm:prSet presAssocID="{DC15F30F-3AAC-48B6-ACD4-F12249B529FF}" presName="bgChev" presStyleLbl="node1" presStyleIdx="1" presStyleCnt="4" custScaleX="190402" custScaleY="216209"/>
      <dgm:spPr/>
    </dgm:pt>
    <dgm:pt modelId="{8B2D9DB5-63F2-4D27-89D2-EB7E24C78C3D}" type="pres">
      <dgm:prSet presAssocID="{DC15F30F-3AAC-48B6-ACD4-F12249B529FF}" presName="txNode" presStyleLbl="fgAcc1" presStyleIdx="1" presStyleCnt="4" custScaleX="190403" custScaleY="216209">
        <dgm:presLayoutVars>
          <dgm:bulletEnabled val="1"/>
        </dgm:presLayoutVars>
      </dgm:prSet>
      <dgm:spPr/>
    </dgm:pt>
    <dgm:pt modelId="{9A3E3B7B-DAE7-48EC-B5B4-B000D4E8506B}" type="pres">
      <dgm:prSet presAssocID="{71AA36AA-6E6F-4815-B2D5-1BB19E2AA89E}" presName="compositeSpace" presStyleCnt="0"/>
      <dgm:spPr/>
    </dgm:pt>
    <dgm:pt modelId="{58E41D14-F560-442D-B536-71277BDC8209}" type="pres">
      <dgm:prSet presAssocID="{31C272A8-C836-4757-A2D6-55909C37D48F}" presName="composite" presStyleCnt="0"/>
      <dgm:spPr/>
    </dgm:pt>
    <dgm:pt modelId="{CA1AF496-74F0-4355-AA53-D67F7C254F51}" type="pres">
      <dgm:prSet presAssocID="{31C272A8-C836-4757-A2D6-55909C37D48F}" presName="bgChev" presStyleLbl="node1" presStyleIdx="2" presStyleCnt="4" custScaleX="190402" custScaleY="216209"/>
      <dgm:spPr/>
    </dgm:pt>
    <dgm:pt modelId="{205BC8AD-BF0D-45D8-8CB0-F50B66947FD4}" type="pres">
      <dgm:prSet presAssocID="{31C272A8-C836-4757-A2D6-55909C37D48F}" presName="txNode" presStyleLbl="fgAcc1" presStyleIdx="2" presStyleCnt="4" custScaleX="190403" custScaleY="216209">
        <dgm:presLayoutVars>
          <dgm:bulletEnabled val="1"/>
        </dgm:presLayoutVars>
      </dgm:prSet>
      <dgm:spPr/>
    </dgm:pt>
    <dgm:pt modelId="{FBD5F6EB-4AD6-4734-8D56-CEF8CC45E6F9}" type="pres">
      <dgm:prSet presAssocID="{5B7E37DE-F427-4B71-ACA7-5414310FB280}" presName="compositeSpace" presStyleCnt="0"/>
      <dgm:spPr/>
    </dgm:pt>
    <dgm:pt modelId="{DAC03B91-DF19-40E4-A695-35D1B4A29CC1}" type="pres">
      <dgm:prSet presAssocID="{FBA4D38B-AB2D-456A-97E1-13AD96AEC01A}" presName="composite" presStyleCnt="0"/>
      <dgm:spPr/>
    </dgm:pt>
    <dgm:pt modelId="{C21AD929-1EF8-44AD-9103-61C858B27F9B}" type="pres">
      <dgm:prSet presAssocID="{FBA4D38B-AB2D-456A-97E1-13AD96AEC01A}" presName="bgChev" presStyleLbl="node1" presStyleIdx="3" presStyleCnt="4" custScaleX="190402" custScaleY="216209"/>
      <dgm:spPr/>
    </dgm:pt>
    <dgm:pt modelId="{BD3A007B-3967-421E-BC87-C36574600EAB}" type="pres">
      <dgm:prSet presAssocID="{FBA4D38B-AB2D-456A-97E1-13AD96AEC01A}" presName="txNode" presStyleLbl="fgAcc1" presStyleIdx="3" presStyleCnt="4" custScaleX="190403" custScaleY="216209">
        <dgm:presLayoutVars>
          <dgm:bulletEnabled val="1"/>
        </dgm:presLayoutVars>
      </dgm:prSet>
      <dgm:spPr/>
    </dgm:pt>
  </dgm:ptLst>
  <dgm:cxnLst>
    <dgm:cxn modelId="{C3753308-5C77-4A80-98D9-FF6CA7FF35FE}" type="presOf" srcId="{D58BB3C4-3995-4EE6-A01E-F90EAF0D2A7E}" destId="{CFE4E6AE-70FE-436C-9E1C-082945C53334}" srcOrd="0" destOrd="0" presId="urn:microsoft.com/office/officeart/2005/8/layout/chevronAccent+Icon"/>
    <dgm:cxn modelId="{E4189D18-D145-4461-92D1-9D03E617B04C}" type="presOf" srcId="{31C272A8-C836-4757-A2D6-55909C37D48F}" destId="{205BC8AD-BF0D-45D8-8CB0-F50B66947FD4}" srcOrd="0" destOrd="0" presId="urn:microsoft.com/office/officeart/2005/8/layout/chevronAccent+Icon"/>
    <dgm:cxn modelId="{1C08E32A-02EA-4F59-88E5-9BA648577BAA}" type="presOf" srcId="{FBA4D38B-AB2D-456A-97E1-13AD96AEC01A}" destId="{BD3A007B-3967-421E-BC87-C36574600EAB}" srcOrd="0" destOrd="0" presId="urn:microsoft.com/office/officeart/2005/8/layout/chevronAccent+Icon"/>
    <dgm:cxn modelId="{426F1D30-CB3F-4AE2-82F9-FF056FEC30A4}" srcId="{D58BB3C4-3995-4EE6-A01E-F90EAF0D2A7E}" destId="{D7376A0C-FE63-462A-AA3F-4ED263CE6299}" srcOrd="0" destOrd="0" parTransId="{4AAC6108-E3E5-46F7-AB56-36C2775DA5F9}" sibTransId="{2CDFE75C-B289-4ED5-A2B0-AF477E4CB179}"/>
    <dgm:cxn modelId="{A1401959-7FA9-423E-9EDE-2EA385B77440}" srcId="{D58BB3C4-3995-4EE6-A01E-F90EAF0D2A7E}" destId="{FBA4D38B-AB2D-456A-97E1-13AD96AEC01A}" srcOrd="3" destOrd="0" parTransId="{6A75E5EC-81D7-416D-919F-1D293DC794BD}" sibTransId="{A1375B4D-5C01-4891-9DDF-D4E60AF3C816}"/>
    <dgm:cxn modelId="{91F1B959-1CA1-4538-AB11-3DA651489542}" srcId="{D58BB3C4-3995-4EE6-A01E-F90EAF0D2A7E}" destId="{31C272A8-C836-4757-A2D6-55909C37D48F}" srcOrd="2" destOrd="0" parTransId="{FD4539AA-C5A1-455E-9C61-74BB08280F1A}" sibTransId="{5B7E37DE-F427-4B71-ACA7-5414310FB280}"/>
    <dgm:cxn modelId="{BC458E7F-6EAD-4A90-ABFF-7DFCFB8EAD82}" type="presOf" srcId="{D7376A0C-FE63-462A-AA3F-4ED263CE6299}" destId="{767A5E89-C7DD-4952-A563-DD978E4A8B52}" srcOrd="0" destOrd="0" presId="urn:microsoft.com/office/officeart/2005/8/layout/chevronAccent+Icon"/>
    <dgm:cxn modelId="{C576F3AF-D213-4E17-99FF-AE1E9C192091}" srcId="{D58BB3C4-3995-4EE6-A01E-F90EAF0D2A7E}" destId="{DC15F30F-3AAC-48B6-ACD4-F12249B529FF}" srcOrd="1" destOrd="0" parTransId="{0A563027-43FB-4062-9019-1B3AF2D1C1E9}" sibTransId="{71AA36AA-6E6F-4815-B2D5-1BB19E2AA89E}"/>
    <dgm:cxn modelId="{DAAEC9D3-FB52-4055-83B0-3F3B091A2A02}" type="presOf" srcId="{DC15F30F-3AAC-48B6-ACD4-F12249B529FF}" destId="{8B2D9DB5-63F2-4D27-89D2-EB7E24C78C3D}" srcOrd="0" destOrd="0" presId="urn:microsoft.com/office/officeart/2005/8/layout/chevronAccent+Icon"/>
    <dgm:cxn modelId="{75EC5326-0AA1-42A1-84F1-5F5D7492A6F6}" type="presParOf" srcId="{CFE4E6AE-70FE-436C-9E1C-082945C53334}" destId="{19BBCA88-7247-4531-937F-478CBF3F1DB0}" srcOrd="0" destOrd="0" presId="urn:microsoft.com/office/officeart/2005/8/layout/chevronAccent+Icon"/>
    <dgm:cxn modelId="{9726AA6A-9A6A-40BD-A7D4-F5660F2EA9F4}" type="presParOf" srcId="{19BBCA88-7247-4531-937F-478CBF3F1DB0}" destId="{74521A5F-D0CC-4FA4-9345-1BCD21FC01E2}" srcOrd="0" destOrd="0" presId="urn:microsoft.com/office/officeart/2005/8/layout/chevronAccent+Icon"/>
    <dgm:cxn modelId="{5191FE63-02AD-485F-9526-8898B05422FE}" type="presParOf" srcId="{19BBCA88-7247-4531-937F-478CBF3F1DB0}" destId="{767A5E89-C7DD-4952-A563-DD978E4A8B52}" srcOrd="1" destOrd="0" presId="urn:microsoft.com/office/officeart/2005/8/layout/chevronAccent+Icon"/>
    <dgm:cxn modelId="{E292059C-751C-4A0B-B79A-D5B46B47531D}" type="presParOf" srcId="{CFE4E6AE-70FE-436C-9E1C-082945C53334}" destId="{59177D73-0961-456E-8D11-FFF3169C5E76}" srcOrd="1" destOrd="0" presId="urn:microsoft.com/office/officeart/2005/8/layout/chevronAccent+Icon"/>
    <dgm:cxn modelId="{7E671721-3E7B-4C40-9B32-DD12BEA73DBE}" type="presParOf" srcId="{CFE4E6AE-70FE-436C-9E1C-082945C53334}" destId="{41A9402A-D421-48C3-8E89-3116835DE292}" srcOrd="2" destOrd="0" presId="urn:microsoft.com/office/officeart/2005/8/layout/chevronAccent+Icon"/>
    <dgm:cxn modelId="{396AB2C4-63FE-4FD7-9437-7809E73D1CDA}" type="presParOf" srcId="{41A9402A-D421-48C3-8E89-3116835DE292}" destId="{9B5174ED-993E-4EB8-9856-B87BA6029298}" srcOrd="0" destOrd="0" presId="urn:microsoft.com/office/officeart/2005/8/layout/chevronAccent+Icon"/>
    <dgm:cxn modelId="{81BC7ACB-085D-446A-807E-EB9F157356FD}" type="presParOf" srcId="{41A9402A-D421-48C3-8E89-3116835DE292}" destId="{8B2D9DB5-63F2-4D27-89D2-EB7E24C78C3D}" srcOrd="1" destOrd="0" presId="urn:microsoft.com/office/officeart/2005/8/layout/chevronAccent+Icon"/>
    <dgm:cxn modelId="{CF17AE55-0689-4C1B-A14A-B5B872AC699F}" type="presParOf" srcId="{CFE4E6AE-70FE-436C-9E1C-082945C53334}" destId="{9A3E3B7B-DAE7-48EC-B5B4-B000D4E8506B}" srcOrd="3" destOrd="0" presId="urn:microsoft.com/office/officeart/2005/8/layout/chevronAccent+Icon"/>
    <dgm:cxn modelId="{3B1C3B1E-4856-4E60-A4CE-56C0264BB50F}" type="presParOf" srcId="{CFE4E6AE-70FE-436C-9E1C-082945C53334}" destId="{58E41D14-F560-442D-B536-71277BDC8209}" srcOrd="4" destOrd="0" presId="urn:microsoft.com/office/officeart/2005/8/layout/chevronAccent+Icon"/>
    <dgm:cxn modelId="{9543B0CE-8070-4F5C-A364-1C3D34BF9FC0}" type="presParOf" srcId="{58E41D14-F560-442D-B536-71277BDC8209}" destId="{CA1AF496-74F0-4355-AA53-D67F7C254F51}" srcOrd="0" destOrd="0" presId="urn:microsoft.com/office/officeart/2005/8/layout/chevronAccent+Icon"/>
    <dgm:cxn modelId="{96C57F5B-CE48-464D-81C8-BD74F271E1CF}" type="presParOf" srcId="{58E41D14-F560-442D-B536-71277BDC8209}" destId="{205BC8AD-BF0D-45D8-8CB0-F50B66947FD4}" srcOrd="1" destOrd="0" presId="urn:microsoft.com/office/officeart/2005/8/layout/chevronAccent+Icon"/>
    <dgm:cxn modelId="{CC71E816-4AF2-41C6-8265-848A1DF23C96}" type="presParOf" srcId="{CFE4E6AE-70FE-436C-9E1C-082945C53334}" destId="{FBD5F6EB-4AD6-4734-8D56-CEF8CC45E6F9}" srcOrd="5" destOrd="0" presId="urn:microsoft.com/office/officeart/2005/8/layout/chevronAccent+Icon"/>
    <dgm:cxn modelId="{01D4B966-E7D5-4BC1-A323-D625B4772E07}" type="presParOf" srcId="{CFE4E6AE-70FE-436C-9E1C-082945C53334}" destId="{DAC03B91-DF19-40E4-A695-35D1B4A29CC1}" srcOrd="6" destOrd="0" presId="urn:microsoft.com/office/officeart/2005/8/layout/chevronAccent+Icon"/>
    <dgm:cxn modelId="{70A64D72-055E-467E-83FD-F8FC31ABFE63}" type="presParOf" srcId="{DAC03B91-DF19-40E4-A695-35D1B4A29CC1}" destId="{C21AD929-1EF8-44AD-9103-61C858B27F9B}" srcOrd="0" destOrd="0" presId="urn:microsoft.com/office/officeart/2005/8/layout/chevronAccent+Icon"/>
    <dgm:cxn modelId="{77520135-38E3-4D79-9C1D-EDDA6EB9CBE5}" type="presParOf" srcId="{DAC03B91-DF19-40E4-A695-35D1B4A29CC1}" destId="{BD3A007B-3967-421E-BC87-C36574600EA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21A5F-D0CC-4FA4-9345-1BCD21FC01E2}">
      <dsp:nvSpPr>
        <dsp:cNvPr id="0" name=""/>
        <dsp:cNvSpPr/>
      </dsp:nvSpPr>
      <dsp:spPr>
        <a:xfrm>
          <a:off x="725" y="2821183"/>
          <a:ext cx="2174297" cy="953034"/>
        </a:xfrm>
        <a:prstGeom prst="chevron">
          <a:avLst>
            <a:gd name="adj" fmla="val 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A5E89-C7DD-4952-A563-DD978E4A8B52}">
      <dsp:nvSpPr>
        <dsp:cNvPr id="0" name=""/>
        <dsp:cNvSpPr/>
      </dsp:nvSpPr>
      <dsp:spPr>
        <a:xfrm>
          <a:off x="385534" y="2931382"/>
          <a:ext cx="1836082" cy="9530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spc="-5" dirty="0">
              <a:latin typeface="Comic Sans MS" panose="030F0702030302020204" pitchFamily="66" charset="0"/>
              <a:cs typeface="Calibri"/>
            </a:rPr>
            <a:t>p</a:t>
          </a:r>
          <a:r>
            <a:rPr lang="en-US" sz="1800" b="1" kern="1200" spc="0" dirty="0">
              <a:latin typeface="Comic Sans MS" panose="030F0702030302020204" pitchFamily="66" charset="0"/>
              <a:cs typeface="Calibri"/>
            </a:rPr>
            <a:t>r</a:t>
          </a:r>
          <a:r>
            <a:rPr lang="en-US" sz="1800" b="1" kern="1200" spc="-10" dirty="0">
              <a:latin typeface="Comic Sans MS" panose="030F0702030302020204" pitchFamily="66" charset="0"/>
              <a:cs typeface="Calibri"/>
            </a:rPr>
            <a:t>e</a:t>
          </a:r>
          <a:r>
            <a:rPr lang="en-US" sz="1800" b="1" kern="1200" spc="-15" dirty="0">
              <a:latin typeface="Comic Sans MS" panose="030F0702030302020204" pitchFamily="66" charset="0"/>
              <a:cs typeface="Calibri"/>
            </a:rPr>
            <a:t>ope</a:t>
          </a:r>
          <a:r>
            <a:rPr lang="en-US" sz="1800" b="1" kern="1200" spc="0" dirty="0">
              <a:latin typeface="Comic Sans MS" panose="030F0702030302020204" pitchFamily="66" charset="0"/>
              <a:cs typeface="Calibri"/>
            </a:rPr>
            <a:t>r</a:t>
          </a:r>
          <a:r>
            <a:rPr lang="en-US" sz="1800" b="1" kern="1200" spc="-15" dirty="0">
              <a:latin typeface="Comic Sans MS" panose="030F0702030302020204" pitchFamily="66" charset="0"/>
              <a:cs typeface="Calibri"/>
            </a:rPr>
            <a:t>a</a:t>
          </a:r>
          <a:r>
            <a:rPr lang="en-US" sz="1800" b="1" kern="1200" spc="-5" dirty="0">
              <a:latin typeface="Comic Sans MS" panose="030F0702030302020204" pitchFamily="66" charset="0"/>
              <a:cs typeface="Calibri"/>
            </a:rPr>
            <a:t>t</a:t>
          </a:r>
          <a:r>
            <a:rPr lang="en-US" sz="1800" b="1" kern="1200" spc="0" dirty="0">
              <a:latin typeface="Comic Sans MS" panose="030F0702030302020204" pitchFamily="66" charset="0"/>
              <a:cs typeface="Calibri"/>
            </a:rPr>
            <a:t>ive </a:t>
          </a:r>
          <a:r>
            <a:rPr lang="en-US" sz="1800" b="1" kern="1200" spc="-15" dirty="0">
              <a:latin typeface="Comic Sans MS" panose="030F0702030302020204" pitchFamily="66" charset="0"/>
              <a:cs typeface="Calibri"/>
            </a:rPr>
            <a:t>a</a:t>
          </a:r>
          <a:r>
            <a:rPr lang="en-US" sz="1800" b="1" kern="1200" spc="-5" dirty="0">
              <a:latin typeface="Comic Sans MS" panose="030F0702030302020204" pitchFamily="66" charset="0"/>
              <a:cs typeface="Calibri"/>
            </a:rPr>
            <a:t>s</a:t>
          </a:r>
          <a:r>
            <a:rPr lang="en-US" sz="1800" b="1" kern="1200" spc="-10" dirty="0">
              <a:latin typeface="Comic Sans MS" panose="030F0702030302020204" pitchFamily="66" charset="0"/>
              <a:cs typeface="Calibri"/>
            </a:rPr>
            <a:t>s</a:t>
          </a:r>
          <a:r>
            <a:rPr lang="en-US" sz="1800" b="1" kern="1200" spc="-5" dirty="0">
              <a:latin typeface="Comic Sans MS" panose="030F0702030302020204" pitchFamily="66" charset="0"/>
              <a:cs typeface="Calibri"/>
            </a:rPr>
            <a:t>e</a:t>
          </a:r>
          <a:r>
            <a:rPr lang="en-US" sz="1800" b="1" kern="1200" spc="0" dirty="0">
              <a:latin typeface="Comic Sans MS" panose="030F0702030302020204" pitchFamily="66" charset="0"/>
              <a:cs typeface="Calibri"/>
            </a:rPr>
            <a:t>s</a:t>
          </a:r>
          <a:r>
            <a:rPr lang="en-US" sz="1800" b="1" kern="1200" spc="-10" dirty="0">
              <a:latin typeface="Comic Sans MS" panose="030F0702030302020204" pitchFamily="66" charset="0"/>
              <a:cs typeface="Calibri"/>
            </a:rPr>
            <a:t>s</a:t>
          </a:r>
          <a:r>
            <a:rPr lang="en-US" sz="1800" b="1" kern="1200" spc="-5" dirty="0">
              <a:latin typeface="Comic Sans MS" panose="030F0702030302020204" pitchFamily="66" charset="0"/>
              <a:cs typeface="Calibri"/>
            </a:rPr>
            <a:t>ment c</a:t>
          </a:r>
          <a:r>
            <a:rPr lang="en-US" sz="1800" b="1" kern="1200" spc="5" dirty="0">
              <a:latin typeface="Comic Sans MS" panose="030F0702030302020204" pitchFamily="66" charset="0"/>
              <a:cs typeface="Calibri"/>
            </a:rPr>
            <a:t>l</a:t>
          </a:r>
          <a:r>
            <a:rPr lang="en-US" sz="1800" b="1" kern="1200" spc="0" dirty="0">
              <a:latin typeface="Comic Sans MS" panose="030F0702030302020204" pitchFamily="66" charset="0"/>
              <a:cs typeface="Calibri"/>
            </a:rPr>
            <a:t>i</a:t>
          </a:r>
          <a:r>
            <a:rPr lang="en-US" sz="1800" b="1" kern="1200" spc="-15" dirty="0">
              <a:latin typeface="Comic Sans MS" panose="030F0702030302020204" pitchFamily="66" charset="0"/>
              <a:cs typeface="Calibri"/>
            </a:rPr>
            <a:t>n</a:t>
          </a:r>
          <a:r>
            <a:rPr lang="en-US" sz="1800" b="1" kern="1200" spc="0" dirty="0">
              <a:latin typeface="Comic Sans MS" panose="030F0702030302020204" pitchFamily="66" charset="0"/>
              <a:cs typeface="Calibri"/>
            </a:rPr>
            <a:t>ic</a:t>
          </a:r>
          <a:endParaRPr lang="en-US" sz="1800" kern="1200" dirty="0">
            <a:latin typeface="Comic Sans MS" panose="030F0702030302020204" pitchFamily="66" charset="0"/>
          </a:endParaRPr>
        </a:p>
      </dsp:txBody>
      <dsp:txXfrm>
        <a:off x="413447" y="2959295"/>
        <a:ext cx="1780256" cy="897208"/>
      </dsp:txXfrm>
    </dsp:sp>
    <dsp:sp modelId="{9B5174ED-993E-4EB8-9856-B87BA6029298}">
      <dsp:nvSpPr>
        <dsp:cNvPr id="0" name=""/>
        <dsp:cNvSpPr/>
      </dsp:nvSpPr>
      <dsp:spPr>
        <a:xfrm>
          <a:off x="2257144" y="2821183"/>
          <a:ext cx="2174297" cy="953034"/>
        </a:xfrm>
        <a:prstGeom prst="chevron">
          <a:avLst>
            <a:gd name="adj" fmla="val 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D9DB5-63F2-4D27-89D2-EB7E24C78C3D}">
      <dsp:nvSpPr>
        <dsp:cNvPr id="0" name=""/>
        <dsp:cNvSpPr/>
      </dsp:nvSpPr>
      <dsp:spPr>
        <a:xfrm>
          <a:off x="2641953" y="2931382"/>
          <a:ext cx="1836082" cy="9530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spc="-10" dirty="0">
              <a:latin typeface="Comic Sans MS" panose="030F0702030302020204" pitchFamily="66" charset="0"/>
              <a:cs typeface="Calibri"/>
            </a:rPr>
            <a:t>A</a:t>
          </a:r>
          <a:r>
            <a:rPr lang="en-US" sz="1600" b="1" kern="1200" spc="-15" dirty="0">
              <a:latin typeface="Comic Sans MS" panose="030F0702030302020204" pitchFamily="66" charset="0"/>
              <a:cs typeface="Calibri"/>
            </a:rPr>
            <a:t>n</a:t>
          </a:r>
          <a:r>
            <a:rPr lang="en-US" sz="1600" b="1" kern="1200" spc="-5" dirty="0">
              <a:latin typeface="Comic Sans MS" panose="030F0702030302020204" pitchFamily="66" charset="0"/>
              <a:cs typeface="Calibri"/>
            </a:rPr>
            <a:t>e</a:t>
          </a:r>
          <a:r>
            <a:rPr lang="en-US" sz="1600" b="1" kern="1200" spc="-10" dirty="0">
              <a:latin typeface="Comic Sans MS" panose="030F0702030302020204" pitchFamily="66" charset="0"/>
              <a:cs typeface="Calibri"/>
            </a:rPr>
            <a:t>st</a:t>
          </a:r>
          <a:r>
            <a:rPr lang="en-US" sz="1600" b="1" kern="1200" spc="-15" dirty="0">
              <a:latin typeface="Comic Sans MS" panose="030F0702030302020204" pitchFamily="66" charset="0"/>
              <a:cs typeface="Calibri"/>
            </a:rPr>
            <a:t>h</a:t>
          </a:r>
          <a:r>
            <a:rPr lang="en-US" sz="1600" b="1" kern="1200" spc="-5" dirty="0">
              <a:latin typeface="Comic Sans MS" panose="030F0702030302020204" pitchFamily="66" charset="0"/>
              <a:cs typeface="Calibri"/>
            </a:rPr>
            <a:t>et</a:t>
          </a:r>
          <a:r>
            <a:rPr lang="en-US" sz="1600" b="1" kern="1200" spc="0" dirty="0">
              <a:latin typeface="Comic Sans MS" panose="030F0702030302020204" pitchFamily="66" charset="0"/>
              <a:cs typeface="Calibri"/>
            </a:rPr>
            <a:t>ic c</a:t>
          </a:r>
          <a:r>
            <a:rPr lang="en-US" sz="1600" b="1" kern="1200" spc="-5" dirty="0">
              <a:latin typeface="Comic Sans MS" panose="030F0702030302020204" pitchFamily="66" charset="0"/>
              <a:cs typeface="Calibri"/>
            </a:rPr>
            <a:t>o</a:t>
          </a:r>
          <a:r>
            <a:rPr lang="en-US" sz="1600" b="1" kern="1200" spc="-15" dirty="0">
              <a:latin typeface="Comic Sans MS" panose="030F0702030302020204" pitchFamily="66" charset="0"/>
              <a:cs typeface="Calibri"/>
            </a:rPr>
            <a:t>n</a:t>
          </a:r>
          <a:r>
            <a:rPr lang="en-US" sz="1600" b="1" kern="1200" spc="-10" dirty="0">
              <a:latin typeface="Comic Sans MS" panose="030F0702030302020204" pitchFamily="66" charset="0"/>
              <a:cs typeface="Calibri"/>
            </a:rPr>
            <a:t>se</a:t>
          </a:r>
          <a:r>
            <a:rPr lang="en-US" sz="1600" b="1" kern="1200" spc="-15" dirty="0">
              <a:latin typeface="Comic Sans MS" panose="030F0702030302020204" pitchFamily="66" charset="0"/>
              <a:cs typeface="Calibri"/>
            </a:rPr>
            <a:t>n</a:t>
          </a:r>
          <a:r>
            <a:rPr lang="en-US" sz="1600" b="1" kern="1200" spc="-5" dirty="0">
              <a:latin typeface="Comic Sans MS" panose="030F0702030302020204" pitchFamily="66" charset="0"/>
              <a:cs typeface="Calibri"/>
            </a:rPr>
            <a:t>t s</a:t>
          </a:r>
          <a:r>
            <a:rPr lang="en-US" sz="1600" b="1" kern="1200" spc="-15" dirty="0">
              <a:latin typeface="Comic Sans MS" panose="030F0702030302020204" pitchFamily="66" charset="0"/>
              <a:cs typeface="Calibri"/>
            </a:rPr>
            <a:t>hou</a:t>
          </a:r>
          <a:r>
            <a:rPr lang="en-US" sz="1600" b="1" kern="1200" spc="0" dirty="0">
              <a:latin typeface="Comic Sans MS" panose="030F0702030302020204" pitchFamily="66" charset="0"/>
              <a:cs typeface="Calibri"/>
            </a:rPr>
            <a:t>l</a:t>
          </a:r>
          <a:r>
            <a:rPr lang="en-US" sz="1600" b="1" kern="1200" spc="-10" dirty="0">
              <a:latin typeface="Comic Sans MS" panose="030F0702030302020204" pitchFamily="66" charset="0"/>
              <a:cs typeface="Calibri"/>
            </a:rPr>
            <a:t>d </a:t>
          </a:r>
          <a:r>
            <a:rPr lang="en-US" sz="1600" b="1" kern="1200" spc="-15" dirty="0">
              <a:latin typeface="Comic Sans MS" panose="030F0702030302020204" pitchFamily="66" charset="0"/>
              <a:cs typeface="Calibri"/>
            </a:rPr>
            <a:t>b</a:t>
          </a:r>
          <a:r>
            <a:rPr lang="en-US" sz="1600" b="1" kern="1200" spc="0" dirty="0">
              <a:latin typeface="Comic Sans MS" panose="030F0702030302020204" pitchFamily="66" charset="0"/>
              <a:cs typeface="Calibri"/>
            </a:rPr>
            <a:t>e </a:t>
          </a:r>
          <a:r>
            <a:rPr lang="en-US" sz="1600" b="1" kern="1200" spc="-5" dirty="0">
              <a:latin typeface="Comic Sans MS" panose="030F0702030302020204" pitchFamily="66" charset="0"/>
              <a:cs typeface="Calibri"/>
            </a:rPr>
            <a:t>t</a:t>
          </a:r>
          <a:r>
            <a:rPr lang="en-US" sz="1600" b="1" kern="1200" spc="-15" dirty="0">
              <a:latin typeface="Comic Sans MS" panose="030F0702030302020204" pitchFamily="66" charset="0"/>
              <a:cs typeface="Calibri"/>
            </a:rPr>
            <a:t>a</a:t>
          </a:r>
          <a:r>
            <a:rPr lang="en-US" sz="1600" b="1" kern="1200" spc="-10" dirty="0">
              <a:latin typeface="Comic Sans MS" panose="030F0702030302020204" pitchFamily="66" charset="0"/>
              <a:cs typeface="Calibri"/>
            </a:rPr>
            <a:t>k</a:t>
          </a:r>
          <a:r>
            <a:rPr lang="en-US" sz="1600" b="1" kern="1200" spc="-5" dirty="0">
              <a:latin typeface="Comic Sans MS" panose="030F0702030302020204" pitchFamily="66" charset="0"/>
              <a:cs typeface="Calibri"/>
            </a:rPr>
            <a:t>e</a:t>
          </a:r>
          <a:r>
            <a:rPr lang="en-US" sz="1600" b="1" kern="1200" spc="-30" dirty="0">
              <a:latin typeface="Comic Sans MS" panose="030F0702030302020204" pitchFamily="66" charset="0"/>
              <a:cs typeface="Calibri"/>
            </a:rPr>
            <a:t>n</a:t>
          </a:r>
          <a:r>
            <a:rPr lang="en-US" sz="1600" kern="1200" spc="0" dirty="0">
              <a:latin typeface="Comic Sans MS" panose="030F0702030302020204" pitchFamily="66" charset="0"/>
              <a:cs typeface="Calibri"/>
            </a:rPr>
            <a:t>.</a:t>
          </a:r>
          <a:endParaRPr lang="en-US" sz="1600" kern="1200" dirty="0">
            <a:latin typeface="Comic Sans MS" panose="030F0702030302020204" pitchFamily="66" charset="0"/>
          </a:endParaRPr>
        </a:p>
      </dsp:txBody>
      <dsp:txXfrm>
        <a:off x="2669866" y="2959295"/>
        <a:ext cx="1780256" cy="897208"/>
      </dsp:txXfrm>
    </dsp:sp>
    <dsp:sp modelId="{CA1AF496-74F0-4355-AA53-D67F7C254F51}">
      <dsp:nvSpPr>
        <dsp:cNvPr id="0" name=""/>
        <dsp:cNvSpPr/>
      </dsp:nvSpPr>
      <dsp:spPr>
        <a:xfrm>
          <a:off x="4513563" y="2821183"/>
          <a:ext cx="2174297" cy="953034"/>
        </a:xfrm>
        <a:prstGeom prst="chevron">
          <a:avLst>
            <a:gd name="adj" fmla="val 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BC8AD-BF0D-45D8-8CB0-F50B66947FD4}">
      <dsp:nvSpPr>
        <dsp:cNvPr id="0" name=""/>
        <dsp:cNvSpPr/>
      </dsp:nvSpPr>
      <dsp:spPr>
        <a:xfrm>
          <a:off x="4898372" y="2931382"/>
          <a:ext cx="1836082" cy="9530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spc="-5" dirty="0">
              <a:latin typeface="Comic Sans MS" panose="030F0702030302020204" pitchFamily="66" charset="0"/>
              <a:cs typeface="Calibri"/>
            </a:rPr>
            <a:t>Di</a:t>
          </a:r>
          <a:r>
            <a:rPr lang="en-US" sz="1800" b="1" kern="1200" spc="-10" dirty="0">
              <a:latin typeface="Comic Sans MS" panose="030F0702030302020204" pitchFamily="66" charset="0"/>
              <a:cs typeface="Calibri"/>
            </a:rPr>
            <a:t>sc</a:t>
          </a:r>
          <a:r>
            <a:rPr lang="en-US" sz="1800" b="1" kern="1200" spc="-15" dirty="0">
              <a:latin typeface="Comic Sans MS" panose="030F0702030302020204" pitchFamily="66" charset="0"/>
              <a:cs typeface="Calibri"/>
            </a:rPr>
            <a:t>u</a:t>
          </a:r>
          <a:r>
            <a:rPr lang="en-US" sz="1800" b="1" kern="1200" spc="-10" dirty="0">
              <a:latin typeface="Comic Sans MS" panose="030F0702030302020204" pitchFamily="66" charset="0"/>
              <a:cs typeface="Calibri"/>
            </a:rPr>
            <a:t>ss</a:t>
          </a:r>
          <a:r>
            <a:rPr lang="en-US" sz="1800" b="1" kern="1200" spc="-5" dirty="0">
              <a:latin typeface="Comic Sans MS" panose="030F0702030302020204" pitchFamily="66" charset="0"/>
              <a:cs typeface="Calibri"/>
            </a:rPr>
            <a:t> t</a:t>
          </a:r>
          <a:r>
            <a:rPr lang="en-US" sz="1800" b="1" kern="1200" spc="-15" dirty="0">
              <a:latin typeface="Comic Sans MS" panose="030F0702030302020204" pitchFamily="66" charset="0"/>
              <a:cs typeface="Calibri"/>
            </a:rPr>
            <a:t>yp</a:t>
          </a:r>
          <a:r>
            <a:rPr lang="en-US" sz="1800" b="1" kern="1200" spc="0" dirty="0">
              <a:latin typeface="Comic Sans MS" panose="030F0702030302020204" pitchFamily="66" charset="0"/>
              <a:cs typeface="Calibri"/>
            </a:rPr>
            <a:t>es</a:t>
          </a:r>
          <a:r>
            <a:rPr lang="en-US" sz="1800" b="1" kern="1200" spc="-10" dirty="0">
              <a:latin typeface="Comic Sans MS" panose="030F0702030302020204" pitchFamily="66" charset="0"/>
              <a:cs typeface="Calibri"/>
            </a:rPr>
            <a:t> </a:t>
          </a:r>
          <a:r>
            <a:rPr lang="en-US" sz="1800" b="1" kern="1200" spc="-15" dirty="0">
              <a:latin typeface="Comic Sans MS" panose="030F0702030302020204" pitchFamily="66" charset="0"/>
              <a:cs typeface="Calibri"/>
            </a:rPr>
            <a:t>o</a:t>
          </a:r>
          <a:r>
            <a:rPr lang="en-US" sz="1800" b="1" kern="1200" spc="0" dirty="0">
              <a:latin typeface="Comic Sans MS" panose="030F0702030302020204" pitchFamily="66" charset="0"/>
              <a:cs typeface="Calibri"/>
            </a:rPr>
            <a:t>f </a:t>
          </a:r>
          <a:r>
            <a:rPr lang="en-US" sz="1800" b="1" kern="1200" spc="-15" dirty="0">
              <a:latin typeface="Comic Sans MS" panose="030F0702030302020204" pitchFamily="66" charset="0"/>
              <a:cs typeface="Calibri"/>
            </a:rPr>
            <a:t>ane</a:t>
          </a:r>
          <a:r>
            <a:rPr lang="en-US" sz="1800" b="1" kern="1200" spc="0" dirty="0">
              <a:latin typeface="Comic Sans MS" panose="030F0702030302020204" pitchFamily="66" charset="0"/>
              <a:cs typeface="Calibri"/>
            </a:rPr>
            <a:t>s</a:t>
          </a:r>
          <a:r>
            <a:rPr lang="en-US" sz="1800" b="1" kern="1200" spc="-5" dirty="0">
              <a:latin typeface="Comic Sans MS" panose="030F0702030302020204" pitchFamily="66" charset="0"/>
              <a:cs typeface="Calibri"/>
            </a:rPr>
            <a:t>t</a:t>
          </a:r>
          <a:r>
            <a:rPr lang="en-US" sz="1800" b="1" kern="1200" spc="-15" dirty="0">
              <a:latin typeface="Comic Sans MS" panose="030F0702030302020204" pitchFamily="66" charset="0"/>
              <a:cs typeface="Calibri"/>
            </a:rPr>
            <a:t>he</a:t>
          </a:r>
          <a:r>
            <a:rPr lang="en-US" sz="1800" b="1" kern="1200" spc="0" dirty="0">
              <a:latin typeface="Comic Sans MS" panose="030F0702030302020204" pitchFamily="66" charset="0"/>
              <a:cs typeface="Calibri"/>
            </a:rPr>
            <a:t>si</a:t>
          </a:r>
          <a:r>
            <a:rPr lang="en-US" sz="1800" b="1" kern="1200" spc="-10" dirty="0">
              <a:latin typeface="Comic Sans MS" panose="030F0702030302020204" pitchFamily="66" charset="0"/>
              <a:cs typeface="Calibri"/>
            </a:rPr>
            <a:t>a</a:t>
          </a:r>
        </a:p>
      </dsp:txBody>
      <dsp:txXfrm>
        <a:off x="4926285" y="2959295"/>
        <a:ext cx="1780256" cy="897208"/>
      </dsp:txXfrm>
    </dsp:sp>
    <dsp:sp modelId="{C21AD929-1EF8-44AD-9103-61C858B27F9B}">
      <dsp:nvSpPr>
        <dsp:cNvPr id="0" name=""/>
        <dsp:cNvSpPr/>
      </dsp:nvSpPr>
      <dsp:spPr>
        <a:xfrm>
          <a:off x="6769982" y="2821183"/>
          <a:ext cx="2174297" cy="953034"/>
        </a:xfrm>
        <a:prstGeom prst="chevron">
          <a:avLst>
            <a:gd name="adj" fmla="val 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3A007B-3967-421E-BC87-C36574600EAB}">
      <dsp:nvSpPr>
        <dsp:cNvPr id="0" name=""/>
        <dsp:cNvSpPr/>
      </dsp:nvSpPr>
      <dsp:spPr>
        <a:xfrm>
          <a:off x="7154791" y="2931382"/>
          <a:ext cx="1836082" cy="9530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omic Sans MS" panose="030F0702030302020204" pitchFamily="66" charset="0"/>
              <a:cs typeface="Calibri"/>
            </a:rPr>
            <a:t>E</a:t>
          </a:r>
          <a:r>
            <a:rPr lang="en-US" sz="2000" b="1" kern="1200" spc="-10" dirty="0">
              <a:latin typeface="Comic Sans MS" panose="030F0702030302020204" pitchFamily="66" charset="0"/>
              <a:cs typeface="Calibri"/>
            </a:rPr>
            <a:t>x</a:t>
          </a:r>
          <a:r>
            <a:rPr lang="en-US" sz="2000" b="1" kern="1200" spc="-15" dirty="0">
              <a:latin typeface="Comic Sans MS" panose="030F0702030302020204" pitchFamily="66" charset="0"/>
              <a:cs typeface="Calibri"/>
            </a:rPr>
            <a:t>p</a:t>
          </a:r>
          <a:r>
            <a:rPr lang="en-US" sz="2000" b="1" kern="1200" spc="0" dirty="0">
              <a:latin typeface="Comic Sans MS" panose="030F0702030302020204" pitchFamily="66" charset="0"/>
              <a:cs typeface="Calibri"/>
            </a:rPr>
            <a:t>l</a:t>
          </a:r>
          <a:r>
            <a:rPr lang="en-US" sz="2000" b="1" kern="1200" spc="-15" dirty="0">
              <a:latin typeface="Comic Sans MS" panose="030F0702030302020204" pitchFamily="66" charset="0"/>
              <a:cs typeface="Calibri"/>
            </a:rPr>
            <a:t>a</a:t>
          </a:r>
          <a:r>
            <a:rPr lang="en-US" sz="2000" b="1" kern="1200" spc="0" dirty="0">
              <a:latin typeface="Comic Sans MS" panose="030F0702030302020204" pitchFamily="66" charset="0"/>
              <a:cs typeface="Calibri"/>
            </a:rPr>
            <a:t>i</a:t>
          </a:r>
          <a:r>
            <a:rPr lang="en-US" sz="2000" b="1" kern="1200" spc="-10" dirty="0">
              <a:latin typeface="Comic Sans MS" panose="030F0702030302020204" pitchFamily="66" charset="0"/>
              <a:cs typeface="Calibri"/>
            </a:rPr>
            <a:t>n</a:t>
          </a:r>
          <a:r>
            <a:rPr lang="en-US" sz="2000" b="1" kern="1200" spc="-5" dirty="0">
              <a:latin typeface="Comic Sans MS" panose="030F0702030302020204" pitchFamily="66" charset="0"/>
              <a:cs typeface="Calibri"/>
            </a:rPr>
            <a:t> t</a:t>
          </a:r>
          <a:r>
            <a:rPr lang="en-US" sz="2000" b="1" kern="1200" spc="-15" dirty="0">
              <a:latin typeface="Comic Sans MS" panose="030F0702030302020204" pitchFamily="66" charset="0"/>
              <a:cs typeface="Calibri"/>
            </a:rPr>
            <a:t>h</a:t>
          </a:r>
          <a:r>
            <a:rPr lang="en-US" sz="2000" b="1" kern="1200" spc="0" dirty="0">
              <a:latin typeface="Comic Sans MS" panose="030F0702030302020204" pitchFamily="66" charset="0"/>
              <a:cs typeface="Calibri"/>
            </a:rPr>
            <a:t>e</a:t>
          </a:r>
          <a:r>
            <a:rPr lang="en-US" sz="2000" b="1" kern="1200" spc="-10" dirty="0">
              <a:latin typeface="Comic Sans MS" panose="030F0702030302020204" pitchFamily="66" charset="0"/>
              <a:cs typeface="Calibri"/>
            </a:rPr>
            <a:t> s</a:t>
          </a:r>
          <a:r>
            <a:rPr lang="en-US" sz="2000" b="1" kern="1200" spc="0" dirty="0">
              <a:latin typeface="Comic Sans MS" panose="030F0702030302020204" pitchFamily="66" charset="0"/>
              <a:cs typeface="Calibri"/>
            </a:rPr>
            <a:t>i</a:t>
          </a:r>
          <a:r>
            <a:rPr lang="en-US" sz="2000" b="1" kern="1200" spc="-15" dirty="0">
              <a:latin typeface="Comic Sans MS" panose="030F0702030302020204" pitchFamily="66" charset="0"/>
              <a:cs typeface="Calibri"/>
            </a:rPr>
            <a:t>d</a:t>
          </a:r>
          <a:r>
            <a:rPr lang="en-US" sz="2000" b="1" kern="1200" spc="0" dirty="0">
              <a:latin typeface="Comic Sans MS" panose="030F0702030302020204" pitchFamily="66" charset="0"/>
              <a:cs typeface="Calibri"/>
            </a:rPr>
            <a:t>e </a:t>
          </a:r>
          <a:r>
            <a:rPr lang="en-US" sz="2000" b="1" kern="1200" spc="-5" dirty="0">
              <a:latin typeface="Comic Sans MS" panose="030F0702030302020204" pitchFamily="66" charset="0"/>
              <a:cs typeface="Calibri"/>
            </a:rPr>
            <a:t>e</a:t>
          </a:r>
          <a:r>
            <a:rPr lang="en-US" sz="2000" b="1" kern="1200" spc="-10" dirty="0">
              <a:latin typeface="Comic Sans MS" panose="030F0702030302020204" pitchFamily="66" charset="0"/>
              <a:cs typeface="Calibri"/>
            </a:rPr>
            <a:t>ff</a:t>
          </a:r>
          <a:r>
            <a:rPr lang="en-US" sz="2000" b="1" kern="1200" spc="-5" dirty="0">
              <a:latin typeface="Comic Sans MS" panose="030F0702030302020204" pitchFamily="66" charset="0"/>
              <a:cs typeface="Calibri"/>
            </a:rPr>
            <a:t>e</a:t>
          </a:r>
          <a:r>
            <a:rPr lang="en-US" sz="2000" b="1" kern="1200" spc="0" dirty="0">
              <a:latin typeface="Comic Sans MS" panose="030F0702030302020204" pitchFamily="66" charset="0"/>
              <a:cs typeface="Calibri"/>
            </a:rPr>
            <a:t>c</a:t>
          </a:r>
          <a:r>
            <a:rPr lang="en-US" sz="2000" b="1" kern="1200" spc="-10" dirty="0">
              <a:latin typeface="Comic Sans MS" panose="030F0702030302020204" pitchFamily="66" charset="0"/>
              <a:cs typeface="Calibri"/>
            </a:rPr>
            <a:t>ts</a:t>
          </a:r>
          <a:endParaRPr lang="en-US" sz="2000" kern="1200" dirty="0">
            <a:latin typeface="Comic Sans MS" panose="030F0702030302020204" pitchFamily="66" charset="0"/>
            <a:cs typeface="Calibri"/>
          </a:endParaRPr>
        </a:p>
      </dsp:txBody>
      <dsp:txXfrm>
        <a:off x="7182704" y="2959295"/>
        <a:ext cx="1780256" cy="8972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DC911BBF-5F2E-4D7E-9BA4-32085A9F65EB}" type="datetimeFigureOut">
              <a:rPr lang="en-US" smtClean="0"/>
              <a:t>3/22/2018</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AE87C661-0F23-46BC-B281-2E08601E4F04}" type="slidenum">
              <a:rPr lang="en-US" smtClean="0"/>
              <a:t>‹#›</a:t>
            </a:fld>
            <a:endParaRPr lang="en-US"/>
          </a:p>
        </p:txBody>
      </p:sp>
    </p:spTree>
    <p:extLst>
      <p:ext uri="{BB962C8B-B14F-4D97-AF65-F5344CB8AC3E}">
        <p14:creationId xmlns:p14="http://schemas.microsoft.com/office/powerpoint/2010/main" val="148958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7C661-0F23-46BC-B281-2E08601E4F04}" type="slidenum">
              <a:rPr lang="en-US" smtClean="0"/>
              <a:t>1</a:t>
            </a:fld>
            <a:endParaRPr lang="en-US"/>
          </a:p>
        </p:txBody>
      </p:sp>
    </p:spTree>
    <p:extLst>
      <p:ext uri="{BB962C8B-B14F-4D97-AF65-F5344CB8AC3E}">
        <p14:creationId xmlns:p14="http://schemas.microsoft.com/office/powerpoint/2010/main" val="211783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Laryngeal mask airway</a:t>
            </a:r>
          </a:p>
        </p:txBody>
      </p:sp>
      <p:sp>
        <p:nvSpPr>
          <p:cNvPr id="4" name="Slide Number Placeholder 3"/>
          <p:cNvSpPr>
            <a:spLocks noGrp="1"/>
          </p:cNvSpPr>
          <p:nvPr>
            <p:ph type="sldNum" sz="quarter" idx="10"/>
          </p:nvPr>
        </p:nvSpPr>
        <p:spPr/>
        <p:txBody>
          <a:bodyPr/>
          <a:lstStyle/>
          <a:p>
            <a:fld id="{AE87C661-0F23-46BC-B281-2E08601E4F04}" type="slidenum">
              <a:rPr lang="en-US" smtClean="0"/>
              <a:t>12</a:t>
            </a:fld>
            <a:endParaRPr lang="en-US"/>
          </a:p>
        </p:txBody>
      </p:sp>
    </p:spTree>
    <p:extLst>
      <p:ext uri="{BB962C8B-B14F-4D97-AF65-F5344CB8AC3E}">
        <p14:creationId xmlns:p14="http://schemas.microsoft.com/office/powerpoint/2010/main" val="201836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1694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2071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3070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3813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4777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6009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91848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96044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3930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6666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9610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5458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105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992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357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3/22/2018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6285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902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t>3/22/2018</a:t>
            </a:fld>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0913034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sahq.org/resources/clinical-information/asa-physical-status-classification-syste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06462" y="1168664"/>
            <a:ext cx="7277100" cy="617220"/>
          </a:xfrm>
          <a:prstGeom prst="rect">
            <a:avLst/>
          </a:prstGeom>
        </p:spPr>
        <p:txBody>
          <a:bodyPr vert="horz" wrap="square" lIns="0" tIns="0" rIns="0" bIns="0" rtlCol="0">
            <a:noAutofit/>
          </a:bodyPr>
          <a:lstStyle/>
          <a:p>
            <a:pPr marL="12700">
              <a:lnSpc>
                <a:spcPct val="100000"/>
              </a:lnSpc>
            </a:pPr>
            <a:r>
              <a:rPr sz="4000" b="1" i="1" spc="-5" dirty="0">
                <a:solidFill>
                  <a:srgbClr val="FF5722"/>
                </a:solidFill>
                <a:latin typeface="Arial"/>
                <a:cs typeface="Arial"/>
              </a:rPr>
              <a:t>A</a:t>
            </a:r>
            <a:r>
              <a:rPr sz="4000" b="1" i="1" spc="-10" dirty="0">
                <a:solidFill>
                  <a:srgbClr val="FF5722"/>
                </a:solidFill>
                <a:latin typeface="Arial"/>
                <a:cs typeface="Arial"/>
              </a:rPr>
              <a:t>n</a:t>
            </a:r>
            <a:r>
              <a:rPr sz="4000" b="1" i="1" spc="-5" dirty="0">
                <a:solidFill>
                  <a:srgbClr val="FF5722"/>
                </a:solidFill>
                <a:latin typeface="Arial"/>
                <a:cs typeface="Arial"/>
              </a:rPr>
              <a:t>es</a:t>
            </a:r>
            <a:r>
              <a:rPr sz="4000" b="1" i="1" spc="5" dirty="0">
                <a:solidFill>
                  <a:srgbClr val="FF5722"/>
                </a:solidFill>
                <a:latin typeface="Arial"/>
                <a:cs typeface="Arial"/>
              </a:rPr>
              <a:t>t</a:t>
            </a:r>
            <a:r>
              <a:rPr sz="4000" b="1" i="1" spc="-35" dirty="0">
                <a:solidFill>
                  <a:srgbClr val="FF5722"/>
                </a:solidFill>
                <a:latin typeface="Arial"/>
                <a:cs typeface="Arial"/>
              </a:rPr>
              <a:t>h</a:t>
            </a:r>
            <a:r>
              <a:rPr sz="4000" b="1" i="1" spc="-5" dirty="0">
                <a:solidFill>
                  <a:srgbClr val="FF5722"/>
                </a:solidFill>
                <a:latin typeface="Arial"/>
                <a:cs typeface="Arial"/>
              </a:rPr>
              <a:t>esi</a:t>
            </a:r>
            <a:r>
              <a:rPr sz="4000" b="1" i="1" spc="0" dirty="0">
                <a:solidFill>
                  <a:srgbClr val="FF5722"/>
                </a:solidFill>
                <a:latin typeface="Arial"/>
                <a:cs typeface="Arial"/>
              </a:rPr>
              <a:t>a</a:t>
            </a:r>
            <a:r>
              <a:rPr sz="4000" b="1" i="1" spc="-5" dirty="0">
                <a:solidFill>
                  <a:srgbClr val="FF5722"/>
                </a:solidFill>
                <a:latin typeface="Arial"/>
                <a:cs typeface="Arial"/>
              </a:rPr>
              <a:t> </a:t>
            </a:r>
            <a:r>
              <a:rPr sz="4000" b="1" i="1" spc="5" dirty="0">
                <a:solidFill>
                  <a:srgbClr val="FF5722"/>
                </a:solidFill>
                <a:latin typeface="Arial"/>
                <a:cs typeface="Arial"/>
              </a:rPr>
              <a:t>f</a:t>
            </a:r>
            <a:r>
              <a:rPr sz="4000" b="1" i="1" spc="-35" dirty="0">
                <a:solidFill>
                  <a:srgbClr val="FF5722"/>
                </a:solidFill>
                <a:latin typeface="Arial"/>
                <a:cs typeface="Arial"/>
              </a:rPr>
              <a:t>o</a:t>
            </a:r>
            <a:r>
              <a:rPr sz="4000" b="1" i="1" spc="0" dirty="0">
                <a:solidFill>
                  <a:srgbClr val="FF5722"/>
                </a:solidFill>
                <a:latin typeface="Arial"/>
                <a:cs typeface="Arial"/>
              </a:rPr>
              <a:t>r</a:t>
            </a:r>
            <a:r>
              <a:rPr sz="4000" b="1" i="1" spc="5" dirty="0">
                <a:solidFill>
                  <a:srgbClr val="FF5722"/>
                </a:solidFill>
                <a:latin typeface="Arial"/>
                <a:cs typeface="Arial"/>
              </a:rPr>
              <a:t> </a:t>
            </a:r>
            <a:r>
              <a:rPr sz="4000" b="1" i="1" spc="-35" dirty="0">
                <a:solidFill>
                  <a:srgbClr val="FF5722"/>
                </a:solidFill>
                <a:latin typeface="Arial"/>
                <a:cs typeface="Arial"/>
              </a:rPr>
              <a:t>h</a:t>
            </a:r>
            <a:r>
              <a:rPr sz="4000" b="1" i="1" spc="-5" dirty="0">
                <a:solidFill>
                  <a:srgbClr val="FF5722"/>
                </a:solidFill>
                <a:latin typeface="Arial"/>
                <a:cs typeface="Arial"/>
              </a:rPr>
              <a:t>eal</a:t>
            </a:r>
            <a:r>
              <a:rPr sz="4000" b="1" i="1" spc="5" dirty="0">
                <a:solidFill>
                  <a:srgbClr val="FF5722"/>
                </a:solidFill>
                <a:latin typeface="Arial"/>
                <a:cs typeface="Arial"/>
              </a:rPr>
              <a:t>t</a:t>
            </a:r>
            <a:r>
              <a:rPr sz="4000" b="1" i="1" spc="-35" dirty="0">
                <a:solidFill>
                  <a:srgbClr val="FF5722"/>
                </a:solidFill>
                <a:latin typeface="Arial"/>
                <a:cs typeface="Arial"/>
              </a:rPr>
              <a:t>h</a:t>
            </a:r>
            <a:r>
              <a:rPr sz="4000" b="1" i="1" spc="0" dirty="0">
                <a:solidFill>
                  <a:srgbClr val="FF5722"/>
                </a:solidFill>
                <a:latin typeface="Arial"/>
                <a:cs typeface="Arial"/>
              </a:rPr>
              <a:t>y</a:t>
            </a:r>
            <a:r>
              <a:rPr sz="4000" b="1" i="1" spc="-5" dirty="0">
                <a:solidFill>
                  <a:srgbClr val="FF5722"/>
                </a:solidFill>
                <a:latin typeface="Arial"/>
                <a:cs typeface="Arial"/>
              </a:rPr>
              <a:t> </a:t>
            </a:r>
            <a:r>
              <a:rPr sz="4000" b="1" i="1" spc="-35" dirty="0">
                <a:solidFill>
                  <a:srgbClr val="FF5722"/>
                </a:solidFill>
                <a:latin typeface="Arial"/>
                <a:cs typeface="Arial"/>
              </a:rPr>
              <a:t>p</a:t>
            </a:r>
            <a:r>
              <a:rPr sz="4000" b="1" i="1" spc="-5" dirty="0">
                <a:solidFill>
                  <a:srgbClr val="FF5722"/>
                </a:solidFill>
                <a:latin typeface="Arial"/>
                <a:cs typeface="Arial"/>
              </a:rPr>
              <a:t>a</a:t>
            </a:r>
            <a:r>
              <a:rPr sz="4000" b="1" i="1" spc="5" dirty="0">
                <a:solidFill>
                  <a:srgbClr val="FF5722"/>
                </a:solidFill>
                <a:latin typeface="Arial"/>
                <a:cs typeface="Arial"/>
              </a:rPr>
              <a:t>t</a:t>
            </a:r>
            <a:r>
              <a:rPr sz="4000" b="1" i="1" spc="-25" dirty="0">
                <a:solidFill>
                  <a:srgbClr val="FF5722"/>
                </a:solidFill>
                <a:latin typeface="Arial"/>
                <a:cs typeface="Arial"/>
              </a:rPr>
              <a:t>ie</a:t>
            </a:r>
            <a:r>
              <a:rPr sz="4000" b="1" i="1" spc="-35" dirty="0">
                <a:solidFill>
                  <a:srgbClr val="FF5722"/>
                </a:solidFill>
                <a:latin typeface="Arial"/>
                <a:cs typeface="Arial"/>
              </a:rPr>
              <a:t>n</a:t>
            </a:r>
            <a:r>
              <a:rPr sz="4000" b="1" i="1" spc="0" dirty="0">
                <a:solidFill>
                  <a:srgbClr val="FF5722"/>
                </a:solidFill>
                <a:latin typeface="Arial"/>
                <a:cs typeface="Arial"/>
              </a:rPr>
              <a:t>t</a:t>
            </a:r>
            <a:endParaRPr sz="4000" dirty="0">
              <a:latin typeface="Arial"/>
              <a:cs typeface="Arial"/>
            </a:endParaRPr>
          </a:p>
        </p:txBody>
      </p:sp>
      <p:sp>
        <p:nvSpPr>
          <p:cNvPr id="4" name="object 4"/>
          <p:cNvSpPr txBox="1"/>
          <p:nvPr/>
        </p:nvSpPr>
        <p:spPr>
          <a:xfrm>
            <a:off x="390425" y="2876550"/>
            <a:ext cx="1209775" cy="296458"/>
          </a:xfrm>
          <a:prstGeom prst="rect">
            <a:avLst/>
          </a:prstGeom>
        </p:spPr>
        <p:txBody>
          <a:bodyPr vert="horz" wrap="square" lIns="0" tIns="0" rIns="0" bIns="0" rtlCol="0">
            <a:noAutofit/>
          </a:bodyPr>
          <a:lstStyle/>
          <a:p>
            <a:pPr marL="12700">
              <a:lnSpc>
                <a:spcPct val="100000"/>
              </a:lnSpc>
            </a:pPr>
            <a:r>
              <a:rPr spc="-10" dirty="0">
                <a:latin typeface="Times New Roman"/>
                <a:cs typeface="Times New Roman"/>
              </a:rPr>
              <a:t>G</a:t>
            </a:r>
            <a:r>
              <a:rPr spc="0" dirty="0">
                <a:latin typeface="Times New Roman"/>
                <a:cs typeface="Times New Roman"/>
              </a:rPr>
              <a:t>roup </a:t>
            </a:r>
            <a:r>
              <a:rPr lang="en-US" spc="-20" dirty="0">
                <a:latin typeface="Times New Roman"/>
                <a:cs typeface="Times New Roman"/>
              </a:rPr>
              <a:t>A</a:t>
            </a:r>
            <a:r>
              <a:rPr spc="-5" dirty="0">
                <a:solidFill>
                  <a:srgbClr val="666666"/>
                </a:solidFill>
                <a:latin typeface="Times New Roman"/>
                <a:cs typeface="Times New Roman"/>
              </a:rPr>
              <a:t>:</a:t>
            </a:r>
            <a:endParaRPr dirty="0">
              <a:latin typeface="Times New Roman"/>
              <a:cs typeface="Times New Roman"/>
            </a:endParaRPr>
          </a:p>
        </p:txBody>
      </p:sp>
      <p:sp>
        <p:nvSpPr>
          <p:cNvPr id="5" name="object 5"/>
          <p:cNvSpPr txBox="1"/>
          <p:nvPr/>
        </p:nvSpPr>
        <p:spPr>
          <a:xfrm>
            <a:off x="228600" y="3181350"/>
            <a:ext cx="2682975" cy="1286784"/>
          </a:xfrm>
          <a:prstGeom prst="rect">
            <a:avLst/>
          </a:prstGeom>
        </p:spPr>
        <p:txBody>
          <a:bodyPr vert="horz" wrap="square" lIns="0" tIns="0" rIns="0" bIns="0" rtlCol="0">
            <a:noAutofit/>
          </a:bodyPr>
          <a:lstStyle/>
          <a:p>
            <a:pPr marL="342900" indent="-330200">
              <a:lnSpc>
                <a:spcPct val="100000"/>
              </a:lnSpc>
              <a:buClr>
                <a:srgbClr val="666666"/>
              </a:buClr>
              <a:buFont typeface="Times New Roman"/>
              <a:buChar char="-"/>
              <a:tabLst>
                <a:tab pos="342265" algn="l"/>
              </a:tabLst>
            </a:pPr>
            <a:r>
              <a:rPr lang="en-US" sz="2400" dirty="0">
                <a:latin typeface="Times New Roman"/>
                <a:cs typeface="Times New Roman"/>
              </a:rPr>
              <a:t>Saeed Nassar</a:t>
            </a:r>
          </a:p>
          <a:p>
            <a:pPr marL="342900" indent="-330200">
              <a:lnSpc>
                <a:spcPct val="100000"/>
              </a:lnSpc>
              <a:buClr>
                <a:srgbClr val="666666"/>
              </a:buClr>
              <a:buFont typeface="Times New Roman"/>
              <a:buChar char="-"/>
              <a:tabLst>
                <a:tab pos="342265" algn="l"/>
              </a:tabLst>
            </a:pPr>
            <a:r>
              <a:rPr lang="en-US" sz="2400" dirty="0">
                <a:latin typeface="Times New Roman"/>
                <a:cs typeface="Times New Roman"/>
              </a:rPr>
              <a:t>Talal Al </a:t>
            </a:r>
            <a:r>
              <a:rPr lang="en-US" sz="2400" dirty="0" err="1">
                <a:latin typeface="Times New Roman"/>
                <a:cs typeface="Times New Roman"/>
              </a:rPr>
              <a:t>Hoshan</a:t>
            </a:r>
            <a:endParaRPr lang="en-US" sz="2400" dirty="0">
              <a:latin typeface="Times New Roman"/>
              <a:cs typeface="Times New Roman"/>
            </a:endParaRPr>
          </a:p>
          <a:p>
            <a:pPr marL="342900" indent="-330200">
              <a:lnSpc>
                <a:spcPct val="100000"/>
              </a:lnSpc>
              <a:buClr>
                <a:srgbClr val="666666"/>
              </a:buClr>
              <a:buFont typeface="Times New Roman"/>
              <a:buChar char="-"/>
              <a:tabLst>
                <a:tab pos="342265" algn="l"/>
              </a:tabLst>
            </a:pPr>
            <a:endParaRPr lang="en-US" sz="2400" dirty="0">
              <a:latin typeface="Times New Roman"/>
              <a:cs typeface="Times New Roman"/>
            </a:endParaRPr>
          </a:p>
          <a:p>
            <a:pPr marL="342900" indent="-330200">
              <a:lnSpc>
                <a:spcPct val="100000"/>
              </a:lnSpc>
              <a:buClr>
                <a:srgbClr val="666666"/>
              </a:buClr>
              <a:buFont typeface="Times New Roman"/>
              <a:buChar char="-"/>
              <a:tabLst>
                <a:tab pos="342265" algn="l"/>
              </a:tabLst>
            </a:pPr>
            <a:r>
              <a:rPr lang="en-US" sz="2400" dirty="0">
                <a:latin typeface="Times New Roman"/>
                <a:cs typeface="Times New Roman"/>
              </a:rPr>
              <a:t>Faisal Almojel</a:t>
            </a:r>
          </a:p>
          <a:p>
            <a:pPr marL="342900" indent="-330200">
              <a:lnSpc>
                <a:spcPct val="100000"/>
              </a:lnSpc>
              <a:buClr>
                <a:srgbClr val="666666"/>
              </a:buClr>
              <a:buFont typeface="Times New Roman"/>
              <a:buChar char="-"/>
              <a:tabLst>
                <a:tab pos="342265" algn="l"/>
              </a:tabLst>
            </a:pPr>
            <a:r>
              <a:rPr lang="en-US" sz="2400" dirty="0">
                <a:latin typeface="Times New Roman"/>
                <a:cs typeface="Times New Roman"/>
              </a:rPr>
              <a:t>Hatim </a:t>
            </a:r>
            <a:r>
              <a:rPr lang="en-US" sz="2400" dirty="0" err="1">
                <a:latin typeface="Times New Roman"/>
                <a:cs typeface="Times New Roman"/>
              </a:rPr>
              <a:t>Alebdi</a:t>
            </a:r>
            <a:endParaRPr lang="en-US" sz="2400" dirty="0">
              <a:latin typeface="Times New Roman"/>
              <a:cs typeface="Times New Roman"/>
            </a:endParaRPr>
          </a:p>
          <a:p>
            <a:pPr marL="342900" indent="-330200">
              <a:lnSpc>
                <a:spcPct val="100000"/>
              </a:lnSpc>
              <a:buClr>
                <a:srgbClr val="666666"/>
              </a:buClr>
              <a:buFont typeface="Times New Roman"/>
              <a:buChar char="-"/>
              <a:tabLst>
                <a:tab pos="342265" algn="l"/>
              </a:tabLst>
            </a:pPr>
            <a:endParaRPr sz="1600" dirty="0">
              <a:latin typeface="Times New Roman"/>
              <a:cs typeface="Times New Roman"/>
            </a:endParaRPr>
          </a:p>
        </p:txBody>
      </p:sp>
      <p:sp>
        <p:nvSpPr>
          <p:cNvPr id="7" name="TextBox 6">
            <a:extLst>
              <a:ext uri="{FF2B5EF4-FFF2-40B4-BE49-F238E27FC236}">
                <a16:creationId xmlns:a16="http://schemas.microsoft.com/office/drawing/2014/main" id="{7F7E4908-BC3A-4D3F-97E7-541329E06842}"/>
              </a:ext>
            </a:extLst>
          </p:cNvPr>
          <p:cNvSpPr txBox="1"/>
          <p:nvPr/>
        </p:nvSpPr>
        <p:spPr>
          <a:xfrm>
            <a:off x="457200" y="3867150"/>
            <a:ext cx="3048000" cy="738664"/>
          </a:xfrm>
          <a:prstGeom prst="rect">
            <a:avLst/>
          </a:prstGeom>
          <a:noFill/>
        </p:spPr>
        <p:txBody>
          <a:bodyPr wrap="square" rtlCol="0">
            <a:spAutoFit/>
          </a:bodyPr>
          <a:lstStyle/>
          <a:p>
            <a:r>
              <a:rPr lang="en-US" sz="2400" b="1" u="sng" dirty="0" err="1">
                <a:latin typeface="Times New Roman"/>
                <a:cs typeface="Times New Roman"/>
              </a:rPr>
              <a:t>Moaz</a:t>
            </a:r>
            <a:r>
              <a:rPr lang="en-US" sz="2400" b="1" u="sng" dirty="0">
                <a:latin typeface="Times New Roman"/>
                <a:cs typeface="Times New Roman"/>
              </a:rPr>
              <a:t> </a:t>
            </a:r>
            <a:r>
              <a:rPr lang="en-US" sz="2400" dirty="0">
                <a:latin typeface="Times New Roman"/>
                <a:cs typeface="Times New Roman"/>
              </a:rPr>
              <a:t>Al </a:t>
            </a:r>
            <a:r>
              <a:rPr lang="en-US" sz="2400" dirty="0" err="1">
                <a:latin typeface="Times New Roman"/>
                <a:cs typeface="Times New Roman"/>
              </a:rPr>
              <a:t>Battah</a:t>
            </a:r>
            <a:endParaRPr lang="en-US" sz="2400" dirty="0">
              <a:latin typeface="Times New Roman"/>
              <a:cs typeface="Times New Roman"/>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342 -0.06204 L 0.1342 -0.06173 C 0.13715 -0.06358 0.13993 -0.06513 0.14253 -0.06698 C 0.14323 -0.0676 0.14409 -0.06914 0.14514 -0.07006 C 0.15816 -0.08087 0.15555 -0.07902 0.16545 -0.08426 C 0.16788 -0.08704 0.16892 -0.08858 0.1717 -0.09044 C 0.17343 -0.09167 0.17552 -0.09167 0.17691 -0.09352 C 0.17795 -0.09476 0.17882 -0.09537 0.17968 -0.09661 C 0.18264 -0.10093 0.18159 -0.10155 0.18489 -0.10463 C 0.18576 -0.10525 0.1868 -0.10556 0.18767 -0.10618 C 0.18871 -0.10402 0.18958 -0.10031 0.19114 -0.1 C 0.19253 -0.09969 0.19357 -0.10278 0.19461 -0.10463 C 0.1967 -0.10803 0.2 -0.11852 0.20086 -0.12223 C 0.20173 -0.12531 0.20173 -0.1284 0.2026 -0.13148 C 0.20468 -0.13858 0.20972 -0.15216 0.20972 -0.15186 C 0.21059 -0.15988 0.21024 -0.15988 0.21232 -0.16605 C 0.21354 -0.16945 0.2151 -0.17223 0.21597 -0.17531 L 0.21857 -0.18704 C 0.22014 -0.20031 0.21979 -0.19753 0.22309 -0.21883 C 0.22343 -0.22161 0.22413 -0.22408 0.22482 -0.22747 C 0.225 -0.23395 0.22534 -0.23889 0.22569 -0.24476 C 0.22604 -0.25186 0.22604 -0.25926 0.22656 -0.26667 C 0.22691 -0.27192 0.22691 -0.27809 0.2283 -0.28303 C 0.22899 -0.28457 0.22951 -0.28642 0.23003 -0.28858 C 0.23402 -0.30556 0.2309 -0.29661 0.23455 -0.30587 C 0.23611 -0.31513 0.23698 -0.32037 0.23975 -0.32809 L 0.2434 -0.33735 C 0.24392 -0.33982 0.24479 -0.34044 0.24514 -0.34229 C 0.24635 -0.34846 0.24635 -0.34969 0.24861 -0.3571 C 0.24948 -0.35865 0.25052 -0.3605 0.25139 -0.36266 C 0.25208 -0.36451 0.2526 -0.36698 0.25312 -0.36945 C 0.25486 -0.37686 0.25468 -0.38179 0.25833 -0.38797 C 0.26076 -0.39167 0.26354 -0.39445 0.26632 -0.39723 C 0.26718 -0.39815 0.26805 -0.39846 0.26909 -0.39908 C 0.2717 -0.4 0.2743 -0.40093 0.27691 -0.40186 C 0.28142 -0.40402 0.2809 -0.40402 0.28576 -0.40679 C 0.28906 -0.40648 0.29323 -0.40895 0.29566 -0.40525 C 0.31302 -0.37624 0.29149 -0.38611 0.30451 -0.38179 C 0.3184 -0.38797 0.29843 -0.37809 0.31024 -0.38611 C 0.31163 -0.38735 0.31354 -0.38766 0.3151 -0.38797 C 0.3276 -0.3892 0.34097 -0.3892 0.35399 -0.38951 C 0.36493 -0.39321 0.35121 -0.38858 0.36371 -0.3926 C 0.36527 -0.3929 0.36666 -0.39414 0.36788 -0.39414 C 0.37691 -0.39506 0.38611 -0.39506 0.39566 -0.39568 C 0.4559 -0.39352 0.42552 -0.40865 0.44514 -0.38797 C 0.44635 -0.38673 0.44757 -0.38581 0.44861 -0.38457 C 0.46857 -0.3892 0.44548 -0.3821 0.45989 -0.39105 C 0.4618 -0.39198 0.47482 -0.39414 0.47517 -0.39414 C 0.48559 -0.39661 0.47448 -0.39537 0.48854 -0.39723 C 0.49288 -0.39784 0.49791 -0.39846 0.50243 -0.39908 C 0.51597 -0.40679 0.50416 -0.40062 0.53194 -0.40402 C 0.5342 -0.40402 0.53663 -0.40463 0.53889 -0.40525 C 0.54184 -0.40587 0.54479 -0.40648 0.54774 -0.40679 C 0.5559 -0.41019 0.54583 -0.40648 0.55746 -0.40988 C 0.55868 -0.41019 0.55989 -0.41142 0.56111 -0.41142 C 0.57847 -0.41297 0.59583 -0.41358 0.61336 -0.41451 L 0.63368 -0.41605 C 0.63628 -0.41667 0.64132 -0.41729 0.64427 -0.41945 C 0.65277 -0.425 0.64166 -0.42068 0.65399 -0.42562 C 0.65573 -0.42624 0.65764 -0.42655 0.65937 -0.42716 C 0.66111 -0.42809 0.66284 -0.42932 0.66458 -0.43025 C 0.66684 -0.43148 0.66875 -0.43179 0.67083 -0.43365 C 0.67257 -0.43519 0.6743 -0.43673 0.67604 -0.43858 C 0.67725 -0.44105 0.6783 -0.44383 0.67968 -0.4463 C 0.68646 -0.45865 0.67673 -0.43395 0.6868 -0.45741 C 0.6875 -0.45895 0.68767 -0.46142 0.68854 -0.46358 C 0.68923 -0.46482 0.69045 -0.46513 0.69114 -0.46636 C 0.69218 -0.46852 0.69271 -0.47099 0.69375 -0.47315 C 0.696 -0.47716 0.69843 -0.48056 0.70086 -0.48395 C 0.71545 -0.50556 0.70364 -0.48858 0.71232 -0.49815 C 0.71423 -0.50062 0.71771 -0.50432 0.71771 -0.50402 C 0.71823 -0.50679 0.71875 -0.50865 0.71944 -0.5105 C 0.71996 -0.51297 0.72083 -0.51358 0.72118 -0.51544 C 0.7217 -0.51667 0.72187 -0.51852 0.72205 -0.52037 C 0.72187 -0.53025 0.7217 -0.54013 0.72118 -0.55 C 0.721 -0.55402 0.72014 -0.55803 0.71857 -0.56111 C 0.71753 -0.56266 0.71632 -0.5642 0.7151 -0.56574 C 0.70972 -0.57099 0.70955 -0.57099 0.70538 -0.57346 C 0.70173 -0.5784 0.69843 -0.58179 0.69566 -0.58766 C 0.68715 -0.60494 0.69774 -0.5855 0.69027 -0.59723 C 0.68906 -0.59939 0.68819 -0.60186 0.6868 -0.6034 C 0.68507 -0.60556 0.68316 -0.60556 0.68142 -0.60679 C 0.67413 -0.61235 0.67968 -0.6105 0.67257 -0.6179 C 0.67118 -0.61914 0.66961 -0.61945 0.66823 -0.62068 C 0.65902 -0.62902 0.66909 -0.62284 0.65746 -0.62902 C 0.65243 -0.63457 0.65729 -0.62932 0.65225 -0.63334 C 0.65104 -0.63426 0.64982 -0.6355 0.64861 -0.63642 C 0.64774 -0.63704 0.64687 -0.63735 0.646 -0.63797 C 0.64444 -0.63951 0.64323 -0.64136 0.64166 -0.6426 C 0.63993 -0.64414 0.63802 -0.64445 0.63628 -0.64599 C 0.63455 -0.64753 0.63281 -0.64969 0.6309 -0.65062 C 0.62812 -0.65216 0.62517 -0.65278 0.62205 -0.65371 C 0.61771 -0.65494 0.61319 -0.65587 0.60885 -0.65679 C 0.60711 -0.65741 0.60538 -0.65803 0.60347 -0.65834 L 0.57795 -0.65525 C 0.57639 -0.65525 0.575 -0.65371 0.57343 -0.65371 C 0.56927 -0.65371 0.56527 -0.65494 0.56111 -0.65525 C 0.54444 -0.66019 0.57482 -0.65155 0.54253 -0.65834 C 0.53958 -0.65926 0.53663 -0.66081 0.53368 -0.66173 C 0.53003 -0.66235 0.52656 -0.66266 0.52309 -0.66327 C 0.521 -0.66358 0.51892 -0.66482 0.51684 -0.66482 C 0.49323 -0.66574 0.47014 -0.66574 0.44687 -0.66636 C 0.4408 -0.66698 0.4342 -0.6676 0.42795 -0.6679 C 0.4118 -0.66883 0.39531 -0.66821 0.37882 -0.66945 C 0.37517 -0.66976 0.3717 -0.67223 0.36788 -0.67253 C 0.3408 -0.675 0.31319 -0.67593 0.28576 -0.67747 L 0.26284 -0.67408 C 0.26076 -0.67377 0.25868 -0.67253 0.25659 -0.67253 C 0.2533 -0.67284 0.25017 -0.675 0.24687 -0.67593 C 0.24132 -0.67716 0.23576 -0.67778 0.23003 -0.67902 C 0.21771 -0.68426 0.22882 -0.67994 0.2 -0.68519 C 0.19757 -0.68581 0.19531 -0.68642 0.19288 -0.68673 C 0.18906 -0.68889 0.18524 -0.69074 0.18142 -0.69321 C 0.17986 -0.69414 0.17847 -0.69537 0.17691 -0.6963 C 0.17413 -0.69784 0.171 -0.69939 0.16823 -0.70093 C 0.1658 -0.70247 0.16354 -0.70494 0.16111 -0.70556 C 0.15607 -0.70741 0.15104 -0.70772 0.146 -0.70895 C 0.14427 -0.70988 0.14253 -0.71111 0.14062 -0.71204 C 0.13455 -0.7142 0.12812 -0.71574 0.12187 -0.71667 L 0.10347 -0.71976 C 0.10121 -0.72037 0.09948 -0.72099 0.09705 -0.7213 C 0.09288 -0.72223 0.08854 -0.72253 0.08402 -0.72284 L 0.01597 -0.7213 C -0.00278 -0.72068 0.01111 -0.72099 0.00173 -0.71821 C -0.00052 -0.7176 -0.00295 -0.71729 -0.00539 -0.71667 C -0.01424 -0.71266 -0.00157 -0.71821 -0.01684 -0.71358 C -0.01771 -0.71327 -0.01858 -0.71235 -0.01945 -0.71204 C -0.02309 -0.71019 -0.02414 -0.71019 -0.0283 -0.70895 C -0.03907 -0.70124 -0.02431 -0.71081 -0.04427 -0.70402 C -0.04532 -0.70371 -0.04601 -0.70186 -0.04688 -0.70093 C -0.04775 -0.70031 -0.04861 -0.7 -0.04948 -0.69939 C -0.05104 -0.69321 -0.05191 -0.68611 -0.054 -0.68056 C -0.05729 -0.67161 -0.06337 -0.67068 -0.06823 -0.66636 C -0.06997 -0.66451 -0.07188 -0.66266 -0.07344 -0.66019 C -0.08403 -0.64198 -0.08525 -0.63395 -0.09566 -0.62223 C -0.10104 -0.61605 -0.10712 -0.61173 -0.11233 -0.60494 C -0.11841 -0.59692 -0.12396 -0.58766 -0.12917 -0.57809 C -0.13004 -0.57655 -0.13108 -0.57531 -0.13195 -0.57346 C -0.13403 -0.56883 -0.13802 -0.55926 -0.13802 -0.55895 C -0.13837 -0.55741 -0.13854 -0.55525 -0.13889 -0.55309 C -0.13941 -0.55 -0.14063 -0.54753 -0.14063 -0.54383 C -0.14063 -0.51327 -0.14063 -0.52284 -0.13542 -0.50432 C -0.11945 -0.44908 -0.13177 -0.47593 -0.11684 -0.45402 C -0.11129 -0.4463 -0.11754 -0.45124 -0.10886 -0.4463 C -0.1066 -0.44198 -0.10712 -0.4426 -0.10348 -0.44013 C -0.08976 -0.43025 -0.09549 -0.43395 -0.08681 -0.43025 C -0.08212 -0.4284 -0.06615 -0.42253 -0.06025 -0.41945 C -0.05868 -0.41852 -0.05729 -0.41729 -0.05573 -0.41605 C -0.00695 -0.41945 0.01267 -0.42223 0.06632 -0.4176 C 0.06736 -0.4176 0.06718 -0.4142 0.06805 -0.41297 C 0.06909 -0.41173 0.07048 -0.41204 0.0717 -0.41142 L 0.10434 -0.42562 C 0.10555 -0.42624 0.10746 -0.42655 0.10885 -0.42716 C 0.11302 -0.42902 0.11701 -0.43241 0.12118 -0.43365 C 0.12639 -0.43519 0.13246 -0.43457 0.13802 -0.43519 C 0.14323 -0.43642 0.14861 -0.43673 0.15399 -0.43858 C 0.15486 -0.43858 0.15573 -0.43951 0.15659 -0.44013 C 0.16302 -0.44167 0.16961 -0.4429 0.17604 -0.44445 C 0.1776 -0.4463 0.17882 -0.44877 0.18055 -0.44908 C 0.19809 -0.45371 0.19982 -0.45155 0.21423 -0.44753 C 0.22309 -0.44136 0.23159 -0.43395 0.24062 -0.42871 C 0.24687 -0.425 0.25312 -0.42192 0.25937 -0.4176 C 0.26093 -0.41667 0.26215 -0.41389 0.26371 -0.41297 C 0.26927 -0.40988 0.28055 -0.40525 0.28055 -0.40494 C 0.28472 -0.39908 0.28906 -0.39321 0.29201 -0.38457 C 0.29288 -0.38241 0.29323 -0.37932 0.2934 -0.37686 C 0.29201 -0.36266 0.29114 -0.34815 0.28854 -0.33488 C 0.28784 -0.33118 0.28576 -0.32994 0.28402 -0.32809 C 0.27743 -0.32253 0.27048 -0.31852 0.26371 -0.31389 C 0.25642 -0.31513 0.24843 -0.31266 0.24166 -0.3176 C 0.23194 -0.32408 0.22396 -0.33735 0.21597 -0.34846 C 0.2125 -0.35371 0.21111 -0.36204 0.20798 -0.36729 C 0.20017 -0.38179 0.19809 -0.38303 0.19027 -0.39105 C 0.18941 -0.39414 0.18784 -0.39692 0.18767 -0.40031 C 0.18646 -0.4179 0.19114 -0.42871 0.19652 -0.4429 C 0.19878 -0.44939 0.20225 -0.46019 0.20625 -0.46482 C 0.20937 -0.46883 0.21718 -0.47469 0.22118 -0.47747 C 0.2283 -0.475 0.23385 -0.475 0.23975 -0.46976 C 0.2408 -0.46883 0.24166 -0.46821 0.24253 -0.46636 C 0.24409 -0.46358 0.24548 -0.46019 0.24687 -0.45741 C 0.25121 -0.43858 0.24948 -0.44661 0.25225 -0.43179 C 0.25243 -0.42809 0.25277 -0.42439 0.25312 -0.42099 C 0.2533 -0.41883 0.25416 -0.41667 0.25399 -0.41451 C 0.25069 -0.37192 0.25191 -0.38704 0.246 -0.36204 C 0.24444 -0.35463 0.2434 -0.34723 0.24166 -0.34074 C 0.2408 -0.33766 0.23923 -0.33519 0.23802 -0.33272 C 0.23524 -0.32747 0.2335 -0.32531 0.22916 -0.32253 C 0.22812 -0.32099 0.22691 -0.32068 0.22569 -0.32006 C 0.22396 -0.32377 0.2217 -0.32747 0.22031 -0.33118 C 0.21701 -0.34229 0.21736 -0.35247 0.21684 -0.36451 C 0.21736 -0.37223 0.21666 -0.38056 0.21857 -0.38797 C 0.21979 -0.3926 0.22309 -0.39476 0.22569 -0.39723 C 0.22725 -0.39908 0.22916 -0.39969 0.2309 -0.40031 C 0.23472 -0.40216 0.23871 -0.40402 0.24253 -0.40525 C 0.25156 -0.40463 0.26076 -0.40494 0.26996 -0.40402 C 0.27118 -0.4034 0.27257 -0.40216 0.27343 -0.40031 C 0.275 -0.39723 0.27586 -0.39321 0.27691 -0.38951 C 0.27968 -0.36574 0.28038 -0.36482 0.27795 -0.33272 C 0.27691 -0.32253 0.27396 -0.31883 0.27083 -0.31081 C 0.26979 -0.30834 0.26927 -0.30525 0.26823 -0.30278 C 0.26684 -0.30031 0.26527 -0.29846 0.26371 -0.29661 C 0.25451 -0.28581 0.24583 -0.27315 0.23541 -0.26667 C 0.23333 -0.26574 0.23125 -0.26451 0.22916 -0.26358 C 0.22691 -0.26574 0.22413 -0.26698 0.22205 -0.26976 C 0.22083 -0.27161 0.22048 -0.27562 0.21944 -0.27809 C 0.2184 -0.28056 0.21718 -0.28303 0.21597 -0.2855 C 0.2151 -0.2929 0.21336 -0.29908 0.21319 -0.30587 C 0.21284 -0.32346 0.21319 -0.34074 0.21423 -0.35803 C 0.21423 -0.36081 0.21961 -0.37223 0.22031 -0.37377 C 0.22222 -0.37716 0.22413 -0.38118 0.22656 -0.38303 C 0.22934 -0.3855 0.24878 -0.39198 0.25052 -0.3926 C 0.25573 -0.39074 0.26284 -0.39013 0.26718 -0.38303 C 0.2684 -0.38118 0.2684 -0.37778 0.26909 -0.37531 C 0.26944 -0.37346 0.27014 -0.37223 0.27083 -0.37037 C 0.2717 -0.36544 0.27326 -0.36019 0.27343 -0.35494 C 0.27396 -0.34074 0.27361 -0.32624 0.27257 -0.31266 C 0.27239 -0.31019 0.27066 -0.30834 0.26996 -0.30587 C 0.26927 -0.30402 0.26875 -0.30278 0.26823 -0.30031 C 0.26753 -0.29815 0.26684 -0.29661 0.26632 -0.29537 C 0.26371 -0.28673 0.26076 -0.2784 0.25833 -0.26976 C 0.25555 -0.25988 0.25451 -0.25618 0.25139 -0.2463 C 0.25017 -0.24383 0.24913 -0.23982 0.24774 -0.23673 C 0.24618 -0.23395 0.24427 -0.23148 0.24253 -0.22747 C 0.24166 -0.22655 0.24097 -0.22408 0.23975 -0.22253 C 0.23784 -0.22161 0.23559 -0.21976 0.23368 -0.21883 C 0.23038 -0.21482 0.2283 -0.20926 0.22482 -0.20679 C 0.22222 -0.20525 0.221 -0.20494 0.21857 -0.20216 C 0.21736 -0.20062 0.21632 -0.19939 0.2151 -0.19753 C 0.20885 -0.19198 0.20711 -0.19198 0.20086 -0.18797 C 0.18993 -0.175 0.20902 -0.19784 0.19461 -0.18025 C 0.19201 -0.17716 0.18941 -0.17408 0.1868 -0.17068 C 0.18559 -0.16976 0.18437 -0.16914 0.18316 -0.1676 C 0.17847 -0.16266 0.18177 -0.1642 0.1743 -0.15803 C 0.1717 -0.15618 0.16909 -0.15494 0.16632 -0.1534 C 0.16545 -0.15247 0.16458 -0.15093 0.16371 -0.15031 C 0.16041 -0.14753 0.1592 -0.14723 0.15573 -0.14537 C 0.15104 -0.14013 0.15521 -0.14476 0.14861 -0.13951 C 0.14739 -0.13827 0.14635 -0.13735 0.14514 -0.13611 C 0.14132 -0.13365 0.14236 -0.1355 0.13854 -0.13303 C 0.13646 -0.13087 0.1342 -0.12871 0.13194 -0.12655 C 0.13038 -0.12562 0.12951 -0.12439 0.1283 -0.12346 C 0.12517 -0.12161 0.1217 -0.12006 0.11823 -0.1176 C 0.10711 -0.10772 0.11354 -0.11111 0.1059 -0.10772 C 0.10521 -0.10679 0.10434 -0.10587 0.10347 -0.10463 C 0.1026 -0.10309 0.10156 -0.10124 0.10086 -0.1 C 0.10017 -0.09908 0.09913 -0.09877 0.09826 -0.09846 C 0.09705 -0.09661 0.09583 -0.09537 0.09461 -0.09352 C 0.09305 -0.09167 0.09253 -0.08889 0.09114 -0.08735 C 0.09045 -0.08642 0.08906 -0.08611 0.08854 -0.08581 C 0.08455 -0.08395 0.0835 -0.08395 0.07968 -0.08087 C 0.07639 -0.0784 0.07673 -0.07686 0.0743 -0.07315 C 0.07274 -0.07099 0.06788 -0.06513 0.06545 -0.06358 C 0.06406 -0.06297 0.0625 -0.06235 0.06111 -0.06204 C 0.05243 -0.06111 0.04392 -0.06111 0.03541 -0.0605 C 0.02222 -0.04723 0.0276 -0.05062 0.02031 -0.0463 C 0.01753 -0.0426 0.01649 -0.04074 0.01319 -0.03858 C 0.01215 -0.03766 0.01093 -0.03766 0.00972 -0.03704 C 0.00711 -0.0355 0.00451 -0.03303 0.00173 -0.0321 C -0.00261 -0.03118 -0.00712 -0.02994 -0.01146 -0.02902 C -0.01476 -0.0284 -0.01806 -0.02809 -0.02118 -0.02747 C -0.03924 -0.02408 -0.01372 -0.02716 -0.04775 -0.02439 C -0.05782 -0.02223 -0.05243 -0.02284 -0.06372 -0.0228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7"/>
                                        </p:tgtEl>
                                        <p:attrNameLst>
                                          <p:attrName>ppt_x</p:attrName>
                                          <p:attrName>ppt_y</p:attrName>
                                        </p:attrNameLst>
                                      </p:cBhvr>
                                      <p:rCtr x="15642" y="-310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85750"/>
            <a:ext cx="7053542" cy="1050398"/>
          </a:xfrm>
          <a:prstGeom prst="rect">
            <a:avLst/>
          </a:prstGeom>
        </p:spPr>
        <p:txBody>
          <a:bodyPr vert="horz" wrap="square" lIns="0" tIns="0" rIns="0" bIns="0" rtlCol="0">
            <a:noAutofit/>
          </a:bodyPr>
          <a:lstStyle/>
          <a:p>
            <a:pPr marL="487045">
              <a:lnSpc>
                <a:spcPct val="100000"/>
              </a:lnSpc>
            </a:pPr>
            <a:r>
              <a:rPr sz="3200" dirty="0">
                <a:solidFill>
                  <a:srgbClr val="F0603D"/>
                </a:solidFill>
                <a:latin typeface="Comic Sans MS" panose="030F0702030302020204" pitchFamily="66" charset="0"/>
                <a:cs typeface="Arial"/>
              </a:rPr>
              <a:t>Mallampati</a:t>
            </a:r>
            <a:r>
              <a:rPr sz="3200" spc="114" dirty="0">
                <a:solidFill>
                  <a:srgbClr val="F0603D"/>
                </a:solidFill>
                <a:latin typeface="Comic Sans MS" panose="030F0702030302020204" pitchFamily="66" charset="0"/>
                <a:cs typeface="Arial"/>
              </a:rPr>
              <a:t> </a:t>
            </a:r>
            <a:r>
              <a:rPr sz="3200" spc="0" dirty="0">
                <a:solidFill>
                  <a:srgbClr val="F0603D"/>
                </a:solidFill>
                <a:latin typeface="Comic Sans MS" panose="030F0702030302020204" pitchFamily="66" charset="0"/>
                <a:cs typeface="Arial"/>
              </a:rPr>
              <a:t>Classification</a:t>
            </a:r>
            <a:endParaRPr sz="3200" dirty="0">
              <a:latin typeface="Comic Sans MS" panose="030F0702030302020204" pitchFamily="66" charset="0"/>
              <a:cs typeface="Arial"/>
            </a:endParaRPr>
          </a:p>
        </p:txBody>
      </p:sp>
      <p:pic>
        <p:nvPicPr>
          <p:cNvPr id="19" name="Picture 18">
            <a:extLst>
              <a:ext uri="{FF2B5EF4-FFF2-40B4-BE49-F238E27FC236}">
                <a16:creationId xmlns:a16="http://schemas.microsoft.com/office/drawing/2014/main" id="{BA7AC542-368C-46F1-B6A5-CD9327ED70CF}"/>
              </a:ext>
            </a:extLst>
          </p:cNvPr>
          <p:cNvPicPr>
            <a:picLocks noChangeAspect="1"/>
          </p:cNvPicPr>
          <p:nvPr/>
        </p:nvPicPr>
        <p:blipFill>
          <a:blip r:embed="rId2"/>
          <a:stretch>
            <a:fillRect/>
          </a:stretch>
        </p:blipFill>
        <p:spPr>
          <a:xfrm>
            <a:off x="838200" y="1276350"/>
            <a:ext cx="7101025" cy="33090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2375" y="242920"/>
            <a:ext cx="4737100" cy="286385"/>
          </a:xfrm>
          <a:prstGeom prst="rect">
            <a:avLst/>
          </a:prstGeom>
        </p:spPr>
        <p:txBody>
          <a:bodyPr vert="horz" wrap="square" lIns="0" tIns="0" rIns="0" bIns="0" rtlCol="0">
            <a:noAutofit/>
          </a:bodyPr>
          <a:lstStyle/>
          <a:p>
            <a:pPr marL="12700">
              <a:lnSpc>
                <a:spcPct val="100000"/>
              </a:lnSpc>
              <a:tabLst>
                <a:tab pos="418465" algn="l"/>
              </a:tabLst>
            </a:pPr>
            <a:r>
              <a:rPr sz="1800" dirty="0">
                <a:solidFill>
                  <a:srgbClr val="FF5722"/>
                </a:solidFill>
                <a:latin typeface="Times New Roman"/>
                <a:cs typeface="Times New Roman"/>
              </a:rPr>
              <a:t>-	</a:t>
            </a:r>
            <a:r>
              <a:rPr sz="1800" b="1" i="1" dirty="0">
                <a:solidFill>
                  <a:srgbClr val="FF5722"/>
                </a:solidFill>
                <a:latin typeface="Arial"/>
                <a:cs typeface="Arial"/>
              </a:rPr>
              <a:t>Di</a:t>
            </a:r>
            <a:r>
              <a:rPr sz="1800" b="1" i="1" spc="-5" dirty="0">
                <a:solidFill>
                  <a:srgbClr val="FF5722"/>
                </a:solidFill>
                <a:latin typeface="Arial"/>
                <a:cs typeface="Arial"/>
              </a:rPr>
              <a:t>sc</a:t>
            </a:r>
            <a:r>
              <a:rPr sz="1800" b="1" i="1" spc="-15" dirty="0">
                <a:solidFill>
                  <a:srgbClr val="FF5722"/>
                </a:solidFill>
                <a:latin typeface="Arial"/>
                <a:cs typeface="Arial"/>
              </a:rPr>
              <a:t>us</a:t>
            </a:r>
            <a:r>
              <a:rPr sz="1800" b="1" i="1" spc="0" dirty="0">
                <a:solidFill>
                  <a:srgbClr val="FF5722"/>
                </a:solidFill>
                <a:latin typeface="Arial"/>
                <a:cs typeface="Arial"/>
              </a:rPr>
              <a:t>s</a:t>
            </a:r>
            <a:r>
              <a:rPr sz="1800" b="1" i="1" spc="-5" dirty="0">
                <a:solidFill>
                  <a:srgbClr val="FF5722"/>
                </a:solidFill>
                <a:latin typeface="Arial"/>
                <a:cs typeface="Arial"/>
              </a:rPr>
              <a:t> a</a:t>
            </a:r>
            <a:r>
              <a:rPr sz="1800" b="1" i="1" spc="-15" dirty="0">
                <a:solidFill>
                  <a:srgbClr val="FF5722"/>
                </a:solidFill>
                <a:latin typeface="Arial"/>
                <a:cs typeface="Arial"/>
              </a:rPr>
              <a:t>ne</a:t>
            </a:r>
            <a:r>
              <a:rPr sz="1800" b="1" i="1" spc="-5" dirty="0">
                <a:solidFill>
                  <a:srgbClr val="FF5722"/>
                </a:solidFill>
                <a:latin typeface="Arial"/>
                <a:cs typeface="Arial"/>
              </a:rPr>
              <a:t>s</a:t>
            </a:r>
            <a:r>
              <a:rPr sz="1800" b="1" i="1" spc="0" dirty="0">
                <a:solidFill>
                  <a:srgbClr val="FF5722"/>
                </a:solidFill>
                <a:latin typeface="Arial"/>
                <a:cs typeface="Arial"/>
              </a:rPr>
              <a:t>th</a:t>
            </a:r>
            <a:r>
              <a:rPr sz="1800" b="1" i="1" spc="-5" dirty="0">
                <a:solidFill>
                  <a:srgbClr val="FF5722"/>
                </a:solidFill>
                <a:latin typeface="Arial"/>
                <a:cs typeface="Arial"/>
              </a:rPr>
              <a:t>es</a:t>
            </a:r>
            <a:r>
              <a:rPr sz="1800" b="1" i="1" spc="-10" dirty="0">
                <a:solidFill>
                  <a:srgbClr val="FF5722"/>
                </a:solidFill>
                <a:latin typeface="Arial"/>
                <a:cs typeface="Arial"/>
              </a:rPr>
              <a:t>ia</a:t>
            </a:r>
            <a:r>
              <a:rPr sz="1800" b="1" i="1" spc="-5" dirty="0">
                <a:solidFill>
                  <a:srgbClr val="FF5722"/>
                </a:solidFill>
                <a:latin typeface="Arial"/>
                <a:cs typeface="Arial"/>
              </a:rPr>
              <a:t> </a:t>
            </a:r>
            <a:r>
              <a:rPr sz="1800" b="1" i="1" spc="-10" dirty="0">
                <a:solidFill>
                  <a:srgbClr val="FF5722"/>
                </a:solidFill>
                <a:latin typeface="Arial"/>
                <a:cs typeface="Arial"/>
              </a:rPr>
              <a:t>pl</a:t>
            </a:r>
            <a:r>
              <a:rPr sz="1800" b="1" i="1" spc="-15" dirty="0">
                <a:solidFill>
                  <a:srgbClr val="FF5722"/>
                </a:solidFill>
                <a:latin typeface="Arial"/>
                <a:cs typeface="Arial"/>
              </a:rPr>
              <a:t>an for </a:t>
            </a:r>
            <a:r>
              <a:rPr sz="1800" b="1" i="1" spc="-10" dirty="0">
                <a:solidFill>
                  <a:srgbClr val="FF5722"/>
                </a:solidFill>
                <a:latin typeface="Arial"/>
                <a:cs typeface="Arial"/>
              </a:rPr>
              <a:t>this</a:t>
            </a:r>
            <a:r>
              <a:rPr sz="1800" b="1" i="1" spc="-5" dirty="0">
                <a:solidFill>
                  <a:srgbClr val="FF5722"/>
                </a:solidFill>
                <a:latin typeface="Arial"/>
                <a:cs typeface="Arial"/>
              </a:rPr>
              <a:t> </a:t>
            </a:r>
            <a:r>
              <a:rPr sz="1800" b="1" i="1" spc="-15" dirty="0">
                <a:solidFill>
                  <a:srgbClr val="FF5722"/>
                </a:solidFill>
                <a:latin typeface="Arial"/>
                <a:cs typeface="Arial"/>
              </a:rPr>
              <a:t>pa</a:t>
            </a:r>
            <a:r>
              <a:rPr sz="1800" b="1" i="1" spc="-10" dirty="0">
                <a:solidFill>
                  <a:srgbClr val="FF5722"/>
                </a:solidFill>
                <a:latin typeface="Arial"/>
                <a:cs typeface="Arial"/>
              </a:rPr>
              <a:t>ti</a:t>
            </a:r>
            <a:r>
              <a:rPr sz="1800" b="1" i="1" spc="-15" dirty="0">
                <a:solidFill>
                  <a:srgbClr val="FF5722"/>
                </a:solidFill>
                <a:latin typeface="Arial"/>
                <a:cs typeface="Arial"/>
              </a:rPr>
              <a:t>e</a:t>
            </a:r>
            <a:r>
              <a:rPr sz="1800" b="1" i="1" spc="-10" dirty="0">
                <a:solidFill>
                  <a:srgbClr val="FF5722"/>
                </a:solidFill>
                <a:latin typeface="Arial"/>
                <a:cs typeface="Arial"/>
              </a:rPr>
              <a:t>nt</a:t>
            </a:r>
            <a:endParaRPr sz="1800">
              <a:latin typeface="Arial"/>
              <a:cs typeface="Arial"/>
            </a:endParaRPr>
          </a:p>
        </p:txBody>
      </p:sp>
      <p:sp>
        <p:nvSpPr>
          <p:cNvPr id="3" name="object 3"/>
          <p:cNvSpPr txBox="1"/>
          <p:nvPr/>
        </p:nvSpPr>
        <p:spPr>
          <a:xfrm>
            <a:off x="533400" y="895350"/>
            <a:ext cx="4625783" cy="511530"/>
          </a:xfrm>
          <a:prstGeom prst="rect">
            <a:avLst/>
          </a:prstGeom>
        </p:spPr>
        <p:txBody>
          <a:bodyPr vert="horz" wrap="square" lIns="0" tIns="0" rIns="0" bIns="0" rtlCol="0">
            <a:noAutofit/>
          </a:bodyPr>
          <a:lstStyle/>
          <a:p>
            <a:pPr marL="12700">
              <a:lnSpc>
                <a:spcPct val="100000"/>
              </a:lnSpc>
            </a:pPr>
            <a:r>
              <a:rPr lang="en-US" b="1" spc="-5" dirty="0">
                <a:latin typeface="Calibri"/>
                <a:cs typeface="Calibri"/>
              </a:rPr>
              <a:t>1) </a:t>
            </a:r>
            <a:r>
              <a:rPr sz="2400" b="1" spc="-10" dirty="0">
                <a:latin typeface="Calibri"/>
                <a:cs typeface="Calibri"/>
              </a:rPr>
              <a:t>P</a:t>
            </a:r>
            <a:r>
              <a:rPr sz="2400" b="1" spc="-5" dirty="0">
                <a:latin typeface="Calibri"/>
                <a:cs typeface="Calibri"/>
              </a:rPr>
              <a:t>r</a:t>
            </a:r>
            <a:r>
              <a:rPr sz="2400" b="1" spc="-10" dirty="0">
                <a:latin typeface="Calibri"/>
                <a:cs typeface="Calibri"/>
              </a:rPr>
              <a:t>e</a:t>
            </a:r>
            <a:r>
              <a:rPr lang="en-US" sz="2400" b="1" spc="-10" dirty="0">
                <a:latin typeface="Calibri"/>
                <a:cs typeface="Calibri"/>
              </a:rPr>
              <a:t>-</a:t>
            </a:r>
            <a:r>
              <a:rPr sz="2400" b="1" spc="-5" dirty="0">
                <a:latin typeface="Calibri"/>
                <a:cs typeface="Calibri"/>
              </a:rPr>
              <a:t>O</a:t>
            </a:r>
            <a:r>
              <a:rPr sz="2400" b="1" spc="-15" dirty="0">
                <a:latin typeface="Calibri"/>
                <a:cs typeface="Calibri"/>
              </a:rPr>
              <a:t>p</a:t>
            </a:r>
            <a:r>
              <a:rPr sz="2400" b="1" spc="-10" dirty="0">
                <a:latin typeface="Calibri"/>
                <a:cs typeface="Calibri"/>
              </a:rPr>
              <a:t>e</a:t>
            </a:r>
            <a:r>
              <a:rPr sz="2400" b="1" spc="-5" dirty="0">
                <a:latin typeface="Calibri"/>
                <a:cs typeface="Calibri"/>
              </a:rPr>
              <a:t>r</a:t>
            </a:r>
            <a:r>
              <a:rPr sz="2400" b="1" spc="-15" dirty="0">
                <a:latin typeface="Calibri"/>
                <a:cs typeface="Calibri"/>
              </a:rPr>
              <a:t>a</a:t>
            </a:r>
            <a:r>
              <a:rPr sz="2400" b="1" spc="-10" dirty="0">
                <a:latin typeface="Calibri"/>
                <a:cs typeface="Calibri"/>
              </a:rPr>
              <a:t>t</a:t>
            </a:r>
            <a:r>
              <a:rPr sz="2400" b="1" spc="-15" dirty="0">
                <a:latin typeface="Calibri"/>
                <a:cs typeface="Calibri"/>
              </a:rPr>
              <a:t>i</a:t>
            </a:r>
            <a:r>
              <a:rPr sz="2400" b="1" spc="-5" dirty="0">
                <a:latin typeface="Calibri"/>
                <a:cs typeface="Calibri"/>
              </a:rPr>
              <a:t>v</a:t>
            </a:r>
            <a:r>
              <a:rPr sz="2400" b="1" spc="0" dirty="0">
                <a:latin typeface="Calibri"/>
                <a:cs typeface="Calibri"/>
              </a:rPr>
              <a:t>e M</a:t>
            </a:r>
            <a:r>
              <a:rPr sz="2400" b="1" spc="-15" dirty="0">
                <a:latin typeface="Calibri"/>
                <a:cs typeface="Calibri"/>
              </a:rPr>
              <a:t>ana</a:t>
            </a:r>
            <a:r>
              <a:rPr sz="2400" b="1" spc="-5" dirty="0">
                <a:latin typeface="Calibri"/>
                <a:cs typeface="Calibri"/>
              </a:rPr>
              <a:t>g</a:t>
            </a:r>
            <a:r>
              <a:rPr sz="2400" b="1" spc="-10" dirty="0">
                <a:latin typeface="Calibri"/>
                <a:cs typeface="Calibri"/>
              </a:rPr>
              <a:t>e</a:t>
            </a:r>
            <a:r>
              <a:rPr sz="2400" b="1" spc="-5" dirty="0">
                <a:latin typeface="Calibri"/>
                <a:cs typeface="Calibri"/>
              </a:rPr>
              <a:t>m</a:t>
            </a:r>
            <a:r>
              <a:rPr sz="2400" b="1" spc="-10" dirty="0">
                <a:latin typeface="Calibri"/>
                <a:cs typeface="Calibri"/>
              </a:rPr>
              <a:t>e</a:t>
            </a:r>
            <a:r>
              <a:rPr sz="2400" b="1" spc="-15" dirty="0">
                <a:latin typeface="Calibri"/>
                <a:cs typeface="Calibri"/>
              </a:rPr>
              <a:t>n</a:t>
            </a:r>
            <a:r>
              <a:rPr sz="2400" b="1" spc="-5" dirty="0">
                <a:latin typeface="Calibri"/>
                <a:cs typeface="Calibri"/>
              </a:rPr>
              <a:t>t:</a:t>
            </a:r>
            <a:endParaRPr sz="1800" dirty="0">
              <a:latin typeface="Calibri"/>
              <a:cs typeface="Calibri"/>
            </a:endParaRPr>
          </a:p>
        </p:txBody>
      </p:sp>
      <p:sp>
        <p:nvSpPr>
          <p:cNvPr id="8" name="object 8"/>
          <p:cNvSpPr txBox="1"/>
          <p:nvPr/>
        </p:nvSpPr>
        <p:spPr>
          <a:xfrm>
            <a:off x="2770817" y="2141076"/>
            <a:ext cx="1190325" cy="1225763"/>
          </a:xfrm>
          <a:prstGeom prst="rect">
            <a:avLst/>
          </a:prstGeom>
        </p:spPr>
        <p:txBody>
          <a:bodyPr vert="horz" wrap="square" lIns="0" tIns="0" rIns="0" bIns="0" rtlCol="0">
            <a:noAutofit/>
          </a:bodyPr>
          <a:lstStyle/>
          <a:p>
            <a:pPr marL="12700" marR="12700">
              <a:lnSpc>
                <a:spcPct val="89900"/>
              </a:lnSpc>
            </a:pPr>
            <a:endParaRPr dirty="0">
              <a:latin typeface="Calibri"/>
              <a:cs typeface="Calibri"/>
            </a:endParaRPr>
          </a:p>
        </p:txBody>
      </p:sp>
      <p:sp>
        <p:nvSpPr>
          <p:cNvPr id="12" name="object 12"/>
          <p:cNvSpPr txBox="1"/>
          <p:nvPr/>
        </p:nvSpPr>
        <p:spPr>
          <a:xfrm>
            <a:off x="7343497" y="2141912"/>
            <a:ext cx="892975" cy="928999"/>
          </a:xfrm>
          <a:prstGeom prst="rect">
            <a:avLst/>
          </a:prstGeom>
        </p:spPr>
        <p:txBody>
          <a:bodyPr vert="horz" wrap="square" lIns="0" tIns="0" rIns="0" bIns="0" rtlCol="0">
            <a:noAutofit/>
          </a:bodyPr>
          <a:lstStyle/>
          <a:p>
            <a:pPr marL="12700" marR="12700" algn="just">
              <a:lnSpc>
                <a:spcPct val="90300"/>
              </a:lnSpc>
            </a:pPr>
            <a:endParaRPr dirty="0">
              <a:latin typeface="Calibri"/>
              <a:cs typeface="Calibri"/>
            </a:endParaRPr>
          </a:p>
        </p:txBody>
      </p:sp>
      <p:graphicFrame>
        <p:nvGraphicFramePr>
          <p:cNvPr id="15" name="Diagram 14">
            <a:extLst>
              <a:ext uri="{FF2B5EF4-FFF2-40B4-BE49-F238E27FC236}">
                <a16:creationId xmlns:a16="http://schemas.microsoft.com/office/drawing/2014/main" id="{C232CB15-32E6-49A2-8560-D72611C5B797}"/>
              </a:ext>
            </a:extLst>
          </p:cNvPr>
          <p:cNvGraphicFramePr/>
          <p:nvPr>
            <p:extLst>
              <p:ext uri="{D42A27DB-BD31-4B8C-83A1-F6EECF244321}">
                <p14:modId xmlns:p14="http://schemas.microsoft.com/office/powerpoint/2010/main" val="2165672507"/>
              </p:ext>
            </p:extLst>
          </p:nvPr>
        </p:nvGraphicFramePr>
        <p:xfrm>
          <a:off x="76200" y="-857250"/>
          <a:ext cx="8991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5750"/>
            <a:ext cx="7053542" cy="1050398"/>
          </a:xfrm>
          <a:prstGeom prst="rect">
            <a:avLst/>
          </a:prstGeom>
        </p:spPr>
        <p:txBody>
          <a:bodyPr vert="horz" wrap="square" lIns="0" tIns="0" rIns="0" bIns="0" rtlCol="0">
            <a:noAutofit/>
          </a:bodyPr>
          <a:lstStyle/>
          <a:p>
            <a:pPr marL="12065">
              <a:lnSpc>
                <a:spcPct val="100000"/>
              </a:lnSpc>
            </a:pPr>
            <a:r>
              <a:rPr lang="en-US" sz="2800" b="1" spc="-10" dirty="0">
                <a:solidFill>
                  <a:schemeClr val="tx1"/>
                </a:solidFill>
                <a:latin typeface="Calibri"/>
                <a:cs typeface="Calibri"/>
              </a:rPr>
              <a:t>2) </a:t>
            </a:r>
            <a:r>
              <a:rPr sz="2800" b="1" spc="-15" dirty="0">
                <a:solidFill>
                  <a:schemeClr val="tx1"/>
                </a:solidFill>
                <a:latin typeface="Calibri"/>
                <a:cs typeface="Calibri"/>
              </a:rPr>
              <a:t>In</a:t>
            </a:r>
            <a:r>
              <a:rPr sz="2800" b="1" spc="-10" dirty="0">
                <a:solidFill>
                  <a:schemeClr val="tx1"/>
                </a:solidFill>
                <a:latin typeface="Calibri"/>
                <a:cs typeface="Calibri"/>
              </a:rPr>
              <a:t>t</a:t>
            </a:r>
            <a:r>
              <a:rPr sz="2800" b="1" spc="-5" dirty="0">
                <a:solidFill>
                  <a:schemeClr val="tx1"/>
                </a:solidFill>
                <a:latin typeface="Calibri"/>
                <a:cs typeface="Calibri"/>
              </a:rPr>
              <a:t>r</a:t>
            </a:r>
            <a:r>
              <a:rPr sz="2800" b="1" spc="-10" dirty="0">
                <a:solidFill>
                  <a:schemeClr val="tx1"/>
                </a:solidFill>
                <a:latin typeface="Calibri"/>
                <a:cs typeface="Calibri"/>
              </a:rPr>
              <a:t>a</a:t>
            </a:r>
            <a:r>
              <a:rPr lang="en-US" sz="2800" b="1" spc="-10" dirty="0">
                <a:solidFill>
                  <a:schemeClr val="tx1"/>
                </a:solidFill>
                <a:latin typeface="Calibri"/>
                <a:cs typeface="Calibri"/>
              </a:rPr>
              <a:t>-</a:t>
            </a:r>
            <a:r>
              <a:rPr sz="2800" b="1" spc="-5" dirty="0">
                <a:solidFill>
                  <a:schemeClr val="tx1"/>
                </a:solidFill>
                <a:latin typeface="Calibri"/>
                <a:cs typeface="Calibri"/>
              </a:rPr>
              <a:t>O</a:t>
            </a:r>
            <a:r>
              <a:rPr sz="2800" b="1" spc="-15" dirty="0">
                <a:solidFill>
                  <a:schemeClr val="tx1"/>
                </a:solidFill>
                <a:latin typeface="Calibri"/>
                <a:cs typeface="Calibri"/>
              </a:rPr>
              <a:t>p</a:t>
            </a:r>
            <a:r>
              <a:rPr sz="2800" b="1" spc="-10" dirty="0">
                <a:solidFill>
                  <a:schemeClr val="tx1"/>
                </a:solidFill>
                <a:latin typeface="Calibri"/>
                <a:cs typeface="Calibri"/>
              </a:rPr>
              <a:t>e</a:t>
            </a:r>
            <a:r>
              <a:rPr sz="2800" b="1" spc="-5" dirty="0">
                <a:solidFill>
                  <a:schemeClr val="tx1"/>
                </a:solidFill>
                <a:latin typeface="Calibri"/>
                <a:cs typeface="Calibri"/>
              </a:rPr>
              <a:t>r</a:t>
            </a:r>
            <a:r>
              <a:rPr sz="2800" b="1" spc="-15" dirty="0">
                <a:solidFill>
                  <a:schemeClr val="tx1"/>
                </a:solidFill>
                <a:latin typeface="Calibri"/>
                <a:cs typeface="Calibri"/>
              </a:rPr>
              <a:t>a</a:t>
            </a:r>
            <a:r>
              <a:rPr sz="2800" b="1" spc="-10" dirty="0">
                <a:solidFill>
                  <a:schemeClr val="tx1"/>
                </a:solidFill>
                <a:latin typeface="Calibri"/>
                <a:cs typeface="Calibri"/>
              </a:rPr>
              <a:t>t</a:t>
            </a:r>
            <a:r>
              <a:rPr sz="2800" b="1" spc="-15" dirty="0">
                <a:solidFill>
                  <a:schemeClr val="tx1"/>
                </a:solidFill>
                <a:latin typeface="Calibri"/>
                <a:cs typeface="Calibri"/>
              </a:rPr>
              <a:t>iv</a:t>
            </a:r>
            <a:r>
              <a:rPr sz="2800" b="1" spc="0" dirty="0">
                <a:solidFill>
                  <a:schemeClr val="tx1"/>
                </a:solidFill>
                <a:latin typeface="Calibri"/>
                <a:cs typeface="Calibri"/>
              </a:rPr>
              <a:t>e</a:t>
            </a:r>
            <a:r>
              <a:rPr sz="2800" b="1" spc="-5" dirty="0">
                <a:solidFill>
                  <a:schemeClr val="tx1"/>
                </a:solidFill>
                <a:latin typeface="Calibri"/>
                <a:cs typeface="Calibri"/>
              </a:rPr>
              <a:t> </a:t>
            </a:r>
            <a:r>
              <a:rPr sz="2800" b="1" spc="0" dirty="0">
                <a:solidFill>
                  <a:schemeClr val="tx1"/>
                </a:solidFill>
                <a:latin typeface="Calibri"/>
                <a:cs typeface="Calibri"/>
              </a:rPr>
              <a:t>M</a:t>
            </a:r>
            <a:r>
              <a:rPr sz="2800" b="1" spc="-15" dirty="0">
                <a:solidFill>
                  <a:schemeClr val="tx1"/>
                </a:solidFill>
                <a:latin typeface="Calibri"/>
                <a:cs typeface="Calibri"/>
              </a:rPr>
              <a:t>ana</a:t>
            </a:r>
            <a:r>
              <a:rPr sz="2800" b="1" spc="-5" dirty="0">
                <a:solidFill>
                  <a:schemeClr val="tx1"/>
                </a:solidFill>
                <a:latin typeface="Calibri"/>
                <a:cs typeface="Calibri"/>
              </a:rPr>
              <a:t>g</a:t>
            </a:r>
            <a:r>
              <a:rPr sz="2800" b="1" spc="-10" dirty="0">
                <a:solidFill>
                  <a:schemeClr val="tx1"/>
                </a:solidFill>
                <a:latin typeface="Calibri"/>
                <a:cs typeface="Calibri"/>
              </a:rPr>
              <a:t>e</a:t>
            </a:r>
            <a:r>
              <a:rPr sz="2800" b="1" spc="-5" dirty="0">
                <a:solidFill>
                  <a:schemeClr val="tx1"/>
                </a:solidFill>
                <a:latin typeface="Calibri"/>
                <a:cs typeface="Calibri"/>
              </a:rPr>
              <a:t>m</a:t>
            </a:r>
            <a:r>
              <a:rPr sz="2800" b="1" spc="-10" dirty="0">
                <a:solidFill>
                  <a:schemeClr val="tx1"/>
                </a:solidFill>
                <a:latin typeface="Calibri"/>
                <a:cs typeface="Calibri"/>
              </a:rPr>
              <a:t>e</a:t>
            </a:r>
            <a:r>
              <a:rPr sz="2800" b="1" spc="-5" dirty="0">
                <a:solidFill>
                  <a:schemeClr val="tx1"/>
                </a:solidFill>
                <a:latin typeface="Calibri"/>
                <a:cs typeface="Calibri"/>
              </a:rPr>
              <a:t>n</a:t>
            </a:r>
            <a:r>
              <a:rPr sz="2800" b="1" spc="-10" dirty="0">
                <a:solidFill>
                  <a:schemeClr val="tx1"/>
                </a:solidFill>
                <a:latin typeface="Calibri"/>
                <a:cs typeface="Calibri"/>
              </a:rPr>
              <a:t>t:</a:t>
            </a:r>
            <a:endParaRPr sz="2800" dirty="0">
              <a:solidFill>
                <a:schemeClr val="tx1"/>
              </a:solidFill>
              <a:latin typeface="Calibri"/>
              <a:cs typeface="Calibri"/>
            </a:endParaRPr>
          </a:p>
        </p:txBody>
      </p:sp>
      <p:sp>
        <p:nvSpPr>
          <p:cNvPr id="3" name="object 3"/>
          <p:cNvSpPr/>
          <p:nvPr/>
        </p:nvSpPr>
        <p:spPr>
          <a:xfrm>
            <a:off x="6541099" y="2157604"/>
            <a:ext cx="2286000" cy="2309100"/>
          </a:xfrm>
          <a:custGeom>
            <a:avLst/>
            <a:gdLst/>
            <a:ahLst/>
            <a:cxnLst/>
            <a:rect l="l" t="t" r="r" b="b"/>
            <a:pathLst>
              <a:path w="2286000" h="2309100">
                <a:moveTo>
                  <a:pt x="0" y="2309100"/>
                </a:moveTo>
                <a:lnTo>
                  <a:pt x="2286000" y="2309100"/>
                </a:lnTo>
                <a:lnTo>
                  <a:pt x="2286000" y="0"/>
                </a:lnTo>
                <a:lnTo>
                  <a:pt x="0" y="0"/>
                </a:lnTo>
                <a:lnTo>
                  <a:pt x="0" y="2309100"/>
                </a:lnTo>
                <a:close/>
              </a:path>
            </a:pathLst>
          </a:custGeom>
          <a:noFill/>
        </p:spPr>
        <p:txBody>
          <a:bodyPr wrap="square" lIns="0" tIns="0" rIns="0" bIns="0" rtlCol="0">
            <a:noAutofit/>
          </a:bodyPr>
          <a:lstStyle/>
          <a:p>
            <a:endParaRPr/>
          </a:p>
        </p:txBody>
      </p:sp>
      <p:sp>
        <p:nvSpPr>
          <p:cNvPr id="6" name="object 6"/>
          <p:cNvSpPr txBox="1"/>
          <p:nvPr/>
        </p:nvSpPr>
        <p:spPr>
          <a:xfrm>
            <a:off x="4419600" y="1123950"/>
            <a:ext cx="5058871" cy="1864360"/>
          </a:xfrm>
          <a:prstGeom prst="rect">
            <a:avLst/>
          </a:prstGeom>
        </p:spPr>
        <p:txBody>
          <a:bodyPr vert="horz" wrap="square" lIns="0" tIns="0" rIns="0" bIns="0" rtlCol="0">
            <a:noAutofit/>
          </a:bodyPr>
          <a:lstStyle/>
          <a:p>
            <a:pPr marL="228600"/>
            <a:r>
              <a:rPr lang="en-US" sz="2400" b="1" dirty="0">
                <a:latin typeface="Calibri"/>
                <a:cs typeface="Calibri"/>
              </a:rPr>
              <a:t>		</a:t>
            </a:r>
            <a:r>
              <a:rPr sz="2400" b="1" dirty="0">
                <a:latin typeface="Calibri"/>
                <a:cs typeface="Calibri"/>
              </a:rPr>
              <a:t>At the OR</a:t>
            </a:r>
            <a:endParaRPr lang="en-US" sz="2400" b="1" dirty="0">
              <a:latin typeface="Calibri"/>
              <a:cs typeface="Calibri"/>
            </a:endParaRPr>
          </a:p>
          <a:p>
            <a:pPr marL="228600"/>
            <a:endParaRPr sz="2400" dirty="0">
              <a:latin typeface="Calibri"/>
              <a:cs typeface="Calibri"/>
            </a:endParaRPr>
          </a:p>
          <a:p>
            <a:pPr marL="12700"/>
            <a:r>
              <a:rPr sz="2400" dirty="0">
                <a:latin typeface="Calibri"/>
                <a:cs typeface="Calibri"/>
              </a:rPr>
              <a:t>•Airway must be secured</a:t>
            </a:r>
          </a:p>
          <a:p>
            <a:pPr marL="469900" lvl="1"/>
            <a:r>
              <a:rPr lang="en-US" sz="2400" dirty="0">
                <a:latin typeface="Calibri"/>
                <a:cs typeface="Calibri"/>
              </a:rPr>
              <a:t>(</a:t>
            </a:r>
            <a:r>
              <a:rPr sz="2400" dirty="0">
                <a:latin typeface="Calibri"/>
                <a:cs typeface="Calibri"/>
              </a:rPr>
              <a:t>e.g. with an LMA</a:t>
            </a:r>
            <a:r>
              <a:rPr lang="en-US" sz="2400" dirty="0">
                <a:latin typeface="Calibri"/>
                <a:cs typeface="Calibri"/>
              </a:rPr>
              <a:t> </a:t>
            </a:r>
            <a:r>
              <a:rPr sz="2400" dirty="0">
                <a:latin typeface="Calibri"/>
                <a:cs typeface="Calibri"/>
              </a:rPr>
              <a:t>or</a:t>
            </a:r>
          </a:p>
          <a:p>
            <a:pPr marL="469900" lvl="1"/>
            <a:r>
              <a:rPr sz="2400" dirty="0">
                <a:latin typeface="Calibri"/>
                <a:cs typeface="Calibri"/>
              </a:rPr>
              <a:t>endotracheal tube</a:t>
            </a:r>
            <a:r>
              <a:rPr lang="en-US" sz="2400" dirty="0">
                <a:latin typeface="Calibri"/>
                <a:cs typeface="Calibri"/>
              </a:rPr>
              <a:t>)</a:t>
            </a:r>
            <a:endParaRPr sz="2400" dirty="0">
              <a:latin typeface="Calibri"/>
              <a:cs typeface="Calibri"/>
            </a:endParaRPr>
          </a:p>
          <a:p>
            <a:pPr marL="12700" marR="162560" indent="-635"/>
            <a:r>
              <a:rPr sz="2400" dirty="0">
                <a:latin typeface="Calibri"/>
                <a:cs typeface="Calibri"/>
              </a:rPr>
              <a:t>•Then further motoring/interventions are performed</a:t>
            </a:r>
          </a:p>
          <a:p>
            <a:pPr marL="469900" marR="12700" lvl="1" indent="-635">
              <a:spcBef>
                <a:spcPts val="459"/>
              </a:spcBef>
            </a:pPr>
            <a:r>
              <a:rPr lang="en-US" sz="2400" dirty="0">
                <a:latin typeface="Calibri"/>
                <a:cs typeface="Calibri"/>
              </a:rPr>
              <a:t>(</a:t>
            </a:r>
            <a:r>
              <a:rPr sz="2400" dirty="0">
                <a:latin typeface="Calibri"/>
                <a:cs typeface="Calibri"/>
              </a:rPr>
              <a:t>e.g. nasogastric tube urinary catheter insertion occur, if indicated.</a:t>
            </a:r>
            <a:r>
              <a:rPr lang="en-US" sz="2400" dirty="0">
                <a:latin typeface="Calibri"/>
                <a:cs typeface="Calibri"/>
              </a:rPr>
              <a:t>)</a:t>
            </a:r>
            <a:endParaRPr sz="2400" dirty="0">
              <a:latin typeface="Calibri"/>
              <a:cs typeface="Calibri"/>
            </a:endParaRPr>
          </a:p>
        </p:txBody>
      </p:sp>
      <p:sp>
        <p:nvSpPr>
          <p:cNvPr id="7" name="object 7"/>
          <p:cNvSpPr/>
          <p:nvPr/>
        </p:nvSpPr>
        <p:spPr>
          <a:xfrm>
            <a:off x="225524" y="2157604"/>
            <a:ext cx="2286000" cy="2309100"/>
          </a:xfrm>
          <a:custGeom>
            <a:avLst/>
            <a:gdLst/>
            <a:ahLst/>
            <a:cxnLst/>
            <a:rect l="l" t="t" r="r" b="b"/>
            <a:pathLst>
              <a:path w="2286000" h="2309100">
                <a:moveTo>
                  <a:pt x="0" y="2309100"/>
                </a:moveTo>
                <a:lnTo>
                  <a:pt x="2286000" y="2309100"/>
                </a:lnTo>
                <a:lnTo>
                  <a:pt x="2286000" y="0"/>
                </a:lnTo>
                <a:lnTo>
                  <a:pt x="0" y="0"/>
                </a:lnTo>
                <a:lnTo>
                  <a:pt x="0" y="2309100"/>
                </a:lnTo>
                <a:close/>
              </a:path>
            </a:pathLst>
          </a:custGeom>
          <a:noFill/>
        </p:spPr>
        <p:txBody>
          <a:bodyPr wrap="square" lIns="0" tIns="0" rIns="0" bIns="0" rtlCol="0">
            <a:noAutofit/>
          </a:bodyPr>
          <a:lstStyle/>
          <a:p>
            <a:endParaRPr/>
          </a:p>
        </p:txBody>
      </p:sp>
      <p:sp>
        <p:nvSpPr>
          <p:cNvPr id="10" name="object 10"/>
          <p:cNvSpPr txBox="1"/>
          <p:nvPr/>
        </p:nvSpPr>
        <p:spPr>
          <a:xfrm>
            <a:off x="304800" y="1123950"/>
            <a:ext cx="3429000" cy="2209800"/>
          </a:xfrm>
          <a:prstGeom prst="rect">
            <a:avLst/>
          </a:prstGeom>
        </p:spPr>
        <p:txBody>
          <a:bodyPr vert="horz" wrap="square" lIns="0" tIns="0" rIns="0" bIns="0" rtlCol="0">
            <a:noAutofit/>
          </a:bodyPr>
          <a:lstStyle/>
          <a:p>
            <a:pPr marL="12700" marR="123189"/>
            <a:r>
              <a:rPr lang="en-US" sz="2000" b="1" dirty="0">
                <a:latin typeface="Calibri"/>
                <a:cs typeface="Calibri"/>
              </a:rPr>
              <a:t>B</a:t>
            </a:r>
            <a:r>
              <a:rPr sz="2000" b="1" dirty="0">
                <a:latin typeface="Calibri"/>
                <a:cs typeface="Calibri"/>
              </a:rPr>
              <a:t>e</a:t>
            </a:r>
            <a:r>
              <a:rPr sz="2000" b="1" spc="-5" dirty="0">
                <a:latin typeface="Calibri"/>
                <a:cs typeface="Calibri"/>
              </a:rPr>
              <a:t>fo</a:t>
            </a:r>
            <a:r>
              <a:rPr sz="2000" b="1" spc="-10" dirty="0">
                <a:latin typeface="Calibri"/>
                <a:cs typeface="Calibri"/>
              </a:rPr>
              <a:t>re</a:t>
            </a:r>
            <a:r>
              <a:rPr sz="2000" b="1" spc="-5" dirty="0">
                <a:latin typeface="Calibri"/>
                <a:cs typeface="Calibri"/>
              </a:rPr>
              <a:t> </a:t>
            </a:r>
            <a:r>
              <a:rPr sz="2000" b="1" spc="-25" dirty="0">
                <a:latin typeface="Calibri"/>
                <a:cs typeface="Calibri"/>
              </a:rPr>
              <a:t>m</a:t>
            </a:r>
            <a:r>
              <a:rPr sz="2000" b="1" spc="-5" dirty="0">
                <a:latin typeface="Calibri"/>
                <a:cs typeface="Calibri"/>
              </a:rPr>
              <a:t>ov</a:t>
            </a:r>
            <a:r>
              <a:rPr sz="2000" b="1" spc="0" dirty="0">
                <a:latin typeface="Calibri"/>
                <a:cs typeface="Calibri"/>
              </a:rPr>
              <a:t>ing</a:t>
            </a:r>
            <a:r>
              <a:rPr sz="2000" b="1" spc="-5" dirty="0">
                <a:latin typeface="Calibri"/>
                <a:cs typeface="Calibri"/>
              </a:rPr>
              <a:t> </a:t>
            </a:r>
            <a:r>
              <a:rPr sz="2000" b="1" spc="0" dirty="0">
                <a:latin typeface="Calibri"/>
                <a:cs typeface="Calibri"/>
              </a:rPr>
              <a:t>in</a:t>
            </a:r>
            <a:r>
              <a:rPr sz="2000" b="1" spc="5" dirty="0">
                <a:latin typeface="Calibri"/>
                <a:cs typeface="Calibri"/>
              </a:rPr>
              <a:t>t</a:t>
            </a:r>
            <a:r>
              <a:rPr sz="2000" b="1" spc="0" dirty="0">
                <a:latin typeface="Calibri"/>
                <a:cs typeface="Calibri"/>
              </a:rPr>
              <a:t>o</a:t>
            </a:r>
            <a:r>
              <a:rPr sz="2000" b="1" spc="-10" dirty="0">
                <a:latin typeface="Calibri"/>
                <a:cs typeface="Calibri"/>
              </a:rPr>
              <a:t> </a:t>
            </a:r>
            <a:r>
              <a:rPr sz="2000" b="1" spc="0" dirty="0">
                <a:latin typeface="Calibri"/>
                <a:cs typeface="Calibri"/>
              </a:rPr>
              <a:t>t</a:t>
            </a:r>
            <a:r>
              <a:rPr sz="2000" b="1" spc="-10" dirty="0">
                <a:latin typeface="Calibri"/>
                <a:cs typeface="Calibri"/>
              </a:rPr>
              <a:t>he</a:t>
            </a:r>
            <a:r>
              <a:rPr sz="2000" b="1" spc="-5" dirty="0">
                <a:latin typeface="Calibri"/>
                <a:cs typeface="Calibri"/>
              </a:rPr>
              <a:t> o</a:t>
            </a:r>
            <a:r>
              <a:rPr sz="2000" b="1" spc="0" dirty="0">
                <a:latin typeface="Calibri"/>
                <a:cs typeface="Calibri"/>
              </a:rPr>
              <a:t>p</a:t>
            </a:r>
            <a:r>
              <a:rPr sz="2000" b="1" spc="-10" dirty="0">
                <a:latin typeface="Calibri"/>
                <a:cs typeface="Calibri"/>
              </a:rPr>
              <a:t>er</a:t>
            </a:r>
            <a:r>
              <a:rPr sz="2000" b="1" spc="0" dirty="0">
                <a:latin typeface="Calibri"/>
                <a:cs typeface="Calibri"/>
              </a:rPr>
              <a:t>atin</a:t>
            </a:r>
            <a:r>
              <a:rPr sz="2000" b="1" spc="-10" dirty="0">
                <a:latin typeface="Calibri"/>
                <a:cs typeface="Calibri"/>
              </a:rPr>
              <a:t>g</a:t>
            </a:r>
            <a:r>
              <a:rPr sz="2000" b="1" spc="-5" dirty="0">
                <a:latin typeface="Calibri"/>
                <a:cs typeface="Calibri"/>
              </a:rPr>
              <a:t> </a:t>
            </a:r>
            <a:r>
              <a:rPr sz="2000" b="1" spc="0" dirty="0">
                <a:latin typeface="Calibri"/>
                <a:cs typeface="Calibri"/>
              </a:rPr>
              <a:t>th</a:t>
            </a:r>
            <a:r>
              <a:rPr sz="2000" b="1" spc="-10" dirty="0">
                <a:latin typeface="Calibri"/>
                <a:cs typeface="Calibri"/>
              </a:rPr>
              <a:t>ea</a:t>
            </a:r>
            <a:r>
              <a:rPr sz="2000" b="1" spc="0" dirty="0">
                <a:latin typeface="Calibri"/>
                <a:cs typeface="Calibri"/>
              </a:rPr>
              <a:t>t</a:t>
            </a:r>
            <a:r>
              <a:rPr lang="en-US" sz="2000" b="1" spc="-10" dirty="0">
                <a:latin typeface="Calibri"/>
                <a:cs typeface="Calibri"/>
              </a:rPr>
              <a:t>er</a:t>
            </a:r>
            <a:endParaRPr sz="2000" b="1" dirty="0">
              <a:latin typeface="Calibri"/>
              <a:cs typeface="Calibri"/>
            </a:endParaRPr>
          </a:p>
          <a:p>
            <a:pPr>
              <a:spcBef>
                <a:spcPts val="47"/>
              </a:spcBef>
            </a:pPr>
            <a:endParaRPr sz="900" dirty="0"/>
          </a:p>
          <a:p>
            <a:pPr>
              <a:lnSpc>
                <a:spcPts val="1000"/>
              </a:lnSpc>
            </a:pPr>
            <a:endParaRPr sz="1400" dirty="0"/>
          </a:p>
          <a:p>
            <a:pPr marL="131445">
              <a:lnSpc>
                <a:spcPct val="100000"/>
              </a:lnSpc>
            </a:pPr>
            <a:r>
              <a:rPr sz="2400" spc="-5" dirty="0">
                <a:latin typeface="Arial"/>
                <a:cs typeface="Arial"/>
              </a:rPr>
              <a:t>•</a:t>
            </a:r>
            <a:r>
              <a:rPr sz="2400" spc="5" dirty="0">
                <a:latin typeface="Calibri"/>
                <a:cs typeface="Calibri"/>
              </a:rPr>
              <a:t>T</a:t>
            </a:r>
            <a:r>
              <a:rPr sz="2400" spc="0" dirty="0">
                <a:latin typeface="Calibri"/>
                <a:cs typeface="Calibri"/>
              </a:rPr>
              <a:t>o</a:t>
            </a:r>
            <a:r>
              <a:rPr sz="2400" spc="-5" dirty="0">
                <a:latin typeface="Calibri"/>
                <a:cs typeface="Calibri"/>
              </a:rPr>
              <a:t> </a:t>
            </a:r>
            <a:r>
              <a:rPr sz="2400" spc="-10" dirty="0">
                <a:latin typeface="Calibri"/>
                <a:cs typeface="Calibri"/>
              </a:rPr>
              <a:t>es</a:t>
            </a:r>
            <a:r>
              <a:rPr sz="2400" spc="0" dirty="0">
                <a:latin typeface="Calibri"/>
                <a:cs typeface="Calibri"/>
              </a:rPr>
              <a:t>t</a:t>
            </a:r>
            <a:r>
              <a:rPr sz="2400" spc="-10" dirty="0">
                <a:latin typeface="Calibri"/>
                <a:cs typeface="Calibri"/>
              </a:rPr>
              <a:t>ablish</a:t>
            </a:r>
            <a:r>
              <a:rPr sz="2400" spc="-5" dirty="0">
                <a:latin typeface="Calibri"/>
                <a:cs typeface="Calibri"/>
              </a:rPr>
              <a:t> </a:t>
            </a:r>
            <a:r>
              <a:rPr sz="2400" spc="-10" dirty="0">
                <a:latin typeface="Calibri"/>
                <a:cs typeface="Calibri"/>
              </a:rPr>
              <a:t>I</a:t>
            </a:r>
            <a:r>
              <a:rPr sz="2400" spc="0" dirty="0">
                <a:latin typeface="Calibri"/>
                <a:cs typeface="Calibri"/>
              </a:rPr>
              <a:t>V a</a:t>
            </a:r>
            <a:r>
              <a:rPr sz="2400" spc="-20" dirty="0">
                <a:latin typeface="Calibri"/>
                <a:cs typeface="Calibri"/>
              </a:rPr>
              <a:t>cc</a:t>
            </a:r>
            <a:r>
              <a:rPr sz="2400" spc="-10" dirty="0">
                <a:latin typeface="Calibri"/>
                <a:cs typeface="Calibri"/>
              </a:rPr>
              <a:t>es</a:t>
            </a:r>
            <a:r>
              <a:rPr sz="2400" spc="-15" dirty="0">
                <a:latin typeface="Calibri"/>
                <a:cs typeface="Calibri"/>
              </a:rPr>
              <a:t>s</a:t>
            </a:r>
            <a:r>
              <a:rPr sz="2400" spc="0" dirty="0">
                <a:latin typeface="Calibri"/>
                <a:cs typeface="Calibri"/>
              </a:rPr>
              <a:t>.</a:t>
            </a:r>
            <a:endParaRPr sz="2400" dirty="0">
              <a:latin typeface="Calibri"/>
              <a:cs typeface="Calibri"/>
            </a:endParaRPr>
          </a:p>
          <a:p>
            <a:pPr marL="131445">
              <a:lnSpc>
                <a:spcPct val="100000"/>
              </a:lnSpc>
              <a:spcBef>
                <a:spcPts val="320"/>
              </a:spcBef>
            </a:pPr>
            <a:r>
              <a:rPr sz="2400" spc="-5" dirty="0">
                <a:latin typeface="Arial"/>
                <a:cs typeface="Arial"/>
              </a:rPr>
              <a:t>•</a:t>
            </a:r>
            <a:r>
              <a:rPr sz="2400" spc="0" dirty="0">
                <a:latin typeface="Calibri"/>
                <a:cs typeface="Calibri"/>
              </a:rPr>
              <a:t>Appl</a:t>
            </a:r>
            <a:r>
              <a:rPr sz="2400" spc="-10" dirty="0">
                <a:latin typeface="Calibri"/>
                <a:cs typeface="Calibri"/>
              </a:rPr>
              <a:t>y </a:t>
            </a:r>
            <a:r>
              <a:rPr sz="2400" spc="-25" dirty="0">
                <a:latin typeface="Calibri"/>
                <a:cs typeface="Calibri"/>
              </a:rPr>
              <a:t>m</a:t>
            </a:r>
            <a:r>
              <a:rPr sz="2400" spc="-5" dirty="0">
                <a:latin typeface="Calibri"/>
                <a:cs typeface="Calibri"/>
              </a:rPr>
              <a:t>o</a:t>
            </a:r>
            <a:r>
              <a:rPr sz="2400" spc="0" dirty="0">
                <a:latin typeface="Calibri"/>
                <a:cs typeface="Calibri"/>
              </a:rPr>
              <a:t>nit</a:t>
            </a:r>
            <a:r>
              <a:rPr sz="2400" spc="-5" dirty="0">
                <a:latin typeface="Calibri"/>
                <a:cs typeface="Calibri"/>
              </a:rPr>
              <a:t>o</a:t>
            </a:r>
            <a:r>
              <a:rPr sz="2400" spc="-10" dirty="0">
                <a:latin typeface="Calibri"/>
                <a:cs typeface="Calibri"/>
              </a:rPr>
              <a:t>r</a:t>
            </a:r>
            <a:r>
              <a:rPr sz="2400" spc="10" dirty="0">
                <a:latin typeface="Calibri"/>
                <a:cs typeface="Calibri"/>
              </a:rPr>
              <a:t>s</a:t>
            </a:r>
            <a:r>
              <a:rPr sz="2400" spc="-5" dirty="0">
                <a:latin typeface="Calibri"/>
                <a:cs typeface="Calibri"/>
              </a:rPr>
              <a:t>:</a:t>
            </a:r>
            <a:endParaRPr sz="2400" dirty="0">
              <a:latin typeface="Calibri"/>
              <a:cs typeface="Calibri"/>
            </a:endParaRPr>
          </a:p>
          <a:p>
            <a:pPr marL="872489" lvl="1" indent="-285750">
              <a:spcBef>
                <a:spcPts val="320"/>
              </a:spcBef>
              <a:buFont typeface="Arial" panose="020B0604020202020204" pitchFamily="34" charset="0"/>
              <a:buChar char="•"/>
            </a:pPr>
            <a:r>
              <a:rPr sz="2400" spc="0" dirty="0">
                <a:latin typeface="Calibri"/>
                <a:cs typeface="Calibri"/>
              </a:rPr>
              <a:t>ECG.  </a:t>
            </a:r>
            <a:r>
              <a:rPr sz="2400" spc="-15" dirty="0">
                <a:latin typeface="Calibri"/>
                <a:cs typeface="Calibri"/>
              </a:rPr>
              <a:t> </a:t>
            </a:r>
            <a:endParaRPr lang="en-US" sz="2400" spc="-15" dirty="0">
              <a:latin typeface="Calibri"/>
              <a:cs typeface="Calibri"/>
            </a:endParaRPr>
          </a:p>
          <a:p>
            <a:pPr marL="872489" lvl="1" indent="-285750">
              <a:spcBef>
                <a:spcPts val="320"/>
              </a:spcBef>
              <a:buFont typeface="Arial" panose="020B0604020202020204" pitchFamily="34" charset="0"/>
              <a:buChar char="•"/>
            </a:pPr>
            <a:r>
              <a:rPr lang="en-US" sz="2400" spc="0" dirty="0">
                <a:latin typeface="Calibri"/>
                <a:cs typeface="Calibri"/>
              </a:rPr>
              <a:t>P</a:t>
            </a:r>
            <a:r>
              <a:rPr sz="2400" spc="0" dirty="0">
                <a:latin typeface="Calibri"/>
                <a:cs typeface="Calibri"/>
              </a:rPr>
              <a:t>ulse</a:t>
            </a:r>
            <a:r>
              <a:rPr lang="en-US" sz="2400" spc="-10" dirty="0">
                <a:latin typeface="Calibri"/>
                <a:cs typeface="Calibri"/>
              </a:rPr>
              <a:t> </a:t>
            </a:r>
            <a:r>
              <a:rPr lang="en-US" sz="2400" spc="-30" dirty="0">
                <a:latin typeface="Calibri"/>
                <a:cs typeface="Calibri"/>
              </a:rPr>
              <a:t>O</a:t>
            </a:r>
            <a:r>
              <a:rPr sz="2400" spc="-5" dirty="0">
                <a:latin typeface="Calibri"/>
                <a:cs typeface="Calibri"/>
              </a:rPr>
              <a:t>x</a:t>
            </a:r>
            <a:r>
              <a:rPr sz="2400" spc="0" dirty="0">
                <a:latin typeface="Calibri"/>
                <a:cs typeface="Calibri"/>
              </a:rPr>
              <a:t>i</a:t>
            </a:r>
            <a:r>
              <a:rPr sz="2400" spc="-15" dirty="0">
                <a:latin typeface="Calibri"/>
                <a:cs typeface="Calibri"/>
              </a:rPr>
              <a:t>m</a:t>
            </a:r>
            <a:r>
              <a:rPr sz="2400" spc="-20" dirty="0">
                <a:latin typeface="Calibri"/>
                <a:cs typeface="Calibri"/>
              </a:rPr>
              <a:t>e</a:t>
            </a:r>
            <a:r>
              <a:rPr sz="2400" spc="-25" dirty="0">
                <a:latin typeface="Calibri"/>
                <a:cs typeface="Calibri"/>
              </a:rPr>
              <a:t>t</a:t>
            </a:r>
            <a:r>
              <a:rPr sz="2400" spc="-10" dirty="0">
                <a:latin typeface="Calibri"/>
                <a:cs typeface="Calibri"/>
              </a:rPr>
              <a:t>e</a:t>
            </a:r>
            <a:r>
              <a:rPr sz="2400" spc="50" dirty="0">
                <a:latin typeface="Calibri"/>
                <a:cs typeface="Calibri"/>
              </a:rPr>
              <a:t>r</a:t>
            </a:r>
            <a:endParaRPr lang="en-US" sz="2400" spc="50" dirty="0">
              <a:latin typeface="Calibri"/>
              <a:cs typeface="Calibri"/>
            </a:endParaRPr>
          </a:p>
          <a:p>
            <a:pPr marL="872489" lvl="1" indent="-285750">
              <a:spcBef>
                <a:spcPts val="320"/>
              </a:spcBef>
              <a:buFont typeface="Arial" panose="020B0604020202020204" pitchFamily="34" charset="0"/>
              <a:buChar char="•"/>
            </a:pPr>
            <a:r>
              <a:rPr sz="2400" spc="0" dirty="0">
                <a:latin typeface="Calibri"/>
                <a:cs typeface="Calibri"/>
              </a:rPr>
              <a:t>n</a:t>
            </a:r>
            <a:r>
              <a:rPr sz="2400" spc="-5" dirty="0">
                <a:latin typeface="Calibri"/>
                <a:cs typeface="Calibri"/>
              </a:rPr>
              <a:t>o</a:t>
            </a:r>
            <a:r>
              <a:rPr sz="2400" spc="0" dirty="0">
                <a:latin typeface="Calibri"/>
                <a:cs typeface="Calibri"/>
              </a:rPr>
              <a:t>n- in</a:t>
            </a:r>
            <a:r>
              <a:rPr sz="2400" spc="-10" dirty="0">
                <a:latin typeface="Calibri"/>
                <a:cs typeface="Calibri"/>
              </a:rPr>
              <a:t>vasive</a:t>
            </a:r>
            <a:r>
              <a:rPr sz="2400" spc="-5" dirty="0">
                <a:latin typeface="Calibri"/>
                <a:cs typeface="Calibri"/>
              </a:rPr>
              <a:t> </a:t>
            </a:r>
            <a:r>
              <a:rPr sz="2400" spc="0" dirty="0">
                <a:latin typeface="Calibri"/>
                <a:cs typeface="Calibri"/>
              </a:rPr>
              <a:t>bl</a:t>
            </a:r>
            <a:r>
              <a:rPr sz="2400" spc="-5" dirty="0">
                <a:latin typeface="Calibri"/>
                <a:cs typeface="Calibri"/>
              </a:rPr>
              <a:t>oo</a:t>
            </a:r>
            <a:r>
              <a:rPr sz="2400" spc="0" dirty="0">
                <a:latin typeface="Calibri"/>
                <a:cs typeface="Calibri"/>
              </a:rPr>
              <a:t>d p</a:t>
            </a:r>
            <a:r>
              <a:rPr sz="2400" spc="-5" dirty="0">
                <a:latin typeface="Calibri"/>
                <a:cs typeface="Calibri"/>
              </a:rPr>
              <a:t>r</a:t>
            </a:r>
            <a:r>
              <a:rPr sz="2400" spc="-10" dirty="0">
                <a:latin typeface="Calibri"/>
                <a:cs typeface="Calibri"/>
              </a:rPr>
              <a:t>essur</a:t>
            </a:r>
            <a:r>
              <a:rPr sz="2400" spc="-25" dirty="0">
                <a:latin typeface="Calibri"/>
                <a:cs typeface="Calibri"/>
              </a:rPr>
              <a:t>e</a:t>
            </a:r>
            <a:r>
              <a:rPr lang="en-US" sz="2400" spc="-25" dirty="0">
                <a:latin typeface="Calibri"/>
                <a:cs typeface="Calibri"/>
              </a:rPr>
              <a:t> monitoring </a:t>
            </a:r>
            <a:endParaRPr sz="2400" dirty="0">
              <a:latin typeface="Calibri"/>
              <a:cs typeface="Calibri"/>
            </a:endParaRPr>
          </a:p>
        </p:txBody>
      </p:sp>
      <p:sp>
        <p:nvSpPr>
          <p:cNvPr id="13" name="Arrow: Right 12">
            <a:extLst>
              <a:ext uri="{FF2B5EF4-FFF2-40B4-BE49-F238E27FC236}">
                <a16:creationId xmlns:a16="http://schemas.microsoft.com/office/drawing/2014/main" id="{F3F46CC1-067F-42E5-8352-13222F8C6A39}"/>
              </a:ext>
            </a:extLst>
          </p:cNvPr>
          <p:cNvSpPr/>
          <p:nvPr/>
        </p:nvSpPr>
        <p:spPr>
          <a:xfrm>
            <a:off x="3429000" y="120015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9722" y="137986"/>
            <a:ext cx="3849370" cy="369570"/>
          </a:xfrm>
          <a:prstGeom prst="rect">
            <a:avLst/>
          </a:prstGeom>
        </p:spPr>
        <p:txBody>
          <a:bodyPr vert="horz" wrap="square" lIns="0" tIns="0" rIns="0" bIns="0" rtlCol="0">
            <a:noAutofit/>
          </a:bodyPr>
          <a:lstStyle/>
          <a:p>
            <a:pPr marL="12700">
              <a:lnSpc>
                <a:spcPct val="100000"/>
              </a:lnSpc>
            </a:pPr>
            <a:r>
              <a:rPr lang="en-US" sz="2300" b="1" spc="-10" dirty="0">
                <a:latin typeface="Calibri"/>
                <a:cs typeface="Calibri"/>
              </a:rPr>
              <a:t>3) </a:t>
            </a:r>
            <a:r>
              <a:rPr sz="2300" b="1" spc="0" dirty="0">
                <a:latin typeface="Calibri"/>
                <a:cs typeface="Calibri"/>
              </a:rPr>
              <a:t>P</a:t>
            </a:r>
            <a:r>
              <a:rPr sz="2300" b="1" spc="-15" dirty="0">
                <a:latin typeface="Calibri"/>
                <a:cs typeface="Calibri"/>
              </a:rPr>
              <a:t>os</a:t>
            </a:r>
            <a:r>
              <a:rPr sz="2300" b="1" spc="-10" dirty="0">
                <a:latin typeface="Calibri"/>
                <a:cs typeface="Calibri"/>
              </a:rPr>
              <a:t>t</a:t>
            </a:r>
            <a:r>
              <a:rPr sz="2300" b="1" spc="5" dirty="0">
                <a:latin typeface="Calibri"/>
                <a:cs typeface="Calibri"/>
              </a:rPr>
              <a:t> </a:t>
            </a:r>
            <a:r>
              <a:rPr sz="2300" b="1" spc="-10" dirty="0">
                <a:latin typeface="Calibri"/>
                <a:cs typeface="Calibri"/>
              </a:rPr>
              <a:t>O</a:t>
            </a:r>
            <a:r>
              <a:rPr sz="2300" b="1" spc="-15" dirty="0">
                <a:latin typeface="Calibri"/>
                <a:cs typeface="Calibri"/>
              </a:rPr>
              <a:t>pe</a:t>
            </a:r>
            <a:r>
              <a:rPr sz="2300" b="1" spc="-5" dirty="0">
                <a:latin typeface="Calibri"/>
                <a:cs typeface="Calibri"/>
              </a:rPr>
              <a:t>r</a:t>
            </a:r>
            <a:r>
              <a:rPr sz="2300" b="1" spc="-10" dirty="0">
                <a:latin typeface="Calibri"/>
                <a:cs typeface="Calibri"/>
              </a:rPr>
              <a:t>at</a:t>
            </a:r>
            <a:r>
              <a:rPr sz="2300" b="1" spc="-15" dirty="0">
                <a:latin typeface="Calibri"/>
                <a:cs typeface="Calibri"/>
              </a:rPr>
              <a:t>i</a:t>
            </a:r>
            <a:r>
              <a:rPr sz="2300" b="1" spc="-5" dirty="0">
                <a:latin typeface="Calibri"/>
                <a:cs typeface="Calibri"/>
              </a:rPr>
              <a:t>v</a:t>
            </a:r>
            <a:r>
              <a:rPr sz="2300" b="1" spc="0" dirty="0">
                <a:latin typeface="Calibri"/>
                <a:cs typeface="Calibri"/>
              </a:rPr>
              <a:t>e</a:t>
            </a:r>
            <a:r>
              <a:rPr sz="2300" b="1" spc="5" dirty="0">
                <a:latin typeface="Calibri"/>
                <a:cs typeface="Calibri"/>
              </a:rPr>
              <a:t> </a:t>
            </a:r>
            <a:r>
              <a:rPr sz="2300" b="1" spc="0" dirty="0">
                <a:latin typeface="Calibri"/>
                <a:cs typeface="Calibri"/>
              </a:rPr>
              <a:t>M</a:t>
            </a:r>
            <a:r>
              <a:rPr sz="2300" b="1" spc="-15" dirty="0">
                <a:latin typeface="Calibri"/>
                <a:cs typeface="Calibri"/>
              </a:rPr>
              <a:t>ana</a:t>
            </a:r>
            <a:r>
              <a:rPr sz="2300" b="1" spc="-5" dirty="0">
                <a:latin typeface="Calibri"/>
                <a:cs typeface="Calibri"/>
              </a:rPr>
              <a:t>g</a:t>
            </a:r>
            <a:r>
              <a:rPr sz="2300" b="1" spc="0" dirty="0">
                <a:latin typeface="Calibri"/>
                <a:cs typeface="Calibri"/>
              </a:rPr>
              <a:t>eme</a:t>
            </a:r>
            <a:r>
              <a:rPr sz="2300" b="1" spc="-15" dirty="0">
                <a:latin typeface="Calibri"/>
                <a:cs typeface="Calibri"/>
              </a:rPr>
              <a:t>n</a:t>
            </a:r>
            <a:r>
              <a:rPr sz="2300" b="1" spc="-5" dirty="0">
                <a:latin typeface="Calibri"/>
                <a:cs typeface="Calibri"/>
              </a:rPr>
              <a:t>t</a:t>
            </a:r>
            <a:r>
              <a:rPr sz="2300" b="1" spc="-10" dirty="0">
                <a:latin typeface="Calibri"/>
                <a:cs typeface="Calibri"/>
              </a:rPr>
              <a:t>:</a:t>
            </a:r>
            <a:endParaRPr sz="2300" dirty="0">
              <a:latin typeface="Calibri"/>
              <a:cs typeface="Calibri"/>
            </a:endParaRPr>
          </a:p>
        </p:txBody>
      </p:sp>
      <p:sp>
        <p:nvSpPr>
          <p:cNvPr id="3" name="object 3"/>
          <p:cNvSpPr txBox="1"/>
          <p:nvPr/>
        </p:nvSpPr>
        <p:spPr>
          <a:xfrm>
            <a:off x="777115" y="840560"/>
            <a:ext cx="1243330" cy="666750"/>
          </a:xfrm>
          <a:prstGeom prst="rect">
            <a:avLst/>
          </a:prstGeom>
        </p:spPr>
        <p:txBody>
          <a:bodyPr vert="horz" wrap="square" lIns="0" tIns="0" rIns="0" bIns="0" rtlCol="0">
            <a:noAutofit/>
          </a:bodyPr>
          <a:lstStyle/>
          <a:p>
            <a:pPr marL="12700" marR="12700" indent="328295">
              <a:lnSpc>
                <a:spcPts val="2600"/>
              </a:lnSpc>
            </a:pPr>
            <a:endParaRPr sz="2400" dirty="0">
              <a:latin typeface="Times New Roman"/>
              <a:cs typeface="Times New Roman"/>
            </a:endParaRPr>
          </a:p>
        </p:txBody>
      </p:sp>
      <p:sp>
        <p:nvSpPr>
          <p:cNvPr id="4" name="object 4"/>
          <p:cNvSpPr/>
          <p:nvPr/>
        </p:nvSpPr>
        <p:spPr>
          <a:xfrm>
            <a:off x="2174699" y="810628"/>
            <a:ext cx="5221799" cy="983399"/>
          </a:xfrm>
          <a:custGeom>
            <a:avLst/>
            <a:gdLst/>
            <a:ahLst/>
            <a:cxnLst/>
            <a:rect l="l" t="t" r="r" b="b"/>
            <a:pathLst>
              <a:path w="5221799" h="983399">
                <a:moveTo>
                  <a:pt x="0" y="983399"/>
                </a:moveTo>
                <a:lnTo>
                  <a:pt x="5221799" y="983399"/>
                </a:lnTo>
                <a:lnTo>
                  <a:pt x="5221799" y="0"/>
                </a:lnTo>
                <a:lnTo>
                  <a:pt x="0" y="0"/>
                </a:lnTo>
                <a:lnTo>
                  <a:pt x="0" y="983399"/>
                </a:lnTo>
                <a:close/>
              </a:path>
            </a:pathLst>
          </a:custGeom>
          <a:solidFill>
            <a:srgbClr val="000000"/>
          </a:solidFill>
        </p:spPr>
        <p:txBody>
          <a:bodyPr wrap="square" lIns="0" tIns="0" rIns="0" bIns="0" rtlCol="0">
            <a:noAutofit/>
          </a:bodyPr>
          <a:lstStyle/>
          <a:p>
            <a:endParaRPr/>
          </a:p>
        </p:txBody>
      </p:sp>
      <p:sp>
        <p:nvSpPr>
          <p:cNvPr id="5" name="object 5"/>
          <p:cNvSpPr txBox="1"/>
          <p:nvPr/>
        </p:nvSpPr>
        <p:spPr>
          <a:xfrm>
            <a:off x="2377861" y="814297"/>
            <a:ext cx="4815840" cy="902969"/>
          </a:xfrm>
          <a:prstGeom prst="rect">
            <a:avLst/>
          </a:prstGeom>
        </p:spPr>
        <p:txBody>
          <a:bodyPr vert="horz" wrap="square" lIns="0" tIns="0" rIns="0" bIns="0" rtlCol="0">
            <a:noAutofit/>
          </a:bodyPr>
          <a:lstStyle/>
          <a:p>
            <a:pPr marL="12700" marR="12700" indent="-635">
              <a:lnSpc>
                <a:spcPts val="1500"/>
              </a:lnSpc>
            </a:pPr>
            <a:r>
              <a:rPr sz="1400" spc="-5" dirty="0">
                <a:solidFill>
                  <a:srgbClr val="FFFFFF"/>
                </a:solidFill>
                <a:latin typeface="Arial"/>
                <a:cs typeface="Arial"/>
              </a:rPr>
              <a:t>•</a:t>
            </a:r>
            <a:r>
              <a:rPr sz="1400" spc="0" dirty="0">
                <a:solidFill>
                  <a:srgbClr val="FFFFFF"/>
                </a:solidFill>
                <a:latin typeface="Calibri"/>
                <a:cs typeface="Calibri"/>
              </a:rPr>
              <a:t>E</a:t>
            </a:r>
            <a:r>
              <a:rPr sz="1400" spc="5" dirty="0">
                <a:solidFill>
                  <a:srgbClr val="FFFFFF"/>
                </a:solidFill>
                <a:latin typeface="Calibri"/>
                <a:cs typeface="Calibri"/>
              </a:rPr>
              <a:t>x</a:t>
            </a:r>
            <a:r>
              <a:rPr sz="1400" spc="0" dirty="0">
                <a:solidFill>
                  <a:srgbClr val="FFFFFF"/>
                </a:solidFill>
                <a:latin typeface="Calibri"/>
                <a:cs typeface="Calibri"/>
              </a:rPr>
              <a:t>tub</a:t>
            </a:r>
            <a:r>
              <a:rPr sz="1400" spc="-10" dirty="0">
                <a:solidFill>
                  <a:srgbClr val="FFFFFF"/>
                </a:solidFill>
                <a:latin typeface="Calibri"/>
                <a:cs typeface="Calibri"/>
              </a:rPr>
              <a:t>a</a:t>
            </a:r>
            <a:r>
              <a:rPr sz="1400" spc="0" dirty="0">
                <a:solidFill>
                  <a:srgbClr val="FFFFFF"/>
                </a:solidFill>
                <a:latin typeface="Calibri"/>
                <a:cs typeface="Calibri"/>
              </a:rPr>
              <a:t>t</a:t>
            </a:r>
            <a:r>
              <a:rPr sz="1400" spc="-10" dirty="0">
                <a:solidFill>
                  <a:srgbClr val="FFFFFF"/>
                </a:solidFill>
                <a:latin typeface="Calibri"/>
                <a:cs typeface="Calibri"/>
              </a:rPr>
              <a:t>ed</a:t>
            </a:r>
            <a:r>
              <a:rPr sz="1400" spc="-5" dirty="0">
                <a:solidFill>
                  <a:srgbClr val="FFFFFF"/>
                </a:solidFill>
                <a:latin typeface="Calibri"/>
                <a:cs typeface="Calibri"/>
              </a:rPr>
              <a:t> </a:t>
            </a:r>
            <a:r>
              <a:rPr sz="1400" spc="0" dirty="0">
                <a:solidFill>
                  <a:srgbClr val="FFFFFF"/>
                </a:solidFill>
                <a:latin typeface="Calibri"/>
                <a:cs typeface="Calibri"/>
              </a:rPr>
              <a:t>in</a:t>
            </a:r>
            <a:r>
              <a:rPr sz="1400" spc="-5" dirty="0">
                <a:solidFill>
                  <a:srgbClr val="FFFFFF"/>
                </a:solidFill>
                <a:latin typeface="Calibri"/>
                <a:cs typeface="Calibri"/>
              </a:rPr>
              <a:t> </a:t>
            </a:r>
            <a:r>
              <a:rPr sz="1400" spc="0" dirty="0">
                <a:solidFill>
                  <a:srgbClr val="FFFFFF"/>
                </a:solidFill>
                <a:latin typeface="Calibri"/>
                <a:cs typeface="Calibri"/>
              </a:rPr>
              <a:t>th</a:t>
            </a:r>
            <a:r>
              <a:rPr sz="1400" spc="-10" dirty="0">
                <a:solidFill>
                  <a:srgbClr val="FFFFFF"/>
                </a:solidFill>
                <a:latin typeface="Calibri"/>
                <a:cs typeface="Calibri"/>
              </a:rPr>
              <a:t>e</a:t>
            </a:r>
            <a:r>
              <a:rPr sz="1400" spc="-5" dirty="0">
                <a:solidFill>
                  <a:srgbClr val="FFFFFF"/>
                </a:solidFill>
                <a:latin typeface="Calibri"/>
                <a:cs typeface="Calibri"/>
              </a:rPr>
              <a:t> o</a:t>
            </a:r>
            <a:r>
              <a:rPr sz="1400" spc="0" dirty="0">
                <a:solidFill>
                  <a:srgbClr val="FFFFFF"/>
                </a:solidFill>
                <a:latin typeface="Calibri"/>
                <a:cs typeface="Calibri"/>
              </a:rPr>
              <a:t>p</a:t>
            </a:r>
            <a:r>
              <a:rPr sz="1400" spc="-10" dirty="0">
                <a:solidFill>
                  <a:srgbClr val="FFFFFF"/>
                </a:solidFill>
                <a:latin typeface="Calibri"/>
                <a:cs typeface="Calibri"/>
              </a:rPr>
              <a:t>era</a:t>
            </a:r>
            <a:r>
              <a:rPr sz="1400" spc="0" dirty="0">
                <a:solidFill>
                  <a:srgbClr val="FFFFFF"/>
                </a:solidFill>
                <a:latin typeface="Calibri"/>
                <a:cs typeface="Calibri"/>
              </a:rPr>
              <a:t>tin</a:t>
            </a:r>
            <a:r>
              <a:rPr sz="1400" spc="-10" dirty="0">
                <a:solidFill>
                  <a:srgbClr val="FFFFFF"/>
                </a:solidFill>
                <a:latin typeface="Calibri"/>
                <a:cs typeface="Calibri"/>
              </a:rPr>
              <a:t>g</a:t>
            </a:r>
            <a:r>
              <a:rPr sz="1400" spc="-5" dirty="0">
                <a:solidFill>
                  <a:srgbClr val="FFFFFF"/>
                </a:solidFill>
                <a:latin typeface="Calibri"/>
                <a:cs typeface="Calibri"/>
              </a:rPr>
              <a:t> </a:t>
            </a:r>
            <a:r>
              <a:rPr sz="1400" spc="0" dirty="0">
                <a:solidFill>
                  <a:srgbClr val="FFFFFF"/>
                </a:solidFill>
                <a:latin typeface="Calibri"/>
                <a:cs typeface="Calibri"/>
              </a:rPr>
              <a:t>th</a:t>
            </a:r>
            <a:r>
              <a:rPr sz="1400" spc="-10" dirty="0">
                <a:solidFill>
                  <a:srgbClr val="FFFFFF"/>
                </a:solidFill>
                <a:latin typeface="Calibri"/>
                <a:cs typeface="Calibri"/>
              </a:rPr>
              <a:t>ea</a:t>
            </a:r>
            <a:r>
              <a:rPr sz="1400" spc="0" dirty="0">
                <a:solidFill>
                  <a:srgbClr val="FFFFFF"/>
                </a:solidFill>
                <a:latin typeface="Calibri"/>
                <a:cs typeface="Calibri"/>
              </a:rPr>
              <a:t>t</a:t>
            </a:r>
            <a:r>
              <a:rPr lang="en-US" sz="1400" spc="-10" dirty="0">
                <a:solidFill>
                  <a:srgbClr val="FFFFFF"/>
                </a:solidFill>
                <a:latin typeface="Calibri"/>
                <a:cs typeface="Calibri"/>
              </a:rPr>
              <a:t>er</a:t>
            </a:r>
            <a:r>
              <a:rPr sz="1400" spc="-5" dirty="0">
                <a:solidFill>
                  <a:srgbClr val="FFFFFF"/>
                </a:solidFill>
                <a:latin typeface="Calibri"/>
                <a:cs typeface="Calibri"/>
              </a:rPr>
              <a:t> (</a:t>
            </a:r>
            <a:r>
              <a:rPr sz="1400" spc="0" dirty="0">
                <a:solidFill>
                  <a:srgbClr val="FFFFFF"/>
                </a:solidFill>
                <a:latin typeface="Calibri"/>
                <a:cs typeface="Calibri"/>
              </a:rPr>
              <a:t>and</a:t>
            </a:r>
            <a:r>
              <a:rPr sz="1400" spc="-5" dirty="0">
                <a:solidFill>
                  <a:srgbClr val="FFFFFF"/>
                </a:solidFill>
                <a:latin typeface="Calibri"/>
                <a:cs typeface="Calibri"/>
              </a:rPr>
              <a:t> </a:t>
            </a:r>
            <a:r>
              <a:rPr sz="1400" spc="0" dirty="0">
                <a:solidFill>
                  <a:srgbClr val="FFFFFF"/>
                </a:solidFill>
                <a:latin typeface="Calibri"/>
                <a:cs typeface="Calibri"/>
              </a:rPr>
              <a:t>an</a:t>
            </a:r>
            <a:r>
              <a:rPr sz="1400" spc="-5" dirty="0">
                <a:solidFill>
                  <a:srgbClr val="FFFFFF"/>
                </a:solidFill>
                <a:latin typeface="Calibri"/>
                <a:cs typeface="Calibri"/>
              </a:rPr>
              <a:t> o</a:t>
            </a:r>
            <a:r>
              <a:rPr sz="1400" spc="-10" dirty="0">
                <a:solidFill>
                  <a:srgbClr val="FFFFFF"/>
                </a:solidFill>
                <a:latin typeface="Calibri"/>
                <a:cs typeface="Calibri"/>
              </a:rPr>
              <a:t>r</a:t>
            </a:r>
            <a:r>
              <a:rPr sz="1400" spc="-5" dirty="0">
                <a:solidFill>
                  <a:srgbClr val="FFFFFF"/>
                </a:solidFill>
                <a:latin typeface="Calibri"/>
                <a:cs typeface="Calibri"/>
              </a:rPr>
              <a:t>o</a:t>
            </a:r>
            <a:r>
              <a:rPr sz="1400" spc="0" dirty="0">
                <a:solidFill>
                  <a:srgbClr val="FFFFFF"/>
                </a:solidFill>
                <a:latin typeface="Calibri"/>
                <a:cs typeface="Calibri"/>
              </a:rPr>
              <a:t>ph</a:t>
            </a:r>
            <a:r>
              <a:rPr sz="1400" spc="-10" dirty="0">
                <a:solidFill>
                  <a:srgbClr val="FFFFFF"/>
                </a:solidFill>
                <a:latin typeface="Calibri"/>
                <a:cs typeface="Calibri"/>
              </a:rPr>
              <a:t>aryngeal</a:t>
            </a:r>
            <a:r>
              <a:rPr sz="1400" spc="-5" dirty="0">
                <a:solidFill>
                  <a:srgbClr val="FFFFFF"/>
                </a:solidFill>
                <a:latin typeface="Calibri"/>
                <a:cs typeface="Calibri"/>
              </a:rPr>
              <a:t> </a:t>
            </a:r>
            <a:r>
              <a:rPr sz="1400" spc="0" dirty="0">
                <a:solidFill>
                  <a:srgbClr val="FFFFFF"/>
                </a:solidFill>
                <a:latin typeface="Calibri"/>
                <a:cs typeface="Calibri"/>
              </a:rPr>
              <a:t>ai</a:t>
            </a:r>
            <a:r>
              <a:rPr sz="1400" spc="-5" dirty="0">
                <a:solidFill>
                  <a:srgbClr val="FFFFFF"/>
                </a:solidFill>
                <a:latin typeface="Calibri"/>
                <a:cs typeface="Calibri"/>
              </a:rPr>
              <a:t>r</a:t>
            </a:r>
            <a:r>
              <a:rPr sz="1400" spc="-15" dirty="0">
                <a:solidFill>
                  <a:srgbClr val="FFFFFF"/>
                </a:solidFill>
                <a:latin typeface="Calibri"/>
                <a:cs typeface="Calibri"/>
              </a:rPr>
              <a:t>w</a:t>
            </a:r>
            <a:r>
              <a:rPr sz="1400" spc="-10" dirty="0">
                <a:solidFill>
                  <a:srgbClr val="FFFFFF"/>
                </a:solidFill>
                <a:latin typeface="Calibri"/>
                <a:cs typeface="Calibri"/>
              </a:rPr>
              <a:t>ay</a:t>
            </a:r>
            <a:r>
              <a:rPr sz="1400" spc="-5" dirty="0">
                <a:solidFill>
                  <a:srgbClr val="FFFFFF"/>
                </a:solidFill>
                <a:latin typeface="Calibri"/>
                <a:cs typeface="Calibri"/>
              </a:rPr>
              <a:t> ins</a:t>
            </a:r>
            <a:r>
              <a:rPr sz="1400" spc="-10" dirty="0">
                <a:solidFill>
                  <a:srgbClr val="FFFFFF"/>
                </a:solidFill>
                <a:latin typeface="Calibri"/>
                <a:cs typeface="Calibri"/>
              </a:rPr>
              <a:t>er</a:t>
            </a:r>
            <a:r>
              <a:rPr sz="1400" spc="0" dirty="0">
                <a:solidFill>
                  <a:srgbClr val="FFFFFF"/>
                </a:solidFill>
                <a:latin typeface="Calibri"/>
                <a:cs typeface="Calibri"/>
              </a:rPr>
              <a:t>t</a:t>
            </a:r>
            <a:r>
              <a:rPr sz="1400" spc="-10" dirty="0">
                <a:solidFill>
                  <a:srgbClr val="FFFFFF"/>
                </a:solidFill>
                <a:latin typeface="Calibri"/>
                <a:cs typeface="Calibri"/>
              </a:rPr>
              <a:t>ed</a:t>
            </a:r>
            <a:r>
              <a:rPr sz="1400" spc="-5" dirty="0">
                <a:solidFill>
                  <a:srgbClr val="FFFFFF"/>
                </a:solidFill>
                <a:latin typeface="Calibri"/>
                <a:cs typeface="Calibri"/>
              </a:rPr>
              <a:t> </a:t>
            </a:r>
            <a:r>
              <a:rPr sz="1400" spc="0" dirty="0">
                <a:solidFill>
                  <a:srgbClr val="FFFFFF"/>
                </a:solidFill>
                <a:latin typeface="Calibri"/>
                <a:cs typeface="Calibri"/>
              </a:rPr>
              <a:t>if</a:t>
            </a:r>
            <a:r>
              <a:rPr sz="1400" spc="-10" dirty="0">
                <a:solidFill>
                  <a:srgbClr val="FFFFFF"/>
                </a:solidFill>
                <a:latin typeface="Calibri"/>
                <a:cs typeface="Calibri"/>
              </a:rPr>
              <a:t> </a:t>
            </a:r>
            <a:r>
              <a:rPr sz="1400" spc="0" dirty="0">
                <a:solidFill>
                  <a:srgbClr val="FFFFFF"/>
                </a:solidFill>
                <a:latin typeface="Calibri"/>
                <a:cs typeface="Calibri"/>
              </a:rPr>
              <a:t>n</a:t>
            </a:r>
            <a:r>
              <a:rPr sz="1400" spc="-10" dirty="0">
                <a:solidFill>
                  <a:srgbClr val="FFFFFF"/>
                </a:solidFill>
                <a:latin typeface="Calibri"/>
                <a:cs typeface="Calibri"/>
              </a:rPr>
              <a:t>eeded.(</a:t>
            </a:r>
            <a:endParaRPr sz="1400" dirty="0">
              <a:latin typeface="Calibri"/>
              <a:cs typeface="Calibri"/>
            </a:endParaRPr>
          </a:p>
          <a:p>
            <a:pPr marL="12700">
              <a:lnSpc>
                <a:spcPct val="100000"/>
              </a:lnSpc>
              <a:spcBef>
                <a:spcPts val="300"/>
              </a:spcBef>
            </a:pPr>
            <a:r>
              <a:rPr sz="1400" spc="-5" dirty="0">
                <a:solidFill>
                  <a:srgbClr val="FFFFFF"/>
                </a:solidFill>
                <a:latin typeface="Arial"/>
                <a:cs typeface="Arial"/>
              </a:rPr>
              <a:t>•</a:t>
            </a:r>
            <a:r>
              <a:rPr sz="1400" spc="-5" dirty="0">
                <a:solidFill>
                  <a:srgbClr val="FFFFFF"/>
                </a:solidFill>
                <a:latin typeface="Calibri"/>
                <a:cs typeface="Calibri"/>
              </a:rPr>
              <a:t>T</a:t>
            </a:r>
            <a:r>
              <a:rPr sz="1400" spc="-10" dirty="0">
                <a:solidFill>
                  <a:srgbClr val="FFFFFF"/>
                </a:solidFill>
                <a:latin typeface="Calibri"/>
                <a:cs typeface="Calibri"/>
              </a:rPr>
              <a:t>r</a:t>
            </a:r>
            <a:r>
              <a:rPr sz="1400" spc="0" dirty="0">
                <a:solidFill>
                  <a:srgbClr val="FFFFFF"/>
                </a:solidFill>
                <a:latin typeface="Calibri"/>
                <a:cs typeface="Calibri"/>
              </a:rPr>
              <a:t>ans</a:t>
            </a:r>
            <a:r>
              <a:rPr sz="1400" spc="-5" dirty="0">
                <a:solidFill>
                  <a:srgbClr val="FFFFFF"/>
                </a:solidFill>
                <a:latin typeface="Calibri"/>
                <a:cs typeface="Calibri"/>
              </a:rPr>
              <a:t>f</a:t>
            </a:r>
            <a:r>
              <a:rPr sz="1400" spc="-10" dirty="0">
                <a:solidFill>
                  <a:srgbClr val="FFFFFF"/>
                </a:solidFill>
                <a:latin typeface="Calibri"/>
                <a:cs typeface="Calibri"/>
              </a:rPr>
              <a:t>erred</a:t>
            </a:r>
            <a:r>
              <a:rPr sz="1400" spc="-5" dirty="0">
                <a:solidFill>
                  <a:srgbClr val="FFFFFF"/>
                </a:solidFill>
                <a:latin typeface="Calibri"/>
                <a:cs typeface="Calibri"/>
              </a:rPr>
              <a:t> </a:t>
            </a:r>
            <a:r>
              <a:rPr sz="1400" spc="5" dirty="0">
                <a:solidFill>
                  <a:srgbClr val="FFFFFF"/>
                </a:solidFill>
                <a:latin typeface="Calibri"/>
                <a:cs typeface="Calibri"/>
              </a:rPr>
              <a:t>t</a:t>
            </a:r>
            <a:r>
              <a:rPr sz="1400" spc="0" dirty="0">
                <a:solidFill>
                  <a:srgbClr val="FFFFFF"/>
                </a:solidFill>
                <a:latin typeface="Calibri"/>
                <a:cs typeface="Calibri"/>
              </a:rPr>
              <a:t>o</a:t>
            </a:r>
            <a:r>
              <a:rPr sz="1400" spc="-5" dirty="0">
                <a:solidFill>
                  <a:srgbClr val="FFFFFF"/>
                </a:solidFill>
                <a:latin typeface="Calibri"/>
                <a:cs typeface="Calibri"/>
              </a:rPr>
              <a:t> </a:t>
            </a:r>
            <a:r>
              <a:rPr sz="1400" spc="5" dirty="0">
                <a:solidFill>
                  <a:srgbClr val="FFFFFF"/>
                </a:solidFill>
                <a:latin typeface="Calibri"/>
                <a:cs typeface="Calibri"/>
              </a:rPr>
              <a:t>t</a:t>
            </a:r>
            <a:r>
              <a:rPr sz="1400" spc="0" dirty="0">
                <a:solidFill>
                  <a:srgbClr val="FFFFFF"/>
                </a:solidFill>
                <a:latin typeface="Calibri"/>
                <a:cs typeface="Calibri"/>
              </a:rPr>
              <a:t>h</a:t>
            </a:r>
            <a:r>
              <a:rPr sz="1400" spc="-10" dirty="0">
                <a:solidFill>
                  <a:srgbClr val="FFFFFF"/>
                </a:solidFill>
                <a:latin typeface="Calibri"/>
                <a:cs typeface="Calibri"/>
              </a:rPr>
              <a:t>e</a:t>
            </a:r>
            <a:r>
              <a:rPr sz="1400" spc="-5" dirty="0">
                <a:solidFill>
                  <a:srgbClr val="FFFFFF"/>
                </a:solidFill>
                <a:latin typeface="Calibri"/>
                <a:cs typeface="Calibri"/>
              </a:rPr>
              <a:t> </a:t>
            </a:r>
            <a:r>
              <a:rPr sz="1400" spc="-10" dirty="0">
                <a:solidFill>
                  <a:srgbClr val="FFFFFF"/>
                </a:solidFill>
                <a:latin typeface="Calibri"/>
                <a:cs typeface="Calibri"/>
              </a:rPr>
              <a:t>re</a:t>
            </a:r>
            <a:r>
              <a:rPr sz="1400" spc="-20" dirty="0">
                <a:solidFill>
                  <a:srgbClr val="FFFFFF"/>
                </a:solidFill>
                <a:latin typeface="Calibri"/>
                <a:cs typeface="Calibri"/>
              </a:rPr>
              <a:t>c</a:t>
            </a:r>
            <a:r>
              <a:rPr sz="1400" spc="-5" dirty="0">
                <a:solidFill>
                  <a:srgbClr val="FFFFFF"/>
                </a:solidFill>
                <a:latin typeface="Calibri"/>
                <a:cs typeface="Calibri"/>
              </a:rPr>
              <a:t>o</a:t>
            </a:r>
            <a:r>
              <a:rPr sz="1400" spc="-10" dirty="0">
                <a:solidFill>
                  <a:srgbClr val="FFFFFF"/>
                </a:solidFill>
                <a:latin typeface="Calibri"/>
                <a:cs typeface="Calibri"/>
              </a:rPr>
              <a:t>very</a:t>
            </a:r>
            <a:r>
              <a:rPr sz="1400" spc="-5" dirty="0">
                <a:solidFill>
                  <a:srgbClr val="FFFFFF"/>
                </a:solidFill>
                <a:latin typeface="Calibri"/>
                <a:cs typeface="Calibri"/>
              </a:rPr>
              <a:t> </a:t>
            </a:r>
            <a:r>
              <a:rPr sz="1400" spc="-10" dirty="0">
                <a:solidFill>
                  <a:srgbClr val="FFFFFF"/>
                </a:solidFill>
                <a:latin typeface="Calibri"/>
                <a:cs typeface="Calibri"/>
              </a:rPr>
              <a:t>r</a:t>
            </a:r>
            <a:r>
              <a:rPr sz="1400" spc="-5" dirty="0">
                <a:solidFill>
                  <a:srgbClr val="FFFFFF"/>
                </a:solidFill>
                <a:latin typeface="Calibri"/>
                <a:cs typeface="Calibri"/>
              </a:rPr>
              <a:t>oo</a:t>
            </a:r>
            <a:r>
              <a:rPr sz="1400" spc="-15" dirty="0">
                <a:solidFill>
                  <a:srgbClr val="FFFFFF"/>
                </a:solidFill>
                <a:latin typeface="Calibri"/>
                <a:cs typeface="Calibri"/>
              </a:rPr>
              <a:t>m w</a:t>
            </a:r>
            <a:r>
              <a:rPr sz="1400" spc="0" dirty="0">
                <a:solidFill>
                  <a:srgbClr val="FFFFFF"/>
                </a:solidFill>
                <a:latin typeface="Calibri"/>
                <a:cs typeface="Calibri"/>
              </a:rPr>
              <a:t>i</a:t>
            </a:r>
            <a:r>
              <a:rPr sz="1400" spc="5" dirty="0">
                <a:solidFill>
                  <a:srgbClr val="FFFFFF"/>
                </a:solidFill>
                <a:latin typeface="Calibri"/>
                <a:cs typeface="Calibri"/>
              </a:rPr>
              <a:t>t</a:t>
            </a:r>
            <a:r>
              <a:rPr sz="1400" spc="0" dirty="0">
                <a:solidFill>
                  <a:srgbClr val="FFFFFF"/>
                </a:solidFill>
                <a:latin typeface="Calibri"/>
                <a:cs typeface="Calibri"/>
              </a:rPr>
              <a:t>h</a:t>
            </a:r>
            <a:r>
              <a:rPr sz="1400" spc="-5" dirty="0">
                <a:solidFill>
                  <a:srgbClr val="FFFFFF"/>
                </a:solidFill>
                <a:latin typeface="Calibri"/>
                <a:cs typeface="Calibri"/>
              </a:rPr>
              <a:t> </a:t>
            </a:r>
            <a:r>
              <a:rPr sz="1400" spc="0" dirty="0">
                <a:solidFill>
                  <a:srgbClr val="FFFFFF"/>
                </a:solidFill>
                <a:latin typeface="Calibri"/>
                <a:cs typeface="Calibri"/>
              </a:rPr>
              <a:t>an</a:t>
            </a:r>
            <a:r>
              <a:rPr sz="1400" spc="-5" dirty="0">
                <a:solidFill>
                  <a:srgbClr val="FFFFFF"/>
                </a:solidFill>
                <a:latin typeface="Calibri"/>
                <a:cs typeface="Calibri"/>
              </a:rPr>
              <a:t> L</a:t>
            </a:r>
            <a:r>
              <a:rPr sz="1400" spc="-10" dirty="0">
                <a:solidFill>
                  <a:srgbClr val="FFFFFF"/>
                </a:solidFill>
                <a:latin typeface="Calibri"/>
                <a:cs typeface="Calibri"/>
              </a:rPr>
              <a:t>MA</a:t>
            </a:r>
            <a:r>
              <a:rPr sz="1400" spc="-5" dirty="0">
                <a:solidFill>
                  <a:srgbClr val="FFFFFF"/>
                </a:solidFill>
                <a:latin typeface="Calibri"/>
                <a:cs typeface="Calibri"/>
              </a:rPr>
              <a:t> </a:t>
            </a:r>
            <a:r>
              <a:rPr sz="1400" spc="0" dirty="0">
                <a:solidFill>
                  <a:srgbClr val="FFFFFF"/>
                </a:solidFill>
                <a:latin typeface="Calibri"/>
                <a:cs typeface="Calibri"/>
              </a:rPr>
              <a:t>s</a:t>
            </a:r>
            <a:r>
              <a:rPr sz="1400" spc="5" dirty="0">
                <a:solidFill>
                  <a:srgbClr val="FFFFFF"/>
                </a:solidFill>
                <a:latin typeface="Calibri"/>
                <a:cs typeface="Calibri"/>
              </a:rPr>
              <a:t>t</a:t>
            </a:r>
            <a:r>
              <a:rPr sz="1400" spc="0" dirty="0">
                <a:solidFill>
                  <a:srgbClr val="FFFFFF"/>
                </a:solidFill>
                <a:latin typeface="Calibri"/>
                <a:cs typeface="Calibri"/>
              </a:rPr>
              <a:t>ill</a:t>
            </a:r>
            <a:r>
              <a:rPr sz="1400" spc="-5" dirty="0">
                <a:solidFill>
                  <a:srgbClr val="FFFFFF"/>
                </a:solidFill>
                <a:latin typeface="Calibri"/>
                <a:cs typeface="Calibri"/>
              </a:rPr>
              <a:t> </a:t>
            </a:r>
            <a:r>
              <a:rPr sz="1400" spc="0" dirty="0">
                <a:solidFill>
                  <a:srgbClr val="FFFFFF"/>
                </a:solidFill>
                <a:latin typeface="Calibri"/>
                <a:cs typeface="Calibri"/>
              </a:rPr>
              <a:t>in</a:t>
            </a:r>
            <a:r>
              <a:rPr sz="1400" spc="-5" dirty="0">
                <a:solidFill>
                  <a:srgbClr val="FFFFFF"/>
                </a:solidFill>
                <a:latin typeface="Calibri"/>
                <a:cs typeface="Calibri"/>
              </a:rPr>
              <a:t> </a:t>
            </a:r>
            <a:r>
              <a:rPr sz="1400" spc="0" dirty="0">
                <a:solidFill>
                  <a:srgbClr val="FFFFFF"/>
                </a:solidFill>
                <a:latin typeface="Calibri"/>
                <a:cs typeface="Calibri"/>
              </a:rPr>
              <a:t>si</a:t>
            </a:r>
            <a:r>
              <a:rPr sz="1400" spc="5" dirty="0">
                <a:solidFill>
                  <a:srgbClr val="FFFFFF"/>
                </a:solidFill>
                <a:latin typeface="Calibri"/>
                <a:cs typeface="Calibri"/>
              </a:rPr>
              <a:t>t</a:t>
            </a:r>
            <a:r>
              <a:rPr sz="1400" spc="-15" dirty="0">
                <a:solidFill>
                  <a:srgbClr val="FFFFFF"/>
                </a:solidFill>
                <a:latin typeface="Calibri"/>
                <a:cs typeface="Calibri"/>
              </a:rPr>
              <a:t>u</a:t>
            </a:r>
            <a:r>
              <a:rPr sz="1400" spc="0" dirty="0">
                <a:solidFill>
                  <a:srgbClr val="FFFFFF"/>
                </a:solidFill>
                <a:latin typeface="Calibri"/>
                <a:cs typeface="Calibri"/>
              </a:rPr>
              <a:t>.</a:t>
            </a:r>
            <a:endParaRPr sz="1400" dirty="0">
              <a:latin typeface="Calibri"/>
              <a:cs typeface="Calibri"/>
            </a:endParaRPr>
          </a:p>
          <a:p>
            <a:pPr marL="12700">
              <a:lnSpc>
                <a:spcPct val="100000"/>
              </a:lnSpc>
              <a:spcBef>
                <a:spcPts val="320"/>
              </a:spcBef>
            </a:pPr>
            <a:r>
              <a:rPr sz="1400" dirty="0">
                <a:solidFill>
                  <a:srgbClr val="FF0000"/>
                </a:solidFill>
                <a:latin typeface="Calibri"/>
                <a:cs typeface="Calibri"/>
              </a:rPr>
              <a:t>All pa</a:t>
            </a:r>
            <a:r>
              <a:rPr sz="1400" spc="0" dirty="0">
                <a:solidFill>
                  <a:srgbClr val="FF0000"/>
                </a:solidFill>
                <a:latin typeface="Calibri"/>
                <a:cs typeface="Calibri"/>
              </a:rPr>
              <a:t>ti</a:t>
            </a:r>
            <a:r>
              <a:rPr sz="1400" spc="-10" dirty="0">
                <a:solidFill>
                  <a:srgbClr val="FF0000"/>
                </a:solidFill>
                <a:latin typeface="Calibri"/>
                <a:cs typeface="Calibri"/>
              </a:rPr>
              <a:t>en</a:t>
            </a:r>
            <a:r>
              <a:rPr sz="1400" spc="5" dirty="0">
                <a:solidFill>
                  <a:srgbClr val="FF0000"/>
                </a:solidFill>
                <a:latin typeface="Calibri"/>
                <a:cs typeface="Calibri"/>
              </a:rPr>
              <a:t>t</a:t>
            </a:r>
            <a:r>
              <a:rPr sz="1400" spc="0" dirty="0">
                <a:solidFill>
                  <a:srgbClr val="FF0000"/>
                </a:solidFill>
                <a:latin typeface="Calibri"/>
                <a:cs typeface="Calibri"/>
              </a:rPr>
              <a:t>s</a:t>
            </a:r>
            <a:r>
              <a:rPr sz="1400" spc="-5" dirty="0">
                <a:solidFill>
                  <a:srgbClr val="FF0000"/>
                </a:solidFill>
                <a:latin typeface="Calibri"/>
                <a:cs typeface="Calibri"/>
              </a:rPr>
              <a:t> </a:t>
            </a:r>
            <a:r>
              <a:rPr sz="1400" spc="-10" dirty="0">
                <a:solidFill>
                  <a:srgbClr val="FF0000"/>
                </a:solidFill>
                <a:latin typeface="Calibri"/>
                <a:cs typeface="Calibri"/>
              </a:rPr>
              <a:t>re</a:t>
            </a:r>
            <a:r>
              <a:rPr sz="1400" spc="-15" dirty="0">
                <a:solidFill>
                  <a:srgbClr val="FF0000"/>
                </a:solidFill>
                <a:latin typeface="Calibri"/>
                <a:cs typeface="Calibri"/>
              </a:rPr>
              <a:t>c</a:t>
            </a:r>
            <a:r>
              <a:rPr sz="1400" spc="-10" dirty="0">
                <a:solidFill>
                  <a:srgbClr val="FF0000"/>
                </a:solidFill>
                <a:latin typeface="Calibri"/>
                <a:cs typeface="Calibri"/>
              </a:rPr>
              <a:t>ei</a:t>
            </a:r>
            <a:r>
              <a:rPr sz="1400" spc="-5" dirty="0">
                <a:solidFill>
                  <a:srgbClr val="FF0000"/>
                </a:solidFill>
                <a:latin typeface="Calibri"/>
                <a:cs typeface="Calibri"/>
              </a:rPr>
              <a:t>v</a:t>
            </a:r>
            <a:r>
              <a:rPr sz="1400" spc="-10" dirty="0">
                <a:solidFill>
                  <a:srgbClr val="FF0000"/>
                </a:solidFill>
                <a:latin typeface="Calibri"/>
                <a:cs typeface="Calibri"/>
              </a:rPr>
              <a:t>e supple</a:t>
            </a:r>
            <a:r>
              <a:rPr sz="1400" spc="-25" dirty="0">
                <a:solidFill>
                  <a:srgbClr val="FF0000"/>
                </a:solidFill>
                <a:latin typeface="Calibri"/>
                <a:cs typeface="Calibri"/>
              </a:rPr>
              <a:t>m</a:t>
            </a:r>
            <a:r>
              <a:rPr sz="1400" spc="-10" dirty="0">
                <a:solidFill>
                  <a:srgbClr val="FF0000"/>
                </a:solidFill>
                <a:latin typeface="Calibri"/>
                <a:cs typeface="Calibri"/>
              </a:rPr>
              <a:t>en</a:t>
            </a:r>
            <a:r>
              <a:rPr sz="1400" spc="5" dirty="0">
                <a:solidFill>
                  <a:srgbClr val="FF0000"/>
                </a:solidFill>
                <a:latin typeface="Calibri"/>
                <a:cs typeface="Calibri"/>
              </a:rPr>
              <a:t>t</a:t>
            </a:r>
            <a:r>
              <a:rPr sz="1400" spc="0" dirty="0">
                <a:solidFill>
                  <a:srgbClr val="FF0000"/>
                </a:solidFill>
                <a:latin typeface="Calibri"/>
                <a:cs typeface="Calibri"/>
              </a:rPr>
              <a:t>al </a:t>
            </a:r>
            <a:r>
              <a:rPr sz="1400" spc="-5" dirty="0">
                <a:solidFill>
                  <a:srgbClr val="FF0000"/>
                </a:solidFill>
                <a:latin typeface="Calibri"/>
                <a:cs typeface="Calibri"/>
              </a:rPr>
              <a:t>o</a:t>
            </a:r>
            <a:r>
              <a:rPr sz="1400" spc="5" dirty="0">
                <a:solidFill>
                  <a:srgbClr val="FF0000"/>
                </a:solidFill>
                <a:latin typeface="Calibri"/>
                <a:cs typeface="Calibri"/>
              </a:rPr>
              <a:t>x</a:t>
            </a:r>
            <a:r>
              <a:rPr sz="1400" spc="-10" dirty="0">
                <a:solidFill>
                  <a:srgbClr val="FF0000"/>
                </a:solidFill>
                <a:latin typeface="Calibri"/>
                <a:cs typeface="Calibri"/>
              </a:rPr>
              <a:t>ygen</a:t>
            </a:r>
            <a:r>
              <a:rPr sz="1400" spc="-5" dirty="0">
                <a:solidFill>
                  <a:srgbClr val="FF0000"/>
                </a:solidFill>
                <a:latin typeface="Calibri"/>
                <a:cs typeface="Calibri"/>
              </a:rPr>
              <a:t> </a:t>
            </a:r>
            <a:r>
              <a:rPr sz="1400" spc="0" dirty="0">
                <a:solidFill>
                  <a:srgbClr val="FF0000"/>
                </a:solidFill>
                <a:latin typeface="Calibri"/>
                <a:cs typeface="Calibri"/>
              </a:rPr>
              <a:t>du</a:t>
            </a:r>
            <a:r>
              <a:rPr sz="1400" spc="-5" dirty="0">
                <a:solidFill>
                  <a:srgbClr val="FF0000"/>
                </a:solidFill>
                <a:latin typeface="Calibri"/>
                <a:cs typeface="Calibri"/>
              </a:rPr>
              <a:t>r</a:t>
            </a:r>
            <a:r>
              <a:rPr sz="1400" spc="0" dirty="0">
                <a:solidFill>
                  <a:srgbClr val="FF0000"/>
                </a:solidFill>
                <a:latin typeface="Calibri"/>
                <a:cs typeface="Calibri"/>
              </a:rPr>
              <a:t>ing</a:t>
            </a:r>
            <a:r>
              <a:rPr sz="1400" spc="-5" dirty="0">
                <a:solidFill>
                  <a:srgbClr val="FF0000"/>
                </a:solidFill>
                <a:latin typeface="Calibri"/>
                <a:cs typeface="Calibri"/>
              </a:rPr>
              <a:t> </a:t>
            </a:r>
            <a:r>
              <a:rPr sz="1400" spc="0" dirty="0">
                <a:solidFill>
                  <a:srgbClr val="FF0000"/>
                </a:solidFill>
                <a:latin typeface="Calibri"/>
                <a:cs typeface="Calibri"/>
              </a:rPr>
              <a:t>t</a:t>
            </a:r>
            <a:r>
              <a:rPr sz="1400" spc="-10" dirty="0">
                <a:solidFill>
                  <a:srgbClr val="FF0000"/>
                </a:solidFill>
                <a:latin typeface="Calibri"/>
                <a:cs typeface="Calibri"/>
              </a:rPr>
              <a:t>r</a:t>
            </a:r>
            <a:r>
              <a:rPr sz="1400" spc="0" dirty="0">
                <a:solidFill>
                  <a:srgbClr val="FF0000"/>
                </a:solidFill>
                <a:latin typeface="Calibri"/>
                <a:cs typeface="Calibri"/>
              </a:rPr>
              <a:t>ans</a:t>
            </a:r>
            <a:r>
              <a:rPr sz="1400" spc="-5" dirty="0">
                <a:solidFill>
                  <a:srgbClr val="FF0000"/>
                </a:solidFill>
                <a:latin typeface="Calibri"/>
                <a:cs typeface="Calibri"/>
              </a:rPr>
              <a:t>f</a:t>
            </a:r>
            <a:r>
              <a:rPr sz="1400" spc="-10" dirty="0">
                <a:solidFill>
                  <a:srgbClr val="FF0000"/>
                </a:solidFill>
                <a:latin typeface="Calibri"/>
                <a:cs typeface="Calibri"/>
              </a:rPr>
              <a:t>er</a:t>
            </a:r>
            <a:r>
              <a:rPr sz="1400" spc="-30" dirty="0">
                <a:solidFill>
                  <a:srgbClr val="FF0000"/>
                </a:solidFill>
                <a:latin typeface="Calibri"/>
                <a:cs typeface="Calibri"/>
              </a:rPr>
              <a:t> </a:t>
            </a:r>
            <a:r>
              <a:rPr sz="1400" spc="0" dirty="0">
                <a:solidFill>
                  <a:srgbClr val="FF0000"/>
                </a:solidFill>
                <a:latin typeface="Calibri"/>
                <a:cs typeface="Calibri"/>
              </a:rPr>
              <a:t>.</a:t>
            </a:r>
            <a:endParaRPr sz="1400" dirty="0">
              <a:latin typeface="Calibri"/>
              <a:cs typeface="Calibri"/>
            </a:endParaRPr>
          </a:p>
        </p:txBody>
      </p:sp>
      <p:sp>
        <p:nvSpPr>
          <p:cNvPr id="6" name="object 6"/>
          <p:cNvSpPr txBox="1"/>
          <p:nvPr/>
        </p:nvSpPr>
        <p:spPr>
          <a:xfrm>
            <a:off x="647762" y="1956370"/>
            <a:ext cx="1523365" cy="707390"/>
          </a:xfrm>
          <a:prstGeom prst="rect">
            <a:avLst/>
          </a:prstGeom>
        </p:spPr>
        <p:txBody>
          <a:bodyPr vert="horz" wrap="square" lIns="0" tIns="0" rIns="0" bIns="0" rtlCol="0">
            <a:noAutofit/>
          </a:bodyPr>
          <a:lstStyle/>
          <a:p>
            <a:pPr marL="12700">
              <a:lnSpc>
                <a:spcPct val="100000"/>
              </a:lnSpc>
            </a:pPr>
            <a:endParaRPr sz="2400" dirty="0">
              <a:latin typeface="Times New Roman"/>
              <a:cs typeface="Times New Roman"/>
            </a:endParaRPr>
          </a:p>
        </p:txBody>
      </p:sp>
      <p:sp>
        <p:nvSpPr>
          <p:cNvPr id="7" name="object 7"/>
          <p:cNvSpPr/>
          <p:nvPr/>
        </p:nvSpPr>
        <p:spPr>
          <a:xfrm>
            <a:off x="2324674" y="1951224"/>
            <a:ext cx="5071823" cy="912300"/>
          </a:xfrm>
          <a:custGeom>
            <a:avLst/>
            <a:gdLst/>
            <a:ahLst/>
            <a:cxnLst/>
            <a:rect l="l" t="t" r="r" b="b"/>
            <a:pathLst>
              <a:path w="4860300" h="912300">
                <a:moveTo>
                  <a:pt x="0" y="912300"/>
                </a:moveTo>
                <a:lnTo>
                  <a:pt x="4860300" y="912300"/>
                </a:lnTo>
                <a:lnTo>
                  <a:pt x="4860300" y="0"/>
                </a:lnTo>
                <a:lnTo>
                  <a:pt x="0" y="0"/>
                </a:lnTo>
                <a:lnTo>
                  <a:pt x="0" y="912300"/>
                </a:lnTo>
                <a:close/>
              </a:path>
            </a:pathLst>
          </a:custGeom>
          <a:solidFill>
            <a:srgbClr val="383838"/>
          </a:solidFill>
        </p:spPr>
        <p:txBody>
          <a:bodyPr wrap="square" lIns="0" tIns="0" rIns="0" bIns="0" rtlCol="0">
            <a:noAutofit/>
          </a:bodyPr>
          <a:lstStyle/>
          <a:p>
            <a:endParaRPr/>
          </a:p>
        </p:txBody>
      </p:sp>
      <p:sp>
        <p:nvSpPr>
          <p:cNvPr id="8" name="object 8"/>
          <p:cNvSpPr txBox="1"/>
          <p:nvPr/>
        </p:nvSpPr>
        <p:spPr>
          <a:xfrm>
            <a:off x="2420990" y="1935272"/>
            <a:ext cx="4335780" cy="737870"/>
          </a:xfrm>
          <a:prstGeom prst="rect">
            <a:avLst/>
          </a:prstGeom>
        </p:spPr>
        <p:txBody>
          <a:bodyPr vert="horz" wrap="square" lIns="0" tIns="0" rIns="0" bIns="0" rtlCol="0">
            <a:noAutofit/>
          </a:bodyPr>
          <a:lstStyle/>
          <a:p>
            <a:pPr marL="12700"/>
            <a:r>
              <a:rPr sz="1400" spc="-5" dirty="0">
                <a:solidFill>
                  <a:srgbClr val="FFFFFF"/>
                </a:solidFill>
                <a:latin typeface="Arial"/>
                <a:cs typeface="Arial"/>
              </a:rPr>
              <a:t>1</a:t>
            </a:r>
            <a:r>
              <a:rPr lang="en-US" sz="1400" spc="-5" dirty="0">
                <a:solidFill>
                  <a:srgbClr val="FFFFFF"/>
                </a:solidFill>
                <a:latin typeface="Arial"/>
                <a:cs typeface="Arial"/>
              </a:rPr>
              <a:t>. </a:t>
            </a:r>
            <a:r>
              <a:rPr sz="1400" spc="0" dirty="0">
                <a:solidFill>
                  <a:srgbClr val="FFFFFF"/>
                </a:solidFill>
                <a:latin typeface="Calibri"/>
                <a:cs typeface="Calibri"/>
              </a:rPr>
              <a:t>pati</a:t>
            </a:r>
            <a:r>
              <a:rPr sz="1400" spc="-10" dirty="0">
                <a:solidFill>
                  <a:srgbClr val="FFFFFF"/>
                </a:solidFill>
                <a:latin typeface="Calibri"/>
                <a:cs typeface="Calibri"/>
              </a:rPr>
              <a:t>en</a:t>
            </a:r>
            <a:r>
              <a:rPr sz="1400" spc="0" dirty="0">
                <a:solidFill>
                  <a:srgbClr val="FFFFFF"/>
                </a:solidFill>
                <a:latin typeface="Calibri"/>
                <a:cs typeface="Calibri"/>
              </a:rPr>
              <a:t>t</a:t>
            </a:r>
            <a:r>
              <a:rPr sz="1400" spc="-5" dirty="0">
                <a:solidFill>
                  <a:srgbClr val="FFFFFF"/>
                </a:solidFill>
                <a:latin typeface="Calibri"/>
                <a:cs typeface="Calibri"/>
              </a:rPr>
              <a:t>'s </a:t>
            </a:r>
            <a:r>
              <a:rPr sz="1400" spc="0" dirty="0">
                <a:solidFill>
                  <a:srgbClr val="FFFFFF"/>
                </a:solidFill>
                <a:latin typeface="Calibri"/>
                <a:cs typeface="Calibri"/>
              </a:rPr>
              <a:t>na</a:t>
            </a:r>
            <a:r>
              <a:rPr sz="1400" spc="-25" dirty="0">
                <a:solidFill>
                  <a:srgbClr val="FFFFFF"/>
                </a:solidFill>
                <a:latin typeface="Calibri"/>
                <a:cs typeface="Calibri"/>
              </a:rPr>
              <a:t>m</a:t>
            </a:r>
            <a:r>
              <a:rPr sz="1400" spc="-10" dirty="0">
                <a:solidFill>
                  <a:srgbClr val="FFFFFF"/>
                </a:solidFill>
                <a:latin typeface="Calibri"/>
                <a:cs typeface="Calibri"/>
              </a:rPr>
              <a:t>e</a:t>
            </a:r>
            <a:r>
              <a:rPr sz="1400" spc="-5" dirty="0">
                <a:solidFill>
                  <a:srgbClr val="FFFFFF"/>
                </a:solidFill>
                <a:latin typeface="Calibri"/>
                <a:cs typeface="Calibri"/>
              </a:rPr>
              <a:t> </a:t>
            </a:r>
            <a:r>
              <a:rPr sz="1400" spc="0" dirty="0">
                <a:solidFill>
                  <a:srgbClr val="FFFFFF"/>
                </a:solidFill>
                <a:latin typeface="Calibri"/>
                <a:cs typeface="Calibri"/>
              </a:rPr>
              <a:t>and</a:t>
            </a:r>
            <a:r>
              <a:rPr sz="1400" spc="-5" dirty="0">
                <a:solidFill>
                  <a:srgbClr val="FFFFFF"/>
                </a:solidFill>
                <a:latin typeface="Calibri"/>
                <a:cs typeface="Calibri"/>
              </a:rPr>
              <a:t> </a:t>
            </a:r>
            <a:r>
              <a:rPr sz="1400" spc="0" dirty="0">
                <a:solidFill>
                  <a:srgbClr val="FFFFFF"/>
                </a:solidFill>
                <a:latin typeface="Calibri"/>
                <a:cs typeface="Calibri"/>
              </a:rPr>
              <a:t>a</a:t>
            </a:r>
            <a:r>
              <a:rPr sz="1400" spc="-10" dirty="0">
                <a:solidFill>
                  <a:srgbClr val="FFFFFF"/>
                </a:solidFill>
                <a:latin typeface="Calibri"/>
                <a:cs typeface="Calibri"/>
              </a:rPr>
              <a:t>ge. </a:t>
            </a:r>
            <a:r>
              <a:rPr lang="en-US" sz="1400" spc="5" dirty="0">
                <a:solidFill>
                  <a:srgbClr val="FFFFFF"/>
                </a:solidFill>
                <a:latin typeface="Arial"/>
                <a:cs typeface="Arial"/>
              </a:rPr>
              <a:t>    </a:t>
            </a:r>
            <a:r>
              <a:rPr lang="en-US" sz="1400" spc="-5" dirty="0">
                <a:solidFill>
                  <a:srgbClr val="FFFFFF"/>
                </a:solidFill>
                <a:latin typeface="Arial"/>
                <a:cs typeface="Arial"/>
              </a:rPr>
              <a:t>5. </a:t>
            </a:r>
            <a:r>
              <a:rPr lang="en-US" sz="1400" dirty="0">
                <a:solidFill>
                  <a:srgbClr val="FFFFFF"/>
                </a:solidFill>
                <a:latin typeface="Calibri"/>
                <a:cs typeface="Calibri"/>
              </a:rPr>
              <a:t>antie</a:t>
            </a:r>
            <a:r>
              <a:rPr lang="en-US" sz="1400" spc="-25" dirty="0">
                <a:solidFill>
                  <a:srgbClr val="FFFFFF"/>
                </a:solidFill>
                <a:latin typeface="Calibri"/>
                <a:cs typeface="Calibri"/>
              </a:rPr>
              <a:t>m</a:t>
            </a:r>
            <a:r>
              <a:rPr lang="en-US" sz="1400" spc="-10" dirty="0">
                <a:solidFill>
                  <a:srgbClr val="FFFFFF"/>
                </a:solidFill>
                <a:latin typeface="Calibri"/>
                <a:cs typeface="Calibri"/>
              </a:rPr>
              <a:t>e</a:t>
            </a:r>
            <a:r>
              <a:rPr lang="en-US" sz="1400" dirty="0">
                <a:solidFill>
                  <a:srgbClr val="FFFFFF"/>
                </a:solidFill>
                <a:latin typeface="Calibri"/>
                <a:cs typeface="Calibri"/>
              </a:rPr>
              <a:t>ti</a:t>
            </a:r>
            <a:r>
              <a:rPr lang="en-US" sz="1400" spc="-10" dirty="0">
                <a:solidFill>
                  <a:srgbClr val="FFFFFF"/>
                </a:solidFill>
                <a:latin typeface="Calibri"/>
                <a:cs typeface="Calibri"/>
              </a:rPr>
              <a:t>c</a:t>
            </a:r>
            <a:r>
              <a:rPr lang="en-US" sz="1400" dirty="0">
                <a:solidFill>
                  <a:srgbClr val="FFFFFF"/>
                </a:solidFill>
                <a:latin typeface="Calibri"/>
                <a:cs typeface="Calibri"/>
              </a:rPr>
              <a:t>s</a:t>
            </a:r>
            <a:r>
              <a:rPr lang="en-US" sz="1400" spc="-5" dirty="0">
                <a:solidFill>
                  <a:srgbClr val="FFFFFF"/>
                </a:solidFill>
                <a:latin typeface="Calibri"/>
                <a:cs typeface="Calibri"/>
              </a:rPr>
              <a:t> </a:t>
            </a:r>
            <a:r>
              <a:rPr lang="en-US" sz="1400" spc="-10" dirty="0">
                <a:solidFill>
                  <a:srgbClr val="FFFFFF"/>
                </a:solidFill>
                <a:latin typeface="Calibri"/>
                <a:cs typeface="Calibri"/>
              </a:rPr>
              <a:t>given</a:t>
            </a:r>
            <a:endParaRPr lang="en-US" sz="1400" spc="5" dirty="0">
              <a:solidFill>
                <a:srgbClr val="FFFFFF"/>
              </a:solidFill>
              <a:latin typeface="Arial"/>
              <a:cs typeface="Arial"/>
            </a:endParaRPr>
          </a:p>
          <a:p>
            <a:pPr marL="12700"/>
            <a:r>
              <a:rPr sz="1400" spc="-5" dirty="0">
                <a:solidFill>
                  <a:srgbClr val="FFFFFF"/>
                </a:solidFill>
                <a:latin typeface="Arial"/>
                <a:cs typeface="Arial"/>
              </a:rPr>
              <a:t>2</a:t>
            </a:r>
            <a:r>
              <a:rPr lang="en-US" sz="1400" spc="-5" dirty="0">
                <a:solidFill>
                  <a:srgbClr val="FFFFFF"/>
                </a:solidFill>
                <a:latin typeface="Arial"/>
                <a:cs typeface="Arial"/>
              </a:rPr>
              <a:t>. </a:t>
            </a:r>
            <a:r>
              <a:rPr sz="1400" spc="-5" dirty="0">
                <a:solidFill>
                  <a:srgbClr val="FFFFFF"/>
                </a:solidFill>
                <a:latin typeface="Calibri"/>
                <a:cs typeface="Calibri"/>
              </a:rPr>
              <a:t>o</a:t>
            </a:r>
            <a:r>
              <a:rPr sz="1400" spc="0" dirty="0">
                <a:solidFill>
                  <a:srgbClr val="FFFFFF"/>
                </a:solidFill>
                <a:latin typeface="Calibri"/>
                <a:cs typeface="Calibri"/>
              </a:rPr>
              <a:t>p</a:t>
            </a:r>
            <a:r>
              <a:rPr sz="1400" spc="-10" dirty="0">
                <a:solidFill>
                  <a:srgbClr val="FFFFFF"/>
                </a:solidFill>
                <a:latin typeface="Calibri"/>
                <a:cs typeface="Calibri"/>
              </a:rPr>
              <a:t>er</a:t>
            </a:r>
            <a:r>
              <a:rPr sz="1400" spc="0" dirty="0">
                <a:solidFill>
                  <a:srgbClr val="FFFFFF"/>
                </a:solidFill>
                <a:latin typeface="Calibri"/>
                <a:cs typeface="Calibri"/>
              </a:rPr>
              <a:t>ati</a:t>
            </a:r>
            <a:r>
              <a:rPr sz="1400" spc="-5" dirty="0">
                <a:solidFill>
                  <a:srgbClr val="FFFFFF"/>
                </a:solidFill>
                <a:latin typeface="Calibri"/>
                <a:cs typeface="Calibri"/>
              </a:rPr>
              <a:t>o</a:t>
            </a:r>
            <a:r>
              <a:rPr sz="1400" spc="0" dirty="0">
                <a:solidFill>
                  <a:srgbClr val="FFFFFF"/>
                </a:solidFill>
                <a:latin typeface="Calibri"/>
                <a:cs typeface="Calibri"/>
              </a:rPr>
              <a:t>n</a:t>
            </a:r>
            <a:r>
              <a:rPr sz="1400" spc="-5" dirty="0">
                <a:solidFill>
                  <a:srgbClr val="FFFFFF"/>
                </a:solidFill>
                <a:latin typeface="Calibri"/>
                <a:cs typeface="Calibri"/>
              </a:rPr>
              <a:t> </a:t>
            </a:r>
            <a:r>
              <a:rPr sz="1400" spc="0" dirty="0">
                <a:solidFill>
                  <a:srgbClr val="FFFFFF"/>
                </a:solidFill>
                <a:latin typeface="Calibri"/>
                <a:cs typeface="Calibri"/>
              </a:rPr>
              <a:t>d</a:t>
            </a:r>
            <a:r>
              <a:rPr sz="1400" spc="-10" dirty="0">
                <a:solidFill>
                  <a:srgbClr val="FFFFFF"/>
                </a:solidFill>
                <a:latin typeface="Calibri"/>
                <a:cs typeface="Calibri"/>
              </a:rPr>
              <a:t>e</a:t>
            </a:r>
            <a:r>
              <a:rPr sz="1400" spc="0" dirty="0">
                <a:solidFill>
                  <a:srgbClr val="FFFFFF"/>
                </a:solidFill>
                <a:latin typeface="Calibri"/>
                <a:cs typeface="Calibri"/>
              </a:rPr>
              <a:t>tails</a:t>
            </a:r>
            <a:r>
              <a:rPr lang="en-US" sz="1400" dirty="0">
                <a:solidFill>
                  <a:srgbClr val="FFFFFF"/>
                </a:solidFill>
                <a:latin typeface="Calibri"/>
                <a:cs typeface="Calibri"/>
              </a:rPr>
              <a:t>          </a:t>
            </a:r>
            <a:r>
              <a:rPr lang="en-US" sz="1400" spc="5" dirty="0">
                <a:solidFill>
                  <a:srgbClr val="FFFFFF"/>
                </a:solidFill>
                <a:latin typeface="Arial"/>
                <a:cs typeface="Arial"/>
              </a:rPr>
              <a:t>       </a:t>
            </a:r>
            <a:r>
              <a:rPr lang="en-US" sz="1400" spc="-5" dirty="0">
                <a:solidFill>
                  <a:srgbClr val="FFFFFF"/>
                </a:solidFill>
                <a:latin typeface="Arial"/>
                <a:cs typeface="Arial"/>
              </a:rPr>
              <a:t>6. </a:t>
            </a:r>
            <a:r>
              <a:rPr lang="en-US" sz="1400" spc="-10" dirty="0">
                <a:solidFill>
                  <a:srgbClr val="FFFFFF"/>
                </a:solidFill>
                <a:latin typeface="Calibri"/>
                <a:cs typeface="Calibri"/>
              </a:rPr>
              <a:t>An</a:t>
            </a:r>
            <a:r>
              <a:rPr lang="en-US" sz="1400" dirty="0">
                <a:solidFill>
                  <a:srgbClr val="FFFFFF"/>
                </a:solidFill>
                <a:latin typeface="Calibri"/>
                <a:cs typeface="Calibri"/>
              </a:rPr>
              <a:t>tibi</a:t>
            </a:r>
            <a:r>
              <a:rPr lang="en-US" sz="1400" spc="-5" dirty="0">
                <a:solidFill>
                  <a:srgbClr val="FFFFFF"/>
                </a:solidFill>
                <a:latin typeface="Calibri"/>
                <a:cs typeface="Calibri"/>
              </a:rPr>
              <a:t>o</a:t>
            </a:r>
            <a:r>
              <a:rPr lang="en-US" sz="1400" dirty="0">
                <a:solidFill>
                  <a:srgbClr val="FFFFFF"/>
                </a:solidFill>
                <a:latin typeface="Calibri"/>
                <a:cs typeface="Calibri"/>
              </a:rPr>
              <a:t>ti</a:t>
            </a:r>
            <a:r>
              <a:rPr lang="en-US" sz="1400" spc="-15" dirty="0">
                <a:solidFill>
                  <a:srgbClr val="FFFFFF"/>
                </a:solidFill>
                <a:latin typeface="Calibri"/>
                <a:cs typeface="Calibri"/>
              </a:rPr>
              <a:t>c</a:t>
            </a:r>
            <a:r>
              <a:rPr lang="en-US" sz="1400" dirty="0">
                <a:solidFill>
                  <a:srgbClr val="FFFFFF"/>
                </a:solidFill>
                <a:latin typeface="Calibri"/>
                <a:cs typeface="Calibri"/>
              </a:rPr>
              <a:t>s</a:t>
            </a:r>
            <a:endParaRPr lang="en-US" sz="1400" dirty="0">
              <a:latin typeface="Calibri"/>
              <a:cs typeface="Calibri"/>
            </a:endParaRPr>
          </a:p>
          <a:p>
            <a:pPr marL="12700">
              <a:lnSpc>
                <a:spcPct val="100000"/>
              </a:lnSpc>
            </a:pPr>
            <a:r>
              <a:rPr sz="1400" spc="-5" dirty="0">
                <a:solidFill>
                  <a:srgbClr val="FFFFFF"/>
                </a:solidFill>
                <a:latin typeface="Arial"/>
                <a:cs typeface="Arial"/>
              </a:rPr>
              <a:t>3</a:t>
            </a:r>
            <a:r>
              <a:rPr lang="en-US" sz="1400" spc="-5" dirty="0">
                <a:solidFill>
                  <a:srgbClr val="FFFFFF"/>
                </a:solidFill>
                <a:latin typeface="Arial"/>
                <a:cs typeface="Arial"/>
              </a:rPr>
              <a:t>. </a:t>
            </a:r>
            <a:r>
              <a:rPr sz="1400" spc="0" dirty="0">
                <a:solidFill>
                  <a:srgbClr val="FFFFFF"/>
                </a:solidFill>
                <a:latin typeface="Calibri"/>
                <a:cs typeface="Calibri"/>
              </a:rPr>
              <a:t>bl</a:t>
            </a:r>
            <a:r>
              <a:rPr sz="1400" spc="-5" dirty="0">
                <a:solidFill>
                  <a:srgbClr val="FFFFFF"/>
                </a:solidFill>
                <a:latin typeface="Calibri"/>
                <a:cs typeface="Calibri"/>
              </a:rPr>
              <a:t>oo</a:t>
            </a:r>
            <a:r>
              <a:rPr sz="1400" spc="0" dirty="0">
                <a:solidFill>
                  <a:srgbClr val="FFFFFF"/>
                </a:solidFill>
                <a:latin typeface="Calibri"/>
                <a:cs typeface="Calibri"/>
              </a:rPr>
              <a:t>d</a:t>
            </a:r>
            <a:r>
              <a:rPr sz="1400" spc="-5" dirty="0">
                <a:solidFill>
                  <a:srgbClr val="FFFFFF"/>
                </a:solidFill>
                <a:latin typeface="Calibri"/>
                <a:cs typeface="Calibri"/>
              </a:rPr>
              <a:t> </a:t>
            </a:r>
            <a:r>
              <a:rPr sz="1400" spc="0" dirty="0">
                <a:solidFill>
                  <a:srgbClr val="FFFFFF"/>
                </a:solidFill>
                <a:latin typeface="Calibri"/>
                <a:cs typeface="Calibri"/>
              </a:rPr>
              <a:t>l</a:t>
            </a:r>
            <a:r>
              <a:rPr sz="1400" spc="-5" dirty="0">
                <a:solidFill>
                  <a:srgbClr val="FFFFFF"/>
                </a:solidFill>
                <a:latin typeface="Calibri"/>
                <a:cs typeface="Calibri"/>
              </a:rPr>
              <a:t>o</a:t>
            </a:r>
            <a:r>
              <a:rPr sz="1400" spc="0" dirty="0">
                <a:solidFill>
                  <a:srgbClr val="FFFFFF"/>
                </a:solidFill>
                <a:latin typeface="Calibri"/>
                <a:cs typeface="Calibri"/>
              </a:rPr>
              <a:t>ss</a:t>
            </a:r>
            <a:r>
              <a:rPr lang="en-US" sz="1400" spc="0" dirty="0">
                <a:solidFill>
                  <a:srgbClr val="FFFFFF"/>
                </a:solidFill>
                <a:latin typeface="Calibri"/>
                <a:cs typeface="Calibri"/>
              </a:rPr>
              <a:t> </a:t>
            </a:r>
            <a:r>
              <a:rPr lang="en-US" sz="1400" spc="5" dirty="0">
                <a:solidFill>
                  <a:srgbClr val="FFFFFF"/>
                </a:solidFill>
                <a:latin typeface="Arial"/>
                <a:cs typeface="Arial"/>
              </a:rPr>
              <a:t>                        </a:t>
            </a:r>
            <a:r>
              <a:rPr lang="en-US" sz="1400" spc="-5" dirty="0">
                <a:solidFill>
                  <a:srgbClr val="FFFFFF"/>
                </a:solidFill>
                <a:latin typeface="Arial"/>
                <a:cs typeface="Arial"/>
              </a:rPr>
              <a:t>7. </a:t>
            </a:r>
            <a:r>
              <a:rPr lang="en-US" sz="1400" spc="5" dirty="0">
                <a:solidFill>
                  <a:srgbClr val="FFFFFF"/>
                </a:solidFill>
                <a:latin typeface="Calibri"/>
                <a:cs typeface="Calibri"/>
              </a:rPr>
              <a:t>t</a:t>
            </a:r>
            <a:r>
              <a:rPr lang="en-US" sz="1400" dirty="0">
                <a:solidFill>
                  <a:srgbClr val="FFFFFF"/>
                </a:solidFill>
                <a:latin typeface="Calibri"/>
                <a:cs typeface="Calibri"/>
              </a:rPr>
              <a:t>h</a:t>
            </a:r>
            <a:r>
              <a:rPr lang="en-US" sz="1400" spc="-10" dirty="0">
                <a:solidFill>
                  <a:srgbClr val="FFFFFF"/>
                </a:solidFill>
                <a:latin typeface="Calibri"/>
                <a:cs typeface="Calibri"/>
              </a:rPr>
              <a:t>r</a:t>
            </a:r>
            <a:r>
              <a:rPr lang="en-US" sz="1400" spc="-5" dirty="0">
                <a:solidFill>
                  <a:srgbClr val="FFFFFF"/>
                </a:solidFill>
                <a:latin typeface="Calibri"/>
                <a:cs typeface="Calibri"/>
              </a:rPr>
              <a:t>o</a:t>
            </a:r>
            <a:r>
              <a:rPr lang="en-US" sz="1400" spc="-25" dirty="0">
                <a:solidFill>
                  <a:srgbClr val="FFFFFF"/>
                </a:solidFill>
                <a:latin typeface="Calibri"/>
                <a:cs typeface="Calibri"/>
              </a:rPr>
              <a:t>m</a:t>
            </a:r>
            <a:r>
              <a:rPr lang="en-US" sz="1400" dirty="0">
                <a:solidFill>
                  <a:srgbClr val="FFFFFF"/>
                </a:solidFill>
                <a:latin typeface="Calibri"/>
                <a:cs typeface="Calibri"/>
              </a:rPr>
              <a:t>b</a:t>
            </a:r>
            <a:r>
              <a:rPr lang="en-US" sz="1400" spc="-5" dirty="0">
                <a:solidFill>
                  <a:srgbClr val="FFFFFF"/>
                </a:solidFill>
                <a:latin typeface="Calibri"/>
                <a:cs typeface="Calibri"/>
              </a:rPr>
              <a:t>o</a:t>
            </a:r>
            <a:r>
              <a:rPr lang="en-US" sz="1400" dirty="0">
                <a:solidFill>
                  <a:srgbClr val="FFFFFF"/>
                </a:solidFill>
                <a:latin typeface="Calibri"/>
                <a:cs typeface="Calibri"/>
              </a:rPr>
              <a:t>p</a:t>
            </a:r>
            <a:r>
              <a:rPr lang="en-US" sz="1400" spc="-10" dirty="0">
                <a:solidFill>
                  <a:srgbClr val="FFFFFF"/>
                </a:solidFill>
                <a:latin typeface="Calibri"/>
                <a:cs typeface="Calibri"/>
              </a:rPr>
              <a:t>r</a:t>
            </a:r>
            <a:r>
              <a:rPr lang="en-US" sz="1400" spc="-5" dirty="0">
                <a:solidFill>
                  <a:srgbClr val="FFFFFF"/>
                </a:solidFill>
                <a:latin typeface="Calibri"/>
                <a:cs typeface="Calibri"/>
              </a:rPr>
              <a:t>o</a:t>
            </a:r>
            <a:r>
              <a:rPr lang="en-US" sz="1400" dirty="0">
                <a:solidFill>
                  <a:srgbClr val="FFFFFF"/>
                </a:solidFill>
                <a:latin typeface="Calibri"/>
                <a:cs typeface="Calibri"/>
              </a:rPr>
              <a:t>ph</a:t>
            </a:r>
            <a:r>
              <a:rPr lang="en-US" sz="1400" spc="-10" dirty="0">
                <a:solidFill>
                  <a:srgbClr val="FFFFFF"/>
                </a:solidFill>
                <a:latin typeface="Calibri"/>
                <a:cs typeface="Calibri"/>
              </a:rPr>
              <a:t>yla</a:t>
            </a:r>
            <a:r>
              <a:rPr lang="en-US" sz="1400" spc="5" dirty="0">
                <a:solidFill>
                  <a:srgbClr val="FFFFFF"/>
                </a:solidFill>
                <a:latin typeface="Calibri"/>
                <a:cs typeface="Calibri"/>
              </a:rPr>
              <a:t>x</a:t>
            </a:r>
            <a:r>
              <a:rPr lang="en-US" sz="1400" dirty="0">
                <a:solidFill>
                  <a:srgbClr val="FFFFFF"/>
                </a:solidFill>
                <a:latin typeface="Calibri"/>
                <a:cs typeface="Calibri"/>
              </a:rPr>
              <a:t>i</a:t>
            </a:r>
            <a:r>
              <a:rPr lang="en-US" sz="1400" spc="-10" dirty="0">
                <a:solidFill>
                  <a:srgbClr val="FFFFFF"/>
                </a:solidFill>
                <a:latin typeface="Calibri"/>
                <a:cs typeface="Calibri"/>
              </a:rPr>
              <a:t>s</a:t>
            </a:r>
            <a:endParaRPr sz="800" dirty="0"/>
          </a:p>
          <a:p>
            <a:pPr marL="12700">
              <a:lnSpc>
                <a:spcPct val="100000"/>
              </a:lnSpc>
            </a:pPr>
            <a:r>
              <a:rPr sz="1400" spc="-5" dirty="0">
                <a:solidFill>
                  <a:srgbClr val="FFFFFF"/>
                </a:solidFill>
                <a:latin typeface="Arial"/>
                <a:cs typeface="Arial"/>
              </a:rPr>
              <a:t>4</a:t>
            </a:r>
            <a:r>
              <a:rPr lang="en-US" sz="1400" spc="-5" dirty="0">
                <a:solidFill>
                  <a:srgbClr val="FFFFFF"/>
                </a:solidFill>
                <a:latin typeface="Arial"/>
                <a:cs typeface="Arial"/>
              </a:rPr>
              <a:t>. </a:t>
            </a:r>
            <a:r>
              <a:rPr sz="1400" spc="0" dirty="0">
                <a:solidFill>
                  <a:srgbClr val="FFFFFF"/>
                </a:solidFill>
                <a:latin typeface="Calibri"/>
                <a:cs typeface="Calibri"/>
              </a:rPr>
              <a:t>analg</a:t>
            </a:r>
            <a:r>
              <a:rPr sz="1400" spc="-10" dirty="0">
                <a:solidFill>
                  <a:srgbClr val="FFFFFF"/>
                </a:solidFill>
                <a:latin typeface="Calibri"/>
                <a:cs typeface="Calibri"/>
              </a:rPr>
              <a:t>esia</a:t>
            </a:r>
            <a:r>
              <a:rPr sz="1400" spc="-5" dirty="0">
                <a:solidFill>
                  <a:srgbClr val="FFFFFF"/>
                </a:solidFill>
                <a:latin typeface="Calibri"/>
                <a:cs typeface="Calibri"/>
              </a:rPr>
              <a:t> </a:t>
            </a:r>
            <a:r>
              <a:rPr sz="1400" spc="-10" dirty="0">
                <a:solidFill>
                  <a:srgbClr val="FFFFFF"/>
                </a:solidFill>
                <a:latin typeface="Calibri"/>
                <a:cs typeface="Calibri"/>
              </a:rPr>
              <a:t>given</a:t>
            </a:r>
            <a:endParaRPr sz="1400" dirty="0">
              <a:latin typeface="Calibri"/>
              <a:cs typeface="Calibri"/>
            </a:endParaRPr>
          </a:p>
          <a:p>
            <a:pPr marL="12700">
              <a:lnSpc>
                <a:spcPts val="1500"/>
              </a:lnSpc>
            </a:pPr>
            <a:endParaRPr sz="1400" dirty="0">
              <a:latin typeface="Calibri"/>
              <a:cs typeface="Calibri"/>
            </a:endParaRPr>
          </a:p>
        </p:txBody>
      </p:sp>
      <p:sp>
        <p:nvSpPr>
          <p:cNvPr id="9" name="object 9"/>
          <p:cNvSpPr txBox="1"/>
          <p:nvPr/>
        </p:nvSpPr>
        <p:spPr>
          <a:xfrm>
            <a:off x="623949" y="3208745"/>
            <a:ext cx="2011680" cy="707390"/>
          </a:xfrm>
          <a:prstGeom prst="rect">
            <a:avLst/>
          </a:prstGeom>
        </p:spPr>
        <p:txBody>
          <a:bodyPr vert="horz" wrap="square" lIns="0" tIns="0" rIns="0" bIns="0" rtlCol="0">
            <a:noAutofit/>
          </a:bodyPr>
          <a:lstStyle/>
          <a:p>
            <a:pPr marL="12700">
              <a:lnSpc>
                <a:spcPct val="100000"/>
              </a:lnSpc>
            </a:pPr>
            <a:endParaRPr sz="2400" dirty="0">
              <a:latin typeface="Times New Roman"/>
              <a:cs typeface="Times New Roman"/>
            </a:endParaRPr>
          </a:p>
        </p:txBody>
      </p:sp>
      <p:sp>
        <p:nvSpPr>
          <p:cNvPr id="10" name="object 10"/>
          <p:cNvSpPr/>
          <p:nvPr/>
        </p:nvSpPr>
        <p:spPr>
          <a:xfrm>
            <a:off x="2324675" y="3088624"/>
            <a:ext cx="5071821" cy="1311926"/>
          </a:xfrm>
          <a:custGeom>
            <a:avLst/>
            <a:gdLst/>
            <a:ahLst/>
            <a:cxnLst/>
            <a:rect l="l" t="t" r="r" b="b"/>
            <a:pathLst>
              <a:path w="4572299" h="1055699">
                <a:moveTo>
                  <a:pt x="0" y="1055699"/>
                </a:moveTo>
                <a:lnTo>
                  <a:pt x="4572299" y="1055699"/>
                </a:lnTo>
                <a:lnTo>
                  <a:pt x="4572299" y="0"/>
                </a:lnTo>
                <a:lnTo>
                  <a:pt x="0" y="0"/>
                </a:lnTo>
                <a:lnTo>
                  <a:pt x="0" y="1055699"/>
                </a:lnTo>
                <a:close/>
              </a:path>
            </a:pathLst>
          </a:custGeom>
          <a:solidFill>
            <a:srgbClr val="878787"/>
          </a:solidFill>
        </p:spPr>
        <p:txBody>
          <a:bodyPr wrap="square" lIns="0" tIns="0" rIns="0" bIns="0" rtlCol="0">
            <a:noAutofit/>
          </a:bodyPr>
          <a:lstStyle/>
          <a:p>
            <a:endParaRPr/>
          </a:p>
        </p:txBody>
      </p:sp>
      <p:sp>
        <p:nvSpPr>
          <p:cNvPr id="11" name="object 11"/>
          <p:cNvSpPr txBox="1"/>
          <p:nvPr/>
        </p:nvSpPr>
        <p:spPr>
          <a:xfrm>
            <a:off x="2875624" y="3267034"/>
            <a:ext cx="4244975" cy="674370"/>
          </a:xfrm>
          <a:prstGeom prst="rect">
            <a:avLst/>
          </a:prstGeom>
        </p:spPr>
        <p:txBody>
          <a:bodyPr vert="horz" wrap="square" lIns="0" tIns="0" rIns="0" bIns="0" rtlCol="0">
            <a:noAutofit/>
          </a:bodyPr>
          <a:lstStyle/>
          <a:p>
            <a:pPr marL="161925" indent="-149860">
              <a:lnSpc>
                <a:spcPct val="100000"/>
              </a:lnSpc>
              <a:buClr>
                <a:srgbClr val="FFFFFF"/>
              </a:buClr>
              <a:buFont typeface="Arial"/>
              <a:buAutoNum type="arabicPeriod"/>
              <a:tabLst>
                <a:tab pos="161925" algn="l"/>
              </a:tabLst>
            </a:pPr>
            <a:r>
              <a:rPr lang="en-US" sz="1400" dirty="0">
                <a:latin typeface="Calibri"/>
                <a:cs typeface="Calibri"/>
              </a:rPr>
              <a:t>Awake and in complete control of airway reflexes .</a:t>
            </a:r>
          </a:p>
          <a:p>
            <a:pPr marL="161925" indent="-149860">
              <a:lnSpc>
                <a:spcPct val="100000"/>
              </a:lnSpc>
              <a:buClr>
                <a:srgbClr val="FFFFFF"/>
              </a:buClr>
              <a:buFont typeface="Arial"/>
              <a:buAutoNum type="arabicPeriod"/>
              <a:tabLst>
                <a:tab pos="161925" algn="l"/>
              </a:tabLst>
            </a:pPr>
            <a:r>
              <a:rPr lang="en-US" sz="1400" dirty="0">
                <a:latin typeface="Calibri"/>
                <a:cs typeface="Calibri"/>
              </a:rPr>
              <a:t>Pain free. </a:t>
            </a:r>
          </a:p>
          <a:p>
            <a:pPr marL="12065">
              <a:lnSpc>
                <a:spcPct val="100000"/>
              </a:lnSpc>
              <a:buClr>
                <a:srgbClr val="FFFFFF"/>
              </a:buClr>
              <a:tabLst>
                <a:tab pos="161925" algn="l"/>
              </a:tabLst>
            </a:pPr>
            <a:r>
              <a:rPr lang="en-US" sz="1400" dirty="0">
                <a:latin typeface="Calibri"/>
                <a:cs typeface="Calibri"/>
              </a:rPr>
              <a:t>3. No/minimal nausea and vomiting.</a:t>
            </a:r>
          </a:p>
          <a:p>
            <a:pPr marL="12065">
              <a:lnSpc>
                <a:spcPct val="100000"/>
              </a:lnSpc>
              <a:buClr>
                <a:srgbClr val="FFFFFF"/>
              </a:buClr>
              <a:tabLst>
                <a:tab pos="161925" algn="l"/>
              </a:tabLst>
            </a:pPr>
            <a:r>
              <a:rPr lang="en-US" sz="1400" dirty="0">
                <a:latin typeface="Calibri"/>
                <a:cs typeface="Calibri"/>
              </a:rPr>
              <a:t>4. No/minimal bleeding from surgical site.</a:t>
            </a:r>
          </a:p>
          <a:p>
            <a:pPr marL="12065">
              <a:lnSpc>
                <a:spcPct val="100000"/>
              </a:lnSpc>
              <a:buClr>
                <a:srgbClr val="FFFFFF"/>
              </a:buClr>
              <a:tabLst>
                <a:tab pos="161925" algn="l"/>
              </a:tabLst>
            </a:pPr>
            <a:r>
              <a:rPr lang="en-US" sz="1400" dirty="0">
                <a:latin typeface="Calibri"/>
                <a:cs typeface="Calibri"/>
              </a:rPr>
              <a:t>5. Normothermic.</a:t>
            </a:r>
            <a:endParaRPr sz="1400" dirty="0">
              <a:latin typeface="Calibri"/>
              <a:cs typeface="Calibri"/>
            </a:endParaRPr>
          </a:p>
        </p:txBody>
      </p:sp>
      <p:sp>
        <p:nvSpPr>
          <p:cNvPr id="12" name="Rectangle 11">
            <a:extLst>
              <a:ext uri="{FF2B5EF4-FFF2-40B4-BE49-F238E27FC236}">
                <a16:creationId xmlns:a16="http://schemas.microsoft.com/office/drawing/2014/main" id="{65598DC1-CAE8-438D-9E6C-6D1E5805E8A7}"/>
              </a:ext>
            </a:extLst>
          </p:cNvPr>
          <p:cNvSpPr/>
          <p:nvPr/>
        </p:nvSpPr>
        <p:spPr>
          <a:xfrm>
            <a:off x="228600" y="810628"/>
            <a:ext cx="1743302" cy="98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End Of</a:t>
            </a:r>
          </a:p>
          <a:p>
            <a:r>
              <a:rPr lang="en-US" dirty="0"/>
              <a:t>Operation</a:t>
            </a:r>
          </a:p>
        </p:txBody>
      </p:sp>
      <p:sp>
        <p:nvSpPr>
          <p:cNvPr id="13" name="Rectangle 12">
            <a:extLst>
              <a:ext uri="{FF2B5EF4-FFF2-40B4-BE49-F238E27FC236}">
                <a16:creationId xmlns:a16="http://schemas.microsoft.com/office/drawing/2014/main" id="{54E1EED0-B684-471B-AA22-525A24108D38}"/>
              </a:ext>
            </a:extLst>
          </p:cNvPr>
          <p:cNvSpPr/>
          <p:nvPr/>
        </p:nvSpPr>
        <p:spPr>
          <a:xfrm>
            <a:off x="228600" y="1951225"/>
            <a:ext cx="1773228" cy="91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Recovery</a:t>
            </a:r>
          </a:p>
          <a:p>
            <a:r>
              <a:rPr lang="en-US" dirty="0"/>
              <a:t>Room</a:t>
            </a:r>
          </a:p>
        </p:txBody>
      </p:sp>
      <p:sp>
        <p:nvSpPr>
          <p:cNvPr id="14" name="Rectangle 13">
            <a:extLst>
              <a:ext uri="{FF2B5EF4-FFF2-40B4-BE49-F238E27FC236}">
                <a16:creationId xmlns:a16="http://schemas.microsoft.com/office/drawing/2014/main" id="{70CEC255-8A92-4175-8476-48F8A2E1E083}"/>
              </a:ext>
            </a:extLst>
          </p:cNvPr>
          <p:cNvSpPr/>
          <p:nvPr/>
        </p:nvSpPr>
        <p:spPr>
          <a:xfrm>
            <a:off x="228600" y="3093770"/>
            <a:ext cx="1773228" cy="1306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Leave Recovery</a:t>
            </a:r>
          </a:p>
          <a:p>
            <a:r>
              <a:rPr lang="en-US" dirty="0"/>
              <a:t>Room?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Image result for checklist surgery sign in">
            <a:extLst>
              <a:ext uri="{FF2B5EF4-FFF2-40B4-BE49-F238E27FC236}">
                <a16:creationId xmlns:a16="http://schemas.microsoft.com/office/drawing/2014/main" id="{0F2D92B3-7004-4ADB-A278-4B75E8222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3350"/>
            <a:ext cx="7591425" cy="4869573"/>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8"/>
          <p:cNvSpPr txBox="1"/>
          <p:nvPr/>
        </p:nvSpPr>
        <p:spPr>
          <a:xfrm>
            <a:off x="1219200" y="285750"/>
            <a:ext cx="6400800" cy="45719"/>
          </a:xfrm>
          <a:prstGeom prst="rect">
            <a:avLst/>
          </a:prstGeom>
        </p:spPr>
        <p:txBody>
          <a:bodyPr vert="horz" wrap="square" lIns="0" tIns="0" rIns="0" bIns="0" rtlCol="0">
            <a:noAutofit/>
          </a:bodyPr>
          <a:lstStyle/>
          <a:p>
            <a:pPr marL="12700">
              <a:lnSpc>
                <a:spcPct val="100000"/>
              </a:lnSpc>
            </a:pPr>
            <a:r>
              <a:rPr sz="2800" b="1" spc="50" dirty="0">
                <a:solidFill>
                  <a:schemeClr val="accent2"/>
                </a:solidFill>
                <a:latin typeface="Arial"/>
                <a:cs typeface="Arial"/>
              </a:rPr>
              <a:t>What</a:t>
            </a:r>
            <a:r>
              <a:rPr sz="2800" b="1" spc="140" dirty="0">
                <a:solidFill>
                  <a:schemeClr val="accent2"/>
                </a:solidFill>
                <a:latin typeface="Arial"/>
                <a:cs typeface="Arial"/>
              </a:rPr>
              <a:t> </a:t>
            </a:r>
            <a:r>
              <a:rPr sz="2800" b="1" spc="160" dirty="0">
                <a:solidFill>
                  <a:schemeClr val="accent2"/>
                </a:solidFill>
                <a:latin typeface="Arial"/>
                <a:cs typeface="Arial"/>
              </a:rPr>
              <a:t>is</a:t>
            </a:r>
            <a:r>
              <a:rPr sz="2800" b="1" spc="-180" dirty="0">
                <a:solidFill>
                  <a:schemeClr val="accent2"/>
                </a:solidFill>
                <a:latin typeface="Arial"/>
                <a:cs typeface="Arial"/>
              </a:rPr>
              <a:t> </a:t>
            </a:r>
            <a:r>
              <a:rPr sz="2800" b="1" spc="85" dirty="0">
                <a:solidFill>
                  <a:schemeClr val="accent2"/>
                </a:solidFill>
                <a:latin typeface="Arial"/>
                <a:cs typeface="Arial"/>
              </a:rPr>
              <a:t>the</a:t>
            </a:r>
            <a:r>
              <a:rPr sz="2800" b="1" spc="15" dirty="0">
                <a:solidFill>
                  <a:schemeClr val="accent2"/>
                </a:solidFill>
                <a:latin typeface="Arial"/>
                <a:cs typeface="Arial"/>
              </a:rPr>
              <a:t> </a:t>
            </a:r>
            <a:r>
              <a:rPr sz="2800" b="1" spc="105" dirty="0">
                <a:solidFill>
                  <a:schemeClr val="accent2"/>
                </a:solidFill>
                <a:latin typeface="Arial"/>
                <a:cs typeface="Arial"/>
              </a:rPr>
              <a:t>check</a:t>
            </a:r>
            <a:r>
              <a:rPr sz="2800" b="1" spc="95" dirty="0">
                <a:solidFill>
                  <a:schemeClr val="accent2"/>
                </a:solidFill>
                <a:latin typeface="Arial"/>
                <a:cs typeface="Arial"/>
              </a:rPr>
              <a:t> </a:t>
            </a:r>
            <a:r>
              <a:rPr sz="2800" b="1" spc="105" dirty="0">
                <a:solidFill>
                  <a:schemeClr val="accent2"/>
                </a:solidFill>
                <a:latin typeface="Arial"/>
                <a:cs typeface="Arial"/>
              </a:rPr>
              <a:t>list</a:t>
            </a:r>
            <a:r>
              <a:rPr sz="2800" b="1" spc="-135" dirty="0">
                <a:solidFill>
                  <a:schemeClr val="accent2"/>
                </a:solidFill>
                <a:latin typeface="Arial"/>
                <a:cs typeface="Arial"/>
              </a:rPr>
              <a:t> </a:t>
            </a:r>
            <a:r>
              <a:rPr sz="2800" b="1" spc="120" dirty="0">
                <a:solidFill>
                  <a:schemeClr val="accent2"/>
                </a:solidFill>
                <a:latin typeface="Arial"/>
                <a:cs typeface="Arial"/>
              </a:rPr>
              <a:t>for</a:t>
            </a:r>
            <a:r>
              <a:rPr sz="2800" b="1" spc="80" dirty="0">
                <a:solidFill>
                  <a:schemeClr val="accent2"/>
                </a:solidFill>
                <a:latin typeface="Arial"/>
                <a:cs typeface="Arial"/>
              </a:rPr>
              <a:t> </a:t>
            </a:r>
            <a:r>
              <a:rPr sz="2800" b="1" spc="125" dirty="0">
                <a:solidFill>
                  <a:schemeClr val="accent2"/>
                </a:solidFill>
                <a:latin typeface="Arial"/>
                <a:cs typeface="Arial"/>
              </a:rPr>
              <a:t>sign</a:t>
            </a:r>
            <a:r>
              <a:rPr sz="2800" b="1" spc="50" dirty="0">
                <a:solidFill>
                  <a:schemeClr val="accent2"/>
                </a:solidFill>
                <a:latin typeface="Arial"/>
                <a:cs typeface="Arial"/>
              </a:rPr>
              <a:t> </a:t>
            </a:r>
            <a:r>
              <a:rPr sz="2800" b="1" spc="140" dirty="0">
                <a:solidFill>
                  <a:schemeClr val="accent2"/>
                </a:solidFill>
                <a:latin typeface="Arial"/>
                <a:cs typeface="Arial"/>
              </a:rPr>
              <a:t>in</a:t>
            </a:r>
            <a:r>
              <a:rPr sz="2800" b="1" spc="-120" dirty="0">
                <a:solidFill>
                  <a:schemeClr val="accent2"/>
                </a:solidFill>
                <a:latin typeface="Arial"/>
                <a:cs typeface="Arial"/>
              </a:rPr>
              <a:t> </a:t>
            </a:r>
            <a:r>
              <a:rPr sz="2800" b="1" spc="95" dirty="0">
                <a:solidFill>
                  <a:schemeClr val="accent2"/>
                </a:solidFill>
                <a:latin typeface="Arial"/>
                <a:cs typeface="Arial"/>
              </a:rPr>
              <a:t>and</a:t>
            </a:r>
            <a:r>
              <a:rPr sz="2800" b="1" spc="-70" dirty="0">
                <a:solidFill>
                  <a:schemeClr val="accent2"/>
                </a:solidFill>
                <a:latin typeface="Arial"/>
                <a:cs typeface="Arial"/>
              </a:rPr>
              <a:t> </a:t>
            </a:r>
            <a:r>
              <a:rPr sz="2800" b="1" spc="95" dirty="0">
                <a:solidFill>
                  <a:schemeClr val="accent2"/>
                </a:solidFill>
                <a:latin typeface="Arial"/>
                <a:cs typeface="Arial"/>
              </a:rPr>
              <a:t>time</a:t>
            </a:r>
            <a:r>
              <a:rPr sz="2800" b="1" spc="40" dirty="0">
                <a:solidFill>
                  <a:schemeClr val="accent2"/>
                </a:solidFill>
                <a:latin typeface="Arial"/>
                <a:cs typeface="Arial"/>
              </a:rPr>
              <a:t> </a:t>
            </a:r>
            <a:r>
              <a:rPr sz="2800" b="1" spc="125" dirty="0">
                <a:solidFill>
                  <a:schemeClr val="accent2"/>
                </a:solidFill>
                <a:latin typeface="Arial"/>
                <a:cs typeface="Arial"/>
              </a:rPr>
              <a:t>out?</a:t>
            </a:r>
            <a:endParaRPr sz="2800" b="1" dirty="0">
              <a:solidFill>
                <a:schemeClr val="accent2"/>
              </a:solidFill>
              <a:latin typeface="Arial"/>
              <a:cs typeface="Arial"/>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209550"/>
            <a:ext cx="7696200" cy="457200"/>
          </a:xfrm>
          <a:prstGeom prst="rect">
            <a:avLst/>
          </a:prstGeom>
        </p:spPr>
        <p:txBody>
          <a:bodyPr vert="horz" wrap="square" lIns="0" tIns="0" rIns="0" bIns="0" rtlCol="0">
            <a:noAutofit/>
          </a:bodyPr>
          <a:lstStyle/>
          <a:p>
            <a:pPr marL="12700">
              <a:lnSpc>
                <a:spcPct val="100000"/>
              </a:lnSpc>
              <a:tabLst>
                <a:tab pos="418465" algn="l"/>
              </a:tabLst>
            </a:pPr>
            <a:r>
              <a:rPr sz="2400" b="1" i="1" dirty="0">
                <a:solidFill>
                  <a:schemeClr val="accent1">
                    <a:lumMod val="60000"/>
                    <a:lumOff val="40000"/>
                  </a:schemeClr>
                </a:solidFill>
                <a:latin typeface="Arial"/>
                <a:cs typeface="Arial"/>
              </a:rPr>
              <a:t>Di</a:t>
            </a:r>
            <a:r>
              <a:rPr sz="2400" b="1" i="1" spc="-5" dirty="0">
                <a:solidFill>
                  <a:schemeClr val="accent1">
                    <a:lumMod val="60000"/>
                    <a:lumOff val="40000"/>
                  </a:schemeClr>
                </a:solidFill>
                <a:latin typeface="Arial"/>
                <a:cs typeface="Arial"/>
              </a:rPr>
              <a:t>sc</a:t>
            </a:r>
            <a:r>
              <a:rPr sz="2400" b="1" i="1" spc="-15" dirty="0">
                <a:solidFill>
                  <a:schemeClr val="accent1">
                    <a:lumMod val="60000"/>
                    <a:lumOff val="40000"/>
                  </a:schemeClr>
                </a:solidFill>
                <a:latin typeface="Arial"/>
                <a:cs typeface="Arial"/>
              </a:rPr>
              <a:t>us</a:t>
            </a:r>
            <a:r>
              <a:rPr sz="2400" b="1" i="1" spc="0" dirty="0">
                <a:solidFill>
                  <a:schemeClr val="accent1">
                    <a:lumMod val="60000"/>
                    <a:lumOff val="40000"/>
                  </a:schemeClr>
                </a:solidFill>
                <a:latin typeface="Arial"/>
                <a:cs typeface="Arial"/>
              </a:rPr>
              <a:t>s</a:t>
            </a:r>
            <a:r>
              <a:rPr sz="2400" b="1" i="1" spc="-5" dirty="0">
                <a:solidFill>
                  <a:schemeClr val="accent1">
                    <a:lumMod val="60000"/>
                    <a:lumOff val="40000"/>
                  </a:schemeClr>
                </a:solidFill>
                <a:latin typeface="Arial"/>
                <a:cs typeface="Arial"/>
              </a:rPr>
              <a:t> </a:t>
            </a:r>
            <a:r>
              <a:rPr sz="2400" b="1" i="1" spc="0" dirty="0">
                <a:solidFill>
                  <a:schemeClr val="accent1">
                    <a:lumMod val="60000"/>
                    <a:lumOff val="40000"/>
                  </a:schemeClr>
                </a:solidFill>
                <a:latin typeface="Arial"/>
                <a:cs typeface="Arial"/>
              </a:rPr>
              <a:t>the</a:t>
            </a:r>
            <a:r>
              <a:rPr sz="2400" b="1" i="1" spc="-5" dirty="0">
                <a:solidFill>
                  <a:schemeClr val="accent1">
                    <a:lumMod val="60000"/>
                    <a:lumOff val="40000"/>
                  </a:schemeClr>
                </a:solidFill>
                <a:latin typeface="Arial"/>
                <a:cs typeface="Arial"/>
              </a:rPr>
              <a:t> sa</a:t>
            </a:r>
            <a:r>
              <a:rPr sz="2400" b="1" i="1" spc="0" dirty="0">
                <a:solidFill>
                  <a:schemeClr val="accent1">
                    <a:lumMod val="60000"/>
                    <a:lumOff val="40000"/>
                  </a:schemeClr>
                </a:solidFill>
                <a:latin typeface="Arial"/>
                <a:cs typeface="Arial"/>
              </a:rPr>
              <a:t>f</a:t>
            </a:r>
            <a:r>
              <a:rPr sz="2400" b="1" i="1" spc="-5" dirty="0">
                <a:solidFill>
                  <a:schemeClr val="accent1">
                    <a:lumMod val="60000"/>
                    <a:lumOff val="40000"/>
                  </a:schemeClr>
                </a:solidFill>
                <a:latin typeface="Arial"/>
                <a:cs typeface="Arial"/>
              </a:rPr>
              <a:t>e</a:t>
            </a:r>
            <a:r>
              <a:rPr sz="2400" b="1" i="1" spc="0" dirty="0">
                <a:solidFill>
                  <a:schemeClr val="accent1">
                    <a:lumMod val="60000"/>
                    <a:lumOff val="40000"/>
                  </a:schemeClr>
                </a:solidFill>
                <a:latin typeface="Arial"/>
                <a:cs typeface="Arial"/>
              </a:rPr>
              <a:t>ty</a:t>
            </a:r>
            <a:r>
              <a:rPr sz="2400" b="1" i="1" spc="-5" dirty="0">
                <a:solidFill>
                  <a:schemeClr val="accent1">
                    <a:lumMod val="60000"/>
                    <a:lumOff val="40000"/>
                  </a:schemeClr>
                </a:solidFill>
                <a:latin typeface="Arial"/>
                <a:cs typeface="Arial"/>
              </a:rPr>
              <a:t> </a:t>
            </a:r>
            <a:r>
              <a:rPr sz="2400" b="1" i="1" spc="0" dirty="0">
                <a:solidFill>
                  <a:schemeClr val="accent1">
                    <a:lumMod val="60000"/>
                    <a:lumOff val="40000"/>
                  </a:schemeClr>
                </a:solidFill>
                <a:latin typeface="Arial"/>
                <a:cs typeface="Arial"/>
              </a:rPr>
              <a:t>f</a:t>
            </a:r>
            <a:r>
              <a:rPr sz="2400" b="1" i="1" spc="-5" dirty="0">
                <a:solidFill>
                  <a:schemeClr val="accent1">
                    <a:lumMod val="60000"/>
                    <a:lumOff val="40000"/>
                  </a:schemeClr>
                </a:solidFill>
                <a:latin typeface="Arial"/>
                <a:cs typeface="Arial"/>
              </a:rPr>
              <a:t>ea</a:t>
            </a:r>
            <a:r>
              <a:rPr sz="2400" b="1" i="1" spc="0" dirty="0">
                <a:solidFill>
                  <a:schemeClr val="accent1">
                    <a:lumMod val="60000"/>
                    <a:lumOff val="40000"/>
                  </a:schemeClr>
                </a:solidFill>
                <a:latin typeface="Arial"/>
                <a:cs typeface="Arial"/>
              </a:rPr>
              <a:t>tur</a:t>
            </a:r>
            <a:r>
              <a:rPr sz="2400" b="1" i="1" spc="-5" dirty="0">
                <a:solidFill>
                  <a:schemeClr val="accent1">
                    <a:lumMod val="60000"/>
                    <a:lumOff val="40000"/>
                  </a:schemeClr>
                </a:solidFill>
                <a:latin typeface="Arial"/>
                <a:cs typeface="Arial"/>
              </a:rPr>
              <a:t>e</a:t>
            </a:r>
            <a:r>
              <a:rPr sz="2400" b="1" i="1" spc="0" dirty="0">
                <a:solidFill>
                  <a:schemeClr val="accent1">
                    <a:lumMod val="60000"/>
                    <a:lumOff val="40000"/>
                  </a:schemeClr>
                </a:solidFill>
                <a:latin typeface="Arial"/>
                <a:cs typeface="Arial"/>
              </a:rPr>
              <a:t>s</a:t>
            </a:r>
            <a:r>
              <a:rPr sz="2400" b="1" i="1" spc="-5" dirty="0">
                <a:solidFill>
                  <a:schemeClr val="accent1">
                    <a:lumMod val="60000"/>
                    <a:lumOff val="40000"/>
                  </a:schemeClr>
                </a:solidFill>
                <a:latin typeface="Arial"/>
                <a:cs typeface="Arial"/>
              </a:rPr>
              <a:t> </a:t>
            </a:r>
            <a:r>
              <a:rPr sz="2400" b="1" i="1" spc="-10" dirty="0">
                <a:solidFill>
                  <a:schemeClr val="accent1">
                    <a:lumMod val="60000"/>
                    <a:lumOff val="40000"/>
                  </a:schemeClr>
                </a:solidFill>
                <a:latin typeface="Arial"/>
                <a:cs typeface="Arial"/>
              </a:rPr>
              <a:t>of </a:t>
            </a:r>
            <a:r>
              <a:rPr sz="2400" b="1" i="1" spc="-5" dirty="0">
                <a:solidFill>
                  <a:schemeClr val="accent1">
                    <a:lumMod val="60000"/>
                    <a:lumOff val="40000"/>
                  </a:schemeClr>
                </a:solidFill>
                <a:latin typeface="Arial"/>
                <a:cs typeface="Arial"/>
              </a:rPr>
              <a:t>a</a:t>
            </a:r>
            <a:r>
              <a:rPr sz="2400" b="1" i="1" spc="-15" dirty="0">
                <a:solidFill>
                  <a:schemeClr val="accent1">
                    <a:lumMod val="60000"/>
                    <a:lumOff val="40000"/>
                  </a:schemeClr>
                </a:solidFill>
                <a:latin typeface="Arial"/>
                <a:cs typeface="Arial"/>
              </a:rPr>
              <a:t>ne</a:t>
            </a:r>
            <a:r>
              <a:rPr sz="2400" b="1" i="1" spc="-5" dirty="0">
                <a:solidFill>
                  <a:schemeClr val="accent1">
                    <a:lumMod val="60000"/>
                    <a:lumOff val="40000"/>
                  </a:schemeClr>
                </a:solidFill>
                <a:latin typeface="Arial"/>
                <a:cs typeface="Arial"/>
              </a:rPr>
              <a:t>s</a:t>
            </a:r>
            <a:r>
              <a:rPr sz="2400" b="1" i="1" spc="0" dirty="0">
                <a:solidFill>
                  <a:schemeClr val="accent1">
                    <a:lumMod val="60000"/>
                    <a:lumOff val="40000"/>
                  </a:schemeClr>
                </a:solidFill>
                <a:latin typeface="Arial"/>
                <a:cs typeface="Arial"/>
              </a:rPr>
              <a:t>th</a:t>
            </a:r>
            <a:r>
              <a:rPr sz="2400" b="1" i="1" spc="-5" dirty="0">
                <a:solidFill>
                  <a:schemeClr val="accent1">
                    <a:lumMod val="60000"/>
                    <a:lumOff val="40000"/>
                  </a:schemeClr>
                </a:solidFill>
                <a:latin typeface="Arial"/>
                <a:cs typeface="Arial"/>
              </a:rPr>
              <a:t>es</a:t>
            </a:r>
            <a:r>
              <a:rPr sz="2400" b="1" i="1" spc="-10" dirty="0">
                <a:solidFill>
                  <a:schemeClr val="accent1">
                    <a:lumMod val="60000"/>
                    <a:lumOff val="40000"/>
                  </a:schemeClr>
                </a:solidFill>
                <a:latin typeface="Arial"/>
                <a:cs typeface="Arial"/>
              </a:rPr>
              <a:t>ia</a:t>
            </a:r>
            <a:r>
              <a:rPr sz="2400" b="1" i="1" spc="-5" dirty="0">
                <a:solidFill>
                  <a:schemeClr val="accent1">
                    <a:lumMod val="60000"/>
                    <a:lumOff val="40000"/>
                  </a:schemeClr>
                </a:solidFill>
                <a:latin typeface="Arial"/>
                <a:cs typeface="Arial"/>
              </a:rPr>
              <a:t> </a:t>
            </a:r>
            <a:r>
              <a:rPr sz="2400" b="1" i="1" spc="0" dirty="0">
                <a:solidFill>
                  <a:schemeClr val="accent1">
                    <a:lumMod val="60000"/>
                    <a:lumOff val="40000"/>
                  </a:schemeClr>
                </a:solidFill>
                <a:latin typeface="Arial"/>
                <a:cs typeface="Arial"/>
              </a:rPr>
              <a:t>m</a:t>
            </a:r>
            <a:r>
              <a:rPr sz="2400" b="1" i="1" spc="-5" dirty="0">
                <a:solidFill>
                  <a:schemeClr val="accent1">
                    <a:lumMod val="60000"/>
                    <a:lumOff val="40000"/>
                  </a:schemeClr>
                </a:solidFill>
                <a:latin typeface="Arial"/>
                <a:cs typeface="Arial"/>
              </a:rPr>
              <a:t>ac</a:t>
            </a:r>
            <a:r>
              <a:rPr sz="2400" b="1" i="1" spc="-10" dirty="0">
                <a:solidFill>
                  <a:schemeClr val="accent1">
                    <a:lumMod val="60000"/>
                    <a:lumOff val="40000"/>
                  </a:schemeClr>
                </a:solidFill>
                <a:latin typeface="Arial"/>
                <a:cs typeface="Arial"/>
              </a:rPr>
              <a:t>hine</a:t>
            </a:r>
            <a:endParaRPr sz="2400" dirty="0">
              <a:solidFill>
                <a:schemeClr val="accent1">
                  <a:lumMod val="60000"/>
                  <a:lumOff val="40000"/>
                </a:schemeClr>
              </a:solidFill>
              <a:latin typeface="Arial"/>
              <a:cs typeface="Arial"/>
            </a:endParaRPr>
          </a:p>
        </p:txBody>
      </p:sp>
      <p:sp>
        <p:nvSpPr>
          <p:cNvPr id="3" name="object 3"/>
          <p:cNvSpPr txBox="1"/>
          <p:nvPr/>
        </p:nvSpPr>
        <p:spPr>
          <a:xfrm>
            <a:off x="152400" y="590550"/>
            <a:ext cx="6324600" cy="3205480"/>
          </a:xfrm>
          <a:prstGeom prst="rect">
            <a:avLst/>
          </a:prstGeom>
        </p:spPr>
        <p:txBody>
          <a:bodyPr vert="horz" wrap="square" lIns="0" tIns="0" rIns="0" bIns="0" rtlCol="0">
            <a:noAutofit/>
          </a:bodyPr>
          <a:lstStyle/>
          <a:p>
            <a:pPr marL="59055">
              <a:lnSpc>
                <a:spcPct val="100000"/>
              </a:lnSpc>
            </a:pPr>
            <a:r>
              <a:rPr spc="-5" dirty="0">
                <a:solidFill>
                  <a:schemeClr val="accent3">
                    <a:lumMod val="60000"/>
                    <a:lumOff val="40000"/>
                  </a:schemeClr>
                </a:solidFill>
                <a:latin typeface="Times New Roman"/>
                <a:cs typeface="Times New Roman"/>
              </a:rPr>
              <a:t>•</a:t>
            </a:r>
            <a:r>
              <a:rPr b="1" spc="0" dirty="0">
                <a:solidFill>
                  <a:schemeClr val="accent3">
                    <a:lumMod val="60000"/>
                    <a:lumOff val="40000"/>
                  </a:schemeClr>
                </a:solidFill>
                <a:latin typeface="Comic Sans MS" panose="030F0702030302020204" pitchFamily="66" charset="0"/>
                <a:cs typeface="Times New Roman"/>
              </a:rPr>
              <a:t>No</a:t>
            </a:r>
            <a:r>
              <a:rPr b="1" spc="-5" dirty="0">
                <a:solidFill>
                  <a:schemeClr val="accent3">
                    <a:lumMod val="60000"/>
                    <a:lumOff val="40000"/>
                  </a:schemeClr>
                </a:solidFill>
                <a:latin typeface="Comic Sans MS" panose="030F0702030302020204" pitchFamily="66" charset="0"/>
                <a:cs typeface="Times New Roman"/>
              </a:rPr>
              <a:t>n-</a:t>
            </a:r>
            <a:r>
              <a:rPr b="1" spc="-10" dirty="0">
                <a:solidFill>
                  <a:schemeClr val="accent3">
                    <a:lumMod val="60000"/>
                    <a:lumOff val="40000"/>
                  </a:schemeClr>
                </a:solidFill>
                <a:latin typeface="Comic Sans MS" panose="030F0702030302020204" pitchFamily="66" charset="0"/>
                <a:cs typeface="Times New Roman"/>
              </a:rPr>
              <a:t>i</a:t>
            </a:r>
            <a:r>
              <a:rPr b="1" spc="-5" dirty="0">
                <a:solidFill>
                  <a:schemeClr val="accent3">
                    <a:lumMod val="60000"/>
                    <a:lumOff val="40000"/>
                  </a:schemeClr>
                </a:solidFill>
                <a:latin typeface="Comic Sans MS" panose="030F0702030302020204" pitchFamily="66" charset="0"/>
                <a:cs typeface="Times New Roman"/>
              </a:rPr>
              <a:t>nt</a:t>
            </a:r>
            <a:r>
              <a:rPr b="1" spc="-10" dirty="0">
                <a:solidFill>
                  <a:schemeClr val="accent3">
                    <a:lumMod val="60000"/>
                    <a:lumOff val="40000"/>
                  </a:schemeClr>
                </a:solidFill>
                <a:latin typeface="Comic Sans MS" panose="030F0702030302020204" pitchFamily="66" charset="0"/>
                <a:cs typeface="Times New Roman"/>
              </a:rPr>
              <a:t>erc</a:t>
            </a:r>
            <a:r>
              <a:rPr b="1" spc="-5" dirty="0">
                <a:solidFill>
                  <a:schemeClr val="accent3">
                    <a:lumMod val="60000"/>
                    <a:lumOff val="40000"/>
                  </a:schemeClr>
                </a:solidFill>
                <a:latin typeface="Comic Sans MS" panose="030F0702030302020204" pitchFamily="66" charset="0"/>
                <a:cs typeface="Times New Roman"/>
              </a:rPr>
              <a:t>h</a:t>
            </a:r>
            <a:r>
              <a:rPr b="1" spc="0" dirty="0">
                <a:solidFill>
                  <a:schemeClr val="accent3">
                    <a:lumMod val="60000"/>
                    <a:lumOff val="40000"/>
                  </a:schemeClr>
                </a:solidFill>
                <a:latin typeface="Comic Sans MS" panose="030F0702030302020204" pitchFamily="66" charset="0"/>
                <a:cs typeface="Times New Roman"/>
              </a:rPr>
              <a:t>a</a:t>
            </a:r>
            <a:r>
              <a:rPr b="1" spc="-5" dirty="0">
                <a:solidFill>
                  <a:schemeClr val="accent3">
                    <a:lumMod val="60000"/>
                    <a:lumOff val="40000"/>
                  </a:schemeClr>
                </a:solidFill>
                <a:latin typeface="Comic Sans MS" panose="030F0702030302020204" pitchFamily="66" charset="0"/>
                <a:cs typeface="Times New Roman"/>
              </a:rPr>
              <a:t>n</a:t>
            </a:r>
            <a:r>
              <a:rPr b="1" spc="-10" dirty="0">
                <a:solidFill>
                  <a:schemeClr val="accent3">
                    <a:lumMod val="60000"/>
                    <a:lumOff val="40000"/>
                  </a:schemeClr>
                </a:solidFill>
                <a:latin typeface="Comic Sans MS" panose="030F0702030302020204" pitchFamily="66" charset="0"/>
                <a:cs typeface="Times New Roman"/>
              </a:rPr>
              <a:t>gea</a:t>
            </a:r>
            <a:r>
              <a:rPr b="1" spc="-5" dirty="0">
                <a:solidFill>
                  <a:schemeClr val="accent3">
                    <a:lumMod val="60000"/>
                    <a:lumOff val="40000"/>
                  </a:schemeClr>
                </a:solidFill>
                <a:latin typeface="Comic Sans MS" panose="030F0702030302020204" pitchFamily="66" charset="0"/>
                <a:cs typeface="Times New Roman"/>
              </a:rPr>
              <a:t>b</a:t>
            </a:r>
            <a:r>
              <a:rPr b="1" spc="-10" dirty="0">
                <a:solidFill>
                  <a:schemeClr val="accent3">
                    <a:lumMod val="60000"/>
                    <a:lumOff val="40000"/>
                  </a:schemeClr>
                </a:solidFill>
                <a:latin typeface="Comic Sans MS" panose="030F0702030302020204" pitchFamily="66" charset="0"/>
                <a:cs typeface="Times New Roman"/>
              </a:rPr>
              <a:t>le </a:t>
            </a:r>
            <a:r>
              <a:rPr b="1" spc="5" dirty="0">
                <a:solidFill>
                  <a:schemeClr val="accent3">
                    <a:lumMod val="60000"/>
                    <a:lumOff val="40000"/>
                  </a:schemeClr>
                </a:solidFill>
                <a:latin typeface="Comic Sans MS" panose="030F0702030302020204" pitchFamily="66" charset="0"/>
                <a:cs typeface="Times New Roman"/>
              </a:rPr>
              <a:t>s</a:t>
            </a:r>
            <a:r>
              <a:rPr b="1" spc="-10" dirty="0">
                <a:solidFill>
                  <a:schemeClr val="accent3">
                    <a:lumMod val="60000"/>
                    <a:lumOff val="40000"/>
                  </a:schemeClr>
                </a:solidFill>
                <a:latin typeface="Comic Sans MS" panose="030F0702030302020204" pitchFamily="66" charset="0"/>
                <a:cs typeface="Times New Roman"/>
              </a:rPr>
              <a:t>crew </a:t>
            </a:r>
            <a:r>
              <a:rPr b="1" spc="-5" dirty="0">
                <a:solidFill>
                  <a:schemeClr val="accent3">
                    <a:lumMod val="60000"/>
                    <a:lumOff val="40000"/>
                  </a:schemeClr>
                </a:solidFill>
                <a:latin typeface="Comic Sans MS" panose="030F0702030302020204" pitchFamily="66" charset="0"/>
                <a:cs typeface="Times New Roman"/>
              </a:rPr>
              <a:t>th</a:t>
            </a:r>
            <a:r>
              <a:rPr b="1" spc="-10" dirty="0">
                <a:solidFill>
                  <a:schemeClr val="accent3">
                    <a:lumMod val="60000"/>
                    <a:lumOff val="40000"/>
                  </a:schemeClr>
                </a:solidFill>
                <a:latin typeface="Comic Sans MS" panose="030F0702030302020204" pitchFamily="66" charset="0"/>
                <a:cs typeface="Times New Roman"/>
              </a:rPr>
              <a:t>rea</a:t>
            </a:r>
            <a:r>
              <a:rPr b="1" spc="-5" dirty="0">
                <a:solidFill>
                  <a:schemeClr val="accent3">
                    <a:lumMod val="60000"/>
                    <a:lumOff val="40000"/>
                  </a:schemeClr>
                </a:solidFill>
                <a:latin typeface="Comic Sans MS" panose="030F0702030302020204" pitchFamily="66" charset="0"/>
                <a:cs typeface="Times New Roman"/>
              </a:rPr>
              <a:t>d</a:t>
            </a:r>
            <a:r>
              <a:rPr b="1" spc="0" dirty="0">
                <a:solidFill>
                  <a:schemeClr val="accent3">
                    <a:lumMod val="60000"/>
                    <a:lumOff val="40000"/>
                  </a:schemeClr>
                </a:solidFill>
                <a:latin typeface="Comic Sans MS" panose="030F0702030302020204" pitchFamily="66" charset="0"/>
                <a:cs typeface="Times New Roman"/>
              </a:rPr>
              <a:t>s</a:t>
            </a:r>
            <a:r>
              <a:rPr b="1" spc="5" dirty="0">
                <a:solidFill>
                  <a:schemeClr val="accent3">
                    <a:lumMod val="60000"/>
                    <a:lumOff val="40000"/>
                  </a:schemeClr>
                </a:solidFill>
                <a:latin typeface="Comic Sans MS" panose="030F0702030302020204" pitchFamily="66" charset="0"/>
                <a:cs typeface="Times New Roman"/>
              </a:rPr>
              <a:t> </a:t>
            </a:r>
            <a:r>
              <a:rPr b="1" spc="-5" dirty="0">
                <a:solidFill>
                  <a:schemeClr val="accent3">
                    <a:lumMod val="60000"/>
                    <a:lumOff val="40000"/>
                  </a:schemeClr>
                </a:solidFill>
                <a:latin typeface="Comic Sans MS" panose="030F0702030302020204" pitchFamily="66" charset="0"/>
                <a:cs typeface="Times New Roman"/>
              </a:rPr>
              <a:t>(</a:t>
            </a:r>
            <a:r>
              <a:rPr b="1" spc="0" dirty="0">
                <a:solidFill>
                  <a:schemeClr val="accent3">
                    <a:lumMod val="60000"/>
                    <a:lumOff val="40000"/>
                  </a:schemeClr>
                </a:solidFill>
                <a:latin typeface="Comic Sans MS" panose="030F0702030302020204" pitchFamily="66" charset="0"/>
                <a:cs typeface="Times New Roman"/>
              </a:rPr>
              <a:t>N</a:t>
            </a:r>
            <a:r>
              <a:rPr b="1" spc="5" dirty="0">
                <a:solidFill>
                  <a:schemeClr val="accent3">
                    <a:lumMod val="60000"/>
                    <a:lumOff val="40000"/>
                  </a:schemeClr>
                </a:solidFill>
                <a:latin typeface="Comic Sans MS" panose="030F0702030302020204" pitchFamily="66" charset="0"/>
                <a:cs typeface="Times New Roman"/>
              </a:rPr>
              <a:t>I</a:t>
            </a:r>
            <a:r>
              <a:rPr b="1" spc="-5" dirty="0">
                <a:solidFill>
                  <a:schemeClr val="accent3">
                    <a:lumMod val="60000"/>
                    <a:lumOff val="40000"/>
                  </a:schemeClr>
                </a:solidFill>
                <a:latin typeface="Comic Sans MS" panose="030F0702030302020204" pitchFamily="66" charset="0"/>
                <a:cs typeface="Times New Roman"/>
              </a:rPr>
              <a:t>S</a:t>
            </a:r>
            <a:r>
              <a:rPr b="1" spc="-10" dirty="0">
                <a:solidFill>
                  <a:schemeClr val="accent3">
                    <a:lumMod val="60000"/>
                    <a:lumOff val="40000"/>
                  </a:schemeClr>
                </a:solidFill>
                <a:latin typeface="Comic Sans MS" panose="030F0702030302020204" pitchFamily="66" charset="0"/>
                <a:cs typeface="Times New Roman"/>
              </a:rPr>
              <a:t>T</a:t>
            </a:r>
            <a:r>
              <a:rPr b="1" spc="5" dirty="0">
                <a:solidFill>
                  <a:schemeClr val="accent3">
                    <a:lumMod val="60000"/>
                    <a:lumOff val="40000"/>
                  </a:schemeClr>
                </a:solidFill>
                <a:latin typeface="Comic Sans MS" panose="030F0702030302020204" pitchFamily="66" charset="0"/>
                <a:cs typeface="Times New Roman"/>
              </a:rPr>
              <a:t>s</a:t>
            </a:r>
            <a:r>
              <a:rPr b="1" spc="0" dirty="0">
                <a:solidFill>
                  <a:schemeClr val="accent3">
                    <a:lumMod val="60000"/>
                    <a:lumOff val="40000"/>
                  </a:schemeClr>
                </a:solidFill>
                <a:latin typeface="Comic Sans MS" panose="030F0702030302020204" pitchFamily="66" charset="0"/>
                <a:cs typeface="Times New Roman"/>
              </a:rPr>
              <a:t>)</a:t>
            </a:r>
            <a:r>
              <a:rPr b="1" spc="-5" dirty="0">
                <a:solidFill>
                  <a:schemeClr val="accent3">
                    <a:lumMod val="60000"/>
                    <a:lumOff val="40000"/>
                  </a:schemeClr>
                </a:solidFill>
                <a:latin typeface="Comic Sans MS" panose="030F0702030302020204" pitchFamily="66" charset="0"/>
                <a:cs typeface="Times New Roman"/>
              </a:rPr>
              <a:t> </a:t>
            </a:r>
            <a:r>
              <a:rPr spc="-10" dirty="0">
                <a:latin typeface="Comic Sans MS" panose="030F0702030302020204" pitchFamily="66" charset="0"/>
                <a:cs typeface="Times New Roman"/>
              </a:rPr>
              <a:t>prevent the incorrect</a:t>
            </a:r>
            <a:endParaRPr dirty="0">
              <a:latin typeface="Comic Sans MS" panose="030F0702030302020204" pitchFamily="66" charset="0"/>
              <a:cs typeface="Times New Roman"/>
            </a:endParaRPr>
          </a:p>
          <a:p>
            <a:pPr marL="59055">
              <a:lnSpc>
                <a:spcPct val="100000"/>
              </a:lnSpc>
              <a:spcBef>
                <a:spcPts val="250"/>
              </a:spcBef>
            </a:pPr>
            <a:r>
              <a:rPr spc="-10" dirty="0">
                <a:latin typeface="Comic Sans MS" panose="030F0702030302020204" pitchFamily="66" charset="0"/>
                <a:cs typeface="Times New Roman"/>
              </a:rPr>
              <a:t>pipeline gas being connected </a:t>
            </a:r>
            <a:r>
              <a:rPr spc="-5" dirty="0">
                <a:latin typeface="Comic Sans MS" panose="030F0702030302020204" pitchFamily="66" charset="0"/>
                <a:cs typeface="Times New Roman"/>
              </a:rPr>
              <a:t>to </a:t>
            </a:r>
            <a:r>
              <a:rPr spc="-10" dirty="0">
                <a:latin typeface="Comic Sans MS" panose="030F0702030302020204" pitchFamily="66" charset="0"/>
                <a:cs typeface="Times New Roman"/>
              </a:rPr>
              <a:t>the machine </a:t>
            </a:r>
            <a:r>
              <a:rPr spc="-5" dirty="0">
                <a:latin typeface="Comic Sans MS" panose="030F0702030302020204" pitchFamily="66" charset="0"/>
                <a:cs typeface="Times New Roman"/>
              </a:rPr>
              <a:t>inlet</a:t>
            </a:r>
            <a:endParaRPr dirty="0">
              <a:latin typeface="Comic Sans MS" panose="030F0702030302020204" pitchFamily="66" charset="0"/>
              <a:cs typeface="Times New Roman"/>
            </a:endParaRPr>
          </a:p>
          <a:p>
            <a:pPr>
              <a:lnSpc>
                <a:spcPts val="600"/>
              </a:lnSpc>
              <a:spcBef>
                <a:spcPts val="0"/>
              </a:spcBef>
            </a:pPr>
            <a:endParaRPr sz="800" dirty="0">
              <a:latin typeface="Comic Sans MS" panose="030F0702030302020204" pitchFamily="66" charset="0"/>
            </a:endParaRPr>
          </a:p>
          <a:p>
            <a:pPr>
              <a:lnSpc>
                <a:spcPts val="1000"/>
              </a:lnSpc>
            </a:pPr>
            <a:endParaRPr sz="1100" dirty="0">
              <a:latin typeface="Comic Sans MS" panose="030F0702030302020204" pitchFamily="66" charset="0"/>
            </a:endParaRPr>
          </a:p>
          <a:p>
            <a:pPr marL="14604" marR="827405" indent="43815">
              <a:lnSpc>
                <a:spcPct val="115100"/>
              </a:lnSpc>
            </a:pPr>
            <a:r>
              <a:rPr spc="-5" dirty="0">
                <a:latin typeface="Comic Sans MS" panose="030F0702030302020204" pitchFamily="66" charset="0"/>
                <a:cs typeface="Times New Roman"/>
              </a:rPr>
              <a:t>•</a:t>
            </a:r>
            <a:r>
              <a:rPr spc="0" dirty="0">
                <a:latin typeface="Comic Sans MS" panose="030F0702030302020204" pitchFamily="66" charset="0"/>
                <a:cs typeface="Times New Roman"/>
              </a:rPr>
              <a:t>A </a:t>
            </a:r>
            <a:r>
              <a:rPr b="1" spc="-5" dirty="0">
                <a:solidFill>
                  <a:schemeClr val="accent3">
                    <a:lumMod val="60000"/>
                    <a:lumOff val="40000"/>
                  </a:schemeClr>
                </a:solidFill>
                <a:latin typeface="Comic Sans MS" panose="030F0702030302020204" pitchFamily="66" charset="0"/>
                <a:cs typeface="Times New Roman"/>
              </a:rPr>
              <a:t>p</a:t>
            </a:r>
            <a:r>
              <a:rPr b="1" spc="-10" dirty="0">
                <a:solidFill>
                  <a:schemeClr val="accent3">
                    <a:lumMod val="60000"/>
                    <a:lumOff val="40000"/>
                  </a:schemeClr>
                </a:solidFill>
                <a:latin typeface="Comic Sans MS" panose="030F0702030302020204" pitchFamily="66" charset="0"/>
                <a:cs typeface="Times New Roman"/>
              </a:rPr>
              <a:t>i</a:t>
            </a:r>
            <a:r>
              <a:rPr b="1" spc="0" dirty="0">
                <a:solidFill>
                  <a:schemeClr val="accent3">
                    <a:lumMod val="60000"/>
                    <a:lumOff val="40000"/>
                  </a:schemeClr>
                </a:solidFill>
                <a:latin typeface="Comic Sans MS" panose="030F0702030302020204" pitchFamily="66" charset="0"/>
                <a:cs typeface="Times New Roman"/>
              </a:rPr>
              <a:t>n</a:t>
            </a:r>
            <a:r>
              <a:rPr b="1" spc="-5" dirty="0">
                <a:solidFill>
                  <a:schemeClr val="accent3">
                    <a:lumMod val="60000"/>
                    <a:lumOff val="40000"/>
                  </a:schemeClr>
                </a:solidFill>
                <a:latin typeface="Comic Sans MS" panose="030F0702030302020204" pitchFamily="66" charset="0"/>
                <a:cs typeface="Times New Roman"/>
              </a:rPr>
              <a:t> </a:t>
            </a:r>
            <a:r>
              <a:rPr b="1" spc="-10" dirty="0">
                <a:solidFill>
                  <a:schemeClr val="accent3">
                    <a:lumMod val="60000"/>
                    <a:lumOff val="40000"/>
                  </a:schemeClr>
                </a:solidFill>
                <a:latin typeface="Comic Sans MS" panose="030F0702030302020204" pitchFamily="66" charset="0"/>
                <a:cs typeface="Times New Roman"/>
              </a:rPr>
              <a:t>i</a:t>
            </a:r>
            <a:r>
              <a:rPr b="1" spc="-5" dirty="0">
                <a:solidFill>
                  <a:schemeClr val="accent3">
                    <a:lumMod val="60000"/>
                    <a:lumOff val="40000"/>
                  </a:schemeClr>
                </a:solidFill>
                <a:latin typeface="Comic Sans MS" panose="030F0702030302020204" pitchFamily="66" charset="0"/>
                <a:cs typeface="Times New Roman"/>
              </a:rPr>
              <a:t>nd</a:t>
            </a:r>
            <a:r>
              <a:rPr b="1" spc="-10" dirty="0">
                <a:solidFill>
                  <a:schemeClr val="accent3">
                    <a:lumMod val="60000"/>
                    <a:lumOff val="40000"/>
                  </a:schemeClr>
                </a:solidFill>
                <a:latin typeface="Comic Sans MS" panose="030F0702030302020204" pitchFamily="66" charset="0"/>
                <a:cs typeface="Times New Roman"/>
              </a:rPr>
              <a:t>ex </a:t>
            </a:r>
            <a:r>
              <a:rPr b="1" spc="5" dirty="0">
                <a:solidFill>
                  <a:schemeClr val="accent3">
                    <a:lumMod val="60000"/>
                    <a:lumOff val="40000"/>
                  </a:schemeClr>
                </a:solidFill>
                <a:latin typeface="Comic Sans MS" panose="030F0702030302020204" pitchFamily="66" charset="0"/>
                <a:cs typeface="Times New Roman"/>
              </a:rPr>
              <a:t>s</a:t>
            </a:r>
            <a:r>
              <a:rPr b="1" spc="0" dirty="0">
                <a:solidFill>
                  <a:schemeClr val="accent3">
                    <a:lumMod val="60000"/>
                    <a:lumOff val="40000"/>
                  </a:schemeClr>
                </a:solidFill>
                <a:latin typeface="Comic Sans MS" panose="030F0702030302020204" pitchFamily="66" charset="0"/>
                <a:cs typeface="Times New Roman"/>
              </a:rPr>
              <a:t>y</a:t>
            </a:r>
            <a:r>
              <a:rPr b="1" spc="5" dirty="0">
                <a:solidFill>
                  <a:schemeClr val="accent3">
                    <a:lumMod val="60000"/>
                    <a:lumOff val="40000"/>
                  </a:schemeClr>
                </a:solidFill>
                <a:latin typeface="Comic Sans MS" panose="030F0702030302020204" pitchFamily="66" charset="0"/>
                <a:cs typeface="Times New Roman"/>
              </a:rPr>
              <a:t>s</a:t>
            </a:r>
            <a:r>
              <a:rPr b="1" spc="-5" dirty="0">
                <a:solidFill>
                  <a:schemeClr val="accent3">
                    <a:lumMod val="60000"/>
                    <a:lumOff val="40000"/>
                  </a:schemeClr>
                </a:solidFill>
                <a:latin typeface="Comic Sans MS" panose="030F0702030302020204" pitchFamily="66" charset="0"/>
                <a:cs typeface="Times New Roman"/>
              </a:rPr>
              <a:t>t</a:t>
            </a:r>
            <a:r>
              <a:rPr b="1" spc="-10" dirty="0">
                <a:solidFill>
                  <a:schemeClr val="accent3">
                    <a:lumMod val="60000"/>
                    <a:lumOff val="40000"/>
                  </a:schemeClr>
                </a:solidFill>
                <a:latin typeface="Comic Sans MS" panose="030F0702030302020204" pitchFamily="66" charset="0"/>
                <a:cs typeface="Times New Roman"/>
              </a:rPr>
              <a:t>em</a:t>
            </a:r>
            <a:r>
              <a:rPr b="1" spc="-5" dirty="0">
                <a:solidFill>
                  <a:schemeClr val="accent3">
                    <a:lumMod val="60000"/>
                    <a:lumOff val="40000"/>
                  </a:schemeClr>
                </a:solidFill>
                <a:latin typeface="Comic Sans MS" panose="030F0702030302020204" pitchFamily="66" charset="0"/>
                <a:cs typeface="Times New Roman"/>
              </a:rPr>
              <a:t> </a:t>
            </a:r>
            <a:r>
              <a:rPr spc="-10" dirty="0">
                <a:latin typeface="Comic Sans MS" panose="030F0702030302020204" pitchFamily="66" charset="0"/>
                <a:cs typeface="Times New Roman"/>
              </a:rPr>
              <a:t>i</a:t>
            </a:r>
            <a:r>
              <a:rPr spc="0" dirty="0">
                <a:latin typeface="Comic Sans MS" panose="030F0702030302020204" pitchFamily="66" charset="0"/>
                <a:cs typeface="Times New Roman"/>
              </a:rPr>
              <a:t>s</a:t>
            </a:r>
            <a:r>
              <a:rPr spc="5" dirty="0">
                <a:latin typeface="Comic Sans MS" panose="030F0702030302020204" pitchFamily="66" charset="0"/>
                <a:cs typeface="Times New Roman"/>
              </a:rPr>
              <a:t> </a:t>
            </a:r>
            <a:r>
              <a:rPr spc="0" dirty="0">
                <a:latin typeface="Comic Sans MS" panose="030F0702030302020204" pitchFamily="66" charset="0"/>
                <a:cs typeface="Times New Roman"/>
              </a:rPr>
              <a:t>u</a:t>
            </a:r>
            <a:r>
              <a:rPr spc="5" dirty="0">
                <a:latin typeface="Comic Sans MS" panose="030F0702030302020204" pitchFamily="66" charset="0"/>
                <a:cs typeface="Times New Roman"/>
              </a:rPr>
              <a:t>s</a:t>
            </a:r>
            <a:r>
              <a:rPr spc="-10" dirty="0">
                <a:latin typeface="Comic Sans MS" panose="030F0702030302020204" pitchFamily="66" charset="0"/>
                <a:cs typeface="Times New Roman"/>
              </a:rPr>
              <a:t>ed t</a:t>
            </a:r>
            <a:r>
              <a:rPr spc="0" dirty="0">
                <a:latin typeface="Comic Sans MS" panose="030F0702030302020204" pitchFamily="66" charset="0"/>
                <a:cs typeface="Times New Roman"/>
              </a:rPr>
              <a:t>o p</a:t>
            </a:r>
            <a:r>
              <a:rPr spc="-5" dirty="0">
                <a:latin typeface="Comic Sans MS" panose="030F0702030302020204" pitchFamily="66" charset="0"/>
                <a:cs typeface="Times New Roman"/>
              </a:rPr>
              <a:t>r</a:t>
            </a:r>
            <a:r>
              <a:rPr spc="-10" dirty="0">
                <a:latin typeface="Comic Sans MS" panose="030F0702030302020204" pitchFamily="66" charset="0"/>
                <a:cs typeface="Times New Roman"/>
              </a:rPr>
              <a:t>event</a:t>
            </a:r>
            <a:r>
              <a:rPr spc="-5" dirty="0">
                <a:latin typeface="Comic Sans MS" panose="030F0702030302020204" pitchFamily="66" charset="0"/>
                <a:cs typeface="Times New Roman"/>
              </a:rPr>
              <a:t> </a:t>
            </a:r>
            <a:r>
              <a:rPr spc="-10" dirty="0">
                <a:latin typeface="Comic Sans MS" panose="030F0702030302020204" pitchFamily="66" charset="0"/>
                <a:cs typeface="Times New Roman"/>
              </a:rPr>
              <a:t>inco</a:t>
            </a:r>
            <a:r>
              <a:rPr spc="-5" dirty="0">
                <a:latin typeface="Comic Sans MS" panose="030F0702030302020204" pitchFamily="66" charset="0"/>
                <a:cs typeface="Times New Roman"/>
              </a:rPr>
              <a:t>rr</a:t>
            </a:r>
            <a:r>
              <a:rPr spc="-10" dirty="0">
                <a:latin typeface="Comic Sans MS" panose="030F0702030302020204" pitchFamily="66" charset="0"/>
                <a:cs typeface="Times New Roman"/>
              </a:rPr>
              <a:t>ect</a:t>
            </a:r>
            <a:r>
              <a:rPr spc="-5" dirty="0">
                <a:latin typeface="Comic Sans MS" panose="030F0702030302020204" pitchFamily="66" charset="0"/>
                <a:cs typeface="Times New Roman"/>
              </a:rPr>
              <a:t> </a:t>
            </a:r>
            <a:r>
              <a:rPr spc="-10" dirty="0">
                <a:latin typeface="Comic Sans MS" panose="030F0702030302020204" pitchFamily="66" charset="0"/>
                <a:cs typeface="Times New Roman"/>
              </a:rPr>
              <a:t>cylinder connecti</a:t>
            </a:r>
            <a:r>
              <a:rPr spc="0" dirty="0">
                <a:latin typeface="Comic Sans MS" panose="030F0702030302020204" pitchFamily="66" charset="0"/>
                <a:cs typeface="Times New Roman"/>
              </a:rPr>
              <a:t>o</a:t>
            </a:r>
            <a:r>
              <a:rPr spc="-20" dirty="0">
                <a:latin typeface="Comic Sans MS" panose="030F0702030302020204" pitchFamily="66" charset="0"/>
                <a:cs typeface="Times New Roman"/>
              </a:rPr>
              <a:t>n</a:t>
            </a:r>
            <a:r>
              <a:rPr spc="0" dirty="0">
                <a:latin typeface="Comic Sans MS" panose="030F0702030302020204" pitchFamily="66" charset="0"/>
                <a:cs typeface="Times New Roman"/>
              </a:rPr>
              <a:t>.</a:t>
            </a:r>
            <a:endParaRPr dirty="0">
              <a:latin typeface="Comic Sans MS" panose="030F0702030302020204" pitchFamily="66" charset="0"/>
              <a:cs typeface="Times New Roman"/>
            </a:endParaRPr>
          </a:p>
          <a:p>
            <a:pPr>
              <a:lnSpc>
                <a:spcPts val="850"/>
              </a:lnSpc>
              <a:spcBef>
                <a:spcPts val="2"/>
              </a:spcBef>
            </a:pPr>
            <a:endParaRPr sz="1000" dirty="0">
              <a:latin typeface="Comic Sans MS" panose="030F0702030302020204" pitchFamily="66" charset="0"/>
            </a:endParaRPr>
          </a:p>
          <a:p>
            <a:pPr>
              <a:lnSpc>
                <a:spcPts val="1000"/>
              </a:lnSpc>
            </a:pPr>
            <a:endParaRPr sz="1100" dirty="0">
              <a:latin typeface="Comic Sans MS" panose="030F0702030302020204" pitchFamily="66" charset="0"/>
            </a:endParaRPr>
          </a:p>
          <a:p>
            <a:pPr marL="59055">
              <a:lnSpc>
                <a:spcPct val="100000"/>
              </a:lnSpc>
            </a:pPr>
            <a:r>
              <a:rPr spc="-5" dirty="0">
                <a:latin typeface="Comic Sans MS" panose="030F0702030302020204" pitchFamily="66" charset="0"/>
                <a:cs typeface="Times New Roman"/>
              </a:rPr>
              <a:t>•Pr</a:t>
            </a:r>
            <a:r>
              <a:rPr spc="-10" dirty="0">
                <a:latin typeface="Comic Sans MS" panose="030F0702030302020204" pitchFamily="66" charset="0"/>
                <a:cs typeface="Times New Roman"/>
              </a:rPr>
              <a:t>e</a:t>
            </a:r>
            <a:r>
              <a:rPr spc="5" dirty="0">
                <a:latin typeface="Comic Sans MS" panose="030F0702030302020204" pitchFamily="66" charset="0"/>
                <a:cs typeface="Times New Roman"/>
              </a:rPr>
              <a:t>ss</a:t>
            </a:r>
            <a:r>
              <a:rPr spc="0" dirty="0">
                <a:latin typeface="Comic Sans MS" panose="030F0702030302020204" pitchFamily="66" charset="0"/>
                <a:cs typeface="Times New Roman"/>
              </a:rPr>
              <a:t>u</a:t>
            </a:r>
            <a:r>
              <a:rPr spc="-5" dirty="0">
                <a:latin typeface="Comic Sans MS" panose="030F0702030302020204" pitchFamily="66" charset="0"/>
                <a:cs typeface="Times New Roman"/>
              </a:rPr>
              <a:t>r</a:t>
            </a:r>
            <a:r>
              <a:rPr spc="-10" dirty="0">
                <a:latin typeface="Comic Sans MS" panose="030F0702030302020204" pitchFamily="66" charset="0"/>
                <a:cs typeface="Times New Roman"/>
              </a:rPr>
              <a:t>e </a:t>
            </a:r>
            <a:r>
              <a:rPr spc="-5" dirty="0">
                <a:latin typeface="Comic Sans MS" panose="030F0702030302020204" pitchFamily="66" charset="0"/>
                <a:cs typeface="Times New Roman"/>
              </a:rPr>
              <a:t>r</a:t>
            </a:r>
            <a:r>
              <a:rPr spc="-10" dirty="0">
                <a:latin typeface="Comic Sans MS" panose="030F0702030302020204" pitchFamily="66" charset="0"/>
                <a:cs typeface="Times New Roman"/>
              </a:rPr>
              <a:t>educi</a:t>
            </a:r>
            <a:r>
              <a:rPr spc="0" dirty="0">
                <a:latin typeface="Comic Sans MS" panose="030F0702030302020204" pitchFamily="66" charset="0"/>
                <a:cs typeface="Times New Roman"/>
              </a:rPr>
              <a:t>ng</a:t>
            </a:r>
            <a:r>
              <a:rPr spc="-5" dirty="0">
                <a:latin typeface="Comic Sans MS" panose="030F0702030302020204" pitchFamily="66" charset="0"/>
                <a:cs typeface="Times New Roman"/>
              </a:rPr>
              <a:t> </a:t>
            </a:r>
            <a:r>
              <a:rPr b="1" spc="-10" dirty="0">
                <a:solidFill>
                  <a:schemeClr val="accent3">
                    <a:lumMod val="60000"/>
                    <a:lumOff val="40000"/>
                  </a:schemeClr>
                </a:solidFill>
                <a:latin typeface="Comic Sans MS" panose="030F0702030302020204" pitchFamily="66" charset="0"/>
                <a:cs typeface="Times New Roman"/>
              </a:rPr>
              <a:t>valve</a:t>
            </a:r>
            <a:r>
              <a:rPr b="1" spc="5" dirty="0">
                <a:solidFill>
                  <a:schemeClr val="accent3">
                    <a:lumMod val="60000"/>
                    <a:lumOff val="40000"/>
                  </a:schemeClr>
                </a:solidFill>
                <a:latin typeface="Comic Sans MS" panose="030F0702030302020204" pitchFamily="66" charset="0"/>
                <a:cs typeface="Times New Roman"/>
              </a:rPr>
              <a:t>s</a:t>
            </a:r>
            <a:r>
              <a:rPr b="1" spc="-10" dirty="0">
                <a:solidFill>
                  <a:schemeClr val="accent3">
                    <a:lumMod val="60000"/>
                    <a:lumOff val="40000"/>
                  </a:schemeClr>
                </a:solidFill>
                <a:latin typeface="Comic Sans MS" panose="030F0702030302020204" pitchFamily="66" charset="0"/>
                <a:cs typeface="Times New Roman"/>
              </a:rPr>
              <a:t>/reg</a:t>
            </a:r>
            <a:r>
              <a:rPr b="1" spc="-5" dirty="0">
                <a:solidFill>
                  <a:schemeClr val="accent3">
                    <a:lumMod val="60000"/>
                    <a:lumOff val="40000"/>
                  </a:schemeClr>
                </a:solidFill>
                <a:latin typeface="Comic Sans MS" panose="030F0702030302020204" pitchFamily="66" charset="0"/>
                <a:cs typeface="Times New Roman"/>
              </a:rPr>
              <a:t>u</a:t>
            </a:r>
            <a:r>
              <a:rPr b="1" spc="-10" dirty="0">
                <a:solidFill>
                  <a:schemeClr val="accent3">
                    <a:lumMod val="60000"/>
                    <a:lumOff val="40000"/>
                  </a:schemeClr>
                </a:solidFill>
                <a:latin typeface="Comic Sans MS" panose="030F0702030302020204" pitchFamily="66" charset="0"/>
                <a:cs typeface="Times New Roman"/>
              </a:rPr>
              <a:t>l</a:t>
            </a:r>
            <a:r>
              <a:rPr b="1" spc="0" dirty="0">
                <a:solidFill>
                  <a:schemeClr val="accent3">
                    <a:lumMod val="60000"/>
                    <a:lumOff val="40000"/>
                  </a:schemeClr>
                </a:solidFill>
                <a:latin typeface="Comic Sans MS" panose="030F0702030302020204" pitchFamily="66" charset="0"/>
                <a:cs typeface="Times New Roman"/>
              </a:rPr>
              <a:t>a</a:t>
            </a:r>
            <a:r>
              <a:rPr b="1" spc="-5" dirty="0">
                <a:solidFill>
                  <a:schemeClr val="accent3">
                    <a:lumMod val="60000"/>
                    <a:lumOff val="40000"/>
                  </a:schemeClr>
                </a:solidFill>
                <a:latin typeface="Comic Sans MS" panose="030F0702030302020204" pitchFamily="66" charset="0"/>
                <a:cs typeface="Times New Roman"/>
              </a:rPr>
              <a:t>t</a:t>
            </a:r>
            <a:r>
              <a:rPr b="1" spc="-10" dirty="0">
                <a:solidFill>
                  <a:schemeClr val="accent3">
                    <a:lumMod val="60000"/>
                    <a:lumOff val="40000"/>
                  </a:schemeClr>
                </a:solidFill>
                <a:latin typeface="Comic Sans MS" panose="030F0702030302020204" pitchFamily="66" charset="0"/>
                <a:cs typeface="Times New Roman"/>
              </a:rPr>
              <a:t>ors</a:t>
            </a:r>
            <a:r>
              <a:rPr b="1" spc="-10" dirty="0">
                <a:latin typeface="Comic Sans MS" panose="030F0702030302020204" pitchFamily="66" charset="0"/>
                <a:cs typeface="Times New Roman"/>
              </a:rPr>
              <a:t> </a:t>
            </a:r>
            <a:r>
              <a:rPr spc="-10" dirty="0">
                <a:latin typeface="Comic Sans MS" panose="030F0702030302020204" pitchFamily="66" charset="0"/>
                <a:cs typeface="Times New Roman"/>
              </a:rPr>
              <a:t>and </a:t>
            </a:r>
            <a:r>
              <a:rPr b="1" spc="-5" dirty="0">
                <a:solidFill>
                  <a:schemeClr val="accent3">
                    <a:lumMod val="60000"/>
                    <a:lumOff val="40000"/>
                  </a:schemeClr>
                </a:solidFill>
                <a:latin typeface="Comic Sans MS" panose="030F0702030302020204" pitchFamily="66" charset="0"/>
                <a:cs typeface="Times New Roman"/>
              </a:rPr>
              <a:t>flow </a:t>
            </a:r>
            <a:r>
              <a:rPr b="1" spc="-10" dirty="0">
                <a:solidFill>
                  <a:schemeClr val="accent3">
                    <a:lumMod val="60000"/>
                    <a:lumOff val="40000"/>
                  </a:schemeClr>
                </a:solidFill>
                <a:latin typeface="Comic Sans MS" panose="030F0702030302020204" pitchFamily="66" charset="0"/>
                <a:cs typeface="Times New Roman"/>
              </a:rPr>
              <a:t>res</a:t>
            </a:r>
            <a:r>
              <a:rPr b="1" spc="-5" dirty="0">
                <a:solidFill>
                  <a:schemeClr val="accent3">
                    <a:lumMod val="60000"/>
                    <a:lumOff val="40000"/>
                  </a:schemeClr>
                </a:solidFill>
                <a:latin typeface="Comic Sans MS" panose="030F0702030302020204" pitchFamily="66" charset="0"/>
                <a:cs typeface="Times New Roman"/>
              </a:rPr>
              <a:t>trictors</a:t>
            </a:r>
            <a:r>
              <a:rPr spc="-5" dirty="0">
                <a:solidFill>
                  <a:schemeClr val="accent3">
                    <a:lumMod val="60000"/>
                    <a:lumOff val="40000"/>
                  </a:schemeClr>
                </a:solidFill>
                <a:latin typeface="Comic Sans MS" panose="030F0702030302020204" pitchFamily="66" charset="0"/>
                <a:cs typeface="Times New Roman"/>
              </a:rPr>
              <a:t> </a:t>
            </a:r>
            <a:r>
              <a:rPr spc="-5" dirty="0">
                <a:latin typeface="Comic Sans MS" panose="030F0702030302020204" pitchFamily="66" charset="0"/>
                <a:cs typeface="Times New Roman"/>
              </a:rPr>
              <a:t>to </a:t>
            </a:r>
            <a:r>
              <a:rPr spc="-10" dirty="0">
                <a:latin typeface="Comic Sans MS" panose="030F0702030302020204" pitchFamily="66" charset="0"/>
                <a:cs typeface="Times New Roman"/>
              </a:rPr>
              <a:t>prevent</a:t>
            </a:r>
            <a:r>
              <a:rPr lang="en-US" dirty="0">
                <a:latin typeface="Comic Sans MS" panose="030F0702030302020204" pitchFamily="66" charset="0"/>
                <a:cs typeface="Times New Roman"/>
              </a:rPr>
              <a:t> </a:t>
            </a:r>
            <a:r>
              <a:rPr spc="-10" dirty="0">
                <a:latin typeface="Comic Sans MS" panose="030F0702030302020204" pitchFamily="66" charset="0"/>
                <a:cs typeface="Times New Roman"/>
              </a:rPr>
              <a:t>barotrauma</a:t>
            </a:r>
            <a:endParaRPr dirty="0">
              <a:latin typeface="Comic Sans MS" panose="030F0702030302020204" pitchFamily="66" charset="0"/>
              <a:cs typeface="Times New Roman"/>
            </a:endParaRPr>
          </a:p>
          <a:p>
            <a:pPr>
              <a:lnSpc>
                <a:spcPts val="850"/>
              </a:lnSpc>
              <a:spcBef>
                <a:spcPts val="3"/>
              </a:spcBef>
            </a:pPr>
            <a:endParaRPr sz="1000" dirty="0">
              <a:latin typeface="Comic Sans MS" panose="030F0702030302020204" pitchFamily="66" charset="0"/>
            </a:endParaRPr>
          </a:p>
          <a:p>
            <a:pPr>
              <a:lnSpc>
                <a:spcPts val="1000"/>
              </a:lnSpc>
            </a:pPr>
            <a:endParaRPr sz="1100" dirty="0">
              <a:latin typeface="Comic Sans MS" panose="030F0702030302020204" pitchFamily="66" charset="0"/>
            </a:endParaRPr>
          </a:p>
          <a:p>
            <a:pPr marL="59055">
              <a:lnSpc>
                <a:spcPct val="100000"/>
              </a:lnSpc>
            </a:pPr>
            <a:r>
              <a:rPr spc="-5" dirty="0">
                <a:latin typeface="Comic Sans MS" panose="030F0702030302020204" pitchFamily="66" charset="0"/>
                <a:cs typeface="Times New Roman"/>
              </a:rPr>
              <a:t>•</a:t>
            </a:r>
            <a:r>
              <a:rPr spc="-20" dirty="0">
                <a:latin typeface="Comic Sans MS" panose="030F0702030302020204" pitchFamily="66" charset="0"/>
                <a:cs typeface="Times New Roman"/>
              </a:rPr>
              <a:t>T</a:t>
            </a:r>
            <a:r>
              <a:rPr spc="-10" dirty="0">
                <a:latin typeface="Comic Sans MS" panose="030F0702030302020204" pitchFamily="66" charset="0"/>
                <a:cs typeface="Times New Roman"/>
              </a:rPr>
              <a:t>he oxygen </a:t>
            </a:r>
            <a:r>
              <a:rPr spc="-5" dirty="0">
                <a:latin typeface="Comic Sans MS" panose="030F0702030302020204" pitchFamily="66" charset="0"/>
                <a:cs typeface="Times New Roman"/>
              </a:rPr>
              <a:t>f</a:t>
            </a:r>
            <a:r>
              <a:rPr spc="-10" dirty="0">
                <a:latin typeface="Comic Sans MS" panose="030F0702030302020204" pitchFamily="66" charset="0"/>
                <a:cs typeface="Times New Roman"/>
              </a:rPr>
              <a:t>ail</a:t>
            </a:r>
            <a:r>
              <a:rPr spc="0" dirty="0">
                <a:latin typeface="Comic Sans MS" panose="030F0702030302020204" pitchFamily="66" charset="0"/>
                <a:cs typeface="Times New Roman"/>
              </a:rPr>
              <a:t>u</a:t>
            </a:r>
            <a:r>
              <a:rPr spc="-5" dirty="0">
                <a:latin typeface="Comic Sans MS" panose="030F0702030302020204" pitchFamily="66" charset="0"/>
                <a:cs typeface="Times New Roman"/>
              </a:rPr>
              <a:t>r</a:t>
            </a:r>
            <a:r>
              <a:rPr spc="-10" dirty="0">
                <a:latin typeface="Comic Sans MS" panose="030F0702030302020204" pitchFamily="66" charset="0"/>
                <a:cs typeface="Times New Roman"/>
              </a:rPr>
              <a:t>e </a:t>
            </a:r>
            <a:r>
              <a:rPr b="1" spc="-10" dirty="0">
                <a:solidFill>
                  <a:schemeClr val="accent3">
                    <a:lumMod val="60000"/>
                    <a:lumOff val="40000"/>
                  </a:schemeClr>
                </a:solidFill>
                <a:latin typeface="Comic Sans MS" panose="030F0702030302020204" pitchFamily="66" charset="0"/>
                <a:cs typeface="Times New Roman"/>
              </a:rPr>
              <a:t>war</a:t>
            </a:r>
            <a:r>
              <a:rPr b="1" spc="-5" dirty="0">
                <a:solidFill>
                  <a:schemeClr val="accent3">
                    <a:lumMod val="60000"/>
                    <a:lumOff val="40000"/>
                  </a:schemeClr>
                </a:solidFill>
                <a:latin typeface="Comic Sans MS" panose="030F0702030302020204" pitchFamily="66" charset="0"/>
                <a:cs typeface="Times New Roman"/>
              </a:rPr>
              <a:t>n</a:t>
            </a:r>
            <a:r>
              <a:rPr b="1" spc="-10" dirty="0">
                <a:solidFill>
                  <a:schemeClr val="accent3">
                    <a:lumMod val="60000"/>
                    <a:lumOff val="40000"/>
                  </a:schemeClr>
                </a:solidFill>
                <a:latin typeface="Comic Sans MS" panose="030F0702030302020204" pitchFamily="66" charset="0"/>
                <a:cs typeface="Times New Roman"/>
              </a:rPr>
              <a:t>i</a:t>
            </a:r>
            <a:r>
              <a:rPr b="1" spc="-5" dirty="0">
                <a:solidFill>
                  <a:schemeClr val="accent3">
                    <a:lumMod val="60000"/>
                    <a:lumOff val="40000"/>
                  </a:schemeClr>
                </a:solidFill>
                <a:latin typeface="Comic Sans MS" panose="030F0702030302020204" pitchFamily="66" charset="0"/>
                <a:cs typeface="Times New Roman"/>
              </a:rPr>
              <a:t>n</a:t>
            </a:r>
            <a:r>
              <a:rPr b="1" spc="0" dirty="0">
                <a:solidFill>
                  <a:schemeClr val="accent3">
                    <a:lumMod val="60000"/>
                    <a:lumOff val="40000"/>
                  </a:schemeClr>
                </a:solidFill>
                <a:latin typeface="Comic Sans MS" panose="030F0702030302020204" pitchFamily="66" charset="0"/>
                <a:cs typeface="Times New Roman"/>
              </a:rPr>
              <a:t>g </a:t>
            </a:r>
            <a:r>
              <a:rPr b="1" spc="-10" dirty="0">
                <a:solidFill>
                  <a:schemeClr val="accent3">
                    <a:lumMod val="60000"/>
                    <a:lumOff val="40000"/>
                  </a:schemeClr>
                </a:solidFill>
                <a:latin typeface="Comic Sans MS" panose="030F0702030302020204" pitchFamily="66" charset="0"/>
                <a:cs typeface="Times New Roman"/>
              </a:rPr>
              <a:t>alarm</a:t>
            </a:r>
            <a:r>
              <a:rPr b="1" spc="-5" dirty="0">
                <a:solidFill>
                  <a:schemeClr val="accent3">
                    <a:lumMod val="60000"/>
                    <a:lumOff val="40000"/>
                  </a:schemeClr>
                </a:solidFill>
                <a:latin typeface="Comic Sans MS" panose="030F0702030302020204" pitchFamily="66" charset="0"/>
                <a:cs typeface="Times New Roman"/>
              </a:rPr>
              <a:t> </a:t>
            </a:r>
            <a:r>
              <a:rPr spc="-5" dirty="0">
                <a:latin typeface="Comic Sans MS" panose="030F0702030302020204" pitchFamily="66" charset="0"/>
                <a:cs typeface="Times New Roman"/>
              </a:rPr>
              <a:t>is </a:t>
            </a:r>
            <a:r>
              <a:rPr spc="-10" dirty="0">
                <a:latin typeface="Comic Sans MS" panose="030F0702030302020204" pitchFamily="66" charset="0"/>
                <a:cs typeface="Times New Roman"/>
              </a:rPr>
              <a:t>pressure driven and </a:t>
            </a:r>
            <a:r>
              <a:rPr spc="-5" dirty="0">
                <a:latin typeface="Comic Sans MS" panose="030F0702030302020204" pitchFamily="66" charset="0"/>
                <a:cs typeface="Times New Roman"/>
              </a:rPr>
              <a:t>alerts of</a:t>
            </a:r>
            <a:r>
              <a:rPr lang="en-US" spc="-5" dirty="0">
                <a:latin typeface="Comic Sans MS" panose="030F0702030302020204" pitchFamily="66" charset="0"/>
                <a:cs typeface="Times New Roman"/>
              </a:rPr>
              <a:t> </a:t>
            </a:r>
            <a:r>
              <a:rPr spc="-10" dirty="0">
                <a:latin typeface="Comic Sans MS" panose="030F0702030302020204" pitchFamily="66" charset="0"/>
                <a:cs typeface="Times New Roman"/>
              </a:rPr>
              <a:t>imminent pipeline or cylinder failure</a:t>
            </a:r>
            <a:endParaRPr dirty="0">
              <a:latin typeface="Comic Sans MS" panose="030F0702030302020204" pitchFamily="66" charset="0"/>
              <a:cs typeface="Times New Roman"/>
            </a:endParaRPr>
          </a:p>
          <a:p>
            <a:pPr>
              <a:lnSpc>
                <a:spcPts val="700"/>
              </a:lnSpc>
              <a:spcBef>
                <a:spcPts val="33"/>
              </a:spcBef>
            </a:pPr>
            <a:endParaRPr sz="900" dirty="0">
              <a:latin typeface="Comic Sans MS" panose="030F0702030302020204" pitchFamily="66" charset="0"/>
            </a:endParaRPr>
          </a:p>
          <a:p>
            <a:pPr>
              <a:lnSpc>
                <a:spcPts val="1000"/>
              </a:lnSpc>
            </a:pPr>
            <a:endParaRPr sz="1100" dirty="0">
              <a:latin typeface="Comic Sans MS" panose="030F0702030302020204" pitchFamily="66" charset="0"/>
            </a:endParaRPr>
          </a:p>
          <a:p>
            <a:pPr marL="14604" marR="347345" indent="43815">
              <a:lnSpc>
                <a:spcPct val="101200"/>
              </a:lnSpc>
            </a:pPr>
            <a:r>
              <a:rPr b="1" spc="-5" dirty="0">
                <a:solidFill>
                  <a:schemeClr val="accent3">
                    <a:lumMod val="60000"/>
                    <a:lumOff val="40000"/>
                  </a:schemeClr>
                </a:solidFill>
                <a:latin typeface="Comic Sans MS" panose="030F0702030302020204" pitchFamily="66" charset="0"/>
                <a:cs typeface="Times New Roman"/>
              </a:rPr>
              <a:t>•</a:t>
            </a:r>
            <a:r>
              <a:rPr spc="-5" dirty="0">
                <a:solidFill>
                  <a:schemeClr val="accent3">
                    <a:lumMod val="60000"/>
                    <a:lumOff val="40000"/>
                  </a:schemeClr>
                </a:solidFill>
                <a:latin typeface="Comic Sans MS" panose="030F0702030302020204" pitchFamily="66" charset="0"/>
                <a:cs typeface="Times New Roman"/>
              </a:rPr>
              <a:t>I</a:t>
            </a:r>
            <a:r>
              <a:rPr spc="-10" dirty="0">
                <a:solidFill>
                  <a:schemeClr val="accent3">
                    <a:lumMod val="60000"/>
                    <a:lumOff val="40000"/>
                  </a:schemeClr>
                </a:solidFill>
                <a:latin typeface="Comic Sans MS" panose="030F0702030302020204" pitchFamily="66" charset="0"/>
                <a:cs typeface="Times New Roman"/>
              </a:rPr>
              <a:t>nte</a:t>
            </a:r>
            <a:r>
              <a:rPr spc="-5" dirty="0">
                <a:solidFill>
                  <a:schemeClr val="accent3">
                    <a:lumMod val="60000"/>
                    <a:lumOff val="40000"/>
                  </a:schemeClr>
                </a:solidFill>
                <a:latin typeface="Comic Sans MS" panose="030F0702030302020204" pitchFamily="66" charset="0"/>
                <a:cs typeface="Times New Roman"/>
              </a:rPr>
              <a:t>r</a:t>
            </a:r>
            <a:r>
              <a:rPr spc="-10" dirty="0">
                <a:solidFill>
                  <a:schemeClr val="accent3">
                    <a:lumMod val="60000"/>
                    <a:lumOff val="40000"/>
                  </a:schemeClr>
                </a:solidFill>
                <a:latin typeface="Comic Sans MS" panose="030F0702030302020204" pitchFamily="66" charset="0"/>
                <a:cs typeface="Times New Roman"/>
              </a:rPr>
              <a:t>locki</a:t>
            </a:r>
            <a:r>
              <a:rPr spc="0" dirty="0">
                <a:solidFill>
                  <a:schemeClr val="accent3">
                    <a:lumMod val="60000"/>
                    <a:lumOff val="40000"/>
                  </a:schemeClr>
                </a:solidFill>
                <a:latin typeface="Comic Sans MS" panose="030F0702030302020204" pitchFamily="66" charset="0"/>
                <a:cs typeface="Times New Roman"/>
              </a:rPr>
              <a:t>ng </a:t>
            </a:r>
            <a:r>
              <a:rPr spc="-10" dirty="0">
                <a:solidFill>
                  <a:schemeClr val="accent3">
                    <a:lumMod val="60000"/>
                    <a:lumOff val="40000"/>
                  </a:schemeClr>
                </a:solidFill>
                <a:latin typeface="Comic Sans MS" panose="030F0702030302020204" pitchFamily="66" charset="0"/>
                <a:cs typeface="Times New Roman"/>
              </a:rPr>
              <a:t>vapo</a:t>
            </a:r>
            <a:r>
              <a:rPr spc="-5" dirty="0">
                <a:solidFill>
                  <a:schemeClr val="accent3">
                    <a:lumMod val="60000"/>
                    <a:lumOff val="40000"/>
                  </a:schemeClr>
                </a:solidFill>
                <a:latin typeface="Comic Sans MS" panose="030F0702030302020204" pitchFamily="66" charset="0"/>
                <a:cs typeface="Times New Roman"/>
              </a:rPr>
              <a:t>r</a:t>
            </a:r>
            <a:r>
              <a:rPr spc="-10" dirty="0">
                <a:solidFill>
                  <a:schemeClr val="accent3">
                    <a:lumMod val="60000"/>
                    <a:lumOff val="40000"/>
                  </a:schemeClr>
                </a:solidFill>
                <a:latin typeface="Comic Sans MS" panose="030F0702030302020204" pitchFamily="66" charset="0"/>
                <a:cs typeface="Times New Roman"/>
              </a:rPr>
              <a:t>ize</a:t>
            </a:r>
            <a:r>
              <a:rPr spc="-5" dirty="0">
                <a:solidFill>
                  <a:schemeClr val="accent3">
                    <a:lumMod val="60000"/>
                    <a:lumOff val="40000"/>
                  </a:schemeClr>
                </a:solidFill>
                <a:latin typeface="Comic Sans MS" panose="030F0702030302020204" pitchFamily="66" charset="0"/>
                <a:cs typeface="Times New Roman"/>
              </a:rPr>
              <a:t>r</a:t>
            </a:r>
            <a:r>
              <a:rPr spc="0" dirty="0">
                <a:solidFill>
                  <a:schemeClr val="accent3">
                    <a:lumMod val="60000"/>
                    <a:lumOff val="40000"/>
                  </a:schemeClr>
                </a:solidFill>
                <a:latin typeface="Comic Sans MS" panose="030F0702030302020204" pitchFamily="66" charset="0"/>
                <a:cs typeface="Times New Roman"/>
              </a:rPr>
              <a:t>s</a:t>
            </a:r>
            <a:r>
              <a:rPr spc="5" dirty="0">
                <a:solidFill>
                  <a:schemeClr val="accent3">
                    <a:lumMod val="60000"/>
                    <a:lumOff val="40000"/>
                  </a:schemeClr>
                </a:solidFill>
                <a:latin typeface="Comic Sans MS" panose="030F0702030302020204" pitchFamily="66" charset="0"/>
                <a:cs typeface="Times New Roman"/>
              </a:rPr>
              <a:t> </a:t>
            </a:r>
            <a:r>
              <a:rPr spc="0" dirty="0">
                <a:latin typeface="Comic Sans MS" panose="030F0702030302020204" pitchFamily="66" charset="0"/>
                <a:cs typeface="Times New Roman"/>
              </a:rPr>
              <a:t>on </a:t>
            </a:r>
            <a:r>
              <a:rPr spc="-10" dirty="0">
                <a:latin typeface="Comic Sans MS" panose="030F0702030302020204" pitchFamily="66" charset="0"/>
                <a:cs typeface="Times New Roman"/>
              </a:rPr>
              <a:t>the back bar</a:t>
            </a:r>
            <a:r>
              <a:rPr spc="-5" dirty="0">
                <a:latin typeface="Comic Sans MS" panose="030F0702030302020204" pitchFamily="66" charset="0"/>
                <a:cs typeface="Times New Roman"/>
              </a:rPr>
              <a:t> </a:t>
            </a:r>
            <a:r>
              <a:rPr spc="0" dirty="0">
                <a:latin typeface="Comic Sans MS" panose="030F0702030302020204" pitchFamily="66" charset="0"/>
                <a:cs typeface="Times New Roman"/>
              </a:rPr>
              <a:t>p</a:t>
            </a:r>
            <a:r>
              <a:rPr spc="-5" dirty="0">
                <a:latin typeface="Comic Sans MS" panose="030F0702030302020204" pitchFamily="66" charset="0"/>
                <a:cs typeface="Times New Roman"/>
              </a:rPr>
              <a:t>r</a:t>
            </a:r>
            <a:r>
              <a:rPr spc="-10" dirty="0">
                <a:latin typeface="Comic Sans MS" panose="030F0702030302020204" pitchFamily="66" charset="0"/>
                <a:cs typeface="Times New Roman"/>
              </a:rPr>
              <a:t>event</a:t>
            </a:r>
            <a:r>
              <a:rPr spc="-5" dirty="0">
                <a:latin typeface="Comic Sans MS" panose="030F0702030302020204" pitchFamily="66" charset="0"/>
                <a:cs typeface="Times New Roman"/>
              </a:rPr>
              <a:t> </a:t>
            </a:r>
            <a:r>
              <a:rPr spc="-10" dirty="0">
                <a:latin typeface="Comic Sans MS" panose="030F0702030302020204" pitchFamily="66" charset="0"/>
                <a:cs typeface="Times New Roman"/>
              </a:rPr>
              <a:t>t</a:t>
            </a:r>
            <a:r>
              <a:rPr spc="0" dirty="0">
                <a:latin typeface="Comic Sans MS" panose="030F0702030302020204" pitchFamily="66" charset="0"/>
                <a:cs typeface="Times New Roman"/>
              </a:rPr>
              <a:t>wo </a:t>
            </a:r>
            <a:r>
              <a:rPr lang="en-US" spc="-10" dirty="0">
                <a:latin typeface="Comic Sans MS" panose="030F0702030302020204" pitchFamily="66" charset="0"/>
                <a:cs typeface="Times New Roman"/>
              </a:rPr>
              <a:t>anesthetic</a:t>
            </a:r>
            <a:r>
              <a:rPr spc="-10" dirty="0">
                <a:latin typeface="Comic Sans MS" panose="030F0702030302020204" pitchFamily="66" charset="0"/>
                <a:cs typeface="Times New Roman"/>
              </a:rPr>
              <a:t> vapo</a:t>
            </a:r>
            <a:r>
              <a:rPr spc="-5" dirty="0">
                <a:latin typeface="Comic Sans MS" panose="030F0702030302020204" pitchFamily="66" charset="0"/>
                <a:cs typeface="Times New Roman"/>
              </a:rPr>
              <a:t>r</a:t>
            </a:r>
            <a:r>
              <a:rPr spc="0" dirty="0">
                <a:latin typeface="Comic Sans MS" panose="030F0702030302020204" pitchFamily="66" charset="0"/>
                <a:cs typeface="Times New Roman"/>
              </a:rPr>
              <a:t>s</a:t>
            </a:r>
            <a:r>
              <a:rPr lang="en-US" spc="0" dirty="0">
                <a:latin typeface="Comic Sans MS" panose="030F0702030302020204" pitchFamily="66" charset="0"/>
                <a:cs typeface="Times New Roman"/>
              </a:rPr>
              <a:t> from</a:t>
            </a:r>
            <a:r>
              <a:rPr spc="5" dirty="0">
                <a:latin typeface="Comic Sans MS" panose="030F0702030302020204" pitchFamily="66" charset="0"/>
                <a:cs typeface="Times New Roman"/>
              </a:rPr>
              <a:t> </a:t>
            </a:r>
            <a:r>
              <a:rPr spc="-10" dirty="0">
                <a:latin typeface="Comic Sans MS" panose="030F0702030302020204" pitchFamily="66" charset="0"/>
                <a:cs typeface="Times New Roman"/>
              </a:rPr>
              <a:t>bei</a:t>
            </a:r>
            <a:r>
              <a:rPr spc="0" dirty="0">
                <a:latin typeface="Comic Sans MS" panose="030F0702030302020204" pitchFamily="66" charset="0"/>
                <a:cs typeface="Times New Roman"/>
              </a:rPr>
              <a:t>ng </a:t>
            </a:r>
            <a:r>
              <a:rPr spc="-10" dirty="0">
                <a:latin typeface="Comic Sans MS" panose="030F0702030302020204" pitchFamily="66" charset="0"/>
                <a:cs typeface="Times New Roman"/>
              </a:rPr>
              <a:t>given </a:t>
            </a:r>
            <a:r>
              <a:rPr spc="5" dirty="0">
                <a:latin typeface="Comic Sans MS" panose="030F0702030302020204" pitchFamily="66" charset="0"/>
                <a:cs typeface="Times New Roman"/>
              </a:rPr>
              <a:t>s</a:t>
            </a:r>
            <a:r>
              <a:rPr spc="-10" dirty="0">
                <a:latin typeface="Comic Sans MS" panose="030F0702030302020204" pitchFamily="66" charset="0"/>
                <a:cs typeface="Times New Roman"/>
              </a:rPr>
              <a:t>i</a:t>
            </a:r>
            <a:r>
              <a:rPr spc="-20" dirty="0">
                <a:latin typeface="Comic Sans MS" panose="030F0702030302020204" pitchFamily="66" charset="0"/>
                <a:cs typeface="Times New Roman"/>
              </a:rPr>
              <a:t>m</a:t>
            </a:r>
            <a:r>
              <a:rPr spc="-10" dirty="0">
                <a:latin typeface="Comic Sans MS" panose="030F0702030302020204" pitchFamily="66" charset="0"/>
                <a:cs typeface="Times New Roman"/>
              </a:rPr>
              <a:t>ultaneou</a:t>
            </a:r>
            <a:r>
              <a:rPr spc="5" dirty="0">
                <a:latin typeface="Comic Sans MS" panose="030F0702030302020204" pitchFamily="66" charset="0"/>
                <a:cs typeface="Times New Roman"/>
              </a:rPr>
              <a:t>s</a:t>
            </a:r>
            <a:r>
              <a:rPr spc="-10" dirty="0">
                <a:latin typeface="Comic Sans MS" panose="030F0702030302020204" pitchFamily="66" charset="0"/>
                <a:cs typeface="Times New Roman"/>
              </a:rPr>
              <a:t>l</a:t>
            </a:r>
            <a:r>
              <a:rPr spc="0" dirty="0">
                <a:latin typeface="Comic Sans MS" panose="030F0702030302020204" pitchFamily="66" charset="0"/>
                <a:cs typeface="Times New Roman"/>
              </a:rPr>
              <a:t>y</a:t>
            </a:r>
            <a:endParaRPr dirty="0">
              <a:latin typeface="Comic Sans MS" panose="030F0702030302020204" pitchFamily="66" charset="0"/>
              <a:cs typeface="Times New Roman"/>
            </a:endParaRPr>
          </a:p>
        </p:txBody>
      </p:sp>
      <p:sp>
        <p:nvSpPr>
          <p:cNvPr id="4" name="object 4"/>
          <p:cNvSpPr/>
          <p:nvPr/>
        </p:nvSpPr>
        <p:spPr>
          <a:xfrm>
            <a:off x="6435711" y="895350"/>
            <a:ext cx="2723799" cy="34384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361950"/>
            <a:ext cx="7572475" cy="426654"/>
          </a:xfrm>
          <a:prstGeom prst="rect">
            <a:avLst/>
          </a:prstGeom>
        </p:spPr>
        <p:txBody>
          <a:bodyPr vert="horz" wrap="square" lIns="0" tIns="0" rIns="0" bIns="0" rtlCol="0">
            <a:noAutofit/>
          </a:bodyPr>
          <a:lstStyle/>
          <a:p>
            <a:pPr marL="12700">
              <a:lnSpc>
                <a:spcPts val="2150"/>
              </a:lnSpc>
              <a:tabLst>
                <a:tab pos="418465" algn="l"/>
              </a:tabLst>
            </a:pPr>
            <a:r>
              <a:rPr sz="2400" b="1" i="1" dirty="0">
                <a:solidFill>
                  <a:srgbClr val="FF5722"/>
                </a:solidFill>
                <a:latin typeface="Arial"/>
                <a:cs typeface="Arial"/>
              </a:rPr>
              <a:t>Di</a:t>
            </a:r>
            <a:r>
              <a:rPr sz="2400" b="1" i="1" spc="-5" dirty="0">
                <a:solidFill>
                  <a:srgbClr val="FF5722"/>
                </a:solidFill>
                <a:latin typeface="Arial"/>
                <a:cs typeface="Arial"/>
              </a:rPr>
              <a:t>sc</a:t>
            </a:r>
            <a:r>
              <a:rPr sz="2400" b="1" i="1" spc="-15" dirty="0">
                <a:solidFill>
                  <a:srgbClr val="FF5722"/>
                </a:solidFill>
                <a:latin typeface="Arial"/>
                <a:cs typeface="Arial"/>
              </a:rPr>
              <a:t>us</a:t>
            </a:r>
            <a:r>
              <a:rPr sz="2400" b="1" i="1" spc="0" dirty="0">
                <a:solidFill>
                  <a:srgbClr val="FF5722"/>
                </a:solidFill>
                <a:latin typeface="Arial"/>
                <a:cs typeface="Arial"/>
              </a:rPr>
              <a:t>s</a:t>
            </a:r>
            <a:r>
              <a:rPr sz="2400" b="1" i="1" spc="-5" dirty="0">
                <a:solidFill>
                  <a:srgbClr val="FF5722"/>
                </a:solidFill>
                <a:latin typeface="Arial"/>
                <a:cs typeface="Arial"/>
              </a:rPr>
              <a:t> </a:t>
            </a:r>
            <a:r>
              <a:rPr sz="2400" b="1" i="1" spc="0" dirty="0">
                <a:solidFill>
                  <a:srgbClr val="FF5722"/>
                </a:solidFill>
                <a:latin typeface="Arial"/>
                <a:cs typeface="Arial"/>
              </a:rPr>
              <a:t>the</a:t>
            </a:r>
            <a:r>
              <a:rPr sz="2400" b="1" i="1" spc="-5" dirty="0">
                <a:solidFill>
                  <a:srgbClr val="FF5722"/>
                </a:solidFill>
                <a:latin typeface="Arial"/>
                <a:cs typeface="Arial"/>
              </a:rPr>
              <a:t> sa</a:t>
            </a:r>
            <a:r>
              <a:rPr sz="2400" b="1" i="1" spc="0" dirty="0">
                <a:solidFill>
                  <a:srgbClr val="FF5722"/>
                </a:solidFill>
                <a:latin typeface="Arial"/>
                <a:cs typeface="Arial"/>
              </a:rPr>
              <a:t>f</a:t>
            </a:r>
            <a:r>
              <a:rPr sz="2400" b="1" i="1" spc="-5" dirty="0">
                <a:solidFill>
                  <a:srgbClr val="FF5722"/>
                </a:solidFill>
                <a:latin typeface="Arial"/>
                <a:cs typeface="Arial"/>
              </a:rPr>
              <a:t>e</a:t>
            </a:r>
            <a:r>
              <a:rPr sz="2400" b="1" i="1" spc="0" dirty="0">
                <a:solidFill>
                  <a:srgbClr val="FF5722"/>
                </a:solidFill>
                <a:latin typeface="Arial"/>
                <a:cs typeface="Arial"/>
              </a:rPr>
              <a:t>ty</a:t>
            </a:r>
            <a:r>
              <a:rPr sz="2400" b="1" i="1" spc="-5" dirty="0">
                <a:solidFill>
                  <a:srgbClr val="FF5722"/>
                </a:solidFill>
                <a:latin typeface="Arial"/>
                <a:cs typeface="Arial"/>
              </a:rPr>
              <a:t> </a:t>
            </a:r>
            <a:r>
              <a:rPr sz="2400" b="1" i="1" spc="0" dirty="0">
                <a:solidFill>
                  <a:srgbClr val="FF5722"/>
                </a:solidFill>
                <a:latin typeface="Arial"/>
                <a:cs typeface="Arial"/>
              </a:rPr>
              <a:t>f</a:t>
            </a:r>
            <a:r>
              <a:rPr sz="2400" b="1" i="1" spc="-5" dirty="0">
                <a:solidFill>
                  <a:srgbClr val="FF5722"/>
                </a:solidFill>
                <a:latin typeface="Arial"/>
                <a:cs typeface="Arial"/>
              </a:rPr>
              <a:t>ea</a:t>
            </a:r>
            <a:r>
              <a:rPr sz="2400" b="1" i="1" spc="0" dirty="0">
                <a:solidFill>
                  <a:srgbClr val="FF5722"/>
                </a:solidFill>
                <a:latin typeface="Arial"/>
                <a:cs typeface="Arial"/>
              </a:rPr>
              <a:t>tur</a:t>
            </a:r>
            <a:r>
              <a:rPr sz="2400" b="1" i="1" spc="-5" dirty="0">
                <a:solidFill>
                  <a:srgbClr val="FF5722"/>
                </a:solidFill>
                <a:latin typeface="Arial"/>
                <a:cs typeface="Arial"/>
              </a:rPr>
              <a:t>e</a:t>
            </a:r>
            <a:r>
              <a:rPr sz="2400" b="1" i="1" spc="0" dirty="0">
                <a:solidFill>
                  <a:srgbClr val="FF5722"/>
                </a:solidFill>
                <a:latin typeface="Arial"/>
                <a:cs typeface="Arial"/>
              </a:rPr>
              <a:t>s</a:t>
            </a:r>
            <a:r>
              <a:rPr sz="2400" b="1" i="1" spc="-5" dirty="0">
                <a:solidFill>
                  <a:srgbClr val="FF5722"/>
                </a:solidFill>
                <a:latin typeface="Arial"/>
                <a:cs typeface="Arial"/>
              </a:rPr>
              <a:t> </a:t>
            </a:r>
            <a:r>
              <a:rPr sz="2400" b="1" i="1" spc="-10" dirty="0">
                <a:solidFill>
                  <a:srgbClr val="FF5722"/>
                </a:solidFill>
                <a:latin typeface="Arial"/>
                <a:cs typeface="Arial"/>
              </a:rPr>
              <a:t>of </a:t>
            </a:r>
            <a:r>
              <a:rPr sz="2400" b="1" i="1" spc="-5" dirty="0">
                <a:solidFill>
                  <a:srgbClr val="FF5722"/>
                </a:solidFill>
                <a:latin typeface="Arial"/>
                <a:cs typeface="Arial"/>
              </a:rPr>
              <a:t>a</a:t>
            </a:r>
            <a:r>
              <a:rPr sz="2400" b="1" i="1" spc="-15" dirty="0">
                <a:solidFill>
                  <a:srgbClr val="FF5722"/>
                </a:solidFill>
                <a:latin typeface="Arial"/>
                <a:cs typeface="Arial"/>
              </a:rPr>
              <a:t>ne</a:t>
            </a:r>
            <a:r>
              <a:rPr sz="2400" b="1" i="1" spc="-5" dirty="0">
                <a:solidFill>
                  <a:srgbClr val="FF5722"/>
                </a:solidFill>
                <a:latin typeface="Arial"/>
                <a:cs typeface="Arial"/>
              </a:rPr>
              <a:t>s</a:t>
            </a:r>
            <a:r>
              <a:rPr sz="2400" b="1" i="1" spc="0" dirty="0">
                <a:solidFill>
                  <a:srgbClr val="FF5722"/>
                </a:solidFill>
                <a:latin typeface="Arial"/>
                <a:cs typeface="Arial"/>
              </a:rPr>
              <a:t>th</a:t>
            </a:r>
            <a:r>
              <a:rPr sz="2400" b="1" i="1" spc="-5" dirty="0">
                <a:solidFill>
                  <a:srgbClr val="FF5722"/>
                </a:solidFill>
                <a:latin typeface="Arial"/>
                <a:cs typeface="Arial"/>
              </a:rPr>
              <a:t>es</a:t>
            </a:r>
            <a:r>
              <a:rPr sz="2400" b="1" i="1" spc="-10" dirty="0">
                <a:solidFill>
                  <a:srgbClr val="FF5722"/>
                </a:solidFill>
                <a:latin typeface="Arial"/>
                <a:cs typeface="Arial"/>
              </a:rPr>
              <a:t>ia</a:t>
            </a:r>
            <a:endParaRPr lang="en-US" sz="2400" b="1" i="1" spc="-10" dirty="0">
              <a:solidFill>
                <a:srgbClr val="FF5722"/>
              </a:solidFill>
              <a:latin typeface="Arial"/>
              <a:cs typeface="Arial"/>
            </a:endParaRPr>
          </a:p>
          <a:p>
            <a:pPr marL="12700">
              <a:lnSpc>
                <a:spcPts val="2150"/>
              </a:lnSpc>
              <a:tabLst>
                <a:tab pos="418465" algn="l"/>
              </a:tabLst>
            </a:pPr>
            <a:r>
              <a:rPr sz="2400" b="1" i="1" spc="5" dirty="0">
                <a:solidFill>
                  <a:srgbClr val="FF5722"/>
                </a:solidFill>
                <a:latin typeface="Arial"/>
                <a:cs typeface="Arial"/>
              </a:rPr>
              <a:t> </a:t>
            </a:r>
            <a:r>
              <a:rPr sz="2400" b="1" i="1" spc="-5" dirty="0">
                <a:solidFill>
                  <a:srgbClr val="FF5722"/>
                </a:solidFill>
                <a:latin typeface="Arial"/>
                <a:cs typeface="Arial"/>
              </a:rPr>
              <a:t>machine</a:t>
            </a:r>
            <a:endParaRPr sz="2400" dirty="0">
              <a:latin typeface="Arial"/>
              <a:cs typeface="Arial"/>
            </a:endParaRPr>
          </a:p>
        </p:txBody>
      </p:sp>
      <p:sp>
        <p:nvSpPr>
          <p:cNvPr id="3" name="object 3"/>
          <p:cNvSpPr txBox="1"/>
          <p:nvPr/>
        </p:nvSpPr>
        <p:spPr>
          <a:xfrm>
            <a:off x="304800" y="1123950"/>
            <a:ext cx="6400800" cy="3656959"/>
          </a:xfrm>
          <a:prstGeom prst="rect">
            <a:avLst/>
          </a:prstGeom>
        </p:spPr>
        <p:txBody>
          <a:bodyPr vert="horz" wrap="square" lIns="0" tIns="0" rIns="0" bIns="0" rtlCol="0">
            <a:noAutofit/>
          </a:bodyPr>
          <a:lstStyle/>
          <a:p>
            <a:pPr marL="14604" marR="12700" indent="43815">
              <a:lnSpc>
                <a:spcPct val="114999"/>
              </a:lnSpc>
            </a:pPr>
            <a:r>
              <a:rPr lang="en-US" sz="2000" spc="-5" dirty="0">
                <a:latin typeface="Comic Sans MS" panose="030F0702030302020204" pitchFamily="66" charset="0"/>
                <a:cs typeface="Times New Roman"/>
              </a:rPr>
              <a:t>• F</a:t>
            </a:r>
            <a:r>
              <a:rPr lang="en-US" sz="2000" spc="-10" dirty="0">
                <a:latin typeface="Comic Sans MS" panose="030F0702030302020204" pitchFamily="66" charset="0"/>
                <a:cs typeface="Times New Roman"/>
              </a:rPr>
              <a:t>l</a:t>
            </a:r>
            <a:r>
              <a:rPr lang="en-US" sz="2000" spc="0" dirty="0">
                <a:latin typeface="Comic Sans MS" panose="030F0702030302020204" pitchFamily="66" charset="0"/>
                <a:cs typeface="Times New Roman"/>
              </a:rPr>
              <a:t>ow </a:t>
            </a:r>
            <a:r>
              <a:rPr lang="en-US" sz="2000" spc="-10" dirty="0">
                <a:latin typeface="Comic Sans MS" panose="030F0702030302020204" pitchFamily="66" charset="0"/>
                <a:cs typeface="Times New Roman"/>
              </a:rPr>
              <a:t>delive</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ed t</a:t>
            </a:r>
            <a:r>
              <a:rPr lang="en-US" sz="2000" spc="0" dirty="0">
                <a:latin typeface="Comic Sans MS" panose="030F0702030302020204" pitchFamily="66" charset="0"/>
                <a:cs typeface="Times New Roman"/>
              </a:rPr>
              <a:t>h</a:t>
            </a:r>
            <a:r>
              <a:rPr lang="en-US" sz="2000" spc="-5" dirty="0">
                <a:latin typeface="Comic Sans MS" panose="030F0702030302020204" pitchFamily="66" charset="0"/>
                <a:cs typeface="Times New Roman"/>
              </a:rPr>
              <a:t>r</a:t>
            </a:r>
            <a:r>
              <a:rPr lang="en-US" sz="2000" spc="0" dirty="0">
                <a:latin typeface="Comic Sans MS" panose="030F0702030302020204" pitchFamily="66" charset="0"/>
                <a:cs typeface="Times New Roman"/>
              </a:rPr>
              <a:t>ough </a:t>
            </a:r>
            <a:r>
              <a:rPr lang="en-US" sz="2000" spc="-10" dirty="0">
                <a:latin typeface="Comic Sans MS" panose="030F0702030302020204" pitchFamily="66" charset="0"/>
                <a:cs typeface="Times New Roman"/>
              </a:rPr>
              <a:t>the </a:t>
            </a:r>
            <a:r>
              <a:rPr lang="en-US" sz="2000" spc="-10" dirty="0" err="1">
                <a:latin typeface="Comic Sans MS" panose="030F0702030302020204" pitchFamily="66" charset="0"/>
                <a:cs typeface="Times New Roman"/>
              </a:rPr>
              <a:t>anae</a:t>
            </a:r>
            <a:r>
              <a:rPr lang="en-US" sz="2000" spc="5" dirty="0" err="1">
                <a:latin typeface="Comic Sans MS" panose="030F0702030302020204" pitchFamily="66" charset="0"/>
                <a:cs typeface="Times New Roman"/>
              </a:rPr>
              <a:t>s</a:t>
            </a:r>
            <a:r>
              <a:rPr lang="en-US" sz="2000" spc="-10" dirty="0" err="1">
                <a:latin typeface="Comic Sans MS" panose="030F0702030302020204" pitchFamily="66" charset="0"/>
                <a:cs typeface="Times New Roman"/>
              </a:rPr>
              <a:t>thetic</a:t>
            </a:r>
            <a:r>
              <a:rPr lang="en-US" sz="2000" spc="-10" dirty="0">
                <a:latin typeface="Comic Sans MS" panose="030F0702030302020204" pitchFamily="66" charset="0"/>
                <a:cs typeface="Times New Roman"/>
              </a:rPr>
              <a:t> </a:t>
            </a:r>
            <a:r>
              <a:rPr lang="en-US" sz="2000" spc="-20" dirty="0">
                <a:latin typeface="Comic Sans MS" panose="030F0702030302020204" pitchFamily="66" charset="0"/>
                <a:cs typeface="Times New Roman"/>
              </a:rPr>
              <a:t>m</a:t>
            </a:r>
            <a:r>
              <a:rPr lang="en-US" sz="2000" spc="-10" dirty="0">
                <a:latin typeface="Comic Sans MS" panose="030F0702030302020204" pitchFamily="66" charset="0"/>
                <a:cs typeface="Times New Roman"/>
              </a:rPr>
              <a:t>achine i</a:t>
            </a:r>
            <a:r>
              <a:rPr lang="en-US" sz="2000" spc="0" dirty="0">
                <a:latin typeface="Comic Sans MS" panose="030F0702030302020204" pitchFamily="66" charset="0"/>
                <a:cs typeface="Times New Roman"/>
              </a:rPr>
              <a:t>s</a:t>
            </a:r>
            <a:r>
              <a:rPr lang="en-US" sz="2000" spc="5" dirty="0">
                <a:latin typeface="Comic Sans MS" panose="030F0702030302020204" pitchFamily="66" charset="0"/>
                <a:cs typeface="Times New Roman"/>
              </a:rPr>
              <a:t> </a:t>
            </a:r>
            <a:r>
              <a:rPr lang="en-US" sz="2000" spc="-10" dirty="0">
                <a:latin typeface="Comic Sans MS" panose="030F0702030302020204" pitchFamily="66" charset="0"/>
                <a:cs typeface="Times New Roman"/>
              </a:rPr>
              <a:t>di</a:t>
            </a:r>
            <a:r>
              <a:rPr lang="en-US" sz="2000" spc="5" dirty="0">
                <a:latin typeface="Comic Sans MS" panose="030F0702030302020204" pitchFamily="66" charset="0"/>
                <a:cs typeface="Times New Roman"/>
              </a:rPr>
              <a:t>s</a:t>
            </a:r>
            <a:r>
              <a:rPr lang="en-US" sz="2000" spc="-10" dirty="0">
                <a:latin typeface="Comic Sans MS" panose="030F0702030302020204" pitchFamily="66" charset="0"/>
                <a:cs typeface="Times New Roman"/>
              </a:rPr>
              <a:t>played by a </a:t>
            </a:r>
            <a:r>
              <a:rPr lang="en-US" sz="2000" b="1" spc="-5" dirty="0">
                <a:latin typeface="Comic Sans MS" panose="030F0702030302020204" pitchFamily="66" charset="0"/>
                <a:cs typeface="Times New Roman"/>
              </a:rPr>
              <a:t>b</a:t>
            </a:r>
            <a:r>
              <a:rPr lang="en-US" sz="2000" b="1" spc="0" dirty="0">
                <a:latin typeface="Comic Sans MS" panose="030F0702030302020204" pitchFamily="66" charset="0"/>
                <a:cs typeface="Times New Roman"/>
              </a:rPr>
              <a:t>o</a:t>
            </a:r>
            <a:r>
              <a:rPr lang="en-US" sz="2000" b="1" spc="-5" dirty="0">
                <a:latin typeface="Comic Sans MS" panose="030F0702030302020204" pitchFamily="66" charset="0"/>
                <a:cs typeface="Times New Roman"/>
              </a:rPr>
              <a:t>bb</a:t>
            </a:r>
            <a:r>
              <a:rPr lang="en-US" sz="2000" b="1" spc="-10" dirty="0">
                <a:latin typeface="Comic Sans MS" panose="030F0702030302020204" pitchFamily="66" charset="0"/>
                <a:cs typeface="Times New Roman"/>
              </a:rPr>
              <a:t>i</a:t>
            </a:r>
            <a:r>
              <a:rPr lang="en-US" sz="2000" b="1" spc="0" dirty="0">
                <a:latin typeface="Comic Sans MS" panose="030F0702030302020204" pitchFamily="66" charset="0"/>
                <a:cs typeface="Times New Roman"/>
              </a:rPr>
              <a:t>n</a:t>
            </a:r>
            <a:r>
              <a:rPr lang="en-US" sz="2000" b="1" spc="-5" dirty="0">
                <a:latin typeface="Comic Sans MS" panose="030F0702030302020204" pitchFamily="66" charset="0"/>
                <a:cs typeface="Times New Roman"/>
              </a:rPr>
              <a:t> </a:t>
            </a:r>
            <a:r>
              <a:rPr lang="en-US" sz="2000" b="1" spc="0" dirty="0">
                <a:latin typeface="Comic Sans MS" panose="030F0702030302020204" pitchFamily="66" charset="0"/>
                <a:cs typeface="Times New Roman"/>
              </a:rPr>
              <a:t>w</a:t>
            </a:r>
            <a:r>
              <a:rPr lang="en-US" sz="2000" b="1" spc="-10" dirty="0">
                <a:latin typeface="Comic Sans MS" panose="030F0702030302020204" pitchFamily="66" charset="0"/>
                <a:cs typeface="Times New Roman"/>
              </a:rPr>
              <a:t>i</a:t>
            </a:r>
            <a:r>
              <a:rPr lang="en-US" sz="2000" b="1" spc="-5" dirty="0">
                <a:latin typeface="Comic Sans MS" panose="030F0702030302020204" pitchFamily="66" charset="0"/>
                <a:cs typeface="Times New Roman"/>
              </a:rPr>
              <a:t>th</a:t>
            </a:r>
            <a:r>
              <a:rPr lang="en-US" sz="2000" b="1" spc="-10" dirty="0">
                <a:latin typeface="Comic Sans MS" panose="030F0702030302020204" pitchFamily="66" charset="0"/>
                <a:cs typeface="Times New Roman"/>
              </a:rPr>
              <a:t>i</a:t>
            </a:r>
            <a:r>
              <a:rPr lang="en-US" sz="2000" b="1" spc="0" dirty="0">
                <a:latin typeface="Comic Sans MS" panose="030F0702030302020204" pitchFamily="66" charset="0"/>
                <a:cs typeface="Times New Roman"/>
              </a:rPr>
              <a:t>n</a:t>
            </a:r>
            <a:r>
              <a:rPr lang="en-US" sz="2000" b="1" spc="-5" dirty="0">
                <a:latin typeface="Comic Sans MS" panose="030F0702030302020204" pitchFamily="66" charset="0"/>
                <a:cs typeface="Times New Roman"/>
              </a:rPr>
              <a:t> </a:t>
            </a:r>
            <a:r>
              <a:rPr lang="en-US" sz="2000" b="1" spc="0" dirty="0">
                <a:latin typeface="Comic Sans MS" panose="030F0702030302020204" pitchFamily="66" charset="0"/>
                <a:cs typeface="Times New Roman"/>
              </a:rPr>
              <a:t>a </a:t>
            </a:r>
            <a:r>
              <a:rPr lang="en-US" sz="2000" b="1" spc="-10" dirty="0">
                <a:latin typeface="Comic Sans MS" panose="030F0702030302020204" pitchFamily="66" charset="0"/>
                <a:cs typeface="Times New Roman"/>
              </a:rPr>
              <a:t>ro</a:t>
            </a:r>
            <a:r>
              <a:rPr lang="en-US" sz="2000" b="1" spc="-5" dirty="0">
                <a:latin typeface="Comic Sans MS" panose="030F0702030302020204" pitchFamily="66" charset="0"/>
                <a:cs typeface="Times New Roman"/>
              </a:rPr>
              <a:t>t</a:t>
            </a:r>
            <a:r>
              <a:rPr lang="en-US" sz="2000" b="1" spc="0" dirty="0">
                <a:latin typeface="Comic Sans MS" panose="030F0702030302020204" pitchFamily="66" charset="0"/>
                <a:cs typeface="Times New Roman"/>
              </a:rPr>
              <a:t>a</a:t>
            </a:r>
            <a:r>
              <a:rPr lang="en-US" sz="2000" b="1" spc="-5" dirty="0">
                <a:latin typeface="Comic Sans MS" panose="030F0702030302020204" pitchFamily="66" charset="0"/>
                <a:cs typeface="Times New Roman"/>
              </a:rPr>
              <a:t>m</a:t>
            </a:r>
            <a:r>
              <a:rPr lang="en-US" sz="2000" b="1" spc="-10" dirty="0">
                <a:latin typeface="Comic Sans MS" panose="030F0702030302020204" pitchFamily="66" charset="0"/>
                <a:cs typeface="Times New Roman"/>
              </a:rPr>
              <a:t>e</a:t>
            </a:r>
            <a:r>
              <a:rPr lang="en-US" sz="2000" b="1" spc="-5" dirty="0">
                <a:latin typeface="Comic Sans MS" panose="030F0702030302020204" pitchFamily="66" charset="0"/>
                <a:cs typeface="Times New Roman"/>
              </a:rPr>
              <a:t>t</a:t>
            </a:r>
            <a:r>
              <a:rPr lang="en-US" sz="2000" b="1" spc="-10" dirty="0">
                <a:latin typeface="Comic Sans MS" panose="030F0702030302020204" pitchFamily="66" charset="0"/>
                <a:cs typeface="Times New Roman"/>
              </a:rPr>
              <a:t>er </a:t>
            </a:r>
            <a:r>
              <a:rPr lang="en-US" sz="2000" spc="-10" dirty="0">
                <a:latin typeface="Comic Sans MS" panose="030F0702030302020204" pitchFamily="66" charset="0"/>
                <a:cs typeface="Times New Roman"/>
              </a:rPr>
              <a:t>t</a:t>
            </a:r>
            <a:r>
              <a:rPr lang="en-US" sz="2000" spc="0" dirty="0">
                <a:latin typeface="Comic Sans MS" panose="030F0702030302020204" pitchFamily="66" charset="0"/>
                <a:cs typeface="Times New Roman"/>
              </a:rPr>
              <a:t>o </a:t>
            </a:r>
            <a:r>
              <a:rPr lang="en-US" sz="2000" spc="-10" dirty="0">
                <a:latin typeface="Comic Sans MS" panose="030F0702030302020204" pitchFamily="66" charset="0"/>
                <a:cs typeface="Times New Roman"/>
              </a:rPr>
              <a:t>all</a:t>
            </a:r>
            <a:r>
              <a:rPr lang="en-US" sz="2000" spc="0" dirty="0">
                <a:latin typeface="Comic Sans MS" panose="030F0702030302020204" pitchFamily="66" charset="0"/>
                <a:cs typeface="Times New Roman"/>
              </a:rPr>
              <a:t>ow </a:t>
            </a:r>
            <a:r>
              <a:rPr lang="en-US" sz="2000" spc="-10" dirty="0">
                <a:latin typeface="Comic Sans MS" panose="030F0702030302020204" pitchFamily="66" charset="0"/>
                <a:cs typeface="Times New Roman"/>
              </a:rPr>
              <a:t>accu</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ate gas</a:t>
            </a:r>
            <a:r>
              <a:rPr lang="en-US" sz="2000" spc="5" dirty="0">
                <a:latin typeface="Comic Sans MS" panose="030F0702030302020204" pitchFamily="66" charset="0"/>
                <a:cs typeface="Times New Roman"/>
              </a:rPr>
              <a:t> </a:t>
            </a:r>
            <a:r>
              <a:rPr lang="en-US" sz="2000" spc="-10" dirty="0">
                <a:latin typeface="Comic Sans MS" panose="030F0702030302020204" pitchFamily="66" charset="0"/>
                <a:cs typeface="Times New Roman"/>
              </a:rPr>
              <a:t>delive</a:t>
            </a:r>
            <a:r>
              <a:rPr lang="en-US" sz="2000" spc="-5" dirty="0">
                <a:latin typeface="Comic Sans MS" panose="030F0702030302020204" pitchFamily="66" charset="0"/>
                <a:cs typeface="Times New Roman"/>
              </a:rPr>
              <a:t>r</a:t>
            </a:r>
            <a:r>
              <a:rPr lang="en-US" sz="2000" spc="-20" dirty="0">
                <a:latin typeface="Comic Sans MS" panose="030F0702030302020204" pitchFamily="66" charset="0"/>
                <a:cs typeface="Times New Roman"/>
              </a:rPr>
              <a:t>y</a:t>
            </a:r>
            <a:r>
              <a:rPr lang="en-US" sz="2000" spc="0" dirty="0">
                <a:latin typeface="Comic Sans MS" panose="030F0702030302020204" pitchFamily="66" charset="0"/>
                <a:cs typeface="Times New Roman"/>
              </a:rPr>
              <a:t>.</a:t>
            </a:r>
            <a:endParaRPr lang="en-US" sz="2000" dirty="0">
              <a:latin typeface="Comic Sans MS" panose="030F0702030302020204" pitchFamily="66" charset="0"/>
              <a:cs typeface="Times New Roman"/>
            </a:endParaRPr>
          </a:p>
          <a:p>
            <a:pPr>
              <a:lnSpc>
                <a:spcPts val="700"/>
              </a:lnSpc>
              <a:spcBef>
                <a:spcPts val="33"/>
              </a:spcBef>
            </a:pPr>
            <a:endParaRPr lang="en-US" sz="1000" dirty="0">
              <a:latin typeface="Comic Sans MS" panose="030F0702030302020204" pitchFamily="66" charset="0"/>
            </a:endParaRPr>
          </a:p>
          <a:p>
            <a:pPr>
              <a:lnSpc>
                <a:spcPts val="1000"/>
              </a:lnSpc>
            </a:pPr>
            <a:endParaRPr lang="en-US" sz="1200" dirty="0">
              <a:latin typeface="Comic Sans MS" panose="030F0702030302020204" pitchFamily="66" charset="0"/>
            </a:endParaRPr>
          </a:p>
          <a:p>
            <a:pPr marL="14604" marR="106045" indent="43815">
              <a:lnSpc>
                <a:spcPct val="101200"/>
              </a:lnSpc>
            </a:pPr>
            <a:r>
              <a:rPr lang="en-US" sz="2000" spc="-5" dirty="0">
                <a:latin typeface="Comic Sans MS" panose="030F0702030302020204" pitchFamily="66" charset="0"/>
                <a:cs typeface="Times New Roman"/>
              </a:rPr>
              <a:t>• </a:t>
            </a:r>
            <a:r>
              <a:rPr lang="en-US" sz="2000" b="1" spc="-20" dirty="0">
                <a:latin typeface="Comic Sans MS" panose="030F0702030302020204" pitchFamily="66" charset="0"/>
                <a:cs typeface="Times New Roman"/>
              </a:rPr>
              <a:t>H</a:t>
            </a:r>
            <a:r>
              <a:rPr lang="en-US" sz="2000" b="1" spc="0" dirty="0">
                <a:latin typeface="Comic Sans MS" panose="030F0702030302020204" pitchFamily="66" charset="0"/>
                <a:cs typeface="Times New Roman"/>
              </a:rPr>
              <a:t>y</a:t>
            </a:r>
            <a:r>
              <a:rPr lang="en-US" sz="2000" b="1" spc="-5" dirty="0">
                <a:latin typeface="Comic Sans MS" panose="030F0702030302020204" pitchFamily="66" charset="0"/>
                <a:cs typeface="Times New Roman"/>
              </a:rPr>
              <a:t>p</a:t>
            </a:r>
            <a:r>
              <a:rPr lang="en-US" sz="2000" b="1" spc="-10" dirty="0">
                <a:latin typeface="Comic Sans MS" panose="030F0702030302020204" pitchFamily="66" charset="0"/>
                <a:cs typeface="Times New Roman"/>
              </a:rPr>
              <a:t>oxic g</a:t>
            </a:r>
            <a:r>
              <a:rPr lang="en-US" sz="2000" b="1" spc="-5" dirty="0">
                <a:latin typeface="Comic Sans MS" panose="030F0702030302020204" pitchFamily="66" charset="0"/>
                <a:cs typeface="Times New Roman"/>
              </a:rPr>
              <a:t>u</a:t>
            </a:r>
            <a:r>
              <a:rPr lang="en-US" sz="2000" b="1" spc="-10" dirty="0">
                <a:latin typeface="Comic Sans MS" panose="030F0702030302020204" pitchFamily="66" charset="0"/>
                <a:cs typeface="Times New Roman"/>
              </a:rPr>
              <a:t>ar</a:t>
            </a:r>
            <a:r>
              <a:rPr lang="en-US" sz="2000" b="1" spc="-5" dirty="0">
                <a:latin typeface="Comic Sans MS" panose="030F0702030302020204" pitchFamily="66" charset="0"/>
                <a:cs typeface="Times New Roman"/>
              </a:rPr>
              <a:t>d</a:t>
            </a:r>
            <a:r>
              <a:rPr lang="en-US" sz="2000" b="1" spc="0" dirty="0">
                <a:latin typeface="Comic Sans MS" panose="030F0702030302020204" pitchFamily="66" charset="0"/>
                <a:cs typeface="Times New Roman"/>
              </a:rPr>
              <a:t>:</a:t>
            </a:r>
            <a:r>
              <a:rPr lang="en-US" sz="2000" b="1" spc="-5" dirty="0">
                <a:latin typeface="Comic Sans MS" panose="030F0702030302020204" pitchFamily="66" charset="0"/>
                <a:cs typeface="Times New Roman"/>
              </a:rPr>
              <a:t> </a:t>
            </a:r>
            <a:r>
              <a:rPr lang="en-US" sz="2000" spc="-10" dirty="0">
                <a:latin typeface="Comic Sans MS" panose="030F0702030302020204" pitchFamily="66" charset="0"/>
                <a:cs typeface="Times New Roman"/>
              </a:rPr>
              <a:t>the O2 and N2O cont</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ol</a:t>
            </a:r>
            <a:r>
              <a:rPr lang="en-US" sz="2000" spc="-5" dirty="0">
                <a:latin typeface="Comic Sans MS" panose="030F0702030302020204" pitchFamily="66" charset="0"/>
                <a:cs typeface="Times New Roman"/>
              </a:rPr>
              <a:t> </a:t>
            </a:r>
            <a:r>
              <a:rPr lang="en-US" sz="2000" spc="0" dirty="0">
                <a:latin typeface="Comic Sans MS" panose="030F0702030302020204" pitchFamily="66" charset="0"/>
                <a:cs typeface="Times New Roman"/>
              </a:rPr>
              <a:t>knobs</a:t>
            </a:r>
            <a:r>
              <a:rPr lang="en-US" sz="2000" spc="5" dirty="0">
                <a:latin typeface="Comic Sans MS" panose="030F0702030302020204" pitchFamily="66" charset="0"/>
                <a:cs typeface="Times New Roman"/>
              </a:rPr>
              <a:t> </a:t>
            </a:r>
            <a:r>
              <a:rPr lang="en-US" sz="2000" spc="-10" dirty="0">
                <a:latin typeface="Comic Sans MS" panose="030F0702030302020204" pitchFamily="66" charset="0"/>
                <a:cs typeface="Times New Roman"/>
              </a:rPr>
              <a:t>a</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e linked, p</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eventi</a:t>
            </a:r>
            <a:r>
              <a:rPr lang="en-US" sz="2000" spc="0" dirty="0">
                <a:latin typeface="Comic Sans MS" panose="030F0702030302020204" pitchFamily="66" charset="0"/>
                <a:cs typeface="Times New Roman"/>
              </a:rPr>
              <a:t>ng </a:t>
            </a:r>
            <a:r>
              <a:rPr lang="en-US" sz="2000" spc="-15" dirty="0">
                <a:latin typeface="Comic Sans MS" panose="030F0702030302020204" pitchFamily="66" charset="0"/>
                <a:cs typeface="Times New Roman"/>
              </a:rPr>
              <a:t>&lt;</a:t>
            </a:r>
            <a:r>
              <a:rPr lang="en-US" sz="2000" spc="0" dirty="0">
                <a:latin typeface="Comic Sans MS" panose="030F0702030302020204" pitchFamily="66" charset="0"/>
                <a:cs typeface="Times New Roman"/>
              </a:rPr>
              <a:t>25%</a:t>
            </a:r>
            <a:r>
              <a:rPr lang="en-US" sz="2000" spc="-5" dirty="0">
                <a:latin typeface="Comic Sans MS" panose="030F0702030302020204" pitchFamily="66" charset="0"/>
                <a:cs typeface="Times New Roman"/>
              </a:rPr>
              <a:t> </a:t>
            </a:r>
            <a:r>
              <a:rPr lang="en-US" sz="2000" spc="0" dirty="0">
                <a:latin typeface="Comic Sans MS" panose="030F0702030302020204" pitchFamily="66" charset="0"/>
                <a:cs typeface="Times New Roman"/>
              </a:rPr>
              <a:t>O2 </a:t>
            </a:r>
            <a:r>
              <a:rPr lang="en-US" sz="2000" spc="-10" dirty="0">
                <a:latin typeface="Comic Sans MS" panose="030F0702030302020204" pitchFamily="66" charset="0"/>
                <a:cs typeface="Times New Roman"/>
              </a:rPr>
              <a:t>bei</a:t>
            </a:r>
            <a:r>
              <a:rPr lang="en-US" sz="2000" spc="0" dirty="0">
                <a:latin typeface="Comic Sans MS" panose="030F0702030302020204" pitchFamily="66" charset="0"/>
                <a:cs typeface="Times New Roman"/>
              </a:rPr>
              <a:t>ng </a:t>
            </a:r>
            <a:r>
              <a:rPr lang="en-US" sz="2000" spc="-10" dirty="0">
                <a:latin typeface="Comic Sans MS" panose="030F0702030302020204" pitchFamily="66" charset="0"/>
                <a:cs typeface="Times New Roman"/>
              </a:rPr>
              <a:t>delive</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ed when N2O i</a:t>
            </a:r>
            <a:r>
              <a:rPr lang="en-US" sz="2000" spc="0" dirty="0">
                <a:latin typeface="Comic Sans MS" panose="030F0702030302020204" pitchFamily="66" charset="0"/>
                <a:cs typeface="Times New Roman"/>
              </a:rPr>
              <a:t>s</a:t>
            </a:r>
            <a:r>
              <a:rPr lang="en-US" sz="2000" spc="5" dirty="0">
                <a:latin typeface="Comic Sans MS" panose="030F0702030302020204" pitchFamily="66" charset="0"/>
                <a:cs typeface="Times New Roman"/>
              </a:rPr>
              <a:t> </a:t>
            </a:r>
            <a:r>
              <a:rPr lang="en-US" sz="2000" spc="0" dirty="0">
                <a:latin typeface="Comic Sans MS" panose="030F0702030302020204" pitchFamily="66" charset="0"/>
                <a:cs typeface="Times New Roman"/>
              </a:rPr>
              <a:t>u</a:t>
            </a:r>
            <a:r>
              <a:rPr lang="en-US" sz="2000" spc="5" dirty="0">
                <a:latin typeface="Comic Sans MS" panose="030F0702030302020204" pitchFamily="66" charset="0"/>
                <a:cs typeface="Times New Roman"/>
              </a:rPr>
              <a:t>s</a:t>
            </a:r>
            <a:r>
              <a:rPr lang="en-US" sz="2000" spc="-10" dirty="0">
                <a:latin typeface="Comic Sans MS" panose="030F0702030302020204" pitchFamily="66" charset="0"/>
                <a:cs typeface="Times New Roman"/>
              </a:rPr>
              <a:t>e</a:t>
            </a:r>
            <a:r>
              <a:rPr lang="en-US" sz="2000" spc="-20" dirty="0">
                <a:latin typeface="Comic Sans MS" panose="030F0702030302020204" pitchFamily="66" charset="0"/>
                <a:cs typeface="Times New Roman"/>
              </a:rPr>
              <a:t>d</a:t>
            </a:r>
            <a:r>
              <a:rPr lang="en-US" sz="2000" spc="0" dirty="0">
                <a:latin typeface="Comic Sans MS" panose="030F0702030302020204" pitchFamily="66" charset="0"/>
                <a:cs typeface="Times New Roman"/>
              </a:rPr>
              <a:t>.</a:t>
            </a:r>
            <a:endParaRPr lang="en-US" sz="2000" dirty="0">
              <a:latin typeface="Comic Sans MS" panose="030F0702030302020204" pitchFamily="66" charset="0"/>
              <a:cs typeface="Times New Roman"/>
            </a:endParaRPr>
          </a:p>
          <a:p>
            <a:pPr>
              <a:lnSpc>
                <a:spcPts val="550"/>
              </a:lnSpc>
              <a:spcBef>
                <a:spcPts val="16"/>
              </a:spcBef>
            </a:pPr>
            <a:endParaRPr lang="en-US" sz="900" dirty="0">
              <a:latin typeface="Comic Sans MS" panose="030F0702030302020204" pitchFamily="66" charset="0"/>
            </a:endParaRPr>
          </a:p>
          <a:p>
            <a:pPr>
              <a:lnSpc>
                <a:spcPts val="1000"/>
              </a:lnSpc>
            </a:pPr>
            <a:endParaRPr lang="en-US" sz="1200" dirty="0">
              <a:latin typeface="Comic Sans MS" panose="030F0702030302020204" pitchFamily="66" charset="0"/>
            </a:endParaRPr>
          </a:p>
          <a:p>
            <a:pPr marL="14604" marR="271145" indent="43815">
              <a:lnSpc>
                <a:spcPct val="101200"/>
              </a:lnSpc>
            </a:pPr>
            <a:r>
              <a:rPr lang="en-US" sz="2000" spc="-5" dirty="0">
                <a:latin typeface="Comic Sans MS" panose="030F0702030302020204" pitchFamily="66" charset="0"/>
                <a:cs typeface="Times New Roman"/>
              </a:rPr>
              <a:t>• </a:t>
            </a:r>
            <a:r>
              <a:rPr lang="en-US" sz="2000" b="1" spc="-10" dirty="0">
                <a:latin typeface="Comic Sans MS" panose="030F0702030302020204" pitchFamily="66" charset="0"/>
                <a:cs typeface="Times New Roman"/>
              </a:rPr>
              <a:t>E</a:t>
            </a:r>
            <a:r>
              <a:rPr lang="en-US" sz="2000" b="1" spc="-5" dirty="0">
                <a:latin typeface="Comic Sans MS" panose="030F0702030302020204" pitchFamily="66" charset="0"/>
                <a:cs typeface="Times New Roman"/>
              </a:rPr>
              <a:t>m</a:t>
            </a:r>
            <a:r>
              <a:rPr lang="en-US" sz="2000" b="1" spc="-10" dirty="0">
                <a:latin typeface="Comic Sans MS" panose="030F0702030302020204" pitchFamily="66" charset="0"/>
                <a:cs typeface="Times New Roman"/>
              </a:rPr>
              <a:t>erge</a:t>
            </a:r>
            <a:r>
              <a:rPr lang="en-US" sz="2000" b="1" spc="-5" dirty="0">
                <a:latin typeface="Comic Sans MS" panose="030F0702030302020204" pitchFamily="66" charset="0"/>
                <a:cs typeface="Times New Roman"/>
              </a:rPr>
              <a:t>n</a:t>
            </a:r>
            <a:r>
              <a:rPr lang="en-US" sz="2000" b="1" spc="-10" dirty="0">
                <a:latin typeface="Comic Sans MS" panose="030F0702030302020204" pitchFamily="66" charset="0"/>
                <a:cs typeface="Times New Roman"/>
              </a:rPr>
              <a:t>cy oxygen</a:t>
            </a:r>
            <a:r>
              <a:rPr lang="en-US" sz="2000" b="1" spc="-5" dirty="0">
                <a:latin typeface="Comic Sans MS" panose="030F0702030302020204" pitchFamily="66" charset="0"/>
                <a:cs typeface="Times New Roman"/>
              </a:rPr>
              <a:t> f</a:t>
            </a:r>
            <a:r>
              <a:rPr lang="en-US" sz="2000" b="1" spc="-10" dirty="0">
                <a:latin typeface="Comic Sans MS" panose="030F0702030302020204" pitchFamily="66" charset="0"/>
                <a:cs typeface="Times New Roman"/>
              </a:rPr>
              <a:t>l</a:t>
            </a:r>
            <a:r>
              <a:rPr lang="en-US" sz="2000" b="1" spc="-5" dirty="0">
                <a:latin typeface="Comic Sans MS" panose="030F0702030302020204" pitchFamily="66" charset="0"/>
                <a:cs typeface="Times New Roman"/>
              </a:rPr>
              <a:t>u</a:t>
            </a:r>
            <a:r>
              <a:rPr lang="en-US" sz="2000" b="1" spc="5" dirty="0">
                <a:latin typeface="Comic Sans MS" panose="030F0702030302020204" pitchFamily="66" charset="0"/>
                <a:cs typeface="Times New Roman"/>
              </a:rPr>
              <a:t>s</a:t>
            </a:r>
            <a:r>
              <a:rPr lang="en-US" sz="2000" b="1" spc="-5" dirty="0">
                <a:latin typeface="Comic Sans MS" panose="030F0702030302020204" pitchFamily="66" charset="0"/>
                <a:cs typeface="Times New Roman"/>
              </a:rPr>
              <a:t>h</a:t>
            </a:r>
            <a:r>
              <a:rPr lang="en-US" sz="2000" b="1" spc="0" dirty="0">
                <a:latin typeface="Comic Sans MS" panose="030F0702030302020204" pitchFamily="66" charset="0"/>
                <a:cs typeface="Times New Roman"/>
              </a:rPr>
              <a:t>:</a:t>
            </a:r>
            <a:r>
              <a:rPr lang="en-US" sz="2000" b="1" spc="-5" dirty="0">
                <a:latin typeface="Comic Sans MS" panose="030F0702030302020204" pitchFamily="66" charset="0"/>
                <a:cs typeface="Times New Roman"/>
              </a:rPr>
              <a:t> </a:t>
            </a:r>
            <a:r>
              <a:rPr lang="en-US" sz="2000" spc="0" dirty="0">
                <a:latin typeface="Comic Sans MS" panose="030F0702030302020204" pitchFamily="66" charset="0"/>
                <a:cs typeface="Times New Roman"/>
              </a:rPr>
              <a:t>w</a:t>
            </a:r>
            <a:r>
              <a:rPr lang="en-US" sz="2000" spc="-10" dirty="0">
                <a:latin typeface="Comic Sans MS" panose="030F0702030302020204" pitchFamily="66" charset="0"/>
                <a:cs typeface="Times New Roman"/>
              </a:rPr>
              <a:t>hen pressed, oxygen bypasses the back bar and </a:t>
            </a:r>
            <a:r>
              <a:rPr lang="en-US" sz="2000" spc="-5" dirty="0">
                <a:latin typeface="Comic Sans MS" panose="030F0702030302020204" pitchFamily="66" charset="0"/>
                <a:cs typeface="Times New Roman"/>
              </a:rPr>
              <a:t>is 35 </a:t>
            </a:r>
            <a:r>
              <a:rPr lang="en-US" sz="2000" spc="-10" dirty="0">
                <a:latin typeface="Comic Sans MS" panose="030F0702030302020204" pitchFamily="66" charset="0"/>
                <a:cs typeface="Times New Roman"/>
              </a:rPr>
              <a:t>&lt; delivered </a:t>
            </a:r>
            <a:r>
              <a:rPr lang="en-US" sz="2000" spc="-5" dirty="0">
                <a:latin typeface="Times New Roman"/>
                <a:cs typeface="Times New Roman"/>
              </a:rPr>
              <a:t>to </a:t>
            </a:r>
            <a:r>
              <a:rPr lang="en-US" sz="2000" spc="-10" dirty="0">
                <a:latin typeface="Times New Roman"/>
                <a:cs typeface="Times New Roman"/>
              </a:rPr>
              <a:t>the CGO (common gas outlet) </a:t>
            </a:r>
            <a:r>
              <a:rPr lang="en-US" sz="2000" spc="-10" dirty="0" err="1">
                <a:latin typeface="Times New Roman"/>
                <a:cs typeface="Times New Roman"/>
              </a:rPr>
              <a:t>a</a:t>
            </a:r>
            <a:r>
              <a:rPr lang="en-US" sz="2000" spc="5" dirty="0" err="1">
                <a:latin typeface="Times New Roman"/>
                <a:cs typeface="Times New Roman"/>
              </a:rPr>
              <a:t>t</a:t>
            </a:r>
            <a:r>
              <a:rPr lang="en-US" sz="2000" spc="-20" dirty="0" err="1">
                <a:latin typeface="Times New Roman"/>
                <a:cs typeface="Times New Roman"/>
              </a:rPr>
              <a:t>L</a:t>
            </a:r>
            <a:r>
              <a:rPr lang="en-US" sz="2000" spc="-10" dirty="0">
                <a:latin typeface="Times New Roman"/>
                <a:cs typeface="Times New Roman"/>
              </a:rPr>
              <a:t>/</a:t>
            </a:r>
            <a:r>
              <a:rPr lang="en-US" sz="2000" spc="-20" dirty="0">
                <a:latin typeface="Times New Roman"/>
                <a:cs typeface="Times New Roman"/>
              </a:rPr>
              <a:t>m</a:t>
            </a:r>
            <a:r>
              <a:rPr lang="en-US" sz="2000" spc="-10" dirty="0">
                <a:latin typeface="Times New Roman"/>
                <a:cs typeface="Times New Roman"/>
              </a:rPr>
              <a:t>i</a:t>
            </a:r>
            <a:r>
              <a:rPr lang="en-US" sz="2000" spc="0" dirty="0">
                <a:latin typeface="Times New Roman"/>
                <a:cs typeface="Times New Roman"/>
              </a:rPr>
              <a:t>n</a:t>
            </a:r>
            <a:endParaRPr lang="en-US" sz="2000" dirty="0">
              <a:latin typeface="Times New Roman"/>
              <a:cs typeface="Times New Roman"/>
            </a:endParaRPr>
          </a:p>
          <a:p>
            <a:pPr>
              <a:lnSpc>
                <a:spcPts val="650"/>
              </a:lnSpc>
              <a:spcBef>
                <a:spcPts val="3"/>
              </a:spcBef>
            </a:pPr>
            <a:endParaRPr sz="900" dirty="0"/>
          </a:p>
          <a:p>
            <a:pPr>
              <a:lnSpc>
                <a:spcPts val="1000"/>
              </a:lnSpc>
            </a:pPr>
            <a:endParaRPr sz="1100" dirty="0"/>
          </a:p>
        </p:txBody>
      </p:sp>
      <p:sp>
        <p:nvSpPr>
          <p:cNvPr id="4" name="object 4"/>
          <p:cNvSpPr/>
          <p:nvPr/>
        </p:nvSpPr>
        <p:spPr>
          <a:xfrm>
            <a:off x="6934200" y="1657350"/>
            <a:ext cx="1732074" cy="2623723"/>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0DD4-D860-42EC-8656-A5FBCC73AFC3}"/>
              </a:ext>
            </a:extLst>
          </p:cNvPr>
          <p:cNvSpPr>
            <a:spLocks noGrp="1"/>
          </p:cNvSpPr>
          <p:nvPr>
            <p:ph type="title"/>
          </p:nvPr>
        </p:nvSpPr>
        <p:spPr>
          <a:xfrm>
            <a:off x="484584" y="339538"/>
            <a:ext cx="7053542" cy="1050398"/>
          </a:xfrm>
        </p:spPr>
        <p:txBody>
          <a:bodyPr/>
          <a:lstStyle/>
          <a:p>
            <a:pPr marL="12700">
              <a:lnSpc>
                <a:spcPts val="2150"/>
              </a:lnSpc>
              <a:tabLst>
                <a:tab pos="418465" algn="l"/>
              </a:tabLst>
            </a:pPr>
            <a:r>
              <a:rPr lang="en-US" sz="3200" b="1" i="1" dirty="0">
                <a:solidFill>
                  <a:srgbClr val="FF5722"/>
                </a:solidFill>
                <a:latin typeface="Arial"/>
                <a:cs typeface="Arial"/>
              </a:rPr>
              <a:t>Di</a:t>
            </a:r>
            <a:r>
              <a:rPr lang="en-US" sz="3200" b="1" i="1" spc="-5" dirty="0">
                <a:solidFill>
                  <a:srgbClr val="FF5722"/>
                </a:solidFill>
                <a:latin typeface="Arial"/>
                <a:cs typeface="Arial"/>
              </a:rPr>
              <a:t>sc</a:t>
            </a:r>
            <a:r>
              <a:rPr lang="en-US" sz="3200" b="1" i="1" spc="-15" dirty="0">
                <a:solidFill>
                  <a:srgbClr val="FF5722"/>
                </a:solidFill>
                <a:latin typeface="Arial"/>
                <a:cs typeface="Arial"/>
              </a:rPr>
              <a:t>us</a:t>
            </a:r>
            <a:r>
              <a:rPr lang="en-US" sz="3200" b="1" i="1" dirty="0">
                <a:solidFill>
                  <a:srgbClr val="FF5722"/>
                </a:solidFill>
                <a:latin typeface="Arial"/>
                <a:cs typeface="Arial"/>
              </a:rPr>
              <a:t>s</a:t>
            </a:r>
            <a:r>
              <a:rPr lang="en-US" sz="3200" b="1" i="1" spc="-5" dirty="0">
                <a:solidFill>
                  <a:srgbClr val="FF5722"/>
                </a:solidFill>
                <a:latin typeface="Arial"/>
                <a:cs typeface="Arial"/>
              </a:rPr>
              <a:t> </a:t>
            </a:r>
            <a:r>
              <a:rPr lang="en-US" sz="3200" b="1" i="1" dirty="0">
                <a:solidFill>
                  <a:srgbClr val="FF5722"/>
                </a:solidFill>
                <a:latin typeface="Arial"/>
                <a:cs typeface="Arial"/>
              </a:rPr>
              <a:t>the</a:t>
            </a:r>
            <a:r>
              <a:rPr lang="en-US" sz="3200" b="1" i="1" spc="-5" dirty="0">
                <a:solidFill>
                  <a:srgbClr val="FF5722"/>
                </a:solidFill>
                <a:latin typeface="Arial"/>
                <a:cs typeface="Arial"/>
              </a:rPr>
              <a:t> sa</a:t>
            </a:r>
            <a:r>
              <a:rPr lang="en-US" sz="3200" b="1" i="1" dirty="0">
                <a:solidFill>
                  <a:srgbClr val="FF5722"/>
                </a:solidFill>
                <a:latin typeface="Arial"/>
                <a:cs typeface="Arial"/>
              </a:rPr>
              <a:t>f</a:t>
            </a:r>
            <a:r>
              <a:rPr lang="en-US" sz="3200" b="1" i="1" spc="-5" dirty="0">
                <a:solidFill>
                  <a:srgbClr val="FF5722"/>
                </a:solidFill>
                <a:latin typeface="Arial"/>
                <a:cs typeface="Arial"/>
              </a:rPr>
              <a:t>e</a:t>
            </a:r>
            <a:r>
              <a:rPr lang="en-US" sz="3200" b="1" i="1" dirty="0">
                <a:solidFill>
                  <a:srgbClr val="FF5722"/>
                </a:solidFill>
                <a:latin typeface="Arial"/>
                <a:cs typeface="Arial"/>
              </a:rPr>
              <a:t>ty</a:t>
            </a:r>
            <a:r>
              <a:rPr lang="en-US" sz="3200" b="1" i="1" spc="-5" dirty="0">
                <a:solidFill>
                  <a:srgbClr val="FF5722"/>
                </a:solidFill>
                <a:latin typeface="Arial"/>
                <a:cs typeface="Arial"/>
              </a:rPr>
              <a:t> </a:t>
            </a:r>
            <a:r>
              <a:rPr lang="en-US" sz="3200" b="1" i="1" dirty="0">
                <a:solidFill>
                  <a:srgbClr val="FF5722"/>
                </a:solidFill>
                <a:latin typeface="Arial"/>
                <a:cs typeface="Arial"/>
              </a:rPr>
              <a:t>f</a:t>
            </a:r>
            <a:r>
              <a:rPr lang="en-US" sz="3200" b="1" i="1" spc="-5" dirty="0">
                <a:solidFill>
                  <a:srgbClr val="FF5722"/>
                </a:solidFill>
                <a:latin typeface="Arial"/>
                <a:cs typeface="Arial"/>
              </a:rPr>
              <a:t>ea</a:t>
            </a:r>
            <a:r>
              <a:rPr lang="en-US" sz="3200" b="1" i="1" dirty="0">
                <a:solidFill>
                  <a:srgbClr val="FF5722"/>
                </a:solidFill>
                <a:latin typeface="Arial"/>
                <a:cs typeface="Arial"/>
              </a:rPr>
              <a:t>tur</a:t>
            </a:r>
            <a:r>
              <a:rPr lang="en-US" sz="3200" b="1" i="1" spc="-5" dirty="0">
                <a:solidFill>
                  <a:srgbClr val="FF5722"/>
                </a:solidFill>
                <a:latin typeface="Arial"/>
                <a:cs typeface="Arial"/>
              </a:rPr>
              <a:t>e</a:t>
            </a:r>
            <a:r>
              <a:rPr lang="en-US" sz="3200" b="1" i="1" dirty="0">
                <a:solidFill>
                  <a:srgbClr val="FF5722"/>
                </a:solidFill>
                <a:latin typeface="Arial"/>
                <a:cs typeface="Arial"/>
              </a:rPr>
              <a:t>s</a:t>
            </a:r>
            <a:r>
              <a:rPr lang="en-US" sz="3200" b="1" i="1" spc="-5" dirty="0">
                <a:solidFill>
                  <a:srgbClr val="FF5722"/>
                </a:solidFill>
                <a:latin typeface="Arial"/>
                <a:cs typeface="Arial"/>
              </a:rPr>
              <a:t> </a:t>
            </a:r>
            <a:r>
              <a:rPr lang="en-US" sz="3200" b="1" i="1" spc="-10" dirty="0">
                <a:solidFill>
                  <a:srgbClr val="FF5722"/>
                </a:solidFill>
                <a:latin typeface="Arial"/>
                <a:cs typeface="Arial"/>
              </a:rPr>
              <a:t>of </a:t>
            </a:r>
            <a:r>
              <a:rPr lang="en-US" sz="3200" b="1" i="1" spc="-5" dirty="0">
                <a:solidFill>
                  <a:srgbClr val="FF5722"/>
                </a:solidFill>
                <a:latin typeface="Arial"/>
                <a:cs typeface="Arial"/>
              </a:rPr>
              <a:t>a</a:t>
            </a:r>
            <a:r>
              <a:rPr lang="en-US" sz="3200" b="1" i="1" spc="-15" dirty="0">
                <a:solidFill>
                  <a:srgbClr val="FF5722"/>
                </a:solidFill>
                <a:latin typeface="Arial"/>
                <a:cs typeface="Arial"/>
              </a:rPr>
              <a:t>ne</a:t>
            </a:r>
            <a:r>
              <a:rPr lang="en-US" sz="3200" b="1" i="1" spc="-5" dirty="0">
                <a:solidFill>
                  <a:srgbClr val="FF5722"/>
                </a:solidFill>
                <a:latin typeface="Arial"/>
                <a:cs typeface="Arial"/>
              </a:rPr>
              <a:t>s</a:t>
            </a:r>
            <a:r>
              <a:rPr lang="en-US" sz="3200" b="1" i="1" dirty="0">
                <a:solidFill>
                  <a:srgbClr val="FF5722"/>
                </a:solidFill>
                <a:latin typeface="Arial"/>
                <a:cs typeface="Arial"/>
              </a:rPr>
              <a:t>th</a:t>
            </a:r>
            <a:r>
              <a:rPr lang="en-US" sz="3200" b="1" i="1" spc="-5" dirty="0">
                <a:solidFill>
                  <a:srgbClr val="FF5722"/>
                </a:solidFill>
                <a:latin typeface="Arial"/>
                <a:cs typeface="Arial"/>
              </a:rPr>
              <a:t>es</a:t>
            </a:r>
            <a:r>
              <a:rPr lang="en-US" sz="3200" b="1" i="1" spc="-10" dirty="0">
                <a:solidFill>
                  <a:srgbClr val="FF5722"/>
                </a:solidFill>
                <a:latin typeface="Arial"/>
                <a:cs typeface="Arial"/>
              </a:rPr>
              <a:t>ia </a:t>
            </a:r>
            <a:r>
              <a:rPr lang="en-US" sz="3200" b="1" i="1" spc="-5" dirty="0">
                <a:solidFill>
                  <a:srgbClr val="FF5722"/>
                </a:solidFill>
                <a:latin typeface="Arial"/>
                <a:cs typeface="Arial"/>
              </a:rPr>
              <a:t>machine</a:t>
            </a:r>
            <a:br>
              <a:rPr lang="en-US" sz="3200" dirty="0">
                <a:latin typeface="Arial"/>
                <a:cs typeface="Arial"/>
              </a:rPr>
            </a:br>
            <a:endParaRPr lang="en-US" dirty="0"/>
          </a:p>
        </p:txBody>
      </p:sp>
      <p:sp>
        <p:nvSpPr>
          <p:cNvPr id="3" name="Content Placeholder 2">
            <a:extLst>
              <a:ext uri="{FF2B5EF4-FFF2-40B4-BE49-F238E27FC236}">
                <a16:creationId xmlns:a16="http://schemas.microsoft.com/office/drawing/2014/main" id="{13B6C827-8A5D-4BA0-82F9-612D99226094}"/>
              </a:ext>
            </a:extLst>
          </p:cNvPr>
          <p:cNvSpPr>
            <a:spLocks noGrp="1"/>
          </p:cNvSpPr>
          <p:nvPr>
            <p:ph idx="1"/>
          </p:nvPr>
        </p:nvSpPr>
        <p:spPr>
          <a:xfrm>
            <a:off x="152400" y="1352550"/>
            <a:ext cx="6709906" cy="3146611"/>
          </a:xfrm>
        </p:spPr>
        <p:txBody>
          <a:bodyPr>
            <a:normAutofit lnSpcReduction="10000"/>
          </a:bodyPr>
          <a:lstStyle/>
          <a:p>
            <a:pPr marL="59055">
              <a:lnSpc>
                <a:spcPct val="100000"/>
              </a:lnSpc>
            </a:pPr>
            <a:r>
              <a:rPr lang="en-US" sz="2000" b="1" spc="-5" dirty="0">
                <a:latin typeface="Comic Sans MS" panose="030F0702030302020204" pitchFamily="66" charset="0"/>
                <a:cs typeface="Times New Roman"/>
              </a:rPr>
              <a:t>Su</a:t>
            </a:r>
            <a:r>
              <a:rPr lang="en-US" sz="2000" b="1" spc="-10" dirty="0">
                <a:latin typeface="Comic Sans MS" panose="030F0702030302020204" pitchFamily="66" charset="0"/>
                <a:cs typeface="Times New Roman"/>
              </a:rPr>
              <a:t>c</a:t>
            </a:r>
            <a:r>
              <a:rPr lang="en-US" sz="2000" b="1" spc="-5" dirty="0">
                <a:latin typeface="Comic Sans MS" panose="030F0702030302020204" pitchFamily="66" charset="0"/>
                <a:cs typeface="Times New Roman"/>
              </a:rPr>
              <a:t>t</a:t>
            </a:r>
            <a:r>
              <a:rPr lang="en-US" sz="2000" b="1" spc="-10" dirty="0">
                <a:latin typeface="Comic Sans MS" panose="030F0702030302020204" pitchFamily="66" charset="0"/>
                <a:cs typeface="Times New Roman"/>
              </a:rPr>
              <a:t>i</a:t>
            </a:r>
            <a:r>
              <a:rPr lang="en-US" sz="2000" b="1" dirty="0">
                <a:latin typeface="Comic Sans MS" panose="030F0702030302020204" pitchFamily="66" charset="0"/>
                <a:cs typeface="Times New Roman"/>
              </a:rPr>
              <a:t>o</a:t>
            </a:r>
            <a:r>
              <a:rPr lang="en-US" sz="2000" b="1" spc="-5" dirty="0">
                <a:latin typeface="Comic Sans MS" panose="030F0702030302020204" pitchFamily="66" charset="0"/>
                <a:cs typeface="Times New Roman"/>
              </a:rPr>
              <a:t>n</a:t>
            </a:r>
            <a:r>
              <a:rPr lang="en-US" sz="2000" b="1" dirty="0">
                <a:latin typeface="Comic Sans MS" panose="030F0702030302020204" pitchFamily="66" charset="0"/>
                <a:cs typeface="Times New Roman"/>
              </a:rPr>
              <a:t>:</a:t>
            </a:r>
            <a:r>
              <a:rPr lang="en-US" sz="2000" b="1" spc="-5" dirty="0">
                <a:latin typeface="Comic Sans MS" panose="030F0702030302020204" pitchFamily="66" charset="0"/>
                <a:cs typeface="Times New Roman"/>
              </a:rPr>
              <a:t> </a:t>
            </a:r>
            <a:r>
              <a:rPr lang="en-US" sz="2000" spc="-10" dirty="0">
                <a:latin typeface="Comic Sans MS" panose="030F0702030302020204" pitchFamily="66" charset="0"/>
                <a:cs typeface="Times New Roman"/>
              </a:rPr>
              <a:t>generated suction </a:t>
            </a:r>
            <a:r>
              <a:rPr lang="en-US" sz="2000" spc="-5" dirty="0">
                <a:latin typeface="Comic Sans MS" panose="030F0702030302020204" pitchFamily="66" charset="0"/>
                <a:cs typeface="Times New Roman"/>
              </a:rPr>
              <a:t>is us</a:t>
            </a:r>
            <a:r>
              <a:rPr lang="en-US" sz="2000" spc="-10" dirty="0">
                <a:latin typeface="Comic Sans MS" panose="030F0702030302020204" pitchFamily="66" charset="0"/>
                <a:cs typeface="Times New Roman"/>
              </a:rPr>
              <a:t>ed </a:t>
            </a:r>
            <a:r>
              <a:rPr lang="en-US" sz="2000" spc="-5" dirty="0">
                <a:latin typeface="Comic Sans MS" panose="030F0702030302020204" pitchFamily="66" charset="0"/>
                <a:cs typeface="Times New Roman"/>
              </a:rPr>
              <a:t>to </a:t>
            </a:r>
            <a:r>
              <a:rPr lang="en-US" sz="2000" spc="-10" dirty="0">
                <a:latin typeface="Comic Sans MS" panose="030F0702030302020204" pitchFamily="66" charset="0"/>
                <a:cs typeface="Times New Roman"/>
              </a:rPr>
              <a:t>clear </a:t>
            </a:r>
            <a:r>
              <a:rPr lang="en-US" sz="2000" spc="-5" dirty="0">
                <a:latin typeface="Comic Sans MS" panose="030F0702030302020204" pitchFamily="66" charset="0"/>
                <a:cs typeface="Times New Roman"/>
              </a:rPr>
              <a:t>airw</a:t>
            </a:r>
            <a:r>
              <a:rPr lang="en-US" sz="2000" spc="-10" dirty="0">
                <a:latin typeface="Comic Sans MS" panose="030F0702030302020204" pitchFamily="66" charset="0"/>
                <a:cs typeface="Times New Roman"/>
              </a:rPr>
              <a:t>a</a:t>
            </a:r>
            <a:r>
              <a:rPr lang="en-US" sz="2000" spc="35" dirty="0">
                <a:latin typeface="Comic Sans MS" panose="030F0702030302020204" pitchFamily="66" charset="0"/>
                <a:cs typeface="Times New Roman"/>
              </a:rPr>
              <a:t>y</a:t>
            </a:r>
            <a:r>
              <a:rPr lang="en-US" sz="2000" spc="-5" dirty="0">
                <a:latin typeface="Comic Sans MS" panose="030F0702030302020204" pitchFamily="66" charset="0"/>
                <a:cs typeface="Times New Roman"/>
              </a:rPr>
              <a:t>-</a:t>
            </a:r>
            <a:r>
              <a:rPr lang="en-US" sz="2000" spc="-10" dirty="0">
                <a:latin typeface="Comic Sans MS" panose="030F0702030302020204" pitchFamily="66" charset="0"/>
                <a:cs typeface="Times New Roman"/>
              </a:rPr>
              <a:t>pressur</a:t>
            </a:r>
            <a:r>
              <a:rPr lang="en-US" sz="2000" dirty="0">
                <a:latin typeface="Comic Sans MS" panose="030F0702030302020204" pitchFamily="66" charset="0"/>
                <a:cs typeface="Times New Roman"/>
              </a:rPr>
              <a:t>e</a:t>
            </a:r>
            <a:r>
              <a:rPr lang="en-US" sz="2000" spc="-5" dirty="0">
                <a:latin typeface="Comic Sans MS" panose="030F0702030302020204" pitchFamily="66" charset="0"/>
                <a:cs typeface="Times New Roman"/>
              </a:rPr>
              <a:t>-</a:t>
            </a:r>
            <a:r>
              <a:rPr lang="en-US" sz="2000" spc="-10" dirty="0">
                <a:latin typeface="Comic Sans MS" panose="030F0702030302020204" pitchFamily="66" charset="0"/>
                <a:cs typeface="Times New Roman"/>
              </a:rPr>
              <a:t>adjustable negative</a:t>
            </a:r>
            <a:r>
              <a:rPr lang="en-US" sz="2000" dirty="0">
                <a:latin typeface="Comic Sans MS" panose="030F0702030302020204" pitchFamily="66" charset="0"/>
                <a:cs typeface="Times New Roman"/>
              </a:rPr>
              <a:t> s</a:t>
            </a:r>
            <a:r>
              <a:rPr lang="en-US" sz="2000" spc="-10" dirty="0">
                <a:latin typeface="Comic Sans MS" panose="030F0702030302020204" pitchFamily="66" charset="0"/>
                <a:cs typeface="Times New Roman"/>
              </a:rPr>
              <a:t>ecretions/vomit and </a:t>
            </a:r>
            <a:r>
              <a:rPr lang="en-US" sz="2000" spc="-15" dirty="0">
                <a:latin typeface="Comic Sans MS" panose="030F0702030302020204" pitchFamily="66" charset="0"/>
                <a:cs typeface="Times New Roman"/>
              </a:rPr>
              <a:t>mus</a:t>
            </a:r>
            <a:r>
              <a:rPr lang="en-US" sz="2000" spc="-5" dirty="0">
                <a:latin typeface="Comic Sans MS" panose="030F0702030302020204" pitchFamily="66" charset="0"/>
                <a:cs typeface="Times New Roman"/>
              </a:rPr>
              <a:t>t </a:t>
            </a:r>
            <a:r>
              <a:rPr lang="en-US" sz="2000" spc="-10" dirty="0">
                <a:latin typeface="Comic Sans MS" panose="030F0702030302020204" pitchFamily="66" charset="0"/>
                <a:cs typeface="Times New Roman"/>
              </a:rPr>
              <a:t>be available for </a:t>
            </a:r>
            <a:r>
              <a:rPr lang="en-US" sz="2000" spc="-5" dirty="0">
                <a:latin typeface="Comic Sans MS" panose="030F0702030302020204" pitchFamily="66" charset="0"/>
                <a:cs typeface="Times New Roman"/>
              </a:rPr>
              <a:t>all </a:t>
            </a:r>
            <a:r>
              <a:rPr lang="en-US" sz="2000" spc="-10" dirty="0">
                <a:latin typeface="Comic Sans MS" panose="030F0702030302020204" pitchFamily="66" charset="0"/>
                <a:cs typeface="Times New Roman"/>
              </a:rPr>
              <a:t>cases</a:t>
            </a:r>
            <a:endParaRPr lang="en-US" sz="2000" dirty="0">
              <a:latin typeface="Comic Sans MS" panose="030F0702030302020204" pitchFamily="66" charset="0"/>
              <a:cs typeface="Times New Roman"/>
            </a:endParaRPr>
          </a:p>
          <a:p>
            <a:pPr>
              <a:lnSpc>
                <a:spcPts val="550"/>
              </a:lnSpc>
              <a:spcBef>
                <a:spcPts val="16"/>
              </a:spcBef>
            </a:pPr>
            <a:endParaRPr lang="en-US" sz="1000" dirty="0">
              <a:latin typeface="Comic Sans MS" panose="030F0702030302020204" pitchFamily="66" charset="0"/>
            </a:endParaRPr>
          </a:p>
          <a:p>
            <a:pPr>
              <a:lnSpc>
                <a:spcPts val="1000"/>
              </a:lnSpc>
            </a:pPr>
            <a:endParaRPr lang="en-US" sz="1400" dirty="0">
              <a:latin typeface="Comic Sans MS" panose="030F0702030302020204" pitchFamily="66" charset="0"/>
            </a:endParaRPr>
          </a:p>
          <a:p>
            <a:pPr marL="14604" marR="151130" indent="43815">
              <a:lnSpc>
                <a:spcPct val="101200"/>
              </a:lnSpc>
            </a:pPr>
            <a:r>
              <a:rPr lang="en-US" sz="2000" b="1" spc="-5" dirty="0">
                <a:latin typeface="Comic Sans MS" panose="030F0702030302020204" pitchFamily="66" charset="0"/>
                <a:cs typeface="Times New Roman"/>
              </a:rPr>
              <a:t> S</a:t>
            </a:r>
            <a:r>
              <a:rPr lang="en-US" sz="2000" b="1" spc="-10" dirty="0">
                <a:latin typeface="Comic Sans MS" panose="030F0702030302020204" pitchFamily="66" charset="0"/>
                <a:cs typeface="Times New Roman"/>
              </a:rPr>
              <a:t>cave</a:t>
            </a:r>
            <a:r>
              <a:rPr lang="en-US" sz="2000" b="1" spc="-5" dirty="0">
                <a:latin typeface="Comic Sans MS" panose="030F0702030302020204" pitchFamily="66" charset="0"/>
                <a:cs typeface="Times New Roman"/>
              </a:rPr>
              <a:t>n</a:t>
            </a:r>
            <a:r>
              <a:rPr lang="en-US" sz="2000" b="1" spc="-10" dirty="0">
                <a:latin typeface="Comic Sans MS" panose="030F0702030302020204" pitchFamily="66" charset="0"/>
                <a:cs typeface="Times New Roman"/>
              </a:rPr>
              <a:t>ged</a:t>
            </a:r>
            <a:r>
              <a:rPr lang="en-US" sz="2000" b="1" spc="-5" dirty="0">
                <a:latin typeface="Comic Sans MS" panose="030F0702030302020204" pitchFamily="66" charset="0"/>
                <a:cs typeface="Times New Roman"/>
              </a:rPr>
              <a:t> </a:t>
            </a:r>
            <a:r>
              <a:rPr lang="en-US" sz="2000" b="1" dirty="0">
                <a:latin typeface="Comic Sans MS" panose="030F0702030302020204" pitchFamily="66" charset="0"/>
                <a:cs typeface="Times New Roman"/>
              </a:rPr>
              <a:t>ga</a:t>
            </a:r>
            <a:r>
              <a:rPr lang="en-US" sz="2000" b="1" spc="5" dirty="0">
                <a:latin typeface="Comic Sans MS" panose="030F0702030302020204" pitchFamily="66" charset="0"/>
                <a:cs typeface="Times New Roman"/>
              </a:rPr>
              <a:t>s</a:t>
            </a:r>
            <a:r>
              <a:rPr lang="en-US" sz="2000" b="1" spc="-10" dirty="0">
                <a:latin typeface="Comic Sans MS" panose="030F0702030302020204" pitchFamily="66" charset="0"/>
                <a:cs typeface="Times New Roman"/>
              </a:rPr>
              <a:t>es </a:t>
            </a:r>
            <a:r>
              <a:rPr lang="en-US" sz="2000" spc="-10" dirty="0">
                <a:latin typeface="Comic Sans MS" panose="030F0702030302020204" pitchFamily="66" charset="0"/>
                <a:cs typeface="Times New Roman"/>
              </a:rPr>
              <a:t>are usually vented </a:t>
            </a:r>
            <a:r>
              <a:rPr lang="en-US" sz="2000" spc="-5" dirty="0">
                <a:latin typeface="Comic Sans MS" panose="030F0702030302020204" pitchFamily="66" charset="0"/>
                <a:cs typeface="Times New Roman"/>
              </a:rPr>
              <a:t>to </a:t>
            </a:r>
            <a:r>
              <a:rPr lang="en-US" sz="2000" spc="-10" dirty="0">
                <a:latin typeface="Comic Sans MS" panose="030F0702030302020204" pitchFamily="66" charset="0"/>
                <a:cs typeface="Times New Roman"/>
              </a:rPr>
              <a:t>the atmosphere. Scavenging tubing has a</a:t>
            </a:r>
            <a:r>
              <a:rPr lang="en-US" sz="2000" spc="-5" dirty="0">
                <a:latin typeface="Comic Sans MS" panose="030F0702030302020204" pitchFamily="66" charset="0"/>
                <a:cs typeface="Times New Roman"/>
              </a:rPr>
              <a:t> 30 </a:t>
            </a:r>
            <a:r>
              <a:rPr lang="en-US" sz="2000" dirty="0">
                <a:latin typeface="Comic Sans MS" panose="030F0702030302020204" pitchFamily="66" charset="0"/>
                <a:cs typeface="Times New Roman"/>
              </a:rPr>
              <a:t>) w</a:t>
            </a:r>
            <a:r>
              <a:rPr lang="en-US" sz="2000" spc="-10" dirty="0">
                <a:latin typeface="Comic Sans MS" panose="030F0702030302020204" pitchFamily="66" charset="0"/>
                <a:cs typeface="Times New Roman"/>
              </a:rPr>
              <a:t>ider </a:t>
            </a:r>
            <a:r>
              <a:rPr lang="en-US" sz="2000" spc="-10" dirty="0" err="1">
                <a:latin typeface="Comic Sans MS" panose="030F0702030302020204" pitchFamily="66" charset="0"/>
                <a:cs typeface="Times New Roman"/>
              </a:rPr>
              <a:t>bor</a:t>
            </a:r>
            <a:r>
              <a:rPr lang="en-US" sz="2000" spc="-15" dirty="0" err="1">
                <a:latin typeface="Comic Sans MS" panose="030F0702030302020204" pitchFamily="66" charset="0"/>
                <a:cs typeface="Times New Roman"/>
              </a:rPr>
              <a:t>e</a:t>
            </a:r>
            <a:r>
              <a:rPr lang="en-US" sz="2000" spc="-20" dirty="0" err="1">
                <a:latin typeface="Comic Sans MS" panose="030F0702030302020204" pitchFamily="66" charset="0"/>
                <a:cs typeface="Times New Roman"/>
              </a:rPr>
              <a:t>mm</a:t>
            </a:r>
            <a:r>
              <a:rPr lang="en-US" sz="2000" spc="-5" dirty="0">
                <a:latin typeface="Comic Sans MS" panose="030F0702030302020204" pitchFamily="66" charset="0"/>
                <a:cs typeface="Times New Roman"/>
              </a:rPr>
              <a:t>)</a:t>
            </a:r>
            <a:r>
              <a:rPr lang="en-US" sz="2000" dirty="0">
                <a:latin typeface="Comic Sans MS" panose="030F0702030302020204" pitchFamily="66" charset="0"/>
                <a:cs typeface="Times New Roman"/>
              </a:rPr>
              <a:t>, p</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eventi</a:t>
            </a:r>
            <a:r>
              <a:rPr lang="en-US" sz="2000" dirty="0">
                <a:latin typeface="Comic Sans MS" panose="030F0702030302020204" pitchFamily="66" charset="0"/>
                <a:cs typeface="Times New Roman"/>
              </a:rPr>
              <a:t>ng </a:t>
            </a:r>
            <a:r>
              <a:rPr lang="en-US" sz="2000" spc="-10" dirty="0">
                <a:latin typeface="Comic Sans MS" panose="030F0702030302020204" pitchFamily="66" charset="0"/>
                <a:cs typeface="Times New Roman"/>
              </a:rPr>
              <a:t>accident</a:t>
            </a:r>
            <a:r>
              <a:rPr lang="en-US" sz="2000" spc="-5" dirty="0">
                <a:latin typeface="Comic Sans MS" panose="030F0702030302020204" pitchFamily="66" charset="0"/>
                <a:cs typeface="Times New Roman"/>
              </a:rPr>
              <a:t>al </a:t>
            </a:r>
            <a:r>
              <a:rPr lang="en-US" sz="2000" spc="-10" dirty="0">
                <a:latin typeface="Comic Sans MS" panose="030F0702030302020204" pitchFamily="66" charset="0"/>
                <a:cs typeface="Times New Roman"/>
              </a:rPr>
              <a:t>connecti</a:t>
            </a:r>
            <a:r>
              <a:rPr lang="en-US" sz="2000" dirty="0">
                <a:latin typeface="Comic Sans MS" panose="030F0702030302020204" pitchFamily="66" charset="0"/>
                <a:cs typeface="Times New Roman"/>
              </a:rPr>
              <a:t>on </a:t>
            </a:r>
            <a:r>
              <a:rPr lang="en-US" sz="2000" spc="-10" dirty="0">
                <a:latin typeface="Comic Sans MS" panose="030F0702030302020204" pitchFamily="66" charset="0"/>
                <a:cs typeface="Times New Roman"/>
              </a:rPr>
              <a:t>t</a:t>
            </a:r>
            <a:r>
              <a:rPr lang="en-US" sz="2000" dirty="0">
                <a:latin typeface="Comic Sans MS" panose="030F0702030302020204" pitchFamily="66" charset="0"/>
                <a:cs typeface="Times New Roman"/>
              </a:rPr>
              <a:t>o b</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eathi</a:t>
            </a:r>
            <a:r>
              <a:rPr lang="en-US" sz="2000" dirty="0">
                <a:latin typeface="Comic Sans MS" panose="030F0702030302020204" pitchFamily="66" charset="0"/>
                <a:cs typeface="Times New Roman"/>
              </a:rPr>
              <a:t>ng </a:t>
            </a:r>
            <a:r>
              <a:rPr lang="en-US" sz="2000" spc="-10" dirty="0">
                <a:latin typeface="Comic Sans MS" panose="030F0702030302020204" pitchFamily="66" charset="0"/>
                <a:cs typeface="Times New Roman"/>
              </a:rPr>
              <a:t>ci</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cuit</a:t>
            </a:r>
            <a:r>
              <a:rPr lang="en-US" sz="2000" spc="-15" dirty="0">
                <a:latin typeface="Comic Sans MS" panose="030F0702030302020204" pitchFamily="66" charset="0"/>
                <a:cs typeface="Times New Roman"/>
              </a:rPr>
              <a:t>s</a:t>
            </a:r>
            <a:r>
              <a:rPr lang="en-US" sz="2000" dirty="0">
                <a:latin typeface="Comic Sans MS" panose="030F0702030302020204" pitchFamily="66" charset="0"/>
                <a:cs typeface="Times New Roman"/>
              </a:rPr>
              <a:t>.</a:t>
            </a:r>
          </a:p>
          <a:p>
            <a:pPr>
              <a:lnSpc>
                <a:spcPts val="550"/>
              </a:lnSpc>
              <a:spcBef>
                <a:spcPts val="37"/>
              </a:spcBef>
            </a:pPr>
            <a:endParaRPr lang="en-US" sz="1000" dirty="0">
              <a:latin typeface="Comic Sans MS" panose="030F0702030302020204" pitchFamily="66" charset="0"/>
            </a:endParaRPr>
          </a:p>
          <a:p>
            <a:pPr>
              <a:lnSpc>
                <a:spcPts val="1000"/>
              </a:lnSpc>
            </a:pPr>
            <a:endParaRPr lang="en-US" sz="1400" dirty="0">
              <a:latin typeface="Comic Sans MS" panose="030F0702030302020204" pitchFamily="66" charset="0"/>
            </a:endParaRPr>
          </a:p>
          <a:p>
            <a:pPr marL="59055">
              <a:lnSpc>
                <a:spcPct val="100000"/>
              </a:lnSpc>
            </a:pPr>
            <a:r>
              <a:rPr lang="en-US" sz="2000" b="1" dirty="0">
                <a:latin typeface="Comic Sans MS" panose="030F0702030302020204" pitchFamily="66" charset="0"/>
                <a:cs typeface="Times New Roman"/>
              </a:rPr>
              <a:t>V</a:t>
            </a:r>
            <a:r>
              <a:rPr lang="en-US" sz="2000" b="1" spc="-10" dirty="0">
                <a:latin typeface="Comic Sans MS" panose="030F0702030302020204" pitchFamily="66" charset="0"/>
                <a:cs typeface="Times New Roman"/>
              </a:rPr>
              <a:t>e</a:t>
            </a:r>
            <a:r>
              <a:rPr lang="en-US" sz="2000" b="1" spc="-5" dirty="0">
                <a:latin typeface="Comic Sans MS" panose="030F0702030302020204" pitchFamily="66" charset="0"/>
                <a:cs typeface="Times New Roman"/>
              </a:rPr>
              <a:t>nt</a:t>
            </a:r>
            <a:r>
              <a:rPr lang="en-US" sz="2000" b="1" spc="-10" dirty="0">
                <a:latin typeface="Comic Sans MS" panose="030F0702030302020204" pitchFamily="66" charset="0"/>
                <a:cs typeface="Times New Roman"/>
              </a:rPr>
              <a:t>il</a:t>
            </a:r>
            <a:r>
              <a:rPr lang="en-US" sz="2000" b="1" dirty="0">
                <a:latin typeface="Comic Sans MS" panose="030F0702030302020204" pitchFamily="66" charset="0"/>
                <a:cs typeface="Times New Roman"/>
              </a:rPr>
              <a:t>a</a:t>
            </a:r>
            <a:r>
              <a:rPr lang="en-US" sz="2000" b="1" spc="-5" dirty="0">
                <a:latin typeface="Comic Sans MS" panose="030F0702030302020204" pitchFamily="66" charset="0"/>
                <a:cs typeface="Times New Roman"/>
              </a:rPr>
              <a:t>t</a:t>
            </a:r>
            <a:r>
              <a:rPr lang="en-US" sz="2000" b="1" spc="-10" dirty="0">
                <a:latin typeface="Comic Sans MS" panose="030F0702030302020204" pitchFamily="66" charset="0"/>
                <a:cs typeface="Times New Roman"/>
              </a:rPr>
              <a:t>or alar</a:t>
            </a:r>
            <a:r>
              <a:rPr lang="en-US" sz="2000" b="1" spc="-5" dirty="0">
                <a:latin typeface="Comic Sans MS" panose="030F0702030302020204" pitchFamily="66" charset="0"/>
                <a:cs typeface="Times New Roman"/>
              </a:rPr>
              <a:t>m</a:t>
            </a:r>
            <a:r>
              <a:rPr lang="en-US" sz="2000" b="1" dirty="0">
                <a:latin typeface="Comic Sans MS" panose="030F0702030302020204" pitchFamily="66" charset="0"/>
                <a:cs typeface="Times New Roman"/>
              </a:rPr>
              <a:t>s</a:t>
            </a:r>
            <a:r>
              <a:rPr lang="en-US" sz="2000" b="1" spc="5" dirty="0">
                <a:latin typeface="Comic Sans MS" panose="030F0702030302020204" pitchFamily="66" charset="0"/>
                <a:cs typeface="Times New Roman"/>
              </a:rPr>
              <a:t> </a:t>
            </a:r>
            <a:r>
              <a:rPr lang="en-US" sz="2000" dirty="0">
                <a:latin typeface="Comic Sans MS" panose="030F0702030302020204" pitchFamily="66" charset="0"/>
                <a:cs typeface="Times New Roman"/>
              </a:rPr>
              <a:t>w</a:t>
            </a:r>
            <a:r>
              <a:rPr lang="en-US" sz="2000" spc="-10" dirty="0">
                <a:latin typeface="Comic Sans MS" panose="030F0702030302020204" pitchFamily="66" charset="0"/>
                <a:cs typeface="Times New Roman"/>
              </a:rPr>
              <a:t>a</a:t>
            </a:r>
            <a:r>
              <a:rPr lang="en-US" sz="2000" spc="-5" dirty="0">
                <a:latin typeface="Comic Sans MS" panose="030F0702030302020204" pitchFamily="66" charset="0"/>
                <a:cs typeface="Times New Roman"/>
              </a:rPr>
              <a:t>r</a:t>
            </a:r>
            <a:r>
              <a:rPr lang="en-US" sz="2000" dirty="0">
                <a:latin typeface="Comic Sans MS" panose="030F0702030302020204" pitchFamily="66" charset="0"/>
                <a:cs typeface="Times New Roman"/>
              </a:rPr>
              <a:t>n of</a:t>
            </a:r>
            <a:r>
              <a:rPr lang="en-US" sz="2000" spc="-5" dirty="0">
                <a:latin typeface="Comic Sans MS" panose="030F0702030302020204" pitchFamily="66" charset="0"/>
                <a:cs typeface="Times New Roman"/>
              </a:rPr>
              <a:t> </a:t>
            </a:r>
            <a:r>
              <a:rPr lang="en-US" sz="2000" spc="-10" dirty="0">
                <a:latin typeface="Comic Sans MS" panose="030F0702030302020204" pitchFamily="66" charset="0"/>
                <a:cs typeface="Times New Roman"/>
              </a:rPr>
              <a:t>hi</a:t>
            </a:r>
            <a:r>
              <a:rPr lang="en-US" sz="2000" dirty="0">
                <a:latin typeface="Comic Sans MS" panose="030F0702030302020204" pitchFamily="66" charset="0"/>
                <a:cs typeface="Times New Roman"/>
              </a:rPr>
              <a:t>gh </a:t>
            </a:r>
            <a:r>
              <a:rPr lang="en-US" sz="2000" spc="-10" dirty="0">
                <a:latin typeface="Comic Sans MS" panose="030F0702030302020204" pitchFamily="66" charset="0"/>
                <a:cs typeface="Times New Roman"/>
              </a:rPr>
              <a:t>and l</a:t>
            </a:r>
            <a:r>
              <a:rPr lang="en-US" sz="2000" dirty="0">
                <a:latin typeface="Comic Sans MS" panose="030F0702030302020204" pitchFamily="66" charset="0"/>
                <a:cs typeface="Times New Roman"/>
              </a:rPr>
              <a:t>ow p</a:t>
            </a:r>
            <a:r>
              <a:rPr lang="en-US" sz="2000" spc="-5" dirty="0">
                <a:latin typeface="Comic Sans MS" panose="030F0702030302020204" pitchFamily="66" charset="0"/>
                <a:cs typeface="Times New Roman"/>
              </a:rPr>
              <a:t>r</a:t>
            </a:r>
            <a:r>
              <a:rPr lang="en-US" sz="2000" spc="-10" dirty="0">
                <a:latin typeface="Comic Sans MS" panose="030F0702030302020204" pitchFamily="66" charset="0"/>
                <a:cs typeface="Times New Roman"/>
              </a:rPr>
              <a:t>e</a:t>
            </a:r>
            <a:r>
              <a:rPr lang="en-US" sz="2000" spc="5" dirty="0">
                <a:latin typeface="Comic Sans MS" panose="030F0702030302020204" pitchFamily="66" charset="0"/>
                <a:cs typeface="Times New Roman"/>
              </a:rPr>
              <a:t>ss</a:t>
            </a:r>
            <a:r>
              <a:rPr lang="en-US" sz="2000" dirty="0">
                <a:latin typeface="Comic Sans MS" panose="030F0702030302020204" pitchFamily="66" charset="0"/>
                <a:cs typeface="Times New Roman"/>
              </a:rPr>
              <a:t>u</a:t>
            </a:r>
            <a:r>
              <a:rPr lang="en-US" sz="2000" spc="-5" dirty="0">
                <a:latin typeface="Comic Sans MS" panose="030F0702030302020204" pitchFamily="66" charset="0"/>
                <a:cs typeface="Times New Roman"/>
              </a:rPr>
              <a:t>r</a:t>
            </a:r>
            <a:r>
              <a:rPr lang="en-US" sz="2000" spc="-25" dirty="0">
                <a:latin typeface="Comic Sans MS" panose="030F0702030302020204" pitchFamily="66" charset="0"/>
                <a:cs typeface="Times New Roman"/>
              </a:rPr>
              <a:t>e</a:t>
            </a:r>
            <a:r>
              <a:rPr lang="en-US" sz="1600" dirty="0">
                <a:latin typeface="Comic Sans MS" panose="030F0702030302020204" pitchFamily="66" charset="0"/>
                <a:cs typeface="Times New Roman"/>
              </a:rPr>
              <a:t>.</a:t>
            </a:r>
          </a:p>
          <a:p>
            <a:endParaRPr lang="en-US" dirty="0">
              <a:latin typeface="Comic Sans MS" panose="030F0702030302020204" pitchFamily="66" charset="0"/>
            </a:endParaRPr>
          </a:p>
        </p:txBody>
      </p:sp>
      <p:pic>
        <p:nvPicPr>
          <p:cNvPr id="4" name="Picture 3">
            <a:extLst>
              <a:ext uri="{FF2B5EF4-FFF2-40B4-BE49-F238E27FC236}">
                <a16:creationId xmlns:a16="http://schemas.microsoft.com/office/drawing/2014/main" id="{F525488A-BC25-408B-A8FA-4186D0D996CA}"/>
              </a:ext>
            </a:extLst>
          </p:cNvPr>
          <p:cNvPicPr>
            <a:picLocks noChangeAspect="1"/>
          </p:cNvPicPr>
          <p:nvPr/>
        </p:nvPicPr>
        <p:blipFill>
          <a:blip r:embed="rId2"/>
          <a:stretch>
            <a:fillRect/>
          </a:stretch>
        </p:blipFill>
        <p:spPr>
          <a:xfrm>
            <a:off x="6324600" y="2266950"/>
            <a:ext cx="2456901" cy="1707028"/>
          </a:xfrm>
          <a:prstGeom prst="rect">
            <a:avLst/>
          </a:prstGeom>
        </p:spPr>
      </p:pic>
    </p:spTree>
    <p:extLst>
      <p:ext uri="{BB962C8B-B14F-4D97-AF65-F5344CB8AC3E}">
        <p14:creationId xmlns:p14="http://schemas.microsoft.com/office/powerpoint/2010/main" val="310829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pPr>
            <a:r>
              <a:rPr sz="3000" spc="-25" dirty="0">
                <a:solidFill>
                  <a:srgbClr val="FF5722"/>
                </a:solidFill>
                <a:latin typeface="Times New Roman"/>
                <a:cs typeface="Times New Roman"/>
              </a:rPr>
              <a:t>R</a:t>
            </a:r>
            <a:r>
              <a:rPr sz="3000" spc="-10" dirty="0">
                <a:solidFill>
                  <a:srgbClr val="FF5722"/>
                </a:solidFill>
                <a:latin typeface="Times New Roman"/>
                <a:cs typeface="Times New Roman"/>
              </a:rPr>
              <a:t>e</a:t>
            </a:r>
            <a:r>
              <a:rPr sz="3000" spc="0" dirty="0">
                <a:solidFill>
                  <a:srgbClr val="FF5722"/>
                </a:solidFill>
                <a:latin typeface="Times New Roman"/>
                <a:cs typeface="Times New Roman"/>
              </a:rPr>
              <a:t>f</a:t>
            </a:r>
            <a:r>
              <a:rPr sz="3000" spc="-10" dirty="0">
                <a:solidFill>
                  <a:srgbClr val="FF5722"/>
                </a:solidFill>
                <a:latin typeface="Times New Roman"/>
                <a:cs typeface="Times New Roman"/>
              </a:rPr>
              <a:t>e</a:t>
            </a:r>
            <a:r>
              <a:rPr sz="3000" spc="0" dirty="0">
                <a:solidFill>
                  <a:srgbClr val="FF5722"/>
                </a:solidFill>
                <a:latin typeface="Times New Roman"/>
                <a:cs typeface="Times New Roman"/>
              </a:rPr>
              <a:t>r</a:t>
            </a:r>
            <a:r>
              <a:rPr sz="3000" spc="-10" dirty="0">
                <a:solidFill>
                  <a:srgbClr val="FF5722"/>
                </a:solidFill>
                <a:latin typeface="Times New Roman"/>
                <a:cs typeface="Times New Roman"/>
              </a:rPr>
              <a:t>e</a:t>
            </a:r>
            <a:r>
              <a:rPr sz="3000" spc="-15" dirty="0">
                <a:solidFill>
                  <a:srgbClr val="FF5722"/>
                </a:solidFill>
                <a:latin typeface="Times New Roman"/>
                <a:cs typeface="Times New Roman"/>
              </a:rPr>
              <a:t>n</a:t>
            </a:r>
            <a:r>
              <a:rPr sz="3000" spc="-10" dirty="0">
                <a:solidFill>
                  <a:srgbClr val="FF5722"/>
                </a:solidFill>
                <a:latin typeface="Times New Roman"/>
                <a:cs typeface="Times New Roman"/>
              </a:rPr>
              <a:t>ce</a:t>
            </a:r>
            <a:r>
              <a:rPr sz="3000" spc="0" dirty="0">
                <a:solidFill>
                  <a:srgbClr val="FF5722"/>
                </a:solidFill>
                <a:latin typeface="Times New Roman"/>
                <a:cs typeface="Times New Roman"/>
              </a:rPr>
              <a:t>s</a:t>
            </a:r>
            <a:r>
              <a:rPr sz="3000" spc="-5" dirty="0">
                <a:solidFill>
                  <a:srgbClr val="FF5722"/>
                </a:solidFill>
                <a:latin typeface="Times New Roman"/>
                <a:cs typeface="Times New Roman"/>
              </a:rPr>
              <a:t> </a:t>
            </a:r>
            <a:r>
              <a:rPr sz="3000" spc="-10" dirty="0">
                <a:solidFill>
                  <a:srgbClr val="FF5722"/>
                </a:solidFill>
                <a:latin typeface="Times New Roman"/>
                <a:cs typeface="Times New Roman"/>
              </a:rPr>
              <a:t>:</a:t>
            </a:r>
            <a:endParaRPr sz="3000">
              <a:latin typeface="Times New Roman"/>
              <a:cs typeface="Times New Roman"/>
            </a:endParaRPr>
          </a:p>
        </p:txBody>
      </p:sp>
      <p:sp>
        <p:nvSpPr>
          <p:cNvPr id="3" name="object 3"/>
          <p:cNvSpPr txBox="1"/>
          <p:nvPr/>
        </p:nvSpPr>
        <p:spPr>
          <a:xfrm>
            <a:off x="542825" y="1248154"/>
            <a:ext cx="7215505" cy="1024890"/>
          </a:xfrm>
          <a:prstGeom prst="rect">
            <a:avLst/>
          </a:prstGeom>
        </p:spPr>
        <p:txBody>
          <a:bodyPr vert="horz" wrap="square" lIns="0" tIns="0" rIns="0" bIns="0" rtlCol="0">
            <a:noAutofit/>
          </a:bodyPr>
          <a:lstStyle/>
          <a:p>
            <a:pPr marL="317500" indent="-304800">
              <a:lnSpc>
                <a:spcPct val="100000"/>
              </a:lnSpc>
              <a:buClr>
                <a:srgbClr val="666666"/>
              </a:buClr>
              <a:buFont typeface="Times New Roman"/>
              <a:buChar char="-"/>
              <a:tabLst>
                <a:tab pos="316865" algn="l"/>
              </a:tabLst>
            </a:pPr>
            <a:r>
              <a:rPr sz="1200" spc="-5" dirty="0">
                <a:solidFill>
                  <a:srgbClr val="666666"/>
                </a:solidFill>
                <a:latin typeface="Times New Roman"/>
                <a:cs typeface="Times New Roman"/>
              </a:rPr>
              <a:t>https://</a:t>
            </a:r>
            <a:r>
              <a:rPr sz="1200" spc="-5" dirty="0">
                <a:solidFill>
                  <a:srgbClr val="666666"/>
                </a:solidFill>
                <a:latin typeface="Times New Roman"/>
                <a:cs typeface="Times New Roman"/>
                <a:hlinkClick r:id="rId2"/>
              </a:rPr>
              <a:t>www.as</a:t>
            </a:r>
            <a:r>
              <a:rPr sz="1200" spc="-10" dirty="0">
                <a:solidFill>
                  <a:srgbClr val="666666"/>
                </a:solidFill>
                <a:latin typeface="Times New Roman"/>
                <a:cs typeface="Times New Roman"/>
                <a:hlinkClick r:id="rId2"/>
              </a:rPr>
              <a:t>ahq.or</a:t>
            </a:r>
            <a:r>
              <a:rPr sz="1200" spc="-5" dirty="0">
                <a:solidFill>
                  <a:srgbClr val="666666"/>
                </a:solidFill>
                <a:latin typeface="Times New Roman"/>
                <a:cs typeface="Times New Roman"/>
                <a:hlinkClick r:id="rId2"/>
              </a:rPr>
              <a:t>g/r</a:t>
            </a:r>
            <a:r>
              <a:rPr sz="1200" spc="-10" dirty="0">
                <a:solidFill>
                  <a:srgbClr val="666666"/>
                </a:solidFill>
                <a:latin typeface="Times New Roman"/>
                <a:cs typeface="Times New Roman"/>
                <a:hlinkClick r:id="rId2"/>
              </a:rPr>
              <a:t>e</a:t>
            </a:r>
            <a:r>
              <a:rPr sz="1200" spc="-5" dirty="0">
                <a:solidFill>
                  <a:srgbClr val="666666"/>
                </a:solidFill>
                <a:latin typeface="Times New Roman"/>
                <a:cs typeface="Times New Roman"/>
                <a:hlinkClick r:id="rId2"/>
              </a:rPr>
              <a:t>s</a:t>
            </a:r>
            <a:r>
              <a:rPr sz="1200" spc="0" dirty="0">
                <a:solidFill>
                  <a:srgbClr val="666666"/>
                </a:solidFill>
                <a:latin typeface="Times New Roman"/>
                <a:cs typeface="Times New Roman"/>
                <a:hlinkClick r:id="rId2"/>
              </a:rPr>
              <a:t>our</a:t>
            </a:r>
            <a:r>
              <a:rPr sz="1200" spc="-10" dirty="0">
                <a:solidFill>
                  <a:srgbClr val="666666"/>
                </a:solidFill>
                <a:latin typeface="Times New Roman"/>
                <a:cs typeface="Times New Roman"/>
                <a:hlinkClick r:id="rId2"/>
              </a:rPr>
              <a:t>ce</a:t>
            </a:r>
            <a:r>
              <a:rPr sz="1200" spc="-5" dirty="0">
                <a:solidFill>
                  <a:srgbClr val="666666"/>
                </a:solidFill>
                <a:latin typeface="Times New Roman"/>
                <a:cs typeface="Times New Roman"/>
                <a:hlinkClick r:id="rId2"/>
              </a:rPr>
              <a:t>s/clinical-infor</a:t>
            </a:r>
            <a:r>
              <a:rPr sz="1200" spc="-10" dirty="0">
                <a:solidFill>
                  <a:srgbClr val="666666"/>
                </a:solidFill>
                <a:latin typeface="Times New Roman"/>
                <a:cs typeface="Times New Roman"/>
                <a:hlinkClick r:id="rId2"/>
              </a:rPr>
              <a:t>mation/a</a:t>
            </a:r>
            <a:r>
              <a:rPr sz="1200" spc="-5" dirty="0">
                <a:solidFill>
                  <a:srgbClr val="666666"/>
                </a:solidFill>
                <a:latin typeface="Times New Roman"/>
                <a:cs typeface="Times New Roman"/>
                <a:hlinkClick r:id="rId2"/>
              </a:rPr>
              <a:t>s</a:t>
            </a:r>
            <a:r>
              <a:rPr sz="1200" spc="-10" dirty="0">
                <a:solidFill>
                  <a:srgbClr val="666666"/>
                </a:solidFill>
                <a:latin typeface="Times New Roman"/>
                <a:cs typeface="Times New Roman"/>
                <a:hlinkClick r:id="rId2"/>
              </a:rPr>
              <a:t>a-phy</a:t>
            </a:r>
            <a:r>
              <a:rPr sz="1200" spc="-5" dirty="0">
                <a:solidFill>
                  <a:srgbClr val="666666"/>
                </a:solidFill>
                <a:latin typeface="Times New Roman"/>
                <a:cs typeface="Times New Roman"/>
                <a:hlinkClick r:id="rId2"/>
              </a:rPr>
              <a:t>sical-status</a:t>
            </a:r>
            <a:r>
              <a:rPr sz="1200" spc="0" dirty="0">
                <a:solidFill>
                  <a:srgbClr val="666666"/>
                </a:solidFill>
                <a:latin typeface="Times New Roman"/>
                <a:cs typeface="Times New Roman"/>
                <a:hlinkClick r:id="rId2"/>
              </a:rPr>
              <a:t>-</a:t>
            </a:r>
            <a:r>
              <a:rPr sz="1200" spc="-5" dirty="0">
                <a:solidFill>
                  <a:srgbClr val="666666"/>
                </a:solidFill>
                <a:latin typeface="Times New Roman"/>
                <a:cs typeface="Times New Roman"/>
                <a:hlinkClick r:id="rId2"/>
              </a:rPr>
              <a:t>classification</a:t>
            </a:r>
            <a:r>
              <a:rPr sz="1200" spc="0" dirty="0">
                <a:solidFill>
                  <a:srgbClr val="666666"/>
                </a:solidFill>
                <a:latin typeface="Times New Roman"/>
                <a:cs typeface="Times New Roman"/>
                <a:hlinkClick r:id="rId2"/>
              </a:rPr>
              <a:t>-</a:t>
            </a:r>
            <a:r>
              <a:rPr sz="1200" spc="-5" dirty="0">
                <a:solidFill>
                  <a:srgbClr val="666666"/>
                </a:solidFill>
                <a:latin typeface="Times New Roman"/>
                <a:cs typeface="Times New Roman"/>
                <a:hlinkClick r:id="rId2"/>
              </a:rPr>
              <a:t>s</a:t>
            </a:r>
            <a:r>
              <a:rPr sz="1200" spc="0" dirty="0">
                <a:solidFill>
                  <a:srgbClr val="666666"/>
                </a:solidFill>
                <a:latin typeface="Times New Roman"/>
                <a:cs typeface="Times New Roman"/>
                <a:hlinkClick r:id="rId2"/>
              </a:rPr>
              <a:t>y</a:t>
            </a:r>
            <a:r>
              <a:rPr sz="1200" spc="-5" dirty="0">
                <a:solidFill>
                  <a:srgbClr val="666666"/>
                </a:solidFill>
                <a:latin typeface="Times New Roman"/>
                <a:cs typeface="Times New Roman"/>
                <a:hlinkClick r:id="rId2"/>
              </a:rPr>
              <a:t>s</a:t>
            </a:r>
            <a:r>
              <a:rPr sz="1200" spc="-10" dirty="0">
                <a:solidFill>
                  <a:srgbClr val="666666"/>
                </a:solidFill>
                <a:latin typeface="Times New Roman"/>
                <a:cs typeface="Times New Roman"/>
                <a:hlinkClick r:id="rId2"/>
              </a:rPr>
              <a:t>tem</a:t>
            </a:r>
            <a:endParaRPr sz="1200" dirty="0">
              <a:latin typeface="Times New Roman"/>
              <a:cs typeface="Times New Roman"/>
            </a:endParaRPr>
          </a:p>
          <a:p>
            <a:pPr>
              <a:lnSpc>
                <a:spcPts val="800"/>
              </a:lnSpc>
              <a:spcBef>
                <a:spcPts val="26"/>
              </a:spcBef>
              <a:buClr>
                <a:srgbClr val="666666"/>
              </a:buClr>
              <a:buFont typeface="Times New Roman"/>
              <a:buChar char="-"/>
            </a:pPr>
            <a:endParaRPr sz="800" dirty="0"/>
          </a:p>
          <a:p>
            <a:pPr>
              <a:lnSpc>
                <a:spcPts val="1000"/>
              </a:lnSpc>
              <a:buClr>
                <a:srgbClr val="666666"/>
              </a:buClr>
              <a:buFont typeface="Times New Roman"/>
              <a:buChar char="-"/>
            </a:pPr>
            <a:endParaRPr sz="1000" dirty="0"/>
          </a:p>
          <a:p>
            <a:pPr marL="317500" indent="-304800">
              <a:lnSpc>
                <a:spcPct val="100000"/>
              </a:lnSpc>
              <a:buClr>
                <a:srgbClr val="666666"/>
              </a:buClr>
              <a:buFont typeface="Times New Roman"/>
              <a:buChar char="-"/>
              <a:tabLst>
                <a:tab pos="316865" algn="l"/>
              </a:tabLst>
            </a:pPr>
            <a:r>
              <a:rPr sz="1200" spc="-15" dirty="0">
                <a:solidFill>
                  <a:srgbClr val="666666"/>
                </a:solidFill>
                <a:latin typeface="Times New Roman"/>
                <a:cs typeface="Times New Roman"/>
              </a:rPr>
              <a:t>P</a:t>
            </a:r>
            <a:r>
              <a:rPr sz="1200" spc="-5" dirty="0">
                <a:solidFill>
                  <a:srgbClr val="666666"/>
                </a:solidFill>
                <a:latin typeface="Times New Roman"/>
                <a:cs typeface="Times New Roman"/>
              </a:rPr>
              <a:t>E</a:t>
            </a:r>
            <a:r>
              <a:rPr sz="1200" spc="-10" dirty="0">
                <a:solidFill>
                  <a:srgbClr val="666666"/>
                </a:solidFill>
                <a:latin typeface="Times New Roman"/>
                <a:cs typeface="Times New Roman"/>
              </a:rPr>
              <a:t>R</a:t>
            </a:r>
            <a:r>
              <a:rPr sz="1200" spc="-5" dirty="0">
                <a:solidFill>
                  <a:srgbClr val="666666"/>
                </a:solidFill>
                <a:latin typeface="Times New Roman"/>
                <a:cs typeface="Times New Roman"/>
              </a:rPr>
              <a:t>I</a:t>
            </a:r>
            <a:r>
              <a:rPr sz="1200" spc="-5" dirty="0">
                <a:solidFill>
                  <a:srgbClr val="666666"/>
                </a:solidFill>
                <a:latin typeface="Calibri"/>
                <a:cs typeface="Calibri"/>
              </a:rPr>
              <a:t>-</a:t>
            </a:r>
            <a:r>
              <a:rPr sz="1200" spc="-5" dirty="0">
                <a:solidFill>
                  <a:srgbClr val="666666"/>
                </a:solidFill>
                <a:latin typeface="Times New Roman"/>
                <a:cs typeface="Times New Roman"/>
              </a:rPr>
              <a:t>OP</a:t>
            </a:r>
            <a:r>
              <a:rPr sz="1200" spc="-10" dirty="0">
                <a:solidFill>
                  <a:srgbClr val="666666"/>
                </a:solidFill>
                <a:latin typeface="Times New Roman"/>
                <a:cs typeface="Times New Roman"/>
              </a:rPr>
              <a:t>E</a:t>
            </a:r>
            <a:r>
              <a:rPr sz="1200" spc="-15" dirty="0">
                <a:solidFill>
                  <a:srgbClr val="666666"/>
                </a:solidFill>
                <a:latin typeface="Times New Roman"/>
                <a:cs typeface="Times New Roman"/>
              </a:rPr>
              <a:t>R</a:t>
            </a:r>
            <a:r>
              <a:rPr sz="1200" spc="-5" dirty="0">
                <a:solidFill>
                  <a:srgbClr val="666666"/>
                </a:solidFill>
                <a:latin typeface="Times New Roman"/>
                <a:cs typeface="Times New Roman"/>
              </a:rPr>
              <a:t>A</a:t>
            </a:r>
            <a:r>
              <a:rPr sz="1200" spc="-10" dirty="0">
                <a:solidFill>
                  <a:srgbClr val="666666"/>
                </a:solidFill>
                <a:latin typeface="Times New Roman"/>
                <a:cs typeface="Times New Roman"/>
              </a:rPr>
              <a:t>TI</a:t>
            </a:r>
            <a:r>
              <a:rPr sz="1200" spc="-5" dirty="0">
                <a:solidFill>
                  <a:srgbClr val="666666"/>
                </a:solidFill>
                <a:latin typeface="Times New Roman"/>
                <a:cs typeface="Times New Roman"/>
              </a:rPr>
              <a:t>V</a:t>
            </a:r>
            <a:r>
              <a:rPr sz="1200" spc="-10" dirty="0">
                <a:solidFill>
                  <a:srgbClr val="666666"/>
                </a:solidFill>
                <a:latin typeface="Times New Roman"/>
                <a:cs typeface="Times New Roman"/>
              </a:rPr>
              <a:t>E </a:t>
            </a:r>
            <a:r>
              <a:rPr sz="1200" spc="-5" dirty="0">
                <a:solidFill>
                  <a:srgbClr val="666666"/>
                </a:solidFill>
                <a:latin typeface="Times New Roman"/>
                <a:cs typeface="Times New Roman"/>
              </a:rPr>
              <a:t>D</a:t>
            </a:r>
            <a:r>
              <a:rPr sz="1200" spc="0" dirty="0">
                <a:solidFill>
                  <a:srgbClr val="666666"/>
                </a:solidFill>
                <a:latin typeface="Times New Roman"/>
                <a:cs typeface="Times New Roman"/>
              </a:rPr>
              <a:t>I</a:t>
            </a:r>
            <a:r>
              <a:rPr sz="1200" spc="-5" dirty="0">
                <a:solidFill>
                  <a:srgbClr val="666666"/>
                </a:solidFill>
                <a:latin typeface="Times New Roman"/>
                <a:cs typeface="Times New Roman"/>
              </a:rPr>
              <a:t>A</a:t>
            </a:r>
            <a:r>
              <a:rPr sz="1200" spc="-15" dirty="0">
                <a:solidFill>
                  <a:srgbClr val="666666"/>
                </a:solidFill>
                <a:latin typeface="Times New Roman"/>
                <a:cs typeface="Times New Roman"/>
              </a:rPr>
              <a:t>B</a:t>
            </a:r>
            <a:r>
              <a:rPr sz="1200" spc="-10" dirty="0">
                <a:solidFill>
                  <a:srgbClr val="666666"/>
                </a:solidFill>
                <a:latin typeface="Times New Roman"/>
                <a:cs typeface="Times New Roman"/>
              </a:rPr>
              <a:t>ETES</a:t>
            </a:r>
            <a:r>
              <a:rPr sz="1200" spc="-5" dirty="0">
                <a:solidFill>
                  <a:srgbClr val="666666"/>
                </a:solidFill>
                <a:latin typeface="Times New Roman"/>
                <a:cs typeface="Times New Roman"/>
              </a:rPr>
              <a:t> MANAG</a:t>
            </a:r>
            <a:r>
              <a:rPr sz="1200" spc="-10" dirty="0">
                <a:solidFill>
                  <a:srgbClr val="666666"/>
                </a:solidFill>
                <a:latin typeface="Times New Roman"/>
                <a:cs typeface="Times New Roman"/>
              </a:rPr>
              <a:t>E</a:t>
            </a:r>
            <a:r>
              <a:rPr sz="1200" spc="-5" dirty="0">
                <a:solidFill>
                  <a:srgbClr val="666666"/>
                </a:solidFill>
                <a:latin typeface="Times New Roman"/>
                <a:cs typeface="Times New Roman"/>
              </a:rPr>
              <a:t>M</a:t>
            </a:r>
            <a:r>
              <a:rPr sz="1200" spc="-10" dirty="0">
                <a:solidFill>
                  <a:srgbClr val="666666"/>
                </a:solidFill>
                <a:latin typeface="Times New Roman"/>
                <a:cs typeface="Times New Roman"/>
              </a:rPr>
              <a:t>E</a:t>
            </a:r>
            <a:r>
              <a:rPr sz="1200" spc="-5" dirty="0">
                <a:solidFill>
                  <a:srgbClr val="666666"/>
                </a:solidFill>
                <a:latin typeface="Times New Roman"/>
                <a:cs typeface="Times New Roman"/>
              </a:rPr>
              <a:t>N</a:t>
            </a:r>
            <a:r>
              <a:rPr sz="1200" spc="-10" dirty="0">
                <a:solidFill>
                  <a:srgbClr val="666666"/>
                </a:solidFill>
                <a:latin typeface="Times New Roman"/>
                <a:cs typeface="Times New Roman"/>
              </a:rPr>
              <a:t>T </a:t>
            </a:r>
            <a:r>
              <a:rPr sz="1200" spc="-5" dirty="0">
                <a:solidFill>
                  <a:srgbClr val="666666"/>
                </a:solidFill>
                <a:latin typeface="Times New Roman"/>
                <a:cs typeface="Times New Roman"/>
              </a:rPr>
              <a:t>GU</a:t>
            </a:r>
            <a:r>
              <a:rPr sz="1200" spc="0" dirty="0">
                <a:solidFill>
                  <a:srgbClr val="666666"/>
                </a:solidFill>
                <a:latin typeface="Times New Roman"/>
                <a:cs typeface="Times New Roman"/>
              </a:rPr>
              <a:t>I</a:t>
            </a:r>
            <a:r>
              <a:rPr sz="1200" spc="-5" dirty="0">
                <a:solidFill>
                  <a:srgbClr val="666666"/>
                </a:solidFill>
                <a:latin typeface="Times New Roman"/>
                <a:cs typeface="Times New Roman"/>
              </a:rPr>
              <a:t>D</a:t>
            </a:r>
            <a:r>
              <a:rPr sz="1200" spc="-10" dirty="0">
                <a:solidFill>
                  <a:srgbClr val="666666"/>
                </a:solidFill>
                <a:latin typeface="Times New Roman"/>
                <a:cs typeface="Times New Roman"/>
              </a:rPr>
              <a:t>ELI</a:t>
            </a:r>
            <a:r>
              <a:rPr sz="1200" spc="-5" dirty="0">
                <a:solidFill>
                  <a:srgbClr val="666666"/>
                </a:solidFill>
                <a:latin typeface="Times New Roman"/>
                <a:cs typeface="Times New Roman"/>
              </a:rPr>
              <a:t>N</a:t>
            </a:r>
            <a:r>
              <a:rPr sz="1200" spc="-10" dirty="0">
                <a:solidFill>
                  <a:srgbClr val="666666"/>
                </a:solidFill>
                <a:latin typeface="Times New Roman"/>
                <a:cs typeface="Times New Roman"/>
              </a:rPr>
              <a:t>ES</a:t>
            </a:r>
            <a:r>
              <a:rPr sz="1200" spc="-5" dirty="0">
                <a:solidFill>
                  <a:srgbClr val="666666"/>
                </a:solidFill>
                <a:latin typeface="Times New Roman"/>
                <a:cs typeface="Times New Roman"/>
              </a:rPr>
              <a:t> AUS</a:t>
            </a:r>
            <a:r>
              <a:rPr sz="1200" spc="-10" dirty="0">
                <a:solidFill>
                  <a:srgbClr val="666666"/>
                </a:solidFill>
                <a:latin typeface="Times New Roman"/>
                <a:cs typeface="Times New Roman"/>
              </a:rPr>
              <a:t>T</a:t>
            </a:r>
            <a:r>
              <a:rPr sz="1200" spc="-15" dirty="0">
                <a:solidFill>
                  <a:srgbClr val="666666"/>
                </a:solidFill>
                <a:latin typeface="Times New Roman"/>
                <a:cs typeface="Times New Roman"/>
              </a:rPr>
              <a:t>R</a:t>
            </a:r>
            <a:r>
              <a:rPr sz="1200" spc="-5" dirty="0">
                <a:solidFill>
                  <a:srgbClr val="666666"/>
                </a:solidFill>
                <a:latin typeface="Times New Roman"/>
                <a:cs typeface="Times New Roman"/>
              </a:rPr>
              <a:t>A</a:t>
            </a:r>
            <a:r>
              <a:rPr sz="1200" spc="-10" dirty="0">
                <a:solidFill>
                  <a:srgbClr val="666666"/>
                </a:solidFill>
                <a:latin typeface="Times New Roman"/>
                <a:cs typeface="Times New Roman"/>
              </a:rPr>
              <a:t>LI</a:t>
            </a:r>
            <a:r>
              <a:rPr sz="1200" spc="-5" dirty="0">
                <a:solidFill>
                  <a:srgbClr val="666666"/>
                </a:solidFill>
                <a:latin typeface="Times New Roman"/>
                <a:cs typeface="Times New Roman"/>
              </a:rPr>
              <a:t>A</a:t>
            </a:r>
            <a:r>
              <a:rPr sz="1200" spc="0" dirty="0">
                <a:solidFill>
                  <a:srgbClr val="666666"/>
                </a:solidFill>
                <a:latin typeface="Times New Roman"/>
                <a:cs typeface="Times New Roman"/>
              </a:rPr>
              <a:t>N</a:t>
            </a:r>
            <a:r>
              <a:rPr sz="1200" spc="-5" dirty="0">
                <a:solidFill>
                  <a:srgbClr val="666666"/>
                </a:solidFill>
                <a:latin typeface="Times New Roman"/>
                <a:cs typeface="Times New Roman"/>
              </a:rPr>
              <a:t> D</a:t>
            </a:r>
            <a:r>
              <a:rPr sz="1200" spc="0" dirty="0">
                <a:solidFill>
                  <a:srgbClr val="666666"/>
                </a:solidFill>
                <a:latin typeface="Times New Roman"/>
                <a:cs typeface="Times New Roman"/>
              </a:rPr>
              <a:t>I</a:t>
            </a:r>
            <a:r>
              <a:rPr sz="1200" spc="-5" dirty="0">
                <a:solidFill>
                  <a:srgbClr val="666666"/>
                </a:solidFill>
                <a:latin typeface="Times New Roman"/>
                <a:cs typeface="Times New Roman"/>
              </a:rPr>
              <a:t>A</a:t>
            </a:r>
            <a:r>
              <a:rPr sz="1200" spc="-15" dirty="0">
                <a:solidFill>
                  <a:srgbClr val="666666"/>
                </a:solidFill>
                <a:latin typeface="Times New Roman"/>
                <a:cs typeface="Times New Roman"/>
              </a:rPr>
              <a:t>B</a:t>
            </a:r>
            <a:r>
              <a:rPr sz="1200" spc="-10" dirty="0">
                <a:solidFill>
                  <a:srgbClr val="666666"/>
                </a:solidFill>
                <a:latin typeface="Times New Roman"/>
                <a:cs typeface="Times New Roman"/>
              </a:rPr>
              <a:t>ETES</a:t>
            </a:r>
            <a:r>
              <a:rPr sz="1200" spc="-5" dirty="0">
                <a:solidFill>
                  <a:srgbClr val="666666"/>
                </a:solidFill>
                <a:latin typeface="Times New Roman"/>
                <a:cs typeface="Times New Roman"/>
              </a:rPr>
              <a:t> SO</a:t>
            </a:r>
            <a:r>
              <a:rPr sz="1200" spc="-15" dirty="0">
                <a:solidFill>
                  <a:srgbClr val="666666"/>
                </a:solidFill>
                <a:latin typeface="Times New Roman"/>
                <a:cs typeface="Times New Roman"/>
              </a:rPr>
              <a:t>C</a:t>
            </a:r>
            <a:r>
              <a:rPr sz="1200" spc="0" dirty="0">
                <a:solidFill>
                  <a:srgbClr val="666666"/>
                </a:solidFill>
                <a:latin typeface="Times New Roman"/>
                <a:cs typeface="Times New Roman"/>
              </a:rPr>
              <a:t>I</a:t>
            </a:r>
            <a:r>
              <a:rPr sz="1200" spc="-10" dirty="0">
                <a:solidFill>
                  <a:srgbClr val="666666"/>
                </a:solidFill>
                <a:latin typeface="Times New Roman"/>
                <a:cs typeface="Times New Roman"/>
              </a:rPr>
              <a:t>ETY</a:t>
            </a:r>
            <a:r>
              <a:rPr sz="1200" spc="-5" dirty="0">
                <a:solidFill>
                  <a:srgbClr val="666666"/>
                </a:solidFill>
                <a:latin typeface="Times New Roman"/>
                <a:cs typeface="Times New Roman"/>
              </a:rPr>
              <a:t> </a:t>
            </a:r>
            <a:r>
              <a:rPr sz="1200" spc="0" dirty="0">
                <a:solidFill>
                  <a:srgbClr val="666666"/>
                </a:solidFill>
                <a:latin typeface="Times New Roman"/>
                <a:cs typeface="Times New Roman"/>
              </a:rPr>
              <a:t>2012</a:t>
            </a:r>
            <a:endParaRPr sz="1200" dirty="0">
              <a:latin typeface="Times New Roman"/>
              <a:cs typeface="Times New Roman"/>
            </a:endParaRPr>
          </a:p>
          <a:p>
            <a:pPr>
              <a:lnSpc>
                <a:spcPts val="800"/>
              </a:lnSpc>
              <a:spcBef>
                <a:spcPts val="26"/>
              </a:spcBef>
              <a:buClr>
                <a:srgbClr val="666666"/>
              </a:buClr>
              <a:buFont typeface="Times New Roman"/>
              <a:buChar char="-"/>
            </a:pPr>
            <a:endParaRPr sz="800" dirty="0"/>
          </a:p>
          <a:p>
            <a:pPr>
              <a:lnSpc>
                <a:spcPts val="1000"/>
              </a:lnSpc>
              <a:buClr>
                <a:srgbClr val="666666"/>
              </a:buClr>
              <a:buFont typeface="Times New Roman"/>
              <a:buChar char="-"/>
            </a:pPr>
            <a:endParaRPr sz="1000" dirty="0"/>
          </a:p>
          <a:p>
            <a:pPr marL="317500" indent="-304800">
              <a:lnSpc>
                <a:spcPct val="100000"/>
              </a:lnSpc>
              <a:buClr>
                <a:srgbClr val="666666"/>
              </a:buClr>
              <a:buFont typeface="Times New Roman"/>
              <a:buChar char="-"/>
              <a:tabLst>
                <a:tab pos="316865" algn="l"/>
              </a:tabLst>
            </a:pPr>
            <a:r>
              <a:rPr sz="1200" spc="-5" dirty="0">
                <a:solidFill>
                  <a:srgbClr val="666666"/>
                </a:solidFill>
                <a:latin typeface="Times New Roman"/>
                <a:cs typeface="Times New Roman"/>
              </a:rPr>
              <a:t>A</a:t>
            </a:r>
            <a:r>
              <a:rPr sz="1200" spc="-10" dirty="0">
                <a:solidFill>
                  <a:srgbClr val="666666"/>
                </a:solidFill>
                <a:latin typeface="Times New Roman"/>
                <a:cs typeface="Times New Roman"/>
              </a:rPr>
              <a:t>ne</a:t>
            </a:r>
            <a:r>
              <a:rPr sz="1200" spc="-5" dirty="0">
                <a:solidFill>
                  <a:srgbClr val="666666"/>
                </a:solidFill>
                <a:latin typeface="Times New Roman"/>
                <a:cs typeface="Times New Roman"/>
              </a:rPr>
              <a:t>sthesia At </a:t>
            </a:r>
            <a:r>
              <a:rPr sz="1200" spc="-10" dirty="0">
                <a:solidFill>
                  <a:srgbClr val="666666"/>
                </a:solidFill>
                <a:latin typeface="Times New Roman"/>
                <a:cs typeface="Times New Roman"/>
              </a:rPr>
              <a:t>a </a:t>
            </a:r>
            <a:r>
              <a:rPr sz="1200" spc="-5" dirty="0">
                <a:solidFill>
                  <a:srgbClr val="666666"/>
                </a:solidFill>
                <a:latin typeface="Times New Roman"/>
                <a:cs typeface="Times New Roman"/>
              </a:rPr>
              <a:t>Glance , Julian Stones </a:t>
            </a:r>
            <a:r>
              <a:rPr sz="1200" spc="-10" dirty="0">
                <a:solidFill>
                  <a:srgbClr val="666666"/>
                </a:solidFill>
                <a:latin typeface="Times New Roman"/>
                <a:cs typeface="Times New Roman"/>
              </a:rPr>
              <a:t>and William </a:t>
            </a:r>
            <a:r>
              <a:rPr sz="1200" spc="-5" dirty="0">
                <a:solidFill>
                  <a:srgbClr val="666666"/>
                </a:solidFill>
                <a:latin typeface="Times New Roman"/>
                <a:cs typeface="Times New Roman"/>
              </a:rPr>
              <a:t>F</a:t>
            </a:r>
            <a:r>
              <a:rPr sz="1200" spc="-10" dirty="0">
                <a:solidFill>
                  <a:srgbClr val="666666"/>
                </a:solidFill>
                <a:latin typeface="Times New Roman"/>
                <a:cs typeface="Times New Roman"/>
              </a:rPr>
              <a:t>a</a:t>
            </a:r>
            <a:r>
              <a:rPr sz="1200" spc="-5" dirty="0">
                <a:solidFill>
                  <a:srgbClr val="666666"/>
                </a:solidFill>
                <a:latin typeface="Times New Roman"/>
                <a:cs typeface="Times New Roman"/>
              </a:rPr>
              <a:t>wcett. </a:t>
            </a:r>
            <a:r>
              <a:rPr sz="1200" spc="0" dirty="0">
                <a:solidFill>
                  <a:srgbClr val="666666"/>
                </a:solidFill>
                <a:latin typeface="Times New Roman"/>
                <a:cs typeface="Times New Roman"/>
              </a:rPr>
              <a:t>2013</a:t>
            </a:r>
            <a:endParaRPr sz="1200" dirty="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55950" y="2084579"/>
            <a:ext cx="2832100" cy="559435"/>
          </a:xfrm>
          <a:prstGeom prst="rect">
            <a:avLst/>
          </a:prstGeom>
        </p:spPr>
        <p:txBody>
          <a:bodyPr vert="horz" wrap="square" lIns="0" tIns="0" rIns="0" bIns="0" rtlCol="0">
            <a:noAutofit/>
          </a:bodyPr>
          <a:lstStyle/>
          <a:p>
            <a:pPr marL="12700">
              <a:lnSpc>
                <a:spcPct val="100000"/>
              </a:lnSpc>
            </a:pPr>
            <a:r>
              <a:rPr sz="3600" b="1" spc="-30" dirty="0">
                <a:solidFill>
                  <a:srgbClr val="666666"/>
                </a:solidFill>
                <a:latin typeface="Times New Roman"/>
                <a:cs typeface="Times New Roman"/>
              </a:rPr>
              <a:t>T</a:t>
            </a:r>
            <a:r>
              <a:rPr sz="3600" b="1" spc="-35" dirty="0">
                <a:solidFill>
                  <a:srgbClr val="666666"/>
                </a:solidFill>
                <a:latin typeface="Times New Roman"/>
                <a:cs typeface="Times New Roman"/>
              </a:rPr>
              <a:t>H</a:t>
            </a:r>
            <a:r>
              <a:rPr sz="3600" b="1" spc="0" dirty="0">
                <a:solidFill>
                  <a:srgbClr val="666666"/>
                </a:solidFill>
                <a:latin typeface="Times New Roman"/>
                <a:cs typeface="Times New Roman"/>
              </a:rPr>
              <a:t>AN</a:t>
            </a:r>
            <a:r>
              <a:rPr sz="3600" b="1" spc="-30" dirty="0">
                <a:solidFill>
                  <a:srgbClr val="666666"/>
                </a:solidFill>
                <a:latin typeface="Times New Roman"/>
                <a:cs typeface="Times New Roman"/>
              </a:rPr>
              <a:t>K</a:t>
            </a:r>
            <a:r>
              <a:rPr sz="3600" b="1" spc="-5" dirty="0">
                <a:solidFill>
                  <a:srgbClr val="666666"/>
                </a:solidFill>
                <a:latin typeface="Times New Roman"/>
                <a:cs typeface="Times New Roman"/>
              </a:rPr>
              <a:t> </a:t>
            </a:r>
            <a:r>
              <a:rPr sz="3600" b="1" spc="0" dirty="0">
                <a:solidFill>
                  <a:srgbClr val="666666"/>
                </a:solidFill>
                <a:latin typeface="Times New Roman"/>
                <a:cs typeface="Times New Roman"/>
              </a:rPr>
              <a:t>Y</a:t>
            </a:r>
            <a:r>
              <a:rPr sz="3600" b="1" spc="-35" dirty="0">
                <a:solidFill>
                  <a:srgbClr val="666666"/>
                </a:solidFill>
                <a:latin typeface="Times New Roman"/>
                <a:cs typeface="Times New Roman"/>
              </a:rPr>
              <a:t>O</a:t>
            </a:r>
            <a:r>
              <a:rPr sz="3600" b="1" spc="0" dirty="0">
                <a:solidFill>
                  <a:srgbClr val="666666"/>
                </a:solidFill>
                <a:latin typeface="Times New Roman"/>
                <a:cs typeface="Times New Roman"/>
              </a:rPr>
              <a:t>U</a:t>
            </a:r>
            <a:endParaRPr sz="36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pPr>
            <a:r>
              <a:rPr sz="1800" dirty="0">
                <a:solidFill>
                  <a:srgbClr val="FF5722"/>
                </a:solidFill>
                <a:latin typeface="Arial"/>
                <a:cs typeface="Arial"/>
              </a:rPr>
              <a:t>C</a:t>
            </a:r>
            <a:r>
              <a:rPr sz="1800" spc="-5" dirty="0">
                <a:solidFill>
                  <a:srgbClr val="FF5722"/>
                </a:solidFill>
                <a:latin typeface="Arial"/>
                <a:cs typeface="Arial"/>
              </a:rPr>
              <a:t>a</a:t>
            </a:r>
            <a:r>
              <a:rPr sz="1800" spc="0" dirty="0">
                <a:solidFill>
                  <a:srgbClr val="FF5722"/>
                </a:solidFill>
                <a:latin typeface="Arial"/>
                <a:cs typeface="Arial"/>
              </a:rPr>
              <a:t>se</a:t>
            </a:r>
            <a:r>
              <a:rPr sz="1800" spc="-5" dirty="0">
                <a:solidFill>
                  <a:srgbClr val="FF5722"/>
                </a:solidFill>
                <a:latin typeface="Arial"/>
                <a:cs typeface="Arial"/>
              </a:rPr>
              <a:t> :3</a:t>
            </a:r>
            <a:endParaRPr sz="1800">
              <a:latin typeface="Arial"/>
              <a:cs typeface="Arial"/>
            </a:endParaRPr>
          </a:p>
        </p:txBody>
      </p:sp>
      <p:sp>
        <p:nvSpPr>
          <p:cNvPr id="3" name="object 3"/>
          <p:cNvSpPr txBox="1"/>
          <p:nvPr/>
        </p:nvSpPr>
        <p:spPr>
          <a:xfrm>
            <a:off x="388266" y="1211197"/>
            <a:ext cx="8365490" cy="2537460"/>
          </a:xfrm>
          <a:prstGeom prst="rect">
            <a:avLst/>
          </a:prstGeom>
        </p:spPr>
        <p:txBody>
          <a:bodyPr vert="horz" wrap="square" lIns="0" tIns="0" rIns="0" bIns="0" rtlCol="0">
            <a:noAutofit/>
          </a:bodyPr>
          <a:lstStyle/>
          <a:p>
            <a:pPr marL="14604" marR="12700" indent="0" algn="just">
              <a:lnSpc>
                <a:spcPct val="114999"/>
              </a:lnSpc>
            </a:pPr>
            <a:r>
              <a:rPr lang="en-US" dirty="0">
                <a:latin typeface="Comic Sans MS" panose="030F0702030302020204" pitchFamily="66" charset="0"/>
              </a:rPr>
              <a:t>A 52-year-old man has had progressive knee pain with swelling, His orthopedic surgeon has tentatively diagnosed a torn meniscus, and recommended an arthroscopy as an outpatient. The patient has had no major illnesses other than the typical childhood diseases. He has had no previous operations or anesthetics, nor a family history of problems with anesthesia. He has no allergies to medications, does not smoke, diabetics on oral medication blood sugar is controlled . His laboratory results and physical examination by an internist were all normal. He has had nothing to eat or drink since he went to bed last night.</a:t>
            </a:r>
            <a:endParaRPr sz="1800" dirty="0">
              <a:latin typeface="Comic Sans MS" panose="030F0702030302020204" pitchFamily="66" charset="0"/>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6625" y="1456049"/>
            <a:ext cx="3386454" cy="375920"/>
          </a:xfrm>
          <a:prstGeom prst="rect">
            <a:avLst/>
          </a:prstGeom>
        </p:spPr>
        <p:txBody>
          <a:bodyPr vert="horz" wrap="square" lIns="0" tIns="0" rIns="0" bIns="0" rtlCol="0">
            <a:noAutofit/>
          </a:bodyPr>
          <a:lstStyle/>
          <a:p>
            <a:pPr marL="12700">
              <a:lnSpc>
                <a:spcPct val="100000"/>
              </a:lnSpc>
              <a:tabLst>
                <a:tab pos="393065" algn="l"/>
              </a:tabLst>
            </a:pPr>
            <a:r>
              <a:rPr sz="2400" dirty="0">
                <a:solidFill>
                  <a:srgbClr val="FF5722"/>
                </a:solidFill>
                <a:latin typeface="Arial"/>
                <a:cs typeface="Arial"/>
              </a:rPr>
              <a:t>-	</a:t>
            </a:r>
            <a:r>
              <a:rPr sz="2400" b="1" i="1" spc="-25" dirty="0">
                <a:solidFill>
                  <a:srgbClr val="FF5722"/>
                </a:solidFill>
                <a:latin typeface="Arial"/>
                <a:cs typeface="Arial"/>
              </a:rPr>
              <a:t>Wh</a:t>
            </a:r>
            <a:r>
              <a:rPr sz="2400" b="1" i="1" spc="-15" dirty="0">
                <a:solidFill>
                  <a:srgbClr val="FF5722"/>
                </a:solidFill>
                <a:latin typeface="Arial"/>
                <a:cs typeface="Arial"/>
              </a:rPr>
              <a:t>at</a:t>
            </a:r>
            <a:r>
              <a:rPr sz="2400" b="1" i="1" spc="-5" dirty="0">
                <a:solidFill>
                  <a:srgbClr val="FF5722"/>
                </a:solidFill>
                <a:latin typeface="Arial"/>
                <a:cs typeface="Arial"/>
              </a:rPr>
              <a:t> </a:t>
            </a:r>
            <a:r>
              <a:rPr sz="2400" b="1" i="1" spc="-20" dirty="0">
                <a:solidFill>
                  <a:srgbClr val="FF5722"/>
                </a:solidFill>
                <a:latin typeface="Arial"/>
                <a:cs typeface="Arial"/>
              </a:rPr>
              <a:t>i</a:t>
            </a:r>
            <a:r>
              <a:rPr sz="2400" b="1" i="1" spc="0" dirty="0">
                <a:solidFill>
                  <a:srgbClr val="FF5722"/>
                </a:solidFill>
                <a:latin typeface="Arial"/>
                <a:cs typeface="Arial"/>
              </a:rPr>
              <a:t>s</a:t>
            </a:r>
            <a:r>
              <a:rPr sz="2400" b="1" i="1" spc="-5" dirty="0">
                <a:solidFill>
                  <a:srgbClr val="FF5722"/>
                </a:solidFill>
                <a:latin typeface="Arial"/>
                <a:cs typeface="Arial"/>
              </a:rPr>
              <a:t> </a:t>
            </a:r>
            <a:r>
              <a:rPr sz="2400" b="1" i="1" spc="0" dirty="0">
                <a:solidFill>
                  <a:srgbClr val="FF5722"/>
                </a:solidFill>
                <a:latin typeface="Arial"/>
                <a:cs typeface="Arial"/>
              </a:rPr>
              <a:t>A</a:t>
            </a:r>
            <a:r>
              <a:rPr sz="2400" b="1" i="1" spc="-25" dirty="0">
                <a:solidFill>
                  <a:srgbClr val="FF5722"/>
                </a:solidFill>
                <a:latin typeface="Arial"/>
                <a:cs typeface="Arial"/>
              </a:rPr>
              <a:t>S</a:t>
            </a:r>
            <a:r>
              <a:rPr sz="2400" b="1" i="1" spc="0" dirty="0">
                <a:solidFill>
                  <a:srgbClr val="FF5722"/>
                </a:solidFill>
                <a:latin typeface="Arial"/>
                <a:cs typeface="Arial"/>
              </a:rPr>
              <a:t>A</a:t>
            </a:r>
            <a:r>
              <a:rPr sz="2400" b="1" i="1" spc="-5" dirty="0">
                <a:solidFill>
                  <a:srgbClr val="FF5722"/>
                </a:solidFill>
                <a:latin typeface="Arial"/>
                <a:cs typeface="Arial"/>
              </a:rPr>
              <a:t> </a:t>
            </a:r>
            <a:r>
              <a:rPr sz="2400" b="1" i="1" spc="0" dirty="0">
                <a:solidFill>
                  <a:srgbClr val="FF5722"/>
                </a:solidFill>
                <a:latin typeface="Arial"/>
                <a:cs typeface="Arial"/>
              </a:rPr>
              <a:t>stat</a:t>
            </a:r>
            <a:r>
              <a:rPr sz="2400" b="1" i="1" spc="-20" dirty="0">
                <a:solidFill>
                  <a:srgbClr val="FF5722"/>
                </a:solidFill>
                <a:latin typeface="Arial"/>
                <a:cs typeface="Arial"/>
              </a:rPr>
              <a:t>us</a:t>
            </a:r>
            <a:r>
              <a:rPr sz="2400" b="1" i="1" spc="-15" dirty="0">
                <a:solidFill>
                  <a:srgbClr val="FF5722"/>
                </a:solidFill>
                <a:latin typeface="Arial"/>
                <a:cs typeface="Arial"/>
              </a:rPr>
              <a:t>?</a:t>
            </a:r>
            <a:endParaRPr sz="2400">
              <a:latin typeface="Arial"/>
              <a:cs typeface="Arial"/>
            </a:endParaRPr>
          </a:p>
        </p:txBody>
      </p:sp>
      <p:sp>
        <p:nvSpPr>
          <p:cNvPr id="3" name="object 3"/>
          <p:cNvSpPr/>
          <p:nvPr/>
        </p:nvSpPr>
        <p:spPr>
          <a:xfrm>
            <a:off x="2192774" y="2201124"/>
            <a:ext cx="4574975" cy="2573425"/>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asa classification">
            <a:extLst>
              <a:ext uri="{FF2B5EF4-FFF2-40B4-BE49-F238E27FC236}">
                <a16:creationId xmlns:a16="http://schemas.microsoft.com/office/drawing/2014/main" id="{05F27387-B4BC-48E3-8682-525C10005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2578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0425" y="528004"/>
            <a:ext cx="7832090" cy="619760"/>
          </a:xfrm>
          <a:prstGeom prst="rect">
            <a:avLst/>
          </a:prstGeom>
        </p:spPr>
        <p:txBody>
          <a:bodyPr vert="horz" wrap="square" lIns="0" tIns="0" rIns="0" bIns="0" rtlCol="0">
            <a:noAutofit/>
          </a:bodyPr>
          <a:lstStyle/>
          <a:p>
            <a:pPr marL="12700" marR="12700">
              <a:lnSpc>
                <a:spcPct val="100000"/>
              </a:lnSpc>
              <a:tabLst>
                <a:tab pos="1634489" algn="l"/>
              </a:tabLst>
            </a:pPr>
            <a:r>
              <a:rPr sz="3200" b="1" i="1" spc="5" dirty="0">
                <a:solidFill>
                  <a:srgbClr val="FF5722"/>
                </a:solidFill>
                <a:latin typeface="Arial"/>
                <a:cs typeface="Arial"/>
              </a:rPr>
              <a:t>A</a:t>
            </a:r>
            <a:r>
              <a:rPr sz="3200" b="1" i="1" spc="-5" dirty="0">
                <a:solidFill>
                  <a:srgbClr val="FF5722"/>
                </a:solidFill>
                <a:latin typeface="Arial"/>
                <a:cs typeface="Arial"/>
              </a:rPr>
              <a:t>cc</a:t>
            </a:r>
            <a:r>
              <a:rPr sz="3200" b="1" i="1" spc="-15" dirty="0">
                <a:solidFill>
                  <a:srgbClr val="FF5722"/>
                </a:solidFill>
                <a:latin typeface="Arial"/>
                <a:cs typeface="Arial"/>
              </a:rPr>
              <a:t>o</a:t>
            </a:r>
            <a:r>
              <a:rPr sz="3200" b="1" i="1" spc="-5" dirty="0">
                <a:solidFill>
                  <a:srgbClr val="FF5722"/>
                </a:solidFill>
                <a:latin typeface="Arial"/>
                <a:cs typeface="Arial"/>
              </a:rPr>
              <a:t>r</a:t>
            </a:r>
            <a:r>
              <a:rPr sz="3200" b="1" i="1" spc="-15" dirty="0">
                <a:solidFill>
                  <a:srgbClr val="FF5722"/>
                </a:solidFill>
                <a:latin typeface="Arial"/>
                <a:cs typeface="Arial"/>
              </a:rPr>
              <a:t>d</a:t>
            </a:r>
            <a:r>
              <a:rPr sz="3200" b="1" i="1" spc="-20" dirty="0">
                <a:solidFill>
                  <a:srgbClr val="FF5722"/>
                </a:solidFill>
                <a:latin typeface="Arial"/>
                <a:cs typeface="Arial"/>
              </a:rPr>
              <a:t>i</a:t>
            </a:r>
            <a:r>
              <a:rPr sz="3200" b="1" i="1" spc="-15" dirty="0">
                <a:solidFill>
                  <a:srgbClr val="FF5722"/>
                </a:solidFill>
                <a:latin typeface="Arial"/>
                <a:cs typeface="Arial"/>
              </a:rPr>
              <a:t>ng</a:t>
            </a:r>
            <a:r>
              <a:rPr sz="3200" b="1" i="1" spc="-5" dirty="0">
                <a:solidFill>
                  <a:srgbClr val="FF5722"/>
                </a:solidFill>
                <a:latin typeface="Arial"/>
                <a:cs typeface="Arial"/>
              </a:rPr>
              <a:t> t</a:t>
            </a:r>
            <a:r>
              <a:rPr sz="3200" b="1" i="1" spc="-15" dirty="0">
                <a:solidFill>
                  <a:srgbClr val="FF5722"/>
                </a:solidFill>
                <a:latin typeface="Arial"/>
                <a:cs typeface="Arial"/>
              </a:rPr>
              <a:t>o</a:t>
            </a:r>
            <a:r>
              <a:rPr sz="3200" b="1" i="1" spc="-5" dirty="0">
                <a:solidFill>
                  <a:srgbClr val="FF5722"/>
                </a:solidFill>
                <a:latin typeface="Arial"/>
                <a:cs typeface="Arial"/>
              </a:rPr>
              <a:t> t</a:t>
            </a:r>
            <a:r>
              <a:rPr sz="3200" b="1" i="1" spc="-15" dirty="0">
                <a:solidFill>
                  <a:srgbClr val="FF5722"/>
                </a:solidFill>
                <a:latin typeface="Arial"/>
                <a:cs typeface="Arial"/>
              </a:rPr>
              <a:t>he</a:t>
            </a:r>
            <a:r>
              <a:rPr sz="3200" b="1" i="1" spc="-10" dirty="0">
                <a:solidFill>
                  <a:srgbClr val="FF5722"/>
                </a:solidFill>
                <a:latin typeface="Arial"/>
                <a:cs typeface="Arial"/>
              </a:rPr>
              <a:t> </a:t>
            </a:r>
            <a:r>
              <a:rPr sz="3200" b="1" i="1" spc="-15" dirty="0">
                <a:solidFill>
                  <a:srgbClr val="FF5722"/>
                </a:solidFill>
                <a:latin typeface="Arial"/>
                <a:cs typeface="Arial"/>
              </a:rPr>
              <a:t>p</a:t>
            </a:r>
            <a:r>
              <a:rPr sz="3200" b="1" i="1" spc="-5" dirty="0">
                <a:solidFill>
                  <a:srgbClr val="FF5722"/>
                </a:solidFill>
                <a:latin typeface="Arial"/>
                <a:cs typeface="Arial"/>
              </a:rPr>
              <a:t>rev</a:t>
            </a:r>
            <a:r>
              <a:rPr sz="3200" b="1" i="1" spc="-20" dirty="0">
                <a:solidFill>
                  <a:srgbClr val="FF5722"/>
                </a:solidFill>
                <a:latin typeface="Arial"/>
                <a:cs typeface="Arial"/>
              </a:rPr>
              <a:t>i</a:t>
            </a:r>
            <a:r>
              <a:rPr sz="3200" b="1" i="1" spc="-15" dirty="0">
                <a:solidFill>
                  <a:srgbClr val="FF5722"/>
                </a:solidFill>
                <a:latin typeface="Arial"/>
                <a:cs typeface="Arial"/>
              </a:rPr>
              <a:t>ous</a:t>
            </a:r>
            <a:r>
              <a:rPr sz="3200" b="1" i="1" spc="-10" dirty="0">
                <a:solidFill>
                  <a:srgbClr val="FF5722"/>
                </a:solidFill>
                <a:latin typeface="Arial"/>
                <a:cs typeface="Arial"/>
              </a:rPr>
              <a:t> </a:t>
            </a:r>
            <a:r>
              <a:rPr sz="3200" b="1" i="1" spc="5" dirty="0">
                <a:solidFill>
                  <a:srgbClr val="FF5722"/>
                </a:solidFill>
                <a:latin typeface="Arial"/>
                <a:cs typeface="Arial"/>
              </a:rPr>
              <a:t>A</a:t>
            </a:r>
            <a:r>
              <a:rPr sz="3200" b="1" i="1" spc="0" dirty="0">
                <a:solidFill>
                  <a:srgbClr val="FF5722"/>
                </a:solidFill>
                <a:latin typeface="Arial"/>
                <a:cs typeface="Arial"/>
              </a:rPr>
              <a:t>SA</a:t>
            </a:r>
            <a:r>
              <a:rPr sz="3200" b="1" i="1" spc="-5" dirty="0">
                <a:solidFill>
                  <a:srgbClr val="FF5722"/>
                </a:solidFill>
                <a:latin typeface="Arial"/>
                <a:cs typeface="Arial"/>
              </a:rPr>
              <a:t> c</a:t>
            </a:r>
            <a:r>
              <a:rPr sz="3200" b="1" i="1" spc="-20" dirty="0">
                <a:solidFill>
                  <a:srgbClr val="FF5722"/>
                </a:solidFill>
                <a:latin typeface="Arial"/>
                <a:cs typeface="Arial"/>
              </a:rPr>
              <a:t>l</a:t>
            </a:r>
            <a:r>
              <a:rPr sz="3200" b="1" i="1" spc="-5" dirty="0">
                <a:solidFill>
                  <a:srgbClr val="FF5722"/>
                </a:solidFill>
                <a:latin typeface="Arial"/>
                <a:cs typeface="Arial"/>
              </a:rPr>
              <a:t>ass</a:t>
            </a:r>
            <a:r>
              <a:rPr sz="3200" b="1" i="1" spc="-20" dirty="0">
                <a:solidFill>
                  <a:srgbClr val="FF5722"/>
                </a:solidFill>
                <a:latin typeface="Arial"/>
                <a:cs typeface="Arial"/>
              </a:rPr>
              <a:t>i</a:t>
            </a:r>
            <a:r>
              <a:rPr sz="3200" b="1" i="1" spc="-5" dirty="0">
                <a:solidFill>
                  <a:srgbClr val="FF5722"/>
                </a:solidFill>
                <a:latin typeface="Arial"/>
                <a:cs typeface="Arial"/>
              </a:rPr>
              <a:t>f</a:t>
            </a:r>
            <a:r>
              <a:rPr sz="3200" b="1" i="1" spc="-20" dirty="0">
                <a:solidFill>
                  <a:srgbClr val="FF5722"/>
                </a:solidFill>
                <a:latin typeface="Arial"/>
                <a:cs typeface="Arial"/>
              </a:rPr>
              <a:t>i</a:t>
            </a:r>
            <a:r>
              <a:rPr sz="3200" b="1" i="1" spc="-5" dirty="0">
                <a:solidFill>
                  <a:srgbClr val="FF5722"/>
                </a:solidFill>
                <a:latin typeface="Arial"/>
                <a:cs typeface="Arial"/>
              </a:rPr>
              <a:t>cat</a:t>
            </a:r>
            <a:r>
              <a:rPr sz="3200" b="1" i="1" spc="-20" dirty="0">
                <a:solidFill>
                  <a:srgbClr val="FF5722"/>
                </a:solidFill>
                <a:latin typeface="Arial"/>
                <a:cs typeface="Arial"/>
              </a:rPr>
              <a:t>i</a:t>
            </a:r>
            <a:r>
              <a:rPr sz="3200" b="1" i="1" spc="-15" dirty="0">
                <a:solidFill>
                  <a:srgbClr val="FF5722"/>
                </a:solidFill>
                <a:latin typeface="Arial"/>
                <a:cs typeface="Arial"/>
              </a:rPr>
              <a:t>on</a:t>
            </a:r>
            <a:r>
              <a:rPr sz="3200" b="1" i="1" spc="-5" dirty="0">
                <a:solidFill>
                  <a:srgbClr val="FF5722"/>
                </a:solidFill>
                <a:latin typeface="Arial"/>
                <a:cs typeface="Arial"/>
              </a:rPr>
              <a:t> ta</a:t>
            </a:r>
            <a:r>
              <a:rPr sz="3200" b="1" i="1" spc="-15" dirty="0">
                <a:solidFill>
                  <a:srgbClr val="FF5722"/>
                </a:solidFill>
                <a:latin typeface="Arial"/>
                <a:cs typeface="Arial"/>
              </a:rPr>
              <a:t>b</a:t>
            </a:r>
            <a:r>
              <a:rPr sz="3200" b="1" i="1" spc="-20" dirty="0">
                <a:solidFill>
                  <a:srgbClr val="FF5722"/>
                </a:solidFill>
                <a:latin typeface="Arial"/>
                <a:cs typeface="Arial"/>
              </a:rPr>
              <a:t>l</a:t>
            </a:r>
            <a:r>
              <a:rPr sz="3200" b="1" i="1" spc="0" dirty="0">
                <a:solidFill>
                  <a:srgbClr val="FF5722"/>
                </a:solidFill>
                <a:latin typeface="Arial"/>
                <a:cs typeface="Arial"/>
              </a:rPr>
              <a:t>e</a:t>
            </a:r>
            <a:r>
              <a:rPr sz="3200" b="1" i="1" spc="-10" dirty="0">
                <a:solidFill>
                  <a:srgbClr val="FF5722"/>
                </a:solidFill>
                <a:latin typeface="Arial"/>
                <a:cs typeface="Arial"/>
              </a:rPr>
              <a:t> </a:t>
            </a:r>
            <a:r>
              <a:rPr sz="3200" b="1" i="1" spc="-5" dirty="0">
                <a:solidFill>
                  <a:srgbClr val="FF5722"/>
                </a:solidFill>
                <a:latin typeface="Arial"/>
                <a:cs typeface="Arial"/>
              </a:rPr>
              <a:t>t</a:t>
            </a:r>
            <a:r>
              <a:rPr sz="3200" b="1" i="1" spc="-15" dirty="0">
                <a:solidFill>
                  <a:srgbClr val="FF5722"/>
                </a:solidFill>
                <a:latin typeface="Arial"/>
                <a:cs typeface="Arial"/>
              </a:rPr>
              <a:t>h</a:t>
            </a:r>
            <a:r>
              <a:rPr sz="3200" b="1" i="1" spc="-20" dirty="0">
                <a:solidFill>
                  <a:srgbClr val="FF5722"/>
                </a:solidFill>
                <a:latin typeface="Arial"/>
                <a:cs typeface="Arial"/>
              </a:rPr>
              <a:t>i</a:t>
            </a:r>
            <a:r>
              <a:rPr sz="3200" b="1" i="1" spc="0" dirty="0">
                <a:solidFill>
                  <a:srgbClr val="FF5722"/>
                </a:solidFill>
                <a:latin typeface="Arial"/>
                <a:cs typeface="Arial"/>
              </a:rPr>
              <a:t>s</a:t>
            </a:r>
            <a:r>
              <a:rPr sz="3200" b="1" i="1" spc="-10" dirty="0">
                <a:solidFill>
                  <a:srgbClr val="FF5722"/>
                </a:solidFill>
                <a:latin typeface="Arial"/>
                <a:cs typeface="Arial"/>
              </a:rPr>
              <a:t> </a:t>
            </a:r>
            <a:r>
              <a:rPr sz="3200" b="1" i="1" spc="-15" dirty="0">
                <a:solidFill>
                  <a:srgbClr val="FF5722"/>
                </a:solidFill>
                <a:latin typeface="Arial"/>
                <a:cs typeface="Arial"/>
              </a:rPr>
              <a:t>p</a:t>
            </a:r>
            <a:r>
              <a:rPr sz="3200" b="1" i="1" spc="-5" dirty="0">
                <a:solidFill>
                  <a:srgbClr val="FF5722"/>
                </a:solidFill>
                <a:latin typeface="Arial"/>
                <a:cs typeface="Arial"/>
              </a:rPr>
              <a:t>at</a:t>
            </a:r>
            <a:r>
              <a:rPr sz="3200" b="1" i="1" spc="-20" dirty="0">
                <a:solidFill>
                  <a:srgbClr val="FF5722"/>
                </a:solidFill>
                <a:latin typeface="Arial"/>
                <a:cs typeface="Arial"/>
              </a:rPr>
              <a:t>i</a:t>
            </a:r>
            <a:r>
              <a:rPr sz="3200" b="1" i="1" spc="-5" dirty="0">
                <a:solidFill>
                  <a:srgbClr val="FF5722"/>
                </a:solidFill>
                <a:latin typeface="Arial"/>
                <a:cs typeface="Arial"/>
              </a:rPr>
              <a:t>e</a:t>
            </a:r>
            <a:r>
              <a:rPr sz="3200" b="1" i="1" spc="-15" dirty="0">
                <a:solidFill>
                  <a:srgbClr val="FF5722"/>
                </a:solidFill>
                <a:latin typeface="Arial"/>
                <a:cs typeface="Arial"/>
              </a:rPr>
              <a:t>nt</a:t>
            </a:r>
            <a:r>
              <a:rPr sz="3200" b="1" i="1" spc="-10" dirty="0">
                <a:solidFill>
                  <a:srgbClr val="FF5722"/>
                </a:solidFill>
                <a:latin typeface="Arial"/>
                <a:cs typeface="Arial"/>
              </a:rPr>
              <a:t> </a:t>
            </a:r>
            <a:r>
              <a:rPr sz="3200" b="1" i="1" spc="-20" dirty="0">
                <a:solidFill>
                  <a:srgbClr val="FF5722"/>
                </a:solidFill>
                <a:latin typeface="Arial"/>
                <a:cs typeface="Arial"/>
              </a:rPr>
              <a:t>i</a:t>
            </a:r>
            <a:r>
              <a:rPr sz="3200" b="1" i="1" spc="-15" dirty="0">
                <a:solidFill>
                  <a:srgbClr val="FF5722"/>
                </a:solidFill>
                <a:latin typeface="Arial"/>
                <a:cs typeface="Arial"/>
              </a:rPr>
              <a:t>n</a:t>
            </a:r>
            <a:r>
              <a:rPr sz="3200" b="1" i="1" spc="-10" dirty="0">
                <a:solidFill>
                  <a:srgbClr val="FF5722"/>
                </a:solidFill>
                <a:latin typeface="Arial"/>
                <a:cs typeface="Arial"/>
              </a:rPr>
              <a:t> </a:t>
            </a:r>
            <a:r>
              <a:rPr sz="3200" b="1" i="1" spc="-30" dirty="0">
                <a:solidFill>
                  <a:srgbClr val="FF5722"/>
                </a:solidFill>
                <a:latin typeface="Arial"/>
                <a:cs typeface="Arial"/>
              </a:rPr>
              <a:t>w</a:t>
            </a:r>
            <a:r>
              <a:rPr sz="3200" b="1" i="1" spc="-15" dirty="0">
                <a:solidFill>
                  <a:srgbClr val="FF5722"/>
                </a:solidFill>
                <a:latin typeface="Arial"/>
                <a:cs typeface="Arial"/>
              </a:rPr>
              <a:t>h</a:t>
            </a:r>
            <a:r>
              <a:rPr sz="3200" b="1" i="1" spc="-20" dirty="0">
                <a:solidFill>
                  <a:srgbClr val="FF5722"/>
                </a:solidFill>
                <a:latin typeface="Arial"/>
                <a:cs typeface="Arial"/>
              </a:rPr>
              <a:t>i</a:t>
            </a:r>
            <a:r>
              <a:rPr sz="3200" b="1" i="1" spc="-15" dirty="0">
                <a:solidFill>
                  <a:srgbClr val="FF5722"/>
                </a:solidFill>
                <a:latin typeface="Arial"/>
                <a:cs typeface="Arial"/>
              </a:rPr>
              <a:t>ch</a:t>
            </a:r>
            <a:r>
              <a:rPr sz="3200" b="1" i="1" spc="-5" dirty="0">
                <a:solidFill>
                  <a:srgbClr val="FF5722"/>
                </a:solidFill>
                <a:latin typeface="Arial"/>
                <a:cs typeface="Arial"/>
              </a:rPr>
              <a:t> </a:t>
            </a:r>
            <a:r>
              <a:rPr sz="3200" b="1" i="1" spc="-15" dirty="0">
                <a:solidFill>
                  <a:srgbClr val="FF5722"/>
                </a:solidFill>
                <a:latin typeface="Arial"/>
                <a:cs typeface="Arial"/>
              </a:rPr>
              <a:t>g</a:t>
            </a:r>
            <a:r>
              <a:rPr sz="3200" b="1" i="1" spc="-5" dirty="0">
                <a:solidFill>
                  <a:srgbClr val="FF5722"/>
                </a:solidFill>
                <a:latin typeface="Arial"/>
                <a:cs typeface="Arial"/>
              </a:rPr>
              <a:t>ra</a:t>
            </a:r>
            <a:r>
              <a:rPr sz="3200" b="1" i="1" spc="-15" dirty="0">
                <a:solidFill>
                  <a:srgbClr val="FF5722"/>
                </a:solidFill>
                <a:latin typeface="Arial"/>
                <a:cs typeface="Arial"/>
              </a:rPr>
              <a:t>de	:</a:t>
            </a:r>
            <a:endParaRPr sz="3200" dirty="0">
              <a:latin typeface="Arial"/>
              <a:cs typeface="Arial"/>
            </a:endParaRPr>
          </a:p>
        </p:txBody>
      </p:sp>
      <p:sp>
        <p:nvSpPr>
          <p:cNvPr id="3" name="object 3"/>
          <p:cNvSpPr txBox="1"/>
          <p:nvPr/>
        </p:nvSpPr>
        <p:spPr>
          <a:xfrm>
            <a:off x="457200" y="2571751"/>
            <a:ext cx="7162800" cy="304800"/>
          </a:xfrm>
          <a:prstGeom prst="rect">
            <a:avLst/>
          </a:prstGeom>
        </p:spPr>
        <p:txBody>
          <a:bodyPr vert="horz" wrap="square" lIns="0" tIns="0" rIns="0" bIns="0" rtlCol="0">
            <a:noAutofit/>
          </a:bodyPr>
          <a:lstStyle/>
          <a:p>
            <a:pPr marL="12700">
              <a:lnSpc>
                <a:spcPct val="100000"/>
              </a:lnSpc>
            </a:pPr>
            <a:r>
              <a:rPr sz="2800" dirty="0">
                <a:latin typeface="Times New Roman"/>
                <a:cs typeface="Times New Roman"/>
              </a:rPr>
              <a:t>•</a:t>
            </a:r>
            <a:r>
              <a:rPr sz="2800" spc="5" dirty="0">
                <a:latin typeface="Comic Sans MS" panose="030F0702030302020204" pitchFamily="66" charset="0"/>
                <a:cs typeface="Times New Roman"/>
              </a:rPr>
              <a:t>H</a:t>
            </a:r>
            <a:r>
              <a:rPr sz="2800" spc="-10" dirty="0">
                <a:latin typeface="Comic Sans MS" panose="030F0702030302020204" pitchFamily="66" charset="0"/>
                <a:cs typeface="Times New Roman"/>
              </a:rPr>
              <a:t>e</a:t>
            </a:r>
            <a:r>
              <a:rPr sz="2800" spc="-5" dirty="0">
                <a:latin typeface="Comic Sans MS" panose="030F0702030302020204" pitchFamily="66" charset="0"/>
                <a:cs typeface="Times New Roman"/>
              </a:rPr>
              <a:t> </a:t>
            </a:r>
            <a:r>
              <a:rPr sz="2800" spc="-20" dirty="0">
                <a:latin typeface="Comic Sans MS" panose="030F0702030302020204" pitchFamily="66" charset="0"/>
                <a:cs typeface="Times New Roman"/>
              </a:rPr>
              <a:t>i</a:t>
            </a:r>
            <a:r>
              <a:rPr sz="2800" spc="0" dirty="0">
                <a:latin typeface="Comic Sans MS" panose="030F0702030302020204" pitchFamily="66" charset="0"/>
                <a:cs typeface="Times New Roman"/>
              </a:rPr>
              <a:t>s</a:t>
            </a:r>
            <a:r>
              <a:rPr sz="2800" spc="-5" dirty="0">
                <a:latin typeface="Comic Sans MS" panose="030F0702030302020204" pitchFamily="66" charset="0"/>
                <a:cs typeface="Times New Roman"/>
              </a:rPr>
              <a:t> </a:t>
            </a:r>
            <a:r>
              <a:rPr sz="2800" spc="0" dirty="0">
                <a:latin typeface="Comic Sans MS" panose="030F0702030302020204" pitchFamily="66" charset="0"/>
                <a:cs typeface="Times New Roman"/>
              </a:rPr>
              <a:t>on g</a:t>
            </a:r>
            <a:r>
              <a:rPr sz="2800" spc="-5" dirty="0">
                <a:latin typeface="Comic Sans MS" panose="030F0702030302020204" pitchFamily="66" charset="0"/>
                <a:cs typeface="Times New Roman"/>
              </a:rPr>
              <a:t>r</a:t>
            </a:r>
            <a:r>
              <a:rPr sz="2800" spc="-15" dirty="0">
                <a:latin typeface="Comic Sans MS" panose="030F0702030302020204" pitchFamily="66" charset="0"/>
                <a:cs typeface="Times New Roman"/>
              </a:rPr>
              <a:t>a</a:t>
            </a:r>
            <a:r>
              <a:rPr sz="2800" spc="-10" dirty="0">
                <a:latin typeface="Comic Sans MS" panose="030F0702030302020204" pitchFamily="66" charset="0"/>
                <a:cs typeface="Times New Roman"/>
              </a:rPr>
              <a:t>de 2 of</a:t>
            </a:r>
            <a:r>
              <a:rPr sz="2800" spc="-5" dirty="0">
                <a:latin typeface="Comic Sans MS" panose="030F0702030302020204" pitchFamily="66" charset="0"/>
                <a:cs typeface="Times New Roman"/>
              </a:rPr>
              <a:t> </a:t>
            </a:r>
            <a:r>
              <a:rPr sz="2800" spc="5" dirty="0">
                <a:latin typeface="Comic Sans MS" panose="030F0702030302020204" pitchFamily="66" charset="0"/>
                <a:cs typeface="Times New Roman"/>
              </a:rPr>
              <a:t>A</a:t>
            </a:r>
            <a:r>
              <a:rPr sz="2800" spc="0" dirty="0">
                <a:latin typeface="Comic Sans MS" panose="030F0702030302020204" pitchFamily="66" charset="0"/>
                <a:cs typeface="Times New Roman"/>
              </a:rPr>
              <a:t>SA</a:t>
            </a:r>
            <a:r>
              <a:rPr sz="2800" spc="5" dirty="0">
                <a:latin typeface="Comic Sans MS" panose="030F0702030302020204" pitchFamily="66" charset="0"/>
                <a:cs typeface="Times New Roman"/>
              </a:rPr>
              <a:t> </a:t>
            </a:r>
            <a:r>
              <a:rPr sz="2800" spc="-15" dirty="0">
                <a:latin typeface="Comic Sans MS" panose="030F0702030302020204" pitchFamily="66" charset="0"/>
                <a:cs typeface="Times New Roman"/>
              </a:rPr>
              <a:t>C</a:t>
            </a:r>
            <a:r>
              <a:rPr sz="2800" spc="-20" dirty="0">
                <a:latin typeface="Comic Sans MS" panose="030F0702030302020204" pitchFamily="66" charset="0"/>
                <a:cs typeface="Times New Roman"/>
              </a:rPr>
              <a:t>l</a:t>
            </a:r>
            <a:r>
              <a:rPr sz="2800" spc="-15" dirty="0">
                <a:latin typeface="Comic Sans MS" panose="030F0702030302020204" pitchFamily="66" charset="0"/>
                <a:cs typeface="Times New Roman"/>
              </a:rPr>
              <a:t>a</a:t>
            </a:r>
            <a:r>
              <a:rPr sz="2800" spc="-5" dirty="0">
                <a:latin typeface="Comic Sans MS" panose="030F0702030302020204" pitchFamily="66" charset="0"/>
                <a:cs typeface="Times New Roman"/>
              </a:rPr>
              <a:t>ss</a:t>
            </a:r>
            <a:r>
              <a:rPr sz="2800" spc="-20" dirty="0">
                <a:latin typeface="Comic Sans MS" panose="030F0702030302020204" pitchFamily="66" charset="0"/>
                <a:cs typeface="Times New Roman"/>
              </a:rPr>
              <a:t>i</a:t>
            </a:r>
            <a:r>
              <a:rPr sz="2800" spc="-5" dirty="0">
                <a:latin typeface="Comic Sans MS" panose="030F0702030302020204" pitchFamily="66" charset="0"/>
                <a:cs typeface="Times New Roman"/>
              </a:rPr>
              <a:t>f</a:t>
            </a:r>
            <a:r>
              <a:rPr sz="2800" spc="-20" dirty="0">
                <a:latin typeface="Comic Sans MS" panose="030F0702030302020204" pitchFamily="66" charset="0"/>
                <a:cs typeface="Times New Roman"/>
              </a:rPr>
              <a:t>i</a:t>
            </a:r>
            <a:r>
              <a:rPr sz="2800" spc="-15" dirty="0">
                <a:latin typeface="Comic Sans MS" panose="030F0702030302020204" pitchFamily="66" charset="0"/>
                <a:cs typeface="Times New Roman"/>
              </a:rPr>
              <a:t>ca</a:t>
            </a:r>
            <a:r>
              <a:rPr sz="2800" spc="-20" dirty="0">
                <a:latin typeface="Comic Sans MS" panose="030F0702030302020204" pitchFamily="66" charset="0"/>
                <a:cs typeface="Times New Roman"/>
              </a:rPr>
              <a:t>ti</a:t>
            </a:r>
            <a:r>
              <a:rPr sz="2800" spc="0" dirty="0">
                <a:latin typeface="Comic Sans MS" panose="030F0702030302020204" pitchFamily="66" charset="0"/>
                <a:cs typeface="Times New Roman"/>
              </a:rPr>
              <a:t>o</a:t>
            </a:r>
            <a:r>
              <a:rPr sz="2800" spc="-5" dirty="0">
                <a:latin typeface="Comic Sans MS" panose="030F0702030302020204" pitchFamily="66" charset="0"/>
                <a:cs typeface="Times New Roman"/>
              </a:rPr>
              <a:t>n</a:t>
            </a:r>
            <a:r>
              <a:rPr sz="2800" spc="0" dirty="0">
                <a:latin typeface="Comic Sans MS" panose="030F0702030302020204" pitchFamily="66" charset="0"/>
                <a:cs typeface="Times New Roman"/>
              </a:rPr>
              <a:t>.</a:t>
            </a:r>
            <a:endParaRPr sz="2800" dirty="0">
              <a:latin typeface="Comic Sans MS" panose="030F0702030302020204" pitchFamily="66" charset="0"/>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285750"/>
            <a:ext cx="6694805" cy="609600"/>
          </a:xfrm>
          <a:prstGeom prst="rect">
            <a:avLst/>
          </a:prstGeom>
        </p:spPr>
        <p:txBody>
          <a:bodyPr vert="horz" wrap="square" lIns="0" tIns="0" rIns="0" bIns="0" rtlCol="0">
            <a:noAutofit/>
          </a:bodyPr>
          <a:lstStyle/>
          <a:p>
            <a:pPr marL="12700">
              <a:lnSpc>
                <a:spcPts val="2380"/>
              </a:lnSpc>
              <a:tabLst>
                <a:tab pos="367665" algn="l"/>
              </a:tabLst>
            </a:pPr>
            <a:r>
              <a:rPr sz="2800" b="1" i="1" spc="5" dirty="0">
                <a:solidFill>
                  <a:srgbClr val="FF5722"/>
                </a:solidFill>
                <a:latin typeface="Comic Sans MS" panose="030F0702030302020204" pitchFamily="66" charset="0"/>
                <a:cs typeface="Arial"/>
              </a:rPr>
              <a:t>H</a:t>
            </a:r>
            <a:r>
              <a:rPr sz="2800" b="1" i="1" spc="0" dirty="0">
                <a:solidFill>
                  <a:srgbClr val="FF5722"/>
                </a:solidFill>
                <a:latin typeface="Comic Sans MS" panose="030F0702030302020204" pitchFamily="66" charset="0"/>
                <a:cs typeface="Arial"/>
              </a:rPr>
              <a:t>o</a:t>
            </a:r>
            <a:r>
              <a:rPr sz="2800" b="1" i="1" spc="-20" dirty="0">
                <a:solidFill>
                  <a:srgbClr val="FF5722"/>
                </a:solidFill>
                <a:latin typeface="Comic Sans MS" panose="030F0702030302020204" pitchFamily="66" charset="0"/>
                <a:cs typeface="Arial"/>
              </a:rPr>
              <a:t>w</a:t>
            </a:r>
            <a:r>
              <a:rPr sz="2800" b="1" i="1" spc="-15" dirty="0">
                <a:solidFill>
                  <a:srgbClr val="FF5722"/>
                </a:solidFill>
                <a:latin typeface="Comic Sans MS" panose="030F0702030302020204" pitchFamily="66" charset="0"/>
                <a:cs typeface="Arial"/>
              </a:rPr>
              <a:t> </a:t>
            </a:r>
            <a:r>
              <a:rPr sz="2800" b="1" i="1" spc="-30" dirty="0">
                <a:solidFill>
                  <a:srgbClr val="FF5722"/>
                </a:solidFill>
                <a:latin typeface="Comic Sans MS" panose="030F0702030302020204" pitchFamily="66" charset="0"/>
                <a:cs typeface="Arial"/>
              </a:rPr>
              <a:t>w</a:t>
            </a:r>
            <a:r>
              <a:rPr sz="2800" b="1" i="1" spc="-20" dirty="0">
                <a:solidFill>
                  <a:srgbClr val="FF5722"/>
                </a:solidFill>
                <a:latin typeface="Comic Sans MS" panose="030F0702030302020204" pitchFamily="66" charset="0"/>
                <a:cs typeface="Arial"/>
              </a:rPr>
              <a:t>il</a:t>
            </a:r>
            <a:r>
              <a:rPr sz="2800" b="1" i="1" spc="-10" dirty="0">
                <a:solidFill>
                  <a:srgbClr val="FF5722"/>
                </a:solidFill>
                <a:latin typeface="Comic Sans MS" panose="030F0702030302020204" pitchFamily="66" charset="0"/>
                <a:cs typeface="Arial"/>
              </a:rPr>
              <a:t>l</a:t>
            </a:r>
            <a:r>
              <a:rPr sz="2800" b="1" i="1" spc="-15" dirty="0">
                <a:solidFill>
                  <a:srgbClr val="FF5722"/>
                </a:solidFill>
                <a:latin typeface="Comic Sans MS" panose="030F0702030302020204" pitchFamily="66" charset="0"/>
                <a:cs typeface="Arial"/>
              </a:rPr>
              <a:t> </a:t>
            </a:r>
            <a:r>
              <a:rPr sz="2800" b="1" i="1" spc="-5" dirty="0">
                <a:solidFill>
                  <a:srgbClr val="FF5722"/>
                </a:solidFill>
                <a:latin typeface="Comic Sans MS" panose="030F0702030302020204" pitchFamily="66" charset="0"/>
                <a:cs typeface="Arial"/>
              </a:rPr>
              <a:t>y</a:t>
            </a:r>
            <a:r>
              <a:rPr sz="2800" b="1" i="1" spc="-15" dirty="0">
                <a:solidFill>
                  <a:srgbClr val="FF5722"/>
                </a:solidFill>
                <a:latin typeface="Comic Sans MS" panose="030F0702030302020204" pitchFamily="66" charset="0"/>
                <a:cs typeface="Arial"/>
              </a:rPr>
              <a:t>ou</a:t>
            </a:r>
            <a:r>
              <a:rPr sz="2800" b="1" i="1" spc="-5" dirty="0">
                <a:solidFill>
                  <a:srgbClr val="FF5722"/>
                </a:solidFill>
                <a:latin typeface="Comic Sans MS" panose="030F0702030302020204" pitchFamily="66" charset="0"/>
                <a:cs typeface="Arial"/>
              </a:rPr>
              <a:t> </a:t>
            </a:r>
            <a:r>
              <a:rPr sz="2800" b="1" i="1" spc="-15" dirty="0">
                <a:solidFill>
                  <a:srgbClr val="FF5722"/>
                </a:solidFill>
                <a:latin typeface="Comic Sans MS" panose="030F0702030302020204" pitchFamily="66" charset="0"/>
                <a:cs typeface="Arial"/>
              </a:rPr>
              <a:t>p</a:t>
            </a:r>
            <a:r>
              <a:rPr sz="2800" b="1" i="1" spc="-5" dirty="0">
                <a:solidFill>
                  <a:srgbClr val="FF5722"/>
                </a:solidFill>
                <a:latin typeface="Comic Sans MS" panose="030F0702030302020204" pitchFamily="66" charset="0"/>
                <a:cs typeface="Arial"/>
              </a:rPr>
              <a:t>re</a:t>
            </a:r>
            <a:r>
              <a:rPr sz="2800" b="1" i="1" spc="-15" dirty="0">
                <a:solidFill>
                  <a:srgbClr val="FF5722"/>
                </a:solidFill>
                <a:latin typeface="Comic Sans MS" panose="030F0702030302020204" pitchFamily="66" charset="0"/>
                <a:cs typeface="Arial"/>
              </a:rPr>
              <a:t>p</a:t>
            </a:r>
            <a:r>
              <a:rPr sz="2800" b="1" i="1" spc="-5" dirty="0">
                <a:solidFill>
                  <a:srgbClr val="FF5722"/>
                </a:solidFill>
                <a:latin typeface="Comic Sans MS" panose="030F0702030302020204" pitchFamily="66" charset="0"/>
                <a:cs typeface="Arial"/>
              </a:rPr>
              <a:t>ar</a:t>
            </a:r>
            <a:r>
              <a:rPr sz="2800" b="1" i="1" spc="0" dirty="0">
                <a:solidFill>
                  <a:srgbClr val="FF5722"/>
                </a:solidFill>
                <a:latin typeface="Comic Sans MS" panose="030F0702030302020204" pitchFamily="66" charset="0"/>
                <a:cs typeface="Arial"/>
              </a:rPr>
              <a:t>e</a:t>
            </a:r>
            <a:r>
              <a:rPr sz="2800" b="1" i="1" spc="-10" dirty="0">
                <a:solidFill>
                  <a:srgbClr val="FF5722"/>
                </a:solidFill>
                <a:latin typeface="Comic Sans MS" panose="030F0702030302020204" pitchFamily="66" charset="0"/>
                <a:cs typeface="Arial"/>
              </a:rPr>
              <a:t> </a:t>
            </a:r>
            <a:r>
              <a:rPr sz="2800" b="1" i="1" spc="0" dirty="0">
                <a:solidFill>
                  <a:srgbClr val="FF5722"/>
                </a:solidFill>
                <a:latin typeface="Comic Sans MS" panose="030F0702030302020204" pitchFamily="66" charset="0"/>
                <a:cs typeface="Arial"/>
              </a:rPr>
              <a:t>a</a:t>
            </a:r>
            <a:r>
              <a:rPr sz="2800" b="1" i="1" spc="-10" dirty="0">
                <a:solidFill>
                  <a:srgbClr val="FF5722"/>
                </a:solidFill>
                <a:latin typeface="Comic Sans MS" panose="030F0702030302020204" pitchFamily="66" charset="0"/>
                <a:cs typeface="Arial"/>
              </a:rPr>
              <a:t> </a:t>
            </a:r>
            <a:r>
              <a:rPr sz="2800" b="1" i="1" spc="-15" dirty="0">
                <a:solidFill>
                  <a:srgbClr val="FF5722"/>
                </a:solidFill>
                <a:latin typeface="Comic Sans MS" panose="030F0702030302020204" pitchFamily="66" charset="0"/>
                <a:cs typeface="Arial"/>
              </a:rPr>
              <a:t>d</a:t>
            </a:r>
            <a:r>
              <a:rPr sz="2800" b="1" i="1" spc="-20" dirty="0">
                <a:solidFill>
                  <a:srgbClr val="FF5722"/>
                </a:solidFill>
                <a:latin typeface="Comic Sans MS" panose="030F0702030302020204" pitchFamily="66" charset="0"/>
                <a:cs typeface="Arial"/>
              </a:rPr>
              <a:t>i</a:t>
            </a:r>
            <a:r>
              <a:rPr sz="2800" b="1" i="1" spc="-5" dirty="0">
                <a:solidFill>
                  <a:srgbClr val="FF5722"/>
                </a:solidFill>
                <a:latin typeface="Comic Sans MS" panose="030F0702030302020204" pitchFamily="66" charset="0"/>
                <a:cs typeface="Arial"/>
              </a:rPr>
              <a:t>a</a:t>
            </a:r>
            <a:r>
              <a:rPr sz="2800" b="1" i="1" spc="-15" dirty="0">
                <a:solidFill>
                  <a:srgbClr val="FF5722"/>
                </a:solidFill>
                <a:latin typeface="Comic Sans MS" panose="030F0702030302020204" pitchFamily="66" charset="0"/>
                <a:cs typeface="Arial"/>
              </a:rPr>
              <a:t>b</a:t>
            </a:r>
            <a:r>
              <a:rPr sz="2800" b="1" i="1" spc="-5" dirty="0">
                <a:solidFill>
                  <a:srgbClr val="FF5722"/>
                </a:solidFill>
                <a:latin typeface="Comic Sans MS" panose="030F0702030302020204" pitchFamily="66" charset="0"/>
                <a:cs typeface="Arial"/>
              </a:rPr>
              <a:t>et</a:t>
            </a:r>
            <a:r>
              <a:rPr sz="2800" b="1" i="1" spc="-20" dirty="0">
                <a:solidFill>
                  <a:srgbClr val="FF5722"/>
                </a:solidFill>
                <a:latin typeface="Comic Sans MS" panose="030F0702030302020204" pitchFamily="66" charset="0"/>
                <a:cs typeface="Arial"/>
              </a:rPr>
              <a:t>i</a:t>
            </a:r>
            <a:r>
              <a:rPr sz="2800" b="1" i="1" spc="0" dirty="0">
                <a:solidFill>
                  <a:srgbClr val="FF5722"/>
                </a:solidFill>
                <a:latin typeface="Comic Sans MS" panose="030F0702030302020204" pitchFamily="66" charset="0"/>
                <a:cs typeface="Arial"/>
              </a:rPr>
              <a:t>c</a:t>
            </a:r>
            <a:r>
              <a:rPr sz="2800" b="1" i="1" spc="-10" dirty="0">
                <a:solidFill>
                  <a:srgbClr val="FF5722"/>
                </a:solidFill>
                <a:latin typeface="Comic Sans MS" panose="030F0702030302020204" pitchFamily="66" charset="0"/>
                <a:cs typeface="Arial"/>
              </a:rPr>
              <a:t> </a:t>
            </a:r>
            <a:r>
              <a:rPr sz="2800" b="1" i="1" spc="-15" dirty="0">
                <a:solidFill>
                  <a:srgbClr val="FF5722"/>
                </a:solidFill>
                <a:latin typeface="Comic Sans MS" panose="030F0702030302020204" pitchFamily="66" charset="0"/>
                <a:cs typeface="Arial"/>
              </a:rPr>
              <a:t>p</a:t>
            </a:r>
            <a:r>
              <a:rPr sz="2800" b="1" i="1" spc="-5" dirty="0">
                <a:solidFill>
                  <a:srgbClr val="FF5722"/>
                </a:solidFill>
                <a:latin typeface="Comic Sans MS" panose="030F0702030302020204" pitchFamily="66" charset="0"/>
                <a:cs typeface="Arial"/>
              </a:rPr>
              <a:t>at</a:t>
            </a:r>
            <a:r>
              <a:rPr sz="2800" b="1" i="1" spc="-20" dirty="0">
                <a:solidFill>
                  <a:srgbClr val="FF5722"/>
                </a:solidFill>
                <a:latin typeface="Comic Sans MS" panose="030F0702030302020204" pitchFamily="66" charset="0"/>
                <a:cs typeface="Arial"/>
              </a:rPr>
              <a:t>i</a:t>
            </a:r>
            <a:r>
              <a:rPr sz="2800" b="1" i="1" spc="-5" dirty="0">
                <a:solidFill>
                  <a:srgbClr val="FF5722"/>
                </a:solidFill>
                <a:latin typeface="Comic Sans MS" panose="030F0702030302020204" pitchFamily="66" charset="0"/>
                <a:cs typeface="Arial"/>
              </a:rPr>
              <a:t>e</a:t>
            </a:r>
            <a:r>
              <a:rPr sz="2800" b="1" i="1" spc="-15" dirty="0">
                <a:solidFill>
                  <a:srgbClr val="FF5722"/>
                </a:solidFill>
                <a:latin typeface="Comic Sans MS" panose="030F0702030302020204" pitchFamily="66" charset="0"/>
                <a:cs typeface="Arial"/>
              </a:rPr>
              <a:t>nt</a:t>
            </a:r>
            <a:r>
              <a:rPr sz="2800" b="1" i="1" spc="-10" dirty="0">
                <a:solidFill>
                  <a:srgbClr val="FF5722"/>
                </a:solidFill>
                <a:latin typeface="Comic Sans MS" panose="030F0702030302020204" pitchFamily="66" charset="0"/>
                <a:cs typeface="Arial"/>
              </a:rPr>
              <a:t> </a:t>
            </a:r>
            <a:r>
              <a:rPr sz="2800" b="1" i="1" spc="-5" dirty="0">
                <a:solidFill>
                  <a:srgbClr val="FF5722"/>
                </a:solidFill>
                <a:latin typeface="Comic Sans MS" panose="030F0702030302020204" pitchFamily="66" charset="0"/>
                <a:cs typeface="Arial"/>
              </a:rPr>
              <a:t>f</a:t>
            </a:r>
            <a:r>
              <a:rPr sz="2800" b="1" i="1" spc="-15" dirty="0">
                <a:solidFill>
                  <a:srgbClr val="FF5722"/>
                </a:solidFill>
                <a:latin typeface="Comic Sans MS" panose="030F0702030302020204" pitchFamily="66" charset="0"/>
                <a:cs typeface="Arial"/>
              </a:rPr>
              <a:t>or </a:t>
            </a:r>
            <a:r>
              <a:rPr sz="2800" b="1" i="1" spc="-5" dirty="0">
                <a:solidFill>
                  <a:srgbClr val="FF5722"/>
                </a:solidFill>
                <a:latin typeface="Comic Sans MS" panose="030F0702030302020204" pitchFamily="66" charset="0"/>
                <a:cs typeface="Arial"/>
              </a:rPr>
              <a:t>s</a:t>
            </a:r>
            <a:r>
              <a:rPr sz="2800" b="1" i="1" spc="-15" dirty="0">
                <a:solidFill>
                  <a:srgbClr val="FF5722"/>
                </a:solidFill>
                <a:latin typeface="Comic Sans MS" panose="030F0702030302020204" pitchFamily="66" charset="0"/>
                <a:cs typeface="Arial"/>
              </a:rPr>
              <a:t>u</a:t>
            </a:r>
            <a:r>
              <a:rPr sz="2800" b="1" i="1" spc="-5" dirty="0">
                <a:solidFill>
                  <a:srgbClr val="FF5722"/>
                </a:solidFill>
                <a:latin typeface="Comic Sans MS" panose="030F0702030302020204" pitchFamily="66" charset="0"/>
                <a:cs typeface="Arial"/>
              </a:rPr>
              <a:t>r</a:t>
            </a:r>
            <a:r>
              <a:rPr sz="2800" b="1" i="1" spc="-15" dirty="0">
                <a:solidFill>
                  <a:srgbClr val="FF5722"/>
                </a:solidFill>
                <a:latin typeface="Comic Sans MS" panose="030F0702030302020204" pitchFamily="66" charset="0"/>
                <a:cs typeface="Arial"/>
              </a:rPr>
              <a:t>g</a:t>
            </a:r>
            <a:r>
              <a:rPr sz="2800" b="1" i="1" spc="-5" dirty="0">
                <a:solidFill>
                  <a:srgbClr val="FF5722"/>
                </a:solidFill>
                <a:latin typeface="Comic Sans MS" panose="030F0702030302020204" pitchFamily="66" charset="0"/>
                <a:cs typeface="Arial"/>
              </a:rPr>
              <a:t>er</a:t>
            </a:r>
            <a:r>
              <a:rPr sz="2800" b="1" i="1" spc="0" dirty="0">
                <a:solidFill>
                  <a:srgbClr val="FF5722"/>
                </a:solidFill>
                <a:latin typeface="Comic Sans MS" panose="030F0702030302020204" pitchFamily="66" charset="0"/>
                <a:cs typeface="Arial"/>
              </a:rPr>
              <a:t>y</a:t>
            </a:r>
            <a:r>
              <a:rPr sz="2800" b="1" i="1" spc="20" dirty="0">
                <a:solidFill>
                  <a:srgbClr val="FF5722"/>
                </a:solidFill>
                <a:latin typeface="Comic Sans MS" panose="030F0702030302020204" pitchFamily="66" charset="0"/>
                <a:cs typeface="Arial"/>
              </a:rPr>
              <a:t> </a:t>
            </a:r>
            <a:r>
              <a:rPr sz="2800" b="1" i="1" spc="-15" dirty="0">
                <a:solidFill>
                  <a:srgbClr val="FF5722"/>
                </a:solidFill>
                <a:latin typeface="Comic Sans MS" panose="030F0702030302020204" pitchFamily="66" charset="0"/>
                <a:cs typeface="Arial"/>
              </a:rPr>
              <a:t>?</a:t>
            </a:r>
            <a:endParaRPr sz="2000" dirty="0">
              <a:latin typeface="Comic Sans MS" panose="030F0702030302020204" pitchFamily="66" charset="0"/>
              <a:cs typeface="Arial"/>
            </a:endParaRPr>
          </a:p>
        </p:txBody>
      </p:sp>
      <p:sp>
        <p:nvSpPr>
          <p:cNvPr id="3" name="object 3"/>
          <p:cNvSpPr txBox="1">
            <a:spLocks noGrp="1"/>
          </p:cNvSpPr>
          <p:nvPr>
            <p:ph idx="1"/>
          </p:nvPr>
        </p:nvSpPr>
        <p:spPr>
          <a:xfrm>
            <a:off x="685800" y="1123950"/>
            <a:ext cx="7467600" cy="3146611"/>
          </a:xfrm>
          <a:prstGeom prst="rect">
            <a:avLst/>
          </a:prstGeom>
        </p:spPr>
        <p:txBody>
          <a:bodyPr vert="horz" wrap="square" lIns="0" tIns="0" rIns="0" bIns="0" rtlCol="0">
            <a:noAutofit/>
          </a:bodyPr>
          <a:lstStyle/>
          <a:p>
            <a:pPr marL="68580">
              <a:lnSpc>
                <a:spcPct val="100000"/>
              </a:lnSpc>
            </a:pPr>
            <a:r>
              <a:rPr sz="1600" spc="-10" dirty="0">
                <a:latin typeface="Comic Sans MS" panose="030F0702030302020204" pitchFamily="66" charset="0"/>
                <a:cs typeface="Arial"/>
              </a:rPr>
              <a:t>D</a:t>
            </a:r>
            <a:r>
              <a:rPr sz="1600" spc="-5" dirty="0">
                <a:latin typeface="Comic Sans MS" panose="030F0702030302020204" pitchFamily="66" charset="0"/>
                <a:cs typeface="Arial"/>
              </a:rPr>
              <a:t>e</a:t>
            </a:r>
            <a:r>
              <a:rPr sz="1600" spc="0" dirty="0">
                <a:latin typeface="Comic Sans MS" panose="030F0702030302020204" pitchFamily="66" charset="0"/>
                <a:cs typeface="Arial"/>
              </a:rPr>
              <a:t>t</a:t>
            </a:r>
            <a:r>
              <a:rPr sz="1600" spc="-5" dirty="0">
                <a:latin typeface="Comic Sans MS" panose="030F0702030302020204" pitchFamily="66" charset="0"/>
                <a:cs typeface="Arial"/>
              </a:rPr>
              <a:t>e</a:t>
            </a:r>
            <a:r>
              <a:rPr sz="1600" spc="0" dirty="0">
                <a:latin typeface="Comic Sans MS" panose="030F0702030302020204" pitchFamily="66" charset="0"/>
                <a:cs typeface="Arial"/>
              </a:rPr>
              <a:t>rm</a:t>
            </a:r>
            <a:r>
              <a:rPr sz="1600" spc="-10" dirty="0">
                <a:latin typeface="Comic Sans MS" panose="030F0702030302020204" pitchFamily="66" charset="0"/>
                <a:cs typeface="Arial"/>
              </a:rPr>
              <a:t>i</a:t>
            </a:r>
            <a:r>
              <a:rPr sz="1600" spc="-5" dirty="0">
                <a:latin typeface="Comic Sans MS" panose="030F0702030302020204" pitchFamily="66" charset="0"/>
                <a:cs typeface="Arial"/>
              </a:rPr>
              <a:t>n</a:t>
            </a:r>
            <a:r>
              <a:rPr sz="1600" spc="0" dirty="0">
                <a:latin typeface="Comic Sans MS" panose="030F0702030302020204" pitchFamily="66" charset="0"/>
                <a:cs typeface="Arial"/>
              </a:rPr>
              <a:t>e t</a:t>
            </a:r>
            <a:r>
              <a:rPr sz="1600" spc="-5" dirty="0">
                <a:latin typeface="Comic Sans MS" panose="030F0702030302020204" pitchFamily="66" charset="0"/>
                <a:cs typeface="Arial"/>
              </a:rPr>
              <a:t>h</a:t>
            </a:r>
            <a:r>
              <a:rPr sz="1600" spc="0" dirty="0">
                <a:latin typeface="Comic Sans MS" panose="030F0702030302020204" pitchFamily="66" charset="0"/>
                <a:cs typeface="Arial"/>
              </a:rPr>
              <a:t>e ty</a:t>
            </a:r>
            <a:r>
              <a:rPr sz="1600" spc="-5" dirty="0">
                <a:latin typeface="Comic Sans MS" panose="030F0702030302020204" pitchFamily="66" charset="0"/>
                <a:cs typeface="Arial"/>
              </a:rPr>
              <a:t>p</a:t>
            </a:r>
            <a:r>
              <a:rPr sz="1600" spc="0" dirty="0">
                <a:latin typeface="Comic Sans MS" panose="030F0702030302020204" pitchFamily="66" charset="0"/>
                <a:cs typeface="Arial"/>
              </a:rPr>
              <a:t>e </a:t>
            </a:r>
            <a:r>
              <a:rPr sz="1600" spc="-5" dirty="0">
                <a:latin typeface="Comic Sans MS" panose="030F0702030302020204" pitchFamily="66" charset="0"/>
                <a:cs typeface="Arial"/>
              </a:rPr>
              <a:t>of</a:t>
            </a:r>
            <a:r>
              <a:rPr sz="1600" spc="10" dirty="0">
                <a:latin typeface="Comic Sans MS" panose="030F0702030302020204" pitchFamily="66" charset="0"/>
                <a:cs typeface="Arial"/>
              </a:rPr>
              <a:t> </a:t>
            </a:r>
            <a:r>
              <a:rPr sz="1600" spc="-5" dirty="0">
                <a:latin typeface="Comic Sans MS" panose="030F0702030302020204" pitchFamily="66" charset="0"/>
                <a:cs typeface="Arial"/>
              </a:rPr>
              <a:t>d</a:t>
            </a:r>
            <a:r>
              <a:rPr sz="1600" spc="-10" dirty="0">
                <a:latin typeface="Comic Sans MS" panose="030F0702030302020204" pitchFamily="66" charset="0"/>
                <a:cs typeface="Arial"/>
              </a:rPr>
              <a:t>i</a:t>
            </a:r>
            <a:r>
              <a:rPr sz="1600" spc="-5" dirty="0">
                <a:latin typeface="Comic Sans MS" panose="030F0702030302020204" pitchFamily="66" charset="0"/>
                <a:cs typeface="Arial"/>
              </a:rPr>
              <a:t>abe</a:t>
            </a:r>
            <a:r>
              <a:rPr sz="1600" spc="0" dirty="0">
                <a:latin typeface="Comic Sans MS" panose="030F0702030302020204" pitchFamily="66" charset="0"/>
                <a:cs typeface="Arial"/>
              </a:rPr>
              <a:t>t</a:t>
            </a:r>
            <a:r>
              <a:rPr sz="1600" spc="-5" dirty="0">
                <a:latin typeface="Comic Sans MS" panose="030F0702030302020204" pitchFamily="66" charset="0"/>
                <a:cs typeface="Arial"/>
              </a:rPr>
              <a:t>e</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5" dirty="0">
                <a:latin typeface="Comic Sans MS" panose="030F0702030302020204" pitchFamily="66" charset="0"/>
                <a:cs typeface="Arial"/>
              </a:rPr>
              <a:t>an</a:t>
            </a:r>
            <a:r>
              <a:rPr sz="1600" spc="0" dirty="0">
                <a:latin typeface="Comic Sans MS" panose="030F0702030302020204" pitchFamily="66" charset="0"/>
                <a:cs typeface="Arial"/>
              </a:rPr>
              <a:t>d </a:t>
            </a:r>
            <a:r>
              <a:rPr sz="1600" spc="-10" dirty="0">
                <a:latin typeface="Comic Sans MS" panose="030F0702030302020204" pitchFamily="66" charset="0"/>
                <a:cs typeface="Arial"/>
              </a:rPr>
              <a:t>i</a:t>
            </a:r>
            <a:r>
              <a:rPr sz="1600" spc="0" dirty="0">
                <a:latin typeface="Comic Sans MS" panose="030F0702030302020204" pitchFamily="66" charset="0"/>
                <a:cs typeface="Arial"/>
              </a:rPr>
              <a:t>ts</a:t>
            </a:r>
            <a:r>
              <a:rPr sz="1600" spc="5" dirty="0">
                <a:latin typeface="Comic Sans MS" panose="030F0702030302020204" pitchFamily="66" charset="0"/>
                <a:cs typeface="Arial"/>
              </a:rPr>
              <a:t> </a:t>
            </a:r>
            <a:r>
              <a:rPr sz="1600" spc="0" dirty="0">
                <a:latin typeface="Comic Sans MS" panose="030F0702030302020204" pitchFamily="66" charset="0"/>
                <a:cs typeface="Arial"/>
              </a:rPr>
              <a:t>m</a:t>
            </a:r>
            <a:r>
              <a:rPr sz="1600" spc="-5" dirty="0">
                <a:latin typeface="Comic Sans MS" panose="030F0702030302020204" pitchFamily="66" charset="0"/>
                <a:cs typeface="Arial"/>
              </a:rPr>
              <a:t>anage</a:t>
            </a:r>
            <a:r>
              <a:rPr sz="1600" spc="0" dirty="0">
                <a:latin typeface="Comic Sans MS" panose="030F0702030302020204" pitchFamily="66" charset="0"/>
                <a:cs typeface="Arial"/>
              </a:rPr>
              <a:t>m</a:t>
            </a:r>
            <a:r>
              <a:rPr sz="1600" spc="-5" dirty="0">
                <a:latin typeface="Comic Sans MS" panose="030F0702030302020204" pitchFamily="66" charset="0"/>
                <a:cs typeface="Arial"/>
              </a:rPr>
              <a:t>ent .</a:t>
            </a:r>
            <a:endParaRPr lang="en-US" sz="1600" spc="-5" dirty="0">
              <a:latin typeface="Comic Sans MS" panose="030F0702030302020204" pitchFamily="66" charset="0"/>
              <a:cs typeface="Arial"/>
            </a:endParaRPr>
          </a:p>
          <a:p>
            <a:pPr marL="0" indent="0">
              <a:lnSpc>
                <a:spcPct val="100000"/>
              </a:lnSpc>
              <a:buNone/>
            </a:pPr>
            <a:endParaRPr sz="1600" dirty="0">
              <a:latin typeface="Comic Sans MS" panose="030F0702030302020204" pitchFamily="66" charset="0"/>
              <a:cs typeface="Arial"/>
            </a:endParaRPr>
          </a:p>
          <a:p>
            <a:pPr marL="12700" marR="27940">
              <a:lnSpc>
                <a:spcPct val="122000"/>
              </a:lnSpc>
              <a:spcBef>
                <a:spcPts val="10"/>
              </a:spcBef>
            </a:pPr>
            <a:r>
              <a:rPr sz="1600" dirty="0">
                <a:latin typeface="Comic Sans MS" panose="030F0702030302020204" pitchFamily="66" charset="0"/>
                <a:cs typeface="Arial"/>
              </a:rPr>
              <a:t>i</a:t>
            </a:r>
            <a:r>
              <a:rPr sz="1600" spc="-5" dirty="0">
                <a:latin typeface="Comic Sans MS" panose="030F0702030302020204" pitchFamily="66" charset="0"/>
                <a:cs typeface="Arial"/>
              </a:rPr>
              <a:t>t </a:t>
            </a:r>
            <a:r>
              <a:rPr sz="1600" spc="0" dirty="0">
                <a:latin typeface="Comic Sans MS" panose="030F0702030302020204" pitchFamily="66" charset="0"/>
                <a:cs typeface="Arial"/>
              </a:rPr>
              <a:t>is</a:t>
            </a:r>
            <a:r>
              <a:rPr sz="1600" spc="-5" dirty="0">
                <a:latin typeface="Comic Sans MS" panose="030F0702030302020204" pitchFamily="66" charset="0"/>
                <a:cs typeface="Arial"/>
              </a:rPr>
              <a:t> </a:t>
            </a:r>
            <a:r>
              <a:rPr sz="1600" spc="0" dirty="0">
                <a:latin typeface="Comic Sans MS" panose="030F0702030302020204" pitchFamily="66" charset="0"/>
                <a:cs typeface="Arial"/>
              </a:rPr>
              <a:t>i</a:t>
            </a:r>
            <a:r>
              <a:rPr sz="1600" spc="-5" dirty="0">
                <a:latin typeface="Comic Sans MS" panose="030F0702030302020204" pitchFamily="66" charset="0"/>
                <a:cs typeface="Arial"/>
              </a:rPr>
              <a:t>mpor</a:t>
            </a:r>
            <a:r>
              <a:rPr sz="1600" spc="-10" dirty="0">
                <a:latin typeface="Comic Sans MS" panose="030F0702030302020204" pitchFamily="66" charset="0"/>
                <a:cs typeface="Arial"/>
              </a:rPr>
              <a:t>t</a:t>
            </a:r>
            <a:r>
              <a:rPr sz="1600" spc="-5" dirty="0">
                <a:latin typeface="Comic Sans MS" panose="030F0702030302020204" pitchFamily="66" charset="0"/>
                <a:cs typeface="Arial"/>
              </a:rPr>
              <a:t>ant </a:t>
            </a:r>
            <a:r>
              <a:rPr sz="1600" spc="-10" dirty="0">
                <a:latin typeface="Comic Sans MS" panose="030F0702030302020204" pitchFamily="66" charset="0"/>
                <a:cs typeface="Arial"/>
              </a:rPr>
              <a:t>t</a:t>
            </a:r>
            <a:r>
              <a:rPr sz="1600" spc="0" dirty="0">
                <a:latin typeface="Comic Sans MS" panose="030F0702030302020204" pitchFamily="66" charset="0"/>
                <a:cs typeface="Arial"/>
              </a:rPr>
              <a:t>o</a:t>
            </a:r>
            <a:r>
              <a:rPr sz="1600" spc="-10" dirty="0">
                <a:latin typeface="Comic Sans MS" panose="030F0702030302020204" pitchFamily="66" charset="0"/>
                <a:cs typeface="Arial"/>
              </a:rPr>
              <a:t> </a:t>
            </a:r>
            <a:r>
              <a:rPr sz="1600" spc="0" dirty="0">
                <a:latin typeface="Comic Sans MS" panose="030F0702030302020204" pitchFamily="66" charset="0"/>
                <a:cs typeface="Arial"/>
              </a:rPr>
              <a:t>c</a:t>
            </a:r>
            <a:r>
              <a:rPr sz="1600" spc="-5" dirty="0">
                <a:latin typeface="Comic Sans MS" panose="030F0702030302020204" pitchFamily="66" charset="0"/>
                <a:cs typeface="Arial"/>
              </a:rPr>
              <a:t>on</a:t>
            </a:r>
            <a:r>
              <a:rPr sz="1600" spc="-10" dirty="0">
                <a:latin typeface="Comic Sans MS" panose="030F0702030302020204" pitchFamily="66" charset="0"/>
                <a:cs typeface="Arial"/>
              </a:rPr>
              <a:t>f</a:t>
            </a:r>
            <a:r>
              <a:rPr sz="1600" spc="0" dirty="0">
                <a:latin typeface="Comic Sans MS" panose="030F0702030302020204" pitchFamily="66" charset="0"/>
                <a:cs typeface="Arial"/>
              </a:rPr>
              <a:t>i</a:t>
            </a:r>
            <a:r>
              <a:rPr sz="1600" spc="-5" dirty="0">
                <a:latin typeface="Comic Sans MS" panose="030F0702030302020204" pitchFamily="66" charset="0"/>
                <a:cs typeface="Arial"/>
              </a:rPr>
              <a:t>r</a:t>
            </a:r>
            <a:r>
              <a:rPr sz="1600" spc="0" dirty="0">
                <a:latin typeface="Comic Sans MS" panose="030F0702030302020204" pitchFamily="66" charset="0"/>
                <a:cs typeface="Arial"/>
              </a:rPr>
              <a:t>m</a:t>
            </a:r>
            <a:r>
              <a:rPr sz="1600" spc="-10" dirty="0">
                <a:latin typeface="Comic Sans MS" panose="030F0702030302020204" pitchFamily="66" charset="0"/>
                <a:cs typeface="Arial"/>
              </a:rPr>
              <a:t> t</a:t>
            </a:r>
            <a:r>
              <a:rPr sz="1600" spc="-5" dirty="0">
                <a:latin typeface="Comic Sans MS" panose="030F0702030302020204" pitchFamily="66" charset="0"/>
                <a:cs typeface="Arial"/>
              </a:rPr>
              <a:t>h</a:t>
            </a:r>
            <a:r>
              <a:rPr sz="1600" spc="0" dirty="0">
                <a:latin typeface="Comic Sans MS" panose="030F0702030302020204" pitchFamily="66" charset="0"/>
                <a:cs typeface="Arial"/>
              </a:rPr>
              <a:t>e</a:t>
            </a:r>
            <a:r>
              <a:rPr sz="1600" spc="-10" dirty="0">
                <a:latin typeface="Comic Sans MS" panose="030F0702030302020204" pitchFamily="66" charset="0"/>
                <a:cs typeface="Arial"/>
              </a:rPr>
              <a:t> f</a:t>
            </a:r>
            <a:r>
              <a:rPr sz="1600" spc="-5" dirty="0">
                <a:latin typeface="Comic Sans MS" panose="030F0702030302020204" pitchFamily="66" charset="0"/>
                <a:cs typeface="Arial"/>
              </a:rPr>
              <a:t>or</a:t>
            </a:r>
            <a:r>
              <a:rPr sz="1600" spc="0" dirty="0">
                <a:latin typeface="Comic Sans MS" panose="030F0702030302020204" pitchFamily="66" charset="0"/>
                <a:cs typeface="Arial"/>
              </a:rPr>
              <a:t>m</a:t>
            </a:r>
            <a:r>
              <a:rPr sz="1600" spc="-10" dirty="0">
                <a:latin typeface="Comic Sans MS" panose="030F0702030302020204" pitchFamily="66" charset="0"/>
                <a:cs typeface="Arial"/>
              </a:rPr>
              <a:t> </a:t>
            </a:r>
            <a:r>
              <a:rPr sz="1600" spc="-5" dirty="0">
                <a:latin typeface="Comic Sans MS" panose="030F0702030302020204" pitchFamily="66" charset="0"/>
                <a:cs typeface="Arial"/>
              </a:rPr>
              <a:t>of d</a:t>
            </a:r>
            <a:r>
              <a:rPr sz="1600" spc="0" dirty="0">
                <a:latin typeface="Comic Sans MS" panose="030F0702030302020204" pitchFamily="66" charset="0"/>
                <a:cs typeface="Arial"/>
              </a:rPr>
              <a:t>i</a:t>
            </a:r>
            <a:r>
              <a:rPr sz="1600" spc="-5" dirty="0">
                <a:latin typeface="Comic Sans MS" panose="030F0702030302020204" pitchFamily="66" charset="0"/>
                <a:cs typeface="Arial"/>
              </a:rPr>
              <a:t>abe</a:t>
            </a:r>
            <a:r>
              <a:rPr sz="1600" spc="-10" dirty="0">
                <a:latin typeface="Comic Sans MS" panose="030F0702030302020204" pitchFamily="66" charset="0"/>
                <a:cs typeface="Arial"/>
              </a:rPr>
              <a:t>t</a:t>
            </a:r>
            <a:r>
              <a:rPr sz="1600" spc="-5" dirty="0">
                <a:latin typeface="Comic Sans MS" panose="030F0702030302020204" pitchFamily="66" charset="0"/>
                <a:cs typeface="Arial"/>
              </a:rPr>
              <a:t>e</a:t>
            </a:r>
            <a:r>
              <a:rPr sz="1600" spc="0" dirty="0">
                <a:latin typeface="Comic Sans MS" panose="030F0702030302020204" pitchFamily="66" charset="0"/>
                <a:cs typeface="Arial"/>
              </a:rPr>
              <a:t>s</a:t>
            </a:r>
            <a:r>
              <a:rPr sz="1600" spc="-5" dirty="0">
                <a:latin typeface="Comic Sans MS" panose="030F0702030302020204" pitchFamily="66" charset="0"/>
                <a:cs typeface="Arial"/>
              </a:rPr>
              <a:t> pre</a:t>
            </a:r>
            <a:r>
              <a:rPr sz="1600" spc="0" dirty="0">
                <a:latin typeface="Comic Sans MS" panose="030F0702030302020204" pitchFamily="66" charset="0"/>
                <a:cs typeface="Arial"/>
              </a:rPr>
              <a:t>s</a:t>
            </a:r>
            <a:r>
              <a:rPr sz="1600" spc="-5" dirty="0">
                <a:latin typeface="Comic Sans MS" panose="030F0702030302020204" pitchFamily="66" charset="0"/>
                <a:cs typeface="Arial"/>
              </a:rPr>
              <a:t>en</a:t>
            </a:r>
            <a:r>
              <a:rPr sz="1600" spc="-10" dirty="0">
                <a:latin typeface="Comic Sans MS" panose="030F0702030302020204" pitchFamily="66" charset="0"/>
                <a:cs typeface="Arial"/>
              </a:rPr>
              <a:t>t</a:t>
            </a:r>
            <a:r>
              <a:rPr sz="1600" spc="-5" dirty="0">
                <a:latin typeface="Comic Sans MS" panose="030F0702030302020204" pitchFamily="66" charset="0"/>
                <a:cs typeface="Arial"/>
              </a:rPr>
              <a:t>, a</a:t>
            </a:r>
            <a:r>
              <a:rPr sz="1600" spc="0" dirty="0">
                <a:latin typeface="Comic Sans MS" panose="030F0702030302020204" pitchFamily="66" charset="0"/>
                <a:cs typeface="Arial"/>
              </a:rPr>
              <a:t>s</a:t>
            </a:r>
            <a:r>
              <a:rPr sz="1600" spc="-5" dirty="0">
                <a:latin typeface="Comic Sans MS" panose="030F0702030302020204" pitchFamily="66" charset="0"/>
                <a:cs typeface="Arial"/>
              </a:rPr>
              <a:t> pa</a:t>
            </a:r>
            <a:r>
              <a:rPr sz="1600" spc="-10" dirty="0">
                <a:latin typeface="Comic Sans MS" panose="030F0702030302020204" pitchFamily="66" charset="0"/>
                <a:cs typeface="Arial"/>
              </a:rPr>
              <a:t>t</a:t>
            </a:r>
            <a:r>
              <a:rPr sz="1600" spc="0" dirty="0">
                <a:latin typeface="Comic Sans MS" panose="030F0702030302020204" pitchFamily="66" charset="0"/>
                <a:cs typeface="Arial"/>
              </a:rPr>
              <a:t>i</a:t>
            </a:r>
            <a:r>
              <a:rPr sz="1600" spc="-5" dirty="0">
                <a:latin typeface="Comic Sans MS" panose="030F0702030302020204" pitchFamily="66" charset="0"/>
                <a:cs typeface="Arial"/>
              </a:rPr>
              <a:t>en</a:t>
            </a:r>
            <a:r>
              <a:rPr sz="1600" spc="-10" dirty="0">
                <a:latin typeface="Comic Sans MS" panose="030F0702030302020204" pitchFamily="66" charset="0"/>
                <a:cs typeface="Arial"/>
              </a:rPr>
              <a:t>t</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0" dirty="0">
                <a:latin typeface="Comic Sans MS" panose="030F0702030302020204" pitchFamily="66" charset="0"/>
                <a:cs typeface="Arial"/>
              </a:rPr>
              <a:t>wi</a:t>
            </a:r>
            <a:r>
              <a:rPr sz="1600" spc="-10" dirty="0">
                <a:latin typeface="Comic Sans MS" panose="030F0702030302020204" pitchFamily="66" charset="0"/>
                <a:cs typeface="Arial"/>
              </a:rPr>
              <a:t>t</a:t>
            </a:r>
            <a:r>
              <a:rPr sz="1600" spc="0" dirty="0">
                <a:latin typeface="Comic Sans MS" panose="030F0702030302020204" pitchFamily="66" charset="0"/>
                <a:cs typeface="Arial"/>
              </a:rPr>
              <a:t>h</a:t>
            </a:r>
            <a:r>
              <a:rPr sz="1600" spc="-10" dirty="0">
                <a:latin typeface="Comic Sans MS" panose="030F0702030302020204" pitchFamily="66" charset="0"/>
                <a:cs typeface="Arial"/>
              </a:rPr>
              <a:t> t</a:t>
            </a:r>
            <a:r>
              <a:rPr sz="1600" spc="0" dirty="0">
                <a:latin typeface="Comic Sans MS" panose="030F0702030302020204" pitchFamily="66" charset="0"/>
                <a:cs typeface="Arial"/>
              </a:rPr>
              <a:t>y</a:t>
            </a:r>
            <a:r>
              <a:rPr sz="1600" spc="-5" dirty="0">
                <a:latin typeface="Comic Sans MS" panose="030F0702030302020204" pitchFamily="66" charset="0"/>
                <a:cs typeface="Arial"/>
              </a:rPr>
              <a:t>p</a:t>
            </a:r>
            <a:r>
              <a:rPr sz="1600" spc="0" dirty="0">
                <a:latin typeface="Comic Sans MS" panose="030F0702030302020204" pitchFamily="66" charset="0"/>
                <a:cs typeface="Arial"/>
              </a:rPr>
              <a:t>e</a:t>
            </a:r>
            <a:r>
              <a:rPr sz="1600" spc="-10" dirty="0">
                <a:latin typeface="Comic Sans MS" panose="030F0702030302020204" pitchFamily="66" charset="0"/>
                <a:cs typeface="Arial"/>
              </a:rPr>
              <a:t> </a:t>
            </a:r>
            <a:r>
              <a:rPr sz="1600" spc="0" dirty="0">
                <a:latin typeface="Comic Sans MS" panose="030F0702030302020204" pitchFamily="66" charset="0"/>
                <a:cs typeface="Arial"/>
              </a:rPr>
              <a:t>1</a:t>
            </a:r>
            <a:r>
              <a:rPr sz="1600" spc="-10" dirty="0">
                <a:latin typeface="Comic Sans MS" panose="030F0702030302020204" pitchFamily="66" charset="0"/>
                <a:cs typeface="Arial"/>
              </a:rPr>
              <a:t> </a:t>
            </a:r>
            <a:r>
              <a:rPr sz="1600" spc="-5" dirty="0">
                <a:latin typeface="Comic Sans MS" panose="030F0702030302020204" pitchFamily="66" charset="0"/>
                <a:cs typeface="Arial"/>
              </a:rPr>
              <a:t>d</a:t>
            </a:r>
            <a:r>
              <a:rPr sz="1600" spc="0" dirty="0">
                <a:latin typeface="Comic Sans MS" panose="030F0702030302020204" pitchFamily="66" charset="0"/>
                <a:cs typeface="Arial"/>
              </a:rPr>
              <a:t>i</a:t>
            </a:r>
            <a:r>
              <a:rPr sz="1600" spc="-5" dirty="0">
                <a:latin typeface="Comic Sans MS" panose="030F0702030302020204" pitchFamily="66" charset="0"/>
                <a:cs typeface="Arial"/>
              </a:rPr>
              <a:t>abe</a:t>
            </a:r>
            <a:r>
              <a:rPr sz="1600" spc="-10" dirty="0">
                <a:latin typeface="Comic Sans MS" panose="030F0702030302020204" pitchFamily="66" charset="0"/>
                <a:cs typeface="Arial"/>
              </a:rPr>
              <a:t>t</a:t>
            </a:r>
            <a:r>
              <a:rPr sz="1600" spc="-5" dirty="0">
                <a:latin typeface="Comic Sans MS" panose="030F0702030302020204" pitchFamily="66" charset="0"/>
                <a:cs typeface="Arial"/>
              </a:rPr>
              <a:t>e</a:t>
            </a:r>
            <a:r>
              <a:rPr sz="1600" spc="0" dirty="0">
                <a:latin typeface="Comic Sans MS" panose="030F0702030302020204" pitchFamily="66" charset="0"/>
                <a:cs typeface="Arial"/>
              </a:rPr>
              <a:t>s</a:t>
            </a:r>
            <a:r>
              <a:rPr sz="1600" spc="-5" dirty="0">
                <a:latin typeface="Comic Sans MS" panose="030F0702030302020204" pitchFamily="66" charset="0"/>
                <a:cs typeface="Arial"/>
              </a:rPr>
              <a:t> mu</a:t>
            </a:r>
            <a:r>
              <a:rPr sz="1600" spc="-10" dirty="0">
                <a:latin typeface="Comic Sans MS" panose="030F0702030302020204" pitchFamily="66" charset="0"/>
                <a:cs typeface="Arial"/>
              </a:rPr>
              <a:t>st</a:t>
            </a:r>
            <a:r>
              <a:rPr sz="1600" spc="-5" dirty="0">
                <a:latin typeface="Comic Sans MS" panose="030F0702030302020204" pitchFamily="66" charset="0"/>
                <a:cs typeface="Arial"/>
              </a:rPr>
              <a:t> </a:t>
            </a:r>
            <a:r>
              <a:rPr sz="1600" spc="0" dirty="0">
                <a:latin typeface="Comic Sans MS" panose="030F0702030302020204" pitchFamily="66" charset="0"/>
                <a:cs typeface="Arial"/>
              </a:rPr>
              <a:t>c</a:t>
            </a:r>
            <a:r>
              <a:rPr sz="1600" spc="-5" dirty="0">
                <a:latin typeface="Comic Sans MS" panose="030F0702030302020204" pitchFamily="66" charset="0"/>
                <a:cs typeface="Arial"/>
              </a:rPr>
              <a:t>on</a:t>
            </a:r>
            <a:r>
              <a:rPr sz="1600" spc="-10" dirty="0">
                <a:latin typeface="Comic Sans MS" panose="030F0702030302020204" pitchFamily="66" charset="0"/>
                <a:cs typeface="Arial"/>
              </a:rPr>
              <a:t>t</a:t>
            </a:r>
            <a:r>
              <a:rPr sz="1600" spc="0" dirty="0">
                <a:latin typeface="Comic Sans MS" panose="030F0702030302020204" pitchFamily="66" charset="0"/>
                <a:cs typeface="Arial"/>
              </a:rPr>
              <a:t>i</a:t>
            </a:r>
            <a:r>
              <a:rPr sz="1600" spc="-5" dirty="0">
                <a:latin typeface="Comic Sans MS" panose="030F0702030302020204" pitchFamily="66" charset="0"/>
                <a:cs typeface="Arial"/>
              </a:rPr>
              <a:t>nu</a:t>
            </a:r>
            <a:r>
              <a:rPr sz="1600" spc="0" dirty="0">
                <a:latin typeface="Comic Sans MS" panose="030F0702030302020204" pitchFamily="66" charset="0"/>
                <a:cs typeface="Arial"/>
              </a:rPr>
              <a:t>e</a:t>
            </a:r>
            <a:r>
              <a:rPr sz="1600" spc="-10" dirty="0">
                <a:latin typeface="Comic Sans MS" panose="030F0702030302020204" pitchFamily="66" charset="0"/>
                <a:cs typeface="Arial"/>
              </a:rPr>
              <a:t> </a:t>
            </a:r>
            <a:r>
              <a:rPr sz="1600" spc="0" dirty="0">
                <a:latin typeface="Comic Sans MS" panose="030F0702030302020204" pitchFamily="66" charset="0"/>
                <a:cs typeface="Arial"/>
              </a:rPr>
              <a:t>a </a:t>
            </a:r>
            <a:r>
              <a:rPr sz="1600" spc="-5" dirty="0">
                <a:latin typeface="Comic Sans MS" panose="030F0702030302020204" pitchFamily="66" charset="0"/>
                <a:cs typeface="Arial"/>
              </a:rPr>
              <a:t>ba</a:t>
            </a:r>
            <a:r>
              <a:rPr sz="1600" spc="0" dirty="0">
                <a:latin typeface="Comic Sans MS" panose="030F0702030302020204" pitchFamily="66" charset="0"/>
                <a:cs typeface="Arial"/>
              </a:rPr>
              <a:t>s</a:t>
            </a:r>
            <a:r>
              <a:rPr sz="1600" spc="-5" dirty="0">
                <a:latin typeface="Comic Sans MS" panose="030F0702030302020204" pitchFamily="66" charset="0"/>
                <a:cs typeface="Arial"/>
              </a:rPr>
              <a:t>a</a:t>
            </a:r>
            <a:r>
              <a:rPr sz="1600" spc="0" dirty="0">
                <a:latin typeface="Comic Sans MS" panose="030F0702030302020204" pitchFamily="66" charset="0"/>
                <a:cs typeface="Arial"/>
              </a:rPr>
              <a:t>l</a:t>
            </a:r>
            <a:r>
              <a:rPr sz="1600" spc="-5" dirty="0">
                <a:latin typeface="Comic Sans MS" panose="030F0702030302020204" pitchFamily="66" charset="0"/>
                <a:cs typeface="Arial"/>
              </a:rPr>
              <a:t> ra</a:t>
            </a:r>
            <a:r>
              <a:rPr sz="1600" spc="-10" dirty="0">
                <a:latin typeface="Comic Sans MS" panose="030F0702030302020204" pitchFamily="66" charset="0"/>
                <a:cs typeface="Arial"/>
              </a:rPr>
              <a:t>t</a:t>
            </a:r>
            <a:r>
              <a:rPr sz="1600" spc="0" dirty="0">
                <a:latin typeface="Comic Sans MS" panose="030F0702030302020204" pitchFamily="66" charset="0"/>
                <a:cs typeface="Arial"/>
              </a:rPr>
              <a:t>e</a:t>
            </a:r>
            <a:r>
              <a:rPr sz="1600" spc="-10" dirty="0">
                <a:latin typeface="Comic Sans MS" panose="030F0702030302020204" pitchFamily="66" charset="0"/>
                <a:cs typeface="Arial"/>
              </a:rPr>
              <a:t> </a:t>
            </a:r>
            <a:r>
              <a:rPr sz="1600" spc="0" dirty="0">
                <a:latin typeface="Comic Sans MS" panose="030F0702030302020204" pitchFamily="66" charset="0"/>
                <a:cs typeface="Arial"/>
              </a:rPr>
              <a:t>i</a:t>
            </a:r>
            <a:r>
              <a:rPr sz="1600" spc="-5" dirty="0">
                <a:latin typeface="Comic Sans MS" panose="030F0702030302020204" pitchFamily="66" charset="0"/>
                <a:cs typeface="Arial"/>
              </a:rPr>
              <a:t>n</a:t>
            </a:r>
            <a:r>
              <a:rPr sz="1600" spc="0" dirty="0">
                <a:latin typeface="Comic Sans MS" panose="030F0702030302020204" pitchFamily="66" charset="0"/>
                <a:cs typeface="Arial"/>
              </a:rPr>
              <a:t>s</a:t>
            </a:r>
            <a:r>
              <a:rPr sz="1600" spc="-5" dirty="0">
                <a:latin typeface="Comic Sans MS" panose="030F0702030302020204" pitchFamily="66" charset="0"/>
                <a:cs typeface="Arial"/>
              </a:rPr>
              <a:t>u</a:t>
            </a:r>
            <a:r>
              <a:rPr sz="1600" spc="0" dirty="0">
                <a:latin typeface="Comic Sans MS" panose="030F0702030302020204" pitchFamily="66" charset="0"/>
                <a:cs typeface="Arial"/>
              </a:rPr>
              <a:t>lin</a:t>
            </a:r>
            <a:r>
              <a:rPr sz="1600" spc="-10" dirty="0">
                <a:latin typeface="Comic Sans MS" panose="030F0702030302020204" pitchFamily="66" charset="0"/>
                <a:cs typeface="Arial"/>
              </a:rPr>
              <a:t> </a:t>
            </a:r>
            <a:r>
              <a:rPr sz="1600" spc="-5" dirty="0">
                <a:latin typeface="Comic Sans MS" panose="030F0702030302020204" pitchFamily="66" charset="0"/>
                <a:cs typeface="Arial"/>
              </a:rPr>
              <a:t>rep</a:t>
            </a:r>
            <a:r>
              <a:rPr sz="1600" spc="0" dirty="0">
                <a:latin typeface="Comic Sans MS" panose="030F0702030302020204" pitchFamily="66" charset="0"/>
                <a:cs typeface="Arial"/>
              </a:rPr>
              <a:t>l</a:t>
            </a:r>
            <a:r>
              <a:rPr sz="1600" spc="-5" dirty="0">
                <a:latin typeface="Comic Sans MS" panose="030F0702030302020204" pitchFamily="66" charset="0"/>
                <a:cs typeface="Arial"/>
              </a:rPr>
              <a:t>a</a:t>
            </a:r>
            <a:r>
              <a:rPr sz="1600" spc="0" dirty="0">
                <a:latin typeface="Comic Sans MS" panose="030F0702030302020204" pitchFamily="66" charset="0"/>
                <a:cs typeface="Arial"/>
              </a:rPr>
              <a:t>c</a:t>
            </a:r>
            <a:r>
              <a:rPr sz="1600" spc="-5" dirty="0">
                <a:latin typeface="Comic Sans MS" panose="030F0702030302020204" pitchFamily="66" charset="0"/>
                <a:cs typeface="Arial"/>
              </a:rPr>
              <a:t>ement preopera</a:t>
            </a:r>
            <a:r>
              <a:rPr sz="1600" spc="-10" dirty="0">
                <a:latin typeface="Comic Sans MS" panose="030F0702030302020204" pitchFamily="66" charset="0"/>
                <a:cs typeface="Arial"/>
              </a:rPr>
              <a:t>t</a:t>
            </a:r>
            <a:r>
              <a:rPr sz="1600" spc="0" dirty="0">
                <a:latin typeface="Comic Sans MS" panose="030F0702030302020204" pitchFamily="66" charset="0"/>
                <a:cs typeface="Arial"/>
              </a:rPr>
              <a:t>iv</a:t>
            </a:r>
            <a:r>
              <a:rPr sz="1600" spc="-5" dirty="0">
                <a:latin typeface="Comic Sans MS" panose="030F0702030302020204" pitchFamily="66" charset="0"/>
                <a:cs typeface="Arial"/>
              </a:rPr>
              <a:t>e</a:t>
            </a:r>
            <a:r>
              <a:rPr sz="1600" spc="0" dirty="0">
                <a:latin typeface="Comic Sans MS" panose="030F0702030302020204" pitchFamily="66" charset="0"/>
                <a:cs typeface="Arial"/>
              </a:rPr>
              <a:t>ly</a:t>
            </a:r>
            <a:r>
              <a:rPr sz="1600" spc="-5" dirty="0">
                <a:latin typeface="Comic Sans MS" panose="030F0702030302020204" pitchFamily="66" charset="0"/>
                <a:cs typeface="Arial"/>
              </a:rPr>
              <a:t> </a:t>
            </a:r>
            <a:r>
              <a:rPr sz="1600" spc="0" dirty="0">
                <a:latin typeface="Comic Sans MS" panose="030F0702030302020204" pitchFamily="66" charset="0"/>
                <a:cs typeface="Arial"/>
              </a:rPr>
              <a:t>w</a:t>
            </a:r>
            <a:r>
              <a:rPr sz="1600" spc="-5" dirty="0">
                <a:latin typeface="Comic Sans MS" panose="030F0702030302020204" pitchFamily="66" charset="0"/>
                <a:cs typeface="Arial"/>
              </a:rPr>
              <a:t>h</a:t>
            </a:r>
            <a:r>
              <a:rPr sz="1600" spc="0" dirty="0">
                <a:latin typeface="Comic Sans MS" panose="030F0702030302020204" pitchFamily="66" charset="0"/>
                <a:cs typeface="Arial"/>
              </a:rPr>
              <a:t>ile</a:t>
            </a:r>
            <a:r>
              <a:rPr sz="1600" spc="-10" dirty="0">
                <a:latin typeface="Comic Sans MS" panose="030F0702030302020204" pitchFamily="66" charset="0"/>
                <a:cs typeface="Arial"/>
              </a:rPr>
              <a:t> </a:t>
            </a:r>
            <a:r>
              <a:rPr sz="1600" spc="-5" dirty="0">
                <a:latin typeface="Comic Sans MS" panose="030F0702030302020204" pitchFamily="66" charset="0"/>
                <a:cs typeface="Arial"/>
              </a:rPr>
              <a:t>pa</a:t>
            </a:r>
            <a:r>
              <a:rPr sz="1600" spc="-10" dirty="0">
                <a:latin typeface="Comic Sans MS" panose="030F0702030302020204" pitchFamily="66" charset="0"/>
                <a:cs typeface="Arial"/>
              </a:rPr>
              <a:t>t</a:t>
            </a:r>
            <a:r>
              <a:rPr sz="1600" spc="0" dirty="0">
                <a:latin typeface="Comic Sans MS" panose="030F0702030302020204" pitchFamily="66" charset="0"/>
                <a:cs typeface="Arial"/>
              </a:rPr>
              <a:t>i</a:t>
            </a:r>
            <a:r>
              <a:rPr sz="1600" spc="-5" dirty="0">
                <a:latin typeface="Comic Sans MS" panose="030F0702030302020204" pitchFamily="66" charset="0"/>
                <a:cs typeface="Arial"/>
              </a:rPr>
              <a:t>en</a:t>
            </a:r>
            <a:r>
              <a:rPr sz="1600" spc="-10" dirty="0">
                <a:latin typeface="Comic Sans MS" panose="030F0702030302020204" pitchFamily="66" charset="0"/>
                <a:cs typeface="Arial"/>
              </a:rPr>
              <a:t>t</a:t>
            </a:r>
            <a:r>
              <a:rPr sz="1600" spc="0" dirty="0">
                <a:latin typeface="Comic Sans MS" panose="030F0702030302020204" pitchFamily="66" charset="0"/>
                <a:cs typeface="Arial"/>
              </a:rPr>
              <a:t>s</a:t>
            </a:r>
            <a:r>
              <a:rPr sz="1600" spc="-5" dirty="0">
                <a:latin typeface="Comic Sans MS" panose="030F0702030302020204" pitchFamily="66" charset="0"/>
                <a:cs typeface="Arial"/>
              </a:rPr>
              <a:t> o</a:t>
            </a:r>
            <a:r>
              <a:rPr sz="1600" spc="0" dirty="0">
                <a:latin typeface="Comic Sans MS" panose="030F0702030302020204" pitchFamily="66" charset="0"/>
                <a:cs typeface="Arial"/>
              </a:rPr>
              <a:t>n</a:t>
            </a:r>
            <a:r>
              <a:rPr sz="1600" spc="-10" dirty="0">
                <a:latin typeface="Comic Sans MS" panose="030F0702030302020204" pitchFamily="66" charset="0"/>
                <a:cs typeface="Arial"/>
              </a:rPr>
              <a:t> </a:t>
            </a:r>
            <a:r>
              <a:rPr sz="1600" spc="-5" dirty="0">
                <a:latin typeface="Comic Sans MS" panose="030F0702030302020204" pitchFamily="66" charset="0"/>
                <a:cs typeface="Arial"/>
              </a:rPr>
              <a:t>ora</a:t>
            </a:r>
            <a:r>
              <a:rPr sz="1600" spc="0" dirty="0">
                <a:latin typeface="Comic Sans MS" panose="030F0702030302020204" pitchFamily="66" charset="0"/>
                <a:cs typeface="Arial"/>
              </a:rPr>
              <a:t>l</a:t>
            </a:r>
            <a:r>
              <a:rPr sz="1600" spc="-5" dirty="0">
                <a:latin typeface="Comic Sans MS" panose="030F0702030302020204" pitchFamily="66" charset="0"/>
                <a:cs typeface="Arial"/>
              </a:rPr>
              <a:t> h</a:t>
            </a:r>
            <a:r>
              <a:rPr sz="1600" spc="0" dirty="0">
                <a:latin typeface="Comic Sans MS" panose="030F0702030302020204" pitchFamily="66" charset="0"/>
                <a:cs typeface="Arial"/>
              </a:rPr>
              <a:t>y</a:t>
            </a:r>
            <a:r>
              <a:rPr sz="1600" spc="-5" dirty="0">
                <a:latin typeface="Comic Sans MS" panose="030F0702030302020204" pitchFamily="66" charset="0"/>
                <a:cs typeface="Arial"/>
              </a:rPr>
              <a:t>pog</a:t>
            </a:r>
            <a:r>
              <a:rPr sz="1600" spc="0" dirty="0">
                <a:latin typeface="Comic Sans MS" panose="030F0702030302020204" pitchFamily="66" charset="0"/>
                <a:cs typeface="Arial"/>
              </a:rPr>
              <a:t>lyc</a:t>
            </a:r>
            <a:r>
              <a:rPr sz="1600" spc="-5" dirty="0">
                <a:latin typeface="Comic Sans MS" panose="030F0702030302020204" pitchFamily="66" charset="0"/>
                <a:cs typeface="Arial"/>
              </a:rPr>
              <a:t>em</a:t>
            </a:r>
            <a:r>
              <a:rPr sz="1600" spc="0" dirty="0">
                <a:latin typeface="Comic Sans MS" panose="030F0702030302020204" pitchFamily="66" charset="0"/>
                <a:cs typeface="Arial"/>
              </a:rPr>
              <a:t>ics</a:t>
            </a:r>
            <a:r>
              <a:rPr sz="1600" spc="-5" dirty="0">
                <a:latin typeface="Comic Sans MS" panose="030F0702030302020204" pitchFamily="66" charset="0"/>
                <a:cs typeface="Arial"/>
              </a:rPr>
              <a:t> </a:t>
            </a:r>
            <a:r>
              <a:rPr sz="1600" spc="0" dirty="0">
                <a:latin typeface="Comic Sans MS" panose="030F0702030302020204" pitchFamily="66" charset="0"/>
                <a:cs typeface="Arial"/>
              </a:rPr>
              <a:t>s</a:t>
            </a:r>
            <a:r>
              <a:rPr sz="1600" spc="-5" dirty="0">
                <a:latin typeface="Comic Sans MS" panose="030F0702030302020204" pitchFamily="66" charset="0"/>
                <a:cs typeface="Arial"/>
              </a:rPr>
              <a:t>hou</a:t>
            </a:r>
            <a:r>
              <a:rPr sz="1600" spc="0" dirty="0">
                <a:latin typeface="Comic Sans MS" panose="030F0702030302020204" pitchFamily="66" charset="0"/>
                <a:cs typeface="Arial"/>
              </a:rPr>
              <a:t>ld</a:t>
            </a:r>
            <a:r>
              <a:rPr sz="1600" spc="-10" dirty="0">
                <a:latin typeface="Comic Sans MS" panose="030F0702030302020204" pitchFamily="66" charset="0"/>
                <a:cs typeface="Arial"/>
              </a:rPr>
              <a:t> st</a:t>
            </a:r>
            <a:r>
              <a:rPr sz="1600" spc="-5" dirty="0">
                <a:latin typeface="Comic Sans MS" panose="030F0702030302020204" pitchFamily="66" charset="0"/>
                <a:cs typeface="Arial"/>
              </a:rPr>
              <a:t>o</a:t>
            </a:r>
            <a:r>
              <a:rPr sz="1600" spc="0" dirty="0">
                <a:latin typeface="Comic Sans MS" panose="030F0702030302020204" pitchFamily="66" charset="0"/>
                <a:cs typeface="Arial"/>
              </a:rPr>
              <a:t>p</a:t>
            </a:r>
            <a:r>
              <a:rPr sz="1600" spc="-10" dirty="0">
                <a:latin typeface="Comic Sans MS" panose="030F0702030302020204" pitchFamily="66" charset="0"/>
                <a:cs typeface="Arial"/>
              </a:rPr>
              <a:t> </a:t>
            </a:r>
            <a:r>
              <a:rPr sz="1600" spc="-5" dirty="0">
                <a:latin typeface="Comic Sans MS" panose="030F0702030302020204" pitchFamily="66" charset="0"/>
                <a:cs typeface="Arial"/>
              </a:rPr>
              <a:t>u</a:t>
            </a:r>
            <a:r>
              <a:rPr sz="1600" spc="0" dirty="0">
                <a:latin typeface="Comic Sans MS" panose="030F0702030302020204" pitchFamily="66" charset="0"/>
                <a:cs typeface="Arial"/>
              </a:rPr>
              <a:t>si</a:t>
            </a:r>
            <a:r>
              <a:rPr sz="1600" spc="-5" dirty="0">
                <a:latin typeface="Comic Sans MS" panose="030F0702030302020204" pitchFamily="66" charset="0"/>
                <a:cs typeface="Arial"/>
              </a:rPr>
              <a:t>n</a:t>
            </a:r>
            <a:r>
              <a:rPr sz="1600" spc="0" dirty="0">
                <a:latin typeface="Comic Sans MS" panose="030F0702030302020204" pitchFamily="66" charset="0"/>
                <a:cs typeface="Arial"/>
              </a:rPr>
              <a:t>g</a:t>
            </a:r>
            <a:r>
              <a:rPr sz="1600" spc="-10" dirty="0">
                <a:latin typeface="Comic Sans MS" panose="030F0702030302020204" pitchFamily="66" charset="0"/>
                <a:cs typeface="Arial"/>
              </a:rPr>
              <a:t> t</a:t>
            </a:r>
            <a:r>
              <a:rPr sz="1600" spc="-5" dirty="0">
                <a:latin typeface="Comic Sans MS" panose="030F0702030302020204" pitchFamily="66" charset="0"/>
                <a:cs typeface="Arial"/>
              </a:rPr>
              <a:t>he</a:t>
            </a:r>
            <a:r>
              <a:rPr sz="1600" spc="0" dirty="0">
                <a:latin typeface="Comic Sans MS" panose="030F0702030302020204" pitchFamily="66" charset="0"/>
                <a:cs typeface="Arial"/>
              </a:rPr>
              <a:t>m 1</a:t>
            </a:r>
            <a:r>
              <a:rPr sz="1600" spc="-10" dirty="0">
                <a:latin typeface="Comic Sans MS" panose="030F0702030302020204" pitchFamily="66" charset="0"/>
                <a:cs typeface="Arial"/>
              </a:rPr>
              <a:t> </a:t>
            </a:r>
            <a:r>
              <a:rPr sz="1600" spc="-5" dirty="0">
                <a:latin typeface="Comic Sans MS" panose="030F0702030302020204" pitchFamily="66" charset="0"/>
                <a:cs typeface="Arial"/>
              </a:rPr>
              <a:t>da</a:t>
            </a:r>
            <a:r>
              <a:rPr sz="1600" spc="0" dirty="0">
                <a:latin typeface="Comic Sans MS" panose="030F0702030302020204" pitchFamily="66" charset="0"/>
                <a:cs typeface="Arial"/>
              </a:rPr>
              <a:t>y</a:t>
            </a:r>
            <a:r>
              <a:rPr sz="1600" spc="-5" dirty="0">
                <a:latin typeface="Comic Sans MS" panose="030F0702030302020204" pitchFamily="66" charset="0"/>
                <a:cs typeface="Arial"/>
              </a:rPr>
              <a:t> be</a:t>
            </a:r>
            <a:r>
              <a:rPr sz="1600" spc="-10" dirty="0">
                <a:latin typeface="Comic Sans MS" panose="030F0702030302020204" pitchFamily="66" charset="0"/>
                <a:cs typeface="Arial"/>
              </a:rPr>
              <a:t>f</a:t>
            </a:r>
            <a:r>
              <a:rPr sz="1600" spc="-5" dirty="0">
                <a:latin typeface="Comic Sans MS" panose="030F0702030302020204" pitchFamily="66" charset="0"/>
                <a:cs typeface="Arial"/>
              </a:rPr>
              <a:t>or</a:t>
            </a:r>
            <a:r>
              <a:rPr sz="1600" spc="0" dirty="0">
                <a:latin typeface="Comic Sans MS" panose="030F0702030302020204" pitchFamily="66" charset="0"/>
                <a:cs typeface="Arial"/>
              </a:rPr>
              <a:t>e</a:t>
            </a:r>
            <a:r>
              <a:rPr sz="1600" spc="-10" dirty="0">
                <a:latin typeface="Comic Sans MS" panose="030F0702030302020204" pitchFamily="66" charset="0"/>
                <a:cs typeface="Arial"/>
              </a:rPr>
              <a:t> </a:t>
            </a:r>
            <a:r>
              <a:rPr sz="1600" spc="0" dirty="0">
                <a:latin typeface="Comic Sans MS" panose="030F0702030302020204" pitchFamily="66" charset="0"/>
                <a:cs typeface="Arial"/>
              </a:rPr>
              <a:t>s</a:t>
            </a:r>
            <a:r>
              <a:rPr sz="1600" spc="-5" dirty="0">
                <a:latin typeface="Comic Sans MS" panose="030F0702030302020204" pitchFamily="66" charset="0"/>
                <a:cs typeface="Arial"/>
              </a:rPr>
              <a:t>urger</a:t>
            </a:r>
            <a:r>
              <a:rPr sz="1600" spc="0" dirty="0">
                <a:latin typeface="Comic Sans MS" panose="030F0702030302020204" pitchFamily="66" charset="0"/>
                <a:cs typeface="Arial"/>
              </a:rPr>
              <a:t>y</a:t>
            </a:r>
            <a:endParaRPr sz="1600" dirty="0">
              <a:latin typeface="Comic Sans MS" panose="030F0702030302020204" pitchFamily="66" charset="0"/>
              <a:cs typeface="Arial"/>
            </a:endParaRPr>
          </a:p>
          <a:p>
            <a:pPr marL="0" indent="0">
              <a:lnSpc>
                <a:spcPts val="1000"/>
              </a:lnSpc>
              <a:spcBef>
                <a:spcPts val="87"/>
              </a:spcBef>
              <a:buNone/>
            </a:pPr>
            <a:endParaRPr sz="1600" dirty="0">
              <a:latin typeface="Comic Sans MS" panose="030F0702030302020204" pitchFamily="66" charset="0"/>
            </a:endParaRPr>
          </a:p>
          <a:p>
            <a:pPr marL="68580">
              <a:lnSpc>
                <a:spcPct val="100000"/>
              </a:lnSpc>
            </a:pPr>
            <a:r>
              <a:rPr sz="1600" spc="-20" dirty="0">
                <a:latin typeface="Comic Sans MS" panose="030F0702030302020204" pitchFamily="66" charset="0"/>
                <a:cs typeface="Arial"/>
              </a:rPr>
              <a:t>E</a:t>
            </a:r>
            <a:r>
              <a:rPr sz="1600" spc="-5" dirty="0">
                <a:latin typeface="Comic Sans MS" panose="030F0702030302020204" pitchFamily="66" charset="0"/>
                <a:cs typeface="Arial"/>
              </a:rPr>
              <a:t>n</a:t>
            </a:r>
            <a:r>
              <a:rPr sz="1600" spc="0" dirty="0">
                <a:latin typeface="Comic Sans MS" panose="030F0702030302020204" pitchFamily="66" charset="0"/>
                <a:cs typeface="Arial"/>
              </a:rPr>
              <a:t>s</a:t>
            </a:r>
            <a:r>
              <a:rPr sz="1600" spc="-5" dirty="0">
                <a:latin typeface="Comic Sans MS" panose="030F0702030302020204" pitchFamily="66" charset="0"/>
                <a:cs typeface="Arial"/>
              </a:rPr>
              <a:t>u</a:t>
            </a:r>
            <a:r>
              <a:rPr sz="1600" spc="0" dirty="0">
                <a:latin typeface="Comic Sans MS" panose="030F0702030302020204" pitchFamily="66" charset="0"/>
                <a:cs typeface="Arial"/>
              </a:rPr>
              <a:t>re t</a:t>
            </a:r>
            <a:r>
              <a:rPr sz="1600" spc="-5" dirty="0">
                <a:latin typeface="Comic Sans MS" panose="030F0702030302020204" pitchFamily="66" charset="0"/>
                <a:cs typeface="Arial"/>
              </a:rPr>
              <a:t>hat</a:t>
            </a:r>
            <a:r>
              <a:rPr sz="1600" spc="10" dirty="0">
                <a:latin typeface="Comic Sans MS" panose="030F0702030302020204" pitchFamily="66" charset="0"/>
                <a:cs typeface="Arial"/>
              </a:rPr>
              <a:t> </a:t>
            </a:r>
            <a:r>
              <a:rPr sz="1600" spc="0" dirty="0">
                <a:latin typeface="Comic Sans MS" panose="030F0702030302020204" pitchFamily="66" charset="0"/>
                <a:cs typeface="Arial"/>
              </a:rPr>
              <a:t>t</a:t>
            </a:r>
            <a:r>
              <a:rPr sz="1600" spc="-5" dirty="0">
                <a:latin typeface="Comic Sans MS" panose="030F0702030302020204" pitchFamily="66" charset="0"/>
                <a:cs typeface="Arial"/>
              </a:rPr>
              <a:t>h</a:t>
            </a:r>
            <a:r>
              <a:rPr sz="1600" spc="0" dirty="0">
                <a:latin typeface="Comic Sans MS" panose="030F0702030302020204" pitchFamily="66" charset="0"/>
                <a:cs typeface="Arial"/>
              </a:rPr>
              <a:t>e </a:t>
            </a:r>
            <a:r>
              <a:rPr sz="1600" spc="-5" dirty="0">
                <a:latin typeface="Comic Sans MS" panose="030F0702030302020204" pitchFamily="66" charset="0"/>
                <a:cs typeface="Arial"/>
              </a:rPr>
              <a:t>pa</a:t>
            </a:r>
            <a:r>
              <a:rPr sz="1600" spc="0" dirty="0">
                <a:latin typeface="Comic Sans MS" panose="030F0702030302020204" pitchFamily="66" charset="0"/>
                <a:cs typeface="Arial"/>
              </a:rPr>
              <a:t>t</a:t>
            </a:r>
            <a:r>
              <a:rPr sz="1600" spc="-10" dirty="0">
                <a:latin typeface="Comic Sans MS" panose="030F0702030302020204" pitchFamily="66" charset="0"/>
                <a:cs typeface="Arial"/>
              </a:rPr>
              <a:t>i</a:t>
            </a:r>
            <a:r>
              <a:rPr sz="1600" spc="-5" dirty="0">
                <a:latin typeface="Comic Sans MS" panose="030F0702030302020204" pitchFamily="66" charset="0"/>
                <a:cs typeface="Arial"/>
              </a:rPr>
              <a:t>en</a:t>
            </a:r>
            <a:r>
              <a:rPr sz="1600" spc="0" dirty="0">
                <a:latin typeface="Comic Sans MS" panose="030F0702030302020204" pitchFamily="66" charset="0"/>
                <a:cs typeface="Arial"/>
              </a:rPr>
              <a:t>t</a:t>
            </a:r>
            <a:r>
              <a:rPr sz="1600" spc="-10" dirty="0">
                <a:latin typeface="Comic Sans MS" panose="030F0702030302020204" pitchFamily="66" charset="0"/>
                <a:cs typeface="Arial"/>
              </a:rPr>
              <a:t>’</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5" dirty="0">
                <a:latin typeface="Comic Sans MS" panose="030F0702030302020204" pitchFamily="66" charset="0"/>
                <a:cs typeface="Arial"/>
              </a:rPr>
              <a:t>d</a:t>
            </a:r>
            <a:r>
              <a:rPr sz="1600" spc="-10" dirty="0">
                <a:latin typeface="Comic Sans MS" panose="030F0702030302020204" pitchFamily="66" charset="0"/>
                <a:cs typeface="Arial"/>
              </a:rPr>
              <a:t>i</a:t>
            </a:r>
            <a:r>
              <a:rPr sz="1600" spc="-5" dirty="0">
                <a:latin typeface="Comic Sans MS" panose="030F0702030302020204" pitchFamily="66" charset="0"/>
                <a:cs typeface="Arial"/>
              </a:rPr>
              <a:t>abe</a:t>
            </a:r>
            <a:r>
              <a:rPr sz="1600" spc="0" dirty="0">
                <a:latin typeface="Comic Sans MS" panose="030F0702030302020204" pitchFamily="66" charset="0"/>
                <a:cs typeface="Arial"/>
              </a:rPr>
              <a:t>t</a:t>
            </a:r>
            <a:r>
              <a:rPr sz="1600" spc="-5" dirty="0">
                <a:latin typeface="Comic Sans MS" panose="030F0702030302020204" pitchFamily="66" charset="0"/>
                <a:cs typeface="Arial"/>
              </a:rPr>
              <a:t>e</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10" dirty="0">
                <a:latin typeface="Comic Sans MS" panose="030F0702030302020204" pitchFamily="66" charset="0"/>
                <a:cs typeface="Arial"/>
              </a:rPr>
              <a:t>i</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10" dirty="0">
                <a:latin typeface="Comic Sans MS" panose="030F0702030302020204" pitchFamily="66" charset="0"/>
                <a:cs typeface="Arial"/>
              </a:rPr>
              <a:t>w</a:t>
            </a:r>
            <a:r>
              <a:rPr sz="1600" spc="-5" dirty="0">
                <a:latin typeface="Comic Sans MS" panose="030F0702030302020204" pitchFamily="66" charset="0"/>
                <a:cs typeface="Arial"/>
              </a:rPr>
              <a:t>e</a:t>
            </a:r>
            <a:r>
              <a:rPr sz="1600" spc="-10" dirty="0">
                <a:latin typeface="Comic Sans MS" panose="030F0702030302020204" pitchFamily="66" charset="0"/>
                <a:cs typeface="Arial"/>
              </a:rPr>
              <a:t>l</a:t>
            </a:r>
            <a:r>
              <a:rPr sz="1600" spc="0" dirty="0">
                <a:latin typeface="Comic Sans MS" panose="030F0702030302020204" pitchFamily="66" charset="0"/>
                <a:cs typeface="Arial"/>
              </a:rPr>
              <a:t>l</a:t>
            </a:r>
            <a:r>
              <a:rPr sz="1600" spc="-5" dirty="0">
                <a:latin typeface="Comic Sans MS" panose="030F0702030302020204" pitchFamily="66" charset="0"/>
                <a:cs typeface="Arial"/>
              </a:rPr>
              <a:t> </a:t>
            </a:r>
            <a:r>
              <a:rPr sz="1600" spc="0" dirty="0">
                <a:latin typeface="Comic Sans MS" panose="030F0702030302020204" pitchFamily="66" charset="0"/>
                <a:cs typeface="Arial"/>
              </a:rPr>
              <a:t>c</a:t>
            </a:r>
            <a:r>
              <a:rPr sz="1600" spc="-5" dirty="0">
                <a:latin typeface="Comic Sans MS" panose="030F0702030302020204" pitchFamily="66" charset="0"/>
                <a:cs typeface="Arial"/>
              </a:rPr>
              <a:t>on</a:t>
            </a:r>
            <a:r>
              <a:rPr sz="1600" spc="0" dirty="0">
                <a:latin typeface="Comic Sans MS" panose="030F0702030302020204" pitchFamily="66" charset="0"/>
                <a:cs typeface="Arial"/>
              </a:rPr>
              <a:t>tr</a:t>
            </a:r>
            <a:r>
              <a:rPr sz="1600" spc="-5" dirty="0">
                <a:latin typeface="Comic Sans MS" panose="030F0702030302020204" pitchFamily="66" charset="0"/>
                <a:cs typeface="Arial"/>
              </a:rPr>
              <a:t>o</a:t>
            </a:r>
            <a:r>
              <a:rPr sz="1600" spc="-10" dirty="0">
                <a:latin typeface="Comic Sans MS" panose="030F0702030302020204" pitchFamily="66" charset="0"/>
                <a:cs typeface="Arial"/>
              </a:rPr>
              <a:t>ll</a:t>
            </a:r>
            <a:r>
              <a:rPr sz="1600" spc="-5" dirty="0">
                <a:latin typeface="Comic Sans MS" panose="030F0702030302020204" pitchFamily="66" charset="0"/>
                <a:cs typeface="Arial"/>
              </a:rPr>
              <a:t>e</a:t>
            </a:r>
            <a:r>
              <a:rPr sz="1600" spc="0" dirty="0">
                <a:latin typeface="Comic Sans MS" panose="030F0702030302020204" pitchFamily="66" charset="0"/>
                <a:cs typeface="Arial"/>
              </a:rPr>
              <a:t>d</a:t>
            </a:r>
            <a:r>
              <a:rPr sz="1600" spc="-5" dirty="0">
                <a:latin typeface="Comic Sans MS" panose="030F0702030302020204" pitchFamily="66" charset="0"/>
                <a:cs typeface="Arial"/>
              </a:rPr>
              <a:t> .</a:t>
            </a:r>
            <a:endParaRPr sz="1600" dirty="0">
              <a:latin typeface="Comic Sans MS" panose="030F0702030302020204" pitchFamily="66" charset="0"/>
            </a:endParaRPr>
          </a:p>
          <a:p>
            <a:pPr>
              <a:lnSpc>
                <a:spcPts val="1100"/>
              </a:lnSpc>
              <a:spcBef>
                <a:spcPts val="46"/>
              </a:spcBef>
            </a:pPr>
            <a:endParaRPr sz="1600" dirty="0">
              <a:latin typeface="Comic Sans MS" panose="030F0702030302020204" pitchFamily="66" charset="0"/>
            </a:endParaRPr>
          </a:p>
          <a:p>
            <a:pPr marL="68580">
              <a:lnSpc>
                <a:spcPct val="100000"/>
              </a:lnSpc>
            </a:pPr>
            <a:r>
              <a:rPr sz="1600" spc="-20" dirty="0">
                <a:latin typeface="Comic Sans MS" panose="030F0702030302020204" pitchFamily="66" charset="0"/>
                <a:cs typeface="Arial"/>
              </a:rPr>
              <a:t>E</a:t>
            </a:r>
            <a:r>
              <a:rPr sz="1600" spc="-5" dirty="0">
                <a:latin typeface="Comic Sans MS" panose="030F0702030302020204" pitchFamily="66" charset="0"/>
                <a:cs typeface="Arial"/>
              </a:rPr>
              <a:t>n</a:t>
            </a:r>
            <a:r>
              <a:rPr sz="1600" spc="0" dirty="0">
                <a:latin typeface="Comic Sans MS" panose="030F0702030302020204" pitchFamily="66" charset="0"/>
                <a:cs typeface="Arial"/>
              </a:rPr>
              <a:t>s</a:t>
            </a:r>
            <a:r>
              <a:rPr sz="1600" spc="-5" dirty="0">
                <a:latin typeface="Comic Sans MS" panose="030F0702030302020204" pitchFamily="66" charset="0"/>
                <a:cs typeface="Arial"/>
              </a:rPr>
              <a:t>u</a:t>
            </a:r>
            <a:r>
              <a:rPr sz="1600" spc="0" dirty="0">
                <a:latin typeface="Comic Sans MS" panose="030F0702030302020204" pitchFamily="66" charset="0"/>
                <a:cs typeface="Arial"/>
              </a:rPr>
              <a:t>re t</a:t>
            </a:r>
            <a:r>
              <a:rPr sz="1600" spc="-5" dirty="0">
                <a:latin typeface="Comic Sans MS" panose="030F0702030302020204" pitchFamily="66" charset="0"/>
                <a:cs typeface="Arial"/>
              </a:rPr>
              <a:t>hat</a:t>
            </a:r>
            <a:r>
              <a:rPr sz="1600" spc="10" dirty="0">
                <a:latin typeface="Comic Sans MS" panose="030F0702030302020204" pitchFamily="66" charset="0"/>
                <a:cs typeface="Arial"/>
              </a:rPr>
              <a:t> </a:t>
            </a:r>
            <a:r>
              <a:rPr sz="1600" spc="0" dirty="0">
                <a:latin typeface="Comic Sans MS" panose="030F0702030302020204" pitchFamily="66" charset="0"/>
                <a:cs typeface="Arial"/>
              </a:rPr>
              <a:t>t</a:t>
            </a:r>
            <a:r>
              <a:rPr sz="1600" spc="-5" dirty="0">
                <a:latin typeface="Comic Sans MS" panose="030F0702030302020204" pitchFamily="66" charset="0"/>
                <a:cs typeface="Arial"/>
              </a:rPr>
              <a:t>h</a:t>
            </a:r>
            <a:r>
              <a:rPr sz="1600" spc="0" dirty="0">
                <a:latin typeface="Comic Sans MS" panose="030F0702030302020204" pitchFamily="66" charset="0"/>
                <a:cs typeface="Arial"/>
              </a:rPr>
              <a:t>e </a:t>
            </a:r>
            <a:r>
              <a:rPr sz="1600" spc="-5" dirty="0">
                <a:latin typeface="Comic Sans MS" panose="030F0702030302020204" pitchFamily="66" charset="0"/>
                <a:cs typeface="Arial"/>
              </a:rPr>
              <a:t>pa</a:t>
            </a:r>
            <a:r>
              <a:rPr sz="1600" spc="0" dirty="0">
                <a:latin typeface="Comic Sans MS" panose="030F0702030302020204" pitchFamily="66" charset="0"/>
                <a:cs typeface="Arial"/>
              </a:rPr>
              <a:t>t</a:t>
            </a:r>
            <a:r>
              <a:rPr sz="1600" spc="-10" dirty="0">
                <a:latin typeface="Comic Sans MS" panose="030F0702030302020204" pitchFamily="66" charset="0"/>
                <a:cs typeface="Arial"/>
              </a:rPr>
              <a:t>i</a:t>
            </a:r>
            <a:r>
              <a:rPr sz="1600" spc="-5" dirty="0">
                <a:latin typeface="Comic Sans MS" panose="030F0702030302020204" pitchFamily="66" charset="0"/>
                <a:cs typeface="Arial"/>
              </a:rPr>
              <a:t>ent</a:t>
            </a:r>
            <a:r>
              <a:rPr sz="1600" spc="10" dirty="0">
                <a:latin typeface="Comic Sans MS" panose="030F0702030302020204" pitchFamily="66" charset="0"/>
                <a:cs typeface="Arial"/>
              </a:rPr>
              <a:t> </a:t>
            </a:r>
            <a:r>
              <a:rPr sz="1600" spc="-10" dirty="0">
                <a:latin typeface="Comic Sans MS" panose="030F0702030302020204" pitchFamily="66" charset="0"/>
                <a:cs typeface="Arial"/>
              </a:rPr>
              <a:t>i</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0" dirty="0">
                <a:latin typeface="Comic Sans MS" panose="030F0702030302020204" pitchFamily="66" charset="0"/>
                <a:cs typeface="Arial"/>
              </a:rPr>
              <a:t>c</a:t>
            </a:r>
            <a:r>
              <a:rPr sz="1600" spc="-5" dirty="0">
                <a:latin typeface="Comic Sans MS" panose="030F0702030302020204" pitchFamily="66" charset="0"/>
                <a:cs typeface="Arial"/>
              </a:rPr>
              <a:t>apab</a:t>
            </a:r>
            <a:r>
              <a:rPr sz="1600" spc="-10" dirty="0">
                <a:latin typeface="Comic Sans MS" panose="030F0702030302020204" pitchFamily="66" charset="0"/>
                <a:cs typeface="Arial"/>
              </a:rPr>
              <a:t>l</a:t>
            </a:r>
            <a:r>
              <a:rPr sz="1600" spc="0" dirty="0">
                <a:latin typeface="Comic Sans MS" panose="030F0702030302020204" pitchFamily="66" charset="0"/>
                <a:cs typeface="Arial"/>
              </a:rPr>
              <a:t>e </a:t>
            </a:r>
            <a:r>
              <a:rPr sz="1600" spc="-5" dirty="0">
                <a:latin typeface="Comic Sans MS" panose="030F0702030302020204" pitchFamily="66" charset="0"/>
                <a:cs typeface="Arial"/>
              </a:rPr>
              <a:t>of</a:t>
            </a:r>
            <a:r>
              <a:rPr sz="1600" spc="10" dirty="0">
                <a:latin typeface="Comic Sans MS" panose="030F0702030302020204" pitchFamily="66" charset="0"/>
                <a:cs typeface="Arial"/>
              </a:rPr>
              <a:t> </a:t>
            </a:r>
            <a:r>
              <a:rPr sz="1600" spc="0" dirty="0">
                <a:latin typeface="Comic Sans MS" panose="030F0702030302020204" pitchFamily="66" charset="0"/>
                <a:cs typeface="Arial"/>
              </a:rPr>
              <a:t>m</a:t>
            </a:r>
            <a:r>
              <a:rPr sz="1600" spc="-5" dirty="0">
                <a:latin typeface="Comic Sans MS" panose="030F0702030302020204" pitchFamily="66" charset="0"/>
                <a:cs typeface="Arial"/>
              </a:rPr>
              <a:t>anag</a:t>
            </a:r>
            <a:r>
              <a:rPr sz="1600" spc="-10" dirty="0">
                <a:latin typeface="Comic Sans MS" panose="030F0702030302020204" pitchFamily="66" charset="0"/>
                <a:cs typeface="Arial"/>
              </a:rPr>
              <a:t>i</a:t>
            </a:r>
            <a:r>
              <a:rPr sz="1600" spc="-5" dirty="0">
                <a:latin typeface="Comic Sans MS" panose="030F0702030302020204" pitchFamily="66" charset="0"/>
                <a:cs typeface="Arial"/>
              </a:rPr>
              <a:t>n</a:t>
            </a:r>
            <a:r>
              <a:rPr sz="1600" spc="0" dirty="0">
                <a:latin typeface="Comic Sans MS" panose="030F0702030302020204" pitchFamily="66" charset="0"/>
                <a:cs typeface="Arial"/>
              </a:rPr>
              <a:t>g t</a:t>
            </a:r>
            <a:r>
              <a:rPr sz="1600" spc="-5" dirty="0">
                <a:latin typeface="Comic Sans MS" panose="030F0702030302020204" pitchFamily="66" charset="0"/>
                <a:cs typeface="Arial"/>
              </a:rPr>
              <a:t>he</a:t>
            </a:r>
            <a:r>
              <a:rPr sz="1600" spc="-10" dirty="0">
                <a:latin typeface="Comic Sans MS" panose="030F0702030302020204" pitchFamily="66" charset="0"/>
                <a:cs typeface="Arial"/>
              </a:rPr>
              <a:t>i</a:t>
            </a:r>
            <a:r>
              <a:rPr sz="1600" spc="0" dirty="0">
                <a:latin typeface="Comic Sans MS" panose="030F0702030302020204" pitchFamily="66" charset="0"/>
                <a:cs typeface="Arial"/>
              </a:rPr>
              <a:t>r</a:t>
            </a:r>
            <a:r>
              <a:rPr sz="1600" spc="10" dirty="0">
                <a:latin typeface="Comic Sans MS" panose="030F0702030302020204" pitchFamily="66" charset="0"/>
                <a:cs typeface="Arial"/>
              </a:rPr>
              <a:t> </a:t>
            </a:r>
            <a:r>
              <a:rPr sz="1600" spc="-5" dirty="0">
                <a:latin typeface="Comic Sans MS" panose="030F0702030302020204" pitchFamily="66" charset="0"/>
                <a:cs typeface="Arial"/>
              </a:rPr>
              <a:t>d</a:t>
            </a:r>
            <a:r>
              <a:rPr sz="1600" spc="-10" dirty="0">
                <a:latin typeface="Comic Sans MS" panose="030F0702030302020204" pitchFamily="66" charset="0"/>
                <a:cs typeface="Arial"/>
              </a:rPr>
              <a:t>i</a:t>
            </a:r>
            <a:r>
              <a:rPr sz="1600" spc="-5" dirty="0">
                <a:latin typeface="Comic Sans MS" panose="030F0702030302020204" pitchFamily="66" charset="0"/>
                <a:cs typeface="Arial"/>
              </a:rPr>
              <a:t>abe</a:t>
            </a:r>
            <a:r>
              <a:rPr sz="1600" spc="0" dirty="0">
                <a:latin typeface="Comic Sans MS" panose="030F0702030302020204" pitchFamily="66" charset="0"/>
                <a:cs typeface="Arial"/>
              </a:rPr>
              <a:t>t</a:t>
            </a:r>
            <a:r>
              <a:rPr sz="1600" spc="-5" dirty="0">
                <a:latin typeface="Comic Sans MS" panose="030F0702030302020204" pitchFamily="66" charset="0"/>
                <a:cs typeface="Arial"/>
              </a:rPr>
              <a:t>e</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5" dirty="0">
                <a:latin typeface="Comic Sans MS" panose="030F0702030302020204" pitchFamily="66" charset="0"/>
                <a:cs typeface="Arial"/>
              </a:rPr>
              <a:t>a</a:t>
            </a:r>
            <a:r>
              <a:rPr sz="1600" spc="0" dirty="0">
                <a:latin typeface="Comic Sans MS" panose="030F0702030302020204" pitchFamily="66" charset="0"/>
                <a:cs typeface="Arial"/>
              </a:rPr>
              <a:t>ft</a:t>
            </a:r>
            <a:r>
              <a:rPr sz="1600" spc="-5" dirty="0">
                <a:latin typeface="Comic Sans MS" panose="030F0702030302020204" pitchFamily="66" charset="0"/>
                <a:cs typeface="Arial"/>
              </a:rPr>
              <a:t>e</a:t>
            </a:r>
            <a:r>
              <a:rPr sz="1600" spc="0" dirty="0">
                <a:latin typeface="Comic Sans MS" panose="030F0702030302020204" pitchFamily="66" charset="0"/>
                <a:cs typeface="Arial"/>
              </a:rPr>
              <a:t>r</a:t>
            </a:r>
            <a:r>
              <a:rPr sz="1600" spc="10" dirty="0">
                <a:latin typeface="Comic Sans MS" panose="030F0702030302020204" pitchFamily="66" charset="0"/>
                <a:cs typeface="Arial"/>
              </a:rPr>
              <a:t> </a:t>
            </a:r>
            <a:r>
              <a:rPr sz="1600" spc="-5" dirty="0">
                <a:latin typeface="Comic Sans MS" panose="030F0702030302020204" pitchFamily="66" charset="0"/>
                <a:cs typeface="Arial"/>
              </a:rPr>
              <a:t>d</a:t>
            </a:r>
            <a:r>
              <a:rPr sz="1600" spc="-10" dirty="0">
                <a:latin typeface="Comic Sans MS" panose="030F0702030302020204" pitchFamily="66" charset="0"/>
                <a:cs typeface="Arial"/>
              </a:rPr>
              <a:t>i</a:t>
            </a:r>
            <a:r>
              <a:rPr sz="1600" spc="0" dirty="0">
                <a:latin typeface="Comic Sans MS" panose="030F0702030302020204" pitchFamily="66" charset="0"/>
                <a:cs typeface="Arial"/>
              </a:rPr>
              <a:t>sc</a:t>
            </a:r>
            <a:r>
              <a:rPr sz="1600" spc="-5" dirty="0">
                <a:latin typeface="Comic Sans MS" panose="030F0702030302020204" pitchFamily="66" charset="0"/>
                <a:cs typeface="Arial"/>
              </a:rPr>
              <a:t>ha</a:t>
            </a:r>
            <a:r>
              <a:rPr sz="1600" spc="0" dirty="0">
                <a:latin typeface="Comic Sans MS" panose="030F0702030302020204" pitchFamily="66" charset="0"/>
                <a:cs typeface="Arial"/>
              </a:rPr>
              <a:t>r</a:t>
            </a:r>
            <a:r>
              <a:rPr sz="1600" spc="-5" dirty="0">
                <a:latin typeface="Comic Sans MS" panose="030F0702030302020204" pitchFamily="66" charset="0"/>
                <a:cs typeface="Arial"/>
              </a:rPr>
              <a:t>g</a:t>
            </a:r>
            <a:r>
              <a:rPr sz="1600" spc="0" dirty="0">
                <a:latin typeface="Comic Sans MS" panose="030F0702030302020204" pitchFamily="66" charset="0"/>
                <a:cs typeface="Arial"/>
              </a:rPr>
              <a:t>e fr</a:t>
            </a:r>
            <a:r>
              <a:rPr sz="1600" spc="-5" dirty="0">
                <a:latin typeface="Comic Sans MS" panose="030F0702030302020204" pitchFamily="66" charset="0"/>
                <a:cs typeface="Arial"/>
              </a:rPr>
              <a:t>o</a:t>
            </a:r>
            <a:r>
              <a:rPr sz="1600" spc="0" dirty="0">
                <a:latin typeface="Comic Sans MS" panose="030F0702030302020204" pitchFamily="66" charset="0"/>
                <a:cs typeface="Arial"/>
              </a:rPr>
              <a:t>m</a:t>
            </a:r>
            <a:r>
              <a:rPr sz="1600" spc="10" dirty="0">
                <a:latin typeface="Comic Sans MS" panose="030F0702030302020204" pitchFamily="66" charset="0"/>
                <a:cs typeface="Arial"/>
              </a:rPr>
              <a:t> </a:t>
            </a:r>
            <a:r>
              <a:rPr sz="1600" spc="-5" dirty="0">
                <a:latin typeface="Comic Sans MS" panose="030F0702030302020204" pitchFamily="66" charset="0"/>
                <a:cs typeface="Arial"/>
              </a:rPr>
              <a:t>ho</a:t>
            </a:r>
            <a:r>
              <a:rPr sz="1600" spc="0" dirty="0">
                <a:latin typeface="Comic Sans MS" panose="030F0702030302020204" pitchFamily="66" charset="0"/>
                <a:cs typeface="Arial"/>
              </a:rPr>
              <a:t>s</a:t>
            </a:r>
            <a:r>
              <a:rPr sz="1600" spc="-5" dirty="0">
                <a:latin typeface="Comic Sans MS" panose="030F0702030302020204" pitchFamily="66" charset="0"/>
                <a:cs typeface="Arial"/>
              </a:rPr>
              <a:t>p</a:t>
            </a:r>
            <a:r>
              <a:rPr sz="1600" spc="-10" dirty="0">
                <a:latin typeface="Comic Sans MS" panose="030F0702030302020204" pitchFamily="66" charset="0"/>
                <a:cs typeface="Arial"/>
              </a:rPr>
              <a:t>i</a:t>
            </a:r>
            <a:r>
              <a:rPr sz="1600" spc="0" dirty="0">
                <a:latin typeface="Comic Sans MS" panose="030F0702030302020204" pitchFamily="66" charset="0"/>
                <a:cs typeface="Arial"/>
              </a:rPr>
              <a:t>t</a:t>
            </a:r>
            <a:r>
              <a:rPr sz="1600" spc="-5" dirty="0">
                <a:latin typeface="Comic Sans MS" panose="030F0702030302020204" pitchFamily="66" charset="0"/>
                <a:cs typeface="Arial"/>
              </a:rPr>
              <a:t>a</a:t>
            </a:r>
            <a:r>
              <a:rPr sz="1600" spc="0" dirty="0">
                <a:latin typeface="Comic Sans MS" panose="030F0702030302020204" pitchFamily="66" charset="0"/>
                <a:cs typeface="Arial"/>
              </a:rPr>
              <a:t>l</a:t>
            </a:r>
            <a:r>
              <a:rPr sz="1600" spc="-10" dirty="0">
                <a:latin typeface="Comic Sans MS" panose="030F0702030302020204" pitchFamily="66" charset="0"/>
                <a:cs typeface="Arial"/>
              </a:rPr>
              <a:t> </a:t>
            </a:r>
            <a:r>
              <a:rPr sz="1600" spc="-5" dirty="0">
                <a:latin typeface="Comic Sans MS" panose="030F0702030302020204" pitchFamily="66" charset="0"/>
                <a:cs typeface="Arial"/>
              </a:rPr>
              <a:t>.</a:t>
            </a:r>
            <a:endParaRPr lang="en-US" sz="1600" dirty="0">
              <a:latin typeface="Comic Sans MS" panose="030F0702030302020204" pitchFamily="66" charset="0"/>
            </a:endParaRPr>
          </a:p>
          <a:p>
            <a:pPr marL="68580">
              <a:lnSpc>
                <a:spcPct val="100000"/>
              </a:lnSpc>
            </a:pPr>
            <a:r>
              <a:rPr sz="1600" spc="-10" dirty="0">
                <a:latin typeface="Comic Sans MS" panose="030F0702030302020204" pitchFamily="66" charset="0"/>
                <a:cs typeface="Arial"/>
              </a:rPr>
              <a:t>C</a:t>
            </a:r>
            <a:r>
              <a:rPr sz="1600" spc="-5" dirty="0">
                <a:latin typeface="Comic Sans MS" panose="030F0702030302020204" pitchFamily="66" charset="0"/>
                <a:cs typeface="Arial"/>
              </a:rPr>
              <a:t>on</a:t>
            </a:r>
            <a:r>
              <a:rPr sz="1600" spc="0" dirty="0">
                <a:latin typeface="Comic Sans MS" panose="030F0702030302020204" pitchFamily="66" charset="0"/>
                <a:cs typeface="Arial"/>
              </a:rPr>
              <a:t>s</a:t>
            </a:r>
            <a:r>
              <a:rPr sz="1600" spc="-10" dirty="0">
                <a:latin typeface="Comic Sans MS" panose="030F0702030302020204" pitchFamily="66" charset="0"/>
                <a:cs typeface="Arial"/>
              </a:rPr>
              <a:t>i</a:t>
            </a:r>
            <a:r>
              <a:rPr sz="1600" spc="-5" dirty="0">
                <a:latin typeface="Comic Sans MS" panose="030F0702030302020204" pitchFamily="66" charset="0"/>
                <a:cs typeface="Arial"/>
              </a:rPr>
              <a:t>de</a:t>
            </a:r>
            <a:r>
              <a:rPr sz="1600" spc="0" dirty="0">
                <a:latin typeface="Comic Sans MS" panose="030F0702030302020204" pitchFamily="66" charset="0"/>
                <a:cs typeface="Arial"/>
              </a:rPr>
              <a:t>r</a:t>
            </a:r>
            <a:r>
              <a:rPr sz="1600" spc="10" dirty="0">
                <a:latin typeface="Comic Sans MS" panose="030F0702030302020204" pitchFamily="66" charset="0"/>
                <a:cs typeface="Arial"/>
              </a:rPr>
              <a:t> </a:t>
            </a:r>
            <a:r>
              <a:rPr sz="1600" spc="0" dirty="0">
                <a:latin typeface="Comic Sans MS" panose="030F0702030302020204" pitchFamily="66" charset="0"/>
                <a:cs typeface="Arial"/>
              </a:rPr>
              <a:t>t</a:t>
            </a:r>
            <a:r>
              <a:rPr sz="1600" spc="-5" dirty="0">
                <a:latin typeface="Comic Sans MS" panose="030F0702030302020204" pitchFamily="66" charset="0"/>
                <a:cs typeface="Arial"/>
              </a:rPr>
              <a:t>h</a:t>
            </a:r>
            <a:r>
              <a:rPr sz="1600" spc="0" dirty="0">
                <a:latin typeface="Comic Sans MS" panose="030F0702030302020204" pitchFamily="66" charset="0"/>
                <a:cs typeface="Arial"/>
              </a:rPr>
              <a:t>e </a:t>
            </a:r>
            <a:r>
              <a:rPr sz="1600" spc="-5" dirty="0">
                <a:latin typeface="Comic Sans MS" panose="030F0702030302020204" pitchFamily="66" charset="0"/>
                <a:cs typeface="Arial"/>
              </a:rPr>
              <a:t>p</a:t>
            </a:r>
            <a:r>
              <a:rPr sz="1600" spc="0" dirty="0">
                <a:latin typeface="Comic Sans MS" panose="030F0702030302020204" pitchFamily="66" charset="0"/>
                <a:cs typeface="Arial"/>
              </a:rPr>
              <a:t>r</a:t>
            </a:r>
            <a:r>
              <a:rPr sz="1600" spc="-5" dirty="0">
                <a:latin typeface="Comic Sans MS" panose="030F0702030302020204" pitchFamily="66" charset="0"/>
                <a:cs typeface="Arial"/>
              </a:rPr>
              <a:t>e</a:t>
            </a:r>
            <a:r>
              <a:rPr sz="1600" spc="0" dirty="0">
                <a:latin typeface="Comic Sans MS" panose="030F0702030302020204" pitchFamily="66" charset="0"/>
                <a:cs typeface="Arial"/>
              </a:rPr>
              <a:t>s</a:t>
            </a:r>
            <a:r>
              <a:rPr sz="1600" spc="-5" dirty="0">
                <a:latin typeface="Comic Sans MS" panose="030F0702030302020204" pitchFamily="66" charset="0"/>
                <a:cs typeface="Arial"/>
              </a:rPr>
              <a:t>en</a:t>
            </a:r>
            <a:r>
              <a:rPr sz="1600" spc="0" dirty="0">
                <a:latin typeface="Comic Sans MS" panose="030F0702030302020204" pitchFamily="66" charset="0"/>
                <a:cs typeface="Arial"/>
              </a:rPr>
              <a:t>ce </a:t>
            </a:r>
            <a:r>
              <a:rPr sz="1600" spc="-5" dirty="0">
                <a:latin typeface="Comic Sans MS" panose="030F0702030302020204" pitchFamily="66" charset="0"/>
                <a:cs typeface="Arial"/>
              </a:rPr>
              <a:t>of</a:t>
            </a:r>
            <a:r>
              <a:rPr sz="1600" spc="10" dirty="0">
                <a:latin typeface="Comic Sans MS" panose="030F0702030302020204" pitchFamily="66" charset="0"/>
                <a:cs typeface="Arial"/>
              </a:rPr>
              <a:t> </a:t>
            </a:r>
            <a:r>
              <a:rPr sz="1600" spc="0" dirty="0">
                <a:latin typeface="Comic Sans MS" panose="030F0702030302020204" pitchFamily="66" charset="0"/>
                <a:cs typeface="Arial"/>
              </a:rPr>
              <a:t>c</a:t>
            </a:r>
            <a:r>
              <a:rPr sz="1600" spc="-5" dirty="0">
                <a:latin typeface="Comic Sans MS" panose="030F0702030302020204" pitchFamily="66" charset="0"/>
                <a:cs typeface="Arial"/>
              </a:rPr>
              <a:t>o</a:t>
            </a:r>
            <a:r>
              <a:rPr sz="1600" spc="0" dirty="0">
                <a:latin typeface="Comic Sans MS" panose="030F0702030302020204" pitchFamily="66" charset="0"/>
                <a:cs typeface="Arial"/>
              </a:rPr>
              <a:t>m</a:t>
            </a:r>
            <a:r>
              <a:rPr sz="1600" spc="-5" dirty="0">
                <a:latin typeface="Comic Sans MS" panose="030F0702030302020204" pitchFamily="66" charset="0"/>
                <a:cs typeface="Arial"/>
              </a:rPr>
              <a:t>p</a:t>
            </a:r>
            <a:r>
              <a:rPr sz="1600" spc="-10" dirty="0">
                <a:latin typeface="Comic Sans MS" panose="030F0702030302020204" pitchFamily="66" charset="0"/>
                <a:cs typeface="Arial"/>
              </a:rPr>
              <a:t>li</a:t>
            </a:r>
            <a:r>
              <a:rPr sz="1600" spc="0" dirty="0">
                <a:latin typeface="Comic Sans MS" panose="030F0702030302020204" pitchFamily="66" charset="0"/>
                <a:cs typeface="Arial"/>
              </a:rPr>
              <a:t>c</a:t>
            </a:r>
            <a:r>
              <a:rPr sz="1600" spc="-5" dirty="0">
                <a:latin typeface="Comic Sans MS" panose="030F0702030302020204" pitchFamily="66" charset="0"/>
                <a:cs typeface="Arial"/>
              </a:rPr>
              <a:t>a</a:t>
            </a:r>
            <a:r>
              <a:rPr sz="1600" spc="0" dirty="0">
                <a:latin typeface="Comic Sans MS" panose="030F0702030302020204" pitchFamily="66" charset="0"/>
                <a:cs typeface="Arial"/>
              </a:rPr>
              <a:t>t</a:t>
            </a:r>
            <a:r>
              <a:rPr sz="1600" spc="-10" dirty="0">
                <a:latin typeface="Comic Sans MS" panose="030F0702030302020204" pitchFamily="66" charset="0"/>
                <a:cs typeface="Arial"/>
              </a:rPr>
              <a:t>i</a:t>
            </a:r>
            <a:r>
              <a:rPr sz="1600" spc="-5" dirty="0">
                <a:latin typeface="Comic Sans MS" panose="030F0702030302020204" pitchFamily="66" charset="0"/>
                <a:cs typeface="Arial"/>
              </a:rPr>
              <a:t>on</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5" dirty="0">
                <a:latin typeface="Comic Sans MS" panose="030F0702030302020204" pitchFamily="66" charset="0"/>
                <a:cs typeface="Arial"/>
              </a:rPr>
              <a:t>of</a:t>
            </a:r>
            <a:r>
              <a:rPr sz="1600" spc="10" dirty="0">
                <a:latin typeface="Comic Sans MS" panose="030F0702030302020204" pitchFamily="66" charset="0"/>
                <a:cs typeface="Arial"/>
              </a:rPr>
              <a:t> </a:t>
            </a:r>
            <a:r>
              <a:rPr sz="1600" spc="-5" dirty="0">
                <a:latin typeface="Comic Sans MS" panose="030F0702030302020204" pitchFamily="66" charset="0"/>
                <a:cs typeface="Arial"/>
              </a:rPr>
              <a:t>d</a:t>
            </a:r>
            <a:r>
              <a:rPr sz="1600" spc="-10" dirty="0">
                <a:latin typeface="Comic Sans MS" panose="030F0702030302020204" pitchFamily="66" charset="0"/>
                <a:cs typeface="Arial"/>
              </a:rPr>
              <a:t>i</a:t>
            </a:r>
            <a:r>
              <a:rPr sz="1600" spc="-5" dirty="0">
                <a:latin typeface="Comic Sans MS" panose="030F0702030302020204" pitchFamily="66" charset="0"/>
                <a:cs typeface="Arial"/>
              </a:rPr>
              <a:t>abe</a:t>
            </a:r>
            <a:r>
              <a:rPr sz="1600" spc="0" dirty="0">
                <a:latin typeface="Comic Sans MS" panose="030F0702030302020204" pitchFamily="66" charset="0"/>
                <a:cs typeface="Arial"/>
              </a:rPr>
              <a:t>t</a:t>
            </a:r>
            <a:r>
              <a:rPr sz="1600" spc="-5" dirty="0">
                <a:latin typeface="Comic Sans MS" panose="030F0702030302020204" pitchFamily="66" charset="0"/>
                <a:cs typeface="Arial"/>
              </a:rPr>
              <a:t>e</a:t>
            </a:r>
            <a:r>
              <a:rPr sz="1600" spc="0" dirty="0">
                <a:latin typeface="Comic Sans MS" panose="030F0702030302020204" pitchFamily="66" charset="0"/>
                <a:cs typeface="Arial"/>
              </a:rPr>
              <a:t>s</a:t>
            </a:r>
            <a:r>
              <a:rPr sz="1600" spc="5" dirty="0">
                <a:latin typeface="Comic Sans MS" panose="030F0702030302020204" pitchFamily="66" charset="0"/>
                <a:cs typeface="Arial"/>
              </a:rPr>
              <a:t> </a:t>
            </a:r>
            <a:r>
              <a:rPr sz="1600" spc="0" dirty="0">
                <a:latin typeface="Comic Sans MS" panose="030F0702030302020204" pitchFamily="66" charset="0"/>
                <a:cs typeface="Arial"/>
              </a:rPr>
              <a:t>t</a:t>
            </a:r>
            <a:r>
              <a:rPr sz="1600" spc="-5" dirty="0">
                <a:latin typeface="Comic Sans MS" panose="030F0702030302020204" pitchFamily="66" charset="0"/>
                <a:cs typeface="Arial"/>
              </a:rPr>
              <a:t>hat</a:t>
            </a:r>
            <a:r>
              <a:rPr sz="1600" spc="10" dirty="0">
                <a:latin typeface="Comic Sans MS" panose="030F0702030302020204" pitchFamily="66" charset="0"/>
                <a:cs typeface="Arial"/>
              </a:rPr>
              <a:t> </a:t>
            </a:r>
            <a:r>
              <a:rPr sz="1600" spc="0" dirty="0">
                <a:latin typeface="Comic Sans MS" panose="030F0702030302020204" pitchFamily="66" charset="0"/>
                <a:cs typeface="Arial"/>
              </a:rPr>
              <a:t>m</a:t>
            </a:r>
            <a:r>
              <a:rPr sz="1600" spc="-10" dirty="0">
                <a:latin typeface="Comic Sans MS" panose="030F0702030302020204" pitchFamily="66" charset="0"/>
                <a:cs typeface="Arial"/>
              </a:rPr>
              <a:t>i</a:t>
            </a:r>
            <a:r>
              <a:rPr sz="1600" spc="-5" dirty="0">
                <a:latin typeface="Comic Sans MS" panose="030F0702030302020204" pitchFamily="66" charset="0"/>
                <a:cs typeface="Arial"/>
              </a:rPr>
              <a:t>ght</a:t>
            </a:r>
            <a:r>
              <a:rPr sz="1600" spc="10" dirty="0">
                <a:latin typeface="Comic Sans MS" panose="030F0702030302020204" pitchFamily="66" charset="0"/>
                <a:cs typeface="Arial"/>
              </a:rPr>
              <a:t> </a:t>
            </a:r>
            <a:r>
              <a:rPr sz="1600" spc="-5" dirty="0">
                <a:latin typeface="Comic Sans MS" panose="030F0702030302020204" pitchFamily="66" charset="0"/>
                <a:cs typeface="Arial"/>
              </a:rPr>
              <a:t>b</a:t>
            </a:r>
            <a:r>
              <a:rPr sz="1600" spc="0" dirty="0">
                <a:latin typeface="Comic Sans MS" panose="030F0702030302020204" pitchFamily="66" charset="0"/>
                <a:cs typeface="Arial"/>
              </a:rPr>
              <a:t>e </a:t>
            </a:r>
            <a:r>
              <a:rPr sz="1600" spc="-5" dirty="0">
                <a:latin typeface="Comic Sans MS" panose="030F0702030302020204" pitchFamily="66" charset="0"/>
                <a:cs typeface="Arial"/>
              </a:rPr>
              <a:t>ad</a:t>
            </a:r>
            <a:r>
              <a:rPr sz="1600" spc="0" dirty="0">
                <a:latin typeface="Comic Sans MS" panose="030F0702030302020204" pitchFamily="66" charset="0"/>
                <a:cs typeface="Arial"/>
              </a:rPr>
              <a:t>v</a:t>
            </a:r>
            <a:r>
              <a:rPr sz="1600" spc="-5" dirty="0">
                <a:latin typeface="Comic Sans MS" panose="030F0702030302020204" pitchFamily="66" charset="0"/>
                <a:cs typeface="Arial"/>
              </a:rPr>
              <a:t>e</a:t>
            </a:r>
            <a:r>
              <a:rPr sz="1600" spc="0" dirty="0">
                <a:latin typeface="Comic Sans MS" panose="030F0702030302020204" pitchFamily="66" charset="0"/>
                <a:cs typeface="Arial"/>
              </a:rPr>
              <a:t>rs</a:t>
            </a:r>
            <a:r>
              <a:rPr sz="1600" spc="-5" dirty="0">
                <a:latin typeface="Comic Sans MS" panose="030F0702030302020204" pitchFamily="66" charset="0"/>
                <a:cs typeface="Arial"/>
              </a:rPr>
              <a:t>e</a:t>
            </a:r>
            <a:r>
              <a:rPr sz="1600" spc="-10" dirty="0">
                <a:latin typeface="Comic Sans MS" panose="030F0702030302020204" pitchFamily="66" charset="0"/>
                <a:cs typeface="Arial"/>
              </a:rPr>
              <a:t>l</a:t>
            </a:r>
            <a:r>
              <a:rPr sz="1600" spc="0" dirty="0">
                <a:latin typeface="Comic Sans MS" panose="030F0702030302020204" pitchFamily="66" charset="0"/>
                <a:cs typeface="Arial"/>
              </a:rPr>
              <a:t>y</a:t>
            </a:r>
            <a:r>
              <a:rPr sz="1600" spc="5" dirty="0">
                <a:latin typeface="Comic Sans MS" panose="030F0702030302020204" pitchFamily="66" charset="0"/>
                <a:cs typeface="Arial"/>
              </a:rPr>
              <a:t> </a:t>
            </a:r>
            <a:r>
              <a:rPr sz="1600" spc="-5" dirty="0">
                <a:latin typeface="Comic Sans MS" panose="030F0702030302020204" pitchFamily="66" charset="0"/>
                <a:cs typeface="Arial"/>
              </a:rPr>
              <a:t>a</a:t>
            </a:r>
            <a:r>
              <a:rPr sz="1600" spc="0" dirty="0">
                <a:latin typeface="Comic Sans MS" panose="030F0702030302020204" pitchFamily="66" charset="0"/>
                <a:cs typeface="Arial"/>
              </a:rPr>
              <a:t>ff</a:t>
            </a:r>
            <a:r>
              <a:rPr sz="1600" spc="-5" dirty="0">
                <a:latin typeface="Comic Sans MS" panose="030F0702030302020204" pitchFamily="66" charset="0"/>
                <a:cs typeface="Arial"/>
              </a:rPr>
              <a:t>e</a:t>
            </a:r>
            <a:r>
              <a:rPr sz="1600" spc="-10" dirty="0">
                <a:latin typeface="Comic Sans MS" panose="030F0702030302020204" pitchFamily="66" charset="0"/>
                <a:cs typeface="Arial"/>
              </a:rPr>
              <a:t>c</a:t>
            </a:r>
            <a:r>
              <a:rPr sz="1600" spc="0" dirty="0">
                <a:latin typeface="Comic Sans MS" panose="030F0702030302020204" pitchFamily="66" charset="0"/>
                <a:cs typeface="Arial"/>
              </a:rPr>
              <a:t>t</a:t>
            </a:r>
            <a:r>
              <a:rPr sz="1600" spc="-5" dirty="0">
                <a:latin typeface="Comic Sans MS" panose="030F0702030302020204" pitchFamily="66" charset="0"/>
                <a:cs typeface="Arial"/>
              </a:rPr>
              <a:t>e</a:t>
            </a:r>
            <a:r>
              <a:rPr sz="1600" spc="0" dirty="0">
                <a:latin typeface="Comic Sans MS" panose="030F0702030302020204" pitchFamily="66" charset="0"/>
                <a:cs typeface="Arial"/>
              </a:rPr>
              <a:t>d </a:t>
            </a:r>
            <a:r>
              <a:rPr sz="1600" spc="-5" dirty="0">
                <a:latin typeface="Comic Sans MS" panose="030F0702030302020204" pitchFamily="66" charset="0"/>
                <a:cs typeface="Arial"/>
              </a:rPr>
              <a:t>b</a:t>
            </a:r>
            <a:r>
              <a:rPr sz="1600" spc="0" dirty="0">
                <a:latin typeface="Comic Sans MS" panose="030F0702030302020204" pitchFamily="66" charset="0"/>
                <a:cs typeface="Arial"/>
              </a:rPr>
              <a:t>y</a:t>
            </a:r>
            <a:r>
              <a:rPr sz="1600" spc="5" dirty="0">
                <a:latin typeface="Comic Sans MS" panose="030F0702030302020204" pitchFamily="66" charset="0"/>
                <a:cs typeface="Arial"/>
              </a:rPr>
              <a:t> </a:t>
            </a:r>
            <a:r>
              <a:rPr sz="1600" spc="-5" dirty="0">
                <a:latin typeface="Comic Sans MS" panose="030F0702030302020204" pitchFamily="66" charset="0"/>
                <a:cs typeface="Arial"/>
              </a:rPr>
              <a:t>o</a:t>
            </a:r>
            <a:r>
              <a:rPr sz="1600" spc="0" dirty="0">
                <a:latin typeface="Comic Sans MS" panose="030F0702030302020204" pitchFamily="66" charset="0"/>
                <a:cs typeface="Arial"/>
              </a:rPr>
              <a:t>r t</a:t>
            </a:r>
            <a:r>
              <a:rPr sz="1600" spc="-5" dirty="0">
                <a:latin typeface="Comic Sans MS" panose="030F0702030302020204" pitchFamily="66" charset="0"/>
                <a:cs typeface="Arial"/>
              </a:rPr>
              <a:t>hat</a:t>
            </a:r>
            <a:r>
              <a:rPr sz="1600" spc="10" dirty="0">
                <a:latin typeface="Comic Sans MS" panose="030F0702030302020204" pitchFamily="66" charset="0"/>
                <a:cs typeface="Arial"/>
              </a:rPr>
              <a:t> </a:t>
            </a:r>
            <a:r>
              <a:rPr sz="1600" spc="0" dirty="0">
                <a:latin typeface="Comic Sans MS" panose="030F0702030302020204" pitchFamily="66" charset="0"/>
                <a:cs typeface="Arial"/>
              </a:rPr>
              <a:t>m</a:t>
            </a:r>
            <a:r>
              <a:rPr sz="1600" spc="-10" dirty="0">
                <a:latin typeface="Comic Sans MS" panose="030F0702030302020204" pitchFamily="66" charset="0"/>
                <a:cs typeface="Arial"/>
              </a:rPr>
              <a:t>i</a:t>
            </a:r>
            <a:r>
              <a:rPr sz="1600" spc="-5" dirty="0">
                <a:latin typeface="Comic Sans MS" panose="030F0702030302020204" pitchFamily="66" charset="0"/>
                <a:cs typeface="Arial"/>
              </a:rPr>
              <a:t>ght</a:t>
            </a:r>
            <a:r>
              <a:rPr sz="1600" spc="10" dirty="0">
                <a:latin typeface="Comic Sans MS" panose="030F0702030302020204" pitchFamily="66" charset="0"/>
                <a:cs typeface="Arial"/>
              </a:rPr>
              <a:t> </a:t>
            </a:r>
            <a:r>
              <a:rPr sz="1600" spc="-5" dirty="0">
                <a:latin typeface="Comic Sans MS" panose="030F0702030302020204" pitchFamily="66" charset="0"/>
                <a:cs typeface="Arial"/>
              </a:rPr>
              <a:t>ad</a:t>
            </a:r>
            <a:r>
              <a:rPr sz="1600" spc="0" dirty="0">
                <a:latin typeface="Comic Sans MS" panose="030F0702030302020204" pitchFamily="66" charset="0"/>
                <a:cs typeface="Arial"/>
              </a:rPr>
              <a:t>v</a:t>
            </a:r>
            <a:r>
              <a:rPr sz="1600" spc="-5" dirty="0">
                <a:latin typeface="Comic Sans MS" panose="030F0702030302020204" pitchFamily="66" charset="0"/>
                <a:cs typeface="Arial"/>
              </a:rPr>
              <a:t>e</a:t>
            </a:r>
            <a:r>
              <a:rPr sz="1600" spc="0" dirty="0">
                <a:latin typeface="Comic Sans MS" panose="030F0702030302020204" pitchFamily="66" charset="0"/>
                <a:cs typeface="Arial"/>
              </a:rPr>
              <a:t>rs</a:t>
            </a:r>
            <a:r>
              <a:rPr sz="1600" spc="-5" dirty="0">
                <a:latin typeface="Comic Sans MS" panose="030F0702030302020204" pitchFamily="66" charset="0"/>
                <a:cs typeface="Arial"/>
              </a:rPr>
              <a:t>e</a:t>
            </a:r>
            <a:r>
              <a:rPr sz="1600" spc="-10" dirty="0">
                <a:latin typeface="Comic Sans MS" panose="030F0702030302020204" pitchFamily="66" charset="0"/>
                <a:cs typeface="Arial"/>
              </a:rPr>
              <a:t>l</a:t>
            </a:r>
            <a:r>
              <a:rPr sz="1600" spc="0" dirty="0">
                <a:latin typeface="Comic Sans MS" panose="030F0702030302020204" pitchFamily="66" charset="0"/>
                <a:cs typeface="Arial"/>
              </a:rPr>
              <a:t>y</a:t>
            </a:r>
            <a:r>
              <a:rPr sz="1600" spc="5" dirty="0">
                <a:latin typeface="Comic Sans MS" panose="030F0702030302020204" pitchFamily="66" charset="0"/>
                <a:cs typeface="Arial"/>
              </a:rPr>
              <a:t> </a:t>
            </a:r>
            <a:r>
              <a:rPr sz="1600" spc="-10" dirty="0">
                <a:latin typeface="Comic Sans MS" panose="030F0702030302020204" pitchFamily="66" charset="0"/>
                <a:cs typeface="Arial"/>
              </a:rPr>
              <a:t>i</a:t>
            </a:r>
            <a:r>
              <a:rPr sz="1600" spc="0" dirty="0">
                <a:latin typeface="Comic Sans MS" panose="030F0702030302020204" pitchFamily="66" charset="0"/>
                <a:cs typeface="Arial"/>
              </a:rPr>
              <a:t>m</a:t>
            </a:r>
            <a:r>
              <a:rPr sz="1600" spc="-5" dirty="0">
                <a:latin typeface="Comic Sans MS" panose="030F0702030302020204" pitchFamily="66" charset="0"/>
                <a:cs typeface="Arial"/>
              </a:rPr>
              <a:t>pa</a:t>
            </a:r>
            <a:r>
              <a:rPr sz="1600" spc="-10" dirty="0">
                <a:latin typeface="Comic Sans MS" panose="030F0702030302020204" pitchFamily="66" charset="0"/>
                <a:cs typeface="Arial"/>
              </a:rPr>
              <a:t>ct</a:t>
            </a:r>
            <a:r>
              <a:rPr sz="1600" spc="10" dirty="0">
                <a:latin typeface="Comic Sans MS" panose="030F0702030302020204" pitchFamily="66" charset="0"/>
                <a:cs typeface="Arial"/>
              </a:rPr>
              <a:t> </a:t>
            </a:r>
            <a:r>
              <a:rPr sz="1600" spc="-5" dirty="0">
                <a:latin typeface="Comic Sans MS" panose="030F0702030302020204" pitchFamily="66" charset="0"/>
                <a:cs typeface="Arial"/>
              </a:rPr>
              <a:t>upo</a:t>
            </a:r>
            <a:r>
              <a:rPr sz="1600" spc="0" dirty="0">
                <a:latin typeface="Comic Sans MS" panose="030F0702030302020204" pitchFamily="66" charset="0"/>
                <a:cs typeface="Arial"/>
              </a:rPr>
              <a:t>n t</a:t>
            </a:r>
            <a:r>
              <a:rPr sz="1600" spc="-5" dirty="0">
                <a:latin typeface="Comic Sans MS" panose="030F0702030302020204" pitchFamily="66" charset="0"/>
                <a:cs typeface="Arial"/>
              </a:rPr>
              <a:t>h</a:t>
            </a:r>
            <a:r>
              <a:rPr sz="1600" spc="0" dirty="0">
                <a:latin typeface="Comic Sans MS" panose="030F0702030302020204" pitchFamily="66" charset="0"/>
                <a:cs typeface="Arial"/>
              </a:rPr>
              <a:t>e </a:t>
            </a:r>
            <a:r>
              <a:rPr sz="1600" spc="-5" dirty="0">
                <a:latin typeface="Comic Sans MS" panose="030F0702030302020204" pitchFamily="66" charset="0"/>
                <a:cs typeface="Arial"/>
              </a:rPr>
              <a:t>ou</a:t>
            </a:r>
            <a:r>
              <a:rPr sz="1600" spc="0" dirty="0">
                <a:latin typeface="Comic Sans MS" panose="030F0702030302020204" pitchFamily="66" charset="0"/>
                <a:cs typeface="Arial"/>
              </a:rPr>
              <a:t>tc</a:t>
            </a:r>
            <a:r>
              <a:rPr sz="1600" spc="-5" dirty="0">
                <a:latin typeface="Comic Sans MS" panose="030F0702030302020204" pitchFamily="66" charset="0"/>
                <a:cs typeface="Arial"/>
              </a:rPr>
              <a:t>o</a:t>
            </a:r>
            <a:r>
              <a:rPr sz="1600" spc="0" dirty="0">
                <a:latin typeface="Comic Sans MS" panose="030F0702030302020204" pitchFamily="66" charset="0"/>
                <a:cs typeface="Arial"/>
              </a:rPr>
              <a:t>me </a:t>
            </a:r>
            <a:r>
              <a:rPr sz="1600" spc="-5" dirty="0">
                <a:latin typeface="Comic Sans MS" panose="030F0702030302020204" pitchFamily="66" charset="0"/>
                <a:cs typeface="Arial"/>
              </a:rPr>
              <a:t>of</a:t>
            </a:r>
            <a:r>
              <a:rPr sz="1600" spc="10" dirty="0">
                <a:latin typeface="Comic Sans MS" panose="030F0702030302020204" pitchFamily="66" charset="0"/>
                <a:cs typeface="Arial"/>
              </a:rPr>
              <a:t> </a:t>
            </a:r>
            <a:r>
              <a:rPr sz="1600" spc="0" dirty="0">
                <a:latin typeface="Comic Sans MS" panose="030F0702030302020204" pitchFamily="66" charset="0"/>
                <a:cs typeface="Arial"/>
              </a:rPr>
              <a:t>t</a:t>
            </a:r>
            <a:r>
              <a:rPr sz="1600" spc="-5" dirty="0">
                <a:latin typeface="Comic Sans MS" panose="030F0702030302020204" pitchFamily="66" charset="0"/>
                <a:cs typeface="Arial"/>
              </a:rPr>
              <a:t>h</a:t>
            </a:r>
            <a:r>
              <a:rPr sz="1600" spc="0" dirty="0">
                <a:latin typeface="Comic Sans MS" panose="030F0702030302020204" pitchFamily="66" charset="0"/>
                <a:cs typeface="Arial"/>
              </a:rPr>
              <a:t>e </a:t>
            </a:r>
            <a:r>
              <a:rPr sz="1600" spc="-5" dirty="0">
                <a:latin typeface="Comic Sans MS" panose="030F0702030302020204" pitchFamily="66" charset="0"/>
                <a:cs typeface="Arial"/>
              </a:rPr>
              <a:t>p</a:t>
            </a:r>
            <a:r>
              <a:rPr sz="1600" spc="0" dirty="0">
                <a:latin typeface="Comic Sans MS" panose="030F0702030302020204" pitchFamily="66" charset="0"/>
                <a:cs typeface="Arial"/>
              </a:rPr>
              <a:t>r</a:t>
            </a:r>
            <a:r>
              <a:rPr sz="1600" spc="-5" dirty="0">
                <a:latin typeface="Comic Sans MS" panose="030F0702030302020204" pitchFamily="66" charset="0"/>
                <a:cs typeface="Arial"/>
              </a:rPr>
              <a:t>opo</a:t>
            </a:r>
            <a:r>
              <a:rPr sz="1600" spc="0" dirty="0">
                <a:latin typeface="Comic Sans MS" panose="030F0702030302020204" pitchFamily="66" charset="0"/>
                <a:cs typeface="Arial"/>
              </a:rPr>
              <a:t>s</a:t>
            </a:r>
            <a:r>
              <a:rPr sz="1600" spc="-5" dirty="0">
                <a:latin typeface="Comic Sans MS" panose="030F0702030302020204" pitchFamily="66" charset="0"/>
                <a:cs typeface="Arial"/>
              </a:rPr>
              <a:t>e</a:t>
            </a:r>
            <a:r>
              <a:rPr sz="1600" spc="0" dirty="0">
                <a:latin typeface="Comic Sans MS" panose="030F0702030302020204" pitchFamily="66" charset="0"/>
                <a:cs typeface="Arial"/>
              </a:rPr>
              <a:t>d </a:t>
            </a:r>
            <a:r>
              <a:rPr sz="1600" spc="-5" dirty="0">
                <a:latin typeface="Comic Sans MS" panose="030F0702030302020204" pitchFamily="66" charset="0"/>
                <a:cs typeface="Arial"/>
              </a:rPr>
              <a:t>p</a:t>
            </a:r>
            <a:r>
              <a:rPr sz="1600" spc="0" dirty="0">
                <a:latin typeface="Comic Sans MS" panose="030F0702030302020204" pitchFamily="66" charset="0"/>
                <a:cs typeface="Arial"/>
              </a:rPr>
              <a:t>r</a:t>
            </a:r>
            <a:r>
              <a:rPr sz="1600" spc="-5" dirty="0">
                <a:latin typeface="Comic Sans MS" panose="030F0702030302020204" pitchFamily="66" charset="0"/>
                <a:cs typeface="Arial"/>
              </a:rPr>
              <a:t>o</a:t>
            </a:r>
            <a:r>
              <a:rPr sz="1600" spc="0" dirty="0">
                <a:latin typeface="Comic Sans MS" panose="030F0702030302020204" pitchFamily="66" charset="0"/>
                <a:cs typeface="Arial"/>
              </a:rPr>
              <a:t>c</a:t>
            </a:r>
            <a:r>
              <a:rPr sz="1600" spc="-5" dirty="0">
                <a:latin typeface="Comic Sans MS" panose="030F0702030302020204" pitchFamily="66" charset="0"/>
                <a:cs typeface="Arial"/>
              </a:rPr>
              <a:t>edu</a:t>
            </a:r>
            <a:r>
              <a:rPr sz="1600" spc="0" dirty="0">
                <a:latin typeface="Comic Sans MS" panose="030F0702030302020204" pitchFamily="66" charset="0"/>
                <a:cs typeface="Arial"/>
              </a:rPr>
              <a:t>re</a:t>
            </a:r>
            <a:r>
              <a:rPr sz="1600" spc="-5" dirty="0">
                <a:latin typeface="Comic Sans MS" panose="030F0702030302020204" pitchFamily="66" charset="0"/>
                <a:cs typeface="Arial"/>
              </a:rPr>
              <a:t> .</a:t>
            </a:r>
            <a:endParaRPr sz="1600" dirty="0">
              <a:latin typeface="Comic Sans MS" panose="030F0702030302020204" pitchFamily="66" charset="0"/>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0425" y="1205711"/>
            <a:ext cx="8362950" cy="1066165"/>
          </a:xfrm>
          <a:prstGeom prst="rect">
            <a:avLst/>
          </a:prstGeom>
        </p:spPr>
        <p:txBody>
          <a:bodyPr vert="horz" wrap="square" lIns="0" tIns="0" rIns="0" bIns="0" rtlCol="0">
            <a:noAutofit/>
          </a:bodyPr>
          <a:lstStyle/>
          <a:p>
            <a:pPr marL="12700" marR="12700" algn="just">
              <a:lnSpc>
                <a:spcPct val="115300"/>
              </a:lnSpc>
            </a:pPr>
            <a:r>
              <a:rPr sz="2800" spc="5" dirty="0">
                <a:latin typeface="Comic Sans MS" panose="030F0702030302020204" pitchFamily="66" charset="0"/>
                <a:cs typeface="Times New Roman"/>
              </a:rPr>
              <a:t>O</a:t>
            </a:r>
            <a:r>
              <a:rPr sz="2800" spc="0" dirty="0">
                <a:latin typeface="Comic Sans MS" panose="030F0702030302020204" pitchFamily="66" charset="0"/>
                <a:cs typeface="Times New Roman"/>
              </a:rPr>
              <a:t>n </a:t>
            </a:r>
            <a:r>
              <a:rPr sz="2800" spc="-65" dirty="0">
                <a:latin typeface="Comic Sans MS" panose="030F0702030302020204" pitchFamily="66" charset="0"/>
                <a:cs typeface="Times New Roman"/>
              </a:rPr>
              <a:t> </a:t>
            </a:r>
            <a:r>
              <a:rPr sz="2800" spc="-15" dirty="0">
                <a:latin typeface="Comic Sans MS" panose="030F0702030302020204" pitchFamily="66" charset="0"/>
                <a:cs typeface="Times New Roman"/>
              </a:rPr>
              <a:t>e</a:t>
            </a:r>
            <a:r>
              <a:rPr sz="2800" spc="-10" dirty="0">
                <a:latin typeface="Comic Sans MS" panose="030F0702030302020204" pitchFamily="66" charset="0"/>
                <a:cs typeface="Times New Roman"/>
              </a:rPr>
              <a:t>x</a:t>
            </a:r>
            <a:r>
              <a:rPr sz="2800" spc="-15" dirty="0">
                <a:latin typeface="Comic Sans MS" panose="030F0702030302020204" pitchFamily="66" charset="0"/>
                <a:cs typeface="Times New Roman"/>
              </a:rPr>
              <a:t>a</a:t>
            </a:r>
            <a:r>
              <a:rPr sz="2800" spc="-30" dirty="0">
                <a:latin typeface="Comic Sans MS" panose="030F0702030302020204" pitchFamily="66" charset="0"/>
                <a:cs typeface="Times New Roman"/>
              </a:rPr>
              <a:t>m</a:t>
            </a:r>
            <a:r>
              <a:rPr sz="2800" spc="-20" dirty="0">
                <a:latin typeface="Comic Sans MS" panose="030F0702030302020204" pitchFamily="66" charset="0"/>
                <a:cs typeface="Times New Roman"/>
              </a:rPr>
              <a:t>i</a:t>
            </a:r>
            <a:r>
              <a:rPr sz="2800" spc="-10" dirty="0">
                <a:latin typeface="Comic Sans MS" panose="030F0702030302020204" pitchFamily="66" charset="0"/>
                <a:cs typeface="Times New Roman"/>
              </a:rPr>
              <a:t>n</a:t>
            </a:r>
            <a:r>
              <a:rPr sz="2800" spc="-15" dirty="0">
                <a:latin typeface="Comic Sans MS" panose="030F0702030302020204" pitchFamily="66" charset="0"/>
                <a:cs typeface="Times New Roman"/>
              </a:rPr>
              <a:t>a</a:t>
            </a:r>
            <a:r>
              <a:rPr sz="2800" spc="-20" dirty="0">
                <a:latin typeface="Comic Sans MS" panose="030F0702030302020204" pitchFamily="66" charset="0"/>
                <a:cs typeface="Times New Roman"/>
              </a:rPr>
              <a:t>ti</a:t>
            </a:r>
            <a:r>
              <a:rPr sz="2800" spc="0" dirty="0">
                <a:latin typeface="Comic Sans MS" panose="030F0702030302020204" pitchFamily="66" charset="0"/>
                <a:cs typeface="Times New Roman"/>
              </a:rPr>
              <a:t>on, </a:t>
            </a:r>
            <a:r>
              <a:rPr sz="2800" spc="-65" dirty="0">
                <a:latin typeface="Comic Sans MS" panose="030F0702030302020204" pitchFamily="66" charset="0"/>
                <a:cs typeface="Times New Roman"/>
              </a:rPr>
              <a:t> </a:t>
            </a:r>
            <a:r>
              <a:rPr sz="2800" spc="-20" dirty="0">
                <a:latin typeface="Comic Sans MS" panose="030F0702030302020204" pitchFamily="66" charset="0"/>
                <a:cs typeface="Times New Roman"/>
              </a:rPr>
              <a:t>t</a:t>
            </a:r>
            <a:r>
              <a:rPr sz="2800" spc="-10" dirty="0">
                <a:latin typeface="Comic Sans MS" panose="030F0702030302020204" pitchFamily="66" charset="0"/>
                <a:cs typeface="Times New Roman"/>
              </a:rPr>
              <a:t>he </a:t>
            </a:r>
            <a:r>
              <a:rPr sz="2800" spc="-65" dirty="0">
                <a:latin typeface="Comic Sans MS" panose="030F0702030302020204" pitchFamily="66" charset="0"/>
                <a:cs typeface="Times New Roman"/>
              </a:rPr>
              <a:t> </a:t>
            </a:r>
            <a:r>
              <a:rPr sz="2800" spc="-10" dirty="0">
                <a:latin typeface="Comic Sans MS" panose="030F0702030302020204" pitchFamily="66" charset="0"/>
                <a:cs typeface="Times New Roman"/>
              </a:rPr>
              <a:t>p</a:t>
            </a:r>
            <a:r>
              <a:rPr sz="2800" spc="-15" dirty="0">
                <a:latin typeface="Comic Sans MS" panose="030F0702030302020204" pitchFamily="66" charset="0"/>
                <a:cs typeface="Times New Roman"/>
              </a:rPr>
              <a:t>a</a:t>
            </a:r>
            <a:r>
              <a:rPr sz="2800" spc="-20" dirty="0">
                <a:latin typeface="Comic Sans MS" panose="030F0702030302020204" pitchFamily="66" charset="0"/>
                <a:cs typeface="Times New Roman"/>
              </a:rPr>
              <a:t>ti</a:t>
            </a:r>
            <a:r>
              <a:rPr sz="2800" spc="-15" dirty="0">
                <a:latin typeface="Comic Sans MS" panose="030F0702030302020204" pitchFamily="66" charset="0"/>
                <a:cs typeface="Times New Roman"/>
              </a:rPr>
              <a:t>e</a:t>
            </a:r>
            <a:r>
              <a:rPr sz="2800" spc="-10" dirty="0">
                <a:latin typeface="Comic Sans MS" panose="030F0702030302020204" pitchFamily="66" charset="0"/>
                <a:cs typeface="Times New Roman"/>
              </a:rPr>
              <a:t>nt </a:t>
            </a:r>
            <a:r>
              <a:rPr sz="2800" spc="-70" dirty="0">
                <a:latin typeface="Comic Sans MS" panose="030F0702030302020204" pitchFamily="66" charset="0"/>
                <a:cs typeface="Times New Roman"/>
              </a:rPr>
              <a:t> </a:t>
            </a:r>
            <a:r>
              <a:rPr sz="2800" spc="5" dirty="0">
                <a:latin typeface="Comic Sans MS" panose="030F0702030302020204" pitchFamily="66" charset="0"/>
                <a:cs typeface="Times New Roman"/>
              </a:rPr>
              <a:t>w</a:t>
            </a:r>
            <a:r>
              <a:rPr sz="2800" spc="-15" dirty="0">
                <a:latin typeface="Comic Sans MS" panose="030F0702030302020204" pitchFamily="66" charset="0"/>
                <a:cs typeface="Times New Roman"/>
              </a:rPr>
              <a:t>e</a:t>
            </a:r>
            <a:r>
              <a:rPr sz="2800" spc="-20" dirty="0">
                <a:latin typeface="Comic Sans MS" panose="030F0702030302020204" pitchFamily="66" charset="0"/>
                <a:cs typeface="Times New Roman"/>
              </a:rPr>
              <a:t>i</a:t>
            </a:r>
            <a:r>
              <a:rPr sz="2800" spc="0" dirty="0">
                <a:latin typeface="Comic Sans MS" panose="030F0702030302020204" pitchFamily="66" charset="0"/>
                <a:cs typeface="Times New Roman"/>
              </a:rPr>
              <a:t>ghs </a:t>
            </a:r>
            <a:r>
              <a:rPr sz="2800" spc="-70" dirty="0">
                <a:latin typeface="Comic Sans MS" panose="030F0702030302020204" pitchFamily="66" charset="0"/>
                <a:cs typeface="Times New Roman"/>
              </a:rPr>
              <a:t> </a:t>
            </a:r>
            <a:r>
              <a:rPr sz="2800" spc="0" dirty="0">
                <a:latin typeface="Comic Sans MS" panose="030F0702030302020204" pitchFamily="66" charset="0"/>
                <a:cs typeface="Times New Roman"/>
              </a:rPr>
              <a:t>75 </a:t>
            </a:r>
            <a:r>
              <a:rPr sz="2800" spc="-65" dirty="0">
                <a:latin typeface="Comic Sans MS" panose="030F0702030302020204" pitchFamily="66" charset="0"/>
                <a:cs typeface="Times New Roman"/>
              </a:rPr>
              <a:t> </a:t>
            </a:r>
            <a:r>
              <a:rPr sz="2800" spc="5" dirty="0">
                <a:latin typeface="Comic Sans MS" panose="030F0702030302020204" pitchFamily="66" charset="0"/>
                <a:cs typeface="Times New Roman"/>
              </a:rPr>
              <a:t>K</a:t>
            </a:r>
            <a:r>
              <a:rPr sz="2800" spc="0" dirty="0">
                <a:latin typeface="Comic Sans MS" panose="030F0702030302020204" pitchFamily="66" charset="0"/>
                <a:cs typeface="Times New Roman"/>
              </a:rPr>
              <a:t>g </a:t>
            </a:r>
            <a:r>
              <a:rPr sz="2800" spc="-65" dirty="0">
                <a:latin typeface="Comic Sans MS" panose="030F0702030302020204" pitchFamily="66" charset="0"/>
                <a:cs typeface="Times New Roman"/>
              </a:rPr>
              <a:t> </a:t>
            </a:r>
            <a:r>
              <a:rPr sz="2800" spc="-15" dirty="0">
                <a:latin typeface="Comic Sans MS" panose="030F0702030302020204" pitchFamily="66" charset="0"/>
                <a:cs typeface="Times New Roman"/>
              </a:rPr>
              <a:t>a</a:t>
            </a:r>
            <a:r>
              <a:rPr sz="2800" spc="0" dirty="0">
                <a:latin typeface="Comic Sans MS" panose="030F0702030302020204" pitchFamily="66" charset="0"/>
                <a:cs typeface="Times New Roman"/>
              </a:rPr>
              <a:t>nd </a:t>
            </a:r>
            <a:r>
              <a:rPr sz="2800" spc="-65" dirty="0">
                <a:latin typeface="Comic Sans MS" panose="030F0702030302020204" pitchFamily="66" charset="0"/>
                <a:cs typeface="Times New Roman"/>
              </a:rPr>
              <a:t> </a:t>
            </a:r>
            <a:r>
              <a:rPr sz="2800" spc="-20" dirty="0">
                <a:latin typeface="Comic Sans MS" panose="030F0702030302020204" pitchFamily="66" charset="0"/>
                <a:cs typeface="Times New Roman"/>
              </a:rPr>
              <a:t>i</a:t>
            </a:r>
            <a:r>
              <a:rPr sz="2800" spc="-10" dirty="0">
                <a:latin typeface="Comic Sans MS" panose="030F0702030302020204" pitchFamily="66" charset="0"/>
                <a:cs typeface="Times New Roman"/>
              </a:rPr>
              <a:t>s </a:t>
            </a:r>
            <a:r>
              <a:rPr sz="2800" spc="-70" dirty="0">
                <a:latin typeface="Comic Sans MS" panose="030F0702030302020204" pitchFamily="66" charset="0"/>
                <a:cs typeface="Times New Roman"/>
              </a:rPr>
              <a:t> </a:t>
            </a:r>
            <a:r>
              <a:rPr sz="2800" spc="0">
                <a:latin typeface="Comic Sans MS" panose="030F0702030302020204" pitchFamily="66" charset="0"/>
                <a:cs typeface="Times New Roman"/>
              </a:rPr>
              <a:t>182 </a:t>
            </a:r>
            <a:r>
              <a:rPr sz="2800" spc="-65">
                <a:latin typeface="Comic Sans MS" panose="030F0702030302020204" pitchFamily="66" charset="0"/>
                <a:cs typeface="Times New Roman"/>
              </a:rPr>
              <a:t> </a:t>
            </a:r>
            <a:r>
              <a:rPr lang="en-US" sz="2800" spc="-15" dirty="0">
                <a:latin typeface="Comic Sans MS" panose="030F0702030302020204" pitchFamily="66" charset="0"/>
                <a:cs typeface="Times New Roman"/>
              </a:rPr>
              <a:t>c</a:t>
            </a:r>
            <a:r>
              <a:rPr sz="2800" spc="-30">
                <a:latin typeface="Comic Sans MS" panose="030F0702030302020204" pitchFamily="66" charset="0"/>
                <a:cs typeface="Times New Roman"/>
              </a:rPr>
              <a:t>m</a:t>
            </a:r>
            <a:r>
              <a:rPr lang="en-US" sz="2800" spc="-30">
                <a:latin typeface="Comic Sans MS" panose="030F0702030302020204" pitchFamily="66" charset="0"/>
                <a:cs typeface="Times New Roman"/>
              </a:rPr>
              <a:t> </a:t>
            </a:r>
            <a:r>
              <a:rPr sz="2800" spc="-20" dirty="0">
                <a:latin typeface="Comic Sans MS" panose="030F0702030302020204" pitchFamily="66" charset="0"/>
                <a:cs typeface="Times New Roman"/>
              </a:rPr>
              <a:t>t</a:t>
            </a:r>
            <a:r>
              <a:rPr sz="2800" spc="-10" dirty="0">
                <a:latin typeface="Comic Sans MS" panose="030F0702030302020204" pitchFamily="66" charset="0"/>
                <a:cs typeface="Times New Roman"/>
              </a:rPr>
              <a:t>a</a:t>
            </a:r>
            <a:r>
              <a:rPr sz="2800" spc="-20" dirty="0">
                <a:latin typeface="Comic Sans MS" panose="030F0702030302020204" pitchFamily="66" charset="0"/>
                <a:cs typeface="Times New Roman"/>
              </a:rPr>
              <a:t>ll</a:t>
            </a:r>
            <a:r>
              <a:rPr sz="2800" spc="0" dirty="0">
                <a:latin typeface="Comic Sans MS" panose="030F0702030302020204" pitchFamily="66" charset="0"/>
                <a:cs typeface="Times New Roman"/>
              </a:rPr>
              <a:t>. </a:t>
            </a:r>
            <a:r>
              <a:rPr sz="2800" spc="-65" dirty="0">
                <a:latin typeface="Comic Sans MS" panose="030F0702030302020204" pitchFamily="66" charset="0"/>
                <a:cs typeface="Times New Roman"/>
              </a:rPr>
              <a:t> </a:t>
            </a:r>
            <a:r>
              <a:rPr sz="2800" spc="5" dirty="0">
                <a:latin typeface="Comic Sans MS" panose="030F0702030302020204" pitchFamily="66" charset="0"/>
                <a:cs typeface="Times New Roman"/>
              </a:rPr>
              <a:t>H</a:t>
            </a:r>
            <a:r>
              <a:rPr sz="2800" spc="-10" dirty="0">
                <a:latin typeface="Comic Sans MS" panose="030F0702030302020204" pitchFamily="66" charset="0"/>
                <a:cs typeface="Times New Roman"/>
              </a:rPr>
              <a:t>i</a:t>
            </a:r>
            <a:r>
              <a:rPr sz="2800" spc="0" dirty="0">
                <a:latin typeface="Comic Sans MS" panose="030F0702030302020204" pitchFamily="66" charset="0"/>
                <a:cs typeface="Times New Roman"/>
              </a:rPr>
              <a:t>s </a:t>
            </a:r>
            <a:r>
              <a:rPr sz="2800" spc="-70" dirty="0">
                <a:latin typeface="Comic Sans MS" panose="030F0702030302020204" pitchFamily="66" charset="0"/>
                <a:cs typeface="Times New Roman"/>
              </a:rPr>
              <a:t> </a:t>
            </a:r>
            <a:r>
              <a:rPr sz="2800" spc="-10" dirty="0">
                <a:latin typeface="Comic Sans MS" panose="030F0702030302020204" pitchFamily="66" charset="0"/>
                <a:cs typeface="Times New Roman"/>
              </a:rPr>
              <a:t>n</a:t>
            </a:r>
            <a:r>
              <a:rPr sz="2800" spc="-15" dirty="0">
                <a:latin typeface="Comic Sans MS" panose="030F0702030302020204" pitchFamily="66" charset="0"/>
                <a:cs typeface="Times New Roman"/>
              </a:rPr>
              <a:t>ec</a:t>
            </a:r>
            <a:r>
              <a:rPr sz="2800" spc="0" dirty="0">
                <a:latin typeface="Comic Sans MS" panose="030F0702030302020204" pitchFamily="66" charset="0"/>
                <a:cs typeface="Times New Roman"/>
              </a:rPr>
              <a:t>k </a:t>
            </a:r>
            <a:r>
              <a:rPr sz="2800" spc="-15" dirty="0">
                <a:latin typeface="Comic Sans MS" panose="030F0702030302020204" pitchFamily="66" charset="0"/>
                <a:cs typeface="Times New Roman"/>
              </a:rPr>
              <a:t>a</a:t>
            </a:r>
            <a:r>
              <a:rPr sz="2800" spc="-10" dirty="0">
                <a:latin typeface="Comic Sans MS" panose="030F0702030302020204" pitchFamily="66" charset="0"/>
                <a:cs typeface="Times New Roman"/>
              </a:rPr>
              <a:t>pp</a:t>
            </a:r>
            <a:r>
              <a:rPr sz="2800" spc="-15" dirty="0">
                <a:latin typeface="Comic Sans MS" panose="030F0702030302020204" pitchFamily="66" charset="0"/>
                <a:cs typeface="Times New Roman"/>
              </a:rPr>
              <a:t>ea</a:t>
            </a:r>
            <a:r>
              <a:rPr sz="2800" spc="-5" dirty="0">
                <a:latin typeface="Comic Sans MS" panose="030F0702030302020204" pitchFamily="66" charset="0"/>
                <a:cs typeface="Times New Roman"/>
              </a:rPr>
              <a:t>r</a:t>
            </a:r>
            <a:r>
              <a:rPr sz="2800" spc="0" dirty="0">
                <a:latin typeface="Comic Sans MS" panose="030F0702030302020204" pitchFamily="66" charset="0"/>
                <a:cs typeface="Times New Roman"/>
              </a:rPr>
              <a:t>s </a:t>
            </a:r>
            <a:r>
              <a:rPr sz="2800" spc="-190" dirty="0">
                <a:latin typeface="Comic Sans MS" panose="030F0702030302020204" pitchFamily="66" charset="0"/>
                <a:cs typeface="Times New Roman"/>
              </a:rPr>
              <a:t> </a:t>
            </a:r>
            <a:r>
              <a:rPr sz="2800" spc="-20" dirty="0">
                <a:latin typeface="Comic Sans MS" panose="030F0702030302020204" pitchFamily="66" charset="0"/>
                <a:cs typeface="Times New Roman"/>
              </a:rPr>
              <a:t>t</a:t>
            </a:r>
            <a:r>
              <a:rPr sz="2800" spc="-10" dirty="0">
                <a:latin typeface="Comic Sans MS" panose="030F0702030302020204" pitchFamily="66" charset="0"/>
                <a:cs typeface="Times New Roman"/>
              </a:rPr>
              <a:t>o </a:t>
            </a:r>
            <a:r>
              <a:rPr sz="2800" spc="-190" dirty="0">
                <a:latin typeface="Comic Sans MS" panose="030F0702030302020204" pitchFamily="66" charset="0"/>
                <a:cs typeface="Times New Roman"/>
              </a:rPr>
              <a:t> </a:t>
            </a:r>
            <a:r>
              <a:rPr sz="2800" spc="-10" dirty="0">
                <a:latin typeface="Comic Sans MS" panose="030F0702030302020204" pitchFamily="66" charset="0"/>
                <a:cs typeface="Times New Roman"/>
              </a:rPr>
              <a:t>be </a:t>
            </a:r>
            <a:r>
              <a:rPr sz="2800" spc="-190" dirty="0">
                <a:latin typeface="Comic Sans MS" panose="030F0702030302020204" pitchFamily="66" charset="0"/>
                <a:cs typeface="Times New Roman"/>
              </a:rPr>
              <a:t> </a:t>
            </a:r>
            <a:r>
              <a:rPr sz="2800" spc="-5" dirty="0">
                <a:latin typeface="Comic Sans MS" panose="030F0702030302020204" pitchFamily="66" charset="0"/>
                <a:cs typeface="Times New Roman"/>
              </a:rPr>
              <a:t>f</a:t>
            </a:r>
            <a:r>
              <a:rPr sz="2800" spc="-20" dirty="0">
                <a:latin typeface="Comic Sans MS" panose="030F0702030302020204" pitchFamily="66" charset="0"/>
                <a:cs typeface="Times New Roman"/>
              </a:rPr>
              <a:t>l</a:t>
            </a:r>
            <a:r>
              <a:rPr sz="2800" spc="-15" dirty="0">
                <a:latin typeface="Comic Sans MS" panose="030F0702030302020204" pitchFamily="66" charset="0"/>
                <a:cs typeface="Times New Roman"/>
              </a:rPr>
              <a:t>e</a:t>
            </a:r>
            <a:r>
              <a:rPr sz="2800" spc="-10" dirty="0">
                <a:latin typeface="Comic Sans MS" panose="030F0702030302020204" pitchFamily="66" charset="0"/>
                <a:cs typeface="Times New Roman"/>
              </a:rPr>
              <a:t>x</a:t>
            </a:r>
            <a:r>
              <a:rPr sz="2800" spc="-20" dirty="0">
                <a:latin typeface="Comic Sans MS" panose="030F0702030302020204" pitchFamily="66" charset="0"/>
                <a:cs typeface="Times New Roman"/>
              </a:rPr>
              <a:t>i</a:t>
            </a:r>
            <a:r>
              <a:rPr sz="2800" spc="-10" dirty="0">
                <a:latin typeface="Comic Sans MS" panose="030F0702030302020204" pitchFamily="66" charset="0"/>
                <a:cs typeface="Times New Roman"/>
              </a:rPr>
              <a:t>b</a:t>
            </a:r>
            <a:r>
              <a:rPr sz="2800" spc="-20" dirty="0">
                <a:latin typeface="Comic Sans MS" panose="030F0702030302020204" pitchFamily="66" charset="0"/>
                <a:cs typeface="Times New Roman"/>
              </a:rPr>
              <a:t>l</a:t>
            </a:r>
            <a:r>
              <a:rPr sz="2800" spc="-10" dirty="0">
                <a:latin typeface="Comic Sans MS" panose="030F0702030302020204" pitchFamily="66" charset="0"/>
                <a:cs typeface="Times New Roman"/>
              </a:rPr>
              <a:t>e </a:t>
            </a:r>
            <a:r>
              <a:rPr sz="2800" spc="-190" dirty="0">
                <a:latin typeface="Comic Sans MS" panose="030F0702030302020204" pitchFamily="66" charset="0"/>
                <a:cs typeface="Times New Roman"/>
              </a:rPr>
              <a:t> </a:t>
            </a:r>
            <a:r>
              <a:rPr sz="2800" spc="-15" dirty="0">
                <a:latin typeface="Comic Sans MS" panose="030F0702030302020204" pitchFamily="66" charset="0"/>
                <a:cs typeface="Times New Roman"/>
              </a:rPr>
              <a:t>a</a:t>
            </a:r>
            <a:r>
              <a:rPr sz="2800" spc="0" dirty="0">
                <a:latin typeface="Comic Sans MS" panose="030F0702030302020204" pitchFamily="66" charset="0"/>
                <a:cs typeface="Times New Roman"/>
              </a:rPr>
              <a:t>nd </a:t>
            </a:r>
            <a:r>
              <a:rPr sz="2800" spc="-190" dirty="0">
                <a:latin typeface="Comic Sans MS" panose="030F0702030302020204" pitchFamily="66" charset="0"/>
                <a:cs typeface="Times New Roman"/>
              </a:rPr>
              <a:t> </a:t>
            </a:r>
            <a:r>
              <a:rPr sz="2800" spc="-30" dirty="0">
                <a:latin typeface="Comic Sans MS" panose="030F0702030302020204" pitchFamily="66" charset="0"/>
                <a:cs typeface="Times New Roman"/>
              </a:rPr>
              <a:t>m</a:t>
            </a:r>
            <a:r>
              <a:rPr sz="2800" spc="-10" dirty="0">
                <a:latin typeface="Comic Sans MS" panose="030F0702030302020204" pitchFamily="66" charset="0"/>
                <a:cs typeface="Times New Roman"/>
              </a:rPr>
              <a:t>ob</a:t>
            </a:r>
            <a:r>
              <a:rPr sz="2800" spc="-20" dirty="0">
                <a:latin typeface="Comic Sans MS" panose="030F0702030302020204" pitchFamily="66" charset="0"/>
                <a:cs typeface="Times New Roman"/>
              </a:rPr>
              <a:t>il</a:t>
            </a:r>
            <a:r>
              <a:rPr sz="2800" spc="-15" dirty="0">
                <a:latin typeface="Comic Sans MS" panose="030F0702030302020204" pitchFamily="66" charset="0"/>
                <a:cs typeface="Times New Roman"/>
              </a:rPr>
              <a:t>e</a:t>
            </a:r>
            <a:r>
              <a:rPr sz="2800" spc="0" dirty="0">
                <a:latin typeface="Comic Sans MS" panose="030F0702030302020204" pitchFamily="66" charset="0"/>
                <a:cs typeface="Times New Roman"/>
              </a:rPr>
              <a:t>. </a:t>
            </a:r>
            <a:r>
              <a:rPr sz="2800" spc="-190" dirty="0">
                <a:latin typeface="Comic Sans MS" panose="030F0702030302020204" pitchFamily="66" charset="0"/>
                <a:cs typeface="Times New Roman"/>
              </a:rPr>
              <a:t> </a:t>
            </a:r>
            <a:r>
              <a:rPr sz="2800" spc="5" dirty="0">
                <a:latin typeface="Comic Sans MS" panose="030F0702030302020204" pitchFamily="66" charset="0"/>
                <a:cs typeface="Times New Roman"/>
              </a:rPr>
              <a:t>H</a:t>
            </a:r>
            <a:r>
              <a:rPr sz="2800" spc="0" dirty="0">
                <a:latin typeface="Comic Sans MS" panose="030F0702030302020204" pitchFamily="66" charset="0"/>
                <a:cs typeface="Times New Roman"/>
              </a:rPr>
              <a:t>e </a:t>
            </a:r>
            <a:r>
              <a:rPr sz="2800" spc="-190" dirty="0">
                <a:latin typeface="Comic Sans MS" panose="030F0702030302020204" pitchFamily="66" charset="0"/>
                <a:cs typeface="Times New Roman"/>
              </a:rPr>
              <a:t> </a:t>
            </a:r>
            <a:r>
              <a:rPr sz="2800" spc="-10" dirty="0">
                <a:latin typeface="Comic Sans MS" panose="030F0702030302020204" pitchFamily="66" charset="0"/>
                <a:cs typeface="Times New Roman"/>
              </a:rPr>
              <a:t>op</a:t>
            </a:r>
            <a:r>
              <a:rPr sz="2800" spc="-15" dirty="0">
                <a:latin typeface="Comic Sans MS" panose="030F0702030302020204" pitchFamily="66" charset="0"/>
                <a:cs typeface="Times New Roman"/>
              </a:rPr>
              <a:t>e</a:t>
            </a:r>
            <a:r>
              <a:rPr sz="2800" spc="0" dirty="0">
                <a:latin typeface="Comic Sans MS" panose="030F0702030302020204" pitchFamily="66" charset="0"/>
                <a:cs typeface="Times New Roman"/>
              </a:rPr>
              <a:t>ns </a:t>
            </a:r>
            <a:r>
              <a:rPr sz="2800" spc="-190" dirty="0">
                <a:latin typeface="Comic Sans MS" panose="030F0702030302020204" pitchFamily="66" charset="0"/>
                <a:cs typeface="Times New Roman"/>
              </a:rPr>
              <a:t> </a:t>
            </a:r>
            <a:r>
              <a:rPr sz="2800" spc="-10" dirty="0">
                <a:latin typeface="Comic Sans MS" panose="030F0702030302020204" pitchFamily="66" charset="0"/>
                <a:cs typeface="Times New Roman"/>
              </a:rPr>
              <a:t>h</a:t>
            </a:r>
            <a:r>
              <a:rPr sz="2800" spc="-20" dirty="0">
                <a:latin typeface="Comic Sans MS" panose="030F0702030302020204" pitchFamily="66" charset="0"/>
                <a:cs typeface="Times New Roman"/>
              </a:rPr>
              <a:t>i</a:t>
            </a:r>
            <a:r>
              <a:rPr sz="2800" spc="0" dirty="0">
                <a:latin typeface="Comic Sans MS" panose="030F0702030302020204" pitchFamily="66" charset="0"/>
                <a:cs typeface="Times New Roman"/>
              </a:rPr>
              <a:t>s </a:t>
            </a:r>
            <a:r>
              <a:rPr sz="2800" spc="-190" dirty="0">
                <a:latin typeface="Comic Sans MS" panose="030F0702030302020204" pitchFamily="66" charset="0"/>
                <a:cs typeface="Times New Roman"/>
              </a:rPr>
              <a:t> </a:t>
            </a:r>
            <a:r>
              <a:rPr sz="2800" spc="-30" dirty="0">
                <a:latin typeface="Comic Sans MS" panose="030F0702030302020204" pitchFamily="66" charset="0"/>
                <a:cs typeface="Times New Roman"/>
              </a:rPr>
              <a:t>m</a:t>
            </a:r>
            <a:r>
              <a:rPr sz="2800" spc="-10" dirty="0">
                <a:latin typeface="Comic Sans MS" panose="030F0702030302020204" pitchFamily="66" charset="0"/>
                <a:cs typeface="Times New Roman"/>
              </a:rPr>
              <a:t>ou</a:t>
            </a:r>
            <a:r>
              <a:rPr sz="2800" spc="-20" dirty="0">
                <a:latin typeface="Comic Sans MS" panose="030F0702030302020204" pitchFamily="66" charset="0"/>
                <a:cs typeface="Times New Roman"/>
              </a:rPr>
              <a:t>t</a:t>
            </a:r>
            <a:r>
              <a:rPr sz="2800" spc="0" dirty="0">
                <a:latin typeface="Comic Sans MS" panose="030F0702030302020204" pitchFamily="66" charset="0"/>
                <a:cs typeface="Times New Roman"/>
              </a:rPr>
              <a:t>h </a:t>
            </a:r>
            <a:r>
              <a:rPr sz="2800" spc="-190" dirty="0">
                <a:latin typeface="Comic Sans MS" panose="030F0702030302020204" pitchFamily="66" charset="0"/>
                <a:cs typeface="Times New Roman"/>
              </a:rPr>
              <a:t> </a:t>
            </a:r>
            <a:r>
              <a:rPr sz="2800" spc="5" dirty="0">
                <a:latin typeface="Comic Sans MS" panose="030F0702030302020204" pitchFamily="66" charset="0"/>
                <a:cs typeface="Times New Roman"/>
              </a:rPr>
              <a:t>w</a:t>
            </a:r>
            <a:r>
              <a:rPr sz="2800" spc="-20" dirty="0">
                <a:latin typeface="Comic Sans MS" panose="030F0702030302020204" pitchFamily="66" charset="0"/>
                <a:cs typeface="Times New Roman"/>
              </a:rPr>
              <a:t>it</a:t>
            </a:r>
            <a:r>
              <a:rPr sz="2800" spc="-10" dirty="0">
                <a:latin typeface="Comic Sans MS" panose="030F0702030302020204" pitchFamily="66" charset="0"/>
                <a:cs typeface="Times New Roman"/>
              </a:rPr>
              <a:t>hout </a:t>
            </a:r>
            <a:r>
              <a:rPr sz="2800" spc="-195" dirty="0">
                <a:latin typeface="Comic Sans MS" panose="030F0702030302020204" pitchFamily="66" charset="0"/>
                <a:cs typeface="Times New Roman"/>
              </a:rPr>
              <a:t> </a:t>
            </a:r>
            <a:r>
              <a:rPr sz="2800" spc="-10" dirty="0">
                <a:latin typeface="Comic Sans MS" panose="030F0702030302020204" pitchFamily="66" charset="0"/>
                <a:cs typeface="Times New Roman"/>
              </a:rPr>
              <a:t>d</a:t>
            </a:r>
            <a:r>
              <a:rPr sz="2800" spc="-20" dirty="0">
                <a:latin typeface="Comic Sans MS" panose="030F0702030302020204" pitchFamily="66" charset="0"/>
                <a:cs typeface="Times New Roman"/>
              </a:rPr>
              <a:t>i</a:t>
            </a:r>
            <a:r>
              <a:rPr sz="2800" spc="-5" dirty="0">
                <a:latin typeface="Comic Sans MS" panose="030F0702030302020204" pitchFamily="66" charset="0"/>
                <a:cs typeface="Times New Roman"/>
              </a:rPr>
              <a:t>ff</a:t>
            </a:r>
            <a:r>
              <a:rPr sz="2800" spc="-20" dirty="0">
                <a:latin typeface="Comic Sans MS" panose="030F0702030302020204" pitchFamily="66" charset="0"/>
                <a:cs typeface="Times New Roman"/>
              </a:rPr>
              <a:t>i</a:t>
            </a:r>
            <a:r>
              <a:rPr sz="2800" spc="-15" dirty="0">
                <a:latin typeface="Comic Sans MS" panose="030F0702030302020204" pitchFamily="66" charset="0"/>
                <a:cs typeface="Times New Roman"/>
              </a:rPr>
              <a:t>c</a:t>
            </a:r>
            <a:r>
              <a:rPr sz="2800" spc="-10" dirty="0">
                <a:latin typeface="Comic Sans MS" panose="030F0702030302020204" pitchFamily="66" charset="0"/>
                <a:cs typeface="Times New Roman"/>
              </a:rPr>
              <a:t>u</a:t>
            </a:r>
            <a:r>
              <a:rPr sz="2800" spc="-20" dirty="0">
                <a:latin typeface="Comic Sans MS" panose="030F0702030302020204" pitchFamily="66" charset="0"/>
                <a:cs typeface="Times New Roman"/>
              </a:rPr>
              <a:t>lt</a:t>
            </a:r>
            <a:r>
              <a:rPr sz="2800" spc="0" dirty="0">
                <a:latin typeface="Comic Sans MS" panose="030F0702030302020204" pitchFamily="66" charset="0"/>
                <a:cs typeface="Times New Roman"/>
              </a:rPr>
              <a:t>y, </a:t>
            </a:r>
            <a:r>
              <a:rPr sz="2800" spc="-185" dirty="0">
                <a:latin typeface="Comic Sans MS" panose="030F0702030302020204" pitchFamily="66" charset="0"/>
                <a:cs typeface="Times New Roman"/>
              </a:rPr>
              <a:t> </a:t>
            </a:r>
            <a:r>
              <a:rPr sz="2800" spc="-15" dirty="0">
                <a:latin typeface="Comic Sans MS" panose="030F0702030302020204" pitchFamily="66" charset="0"/>
                <a:cs typeface="Times New Roman"/>
              </a:rPr>
              <a:t>a</a:t>
            </a:r>
            <a:r>
              <a:rPr sz="2800" spc="0" dirty="0">
                <a:latin typeface="Comic Sans MS" panose="030F0702030302020204" pitchFamily="66" charset="0"/>
                <a:cs typeface="Times New Roman"/>
              </a:rPr>
              <a:t>nd </a:t>
            </a:r>
            <a:r>
              <a:rPr sz="2800" spc="5" dirty="0">
                <a:latin typeface="Comic Sans MS" panose="030F0702030302020204" pitchFamily="66" charset="0"/>
                <a:cs typeface="Times New Roman"/>
              </a:rPr>
              <a:t>w</a:t>
            </a:r>
            <a:r>
              <a:rPr sz="2800" spc="-10" dirty="0">
                <a:latin typeface="Comic Sans MS" panose="030F0702030302020204" pitchFamily="66" charset="0"/>
                <a:cs typeface="Times New Roman"/>
              </a:rPr>
              <a:t>i</a:t>
            </a:r>
            <a:r>
              <a:rPr sz="2800" spc="-20" dirty="0">
                <a:latin typeface="Comic Sans MS" panose="030F0702030302020204" pitchFamily="66" charset="0"/>
                <a:cs typeface="Times New Roman"/>
              </a:rPr>
              <a:t>t</a:t>
            </a:r>
            <a:r>
              <a:rPr sz="2800" spc="0" dirty="0">
                <a:latin typeface="Comic Sans MS" panose="030F0702030302020204" pitchFamily="66" charset="0"/>
                <a:cs typeface="Times New Roman"/>
              </a:rPr>
              <a:t>h </a:t>
            </a:r>
            <a:r>
              <a:rPr sz="2800" spc="-10" dirty="0">
                <a:latin typeface="Comic Sans MS" panose="030F0702030302020204" pitchFamily="66" charset="0"/>
                <a:cs typeface="Times New Roman"/>
              </a:rPr>
              <a:t>h</a:t>
            </a:r>
            <a:r>
              <a:rPr sz="2800" spc="-20" dirty="0">
                <a:latin typeface="Comic Sans MS" panose="030F0702030302020204" pitchFamily="66" charset="0"/>
                <a:cs typeface="Times New Roman"/>
              </a:rPr>
              <a:t>i</a:t>
            </a:r>
            <a:r>
              <a:rPr sz="2800" spc="0" dirty="0">
                <a:latin typeface="Comic Sans MS" panose="030F0702030302020204" pitchFamily="66" charset="0"/>
                <a:cs typeface="Times New Roman"/>
              </a:rPr>
              <a:t>s</a:t>
            </a:r>
            <a:r>
              <a:rPr sz="2800" spc="-5" dirty="0">
                <a:latin typeface="Comic Sans MS" panose="030F0702030302020204" pitchFamily="66" charset="0"/>
                <a:cs typeface="Times New Roman"/>
              </a:rPr>
              <a:t> </a:t>
            </a:r>
            <a:r>
              <a:rPr sz="2800" spc="-10" dirty="0">
                <a:latin typeface="Comic Sans MS" panose="030F0702030302020204" pitchFamily="66" charset="0"/>
                <a:cs typeface="Times New Roman"/>
              </a:rPr>
              <a:t>h</a:t>
            </a:r>
            <a:r>
              <a:rPr sz="2800" spc="-15" dirty="0">
                <a:latin typeface="Comic Sans MS" panose="030F0702030302020204" pitchFamily="66" charset="0"/>
                <a:cs typeface="Times New Roman"/>
              </a:rPr>
              <a:t>ea</a:t>
            </a:r>
            <a:r>
              <a:rPr sz="2800" spc="0" dirty="0">
                <a:latin typeface="Comic Sans MS" panose="030F0702030302020204" pitchFamily="66" charset="0"/>
                <a:cs typeface="Times New Roman"/>
              </a:rPr>
              <a:t>d </a:t>
            </a:r>
            <a:r>
              <a:rPr sz="2800" spc="-15" dirty="0">
                <a:latin typeface="Comic Sans MS" panose="030F0702030302020204" pitchFamily="66" charset="0"/>
                <a:cs typeface="Times New Roman"/>
              </a:rPr>
              <a:t>e</a:t>
            </a:r>
            <a:r>
              <a:rPr sz="2800" spc="-10" dirty="0">
                <a:latin typeface="Comic Sans MS" panose="030F0702030302020204" pitchFamily="66" charset="0"/>
                <a:cs typeface="Times New Roman"/>
              </a:rPr>
              <a:t>x</a:t>
            </a:r>
            <a:r>
              <a:rPr sz="2800" spc="-20" dirty="0">
                <a:latin typeface="Comic Sans MS" panose="030F0702030302020204" pitchFamily="66" charset="0"/>
                <a:cs typeface="Times New Roman"/>
              </a:rPr>
              <a:t>t</a:t>
            </a:r>
            <a:r>
              <a:rPr sz="2800" spc="-15" dirty="0">
                <a:latin typeface="Comic Sans MS" panose="030F0702030302020204" pitchFamily="66" charset="0"/>
                <a:cs typeface="Times New Roman"/>
              </a:rPr>
              <a:t>e</a:t>
            </a:r>
            <a:r>
              <a:rPr sz="2800" spc="-10" dirty="0">
                <a:latin typeface="Comic Sans MS" panose="030F0702030302020204" pitchFamily="66" charset="0"/>
                <a:cs typeface="Times New Roman"/>
              </a:rPr>
              <a:t>nd</a:t>
            </a:r>
            <a:r>
              <a:rPr sz="2800" spc="-15" dirty="0">
                <a:latin typeface="Comic Sans MS" panose="030F0702030302020204" pitchFamily="66" charset="0"/>
                <a:cs typeface="Times New Roman"/>
              </a:rPr>
              <a:t>e</a:t>
            </a:r>
            <a:r>
              <a:rPr sz="2800" spc="0" dirty="0">
                <a:latin typeface="Comic Sans MS" panose="030F0702030302020204" pitchFamily="66" charset="0"/>
                <a:cs typeface="Times New Roman"/>
              </a:rPr>
              <a:t>d </a:t>
            </a:r>
            <a:r>
              <a:rPr sz="2800" spc="-15" dirty="0">
                <a:latin typeface="Comic Sans MS" panose="030F0702030302020204" pitchFamily="66" charset="0"/>
                <a:cs typeface="Times New Roman"/>
              </a:rPr>
              <a:t>a</a:t>
            </a:r>
            <a:r>
              <a:rPr sz="2800" spc="0" dirty="0">
                <a:latin typeface="Comic Sans MS" panose="030F0702030302020204" pitchFamily="66" charset="0"/>
                <a:cs typeface="Times New Roman"/>
              </a:rPr>
              <a:t>nd </a:t>
            </a:r>
            <a:r>
              <a:rPr sz="2800" spc="-20" dirty="0">
                <a:latin typeface="Comic Sans MS" panose="030F0702030302020204" pitchFamily="66" charset="0"/>
                <a:cs typeface="Times New Roman"/>
              </a:rPr>
              <a:t>t</a:t>
            </a:r>
            <a:r>
              <a:rPr sz="2800" spc="-10" dirty="0">
                <a:latin typeface="Comic Sans MS" panose="030F0702030302020204" pitchFamily="66" charset="0"/>
                <a:cs typeface="Times New Roman"/>
              </a:rPr>
              <a:t>ongue</a:t>
            </a:r>
            <a:r>
              <a:rPr sz="2800" spc="-5" dirty="0">
                <a:latin typeface="Comic Sans MS" panose="030F0702030302020204" pitchFamily="66" charset="0"/>
                <a:cs typeface="Times New Roman"/>
              </a:rPr>
              <a:t> </a:t>
            </a:r>
            <a:r>
              <a:rPr sz="2800" spc="0" dirty="0">
                <a:latin typeface="Comic Sans MS" panose="030F0702030302020204" pitchFamily="66" charset="0"/>
                <a:cs typeface="Times New Roman"/>
              </a:rPr>
              <a:t>p</a:t>
            </a:r>
            <a:r>
              <a:rPr sz="2800" spc="-5" dirty="0">
                <a:latin typeface="Comic Sans MS" panose="030F0702030302020204" pitchFamily="66" charset="0"/>
                <a:cs typeface="Times New Roman"/>
              </a:rPr>
              <a:t>r</a:t>
            </a:r>
            <a:r>
              <a:rPr sz="2800" spc="-10" dirty="0">
                <a:latin typeface="Comic Sans MS" panose="030F0702030302020204" pitchFamily="66" charset="0"/>
                <a:cs typeface="Times New Roman"/>
              </a:rPr>
              <a:t>o</a:t>
            </a:r>
            <a:r>
              <a:rPr sz="2800" spc="-20" dirty="0">
                <a:latin typeface="Comic Sans MS" panose="030F0702030302020204" pitchFamily="66" charset="0"/>
                <a:cs typeface="Times New Roman"/>
              </a:rPr>
              <a:t>t</a:t>
            </a:r>
            <a:r>
              <a:rPr sz="2800" spc="-5" dirty="0">
                <a:latin typeface="Comic Sans MS" panose="030F0702030302020204" pitchFamily="66" charset="0"/>
                <a:cs typeface="Times New Roman"/>
              </a:rPr>
              <a:t>r</a:t>
            </a:r>
            <a:r>
              <a:rPr sz="2800" spc="-10" dirty="0">
                <a:latin typeface="Comic Sans MS" panose="030F0702030302020204" pitchFamily="66" charset="0"/>
                <a:cs typeface="Times New Roman"/>
              </a:rPr>
              <a:t>ud</a:t>
            </a:r>
            <a:r>
              <a:rPr sz="2800" spc="-20" dirty="0">
                <a:latin typeface="Comic Sans MS" panose="030F0702030302020204" pitchFamily="66" charset="0"/>
                <a:cs typeface="Times New Roman"/>
              </a:rPr>
              <a:t>i</a:t>
            </a:r>
            <a:r>
              <a:rPr sz="2800" spc="0" dirty="0">
                <a:latin typeface="Comic Sans MS" panose="030F0702030302020204" pitchFamily="66" charset="0"/>
                <a:cs typeface="Times New Roman"/>
              </a:rPr>
              <a:t>ng, </a:t>
            </a:r>
            <a:r>
              <a:rPr sz="2800" spc="-10" dirty="0">
                <a:latin typeface="Comic Sans MS" panose="030F0702030302020204" pitchFamily="66" charset="0"/>
                <a:cs typeface="Times New Roman"/>
              </a:rPr>
              <a:t>h</a:t>
            </a:r>
            <a:r>
              <a:rPr sz="2800" spc="-20" dirty="0">
                <a:latin typeface="Comic Sans MS" panose="030F0702030302020204" pitchFamily="66" charset="0"/>
                <a:cs typeface="Times New Roman"/>
              </a:rPr>
              <a:t>i</a:t>
            </a:r>
            <a:r>
              <a:rPr sz="2800" spc="0" dirty="0">
                <a:latin typeface="Comic Sans MS" panose="030F0702030302020204" pitchFamily="66" charset="0"/>
                <a:cs typeface="Times New Roman"/>
              </a:rPr>
              <a:t>s</a:t>
            </a:r>
            <a:r>
              <a:rPr sz="2800" spc="-5" dirty="0">
                <a:latin typeface="Comic Sans MS" panose="030F0702030302020204" pitchFamily="66" charset="0"/>
                <a:cs typeface="Times New Roman"/>
              </a:rPr>
              <a:t> </a:t>
            </a:r>
            <a:r>
              <a:rPr sz="2800" spc="-10" dirty="0">
                <a:latin typeface="Comic Sans MS" panose="030F0702030302020204" pitchFamily="66" charset="0"/>
                <a:cs typeface="Times New Roman"/>
              </a:rPr>
              <a:t>uvu</a:t>
            </a:r>
            <a:r>
              <a:rPr sz="2800" spc="-20" dirty="0">
                <a:latin typeface="Comic Sans MS" panose="030F0702030302020204" pitchFamily="66" charset="0"/>
                <a:cs typeface="Times New Roman"/>
              </a:rPr>
              <a:t>l</a:t>
            </a:r>
            <a:r>
              <a:rPr sz="2800" spc="-10" dirty="0">
                <a:latin typeface="Comic Sans MS" panose="030F0702030302020204" pitchFamily="66" charset="0"/>
                <a:cs typeface="Times New Roman"/>
              </a:rPr>
              <a:t>a</a:t>
            </a:r>
            <a:r>
              <a:rPr sz="2800" spc="-5" dirty="0">
                <a:latin typeface="Comic Sans MS" panose="030F0702030302020204" pitchFamily="66" charset="0"/>
                <a:cs typeface="Times New Roman"/>
              </a:rPr>
              <a:t> </a:t>
            </a:r>
            <a:r>
              <a:rPr sz="2800" spc="-20" dirty="0">
                <a:latin typeface="Comic Sans MS" panose="030F0702030302020204" pitchFamily="66" charset="0"/>
                <a:cs typeface="Times New Roman"/>
              </a:rPr>
              <a:t>i</a:t>
            </a:r>
            <a:r>
              <a:rPr sz="2800" spc="-10" dirty="0">
                <a:latin typeface="Comic Sans MS" panose="030F0702030302020204" pitchFamily="66" charset="0"/>
                <a:cs typeface="Times New Roman"/>
              </a:rPr>
              <a:t>s</a:t>
            </a:r>
            <a:r>
              <a:rPr sz="2800" spc="-5" dirty="0">
                <a:latin typeface="Comic Sans MS" panose="030F0702030302020204" pitchFamily="66" charset="0"/>
                <a:cs typeface="Times New Roman"/>
              </a:rPr>
              <a:t> </a:t>
            </a:r>
            <a:r>
              <a:rPr sz="2800" spc="-15" dirty="0">
                <a:latin typeface="Comic Sans MS" panose="030F0702030302020204" pitchFamily="66" charset="0"/>
                <a:cs typeface="Times New Roman"/>
              </a:rPr>
              <a:t>c</a:t>
            </a:r>
            <a:r>
              <a:rPr sz="2800" spc="-10" dirty="0">
                <a:latin typeface="Comic Sans MS" panose="030F0702030302020204" pitchFamily="66" charset="0"/>
                <a:cs typeface="Times New Roman"/>
              </a:rPr>
              <a:t>o</a:t>
            </a:r>
            <a:r>
              <a:rPr sz="2800" spc="-30" dirty="0">
                <a:latin typeface="Comic Sans MS" panose="030F0702030302020204" pitchFamily="66" charset="0"/>
                <a:cs typeface="Times New Roman"/>
              </a:rPr>
              <a:t>m</a:t>
            </a:r>
            <a:r>
              <a:rPr sz="2800" spc="-10" dirty="0">
                <a:latin typeface="Comic Sans MS" panose="030F0702030302020204" pitchFamily="66" charset="0"/>
                <a:cs typeface="Times New Roman"/>
              </a:rPr>
              <a:t>p</a:t>
            </a:r>
            <a:r>
              <a:rPr sz="2800" spc="-20" dirty="0">
                <a:latin typeface="Comic Sans MS" panose="030F0702030302020204" pitchFamily="66" charset="0"/>
                <a:cs typeface="Times New Roman"/>
              </a:rPr>
              <a:t>l</a:t>
            </a:r>
            <a:r>
              <a:rPr sz="2800" spc="-15" dirty="0">
                <a:latin typeface="Comic Sans MS" panose="030F0702030302020204" pitchFamily="66" charset="0"/>
                <a:cs typeface="Times New Roman"/>
              </a:rPr>
              <a:t>e</a:t>
            </a:r>
            <a:r>
              <a:rPr sz="2800" spc="-20" dirty="0">
                <a:latin typeface="Comic Sans MS" panose="030F0702030302020204" pitchFamily="66" charset="0"/>
                <a:cs typeface="Times New Roman"/>
              </a:rPr>
              <a:t>t</a:t>
            </a:r>
            <a:r>
              <a:rPr sz="2800" spc="-15" dirty="0">
                <a:latin typeface="Comic Sans MS" panose="030F0702030302020204" pitchFamily="66" charset="0"/>
                <a:cs typeface="Times New Roman"/>
              </a:rPr>
              <a:t>e</a:t>
            </a:r>
            <a:r>
              <a:rPr sz="2800" spc="-20" dirty="0">
                <a:latin typeface="Comic Sans MS" panose="030F0702030302020204" pitchFamily="66" charset="0"/>
                <a:cs typeface="Times New Roman"/>
              </a:rPr>
              <a:t>l</a:t>
            </a:r>
            <a:r>
              <a:rPr sz="2800" spc="0" dirty="0">
                <a:latin typeface="Comic Sans MS" panose="030F0702030302020204" pitchFamily="66" charset="0"/>
                <a:cs typeface="Times New Roman"/>
              </a:rPr>
              <a:t>y </a:t>
            </a:r>
            <a:r>
              <a:rPr sz="2800" spc="-10" dirty="0">
                <a:latin typeface="Comic Sans MS" panose="030F0702030302020204" pitchFamily="66" charset="0"/>
                <a:cs typeface="Times New Roman"/>
              </a:rPr>
              <a:t>v</a:t>
            </a:r>
            <a:r>
              <a:rPr sz="2800" spc="-20" dirty="0">
                <a:latin typeface="Comic Sans MS" panose="030F0702030302020204" pitchFamily="66" charset="0"/>
                <a:cs typeface="Times New Roman"/>
              </a:rPr>
              <a:t>i</a:t>
            </a:r>
            <a:r>
              <a:rPr sz="2800" spc="-5" dirty="0">
                <a:latin typeface="Comic Sans MS" panose="030F0702030302020204" pitchFamily="66" charset="0"/>
                <a:cs typeface="Times New Roman"/>
              </a:rPr>
              <a:t>s</a:t>
            </a:r>
            <a:r>
              <a:rPr sz="2800" spc="-20" dirty="0">
                <a:latin typeface="Comic Sans MS" panose="030F0702030302020204" pitchFamily="66" charset="0"/>
                <a:cs typeface="Times New Roman"/>
              </a:rPr>
              <a:t>i</a:t>
            </a:r>
            <a:r>
              <a:rPr sz="2800" spc="-10" dirty="0">
                <a:latin typeface="Comic Sans MS" panose="030F0702030302020204" pitchFamily="66" charset="0"/>
                <a:cs typeface="Times New Roman"/>
              </a:rPr>
              <a:t>b</a:t>
            </a:r>
            <a:r>
              <a:rPr sz="2800" spc="-20" dirty="0">
                <a:latin typeface="Comic Sans MS" panose="030F0702030302020204" pitchFamily="66" charset="0"/>
                <a:cs typeface="Times New Roman"/>
              </a:rPr>
              <a:t>l</a:t>
            </a:r>
            <a:r>
              <a:rPr sz="2800" spc="-15" dirty="0">
                <a:latin typeface="Comic Sans MS" panose="030F0702030302020204" pitchFamily="66" charset="0"/>
                <a:cs typeface="Times New Roman"/>
              </a:rPr>
              <a:t>e</a:t>
            </a:r>
            <a:r>
              <a:rPr sz="2800" spc="0" dirty="0">
                <a:latin typeface="Comic Sans MS" panose="030F0702030302020204" pitchFamily="66" charset="0"/>
                <a:cs typeface="Times New Roman"/>
              </a:rPr>
              <a:t>.</a:t>
            </a:r>
            <a:endParaRPr sz="2800" dirty="0">
              <a:latin typeface="Comic Sans MS" panose="030F0702030302020204" pitchFamily="66" charset="0"/>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361950"/>
            <a:ext cx="5651500" cy="286385"/>
          </a:xfrm>
          <a:prstGeom prst="rect">
            <a:avLst/>
          </a:prstGeom>
        </p:spPr>
        <p:txBody>
          <a:bodyPr vert="horz" wrap="square" lIns="0" tIns="0" rIns="0" bIns="0" rtlCol="0">
            <a:noAutofit/>
          </a:bodyPr>
          <a:lstStyle/>
          <a:p>
            <a:pPr marL="12700">
              <a:lnSpc>
                <a:spcPct val="100000"/>
              </a:lnSpc>
              <a:tabLst>
                <a:tab pos="418465" algn="l"/>
              </a:tabLst>
            </a:pPr>
            <a:r>
              <a:rPr sz="2400" b="1" i="1" dirty="0">
                <a:solidFill>
                  <a:srgbClr val="FF5722"/>
                </a:solidFill>
                <a:latin typeface="Arial"/>
                <a:cs typeface="Arial"/>
              </a:rPr>
              <a:t>Di</a:t>
            </a:r>
            <a:r>
              <a:rPr sz="2400" b="1" i="1" spc="-5" dirty="0">
                <a:solidFill>
                  <a:srgbClr val="FF5722"/>
                </a:solidFill>
                <a:latin typeface="Arial"/>
                <a:cs typeface="Arial"/>
              </a:rPr>
              <a:t>sc</a:t>
            </a:r>
            <a:r>
              <a:rPr sz="2400" b="1" i="1" spc="-15" dirty="0">
                <a:solidFill>
                  <a:srgbClr val="FF5722"/>
                </a:solidFill>
                <a:latin typeface="Arial"/>
                <a:cs typeface="Arial"/>
              </a:rPr>
              <a:t>us</a:t>
            </a:r>
            <a:r>
              <a:rPr sz="2400" b="1" i="1" spc="0" dirty="0">
                <a:solidFill>
                  <a:srgbClr val="FF5722"/>
                </a:solidFill>
                <a:latin typeface="Arial"/>
                <a:cs typeface="Arial"/>
              </a:rPr>
              <a:t>s</a:t>
            </a:r>
            <a:r>
              <a:rPr sz="2400" b="1" i="1" spc="-5" dirty="0">
                <a:solidFill>
                  <a:srgbClr val="FF5722"/>
                </a:solidFill>
                <a:latin typeface="Arial"/>
                <a:cs typeface="Arial"/>
              </a:rPr>
              <a:t> </a:t>
            </a:r>
            <a:r>
              <a:rPr sz="2400" b="1" i="1" spc="0" dirty="0">
                <a:solidFill>
                  <a:srgbClr val="FF5722"/>
                </a:solidFill>
                <a:latin typeface="Arial"/>
                <a:cs typeface="Arial"/>
              </a:rPr>
              <a:t>the</a:t>
            </a:r>
            <a:r>
              <a:rPr sz="2400" b="1" i="1" spc="-5" dirty="0">
                <a:solidFill>
                  <a:srgbClr val="FF5722"/>
                </a:solidFill>
                <a:latin typeface="Arial"/>
                <a:cs typeface="Arial"/>
              </a:rPr>
              <a:t> a</a:t>
            </a:r>
            <a:r>
              <a:rPr sz="2400" b="1" i="1" spc="-10" dirty="0">
                <a:solidFill>
                  <a:srgbClr val="FF5722"/>
                </a:solidFill>
                <a:latin typeface="Arial"/>
                <a:cs typeface="Arial"/>
              </a:rPr>
              <a:t>irw</a:t>
            </a:r>
            <a:r>
              <a:rPr sz="2400" b="1" i="1" spc="-15" dirty="0">
                <a:solidFill>
                  <a:srgbClr val="FF5722"/>
                </a:solidFill>
                <a:latin typeface="Arial"/>
                <a:cs typeface="Arial"/>
              </a:rPr>
              <a:t>a</a:t>
            </a:r>
            <a:r>
              <a:rPr sz="2400" b="1" i="1" spc="0" dirty="0">
                <a:solidFill>
                  <a:srgbClr val="FF5722"/>
                </a:solidFill>
                <a:latin typeface="Arial"/>
                <a:cs typeface="Arial"/>
              </a:rPr>
              <a:t>y</a:t>
            </a:r>
            <a:r>
              <a:rPr sz="2400" b="1" i="1" spc="-5" dirty="0">
                <a:solidFill>
                  <a:srgbClr val="FF5722"/>
                </a:solidFill>
                <a:latin typeface="Arial"/>
                <a:cs typeface="Arial"/>
              </a:rPr>
              <a:t> assess</a:t>
            </a:r>
            <a:r>
              <a:rPr sz="2400" b="1" i="1" spc="0" dirty="0">
                <a:solidFill>
                  <a:srgbClr val="FF5722"/>
                </a:solidFill>
                <a:latin typeface="Arial"/>
                <a:cs typeface="Arial"/>
              </a:rPr>
              <a:t>m</a:t>
            </a:r>
            <a:r>
              <a:rPr sz="2400" b="1" i="1" spc="-5" dirty="0">
                <a:solidFill>
                  <a:srgbClr val="FF5722"/>
                </a:solidFill>
                <a:latin typeface="Arial"/>
                <a:cs typeface="Arial"/>
              </a:rPr>
              <a:t>e</a:t>
            </a:r>
            <a:r>
              <a:rPr sz="2400" b="1" i="1" spc="-10" dirty="0">
                <a:solidFill>
                  <a:srgbClr val="FF5722"/>
                </a:solidFill>
                <a:latin typeface="Arial"/>
                <a:cs typeface="Arial"/>
              </a:rPr>
              <a:t>nt for this</a:t>
            </a:r>
            <a:r>
              <a:rPr sz="2400" b="1" i="1" spc="-5" dirty="0">
                <a:solidFill>
                  <a:srgbClr val="FF5722"/>
                </a:solidFill>
                <a:latin typeface="Arial"/>
                <a:cs typeface="Arial"/>
              </a:rPr>
              <a:t> </a:t>
            </a:r>
            <a:r>
              <a:rPr sz="2400" b="1" i="1" spc="-15" dirty="0">
                <a:solidFill>
                  <a:srgbClr val="FF5722"/>
                </a:solidFill>
                <a:latin typeface="Arial"/>
                <a:cs typeface="Arial"/>
              </a:rPr>
              <a:t>pa</a:t>
            </a:r>
            <a:r>
              <a:rPr sz="2400" b="1" i="1" spc="-10" dirty="0">
                <a:solidFill>
                  <a:srgbClr val="FF5722"/>
                </a:solidFill>
                <a:latin typeface="Arial"/>
                <a:cs typeface="Arial"/>
              </a:rPr>
              <a:t>ti</a:t>
            </a:r>
            <a:r>
              <a:rPr sz="2400" b="1" i="1" spc="-15" dirty="0">
                <a:solidFill>
                  <a:srgbClr val="FF5722"/>
                </a:solidFill>
                <a:latin typeface="Arial"/>
                <a:cs typeface="Arial"/>
              </a:rPr>
              <a:t>e</a:t>
            </a:r>
            <a:r>
              <a:rPr sz="2400" b="1" i="1" spc="-10" dirty="0">
                <a:solidFill>
                  <a:srgbClr val="FF5722"/>
                </a:solidFill>
                <a:latin typeface="Arial"/>
                <a:cs typeface="Arial"/>
              </a:rPr>
              <a:t>nt?</a:t>
            </a:r>
            <a:endParaRPr sz="2400" dirty="0">
              <a:latin typeface="Arial"/>
              <a:cs typeface="Arial"/>
            </a:endParaRPr>
          </a:p>
        </p:txBody>
      </p:sp>
      <p:sp>
        <p:nvSpPr>
          <p:cNvPr id="3" name="object 3"/>
          <p:cNvSpPr txBox="1"/>
          <p:nvPr/>
        </p:nvSpPr>
        <p:spPr>
          <a:xfrm>
            <a:off x="390425" y="1255245"/>
            <a:ext cx="8115934" cy="2494280"/>
          </a:xfrm>
          <a:prstGeom prst="rect">
            <a:avLst/>
          </a:prstGeom>
        </p:spPr>
        <p:txBody>
          <a:bodyPr vert="horz" wrap="square" lIns="0" tIns="0" rIns="0" bIns="0" rtlCol="0">
            <a:noAutofit/>
          </a:bodyPr>
          <a:lstStyle/>
          <a:p>
            <a:pPr marL="12700">
              <a:lnSpc>
                <a:spcPct val="100000"/>
              </a:lnSpc>
            </a:pPr>
            <a:r>
              <a:rPr dirty="0">
                <a:latin typeface="Comic Sans MS" panose="030F0702030302020204" pitchFamily="66" charset="0"/>
                <a:cs typeface="Arial"/>
              </a:rPr>
              <a:t>Hi</a:t>
            </a:r>
            <a:r>
              <a:rPr spc="-10" dirty="0">
                <a:latin typeface="Comic Sans MS" panose="030F0702030302020204" pitchFamily="66" charset="0"/>
                <a:cs typeface="Arial"/>
              </a:rPr>
              <a:t>st</a:t>
            </a:r>
            <a:r>
              <a:rPr spc="-5" dirty="0">
                <a:latin typeface="Comic Sans MS" panose="030F0702030302020204" pitchFamily="66" charset="0"/>
                <a:cs typeface="Arial"/>
              </a:rPr>
              <a:t>o</a:t>
            </a:r>
            <a:r>
              <a:rPr spc="0" dirty="0">
                <a:latin typeface="Comic Sans MS" panose="030F0702030302020204" pitchFamily="66" charset="0"/>
                <a:cs typeface="Arial"/>
              </a:rPr>
              <a:t>ry</a:t>
            </a:r>
            <a:endParaRPr dirty="0">
              <a:latin typeface="Comic Sans MS" panose="030F0702030302020204" pitchFamily="66" charset="0"/>
              <a:cs typeface="Arial"/>
            </a:endParaRPr>
          </a:p>
          <a:p>
            <a:pPr>
              <a:lnSpc>
                <a:spcPts val="750"/>
              </a:lnSpc>
              <a:spcBef>
                <a:spcPts val="33"/>
              </a:spcBef>
            </a:pPr>
            <a:endParaRPr sz="750" dirty="0">
              <a:latin typeface="Comic Sans MS" panose="030F0702030302020204" pitchFamily="66" charset="0"/>
            </a:endParaRPr>
          </a:p>
          <a:p>
            <a:pPr>
              <a:lnSpc>
                <a:spcPts val="1000"/>
              </a:lnSpc>
            </a:pPr>
            <a:endParaRPr sz="1000" dirty="0">
              <a:latin typeface="Comic Sans MS" panose="030F0702030302020204" pitchFamily="66" charset="0"/>
            </a:endParaRPr>
          </a:p>
          <a:p>
            <a:pPr>
              <a:lnSpc>
                <a:spcPts val="1000"/>
              </a:lnSpc>
            </a:pPr>
            <a:endParaRPr sz="1000" dirty="0">
              <a:latin typeface="Comic Sans MS" panose="030F0702030302020204" pitchFamily="66" charset="0"/>
            </a:endParaRPr>
          </a:p>
          <a:p>
            <a:pPr marL="469900" indent="-342900">
              <a:lnSpc>
                <a:spcPct val="100000"/>
              </a:lnSpc>
              <a:buFont typeface="Arial"/>
              <a:buChar char="●"/>
              <a:tabLst>
                <a:tab pos="469265" algn="l"/>
              </a:tabLst>
            </a:pPr>
            <a:r>
              <a:rPr spc="-20" dirty="0">
                <a:latin typeface="Comic Sans MS" panose="030F0702030302020204" pitchFamily="66" charset="0"/>
                <a:cs typeface="Calibri"/>
              </a:rPr>
              <a:t>P</a:t>
            </a:r>
            <a:r>
              <a:rPr spc="-10" dirty="0">
                <a:latin typeface="Comic Sans MS" panose="030F0702030302020204" pitchFamily="66" charset="0"/>
                <a:cs typeface="Calibri"/>
              </a:rPr>
              <a:t>a</a:t>
            </a:r>
            <a:r>
              <a:rPr spc="-5" dirty="0">
                <a:latin typeface="Comic Sans MS" panose="030F0702030302020204" pitchFamily="66" charset="0"/>
                <a:cs typeface="Calibri"/>
              </a:rPr>
              <a:t>s</a:t>
            </a:r>
            <a:r>
              <a:rPr spc="-10" dirty="0">
                <a:latin typeface="Comic Sans MS" panose="030F0702030302020204" pitchFamily="66" charset="0"/>
                <a:cs typeface="Calibri"/>
              </a:rPr>
              <a:t>t </a:t>
            </a:r>
            <a:r>
              <a:rPr spc="-5" dirty="0">
                <a:latin typeface="Comic Sans MS" panose="030F0702030302020204" pitchFamily="66" charset="0"/>
                <a:cs typeface="Calibri"/>
              </a:rPr>
              <a:t>a</a:t>
            </a:r>
            <a:r>
              <a:rPr spc="0" dirty="0">
                <a:latin typeface="Comic Sans MS" panose="030F0702030302020204" pitchFamily="66" charset="0"/>
                <a:cs typeface="Calibri"/>
              </a:rPr>
              <a:t>n</a:t>
            </a:r>
            <a:r>
              <a:rPr spc="-10" dirty="0">
                <a:latin typeface="Comic Sans MS" panose="030F0702030302020204" pitchFamily="66" charset="0"/>
                <a:cs typeface="Calibri"/>
              </a:rPr>
              <a:t>e</a:t>
            </a:r>
            <a:r>
              <a:rPr spc="-5" dirty="0">
                <a:latin typeface="Comic Sans MS" panose="030F0702030302020204" pitchFamily="66" charset="0"/>
                <a:cs typeface="Calibri"/>
              </a:rPr>
              <a:t>s</a:t>
            </a:r>
            <a:r>
              <a:rPr spc="-15" dirty="0">
                <a:latin typeface="Comic Sans MS" panose="030F0702030302020204" pitchFamily="66" charset="0"/>
                <a:cs typeface="Calibri"/>
              </a:rPr>
              <a:t>t</a:t>
            </a:r>
            <a:r>
              <a:rPr spc="0" dirty="0">
                <a:latin typeface="Comic Sans MS" panose="030F0702030302020204" pitchFamily="66" charset="0"/>
                <a:cs typeface="Calibri"/>
              </a:rPr>
              <a:t>h</a:t>
            </a:r>
            <a:r>
              <a:rPr spc="-10" dirty="0">
                <a:latin typeface="Comic Sans MS" panose="030F0702030302020204" pitchFamily="66" charset="0"/>
                <a:cs typeface="Calibri"/>
              </a:rPr>
              <a:t>e</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10" dirty="0">
                <a:latin typeface="Comic Sans MS" panose="030F0702030302020204" pitchFamily="66" charset="0"/>
                <a:cs typeface="Calibri"/>
              </a:rPr>
              <a:t>c</a:t>
            </a:r>
            <a:r>
              <a:rPr spc="5" dirty="0">
                <a:latin typeface="Comic Sans MS" panose="030F0702030302020204" pitchFamily="66" charset="0"/>
                <a:cs typeface="Calibri"/>
              </a:rPr>
              <a:t> </a:t>
            </a:r>
            <a:r>
              <a:rPr spc="0" dirty="0">
                <a:latin typeface="Comic Sans MS" panose="030F0702030302020204" pitchFamily="66" charset="0"/>
                <a:cs typeface="Calibri"/>
              </a:rPr>
              <a:t>h</a:t>
            </a:r>
            <a:r>
              <a:rPr spc="-5" dirty="0">
                <a:latin typeface="Comic Sans MS" panose="030F0702030302020204" pitchFamily="66" charset="0"/>
                <a:cs typeface="Calibri"/>
              </a:rPr>
              <a:t>is</a:t>
            </a:r>
            <a:r>
              <a:rPr spc="-15" dirty="0">
                <a:latin typeface="Comic Sans MS" panose="030F0702030302020204" pitchFamily="66" charset="0"/>
                <a:cs typeface="Calibri"/>
              </a:rPr>
              <a:t>t</a:t>
            </a:r>
            <a:r>
              <a:rPr spc="0" dirty="0">
                <a:latin typeface="Comic Sans MS" panose="030F0702030302020204" pitchFamily="66" charset="0"/>
                <a:cs typeface="Calibri"/>
              </a:rPr>
              <a:t>o</a:t>
            </a:r>
            <a:r>
              <a:rPr spc="-15" dirty="0">
                <a:latin typeface="Comic Sans MS" panose="030F0702030302020204" pitchFamily="66" charset="0"/>
                <a:cs typeface="Calibri"/>
              </a:rPr>
              <a:t>r</a:t>
            </a:r>
            <a:r>
              <a:rPr spc="-10" dirty="0">
                <a:latin typeface="Comic Sans MS" panose="030F0702030302020204" pitchFamily="66" charset="0"/>
                <a:cs typeface="Calibri"/>
              </a:rPr>
              <a:t>y</a:t>
            </a:r>
            <a:endParaRPr dirty="0">
              <a:latin typeface="Comic Sans MS" panose="030F0702030302020204" pitchFamily="66" charset="0"/>
              <a:cs typeface="Calibri"/>
            </a:endParaRPr>
          </a:p>
          <a:p>
            <a:pPr marL="469900" indent="-342900">
              <a:lnSpc>
                <a:spcPct val="100000"/>
              </a:lnSpc>
              <a:spcBef>
                <a:spcPts val="305"/>
              </a:spcBef>
              <a:buFont typeface="Arial"/>
              <a:buChar char="●"/>
              <a:tabLst>
                <a:tab pos="469265" algn="l"/>
              </a:tabLst>
            </a:pPr>
            <a:r>
              <a:rPr spc="-5" dirty="0">
                <a:latin typeface="Comic Sans MS" panose="030F0702030302020204" pitchFamily="66" charset="0"/>
                <a:cs typeface="Calibri"/>
              </a:rPr>
              <a:t>S</a:t>
            </a:r>
            <a:r>
              <a:rPr spc="0" dirty="0">
                <a:latin typeface="Comic Sans MS" panose="030F0702030302020204" pitchFamily="66" charset="0"/>
                <a:cs typeface="Calibri"/>
              </a:rPr>
              <a:t>u</a:t>
            </a:r>
            <a:r>
              <a:rPr spc="-15" dirty="0">
                <a:latin typeface="Comic Sans MS" panose="030F0702030302020204" pitchFamily="66" charset="0"/>
                <a:cs typeface="Calibri"/>
              </a:rPr>
              <a:t>r</a:t>
            </a:r>
            <a:r>
              <a:rPr spc="-10" dirty="0">
                <a:latin typeface="Comic Sans MS" panose="030F0702030302020204" pitchFamily="66" charset="0"/>
                <a:cs typeface="Calibri"/>
              </a:rPr>
              <a:t>g</a:t>
            </a:r>
            <a:r>
              <a:rPr spc="-5" dirty="0">
                <a:latin typeface="Comic Sans MS" panose="030F0702030302020204" pitchFamily="66" charset="0"/>
                <a:cs typeface="Calibri"/>
              </a:rPr>
              <a:t>e</a:t>
            </a:r>
            <a:r>
              <a:rPr spc="-15" dirty="0">
                <a:latin typeface="Comic Sans MS" panose="030F0702030302020204" pitchFamily="66" charset="0"/>
                <a:cs typeface="Calibri"/>
              </a:rPr>
              <a:t>ry</a:t>
            </a:r>
            <a:r>
              <a:rPr spc="5" dirty="0">
                <a:latin typeface="Comic Sans MS" panose="030F0702030302020204" pitchFamily="66" charset="0"/>
                <a:cs typeface="Calibri"/>
              </a:rPr>
              <a:t>/</a:t>
            </a:r>
            <a:r>
              <a:rPr spc="-15" dirty="0">
                <a:latin typeface="Comic Sans MS" panose="030F0702030302020204" pitchFamily="66" charset="0"/>
                <a:cs typeface="Calibri"/>
              </a:rPr>
              <a:t>r</a:t>
            </a:r>
            <a:r>
              <a:rPr spc="0" dirty="0">
                <a:latin typeface="Comic Sans MS" panose="030F0702030302020204" pitchFamily="66" charset="0"/>
                <a:cs typeface="Calibri"/>
              </a:rPr>
              <a:t>a</a:t>
            </a:r>
            <a:r>
              <a:rPr spc="5" dirty="0">
                <a:latin typeface="Comic Sans MS" panose="030F0702030302020204" pitchFamily="66" charset="0"/>
                <a:cs typeface="Calibri"/>
              </a:rPr>
              <a:t>d</a:t>
            </a:r>
            <a:r>
              <a:rPr spc="-5" dirty="0">
                <a:latin typeface="Comic Sans MS" panose="030F0702030302020204" pitchFamily="66" charset="0"/>
                <a:cs typeface="Calibri"/>
              </a:rPr>
              <a:t>i</a:t>
            </a:r>
            <a:r>
              <a:rPr spc="0" dirty="0">
                <a:latin typeface="Comic Sans MS" panose="030F0702030302020204" pitchFamily="66" charset="0"/>
                <a:cs typeface="Calibri"/>
              </a:rPr>
              <a:t>o</a:t>
            </a:r>
            <a:r>
              <a:rPr spc="-15" dirty="0">
                <a:latin typeface="Comic Sans MS" panose="030F0702030302020204" pitchFamily="66" charset="0"/>
                <a:cs typeface="Calibri"/>
              </a:rPr>
              <a:t>t</a:t>
            </a:r>
            <a:r>
              <a:rPr spc="5" dirty="0">
                <a:latin typeface="Comic Sans MS" panose="030F0702030302020204" pitchFamily="66" charset="0"/>
                <a:cs typeface="Calibri"/>
              </a:rPr>
              <a:t>h</a:t>
            </a:r>
            <a:r>
              <a:rPr spc="-5" dirty="0">
                <a:latin typeface="Comic Sans MS" panose="030F0702030302020204" pitchFamily="66" charset="0"/>
                <a:cs typeface="Calibri"/>
              </a:rPr>
              <a:t>e</a:t>
            </a:r>
            <a:r>
              <a:rPr spc="-15" dirty="0">
                <a:latin typeface="Comic Sans MS" panose="030F0702030302020204" pitchFamily="66" charset="0"/>
                <a:cs typeface="Calibri"/>
              </a:rPr>
              <a:t>r</a:t>
            </a:r>
            <a:r>
              <a:rPr spc="0" dirty="0">
                <a:latin typeface="Comic Sans MS" panose="030F0702030302020204" pitchFamily="66" charset="0"/>
                <a:cs typeface="Calibri"/>
              </a:rPr>
              <a:t>a</a:t>
            </a:r>
            <a:r>
              <a:rPr spc="5" dirty="0">
                <a:latin typeface="Comic Sans MS" panose="030F0702030302020204" pitchFamily="66" charset="0"/>
                <a:cs typeface="Calibri"/>
              </a:rPr>
              <a:t>p</a:t>
            </a:r>
            <a:r>
              <a:rPr spc="-10" dirty="0">
                <a:latin typeface="Comic Sans MS" panose="030F0702030302020204" pitchFamily="66" charset="0"/>
                <a:cs typeface="Calibri"/>
              </a:rPr>
              <a:t>y </a:t>
            </a:r>
            <a:r>
              <a:rPr spc="-15" dirty="0">
                <a:latin typeface="Comic Sans MS" panose="030F0702030302020204" pitchFamily="66" charset="0"/>
                <a:cs typeface="Calibri"/>
              </a:rPr>
              <a:t>t</a:t>
            </a:r>
            <a:r>
              <a:rPr spc="0" dirty="0">
                <a:latin typeface="Comic Sans MS" panose="030F0702030302020204" pitchFamily="66" charset="0"/>
                <a:cs typeface="Calibri"/>
              </a:rPr>
              <a:t>o</a:t>
            </a:r>
            <a:r>
              <a:rPr spc="5" dirty="0">
                <a:latin typeface="Comic Sans MS" panose="030F0702030302020204" pitchFamily="66" charset="0"/>
                <a:cs typeface="Calibri"/>
              </a:rPr>
              <a:t> h</a:t>
            </a:r>
            <a:r>
              <a:rPr spc="-5" dirty="0">
                <a:latin typeface="Comic Sans MS" panose="030F0702030302020204" pitchFamily="66" charset="0"/>
                <a:cs typeface="Calibri"/>
              </a:rPr>
              <a:t>e</a:t>
            </a:r>
            <a:r>
              <a:rPr spc="0" dirty="0">
                <a:latin typeface="Comic Sans MS" panose="030F0702030302020204" pitchFamily="66" charset="0"/>
                <a:cs typeface="Calibri"/>
              </a:rPr>
              <a:t>ad</a:t>
            </a:r>
            <a:r>
              <a:rPr spc="10" dirty="0">
                <a:latin typeface="Comic Sans MS" panose="030F0702030302020204" pitchFamily="66" charset="0"/>
                <a:cs typeface="Calibri"/>
              </a:rPr>
              <a:t> </a:t>
            </a:r>
            <a:r>
              <a:rPr spc="0" dirty="0">
                <a:latin typeface="Comic Sans MS" panose="030F0702030302020204" pitchFamily="66" charset="0"/>
                <a:cs typeface="Calibri"/>
              </a:rPr>
              <a:t>a</a:t>
            </a:r>
            <a:r>
              <a:rPr spc="5" dirty="0">
                <a:latin typeface="Comic Sans MS" panose="030F0702030302020204" pitchFamily="66" charset="0"/>
                <a:cs typeface="Calibri"/>
              </a:rPr>
              <a:t>n</a:t>
            </a:r>
            <a:r>
              <a:rPr spc="0" dirty="0">
                <a:latin typeface="Comic Sans MS" panose="030F0702030302020204" pitchFamily="66" charset="0"/>
                <a:cs typeface="Calibri"/>
              </a:rPr>
              <a:t>d</a:t>
            </a:r>
            <a:r>
              <a:rPr spc="10" dirty="0">
                <a:latin typeface="Comic Sans MS" panose="030F0702030302020204" pitchFamily="66" charset="0"/>
                <a:cs typeface="Calibri"/>
              </a:rPr>
              <a:t> </a:t>
            </a:r>
            <a:r>
              <a:rPr spc="5" dirty="0">
                <a:latin typeface="Comic Sans MS" panose="030F0702030302020204" pitchFamily="66" charset="0"/>
                <a:cs typeface="Calibri"/>
              </a:rPr>
              <a:t>n</a:t>
            </a:r>
            <a:r>
              <a:rPr spc="-5" dirty="0">
                <a:latin typeface="Comic Sans MS" panose="030F0702030302020204" pitchFamily="66" charset="0"/>
                <a:cs typeface="Calibri"/>
              </a:rPr>
              <a:t>e</a:t>
            </a:r>
            <a:r>
              <a:rPr spc="-10" dirty="0">
                <a:latin typeface="Comic Sans MS" panose="030F0702030302020204" pitchFamily="66" charset="0"/>
                <a:cs typeface="Calibri"/>
              </a:rPr>
              <a:t>c</a:t>
            </a:r>
            <a:r>
              <a:rPr spc="-50" dirty="0">
                <a:latin typeface="Comic Sans MS" panose="030F0702030302020204" pitchFamily="66" charset="0"/>
                <a:cs typeface="Calibri"/>
              </a:rPr>
              <a:t>k</a:t>
            </a:r>
            <a:r>
              <a:rPr spc="0" dirty="0">
                <a:latin typeface="Comic Sans MS" panose="030F0702030302020204" pitchFamily="66" charset="0"/>
                <a:cs typeface="Calibri"/>
              </a:rPr>
              <a:t>.</a:t>
            </a:r>
            <a:endParaRPr dirty="0">
              <a:latin typeface="Comic Sans MS" panose="030F0702030302020204" pitchFamily="66" charset="0"/>
              <a:cs typeface="Calibri"/>
            </a:endParaRPr>
          </a:p>
          <a:p>
            <a:pPr marL="469900" indent="-342900">
              <a:lnSpc>
                <a:spcPct val="100000"/>
              </a:lnSpc>
              <a:spcBef>
                <a:spcPts val="340"/>
              </a:spcBef>
              <a:buFont typeface="Arial"/>
              <a:buChar char="●"/>
              <a:tabLst>
                <a:tab pos="469265" algn="l"/>
              </a:tabLst>
            </a:pPr>
            <a:r>
              <a:rPr spc="-5" dirty="0">
                <a:latin typeface="Comic Sans MS" panose="030F0702030302020204" pitchFamily="66" charset="0"/>
                <a:cs typeface="Calibri"/>
              </a:rPr>
              <a:t>O</a:t>
            </a:r>
            <a:r>
              <a:rPr spc="0" dirty="0">
                <a:latin typeface="Comic Sans MS" panose="030F0702030302020204" pitchFamily="66" charset="0"/>
                <a:cs typeface="Calibri"/>
              </a:rPr>
              <a:t>b</a:t>
            </a:r>
            <a:r>
              <a:rPr spc="-5" dirty="0">
                <a:latin typeface="Comic Sans MS" panose="030F0702030302020204" pitchFamily="66" charset="0"/>
                <a:cs typeface="Calibri"/>
              </a:rPr>
              <a:t>str</a:t>
            </a:r>
            <a:r>
              <a:rPr spc="0" dirty="0">
                <a:latin typeface="Comic Sans MS" panose="030F0702030302020204" pitchFamily="66" charset="0"/>
                <a:cs typeface="Calibri"/>
              </a:rPr>
              <a:t>u</a:t>
            </a:r>
            <a:r>
              <a:rPr spc="-10" dirty="0">
                <a:latin typeface="Comic Sans MS" panose="030F0702030302020204" pitchFamily="66" charset="0"/>
                <a:cs typeface="Calibri"/>
              </a:rPr>
              <a:t>c</a:t>
            </a:r>
            <a:r>
              <a:rPr spc="-15" dirty="0">
                <a:latin typeface="Comic Sans MS" panose="030F0702030302020204" pitchFamily="66" charset="0"/>
                <a:cs typeface="Calibri"/>
              </a:rPr>
              <a:t>t</a:t>
            </a:r>
            <a:r>
              <a:rPr spc="0" dirty="0">
                <a:latin typeface="Comic Sans MS" panose="030F0702030302020204" pitchFamily="66" charset="0"/>
                <a:cs typeface="Calibri"/>
              </a:rPr>
              <a:t>i</a:t>
            </a:r>
            <a:r>
              <a:rPr spc="-10" dirty="0">
                <a:latin typeface="Comic Sans MS" panose="030F0702030302020204" pitchFamily="66" charset="0"/>
                <a:cs typeface="Calibri"/>
              </a:rPr>
              <a:t>ve</a:t>
            </a:r>
            <a:r>
              <a:rPr spc="10" dirty="0">
                <a:latin typeface="Comic Sans MS" panose="030F0702030302020204" pitchFamily="66" charset="0"/>
                <a:cs typeface="Calibri"/>
              </a:rPr>
              <a:t> </a:t>
            </a:r>
            <a:r>
              <a:rPr spc="-5" dirty="0">
                <a:latin typeface="Comic Sans MS" panose="030F0702030302020204" pitchFamily="66" charset="0"/>
                <a:cs typeface="Calibri"/>
              </a:rPr>
              <a:t>s</a:t>
            </a:r>
            <a:r>
              <a:rPr spc="0" dirty="0">
                <a:latin typeface="Comic Sans MS" panose="030F0702030302020204" pitchFamily="66" charset="0"/>
                <a:cs typeface="Calibri"/>
              </a:rPr>
              <a:t>l</a:t>
            </a:r>
            <a:r>
              <a:rPr spc="-10" dirty="0">
                <a:latin typeface="Comic Sans MS" panose="030F0702030302020204" pitchFamily="66" charset="0"/>
                <a:cs typeface="Calibri"/>
              </a:rPr>
              <a:t>eep</a:t>
            </a:r>
            <a:r>
              <a:rPr spc="10" dirty="0">
                <a:latin typeface="Comic Sans MS" panose="030F0702030302020204" pitchFamily="66" charset="0"/>
                <a:cs typeface="Calibri"/>
              </a:rPr>
              <a:t> </a:t>
            </a:r>
            <a:r>
              <a:rPr spc="0" dirty="0">
                <a:latin typeface="Comic Sans MS" panose="030F0702030302020204" pitchFamily="66" charset="0"/>
                <a:cs typeface="Calibri"/>
              </a:rPr>
              <a:t>apn</a:t>
            </a:r>
            <a:r>
              <a:rPr spc="-10" dirty="0">
                <a:latin typeface="Comic Sans MS" panose="030F0702030302020204" pitchFamily="66" charset="0"/>
                <a:cs typeface="Calibri"/>
              </a:rPr>
              <a:t>ea</a:t>
            </a:r>
            <a:r>
              <a:rPr spc="5" dirty="0">
                <a:latin typeface="Comic Sans MS" panose="030F0702030302020204" pitchFamily="66" charset="0"/>
                <a:cs typeface="Calibri"/>
              </a:rPr>
              <a:t> </a:t>
            </a:r>
            <a:r>
              <a:rPr spc="0" dirty="0">
                <a:latin typeface="Comic Sans MS" panose="030F0702030302020204" pitchFamily="66" charset="0"/>
                <a:cs typeface="Calibri"/>
              </a:rPr>
              <a:t>(</a:t>
            </a:r>
            <a:r>
              <a:rPr spc="-5" dirty="0">
                <a:latin typeface="Comic Sans MS" panose="030F0702030302020204" pitchFamily="66" charset="0"/>
                <a:cs typeface="Calibri"/>
              </a:rPr>
              <a:t>OS</a:t>
            </a:r>
            <a:r>
              <a:rPr spc="-25" dirty="0">
                <a:latin typeface="Comic Sans MS" panose="030F0702030302020204" pitchFamily="66" charset="0"/>
                <a:cs typeface="Calibri"/>
              </a:rPr>
              <a:t>A</a:t>
            </a:r>
            <a:r>
              <a:rPr lang="en-US" dirty="0">
                <a:latin typeface="Comic Sans MS" panose="030F0702030302020204" pitchFamily="66" charset="0"/>
                <a:cs typeface="Calibri"/>
              </a:rPr>
              <a:t>)</a:t>
            </a:r>
            <a:endParaRPr dirty="0">
              <a:latin typeface="Comic Sans MS" panose="030F0702030302020204" pitchFamily="66" charset="0"/>
              <a:cs typeface="Calibri"/>
            </a:endParaRPr>
          </a:p>
          <a:p>
            <a:pPr marL="469900" indent="-342900">
              <a:lnSpc>
                <a:spcPct val="100000"/>
              </a:lnSpc>
              <a:spcBef>
                <a:spcPts val="305"/>
              </a:spcBef>
              <a:buFont typeface="Arial"/>
              <a:buChar char="●"/>
              <a:tabLst>
                <a:tab pos="469265" algn="l"/>
              </a:tabLst>
            </a:pPr>
            <a:r>
              <a:rPr dirty="0">
                <a:latin typeface="Comic Sans MS" panose="030F0702030302020204" pitchFamily="66" charset="0"/>
                <a:cs typeface="Calibri"/>
              </a:rPr>
              <a:t>Cond</a:t>
            </a:r>
            <a:r>
              <a:rPr spc="-5" dirty="0">
                <a:latin typeface="Comic Sans MS" panose="030F0702030302020204" pitchFamily="66" charset="0"/>
                <a:cs typeface="Calibri"/>
              </a:rPr>
              <a:t>i</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ons aff</a:t>
            </a:r>
            <a:r>
              <a:rPr spc="-10" dirty="0">
                <a:latin typeface="Comic Sans MS" panose="030F0702030302020204" pitchFamily="66" charset="0"/>
                <a:cs typeface="Calibri"/>
              </a:rPr>
              <a:t>ec</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n</a:t>
            </a:r>
            <a:r>
              <a:rPr spc="-10" dirty="0">
                <a:latin typeface="Comic Sans MS" panose="030F0702030302020204" pitchFamily="66" charset="0"/>
                <a:cs typeface="Calibri"/>
              </a:rPr>
              <a:t>g</a:t>
            </a:r>
            <a:r>
              <a:rPr spc="5" dirty="0">
                <a:latin typeface="Comic Sans MS" panose="030F0702030302020204" pitchFamily="66" charset="0"/>
                <a:cs typeface="Calibri"/>
              </a:rPr>
              <a:t> </a:t>
            </a:r>
            <a:r>
              <a:rPr spc="-15" dirty="0">
                <a:latin typeface="Comic Sans MS" panose="030F0702030302020204" pitchFamily="66" charset="0"/>
                <a:cs typeface="Calibri"/>
              </a:rPr>
              <a:t>t</a:t>
            </a:r>
            <a:r>
              <a:rPr spc="0" dirty="0">
                <a:latin typeface="Comic Sans MS" panose="030F0702030302020204" pitchFamily="66" charset="0"/>
                <a:cs typeface="Calibri"/>
              </a:rPr>
              <a:t>on</a:t>
            </a:r>
            <a:r>
              <a:rPr spc="-10" dirty="0">
                <a:latin typeface="Comic Sans MS" panose="030F0702030302020204" pitchFamily="66" charset="0"/>
                <a:cs typeface="Calibri"/>
              </a:rPr>
              <a:t>gue</a:t>
            </a:r>
            <a:r>
              <a:rPr spc="10" dirty="0">
                <a:latin typeface="Comic Sans MS" panose="030F0702030302020204" pitchFamily="66" charset="0"/>
                <a:cs typeface="Calibri"/>
              </a:rPr>
              <a:t> </a:t>
            </a:r>
            <a:r>
              <a:rPr spc="-5" dirty="0">
                <a:latin typeface="Comic Sans MS" panose="030F0702030302020204" pitchFamily="66" charset="0"/>
                <a:cs typeface="Calibri"/>
              </a:rPr>
              <a:t>si</a:t>
            </a:r>
            <a:r>
              <a:rPr spc="0" dirty="0">
                <a:latin typeface="Comic Sans MS" panose="030F0702030302020204" pitchFamily="66" charset="0"/>
                <a:cs typeface="Calibri"/>
              </a:rPr>
              <a:t>z</a:t>
            </a:r>
            <a:r>
              <a:rPr spc="-10" dirty="0">
                <a:latin typeface="Comic Sans MS" panose="030F0702030302020204" pitchFamily="66" charset="0"/>
                <a:cs typeface="Calibri"/>
              </a:rPr>
              <a:t>e</a:t>
            </a:r>
            <a:r>
              <a:rPr spc="10" dirty="0">
                <a:latin typeface="Comic Sans MS" panose="030F0702030302020204" pitchFamily="66" charset="0"/>
                <a:cs typeface="Calibri"/>
              </a:rPr>
              <a:t> </a:t>
            </a:r>
            <a:r>
              <a:rPr spc="0" dirty="0">
                <a:latin typeface="Comic Sans MS" panose="030F0702030302020204" pitchFamily="66" charset="0"/>
                <a:cs typeface="Calibri"/>
              </a:rPr>
              <a:t>(</a:t>
            </a:r>
            <a:r>
              <a:rPr spc="-10" dirty="0">
                <a:latin typeface="Comic Sans MS" panose="030F0702030302020204" pitchFamily="66" charset="0"/>
                <a:cs typeface="Calibri"/>
              </a:rPr>
              <a:t>e</a:t>
            </a:r>
            <a:r>
              <a:rPr spc="-5" dirty="0">
                <a:latin typeface="Comic Sans MS" panose="030F0702030302020204" pitchFamily="66" charset="0"/>
                <a:cs typeface="Calibri"/>
              </a:rPr>
              <a:t>.</a:t>
            </a:r>
            <a:r>
              <a:rPr spc="-10" dirty="0">
                <a:latin typeface="Comic Sans MS" panose="030F0702030302020204" pitchFamily="66" charset="0"/>
                <a:cs typeface="Calibri"/>
              </a:rPr>
              <a:t>g. ac</a:t>
            </a:r>
            <a:r>
              <a:rPr spc="-15" dirty="0">
                <a:latin typeface="Comic Sans MS" panose="030F0702030302020204" pitchFamily="66" charset="0"/>
                <a:cs typeface="Calibri"/>
              </a:rPr>
              <a:t>r</a:t>
            </a:r>
            <a:r>
              <a:rPr spc="0" dirty="0">
                <a:latin typeface="Comic Sans MS" panose="030F0702030302020204" pitchFamily="66" charset="0"/>
                <a:cs typeface="Calibri"/>
              </a:rPr>
              <a:t>o</a:t>
            </a:r>
            <a:r>
              <a:rPr spc="-20" dirty="0">
                <a:latin typeface="Comic Sans MS" panose="030F0702030302020204" pitchFamily="66" charset="0"/>
                <a:cs typeface="Calibri"/>
              </a:rPr>
              <a:t>m</a:t>
            </a:r>
            <a:r>
              <a:rPr spc="-10" dirty="0">
                <a:latin typeface="Comic Sans MS" panose="030F0702030302020204" pitchFamily="66" charset="0"/>
                <a:cs typeface="Calibri"/>
              </a:rPr>
              <a:t>ega</a:t>
            </a:r>
            <a:r>
              <a:rPr spc="-5" dirty="0">
                <a:latin typeface="Comic Sans MS" panose="030F0702030302020204" pitchFamily="66" charset="0"/>
                <a:cs typeface="Calibri"/>
              </a:rPr>
              <a:t>l</a:t>
            </a:r>
            <a:r>
              <a:rPr spc="-15" dirty="0">
                <a:latin typeface="Comic Sans MS" panose="030F0702030302020204" pitchFamily="66" charset="0"/>
                <a:cs typeface="Calibri"/>
              </a:rPr>
              <a:t>y</a:t>
            </a:r>
            <a:r>
              <a:rPr spc="-5" dirty="0">
                <a:latin typeface="Comic Sans MS" panose="030F0702030302020204" pitchFamily="66" charset="0"/>
                <a:cs typeface="Calibri"/>
              </a:rPr>
              <a:t>,</a:t>
            </a:r>
            <a:r>
              <a:rPr spc="5" dirty="0">
                <a:latin typeface="Comic Sans MS" panose="030F0702030302020204" pitchFamily="66" charset="0"/>
                <a:cs typeface="Calibri"/>
              </a:rPr>
              <a:t> </a:t>
            </a:r>
            <a:r>
              <a:rPr spc="-5" dirty="0">
                <a:latin typeface="Comic Sans MS" panose="030F0702030302020204" pitchFamily="66" charset="0"/>
                <a:cs typeface="Calibri"/>
              </a:rPr>
              <a:t>i</a:t>
            </a:r>
            <a:r>
              <a:rPr spc="0" dirty="0">
                <a:latin typeface="Comic Sans MS" panose="030F0702030302020204" pitchFamily="66" charset="0"/>
                <a:cs typeface="Calibri"/>
              </a:rPr>
              <a:t>nf</a:t>
            </a:r>
            <a:r>
              <a:rPr spc="-10" dirty="0">
                <a:latin typeface="Comic Sans MS" panose="030F0702030302020204" pitchFamily="66" charset="0"/>
                <a:cs typeface="Calibri"/>
              </a:rPr>
              <a:t>ec</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on</a:t>
            </a:r>
            <a:r>
              <a:rPr spc="-5" dirty="0">
                <a:latin typeface="Comic Sans MS" panose="030F0702030302020204" pitchFamily="66" charset="0"/>
                <a:cs typeface="Calibri"/>
              </a:rPr>
              <a:t>s,</a:t>
            </a:r>
            <a:r>
              <a:rPr spc="5" dirty="0">
                <a:latin typeface="Comic Sans MS" panose="030F0702030302020204" pitchFamily="66" charset="0"/>
                <a:cs typeface="Calibri"/>
              </a:rPr>
              <a:t> </a:t>
            </a:r>
            <a:r>
              <a:rPr spc="-15" dirty="0">
                <a:latin typeface="Comic Sans MS" panose="030F0702030302020204" pitchFamily="66" charset="0"/>
                <a:cs typeface="Calibri"/>
              </a:rPr>
              <a:t>t</a:t>
            </a:r>
            <a:r>
              <a:rPr spc="0" dirty="0">
                <a:latin typeface="Comic Sans MS" panose="030F0702030302020204" pitchFamily="66" charset="0"/>
                <a:cs typeface="Calibri"/>
              </a:rPr>
              <a:t>u</a:t>
            </a:r>
            <a:r>
              <a:rPr spc="-20" dirty="0">
                <a:latin typeface="Comic Sans MS" panose="030F0702030302020204" pitchFamily="66" charset="0"/>
                <a:cs typeface="Calibri"/>
              </a:rPr>
              <a:t>m</a:t>
            </a:r>
            <a:r>
              <a:rPr spc="0" dirty="0">
                <a:latin typeface="Comic Sans MS" panose="030F0702030302020204" pitchFamily="66" charset="0"/>
                <a:cs typeface="Calibri"/>
              </a:rPr>
              <a:t>o</a:t>
            </a:r>
            <a:r>
              <a:rPr spc="-15" dirty="0">
                <a:latin typeface="Comic Sans MS" panose="030F0702030302020204" pitchFamily="66" charset="0"/>
                <a:cs typeface="Calibri"/>
              </a:rPr>
              <a:t>r</a:t>
            </a:r>
            <a:r>
              <a:rPr spc="-25" dirty="0">
                <a:latin typeface="Comic Sans MS" panose="030F0702030302020204" pitchFamily="66" charset="0"/>
                <a:cs typeface="Calibri"/>
              </a:rPr>
              <a:t>s</a:t>
            </a:r>
            <a:r>
              <a:rPr spc="0" dirty="0">
                <a:latin typeface="Comic Sans MS" panose="030F0702030302020204" pitchFamily="66" charset="0"/>
                <a:cs typeface="Calibri"/>
              </a:rPr>
              <a:t>(</a:t>
            </a:r>
            <a:endParaRPr dirty="0">
              <a:latin typeface="Comic Sans MS" panose="030F0702030302020204" pitchFamily="66" charset="0"/>
              <a:cs typeface="Calibri"/>
            </a:endParaRPr>
          </a:p>
          <a:p>
            <a:pPr marL="469900" indent="-342900">
              <a:lnSpc>
                <a:spcPct val="100000"/>
              </a:lnSpc>
              <a:spcBef>
                <a:spcPts val="340"/>
              </a:spcBef>
              <a:buFont typeface="Arial"/>
              <a:buChar char="●"/>
              <a:tabLst>
                <a:tab pos="469265" algn="l"/>
              </a:tabLst>
            </a:pPr>
            <a:r>
              <a:rPr dirty="0">
                <a:latin typeface="Comic Sans MS" panose="030F0702030302020204" pitchFamily="66" charset="0"/>
                <a:cs typeface="Calibri"/>
              </a:rPr>
              <a:t>Cond</a:t>
            </a:r>
            <a:r>
              <a:rPr spc="-5" dirty="0">
                <a:latin typeface="Comic Sans MS" panose="030F0702030302020204" pitchFamily="66" charset="0"/>
                <a:cs typeface="Calibri"/>
              </a:rPr>
              <a:t>i</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ons aff</a:t>
            </a:r>
            <a:r>
              <a:rPr spc="-10" dirty="0">
                <a:latin typeface="Comic Sans MS" panose="030F0702030302020204" pitchFamily="66" charset="0"/>
                <a:cs typeface="Calibri"/>
              </a:rPr>
              <a:t>ec</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n</a:t>
            </a:r>
            <a:r>
              <a:rPr spc="-10" dirty="0">
                <a:latin typeface="Comic Sans MS" panose="030F0702030302020204" pitchFamily="66" charset="0"/>
                <a:cs typeface="Calibri"/>
              </a:rPr>
              <a:t>g</a:t>
            </a:r>
            <a:r>
              <a:rPr spc="5" dirty="0">
                <a:latin typeface="Comic Sans MS" panose="030F0702030302020204" pitchFamily="66" charset="0"/>
                <a:cs typeface="Calibri"/>
              </a:rPr>
              <a:t> </a:t>
            </a:r>
            <a:r>
              <a:rPr spc="0" dirty="0">
                <a:latin typeface="Comic Sans MS" panose="030F0702030302020204" pitchFamily="66" charset="0"/>
                <a:cs typeface="Calibri"/>
              </a:rPr>
              <a:t>n</a:t>
            </a:r>
            <a:r>
              <a:rPr spc="-10" dirty="0">
                <a:latin typeface="Comic Sans MS" panose="030F0702030302020204" pitchFamily="66" charset="0"/>
                <a:cs typeface="Calibri"/>
              </a:rPr>
              <a:t>eck </a:t>
            </a:r>
            <a:r>
              <a:rPr spc="-20" dirty="0">
                <a:latin typeface="Comic Sans MS" panose="030F0702030302020204" pitchFamily="66" charset="0"/>
                <a:cs typeface="Calibri"/>
              </a:rPr>
              <a:t>m</a:t>
            </a:r>
            <a:r>
              <a:rPr spc="0" dirty="0">
                <a:latin typeface="Comic Sans MS" panose="030F0702030302020204" pitchFamily="66" charset="0"/>
                <a:cs typeface="Calibri"/>
              </a:rPr>
              <a:t>ob</a:t>
            </a:r>
            <a:r>
              <a:rPr spc="-5" dirty="0">
                <a:latin typeface="Comic Sans MS" panose="030F0702030302020204" pitchFamily="66" charset="0"/>
                <a:cs typeface="Calibri"/>
              </a:rPr>
              <a:t>ili</a:t>
            </a:r>
            <a:r>
              <a:rPr spc="-15" dirty="0">
                <a:latin typeface="Comic Sans MS" panose="030F0702030302020204" pitchFamily="66" charset="0"/>
                <a:cs typeface="Calibri"/>
              </a:rPr>
              <a:t>t</a:t>
            </a:r>
            <a:r>
              <a:rPr spc="-10" dirty="0">
                <a:latin typeface="Comic Sans MS" panose="030F0702030302020204" pitchFamily="66" charset="0"/>
                <a:cs typeface="Calibri"/>
              </a:rPr>
              <a:t>y (e</a:t>
            </a:r>
            <a:r>
              <a:rPr spc="-5" dirty="0">
                <a:latin typeface="Comic Sans MS" panose="030F0702030302020204" pitchFamily="66" charset="0"/>
                <a:cs typeface="Calibri"/>
              </a:rPr>
              <a:t>.</a:t>
            </a:r>
            <a:r>
              <a:rPr spc="-10" dirty="0">
                <a:latin typeface="Comic Sans MS" panose="030F0702030302020204" pitchFamily="66" charset="0"/>
                <a:cs typeface="Calibri"/>
              </a:rPr>
              <a:t>g. an</a:t>
            </a:r>
            <a:r>
              <a:rPr spc="-20" dirty="0">
                <a:latin typeface="Comic Sans MS" panose="030F0702030302020204" pitchFamily="66" charset="0"/>
                <a:cs typeface="Calibri"/>
              </a:rPr>
              <a:t>k</a:t>
            </a:r>
            <a:r>
              <a:rPr spc="-15" dirty="0">
                <a:latin typeface="Comic Sans MS" panose="030F0702030302020204" pitchFamily="66" charset="0"/>
                <a:cs typeface="Calibri"/>
              </a:rPr>
              <a:t>y</a:t>
            </a:r>
            <a:r>
              <a:rPr spc="-5" dirty="0">
                <a:latin typeface="Comic Sans MS" panose="030F0702030302020204" pitchFamily="66" charset="0"/>
                <a:cs typeface="Calibri"/>
              </a:rPr>
              <a:t>l</a:t>
            </a:r>
            <a:r>
              <a:rPr spc="0" dirty="0">
                <a:latin typeface="Comic Sans MS" panose="030F0702030302020204" pitchFamily="66" charset="0"/>
                <a:cs typeface="Calibri"/>
              </a:rPr>
              <a:t>o</a:t>
            </a:r>
            <a:r>
              <a:rPr spc="-5" dirty="0">
                <a:latin typeface="Comic Sans MS" panose="030F0702030302020204" pitchFamily="66" charset="0"/>
                <a:cs typeface="Calibri"/>
              </a:rPr>
              <a:t>si</a:t>
            </a:r>
            <a:r>
              <a:rPr spc="0" dirty="0">
                <a:latin typeface="Comic Sans MS" panose="030F0702030302020204" pitchFamily="66" charset="0"/>
                <a:cs typeface="Calibri"/>
              </a:rPr>
              <a:t>n</a:t>
            </a:r>
            <a:r>
              <a:rPr spc="-10" dirty="0">
                <a:latin typeface="Comic Sans MS" panose="030F0702030302020204" pitchFamily="66" charset="0"/>
                <a:cs typeface="Calibri"/>
              </a:rPr>
              <a:t>g</a:t>
            </a:r>
            <a:r>
              <a:rPr spc="5" dirty="0">
                <a:latin typeface="Comic Sans MS" panose="030F0702030302020204" pitchFamily="66" charset="0"/>
                <a:cs typeface="Calibri"/>
              </a:rPr>
              <a:t> </a:t>
            </a:r>
            <a:r>
              <a:rPr spc="-5" dirty="0">
                <a:latin typeface="Comic Sans MS" panose="030F0702030302020204" pitchFamily="66" charset="0"/>
                <a:cs typeface="Calibri"/>
              </a:rPr>
              <a:t>s</a:t>
            </a:r>
            <a:r>
              <a:rPr spc="0" dirty="0">
                <a:latin typeface="Comic Sans MS" panose="030F0702030302020204" pitchFamily="66" charset="0"/>
                <a:cs typeface="Calibri"/>
              </a:rPr>
              <a:t>pond</a:t>
            </a:r>
            <a:r>
              <a:rPr spc="-15" dirty="0">
                <a:latin typeface="Comic Sans MS" panose="030F0702030302020204" pitchFamily="66" charset="0"/>
                <a:cs typeface="Calibri"/>
              </a:rPr>
              <a:t>y</a:t>
            </a:r>
            <a:r>
              <a:rPr spc="-5" dirty="0">
                <a:latin typeface="Comic Sans MS" panose="030F0702030302020204" pitchFamily="66" charset="0"/>
                <a:cs typeface="Calibri"/>
              </a:rPr>
              <a:t>li</a:t>
            </a:r>
            <a:r>
              <a:rPr spc="-15" dirty="0">
                <a:latin typeface="Comic Sans MS" panose="030F0702030302020204" pitchFamily="66" charset="0"/>
                <a:cs typeface="Calibri"/>
              </a:rPr>
              <a:t>t</a:t>
            </a:r>
            <a:r>
              <a:rPr spc="-5" dirty="0">
                <a:latin typeface="Comic Sans MS" panose="030F0702030302020204" pitchFamily="66" charset="0"/>
                <a:cs typeface="Calibri"/>
              </a:rPr>
              <a:t>is,</a:t>
            </a:r>
            <a:r>
              <a:rPr spc="5" dirty="0">
                <a:latin typeface="Comic Sans MS" panose="030F0702030302020204" pitchFamily="66" charset="0"/>
                <a:cs typeface="Calibri"/>
              </a:rPr>
              <a:t> </a:t>
            </a:r>
            <a:r>
              <a:rPr spc="-5" dirty="0">
                <a:latin typeface="Comic Sans MS" panose="030F0702030302020204" pitchFamily="66" charset="0"/>
                <a:cs typeface="Calibri"/>
              </a:rPr>
              <a:t>i</a:t>
            </a:r>
            <a:r>
              <a:rPr spc="0" dirty="0">
                <a:latin typeface="Comic Sans MS" panose="030F0702030302020204" pitchFamily="66" charset="0"/>
                <a:cs typeface="Calibri"/>
              </a:rPr>
              <a:t>nf</a:t>
            </a:r>
            <a:r>
              <a:rPr spc="-10" dirty="0">
                <a:latin typeface="Comic Sans MS" panose="030F0702030302020204" pitchFamily="66" charset="0"/>
                <a:cs typeface="Calibri"/>
              </a:rPr>
              <a:t>ec</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on</a:t>
            </a:r>
            <a:r>
              <a:rPr spc="-5" dirty="0">
                <a:latin typeface="Comic Sans MS" panose="030F0702030302020204" pitchFamily="66" charset="0"/>
                <a:cs typeface="Calibri"/>
              </a:rPr>
              <a:t>s,</a:t>
            </a:r>
            <a:r>
              <a:rPr spc="5" dirty="0">
                <a:latin typeface="Comic Sans MS" panose="030F0702030302020204" pitchFamily="66" charset="0"/>
                <a:cs typeface="Calibri"/>
              </a:rPr>
              <a:t> </a:t>
            </a:r>
            <a:r>
              <a:rPr spc="-15" dirty="0">
                <a:latin typeface="Comic Sans MS" panose="030F0702030302020204" pitchFamily="66" charset="0"/>
                <a:cs typeface="Calibri"/>
              </a:rPr>
              <a:t>t</a:t>
            </a:r>
            <a:r>
              <a:rPr spc="0" dirty="0">
                <a:latin typeface="Comic Sans MS" panose="030F0702030302020204" pitchFamily="66" charset="0"/>
                <a:cs typeface="Calibri"/>
              </a:rPr>
              <a:t>u</a:t>
            </a:r>
            <a:r>
              <a:rPr spc="-20" dirty="0">
                <a:latin typeface="Comic Sans MS" panose="030F0702030302020204" pitchFamily="66" charset="0"/>
                <a:cs typeface="Calibri"/>
              </a:rPr>
              <a:t>m</a:t>
            </a:r>
            <a:r>
              <a:rPr spc="0" dirty="0">
                <a:latin typeface="Comic Sans MS" panose="030F0702030302020204" pitchFamily="66" charset="0"/>
                <a:cs typeface="Calibri"/>
              </a:rPr>
              <a:t>o</a:t>
            </a:r>
            <a:r>
              <a:rPr spc="-15" dirty="0">
                <a:latin typeface="Comic Sans MS" panose="030F0702030302020204" pitchFamily="66" charset="0"/>
                <a:cs typeface="Calibri"/>
              </a:rPr>
              <a:t>r</a:t>
            </a:r>
            <a:r>
              <a:rPr spc="-10" dirty="0">
                <a:latin typeface="Comic Sans MS" panose="030F0702030302020204" pitchFamily="66" charset="0"/>
                <a:cs typeface="Calibri"/>
              </a:rPr>
              <a:t>s</a:t>
            </a:r>
            <a:r>
              <a:rPr spc="0" dirty="0">
                <a:latin typeface="Comic Sans MS" panose="030F0702030302020204" pitchFamily="66" charset="0"/>
                <a:cs typeface="Calibri"/>
              </a:rPr>
              <a:t>.</a:t>
            </a:r>
            <a:r>
              <a:rPr lang="en-US" spc="0" dirty="0">
                <a:latin typeface="Comic Sans MS" panose="030F0702030302020204" pitchFamily="66" charset="0"/>
                <a:cs typeface="Calibri"/>
              </a:rPr>
              <a:t>)</a:t>
            </a:r>
            <a:endParaRPr dirty="0">
              <a:latin typeface="Comic Sans MS" panose="030F0702030302020204" pitchFamily="66" charset="0"/>
              <a:cs typeface="Calibri"/>
            </a:endParaRPr>
          </a:p>
          <a:p>
            <a:pPr marL="469900" indent="-342900">
              <a:lnSpc>
                <a:spcPct val="100000"/>
              </a:lnSpc>
              <a:spcBef>
                <a:spcPts val="305"/>
              </a:spcBef>
              <a:buFont typeface="Arial"/>
              <a:buChar char="●"/>
              <a:tabLst>
                <a:tab pos="469265" algn="l"/>
              </a:tabLst>
            </a:pPr>
            <a:r>
              <a:rPr dirty="0">
                <a:latin typeface="Comic Sans MS" panose="030F0702030302020204" pitchFamily="66" charset="0"/>
                <a:cs typeface="Calibri"/>
              </a:rPr>
              <a:t>Cond</a:t>
            </a:r>
            <a:r>
              <a:rPr spc="-5" dirty="0">
                <a:latin typeface="Comic Sans MS" panose="030F0702030302020204" pitchFamily="66" charset="0"/>
                <a:cs typeface="Calibri"/>
              </a:rPr>
              <a:t>i</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ons </a:t>
            </a:r>
            <a:r>
              <a:rPr spc="-5" dirty="0">
                <a:latin typeface="Comic Sans MS" panose="030F0702030302020204" pitchFamily="66" charset="0"/>
                <a:cs typeface="Calibri"/>
              </a:rPr>
              <a:t>a</a:t>
            </a:r>
            <a:r>
              <a:rPr spc="0" dirty="0">
                <a:latin typeface="Comic Sans MS" panose="030F0702030302020204" pitchFamily="66" charset="0"/>
                <a:cs typeface="Calibri"/>
              </a:rPr>
              <a:t>ff</a:t>
            </a:r>
            <a:r>
              <a:rPr spc="-10" dirty="0">
                <a:latin typeface="Comic Sans MS" panose="030F0702030302020204" pitchFamily="66" charset="0"/>
                <a:cs typeface="Calibri"/>
              </a:rPr>
              <a:t>ec</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n</a:t>
            </a:r>
            <a:r>
              <a:rPr spc="-10" dirty="0">
                <a:latin typeface="Comic Sans MS" panose="030F0702030302020204" pitchFamily="66" charset="0"/>
                <a:cs typeface="Calibri"/>
              </a:rPr>
              <a:t>g</a:t>
            </a:r>
            <a:r>
              <a:rPr spc="5" dirty="0">
                <a:latin typeface="Comic Sans MS" panose="030F0702030302020204" pitchFamily="66" charset="0"/>
                <a:cs typeface="Calibri"/>
              </a:rPr>
              <a:t> </a:t>
            </a:r>
            <a:r>
              <a:rPr spc="-20" dirty="0">
                <a:latin typeface="Comic Sans MS" panose="030F0702030302020204" pitchFamily="66" charset="0"/>
                <a:cs typeface="Calibri"/>
              </a:rPr>
              <a:t>m</a:t>
            </a:r>
            <a:r>
              <a:rPr spc="0" dirty="0">
                <a:latin typeface="Comic Sans MS" panose="030F0702030302020204" pitchFamily="66" charset="0"/>
                <a:cs typeface="Calibri"/>
              </a:rPr>
              <a:t>ou</a:t>
            </a:r>
            <a:r>
              <a:rPr spc="-15" dirty="0">
                <a:latin typeface="Comic Sans MS" panose="030F0702030302020204" pitchFamily="66" charset="0"/>
                <a:cs typeface="Calibri"/>
              </a:rPr>
              <a:t>t</a:t>
            </a:r>
            <a:r>
              <a:rPr spc="0" dirty="0">
                <a:latin typeface="Comic Sans MS" panose="030F0702030302020204" pitchFamily="66" charset="0"/>
                <a:cs typeface="Calibri"/>
              </a:rPr>
              <a:t>h</a:t>
            </a:r>
            <a:r>
              <a:rPr spc="10" dirty="0">
                <a:latin typeface="Comic Sans MS" panose="030F0702030302020204" pitchFamily="66" charset="0"/>
                <a:cs typeface="Calibri"/>
              </a:rPr>
              <a:t> </a:t>
            </a:r>
            <a:r>
              <a:rPr spc="0" dirty="0">
                <a:latin typeface="Comic Sans MS" panose="030F0702030302020204" pitchFamily="66" charset="0"/>
                <a:cs typeface="Calibri"/>
              </a:rPr>
              <a:t>op</a:t>
            </a:r>
            <a:r>
              <a:rPr spc="-10" dirty="0">
                <a:latin typeface="Comic Sans MS" panose="030F0702030302020204" pitchFamily="66" charset="0"/>
                <a:cs typeface="Calibri"/>
              </a:rPr>
              <a:t>e</a:t>
            </a:r>
            <a:r>
              <a:rPr spc="-5" dirty="0">
                <a:latin typeface="Comic Sans MS" panose="030F0702030302020204" pitchFamily="66" charset="0"/>
                <a:cs typeface="Calibri"/>
              </a:rPr>
              <a:t>ni</a:t>
            </a:r>
            <a:r>
              <a:rPr spc="0" dirty="0">
                <a:latin typeface="Comic Sans MS" panose="030F0702030302020204" pitchFamily="66" charset="0"/>
                <a:cs typeface="Calibri"/>
              </a:rPr>
              <a:t>n</a:t>
            </a:r>
            <a:r>
              <a:rPr spc="-10" dirty="0">
                <a:latin typeface="Comic Sans MS" panose="030F0702030302020204" pitchFamily="66" charset="0"/>
                <a:cs typeface="Calibri"/>
              </a:rPr>
              <a:t>g</a:t>
            </a:r>
            <a:r>
              <a:rPr spc="5" dirty="0">
                <a:latin typeface="Comic Sans MS" panose="030F0702030302020204" pitchFamily="66" charset="0"/>
                <a:cs typeface="Calibri"/>
              </a:rPr>
              <a:t> </a:t>
            </a:r>
            <a:r>
              <a:rPr spc="0" dirty="0">
                <a:latin typeface="Comic Sans MS" panose="030F0702030302020204" pitchFamily="66" charset="0"/>
                <a:cs typeface="Calibri"/>
              </a:rPr>
              <a:t>(e</a:t>
            </a:r>
            <a:r>
              <a:rPr spc="-5" dirty="0">
                <a:latin typeface="Comic Sans MS" panose="030F0702030302020204" pitchFamily="66" charset="0"/>
                <a:cs typeface="Calibri"/>
              </a:rPr>
              <a:t>.</a:t>
            </a:r>
            <a:r>
              <a:rPr spc="-10" dirty="0">
                <a:latin typeface="Comic Sans MS" panose="030F0702030302020204" pitchFamily="66" charset="0"/>
                <a:cs typeface="Calibri"/>
              </a:rPr>
              <a:t>g. </a:t>
            </a:r>
            <a:r>
              <a:rPr spc="-15" dirty="0">
                <a:latin typeface="Comic Sans MS" panose="030F0702030302020204" pitchFamily="66" charset="0"/>
                <a:cs typeface="Calibri"/>
              </a:rPr>
              <a:t>tempor</a:t>
            </a:r>
            <a:r>
              <a:rPr spc="0" dirty="0">
                <a:latin typeface="Comic Sans MS" panose="030F0702030302020204" pitchFamily="66" charset="0"/>
                <a:cs typeface="Calibri"/>
              </a:rPr>
              <a:t>o</a:t>
            </a:r>
            <a:r>
              <a:rPr spc="-20" dirty="0">
                <a:latin typeface="Comic Sans MS" panose="030F0702030302020204" pitchFamily="66" charset="0"/>
                <a:cs typeface="Calibri"/>
              </a:rPr>
              <a:t>m</a:t>
            </a:r>
            <a:r>
              <a:rPr spc="-5" dirty="0">
                <a:latin typeface="Comic Sans MS" panose="030F0702030302020204" pitchFamily="66" charset="0"/>
                <a:cs typeface="Calibri"/>
              </a:rPr>
              <a:t>a</a:t>
            </a:r>
            <a:r>
              <a:rPr spc="0" dirty="0">
                <a:latin typeface="Comic Sans MS" panose="030F0702030302020204" pitchFamily="66" charset="0"/>
                <a:cs typeface="Calibri"/>
              </a:rPr>
              <a:t>nd</a:t>
            </a:r>
            <a:r>
              <a:rPr spc="-5" dirty="0">
                <a:latin typeface="Comic Sans MS" panose="030F0702030302020204" pitchFamily="66" charset="0"/>
                <a:cs typeface="Calibri"/>
              </a:rPr>
              <a:t>i</a:t>
            </a:r>
            <a:r>
              <a:rPr spc="0" dirty="0">
                <a:latin typeface="Comic Sans MS" panose="030F0702030302020204" pitchFamily="66" charset="0"/>
                <a:cs typeface="Calibri"/>
              </a:rPr>
              <a:t>bu</a:t>
            </a:r>
            <a:r>
              <a:rPr spc="-5" dirty="0">
                <a:latin typeface="Comic Sans MS" panose="030F0702030302020204" pitchFamily="66" charset="0"/>
                <a:cs typeface="Calibri"/>
              </a:rPr>
              <a:t>la</a:t>
            </a:r>
            <a:r>
              <a:rPr spc="-10" dirty="0">
                <a:latin typeface="Comic Sans MS" panose="030F0702030302020204" pitchFamily="66" charset="0"/>
                <a:cs typeface="Calibri"/>
              </a:rPr>
              <a:t>r j</a:t>
            </a:r>
            <a:r>
              <a:rPr spc="0" dirty="0">
                <a:latin typeface="Comic Sans MS" panose="030F0702030302020204" pitchFamily="66" charset="0"/>
                <a:cs typeface="Calibri"/>
              </a:rPr>
              <a:t>o</a:t>
            </a:r>
            <a:r>
              <a:rPr spc="-5" dirty="0">
                <a:latin typeface="Comic Sans MS" panose="030F0702030302020204" pitchFamily="66" charset="0"/>
                <a:cs typeface="Calibri"/>
              </a:rPr>
              <a:t>i</a:t>
            </a:r>
            <a:r>
              <a:rPr spc="0" dirty="0">
                <a:latin typeface="Comic Sans MS" panose="030F0702030302020204" pitchFamily="66" charset="0"/>
                <a:cs typeface="Calibri"/>
              </a:rPr>
              <a:t>n</a:t>
            </a:r>
            <a:r>
              <a:rPr spc="-10" dirty="0">
                <a:latin typeface="Comic Sans MS" panose="030F0702030302020204" pitchFamily="66" charset="0"/>
                <a:cs typeface="Calibri"/>
              </a:rPr>
              <a:t>t d</a:t>
            </a:r>
            <a:r>
              <a:rPr spc="-15" dirty="0">
                <a:latin typeface="Comic Sans MS" panose="030F0702030302020204" pitchFamily="66" charset="0"/>
                <a:cs typeface="Calibri"/>
              </a:rPr>
              <a:t>y</a:t>
            </a:r>
            <a:r>
              <a:rPr spc="-5" dirty="0">
                <a:latin typeface="Comic Sans MS" panose="030F0702030302020204" pitchFamily="66" charset="0"/>
                <a:cs typeface="Calibri"/>
              </a:rPr>
              <a:t>s</a:t>
            </a:r>
            <a:r>
              <a:rPr spc="0" dirty="0">
                <a:latin typeface="Comic Sans MS" panose="030F0702030302020204" pitchFamily="66" charset="0"/>
                <a:cs typeface="Calibri"/>
              </a:rPr>
              <a:t>fun</a:t>
            </a:r>
            <a:r>
              <a:rPr spc="-10" dirty="0">
                <a:latin typeface="Comic Sans MS" panose="030F0702030302020204" pitchFamily="66" charset="0"/>
                <a:cs typeface="Calibri"/>
              </a:rPr>
              <a:t>c</a:t>
            </a:r>
            <a:r>
              <a:rPr spc="-15" dirty="0">
                <a:latin typeface="Comic Sans MS" panose="030F0702030302020204" pitchFamily="66" charset="0"/>
                <a:cs typeface="Calibri"/>
              </a:rPr>
              <a:t>t</a:t>
            </a:r>
            <a:r>
              <a:rPr spc="-5" dirty="0">
                <a:latin typeface="Comic Sans MS" panose="030F0702030302020204" pitchFamily="66" charset="0"/>
                <a:cs typeface="Calibri"/>
              </a:rPr>
              <a:t>i</a:t>
            </a:r>
            <a:r>
              <a:rPr spc="0" dirty="0">
                <a:latin typeface="Comic Sans MS" panose="030F0702030302020204" pitchFamily="66" charset="0"/>
                <a:cs typeface="Calibri"/>
              </a:rPr>
              <a:t>on</a:t>
            </a:r>
            <a:r>
              <a:rPr spc="10" dirty="0">
                <a:latin typeface="Comic Sans MS" panose="030F0702030302020204" pitchFamily="66" charset="0"/>
                <a:cs typeface="Calibri"/>
              </a:rPr>
              <a:t> </a:t>
            </a:r>
            <a:r>
              <a:rPr lang="en-US" dirty="0">
                <a:latin typeface="Comic Sans MS" panose="030F0702030302020204" pitchFamily="66" charset="0"/>
                <a:cs typeface="Calibri"/>
              </a:rPr>
              <a:t>)</a:t>
            </a:r>
            <a:endParaRPr dirty="0">
              <a:latin typeface="Comic Sans MS" panose="030F0702030302020204" pitchFamily="66" charset="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4725" y="544896"/>
            <a:ext cx="5651500" cy="286385"/>
          </a:xfrm>
          <a:prstGeom prst="rect">
            <a:avLst/>
          </a:prstGeom>
        </p:spPr>
        <p:txBody>
          <a:bodyPr vert="horz" wrap="square" lIns="0" tIns="0" rIns="0" bIns="0" rtlCol="0">
            <a:noAutofit/>
          </a:bodyPr>
          <a:lstStyle/>
          <a:p>
            <a:pPr marL="12700">
              <a:lnSpc>
                <a:spcPct val="100000"/>
              </a:lnSpc>
              <a:tabLst>
                <a:tab pos="418465" algn="l"/>
              </a:tabLst>
            </a:pPr>
            <a:r>
              <a:rPr sz="1800" dirty="0">
                <a:solidFill>
                  <a:srgbClr val="FF5722"/>
                </a:solidFill>
                <a:latin typeface="Times New Roman"/>
                <a:cs typeface="Times New Roman"/>
              </a:rPr>
              <a:t>-	</a:t>
            </a:r>
            <a:r>
              <a:rPr sz="1800" b="1" i="1" dirty="0">
                <a:solidFill>
                  <a:srgbClr val="FF5722"/>
                </a:solidFill>
                <a:latin typeface="Arial"/>
                <a:cs typeface="Arial"/>
              </a:rPr>
              <a:t>Di</a:t>
            </a:r>
            <a:r>
              <a:rPr sz="1800" b="1" i="1" spc="-5" dirty="0">
                <a:solidFill>
                  <a:srgbClr val="FF5722"/>
                </a:solidFill>
                <a:latin typeface="Arial"/>
                <a:cs typeface="Arial"/>
              </a:rPr>
              <a:t>sc</a:t>
            </a:r>
            <a:r>
              <a:rPr sz="1800" b="1" i="1" spc="-15" dirty="0">
                <a:solidFill>
                  <a:srgbClr val="FF5722"/>
                </a:solidFill>
                <a:latin typeface="Arial"/>
                <a:cs typeface="Arial"/>
              </a:rPr>
              <a:t>us</a:t>
            </a:r>
            <a:r>
              <a:rPr sz="1800" b="1" i="1" spc="0" dirty="0">
                <a:solidFill>
                  <a:srgbClr val="FF5722"/>
                </a:solidFill>
                <a:latin typeface="Arial"/>
                <a:cs typeface="Arial"/>
              </a:rPr>
              <a:t>s</a:t>
            </a:r>
            <a:r>
              <a:rPr sz="1800" b="1" i="1" spc="-5" dirty="0">
                <a:solidFill>
                  <a:srgbClr val="FF5722"/>
                </a:solidFill>
                <a:latin typeface="Arial"/>
                <a:cs typeface="Arial"/>
              </a:rPr>
              <a:t> </a:t>
            </a:r>
            <a:r>
              <a:rPr sz="1800" b="1" i="1" spc="0" dirty="0">
                <a:solidFill>
                  <a:srgbClr val="FF5722"/>
                </a:solidFill>
                <a:latin typeface="Arial"/>
                <a:cs typeface="Arial"/>
              </a:rPr>
              <a:t>the</a:t>
            </a:r>
            <a:r>
              <a:rPr sz="1800" b="1" i="1" spc="-5" dirty="0">
                <a:solidFill>
                  <a:srgbClr val="FF5722"/>
                </a:solidFill>
                <a:latin typeface="Arial"/>
                <a:cs typeface="Arial"/>
              </a:rPr>
              <a:t> a</a:t>
            </a:r>
            <a:r>
              <a:rPr sz="1800" b="1" i="1" spc="-10" dirty="0">
                <a:solidFill>
                  <a:srgbClr val="FF5722"/>
                </a:solidFill>
                <a:latin typeface="Arial"/>
                <a:cs typeface="Arial"/>
              </a:rPr>
              <a:t>irw</a:t>
            </a:r>
            <a:r>
              <a:rPr sz="1800" b="1" i="1" spc="-15" dirty="0">
                <a:solidFill>
                  <a:srgbClr val="FF5722"/>
                </a:solidFill>
                <a:latin typeface="Arial"/>
                <a:cs typeface="Arial"/>
              </a:rPr>
              <a:t>a</a:t>
            </a:r>
            <a:r>
              <a:rPr sz="1800" b="1" i="1" spc="0" dirty="0">
                <a:solidFill>
                  <a:srgbClr val="FF5722"/>
                </a:solidFill>
                <a:latin typeface="Arial"/>
                <a:cs typeface="Arial"/>
              </a:rPr>
              <a:t>y</a:t>
            </a:r>
            <a:r>
              <a:rPr sz="1800" b="1" i="1" spc="-5" dirty="0">
                <a:solidFill>
                  <a:srgbClr val="FF5722"/>
                </a:solidFill>
                <a:latin typeface="Arial"/>
                <a:cs typeface="Arial"/>
              </a:rPr>
              <a:t> assess</a:t>
            </a:r>
            <a:r>
              <a:rPr sz="1800" b="1" i="1" spc="0" dirty="0">
                <a:solidFill>
                  <a:srgbClr val="FF5722"/>
                </a:solidFill>
                <a:latin typeface="Arial"/>
                <a:cs typeface="Arial"/>
              </a:rPr>
              <a:t>m</a:t>
            </a:r>
            <a:r>
              <a:rPr sz="1800" b="1" i="1" spc="-5" dirty="0">
                <a:solidFill>
                  <a:srgbClr val="FF5722"/>
                </a:solidFill>
                <a:latin typeface="Arial"/>
                <a:cs typeface="Arial"/>
              </a:rPr>
              <a:t>e</a:t>
            </a:r>
            <a:r>
              <a:rPr sz="1800" b="1" i="1" spc="-10" dirty="0">
                <a:solidFill>
                  <a:srgbClr val="FF5722"/>
                </a:solidFill>
                <a:latin typeface="Arial"/>
                <a:cs typeface="Arial"/>
              </a:rPr>
              <a:t>nt for this</a:t>
            </a:r>
            <a:r>
              <a:rPr sz="1800" b="1" i="1" spc="-5" dirty="0">
                <a:solidFill>
                  <a:srgbClr val="FF5722"/>
                </a:solidFill>
                <a:latin typeface="Arial"/>
                <a:cs typeface="Arial"/>
              </a:rPr>
              <a:t> </a:t>
            </a:r>
            <a:r>
              <a:rPr sz="1800" b="1" i="1" spc="-15" dirty="0">
                <a:solidFill>
                  <a:srgbClr val="FF5722"/>
                </a:solidFill>
                <a:latin typeface="Arial"/>
                <a:cs typeface="Arial"/>
              </a:rPr>
              <a:t>pa</a:t>
            </a:r>
            <a:r>
              <a:rPr sz="1800" b="1" i="1" spc="-10" dirty="0">
                <a:solidFill>
                  <a:srgbClr val="FF5722"/>
                </a:solidFill>
                <a:latin typeface="Arial"/>
                <a:cs typeface="Arial"/>
              </a:rPr>
              <a:t>ti</a:t>
            </a:r>
            <a:r>
              <a:rPr sz="1800" b="1" i="1" spc="-15" dirty="0">
                <a:solidFill>
                  <a:srgbClr val="FF5722"/>
                </a:solidFill>
                <a:latin typeface="Arial"/>
                <a:cs typeface="Arial"/>
              </a:rPr>
              <a:t>e</a:t>
            </a:r>
            <a:r>
              <a:rPr sz="1800" b="1" i="1" spc="-10" dirty="0">
                <a:solidFill>
                  <a:srgbClr val="FF5722"/>
                </a:solidFill>
                <a:latin typeface="Arial"/>
                <a:cs typeface="Arial"/>
              </a:rPr>
              <a:t>nt?</a:t>
            </a:r>
            <a:endParaRPr sz="1800">
              <a:latin typeface="Arial"/>
              <a:cs typeface="Arial"/>
            </a:endParaRPr>
          </a:p>
        </p:txBody>
      </p:sp>
      <p:sp>
        <p:nvSpPr>
          <p:cNvPr id="3" name="object 3"/>
          <p:cNvSpPr txBox="1"/>
          <p:nvPr/>
        </p:nvSpPr>
        <p:spPr>
          <a:xfrm>
            <a:off x="390425" y="1233345"/>
            <a:ext cx="2210435" cy="3066415"/>
          </a:xfrm>
          <a:prstGeom prst="rect">
            <a:avLst/>
          </a:prstGeom>
        </p:spPr>
        <p:txBody>
          <a:bodyPr vert="horz" wrap="square" lIns="0" tIns="0" rIns="0" bIns="0" rtlCol="0">
            <a:noAutofit/>
          </a:bodyPr>
          <a:lstStyle/>
          <a:p>
            <a:pPr marL="12700">
              <a:lnSpc>
                <a:spcPct val="100000"/>
              </a:lnSpc>
            </a:pPr>
            <a:r>
              <a:rPr sz="1800" spc="-5" dirty="0">
                <a:solidFill>
                  <a:srgbClr val="4285F4"/>
                </a:solidFill>
                <a:latin typeface="Arial"/>
                <a:cs typeface="Arial"/>
              </a:rPr>
              <a:t>L</a:t>
            </a:r>
            <a:r>
              <a:rPr sz="1800" spc="-20" dirty="0">
                <a:solidFill>
                  <a:srgbClr val="4285F4"/>
                </a:solidFill>
                <a:latin typeface="Arial"/>
                <a:cs typeface="Arial"/>
              </a:rPr>
              <a:t>E</a:t>
            </a:r>
            <a:r>
              <a:rPr sz="1800" spc="0" dirty="0">
                <a:solidFill>
                  <a:srgbClr val="4285F4"/>
                </a:solidFill>
                <a:latin typeface="Arial"/>
                <a:cs typeface="Arial"/>
              </a:rPr>
              <a:t>M</a:t>
            </a:r>
            <a:r>
              <a:rPr sz="1800" spc="-15" dirty="0">
                <a:solidFill>
                  <a:srgbClr val="4285F4"/>
                </a:solidFill>
                <a:latin typeface="Arial"/>
                <a:cs typeface="Arial"/>
              </a:rPr>
              <a:t>ON</a:t>
            </a:r>
            <a:r>
              <a:rPr sz="1800" spc="-5" dirty="0">
                <a:solidFill>
                  <a:srgbClr val="4285F4"/>
                </a:solidFill>
                <a:latin typeface="Arial"/>
                <a:cs typeface="Arial"/>
              </a:rPr>
              <a:t> </a:t>
            </a:r>
            <a:r>
              <a:rPr sz="1800" spc="0" dirty="0">
                <a:solidFill>
                  <a:srgbClr val="4285F4"/>
                </a:solidFill>
                <a:latin typeface="Arial"/>
                <a:cs typeface="Arial"/>
              </a:rPr>
              <a:t>cri</a:t>
            </a:r>
            <a:r>
              <a:rPr sz="1800" spc="-5" dirty="0">
                <a:solidFill>
                  <a:srgbClr val="4285F4"/>
                </a:solidFill>
                <a:latin typeface="Arial"/>
                <a:cs typeface="Arial"/>
              </a:rPr>
              <a:t>te</a:t>
            </a:r>
            <a:r>
              <a:rPr sz="1800" spc="0" dirty="0">
                <a:solidFill>
                  <a:srgbClr val="4285F4"/>
                </a:solidFill>
                <a:latin typeface="Arial"/>
                <a:cs typeface="Arial"/>
              </a:rPr>
              <a:t>ria</a:t>
            </a:r>
            <a:endParaRPr sz="1800">
              <a:latin typeface="Arial"/>
              <a:cs typeface="Arial"/>
            </a:endParaRPr>
          </a:p>
          <a:p>
            <a:pPr>
              <a:lnSpc>
                <a:spcPts val="1000"/>
              </a:lnSpc>
            </a:pPr>
            <a:endParaRPr sz="1000"/>
          </a:p>
          <a:p>
            <a:pPr>
              <a:lnSpc>
                <a:spcPts val="1000"/>
              </a:lnSpc>
            </a:pPr>
            <a:endParaRPr sz="1000"/>
          </a:p>
          <a:p>
            <a:pPr>
              <a:lnSpc>
                <a:spcPts val="1000"/>
              </a:lnSpc>
            </a:pPr>
            <a:endParaRPr sz="1000"/>
          </a:p>
          <a:p>
            <a:pPr>
              <a:lnSpc>
                <a:spcPts val="1200"/>
              </a:lnSpc>
              <a:spcBef>
                <a:spcPts val="7"/>
              </a:spcBef>
            </a:pPr>
            <a:endParaRPr sz="1200"/>
          </a:p>
          <a:p>
            <a:pPr marL="469900" indent="-342900">
              <a:lnSpc>
                <a:spcPct val="100000"/>
              </a:lnSpc>
              <a:buFont typeface="Arial"/>
              <a:buChar char="●"/>
              <a:tabLst>
                <a:tab pos="469265" algn="l"/>
              </a:tabLst>
            </a:pPr>
            <a:r>
              <a:rPr sz="1800" dirty="0">
                <a:latin typeface="Arial"/>
                <a:cs typeface="Arial"/>
              </a:rPr>
              <a:t>L</a:t>
            </a:r>
            <a:r>
              <a:rPr sz="1800" spc="-5" dirty="0">
                <a:latin typeface="Arial"/>
                <a:cs typeface="Arial"/>
              </a:rPr>
              <a:t> Loo</a:t>
            </a:r>
            <a:r>
              <a:rPr sz="1800" spc="0" dirty="0">
                <a:latin typeface="Arial"/>
                <a:cs typeface="Arial"/>
              </a:rPr>
              <a:t>k</a:t>
            </a:r>
            <a:r>
              <a:rPr sz="1800" spc="-5" dirty="0">
                <a:latin typeface="Arial"/>
                <a:cs typeface="Arial"/>
              </a:rPr>
              <a:t> e</a:t>
            </a:r>
            <a:r>
              <a:rPr sz="1800" spc="-10" dirty="0">
                <a:latin typeface="Arial"/>
                <a:cs typeface="Arial"/>
              </a:rPr>
              <a:t>xt</a:t>
            </a:r>
            <a:r>
              <a:rPr sz="1800" spc="-5" dirty="0">
                <a:latin typeface="Arial"/>
                <a:cs typeface="Arial"/>
              </a:rPr>
              <a:t>e</a:t>
            </a:r>
            <a:r>
              <a:rPr sz="1800" spc="0" dirty="0">
                <a:latin typeface="Arial"/>
                <a:cs typeface="Arial"/>
              </a:rPr>
              <a:t>r</a:t>
            </a:r>
            <a:r>
              <a:rPr sz="1800" spc="-5" dirty="0">
                <a:latin typeface="Arial"/>
                <a:cs typeface="Arial"/>
              </a:rPr>
              <a:t>na</a:t>
            </a:r>
            <a:r>
              <a:rPr sz="1800" spc="0" dirty="0">
                <a:latin typeface="Arial"/>
                <a:cs typeface="Arial"/>
              </a:rPr>
              <a:t>lly</a:t>
            </a:r>
            <a:endParaRPr sz="1800">
              <a:latin typeface="Arial"/>
              <a:cs typeface="Arial"/>
            </a:endParaRPr>
          </a:p>
          <a:p>
            <a:pPr>
              <a:lnSpc>
                <a:spcPts val="700"/>
              </a:lnSpc>
              <a:spcBef>
                <a:spcPts val="6"/>
              </a:spcBef>
              <a:buFont typeface="Arial"/>
              <a:buChar char="●"/>
            </a:pPr>
            <a:endParaRPr sz="700"/>
          </a:p>
          <a:p>
            <a:pPr>
              <a:lnSpc>
                <a:spcPts val="1000"/>
              </a:lnSpc>
              <a:buFont typeface="Arial"/>
              <a:buChar char="●"/>
            </a:pPr>
            <a:endParaRPr sz="1000"/>
          </a:p>
          <a:p>
            <a:pPr marL="469900" indent="-342900">
              <a:lnSpc>
                <a:spcPct val="100000"/>
              </a:lnSpc>
              <a:buFont typeface="Arial"/>
              <a:buChar char="●"/>
              <a:tabLst>
                <a:tab pos="469265" algn="l"/>
              </a:tabLst>
            </a:pPr>
            <a:r>
              <a:rPr sz="1800" spc="-15" dirty="0">
                <a:latin typeface="Arial"/>
                <a:cs typeface="Arial"/>
              </a:rPr>
              <a:t>E</a:t>
            </a:r>
            <a:r>
              <a:rPr sz="1800" spc="-5" dirty="0">
                <a:latin typeface="Arial"/>
                <a:cs typeface="Arial"/>
              </a:rPr>
              <a:t> </a:t>
            </a:r>
            <a:r>
              <a:rPr sz="1800" spc="-20" dirty="0">
                <a:latin typeface="Arial"/>
                <a:cs typeface="Arial"/>
              </a:rPr>
              <a:t>E</a:t>
            </a:r>
            <a:r>
              <a:rPr sz="1800" spc="0" dirty="0">
                <a:latin typeface="Arial"/>
                <a:cs typeface="Arial"/>
              </a:rPr>
              <a:t>x</a:t>
            </a:r>
            <a:r>
              <a:rPr sz="1800" spc="-5" dirty="0">
                <a:latin typeface="Arial"/>
                <a:cs typeface="Arial"/>
              </a:rPr>
              <a:t>a</a:t>
            </a:r>
            <a:r>
              <a:rPr sz="1800" spc="0" dirty="0">
                <a:latin typeface="Arial"/>
                <a:cs typeface="Arial"/>
              </a:rPr>
              <a:t>mi</a:t>
            </a:r>
            <a:r>
              <a:rPr sz="1800" spc="-5" dirty="0">
                <a:latin typeface="Arial"/>
                <a:cs typeface="Arial"/>
              </a:rPr>
              <a:t>natio</a:t>
            </a:r>
            <a:r>
              <a:rPr sz="1800" spc="0" dirty="0">
                <a:latin typeface="Arial"/>
                <a:cs typeface="Arial"/>
              </a:rPr>
              <a:t>n</a:t>
            </a:r>
            <a:endParaRPr sz="1800">
              <a:latin typeface="Arial"/>
              <a:cs typeface="Arial"/>
            </a:endParaRPr>
          </a:p>
          <a:p>
            <a:pPr>
              <a:lnSpc>
                <a:spcPts val="700"/>
              </a:lnSpc>
              <a:spcBef>
                <a:spcPts val="39"/>
              </a:spcBef>
              <a:buFont typeface="Arial"/>
              <a:buChar char="●"/>
            </a:pPr>
            <a:endParaRPr sz="700"/>
          </a:p>
          <a:p>
            <a:pPr>
              <a:lnSpc>
                <a:spcPts val="1000"/>
              </a:lnSpc>
              <a:buFont typeface="Arial"/>
              <a:buChar char="●"/>
            </a:pPr>
            <a:endParaRPr sz="1000"/>
          </a:p>
          <a:p>
            <a:pPr marL="469900" indent="-342900">
              <a:lnSpc>
                <a:spcPct val="100000"/>
              </a:lnSpc>
              <a:buFont typeface="Arial"/>
              <a:buChar char="●"/>
              <a:tabLst>
                <a:tab pos="469265" algn="l"/>
              </a:tabLst>
            </a:pPr>
            <a:r>
              <a:rPr sz="1800" dirty="0">
                <a:latin typeface="Arial"/>
                <a:cs typeface="Arial"/>
              </a:rPr>
              <a:t>M M</a:t>
            </a:r>
            <a:r>
              <a:rPr sz="1800" spc="-5" dirty="0">
                <a:latin typeface="Arial"/>
                <a:cs typeface="Arial"/>
              </a:rPr>
              <a:t>a</a:t>
            </a:r>
            <a:r>
              <a:rPr sz="1800" spc="0" dirty="0">
                <a:latin typeface="Arial"/>
                <a:cs typeface="Arial"/>
              </a:rPr>
              <a:t>ll</a:t>
            </a:r>
            <a:r>
              <a:rPr sz="1800" spc="-5" dirty="0">
                <a:latin typeface="Arial"/>
                <a:cs typeface="Arial"/>
              </a:rPr>
              <a:t>a</a:t>
            </a:r>
            <a:r>
              <a:rPr sz="1800" spc="0" dirty="0">
                <a:latin typeface="Arial"/>
                <a:cs typeface="Arial"/>
              </a:rPr>
              <a:t>m</a:t>
            </a:r>
            <a:r>
              <a:rPr sz="1800" spc="-5" dirty="0">
                <a:latin typeface="Arial"/>
                <a:cs typeface="Arial"/>
              </a:rPr>
              <a:t>pa</a:t>
            </a:r>
            <a:r>
              <a:rPr sz="1800" spc="-10" dirty="0">
                <a:latin typeface="Arial"/>
                <a:cs typeface="Arial"/>
              </a:rPr>
              <a:t>t</a:t>
            </a:r>
            <a:r>
              <a:rPr sz="1800" spc="0" dirty="0">
                <a:latin typeface="Arial"/>
                <a:cs typeface="Arial"/>
              </a:rPr>
              <a:t>i</a:t>
            </a:r>
            <a:endParaRPr sz="1800">
              <a:latin typeface="Arial"/>
              <a:cs typeface="Arial"/>
            </a:endParaRPr>
          </a:p>
          <a:p>
            <a:pPr>
              <a:lnSpc>
                <a:spcPts val="700"/>
              </a:lnSpc>
              <a:spcBef>
                <a:spcPts val="6"/>
              </a:spcBef>
              <a:buFont typeface="Arial"/>
              <a:buChar char="●"/>
            </a:pPr>
            <a:endParaRPr sz="700"/>
          </a:p>
          <a:p>
            <a:pPr>
              <a:lnSpc>
                <a:spcPts val="1000"/>
              </a:lnSpc>
              <a:buFont typeface="Arial"/>
              <a:buChar char="●"/>
            </a:pPr>
            <a:endParaRPr sz="1000"/>
          </a:p>
          <a:p>
            <a:pPr marL="469900" indent="-342900">
              <a:lnSpc>
                <a:spcPct val="100000"/>
              </a:lnSpc>
              <a:buFont typeface="Arial"/>
              <a:buChar char="●"/>
              <a:tabLst>
                <a:tab pos="469265" algn="l"/>
              </a:tabLst>
            </a:pPr>
            <a:r>
              <a:rPr sz="1800" spc="-15" dirty="0">
                <a:latin typeface="Arial"/>
                <a:cs typeface="Arial"/>
              </a:rPr>
              <a:t>O</a:t>
            </a:r>
            <a:r>
              <a:rPr sz="1800" spc="-5" dirty="0">
                <a:latin typeface="Arial"/>
                <a:cs typeface="Arial"/>
              </a:rPr>
              <a:t> </a:t>
            </a:r>
            <a:r>
              <a:rPr sz="1800" spc="-15" dirty="0">
                <a:latin typeface="Arial"/>
                <a:cs typeface="Arial"/>
              </a:rPr>
              <a:t>O</a:t>
            </a:r>
            <a:r>
              <a:rPr sz="1800" spc="-5" dirty="0">
                <a:latin typeface="Arial"/>
                <a:cs typeface="Arial"/>
              </a:rPr>
              <a:t>b</a:t>
            </a:r>
            <a:r>
              <a:rPr sz="1800" spc="-10" dirty="0">
                <a:latin typeface="Arial"/>
                <a:cs typeface="Arial"/>
              </a:rPr>
              <a:t>str</a:t>
            </a:r>
            <a:r>
              <a:rPr sz="1800" spc="-5" dirty="0">
                <a:latin typeface="Arial"/>
                <a:cs typeface="Arial"/>
              </a:rPr>
              <a:t>u</a:t>
            </a:r>
            <a:r>
              <a:rPr sz="1800" spc="-10" dirty="0">
                <a:latin typeface="Arial"/>
                <a:cs typeface="Arial"/>
              </a:rPr>
              <a:t>cti</a:t>
            </a:r>
            <a:r>
              <a:rPr sz="1800" spc="-5" dirty="0">
                <a:latin typeface="Arial"/>
                <a:cs typeface="Arial"/>
              </a:rPr>
              <a:t>o</a:t>
            </a:r>
            <a:r>
              <a:rPr sz="1800" spc="0" dirty="0">
                <a:latin typeface="Arial"/>
                <a:cs typeface="Arial"/>
              </a:rPr>
              <a:t>n</a:t>
            </a:r>
            <a:endParaRPr sz="1800">
              <a:latin typeface="Arial"/>
              <a:cs typeface="Arial"/>
            </a:endParaRPr>
          </a:p>
          <a:p>
            <a:pPr>
              <a:lnSpc>
                <a:spcPts val="700"/>
              </a:lnSpc>
              <a:spcBef>
                <a:spcPts val="40"/>
              </a:spcBef>
              <a:buFont typeface="Arial"/>
              <a:buChar char="●"/>
            </a:pPr>
            <a:endParaRPr sz="700"/>
          </a:p>
          <a:p>
            <a:pPr>
              <a:lnSpc>
                <a:spcPts val="1000"/>
              </a:lnSpc>
              <a:buFont typeface="Arial"/>
              <a:buChar char="●"/>
            </a:pPr>
            <a:endParaRPr sz="1000"/>
          </a:p>
          <a:p>
            <a:pPr marL="469900" indent="-342900">
              <a:lnSpc>
                <a:spcPct val="100000"/>
              </a:lnSpc>
              <a:buFont typeface="Arial"/>
              <a:buChar char="●"/>
              <a:tabLst>
                <a:tab pos="469265" algn="l"/>
              </a:tabLst>
            </a:pPr>
            <a:r>
              <a:rPr sz="1800" dirty="0">
                <a:latin typeface="Arial"/>
                <a:cs typeface="Arial"/>
              </a:rPr>
              <a:t>N</a:t>
            </a:r>
            <a:r>
              <a:rPr sz="1800" spc="-5" dirty="0">
                <a:latin typeface="Arial"/>
                <a:cs typeface="Arial"/>
              </a:rPr>
              <a:t> </a:t>
            </a:r>
            <a:r>
              <a:rPr sz="1800" spc="0" dirty="0">
                <a:latin typeface="Arial"/>
                <a:cs typeface="Arial"/>
              </a:rPr>
              <a:t>N</a:t>
            </a:r>
            <a:r>
              <a:rPr sz="1800" spc="-5" dirty="0">
                <a:latin typeface="Arial"/>
                <a:cs typeface="Arial"/>
              </a:rPr>
              <a:t>e</a:t>
            </a:r>
            <a:r>
              <a:rPr sz="1800" spc="0" dirty="0">
                <a:latin typeface="Arial"/>
                <a:cs typeface="Arial"/>
              </a:rPr>
              <a:t>ck</a:t>
            </a:r>
            <a:r>
              <a:rPr sz="1800" spc="-5" dirty="0">
                <a:latin typeface="Arial"/>
                <a:cs typeface="Arial"/>
              </a:rPr>
              <a:t> </a:t>
            </a:r>
            <a:r>
              <a:rPr sz="1800" spc="0" dirty="0">
                <a:latin typeface="Arial"/>
                <a:cs typeface="Arial"/>
              </a:rPr>
              <a:t>m</a:t>
            </a:r>
            <a:r>
              <a:rPr sz="1800" spc="-5" dirty="0">
                <a:latin typeface="Arial"/>
                <a:cs typeface="Arial"/>
              </a:rPr>
              <a:t>ob</a:t>
            </a:r>
            <a:r>
              <a:rPr sz="1800" spc="0" dirty="0">
                <a:latin typeface="Arial"/>
                <a:cs typeface="Arial"/>
              </a:rPr>
              <a:t>ili</a:t>
            </a:r>
            <a:r>
              <a:rPr sz="1800" spc="-5" dirty="0">
                <a:latin typeface="Arial"/>
                <a:cs typeface="Arial"/>
              </a:rPr>
              <a:t>ty</a:t>
            </a:r>
            <a:endParaRPr sz="1800">
              <a:latin typeface="Arial"/>
              <a:cs typeface="Arial"/>
            </a:endParaRPr>
          </a:p>
        </p:txBody>
      </p:sp>
      <p:sp>
        <p:nvSpPr>
          <p:cNvPr id="4" name="object 4"/>
          <p:cNvSpPr/>
          <p:nvPr/>
        </p:nvSpPr>
        <p:spPr>
          <a:xfrm>
            <a:off x="6803625" y="1611610"/>
            <a:ext cx="1655400" cy="1920275"/>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97</TotalTime>
  <Words>855</Words>
  <Application>Microsoft Office PowerPoint</Application>
  <PresentationFormat>On-screen Show (16:9)</PresentationFormat>
  <Paragraphs>140</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Comic Sans MS</vt:lpstr>
      <vt:lpstr>Times New Roman</vt:lpstr>
      <vt:lpstr>Wingdings 3</vt:lpstr>
      <vt:lpstr>Ion</vt:lpstr>
      <vt:lpstr>PowerPoint Presentation</vt:lpstr>
      <vt:lpstr>Case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Mallampati Classification</vt:lpstr>
      <vt:lpstr>PowerPoint Presentation</vt:lpstr>
      <vt:lpstr>2) Intra-Operative Management:</vt:lpstr>
      <vt:lpstr>PowerPoint Presentation</vt:lpstr>
      <vt:lpstr>PowerPoint Presentation</vt:lpstr>
      <vt:lpstr>PowerPoint Presentation</vt:lpstr>
      <vt:lpstr>PowerPoint Presentation</vt:lpstr>
      <vt:lpstr>Discuss the safety features of anesthesia machine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saeed nassar</dc:creator>
  <cp:lastModifiedBy>Talal Alh</cp:lastModifiedBy>
  <cp:revision>14</cp:revision>
  <dcterms:created xsi:type="dcterms:W3CDTF">2018-03-18T23:14:04Z</dcterms:created>
  <dcterms:modified xsi:type="dcterms:W3CDTF">2018-03-22T12:10:48Z</dcterms:modified>
</cp:coreProperties>
</file>