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1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4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4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7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1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A8171-E5EF-4E66-BBF2-017AB4FD3A5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A8ED-01F9-499C-86C1-1EA4FCBC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2000" cy="68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63" t="7956" r="5473" b="3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6" t="8525" r="5448" b="3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09" t="8276" r="5486" b="3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79" t="8555" r="5367" b="3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2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95" t="8335" r="5538" b="3619"/>
          <a:stretch/>
        </p:blipFill>
        <p:spPr>
          <a:xfrm>
            <a:off x="0" y="-21879"/>
            <a:ext cx="12192000" cy="68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314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73" t="7944" r="5342" b="39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9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57" t="7915" r="5331" b="45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64" t="8216" r="5324" b="413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1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59" t="8678" r="5592" b="508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28" t="8847" r="5305" b="376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22" t="8254" r="5417" b="402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Ahmed Alqarni</dc:creator>
  <cp:lastModifiedBy>Sami Ahmed Alqarni</cp:lastModifiedBy>
  <cp:revision>3</cp:revision>
  <dcterms:created xsi:type="dcterms:W3CDTF">2018-03-20T20:26:45Z</dcterms:created>
  <dcterms:modified xsi:type="dcterms:W3CDTF">2018-03-20T20:47:07Z</dcterms:modified>
</cp:coreProperties>
</file>