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lvl1pPr>
    <a:lvl2pPr marL="0" marR="0" indent="4572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lvl2pPr>
    <a:lvl3pPr marL="0" marR="0" indent="9144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lvl3pPr>
    <a:lvl4pPr marL="0" marR="0" indent="13716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lvl4pPr>
    <a:lvl5pPr marL="0" marR="0" indent="18288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lvl5pPr>
    <a:lvl6pPr marL="0" marR="0" indent="22860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lvl6pPr>
    <a:lvl7pPr marL="0" marR="0" indent="27432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lvl7pPr>
    <a:lvl8pPr marL="0" marR="0" indent="32004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lvl8pPr>
    <a:lvl9pPr marL="0" marR="0" indent="36576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5DB"/>
          </a:solidFill>
        </a:fill>
      </a:tcStyle>
    </a:wholeTbl>
    <a:band2H>
      <a:tcTxStyle b="def" i="def"/>
      <a:tcStyle>
        <a:tcBdr/>
        <a:fill>
          <a:solidFill>
            <a:srgbClr val="F0F2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E7CB"/>
          </a:solidFill>
        </a:fill>
      </a:tcStyle>
    </a:wholeTbl>
    <a:band2H>
      <a:tcTxStyle b="def" i="def"/>
      <a:tcStyle>
        <a:tcBdr/>
        <a:fill>
          <a:solidFill>
            <a:srgbClr val="FAF3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EE9"/>
          </a:solidFill>
        </a:fill>
      </a:tcStyle>
    </a:wholeTbl>
    <a:band2H>
      <a:tcTxStyle b="def" i="def"/>
      <a:tcStyle>
        <a:tcBdr/>
        <a:fill>
          <a:solidFill>
            <a:srgbClr val="ECEF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algn="r" latinLnBrk="0">
      <a:defRPr sz="1200">
        <a:solidFill>
          <a:srgbClr val="FFFFFF"/>
        </a:solidFill>
        <a:latin typeface="+mn-lt"/>
        <a:ea typeface="+mn-ea"/>
        <a:cs typeface="+mn-cs"/>
        <a:sym typeface="Constantia"/>
      </a:defRPr>
    </a:lvl1pPr>
    <a:lvl2pPr indent="228600" algn="r" latinLnBrk="0">
      <a:defRPr sz="1200">
        <a:solidFill>
          <a:srgbClr val="FFFFFF"/>
        </a:solidFill>
        <a:latin typeface="+mn-lt"/>
        <a:ea typeface="+mn-ea"/>
        <a:cs typeface="+mn-cs"/>
        <a:sym typeface="Constantia"/>
      </a:defRPr>
    </a:lvl2pPr>
    <a:lvl3pPr indent="457200" algn="r" latinLnBrk="0">
      <a:defRPr sz="1200">
        <a:solidFill>
          <a:srgbClr val="FFFFFF"/>
        </a:solidFill>
        <a:latin typeface="+mn-lt"/>
        <a:ea typeface="+mn-ea"/>
        <a:cs typeface="+mn-cs"/>
        <a:sym typeface="Constantia"/>
      </a:defRPr>
    </a:lvl3pPr>
    <a:lvl4pPr indent="685800" algn="r" latinLnBrk="0">
      <a:defRPr sz="1200">
        <a:solidFill>
          <a:srgbClr val="FFFFFF"/>
        </a:solidFill>
        <a:latin typeface="+mn-lt"/>
        <a:ea typeface="+mn-ea"/>
        <a:cs typeface="+mn-cs"/>
        <a:sym typeface="Constantia"/>
      </a:defRPr>
    </a:lvl4pPr>
    <a:lvl5pPr indent="914400" algn="r" latinLnBrk="0">
      <a:defRPr sz="1200">
        <a:solidFill>
          <a:srgbClr val="FFFFFF"/>
        </a:solidFill>
        <a:latin typeface="+mn-lt"/>
        <a:ea typeface="+mn-ea"/>
        <a:cs typeface="+mn-cs"/>
        <a:sym typeface="Constantia"/>
      </a:defRPr>
    </a:lvl5pPr>
    <a:lvl6pPr indent="1143000" algn="r" latinLnBrk="0">
      <a:defRPr sz="1200">
        <a:solidFill>
          <a:srgbClr val="FFFFFF"/>
        </a:solidFill>
        <a:latin typeface="+mn-lt"/>
        <a:ea typeface="+mn-ea"/>
        <a:cs typeface="+mn-cs"/>
        <a:sym typeface="Constantia"/>
      </a:defRPr>
    </a:lvl6pPr>
    <a:lvl7pPr indent="1371600" algn="r" latinLnBrk="0">
      <a:defRPr sz="1200">
        <a:solidFill>
          <a:srgbClr val="FFFFFF"/>
        </a:solidFill>
        <a:latin typeface="+mn-lt"/>
        <a:ea typeface="+mn-ea"/>
        <a:cs typeface="+mn-cs"/>
        <a:sym typeface="Constantia"/>
      </a:defRPr>
    </a:lvl7pPr>
    <a:lvl8pPr indent="1600200" algn="r" latinLnBrk="0">
      <a:defRPr sz="1200">
        <a:solidFill>
          <a:srgbClr val="FFFFFF"/>
        </a:solidFill>
        <a:latin typeface="+mn-lt"/>
        <a:ea typeface="+mn-ea"/>
        <a:cs typeface="+mn-cs"/>
        <a:sym typeface="Constantia"/>
      </a:defRPr>
    </a:lvl8pPr>
    <a:lvl9pPr indent="1828800" algn="r" latinLnBrk="0">
      <a:defRPr sz="1200">
        <a:solidFill>
          <a:srgbClr val="FFFFFF"/>
        </a:solidFill>
        <a:latin typeface="+mn-lt"/>
        <a:ea typeface="+mn-ea"/>
        <a:cs typeface="+mn-cs"/>
        <a:sym typeface="Constantia"/>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1" name="Body Level One…"/>
          <p:cNvSpPr txBox="1"/>
          <p:nvPr>
            <p:ph type="body" sz="quarter" idx="1"/>
          </p:nvPr>
        </p:nvSpPr>
        <p:spPr>
          <a:xfrm>
            <a:off x="457200" y="3699804"/>
            <a:ext cx="8305800" cy="1143001"/>
          </a:xfrm>
          <a:prstGeom prst="rect">
            <a:avLst/>
          </a:prstGeom>
        </p:spPr>
        <p:txBody>
          <a:bodyPr/>
          <a:lstStyle>
            <a:lvl1pPr marL="0" indent="0" algn="ctr">
              <a:buClrTx/>
              <a:buSzTx/>
              <a:buNone/>
              <a:defRPr spc="100" sz="2200">
                <a:solidFill>
                  <a:srgbClr val="FEFAC9"/>
                </a:solidFill>
              </a:defRPr>
            </a:lvl1pPr>
            <a:lvl2pPr marL="0" indent="457200" algn="ctr">
              <a:buClrTx/>
              <a:buSzTx/>
              <a:buNone/>
              <a:defRPr spc="100" sz="2200">
                <a:solidFill>
                  <a:srgbClr val="FEFAC9"/>
                </a:solidFill>
              </a:defRPr>
            </a:lvl2pPr>
            <a:lvl3pPr marL="0" indent="914400" algn="ctr">
              <a:buClrTx/>
              <a:buSzTx/>
              <a:buNone/>
              <a:defRPr spc="100" sz="2200">
                <a:solidFill>
                  <a:srgbClr val="FEFAC9"/>
                </a:solidFill>
              </a:defRPr>
            </a:lvl3pPr>
            <a:lvl4pPr marL="0" indent="1371600" algn="ctr">
              <a:buClrTx/>
              <a:buSzTx/>
              <a:buNone/>
              <a:defRPr spc="100" sz="2200">
                <a:solidFill>
                  <a:srgbClr val="FEFAC9"/>
                </a:solidFill>
              </a:defRPr>
            </a:lvl4pPr>
            <a:lvl5pPr marL="0" indent="1828800" algn="ctr">
              <a:buClrTx/>
              <a:buSzTx/>
              <a:buNone/>
              <a:defRPr spc="100" sz="2200">
                <a:solidFill>
                  <a:srgbClr val="FEFAC9"/>
                </a:solidFill>
              </a:defRPr>
            </a:lvl5pPr>
          </a:lstStyle>
          <a:p>
            <a:pPr/>
            <a:r>
              <a:t>Body Level One</a:t>
            </a:r>
          </a:p>
          <a:p>
            <a:pPr lvl="1"/>
            <a:r>
              <a:t>Body Level Two</a:t>
            </a:r>
          </a:p>
          <a:p>
            <a:pPr lvl="2"/>
            <a:r>
              <a:t>Body Level Three</a:t>
            </a:r>
          </a:p>
          <a:p>
            <a:pPr lvl="3"/>
            <a:r>
              <a:t>Body Level Four</a:t>
            </a:r>
          </a:p>
          <a:p>
            <a:pPr lvl="4"/>
            <a:r>
              <a:t>Body Level Five</a:t>
            </a:r>
          </a:p>
        </p:txBody>
      </p:sp>
      <p:sp>
        <p:nvSpPr>
          <p:cNvPr id="12" name="Title Text"/>
          <p:cNvSpPr txBox="1"/>
          <p:nvPr>
            <p:ph type="title"/>
          </p:nvPr>
        </p:nvSpPr>
        <p:spPr>
          <a:xfrm>
            <a:off x="457200" y="1433731"/>
            <a:ext cx="8305800" cy="1981201"/>
          </a:xfrm>
          <a:prstGeom prst="rect">
            <a:avLst/>
          </a:prstGeom>
        </p:spPr>
        <p:txBody>
          <a:bodyPr/>
          <a:lstStyle>
            <a:lvl1pPr algn="ctr">
              <a:defRPr sz="4800">
                <a:ln w="3199">
                  <a:solidFill>
                    <a:srgbClr val="3C4421">
                      <a:alpha val="25000"/>
                    </a:srgbClr>
                  </a:solidFill>
                </a:ln>
              </a:defRPr>
            </a:lvl1pPr>
          </a:lstStyle>
          <a:p>
            <a:pPr/>
            <a:r>
              <a:t>Title Text</a:t>
            </a:r>
          </a:p>
        </p:txBody>
      </p:sp>
      <p:sp>
        <p:nvSpPr>
          <p:cNvPr id="13" name="Straight Connector 7"/>
          <p:cNvSpPr/>
          <p:nvPr/>
        </p:nvSpPr>
        <p:spPr>
          <a:xfrm>
            <a:off x="1463625" y="3550126"/>
            <a:ext cx="2971801" cy="1588"/>
          </a:xfrm>
          <a:prstGeom prst="line">
            <a:avLst/>
          </a:prstGeom>
          <a:ln>
            <a:solidFill>
              <a:srgbClr val="E8E8E7"/>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14" name="Straight Connector 12"/>
          <p:cNvSpPr/>
          <p:nvPr/>
        </p:nvSpPr>
        <p:spPr>
          <a:xfrm>
            <a:off x="4708573" y="3550126"/>
            <a:ext cx="2971801" cy="1588"/>
          </a:xfrm>
          <a:prstGeom prst="line">
            <a:avLst/>
          </a:prstGeom>
          <a:ln>
            <a:solidFill>
              <a:srgbClr val="E8E8E7"/>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15" name="Oval 13"/>
          <p:cNvSpPr/>
          <p:nvPr/>
        </p:nvSpPr>
        <p:spPr>
          <a:xfrm>
            <a:off x="4540348" y="3526301"/>
            <a:ext cx="45721" cy="45721"/>
          </a:xfrm>
          <a:prstGeom prst="ellipse">
            <a:avLst/>
          </a:prstGeom>
          <a:solidFill>
            <a:schemeClr val="accent2"/>
          </a:solidFill>
          <a:ln w="38100">
            <a:solidFill>
              <a:schemeClr val="accent2"/>
            </a:solidFill>
          </a:ln>
          <a:effectLst>
            <a:outerShdw sx="100000" sy="100000" kx="0" ky="0" algn="b" rotWithShape="0" blurRad="38100" dist="0" dir="2700000">
              <a:srgbClr val="000000">
                <a:alpha val="55000"/>
              </a:srgbClr>
            </a:outerShdw>
          </a:effectLst>
        </p:spPr>
        <p:txBody>
          <a:bodyPr lIns="45719" rIns="45719" anchor="ctr"/>
          <a:lstStyle/>
          <a:p>
            <a:pPr algn="ctr">
              <a:defRPr>
                <a:solidFill>
                  <a:srgbClr val="FFFFFF"/>
                </a:solidFill>
              </a:defRPr>
            </a:pP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8" name="Title Text"/>
          <p:cNvSpPr txBox="1"/>
          <p:nvPr>
            <p:ph type="title"/>
          </p:nvPr>
        </p:nvSpPr>
        <p:spPr>
          <a:prstGeom prst="rect">
            <a:avLst/>
          </a:prstGeom>
        </p:spPr>
        <p:txBody>
          <a:bodyPr/>
          <a:lstStyle/>
          <a:p>
            <a:pPr/>
            <a:r>
              <a:t>Title Text</a:t>
            </a:r>
          </a:p>
        </p:txBody>
      </p:sp>
      <p:sp>
        <p:nvSpPr>
          <p:cNvPr id="99" name="Body Level One…"/>
          <p:cNvSpPr txBox="1"/>
          <p:nvPr>
            <p:ph type="body" idx="1"/>
          </p:nvPr>
        </p:nvSpPr>
        <p:spPr>
          <a:xfrm>
            <a:off x="457200" y="1447800"/>
            <a:ext cx="8229600" cy="46783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7" name="Title Text"/>
          <p:cNvSpPr txBox="1"/>
          <p:nvPr>
            <p:ph type="title"/>
          </p:nvPr>
        </p:nvSpPr>
        <p:spPr>
          <a:xfrm>
            <a:off x="6629400" y="274638"/>
            <a:ext cx="2057400" cy="5851526"/>
          </a:xfrm>
          <a:prstGeom prst="rect">
            <a:avLst/>
          </a:prstGeom>
        </p:spPr>
        <p:txBody>
          <a:bodyPr/>
          <a:lstStyle/>
          <a:p>
            <a:pPr/>
            <a:r>
              <a:t>Title Text</a:t>
            </a:r>
          </a:p>
        </p:txBody>
      </p:sp>
      <p:sp>
        <p:nvSpPr>
          <p:cNvPr id="108" name="Body Level One…"/>
          <p:cNvSpPr txBox="1"/>
          <p:nvPr>
            <p:ph type="body" idx="1"/>
          </p:nvPr>
        </p:nvSpPr>
        <p:spPr>
          <a:xfrm>
            <a:off x="457200" y="274638"/>
            <a:ext cx="6019800" cy="58515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4" name="Title Text"/>
          <p:cNvSpPr txBox="1"/>
          <p:nvPr>
            <p:ph type="title"/>
          </p:nvPr>
        </p:nvSpPr>
        <p:spPr>
          <a:prstGeom prst="rect">
            <a:avLst/>
          </a:prstGeom>
        </p:spPr>
        <p:txBody>
          <a:bodyPr/>
          <a:lstStyle/>
          <a:p>
            <a:pPr/>
            <a:r>
              <a:t>Title Text</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2" name="Title Text"/>
          <p:cNvSpPr txBox="1"/>
          <p:nvPr>
            <p:ph type="title"/>
          </p:nvPr>
        </p:nvSpPr>
        <p:spPr>
          <a:xfrm>
            <a:off x="685800" y="3505200"/>
            <a:ext cx="7924800" cy="1371600"/>
          </a:xfrm>
          <a:prstGeom prst="rect">
            <a:avLst/>
          </a:prstGeom>
        </p:spPr>
        <p:txBody>
          <a:bodyPr/>
          <a:lstStyle>
            <a:lvl1pPr>
              <a:defRPr sz="4800">
                <a:ln w="3199">
                  <a:solidFill>
                    <a:srgbClr val="242914">
                      <a:alpha val="25000"/>
                    </a:srgbClr>
                  </a:solidFill>
                </a:ln>
              </a:defRPr>
            </a:lvl1pPr>
          </a:lstStyle>
          <a:p>
            <a:pPr/>
            <a:r>
              <a:t>Title Text</a:t>
            </a:r>
          </a:p>
        </p:txBody>
      </p:sp>
      <p:sp>
        <p:nvSpPr>
          <p:cNvPr id="33" name="Body Level One…"/>
          <p:cNvSpPr txBox="1"/>
          <p:nvPr>
            <p:ph type="body" sz="quarter" idx="1"/>
          </p:nvPr>
        </p:nvSpPr>
        <p:spPr>
          <a:xfrm>
            <a:off x="685800" y="4958863"/>
            <a:ext cx="7924800" cy="984737"/>
          </a:xfrm>
          <a:prstGeom prst="rect">
            <a:avLst/>
          </a:prstGeom>
        </p:spPr>
        <p:txBody>
          <a:bodyPr/>
          <a:lstStyle>
            <a:lvl1pPr marL="0" indent="0">
              <a:buClrTx/>
              <a:buSzTx/>
              <a:buNone/>
              <a:defRPr spc="100" sz="2000">
                <a:solidFill>
                  <a:srgbClr val="FEFAC9"/>
                </a:solidFill>
              </a:defRPr>
            </a:lvl1pPr>
            <a:lvl2pPr marL="0" indent="365760">
              <a:buClrTx/>
              <a:buSzTx/>
              <a:buNone/>
              <a:defRPr spc="100" sz="2000">
                <a:solidFill>
                  <a:srgbClr val="FEFAC9"/>
                </a:solidFill>
              </a:defRPr>
            </a:lvl2pPr>
            <a:lvl3pPr marL="0" indent="777239">
              <a:buClrTx/>
              <a:buSzTx/>
              <a:buNone/>
              <a:defRPr spc="100" sz="2000">
                <a:solidFill>
                  <a:srgbClr val="FEFAC9"/>
                </a:solidFill>
              </a:defRPr>
            </a:lvl3pPr>
            <a:lvl4pPr marL="0" indent="1051560">
              <a:buClrTx/>
              <a:buSzTx/>
              <a:buNone/>
              <a:defRPr spc="100" sz="2000">
                <a:solidFill>
                  <a:srgbClr val="FEFAC9"/>
                </a:solidFill>
              </a:defRPr>
            </a:lvl4pPr>
            <a:lvl5pPr marL="0" indent="1325880">
              <a:buClrTx/>
              <a:buSzTx/>
              <a:buNone/>
              <a:defRPr spc="100" sz="2000">
                <a:solidFill>
                  <a:srgbClr val="FEFAC9"/>
                </a:solidFill>
              </a:defRPr>
            </a:lvl5pPr>
          </a:lstStyle>
          <a:p>
            <a:pPr/>
            <a:r>
              <a:t>Body Level One</a:t>
            </a:r>
          </a:p>
          <a:p>
            <a:pPr lvl="1"/>
            <a:r>
              <a:t>Body Level Two</a:t>
            </a:r>
          </a:p>
          <a:p>
            <a:pPr lvl="2"/>
            <a:r>
              <a:t>Body Level Three</a:t>
            </a:r>
          </a:p>
          <a:p>
            <a:pPr lvl="3"/>
            <a:r>
              <a:t>Body Level Four</a:t>
            </a:r>
          </a:p>
          <a:p>
            <a:pPr lvl="4"/>
            <a:r>
              <a:t>Body Level Five</a:t>
            </a:r>
          </a:p>
        </p:txBody>
      </p:sp>
      <p:sp>
        <p:nvSpPr>
          <p:cNvPr id="34" name="Straight Connector 6"/>
          <p:cNvSpPr/>
          <p:nvPr/>
        </p:nvSpPr>
        <p:spPr>
          <a:xfrm>
            <a:off x="685800" y="4916992"/>
            <a:ext cx="7924801" cy="4302"/>
          </a:xfrm>
          <a:prstGeom prst="line">
            <a:avLst/>
          </a:prstGeom>
          <a:ln>
            <a:solidFill>
              <a:srgbClr val="E9E9E8"/>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2" name="Title Text"/>
          <p:cNvSpPr txBox="1"/>
          <p:nvPr>
            <p:ph type="title"/>
          </p:nvPr>
        </p:nvSpPr>
        <p:spPr>
          <a:prstGeom prst="rect">
            <a:avLst/>
          </a:prstGeom>
        </p:spPr>
        <p:txBody>
          <a:bodyPr/>
          <a:lstStyle/>
          <a:p>
            <a:pPr/>
            <a:r>
              <a:t>Title Text</a:t>
            </a:r>
          </a:p>
        </p:txBody>
      </p:sp>
      <p:sp>
        <p:nvSpPr>
          <p:cNvPr id="43" name="Body Level One…"/>
          <p:cNvSpPr txBox="1"/>
          <p:nvPr>
            <p:ph type="body" sz="half" idx="1"/>
          </p:nvPr>
        </p:nvSpPr>
        <p:spPr>
          <a:xfrm>
            <a:off x="457200" y="1524000"/>
            <a:ext cx="4059936" cy="4572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51" name="Body Level One…"/>
          <p:cNvSpPr txBox="1"/>
          <p:nvPr>
            <p:ph type="body" sz="quarter" idx="1"/>
          </p:nvPr>
        </p:nvSpPr>
        <p:spPr>
          <a:xfrm>
            <a:off x="457200" y="1399592"/>
            <a:ext cx="4040188" cy="762001"/>
          </a:xfrm>
          <a:prstGeom prst="rect">
            <a:avLst/>
          </a:prstGeom>
        </p:spPr>
        <p:txBody>
          <a:bodyPr anchor="b"/>
          <a:lstStyle>
            <a:lvl1pPr marL="0" indent="0" algn="l">
              <a:spcBef>
                <a:spcPts val="0"/>
              </a:spcBef>
              <a:buClrTx/>
              <a:buSzTx/>
              <a:buNone/>
              <a:defRPr b="1">
                <a:solidFill>
                  <a:srgbClr val="FEFAC9"/>
                </a:solidFill>
              </a:defRPr>
            </a:lvl1pPr>
            <a:lvl2pPr marL="0" indent="365760" algn="l">
              <a:spcBef>
                <a:spcPts val="0"/>
              </a:spcBef>
              <a:buClrTx/>
              <a:buSzTx/>
              <a:buNone/>
              <a:defRPr b="1">
                <a:solidFill>
                  <a:srgbClr val="FEFAC9"/>
                </a:solidFill>
              </a:defRPr>
            </a:lvl2pPr>
            <a:lvl3pPr marL="0" indent="777239" algn="l">
              <a:spcBef>
                <a:spcPts val="0"/>
              </a:spcBef>
              <a:buClrTx/>
              <a:buSzTx/>
              <a:buNone/>
              <a:defRPr b="1">
                <a:solidFill>
                  <a:srgbClr val="FEFAC9"/>
                </a:solidFill>
              </a:defRPr>
            </a:lvl3pPr>
            <a:lvl4pPr marL="0" indent="1051560" algn="l">
              <a:spcBef>
                <a:spcPts val="0"/>
              </a:spcBef>
              <a:buClrTx/>
              <a:buSzTx/>
              <a:buNone/>
              <a:defRPr b="1">
                <a:solidFill>
                  <a:srgbClr val="FEFAC9"/>
                </a:solidFill>
              </a:defRPr>
            </a:lvl4pPr>
            <a:lvl5pPr marL="0" indent="1325880" algn="l">
              <a:spcBef>
                <a:spcPts val="0"/>
              </a:spcBef>
              <a:buClrTx/>
              <a:buSzTx/>
              <a:buNone/>
              <a:defRPr b="1">
                <a:solidFill>
                  <a:srgbClr val="FEFAC9"/>
                </a:solidFill>
              </a:defRPr>
            </a:lvl5pPr>
          </a:lstStyle>
          <a:p>
            <a:pPr/>
            <a:r>
              <a:t>Body Level One</a:t>
            </a:r>
          </a:p>
          <a:p>
            <a:pPr lvl="1"/>
            <a:r>
              <a:t>Body Level Two</a:t>
            </a:r>
          </a:p>
          <a:p>
            <a:pPr lvl="2"/>
            <a:r>
              <a:t>Body Level Three</a:t>
            </a:r>
          </a:p>
          <a:p>
            <a:pPr lvl="3"/>
            <a:r>
              <a:t>Body Level Four</a:t>
            </a:r>
          </a:p>
          <a:p>
            <a:pPr lvl="4"/>
            <a:r>
              <a:t>Body Level Five</a:t>
            </a:r>
          </a:p>
        </p:txBody>
      </p:sp>
      <p:sp>
        <p:nvSpPr>
          <p:cNvPr id="52" name="Title Text"/>
          <p:cNvSpPr txBox="1"/>
          <p:nvPr>
            <p:ph type="title"/>
          </p:nvPr>
        </p:nvSpPr>
        <p:spPr>
          <a:xfrm>
            <a:off x="457200" y="155447"/>
            <a:ext cx="8229600" cy="1143001"/>
          </a:xfrm>
          <a:prstGeom prst="rect">
            <a:avLst/>
          </a:prstGeom>
        </p:spPr>
        <p:txBody>
          <a:bodyPr/>
          <a:lstStyle/>
          <a:p>
            <a:pPr/>
            <a:r>
              <a:t>Title Text</a:t>
            </a:r>
          </a:p>
        </p:txBody>
      </p:sp>
      <p:sp>
        <p:nvSpPr>
          <p:cNvPr id="53" name="Text Placeholder 11"/>
          <p:cNvSpPr/>
          <p:nvPr>
            <p:ph type="body" sz="quarter" idx="13"/>
          </p:nvPr>
        </p:nvSpPr>
        <p:spPr>
          <a:xfrm>
            <a:off x="4648200" y="1399592"/>
            <a:ext cx="4040188" cy="762001"/>
          </a:xfrm>
          <a:prstGeom prst="rect">
            <a:avLst/>
          </a:prstGeom>
        </p:spPr>
        <p:txBody>
          <a:bodyPr anchor="b"/>
          <a:lstStyle/>
          <a:p>
            <a:pPr marL="0" indent="0" algn="l">
              <a:spcBef>
                <a:spcPts val="0"/>
              </a:spcBef>
              <a:buClrTx/>
              <a:buSzTx/>
              <a:buNone/>
              <a:defRPr b="1">
                <a:solidFill>
                  <a:srgbClr val="FEFAC9"/>
                </a:solidFill>
              </a:defRPr>
            </a:pPr>
          </a:p>
        </p:txBody>
      </p:sp>
      <p:sp>
        <p:nvSpPr>
          <p:cNvPr id="54" name="Straight Connector 9"/>
          <p:cNvSpPr/>
          <p:nvPr/>
        </p:nvSpPr>
        <p:spPr>
          <a:xfrm>
            <a:off x="562944" y="2180219"/>
            <a:ext cx="3749042" cy="1588"/>
          </a:xfrm>
          <a:prstGeom prst="line">
            <a:avLst/>
          </a:prstGeom>
          <a:ln w="12700">
            <a:solidFill>
              <a:srgbClr val="E8E8E7"/>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55" name="Straight Connector 16"/>
          <p:cNvSpPr/>
          <p:nvPr/>
        </p:nvSpPr>
        <p:spPr>
          <a:xfrm>
            <a:off x="4754879" y="2180219"/>
            <a:ext cx="3749041" cy="1588"/>
          </a:xfrm>
          <a:prstGeom prst="line">
            <a:avLst/>
          </a:prstGeom>
          <a:ln w="12700">
            <a:solidFill>
              <a:srgbClr val="E8E8E7"/>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3" name="Title Text"/>
          <p:cNvSpPr txBox="1"/>
          <p:nvPr>
            <p:ph type="title"/>
          </p:nvPr>
        </p:nvSpPr>
        <p:spPr>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8" name="Body Level One…"/>
          <p:cNvSpPr txBox="1"/>
          <p:nvPr>
            <p:ph type="body" idx="1"/>
          </p:nvPr>
        </p:nvSpPr>
        <p:spPr>
          <a:xfrm>
            <a:off x="457200" y="457200"/>
            <a:ext cx="62484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9" name="Text Placeholder 2"/>
          <p:cNvSpPr/>
          <p:nvPr>
            <p:ph type="body" sz="quarter" idx="13"/>
          </p:nvPr>
        </p:nvSpPr>
        <p:spPr>
          <a:xfrm>
            <a:off x="6781800" y="1600200"/>
            <a:ext cx="1984249" cy="3733800"/>
          </a:xfrm>
          <a:prstGeom prst="rect">
            <a:avLst/>
          </a:prstGeom>
        </p:spPr>
        <p:txBody>
          <a:bodyPr/>
          <a:lstStyle/>
          <a:p>
            <a:pPr marL="0" indent="0">
              <a:lnSpc>
                <a:spcPct val="125000"/>
              </a:lnSpc>
              <a:spcBef>
                <a:spcPts val="1000"/>
              </a:spcBef>
              <a:buClrTx/>
              <a:buSzTx/>
              <a:buNone/>
              <a:defRPr sz="1600">
                <a:solidFill>
                  <a:srgbClr val="FEFAC9"/>
                </a:solidFill>
              </a:defRPr>
            </a:pPr>
          </a:p>
        </p:txBody>
      </p:sp>
      <p:sp>
        <p:nvSpPr>
          <p:cNvPr id="80" name="Title Text"/>
          <p:cNvSpPr txBox="1"/>
          <p:nvPr>
            <p:ph type="title"/>
          </p:nvPr>
        </p:nvSpPr>
        <p:spPr>
          <a:xfrm>
            <a:off x="6781800" y="457200"/>
            <a:ext cx="1981200" cy="1066800"/>
          </a:xfrm>
          <a:prstGeom prst="rect">
            <a:avLst/>
          </a:prstGeom>
        </p:spPr>
        <p:txBody>
          <a:bodyPr/>
          <a:lstStyle>
            <a:lvl1pPr>
              <a:defRPr b="1" spc="-50" sz="1800">
                <a:ln>
                  <a:noFill/>
                </a:ln>
                <a:solidFill>
                  <a:srgbClr val="FEFAC9"/>
                </a:solidFill>
              </a:defRPr>
            </a:lvl1pPr>
          </a:lstStyle>
          <a:p>
            <a:pPr/>
            <a:r>
              <a:t>Title Text</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8" name="Title Text"/>
          <p:cNvSpPr txBox="1"/>
          <p:nvPr>
            <p:ph type="title"/>
          </p:nvPr>
        </p:nvSpPr>
        <p:spPr>
          <a:xfrm>
            <a:off x="6629400" y="457200"/>
            <a:ext cx="2057400" cy="1066800"/>
          </a:xfrm>
          <a:prstGeom prst="rect">
            <a:avLst/>
          </a:prstGeom>
        </p:spPr>
        <p:txBody>
          <a:bodyPr/>
          <a:lstStyle>
            <a:lvl1pPr>
              <a:defRPr b="1" spc="-50" sz="1800">
                <a:ln>
                  <a:noFill/>
                </a:ln>
                <a:solidFill>
                  <a:srgbClr val="FEFAC9"/>
                </a:solidFill>
              </a:defRPr>
            </a:lvl1pPr>
          </a:lstStyle>
          <a:p>
            <a:pPr/>
            <a:r>
              <a:t>Title Text</a:t>
            </a:r>
          </a:p>
        </p:txBody>
      </p:sp>
      <p:sp>
        <p:nvSpPr>
          <p:cNvPr id="89" name="Picture Placeholder 2"/>
          <p:cNvSpPr/>
          <p:nvPr>
            <p:ph type="pic" idx="13"/>
          </p:nvPr>
        </p:nvSpPr>
        <p:spPr>
          <a:xfrm>
            <a:off x="457200" y="457200"/>
            <a:ext cx="6019800" cy="5562600"/>
          </a:xfrm>
          <a:prstGeom prst="rect">
            <a:avLst/>
          </a:prstGeom>
          <a:effectLst>
            <a:outerShdw sx="100000" sy="100000" kx="0" ky="0" algn="b" rotWithShape="0" blurRad="88900" dist="0" dir="0">
              <a:srgbClr val="000000">
                <a:alpha val="32000"/>
              </a:srgbClr>
            </a:outerShdw>
          </a:effectLst>
        </p:spPr>
        <p:txBody>
          <a:bodyPr lIns="91439" rIns="91439">
            <a:noAutofit/>
          </a:bodyPr>
          <a:lstStyle/>
          <a:p>
            <a:pPr/>
          </a:p>
        </p:txBody>
      </p:sp>
      <p:sp>
        <p:nvSpPr>
          <p:cNvPr id="90" name="Body Level One…"/>
          <p:cNvSpPr txBox="1"/>
          <p:nvPr>
            <p:ph type="body" sz="quarter" idx="1"/>
          </p:nvPr>
        </p:nvSpPr>
        <p:spPr>
          <a:xfrm>
            <a:off x="6629400" y="1600200"/>
            <a:ext cx="2057400" cy="4419600"/>
          </a:xfrm>
          <a:prstGeom prst="rect">
            <a:avLst/>
          </a:prstGeom>
        </p:spPr>
        <p:txBody>
          <a:bodyPr/>
          <a:lstStyle>
            <a:lvl1pPr marL="0" indent="0">
              <a:lnSpc>
                <a:spcPct val="125000"/>
              </a:lnSpc>
              <a:spcBef>
                <a:spcPts val="1000"/>
              </a:spcBef>
              <a:buClrTx/>
              <a:buSzTx/>
              <a:buNone/>
              <a:defRPr sz="1600">
                <a:solidFill>
                  <a:srgbClr val="FEFAC9"/>
                </a:solidFill>
              </a:defRPr>
            </a:lvl1pPr>
            <a:lvl2pPr marL="731520" indent="-365760">
              <a:lnSpc>
                <a:spcPct val="125000"/>
              </a:lnSpc>
              <a:spcBef>
                <a:spcPts val="1000"/>
              </a:spcBef>
              <a:buClrTx/>
              <a:defRPr sz="1600">
                <a:solidFill>
                  <a:srgbClr val="FEFAC9"/>
                </a:solidFill>
              </a:defRPr>
            </a:lvl2pPr>
            <a:lvl3pPr marL="1143000" indent="-365760">
              <a:lnSpc>
                <a:spcPct val="125000"/>
              </a:lnSpc>
              <a:spcBef>
                <a:spcPts val="1000"/>
              </a:spcBef>
              <a:buClrTx/>
              <a:defRPr sz="1600">
                <a:solidFill>
                  <a:srgbClr val="FEFAC9"/>
                </a:solidFill>
              </a:defRPr>
            </a:lvl3pPr>
            <a:lvl4pPr marL="1457960" indent="-406400">
              <a:lnSpc>
                <a:spcPct val="125000"/>
              </a:lnSpc>
              <a:spcBef>
                <a:spcPts val="1000"/>
              </a:spcBef>
              <a:buClrTx/>
              <a:defRPr sz="1600">
                <a:solidFill>
                  <a:srgbClr val="FEFAC9"/>
                </a:solidFill>
              </a:defRPr>
            </a:lvl4pPr>
            <a:lvl5pPr marL="1732279" indent="-406399">
              <a:lnSpc>
                <a:spcPct val="125000"/>
              </a:lnSpc>
              <a:spcBef>
                <a:spcPts val="1000"/>
              </a:spcBef>
              <a:buClrTx/>
              <a:defRPr sz="1600">
                <a:solidFill>
                  <a:srgbClr val="FEFAC9"/>
                </a:solidFill>
              </a:defRPr>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457200" y="1524000"/>
            <a:ext cx="8229600" cy="45720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457200" y="152400"/>
            <a:ext cx="8229600" cy="12192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4" name="Slide Number"/>
          <p:cNvSpPr txBox="1"/>
          <p:nvPr>
            <p:ph type="sldNum" sz="quarter" idx="2"/>
          </p:nvPr>
        </p:nvSpPr>
        <p:spPr>
          <a:xfrm>
            <a:off x="8622506" y="6289480"/>
            <a:ext cx="185738" cy="241301"/>
          </a:xfrm>
          <a:prstGeom prst="rect">
            <a:avLst/>
          </a:prstGeom>
          <a:ln w="12700">
            <a:miter lim="400000"/>
          </a:ln>
        </p:spPr>
        <p:txBody>
          <a:bodyPr wrap="none" lIns="0" tIns="0" rIns="0" bIns="0" anchor="ctr">
            <a:spAutoFit/>
          </a:bodyPr>
          <a:lstStyle>
            <a:lvl1pPr algn="ctr">
              <a:defRPr sz="1600">
                <a:solidFill>
                  <a:srgbClr val="FEFAC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100" strike="noStrike" sz="4200" u="none">
          <a:ln w="3200">
            <a:solidFill>
              <a:srgbClr val="3C4421">
                <a:alpha val="25000"/>
              </a:srgbClr>
            </a:solidFill>
          </a:ln>
          <a:solidFill>
            <a:srgbClr val="F9F9F9"/>
          </a:solidFill>
          <a:uFillTx/>
          <a:latin typeface="+mn-lt"/>
          <a:ea typeface="+mn-ea"/>
          <a:cs typeface="+mn-cs"/>
          <a:sym typeface="Constantia"/>
        </a:defRPr>
      </a:lvl1pPr>
      <a:lvl2pPr marL="0" marR="0" indent="0" algn="l" defTabSz="914400" rtl="0" latinLnBrk="0">
        <a:lnSpc>
          <a:spcPct val="100000"/>
        </a:lnSpc>
        <a:spcBef>
          <a:spcPts val="0"/>
        </a:spcBef>
        <a:spcAft>
          <a:spcPts val="0"/>
        </a:spcAft>
        <a:buClrTx/>
        <a:buSzTx/>
        <a:buFontTx/>
        <a:buNone/>
        <a:tabLst/>
        <a:defRPr b="0" baseline="0" cap="none" i="0" spc="-100" strike="noStrike" sz="4200" u="none">
          <a:ln w="3200">
            <a:solidFill>
              <a:srgbClr val="3C4421">
                <a:alpha val="25000"/>
              </a:srgbClr>
            </a:solidFill>
          </a:ln>
          <a:solidFill>
            <a:srgbClr val="F9F9F9"/>
          </a:solidFill>
          <a:uFillTx/>
          <a:latin typeface="+mn-lt"/>
          <a:ea typeface="+mn-ea"/>
          <a:cs typeface="+mn-cs"/>
          <a:sym typeface="Constantia"/>
        </a:defRPr>
      </a:lvl2pPr>
      <a:lvl3pPr marL="0" marR="0" indent="0" algn="l" defTabSz="914400" rtl="0" latinLnBrk="0">
        <a:lnSpc>
          <a:spcPct val="100000"/>
        </a:lnSpc>
        <a:spcBef>
          <a:spcPts val="0"/>
        </a:spcBef>
        <a:spcAft>
          <a:spcPts val="0"/>
        </a:spcAft>
        <a:buClrTx/>
        <a:buSzTx/>
        <a:buFontTx/>
        <a:buNone/>
        <a:tabLst/>
        <a:defRPr b="0" baseline="0" cap="none" i="0" spc="-100" strike="noStrike" sz="4200" u="none">
          <a:ln w="3200">
            <a:solidFill>
              <a:srgbClr val="3C4421">
                <a:alpha val="25000"/>
              </a:srgbClr>
            </a:solidFill>
          </a:ln>
          <a:solidFill>
            <a:srgbClr val="F9F9F9"/>
          </a:solidFill>
          <a:uFillTx/>
          <a:latin typeface="+mn-lt"/>
          <a:ea typeface="+mn-ea"/>
          <a:cs typeface="+mn-cs"/>
          <a:sym typeface="Constantia"/>
        </a:defRPr>
      </a:lvl3pPr>
      <a:lvl4pPr marL="0" marR="0" indent="0" algn="l" defTabSz="914400" rtl="0" latinLnBrk="0">
        <a:lnSpc>
          <a:spcPct val="100000"/>
        </a:lnSpc>
        <a:spcBef>
          <a:spcPts val="0"/>
        </a:spcBef>
        <a:spcAft>
          <a:spcPts val="0"/>
        </a:spcAft>
        <a:buClrTx/>
        <a:buSzTx/>
        <a:buFontTx/>
        <a:buNone/>
        <a:tabLst/>
        <a:defRPr b="0" baseline="0" cap="none" i="0" spc="-100" strike="noStrike" sz="4200" u="none">
          <a:ln w="3200">
            <a:solidFill>
              <a:srgbClr val="3C4421">
                <a:alpha val="25000"/>
              </a:srgbClr>
            </a:solidFill>
          </a:ln>
          <a:solidFill>
            <a:srgbClr val="F9F9F9"/>
          </a:solidFill>
          <a:uFillTx/>
          <a:latin typeface="+mn-lt"/>
          <a:ea typeface="+mn-ea"/>
          <a:cs typeface="+mn-cs"/>
          <a:sym typeface="Constantia"/>
        </a:defRPr>
      </a:lvl4pPr>
      <a:lvl5pPr marL="0" marR="0" indent="0" algn="l" defTabSz="914400" rtl="0" latinLnBrk="0">
        <a:lnSpc>
          <a:spcPct val="100000"/>
        </a:lnSpc>
        <a:spcBef>
          <a:spcPts val="0"/>
        </a:spcBef>
        <a:spcAft>
          <a:spcPts val="0"/>
        </a:spcAft>
        <a:buClrTx/>
        <a:buSzTx/>
        <a:buFontTx/>
        <a:buNone/>
        <a:tabLst/>
        <a:defRPr b="0" baseline="0" cap="none" i="0" spc="-100" strike="noStrike" sz="4200" u="none">
          <a:ln w="3200">
            <a:solidFill>
              <a:srgbClr val="3C4421">
                <a:alpha val="25000"/>
              </a:srgbClr>
            </a:solidFill>
          </a:ln>
          <a:solidFill>
            <a:srgbClr val="F9F9F9"/>
          </a:solidFill>
          <a:uFillTx/>
          <a:latin typeface="+mn-lt"/>
          <a:ea typeface="+mn-ea"/>
          <a:cs typeface="+mn-cs"/>
          <a:sym typeface="Constantia"/>
        </a:defRPr>
      </a:lvl5pPr>
      <a:lvl6pPr marL="0" marR="0" indent="0" algn="l" defTabSz="914400" rtl="0" latinLnBrk="0">
        <a:lnSpc>
          <a:spcPct val="100000"/>
        </a:lnSpc>
        <a:spcBef>
          <a:spcPts val="0"/>
        </a:spcBef>
        <a:spcAft>
          <a:spcPts val="0"/>
        </a:spcAft>
        <a:buClrTx/>
        <a:buSzTx/>
        <a:buFontTx/>
        <a:buNone/>
        <a:tabLst/>
        <a:defRPr b="0" baseline="0" cap="none" i="0" spc="-100" strike="noStrike" sz="4200" u="none">
          <a:ln w="3200">
            <a:solidFill>
              <a:srgbClr val="3C4421">
                <a:alpha val="25000"/>
              </a:srgbClr>
            </a:solidFill>
          </a:ln>
          <a:solidFill>
            <a:srgbClr val="F9F9F9"/>
          </a:solidFill>
          <a:uFillTx/>
          <a:latin typeface="+mn-lt"/>
          <a:ea typeface="+mn-ea"/>
          <a:cs typeface="+mn-cs"/>
          <a:sym typeface="Constantia"/>
        </a:defRPr>
      </a:lvl6pPr>
      <a:lvl7pPr marL="0" marR="0" indent="0" algn="l" defTabSz="914400" rtl="0" latinLnBrk="0">
        <a:lnSpc>
          <a:spcPct val="100000"/>
        </a:lnSpc>
        <a:spcBef>
          <a:spcPts val="0"/>
        </a:spcBef>
        <a:spcAft>
          <a:spcPts val="0"/>
        </a:spcAft>
        <a:buClrTx/>
        <a:buSzTx/>
        <a:buFontTx/>
        <a:buNone/>
        <a:tabLst/>
        <a:defRPr b="0" baseline="0" cap="none" i="0" spc="-100" strike="noStrike" sz="4200" u="none">
          <a:ln w="3200">
            <a:solidFill>
              <a:srgbClr val="3C4421">
                <a:alpha val="25000"/>
              </a:srgbClr>
            </a:solidFill>
          </a:ln>
          <a:solidFill>
            <a:srgbClr val="F9F9F9"/>
          </a:solidFill>
          <a:uFillTx/>
          <a:latin typeface="+mn-lt"/>
          <a:ea typeface="+mn-ea"/>
          <a:cs typeface="+mn-cs"/>
          <a:sym typeface="Constantia"/>
        </a:defRPr>
      </a:lvl7pPr>
      <a:lvl8pPr marL="0" marR="0" indent="0" algn="l" defTabSz="914400" rtl="0" latinLnBrk="0">
        <a:lnSpc>
          <a:spcPct val="100000"/>
        </a:lnSpc>
        <a:spcBef>
          <a:spcPts val="0"/>
        </a:spcBef>
        <a:spcAft>
          <a:spcPts val="0"/>
        </a:spcAft>
        <a:buClrTx/>
        <a:buSzTx/>
        <a:buFontTx/>
        <a:buNone/>
        <a:tabLst/>
        <a:defRPr b="0" baseline="0" cap="none" i="0" spc="-100" strike="noStrike" sz="4200" u="none">
          <a:ln w="3200">
            <a:solidFill>
              <a:srgbClr val="3C4421">
                <a:alpha val="25000"/>
              </a:srgbClr>
            </a:solidFill>
          </a:ln>
          <a:solidFill>
            <a:srgbClr val="F9F9F9"/>
          </a:solidFill>
          <a:uFillTx/>
          <a:latin typeface="+mn-lt"/>
          <a:ea typeface="+mn-ea"/>
          <a:cs typeface="+mn-cs"/>
          <a:sym typeface="Constantia"/>
        </a:defRPr>
      </a:lvl8pPr>
      <a:lvl9pPr marL="0" marR="0" indent="0" algn="l" defTabSz="914400" rtl="0" latinLnBrk="0">
        <a:lnSpc>
          <a:spcPct val="100000"/>
        </a:lnSpc>
        <a:spcBef>
          <a:spcPts val="0"/>
        </a:spcBef>
        <a:spcAft>
          <a:spcPts val="0"/>
        </a:spcAft>
        <a:buClrTx/>
        <a:buSzTx/>
        <a:buFontTx/>
        <a:buNone/>
        <a:tabLst/>
        <a:defRPr b="0" baseline="0" cap="none" i="0" spc="-100" strike="noStrike" sz="4200" u="none">
          <a:ln w="3200">
            <a:solidFill>
              <a:srgbClr val="3C4421">
                <a:alpha val="25000"/>
              </a:srgbClr>
            </a:solidFill>
          </a:ln>
          <a:solidFill>
            <a:srgbClr val="F9F9F9"/>
          </a:solidFill>
          <a:uFillTx/>
          <a:latin typeface="+mn-lt"/>
          <a:ea typeface="+mn-ea"/>
          <a:cs typeface="+mn-cs"/>
          <a:sym typeface="Constantia"/>
        </a:defRPr>
      </a:lvl9pPr>
    </p:titleStyle>
    <p:bodyStyle>
      <a:lvl1pPr marL="274320" marR="0" indent="-274320" algn="r" defTabSz="914400" rtl="0" latinLnBrk="0">
        <a:lnSpc>
          <a:spcPct val="100000"/>
        </a:lnSpc>
        <a:spcBef>
          <a:spcPts val="600"/>
        </a:spcBef>
        <a:spcAft>
          <a:spcPts val="0"/>
        </a:spcAft>
        <a:buClr>
          <a:schemeClr val="accent2"/>
        </a:buClr>
        <a:buSzPct val="85000"/>
        <a:buFontTx/>
        <a:buChar char="●"/>
        <a:tabLst/>
        <a:defRPr b="0" baseline="0" cap="none" i="0" spc="0" strike="noStrike" sz="2600" u="none">
          <a:ln>
            <a:noFill/>
          </a:ln>
          <a:solidFill>
            <a:srgbClr val="FFFFFF"/>
          </a:solidFill>
          <a:uFillTx/>
          <a:latin typeface="+mn-lt"/>
          <a:ea typeface="+mn-ea"/>
          <a:cs typeface="+mn-cs"/>
          <a:sym typeface="Constantia"/>
        </a:defRPr>
      </a:lvl1pPr>
      <a:lvl2pPr marL="662940" marR="0" indent="-297180" algn="r" defTabSz="914400" rtl="0" latinLnBrk="0">
        <a:lnSpc>
          <a:spcPct val="100000"/>
        </a:lnSpc>
        <a:spcBef>
          <a:spcPts val="600"/>
        </a:spcBef>
        <a:spcAft>
          <a:spcPts val="0"/>
        </a:spcAft>
        <a:buClr>
          <a:schemeClr val="accent2"/>
        </a:buClr>
        <a:buSzPct val="85000"/>
        <a:buFontTx/>
        <a:buChar char="●"/>
        <a:tabLst/>
        <a:defRPr b="0" baseline="0" cap="none" i="0" spc="0" strike="noStrike" sz="2600" u="none">
          <a:ln>
            <a:noFill/>
          </a:ln>
          <a:solidFill>
            <a:srgbClr val="FFFFFF"/>
          </a:solidFill>
          <a:uFillTx/>
          <a:latin typeface="+mn-lt"/>
          <a:ea typeface="+mn-ea"/>
          <a:cs typeface="+mn-cs"/>
          <a:sym typeface="Constantia"/>
        </a:defRPr>
      </a:lvl2pPr>
      <a:lvl3pPr marL="1060268" marR="0" indent="-283028" algn="r" defTabSz="914400" rtl="0" latinLnBrk="0">
        <a:lnSpc>
          <a:spcPct val="100000"/>
        </a:lnSpc>
        <a:spcBef>
          <a:spcPts val="600"/>
        </a:spcBef>
        <a:spcAft>
          <a:spcPts val="0"/>
        </a:spcAft>
        <a:buClr>
          <a:schemeClr val="accent2"/>
        </a:buClr>
        <a:buSzPct val="85000"/>
        <a:buFontTx/>
        <a:buChar char="●"/>
        <a:tabLst/>
        <a:defRPr b="0" baseline="0" cap="none" i="0" spc="0" strike="noStrike" sz="2600" u="none">
          <a:ln>
            <a:noFill/>
          </a:ln>
          <a:solidFill>
            <a:srgbClr val="FFFFFF"/>
          </a:solidFill>
          <a:uFillTx/>
          <a:latin typeface="+mn-lt"/>
          <a:ea typeface="+mn-ea"/>
          <a:cs typeface="+mn-cs"/>
          <a:sym typeface="Constantia"/>
        </a:defRPr>
      </a:lvl3pPr>
      <a:lvl4pPr marL="1364381" marR="0" indent="-312821" algn="r" defTabSz="914400" rtl="0" latinLnBrk="0">
        <a:lnSpc>
          <a:spcPct val="100000"/>
        </a:lnSpc>
        <a:spcBef>
          <a:spcPts val="600"/>
        </a:spcBef>
        <a:spcAft>
          <a:spcPts val="0"/>
        </a:spcAft>
        <a:buClr>
          <a:schemeClr val="accent2"/>
        </a:buClr>
        <a:buSzPct val="85000"/>
        <a:buFontTx/>
        <a:buChar char="●"/>
        <a:tabLst/>
        <a:defRPr b="0" baseline="0" cap="none" i="0" spc="0" strike="noStrike" sz="2600" u="none">
          <a:ln>
            <a:noFill/>
          </a:ln>
          <a:solidFill>
            <a:srgbClr val="FFFFFF"/>
          </a:solidFill>
          <a:uFillTx/>
          <a:latin typeface="+mn-lt"/>
          <a:ea typeface="+mn-ea"/>
          <a:cs typeface="+mn-cs"/>
          <a:sym typeface="Constantia"/>
        </a:defRPr>
      </a:lvl4pPr>
      <a:lvl5pPr marL="1697354" marR="0" indent="-371474" algn="r" defTabSz="914400" rtl="0" latinLnBrk="0">
        <a:lnSpc>
          <a:spcPct val="100000"/>
        </a:lnSpc>
        <a:spcBef>
          <a:spcPts val="600"/>
        </a:spcBef>
        <a:spcAft>
          <a:spcPts val="0"/>
        </a:spcAft>
        <a:buClr>
          <a:schemeClr val="accent2"/>
        </a:buClr>
        <a:buSzPct val="85000"/>
        <a:buFontTx/>
        <a:buChar char="●"/>
        <a:tabLst/>
        <a:defRPr b="0" baseline="0" cap="none" i="0" spc="0" strike="noStrike" sz="2600" u="none">
          <a:ln>
            <a:noFill/>
          </a:ln>
          <a:solidFill>
            <a:srgbClr val="FFFFFF"/>
          </a:solidFill>
          <a:uFillTx/>
          <a:latin typeface="+mn-lt"/>
          <a:ea typeface="+mn-ea"/>
          <a:cs typeface="+mn-cs"/>
          <a:sym typeface="Constantia"/>
        </a:defRPr>
      </a:lvl5pPr>
      <a:lvl6pPr marL="1949823" marR="0" indent="-349623" algn="r" defTabSz="914400" rtl="0" latinLnBrk="0">
        <a:lnSpc>
          <a:spcPct val="100000"/>
        </a:lnSpc>
        <a:spcBef>
          <a:spcPts val="600"/>
        </a:spcBef>
        <a:spcAft>
          <a:spcPts val="0"/>
        </a:spcAft>
        <a:buClr>
          <a:schemeClr val="accent2"/>
        </a:buClr>
        <a:buSzPct val="85000"/>
        <a:buFontTx/>
        <a:buChar char="☞"/>
        <a:tabLst/>
        <a:defRPr b="0" baseline="0" cap="none" i="0" spc="0" strike="noStrike" sz="2600" u="none">
          <a:ln>
            <a:noFill/>
          </a:ln>
          <a:solidFill>
            <a:srgbClr val="FFFFFF"/>
          </a:solidFill>
          <a:uFillTx/>
          <a:latin typeface="+mn-lt"/>
          <a:ea typeface="+mn-ea"/>
          <a:cs typeface="+mn-cs"/>
          <a:sym typeface="Constantia"/>
        </a:defRPr>
      </a:lvl6pPr>
      <a:lvl7pPr marL="2125979" marR="0" indent="-297179" algn="r" defTabSz="914400" rtl="0" latinLnBrk="0">
        <a:lnSpc>
          <a:spcPct val="100000"/>
        </a:lnSpc>
        <a:spcBef>
          <a:spcPts val="600"/>
        </a:spcBef>
        <a:spcAft>
          <a:spcPts val="0"/>
        </a:spcAft>
        <a:buClr>
          <a:schemeClr val="accent2"/>
        </a:buClr>
        <a:buSzPct val="85000"/>
        <a:buFontTx/>
        <a:buChar char="☞"/>
        <a:tabLst/>
        <a:defRPr b="0" baseline="0" cap="none" i="0" spc="0" strike="noStrike" sz="2600" u="none">
          <a:ln>
            <a:noFill/>
          </a:ln>
          <a:solidFill>
            <a:srgbClr val="FFFFFF"/>
          </a:solidFill>
          <a:uFillTx/>
          <a:latin typeface="+mn-lt"/>
          <a:ea typeface="+mn-ea"/>
          <a:cs typeface="+mn-cs"/>
          <a:sym typeface="Constantia"/>
        </a:defRPr>
      </a:lvl7pPr>
      <a:lvl8pPr marL="2420111" marR="0" indent="-316991" algn="r" defTabSz="914400" rtl="0" latinLnBrk="0">
        <a:lnSpc>
          <a:spcPct val="100000"/>
        </a:lnSpc>
        <a:spcBef>
          <a:spcPts val="600"/>
        </a:spcBef>
        <a:spcAft>
          <a:spcPts val="0"/>
        </a:spcAft>
        <a:buClr>
          <a:schemeClr val="accent2"/>
        </a:buClr>
        <a:buSzPct val="85000"/>
        <a:buFontTx/>
        <a:buChar char="☞"/>
        <a:tabLst/>
        <a:defRPr b="0" baseline="0" cap="none" i="0" spc="0" strike="noStrike" sz="2600" u="none">
          <a:ln>
            <a:noFill/>
          </a:ln>
          <a:solidFill>
            <a:srgbClr val="FFFFFF"/>
          </a:solidFill>
          <a:uFillTx/>
          <a:latin typeface="+mn-lt"/>
          <a:ea typeface="+mn-ea"/>
          <a:cs typeface="+mn-cs"/>
          <a:sym typeface="Constantia"/>
        </a:defRPr>
      </a:lvl8pPr>
      <a:lvl9pPr marL="2694432" marR="0" indent="-316991" algn="r" defTabSz="914400" rtl="0" latinLnBrk="0">
        <a:lnSpc>
          <a:spcPct val="100000"/>
        </a:lnSpc>
        <a:spcBef>
          <a:spcPts val="600"/>
        </a:spcBef>
        <a:spcAft>
          <a:spcPts val="0"/>
        </a:spcAft>
        <a:buClr>
          <a:schemeClr val="accent2"/>
        </a:buClr>
        <a:buSzPct val="85000"/>
        <a:buFontTx/>
        <a:buChar char="☞"/>
        <a:tabLst/>
        <a:defRPr b="0" baseline="0" cap="none" i="0" spc="0" strike="noStrike" sz="2600" u="none">
          <a:ln>
            <a:noFill/>
          </a:ln>
          <a:solidFill>
            <a:srgbClr val="FFFFFF"/>
          </a:solidFill>
          <a:uFillTx/>
          <a:latin typeface="+mn-lt"/>
          <a:ea typeface="+mn-ea"/>
          <a:cs typeface="+mn-cs"/>
          <a:sym typeface="Constantia"/>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onstantia"/>
        </a:defRPr>
      </a:lvl1pPr>
      <a:lvl2pPr marL="0" marR="0" indent="457200" algn="ctr"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onstantia"/>
        </a:defRPr>
      </a:lvl2pPr>
      <a:lvl3pPr marL="0" marR="0" indent="914400" algn="ctr"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onstantia"/>
        </a:defRPr>
      </a:lvl3pPr>
      <a:lvl4pPr marL="0" marR="0" indent="1371600" algn="ctr"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onstantia"/>
        </a:defRPr>
      </a:lvl4pPr>
      <a:lvl5pPr marL="0" marR="0" indent="1828800" algn="ctr"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onstantia"/>
        </a:defRPr>
      </a:lvl5pPr>
      <a:lvl6pPr marL="0" marR="0" indent="2286000" algn="ctr"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onstantia"/>
        </a:defRPr>
      </a:lvl6pPr>
      <a:lvl7pPr marL="0" marR="0" indent="2743200" algn="ctr"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onstantia"/>
        </a:defRPr>
      </a:lvl7pPr>
      <a:lvl8pPr marL="0" marR="0" indent="3200400" algn="ctr"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onstantia"/>
        </a:defRPr>
      </a:lvl8pPr>
      <a:lvl9pPr marL="0" marR="0" indent="3657600" algn="ctr"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Constanti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9.tif"/><Relationship Id="rId4" Type="http://schemas.openxmlformats.org/officeDocument/2006/relationships/image" Target="../media/image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Relationship Id="rId3" Type="http://schemas.openxmlformats.org/officeDocument/2006/relationships/image" Target="../media/image1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tif"/><Relationship Id="rId7" Type="http://schemas.openxmlformats.org/officeDocument/2006/relationships/image" Target="../media/image7.tif"/><Relationship Id="rId8"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ubtitle 2"/>
          <p:cNvSpPr txBox="1"/>
          <p:nvPr>
            <p:ph type="subTitle" sz="half" idx="1"/>
          </p:nvPr>
        </p:nvSpPr>
        <p:spPr>
          <a:xfrm>
            <a:off x="457200" y="1858304"/>
            <a:ext cx="8305800" cy="2897549"/>
          </a:xfrm>
          <a:prstGeom prst="rect">
            <a:avLst/>
          </a:prstGeom>
        </p:spPr>
        <p:txBody>
          <a:bodyPr/>
          <a:lstStyle/>
          <a:p>
            <a:pPr>
              <a:defRPr spc="72" sz="1600"/>
            </a:pPr>
            <a:r>
              <a:t>Dr. Hend Alotaibi</a:t>
            </a:r>
            <a:br/>
            <a:r>
              <a:t>Assistant professor &amp; Consultant </a:t>
            </a:r>
            <a:br/>
            <a:r>
              <a:t>College of Medicine, King Saud University</a:t>
            </a:r>
            <a:br/>
            <a:r>
              <a:t> Dermatology Department /KKUH</a:t>
            </a:r>
          </a:p>
          <a:p>
            <a:pPr>
              <a:defRPr spc="72" sz="1600"/>
            </a:pPr>
            <a:r>
              <a:t>Email: halotaibi1@ksu.edu.sa</a:t>
            </a:r>
          </a:p>
        </p:txBody>
      </p:sp>
      <p:sp>
        <p:nvSpPr>
          <p:cNvPr id="119" name="Title 1"/>
          <p:cNvSpPr txBox="1"/>
          <p:nvPr>
            <p:ph type="ctrTitle"/>
          </p:nvPr>
        </p:nvSpPr>
        <p:spPr>
          <a:xfrm>
            <a:off x="457200" y="-894805"/>
            <a:ext cx="8305800" cy="2722237"/>
          </a:xfrm>
          <a:prstGeom prst="rect">
            <a:avLst/>
          </a:prstGeom>
        </p:spPr>
        <p:txBody>
          <a:bodyPr/>
          <a:lstStyle/>
          <a:p>
            <a:pPr/>
            <a:r>
              <a:t>ATOPIC DERMATITIS AND ECZEMATOUS DISORDERS</a:t>
            </a:r>
          </a:p>
        </p:txBody>
      </p:sp>
      <p:sp>
        <p:nvSpPr>
          <p:cNvPr id="120" name="Content Placeholder 2"/>
          <p:cNvSpPr txBox="1"/>
          <p:nvPr/>
        </p:nvSpPr>
        <p:spPr>
          <a:xfrm>
            <a:off x="457200" y="4155330"/>
            <a:ext cx="8229600" cy="194067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74320" indent="-274320" algn="l">
              <a:spcBef>
                <a:spcPts val="600"/>
              </a:spcBef>
              <a:buClr>
                <a:schemeClr val="accent2"/>
              </a:buClr>
              <a:buSzPct val="85000"/>
              <a:buChar char="●"/>
              <a:defRPr sz="2100">
                <a:solidFill>
                  <a:srgbClr val="FFFFFF"/>
                </a:solidFill>
              </a:defRPr>
            </a:pPr>
            <a:r>
              <a:t>To know the definition &amp; classification of Dermatitis/Eczema</a:t>
            </a:r>
          </a:p>
          <a:p>
            <a:pPr marL="274320" indent="-274320" algn="l">
              <a:spcBef>
                <a:spcPts val="600"/>
              </a:spcBef>
              <a:buClr>
                <a:schemeClr val="accent2"/>
              </a:buClr>
              <a:buSzPct val="85000"/>
              <a:buChar char="●"/>
              <a:defRPr sz="2100">
                <a:solidFill>
                  <a:srgbClr val="FFFFFF"/>
                </a:solidFill>
              </a:defRPr>
            </a:pPr>
            <a:r>
              <a:t>To recognize the primary presentation of different types of eczema</a:t>
            </a:r>
          </a:p>
          <a:p>
            <a:pPr marL="274320" indent="-274320" algn="l">
              <a:spcBef>
                <a:spcPts val="600"/>
              </a:spcBef>
              <a:buClr>
                <a:schemeClr val="accent2"/>
              </a:buClr>
              <a:buSzPct val="85000"/>
              <a:buChar char="●"/>
              <a:defRPr sz="2100">
                <a:solidFill>
                  <a:srgbClr val="FFFFFF"/>
                </a:solidFill>
              </a:defRPr>
            </a:pPr>
            <a:r>
              <a:t>To understand the possible pathogenesis of each type of eczema</a:t>
            </a:r>
          </a:p>
          <a:p>
            <a:pPr marL="274320" indent="-274320" algn="l">
              <a:spcBef>
                <a:spcPts val="600"/>
              </a:spcBef>
              <a:buClr>
                <a:schemeClr val="accent2"/>
              </a:buClr>
              <a:buSzPct val="85000"/>
              <a:buChar char="●"/>
              <a:defRPr sz="2100">
                <a:solidFill>
                  <a:srgbClr val="FFFFFF"/>
                </a:solidFill>
              </a:defRPr>
            </a:pPr>
            <a:r>
              <a:t>To know the scheme of managements lines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Content Placeholder 1"/>
          <p:cNvSpPr txBox="1"/>
          <p:nvPr>
            <p:ph type="body" sz="quarter" idx="1"/>
          </p:nvPr>
        </p:nvSpPr>
        <p:spPr>
          <a:xfrm>
            <a:off x="457200" y="1524000"/>
            <a:ext cx="4262672" cy="2246486"/>
          </a:xfrm>
          <a:prstGeom prst="rect">
            <a:avLst/>
          </a:prstGeom>
        </p:spPr>
        <p:txBody>
          <a:bodyPr/>
          <a:lstStyle/>
          <a:p>
            <a:pPr marL="257860" indent="-257860" algn="l" defTabSz="859536">
              <a:spcBef>
                <a:spcPts val="500"/>
              </a:spcBef>
              <a:defRPr sz="2444"/>
            </a:pPr>
            <a:r>
              <a:t>Secondary infections</a:t>
            </a:r>
          </a:p>
          <a:p>
            <a:pPr marL="257860" indent="-257860" algn="l" defTabSz="859536">
              <a:spcBef>
                <a:spcPts val="500"/>
              </a:spcBef>
              <a:defRPr sz="2444"/>
            </a:pPr>
            <a:r>
              <a:t>Eczema herpeticum</a:t>
            </a:r>
          </a:p>
          <a:p>
            <a:pPr marL="257860" indent="-257860" algn="l" defTabSz="859536">
              <a:spcBef>
                <a:spcPts val="500"/>
              </a:spcBef>
              <a:defRPr sz="2444"/>
            </a:pPr>
            <a:r>
              <a:t>Growth retardation (from cortisone Rx)</a:t>
            </a:r>
          </a:p>
          <a:p>
            <a:pPr marL="257860" indent="-257860" algn="l" defTabSz="859536">
              <a:spcBef>
                <a:spcPts val="500"/>
              </a:spcBef>
              <a:defRPr sz="2444"/>
            </a:pPr>
            <a:r>
              <a:t>psychological</a:t>
            </a:r>
          </a:p>
        </p:txBody>
      </p:sp>
      <p:sp>
        <p:nvSpPr>
          <p:cNvPr id="164" name="Title 2"/>
          <p:cNvSpPr txBox="1"/>
          <p:nvPr>
            <p:ph type="title"/>
          </p:nvPr>
        </p:nvSpPr>
        <p:spPr>
          <a:prstGeom prst="rect">
            <a:avLst/>
          </a:prstGeom>
        </p:spPr>
        <p:txBody>
          <a:bodyPr/>
          <a:lstStyle>
            <a:lvl1pPr algn="ctr"/>
          </a:lstStyle>
          <a:p>
            <a:pPr/>
            <a:r>
              <a:t>Complications: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Picture 2" descr="Picture 2"/>
          <p:cNvPicPr>
            <a:picLocks noChangeAspect="1"/>
          </p:cNvPicPr>
          <p:nvPr/>
        </p:nvPicPr>
        <p:blipFill>
          <a:blip r:embed="rId2">
            <a:extLst/>
          </a:blip>
          <a:stretch>
            <a:fillRect/>
          </a:stretch>
        </p:blipFill>
        <p:spPr>
          <a:xfrm>
            <a:off x="1244022" y="1124003"/>
            <a:ext cx="2690490" cy="3147366"/>
          </a:xfrm>
          <a:prstGeom prst="rect">
            <a:avLst/>
          </a:prstGeom>
          <a:ln w="12700">
            <a:miter lim="400000"/>
          </a:ln>
        </p:spPr>
      </p:pic>
      <p:pic>
        <p:nvPicPr>
          <p:cNvPr id="167" name="Image" descr="Image"/>
          <p:cNvPicPr>
            <a:picLocks noChangeAspect="1"/>
          </p:cNvPicPr>
          <p:nvPr/>
        </p:nvPicPr>
        <p:blipFill>
          <a:blip r:embed="rId3">
            <a:extLst/>
          </a:blip>
          <a:stretch>
            <a:fillRect/>
          </a:stretch>
        </p:blipFill>
        <p:spPr>
          <a:xfrm>
            <a:off x="5287639" y="2584350"/>
            <a:ext cx="3113942" cy="1750986"/>
          </a:xfrm>
          <a:prstGeom prst="rect">
            <a:avLst/>
          </a:prstGeom>
          <a:ln w="12700">
            <a:miter lim="400000"/>
          </a:ln>
        </p:spPr>
      </p:pic>
      <p:sp>
        <p:nvSpPr>
          <p:cNvPr id="168" name="Eczema herpeticum is a rare but severe disseminated infection by Herpes Virus that generally occurs at sites of skin damage produced by, for example, atopic dermatitis, burns, long term usage of topical steroids or eczema."/>
          <p:cNvSpPr txBox="1"/>
          <p:nvPr/>
        </p:nvSpPr>
        <p:spPr>
          <a:xfrm>
            <a:off x="5056724" y="4401787"/>
            <a:ext cx="3575772" cy="21421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457200">
              <a:defRPr sz="1600">
                <a:solidFill>
                  <a:srgbClr val="222222"/>
                </a:solidFill>
                <a:latin typeface="Arial"/>
                <a:ea typeface="Arial"/>
                <a:cs typeface="Arial"/>
                <a:sym typeface="Arial"/>
              </a:defRPr>
            </a:pPr>
            <a:r>
              <a:rPr b="1"/>
              <a:t>Eczema herpeticum</a:t>
            </a:r>
            <a:r>
              <a:t> is a rare but severe disseminated infection by Herpes Virus that generally occurs at sites of skin damage produced by, for example, atopic </a:t>
            </a:r>
            <a:r>
              <a:rPr b="1"/>
              <a:t>dermatitis</a:t>
            </a:r>
            <a:r>
              <a:t>, burns, long term usage of topical steroids or </a:t>
            </a:r>
            <a:r>
              <a:rPr b="1"/>
              <a:t>eczema</a:t>
            </a:r>
            <a:r>
              <a:t>.</a:t>
            </a:r>
          </a:p>
          <a:p>
            <a:pPr algn="ctr" defTabSz="457200">
              <a:defRPr sz="1600">
                <a:solidFill>
                  <a:srgbClr val="222222"/>
                </a:solidFill>
                <a:latin typeface="Arial"/>
                <a:ea typeface="Arial"/>
                <a:cs typeface="Arial"/>
                <a:sym typeface="Arial"/>
              </a:defRPr>
            </a:pPr>
          </a:p>
        </p:txBody>
      </p:sp>
      <p:pic>
        <p:nvPicPr>
          <p:cNvPr id="169" name="Picture 2" descr="Picture 2"/>
          <p:cNvPicPr>
            <a:picLocks noChangeAspect="1"/>
          </p:cNvPicPr>
          <p:nvPr/>
        </p:nvPicPr>
        <p:blipFill>
          <a:blip r:embed="rId4">
            <a:extLst/>
          </a:blip>
          <a:stretch>
            <a:fillRect/>
          </a:stretch>
        </p:blipFill>
        <p:spPr>
          <a:xfrm>
            <a:off x="6036266" y="901209"/>
            <a:ext cx="1616688" cy="1616689"/>
          </a:xfrm>
          <a:prstGeom prst="rect">
            <a:avLst/>
          </a:prstGeom>
          <a:ln w="12700">
            <a:miter lim="400000"/>
          </a:ln>
        </p:spPr>
      </p:pic>
      <p:sp>
        <p:nvSpPr>
          <p:cNvPr id="170" name="Secondary infection caused by S. Aureus…"/>
          <p:cNvSpPr txBox="1"/>
          <p:nvPr/>
        </p:nvSpPr>
        <p:spPr>
          <a:xfrm>
            <a:off x="842370" y="4390839"/>
            <a:ext cx="3493794" cy="15544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lnSpc>
                <a:spcPct val="90000"/>
              </a:lnSpc>
              <a:defRPr sz="1500">
                <a:solidFill>
                  <a:schemeClr val="accent3"/>
                </a:solidFill>
              </a:defRPr>
            </a:pPr>
            <a:r>
              <a:t>Secondary infection caused by S. Aureus </a:t>
            </a:r>
          </a:p>
          <a:p>
            <a:pPr algn="l">
              <a:lnSpc>
                <a:spcPct val="90000"/>
              </a:lnSpc>
              <a:defRPr sz="1500">
                <a:solidFill>
                  <a:schemeClr val="accent3"/>
                </a:solidFill>
              </a:defRPr>
            </a:pPr>
          </a:p>
          <a:p>
            <a:pPr marL="190500" indent="-190500" algn="l">
              <a:lnSpc>
                <a:spcPct val="90000"/>
              </a:lnSpc>
              <a:buSzPct val="100000"/>
              <a:buChar char="*"/>
              <a:defRPr sz="1500">
                <a:solidFill>
                  <a:schemeClr val="accent3"/>
                </a:solidFill>
              </a:defRPr>
            </a:pPr>
            <a:r>
              <a:t>fluid coming out </a:t>
            </a:r>
          </a:p>
          <a:p>
            <a:pPr marL="190500" indent="-190500" algn="l">
              <a:lnSpc>
                <a:spcPct val="90000"/>
              </a:lnSpc>
              <a:buSzPct val="100000"/>
              <a:buChar char="*"/>
              <a:defRPr sz="1500">
                <a:solidFill>
                  <a:schemeClr val="accent3"/>
                </a:solidFill>
              </a:defRPr>
            </a:pPr>
            <a:r>
              <a:t>Fever</a:t>
            </a:r>
          </a:p>
          <a:p>
            <a:pPr marL="190500" indent="-190500" algn="l">
              <a:lnSpc>
                <a:spcPct val="90000"/>
              </a:lnSpc>
              <a:buSzPct val="100000"/>
              <a:buChar char="*"/>
              <a:defRPr sz="1500">
                <a:solidFill>
                  <a:schemeClr val="accent3"/>
                </a:solidFill>
              </a:defRPr>
            </a:pPr>
            <a:r>
              <a:t>Yellow crusts </a:t>
            </a:r>
          </a:p>
          <a:p>
            <a:pPr algn="l">
              <a:lnSpc>
                <a:spcPct val="90000"/>
              </a:lnSpc>
              <a:defRPr sz="1500">
                <a:solidFill>
                  <a:schemeClr val="accent3"/>
                </a:solidFill>
              </a:defRPr>
            </a:pPr>
          </a:p>
          <a:p>
            <a:pPr algn="ctr">
              <a:lnSpc>
                <a:spcPct val="90000"/>
              </a:lnSpc>
              <a:defRPr sz="1500">
                <a:solidFill>
                  <a:schemeClr val="accent3"/>
                </a:solidFill>
              </a:defRPr>
            </a:pPr>
            <a:r>
              <a:t>If in doubt treat as infection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Content Placeholder 1"/>
          <p:cNvSpPr txBox="1"/>
          <p:nvPr>
            <p:ph type="body" idx="1"/>
          </p:nvPr>
        </p:nvSpPr>
        <p:spPr>
          <a:prstGeom prst="rect">
            <a:avLst/>
          </a:prstGeom>
        </p:spPr>
        <p:txBody>
          <a:bodyPr/>
          <a:lstStyle/>
          <a:p>
            <a:pPr algn="l"/>
            <a:r>
              <a:t>Half of the cases improve by 2 years of age</a:t>
            </a:r>
          </a:p>
          <a:p>
            <a:pPr algn="l"/>
            <a:r>
              <a:t>Most improve by teenage years</a:t>
            </a:r>
          </a:p>
          <a:p>
            <a:pPr algn="l"/>
            <a:r>
              <a:t>&lt;10% of patients have lifelong problems</a:t>
            </a:r>
          </a:p>
        </p:txBody>
      </p:sp>
      <p:sp>
        <p:nvSpPr>
          <p:cNvPr id="173" name="Title 2"/>
          <p:cNvSpPr txBox="1"/>
          <p:nvPr>
            <p:ph type="title"/>
          </p:nvPr>
        </p:nvSpPr>
        <p:spPr>
          <a:prstGeom prst="rect">
            <a:avLst/>
          </a:prstGeom>
        </p:spPr>
        <p:txBody>
          <a:bodyPr/>
          <a:lstStyle>
            <a:lvl1pPr algn="ctr"/>
          </a:lstStyle>
          <a:p>
            <a:pPr/>
            <a:r>
              <a:t>Prognosis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Content Placeholder 1"/>
          <p:cNvSpPr txBox="1"/>
          <p:nvPr>
            <p:ph type="body" idx="1"/>
          </p:nvPr>
        </p:nvSpPr>
        <p:spPr>
          <a:xfrm>
            <a:off x="457200" y="901051"/>
            <a:ext cx="8229600" cy="5543723"/>
          </a:xfrm>
          <a:prstGeom prst="rect">
            <a:avLst/>
          </a:prstGeom>
        </p:spPr>
        <p:txBody>
          <a:bodyPr/>
          <a:lstStyle/>
          <a:p>
            <a:pPr marL="219456" indent="-219456" algn="l" defTabSz="731520">
              <a:lnSpc>
                <a:spcPct val="90000"/>
              </a:lnSpc>
              <a:spcBef>
                <a:spcPts val="400"/>
              </a:spcBef>
              <a:defRPr b="1" sz="1920">
                <a:solidFill>
                  <a:srgbClr val="FF1300"/>
                </a:solidFill>
              </a:defRPr>
            </a:pPr>
            <a:r>
              <a:t>Education! Education! Education!</a:t>
            </a:r>
          </a:p>
          <a:p>
            <a:pPr marL="219456" indent="-219456" algn="l" defTabSz="731520">
              <a:lnSpc>
                <a:spcPct val="90000"/>
              </a:lnSpc>
              <a:spcBef>
                <a:spcPts val="400"/>
              </a:spcBef>
              <a:defRPr sz="1920"/>
            </a:pPr>
            <a:r>
              <a:t>Psychological support!</a:t>
            </a:r>
          </a:p>
          <a:p>
            <a:pPr marL="219456" indent="-219456" algn="l" defTabSz="731520">
              <a:lnSpc>
                <a:spcPct val="90000"/>
              </a:lnSpc>
              <a:spcBef>
                <a:spcPts val="400"/>
              </a:spcBef>
              <a:defRPr sz="1920"/>
            </a:pPr>
            <a:r>
              <a:t>Skin care: moisturizing the skin</a:t>
            </a:r>
          </a:p>
          <a:p>
            <a:pPr marL="219456" indent="-219456" algn="l" defTabSz="731520">
              <a:lnSpc>
                <a:spcPct val="90000"/>
              </a:lnSpc>
              <a:spcBef>
                <a:spcPts val="400"/>
              </a:spcBef>
              <a:defRPr sz="1920"/>
            </a:pPr>
            <a:r>
              <a:t>Avoid irritant like soaps </a:t>
            </a:r>
          </a:p>
          <a:p>
            <a:pPr marL="219456" indent="-219456" algn="l" defTabSz="731520">
              <a:lnSpc>
                <a:spcPct val="90000"/>
              </a:lnSpc>
              <a:spcBef>
                <a:spcPts val="400"/>
              </a:spcBef>
              <a:defRPr sz="1920"/>
            </a:pPr>
            <a:r>
              <a:rPr b="1"/>
              <a:t>Topical therapy:</a:t>
            </a:r>
            <a:endParaRPr b="1"/>
          </a:p>
          <a:p>
            <a:pPr lvl="1" marL="512064" indent="-219456" algn="l" defTabSz="731520">
              <a:lnSpc>
                <a:spcPct val="90000"/>
              </a:lnSpc>
              <a:spcBef>
                <a:spcPts val="400"/>
              </a:spcBef>
              <a:defRPr sz="1920"/>
            </a:pPr>
            <a:r>
              <a:rPr b="1"/>
              <a:t>Immunosupprssive:</a:t>
            </a:r>
            <a:endParaRPr b="1"/>
          </a:p>
          <a:p>
            <a:pPr lvl="1" marL="512064" indent="-219456" algn="l" defTabSz="731520">
              <a:lnSpc>
                <a:spcPct val="90000"/>
              </a:lnSpc>
              <a:spcBef>
                <a:spcPts val="400"/>
              </a:spcBef>
              <a:defRPr sz="1920"/>
            </a:pPr>
            <a:r>
              <a:t>Topical Immune regulator to avoid side effects of steroids (systemic side effects, dependence, thinning of skin), you should calculate the dose, it’s not approved for children &lt;2 years , it is used for maintenance because of the burning sensation:  </a:t>
            </a:r>
            <a:r>
              <a:rPr b="1">
                <a:solidFill>
                  <a:srgbClr val="942192"/>
                </a:solidFill>
              </a:rPr>
              <a:t>Tacrolimus</a:t>
            </a:r>
            <a:r>
              <a:t>, </a:t>
            </a:r>
            <a:r>
              <a:rPr b="1">
                <a:solidFill>
                  <a:srgbClr val="942192"/>
                </a:solidFill>
              </a:rPr>
              <a:t>Pimecrolimus</a:t>
            </a:r>
          </a:p>
          <a:p>
            <a:pPr marL="219456" indent="-219456" algn="l" defTabSz="731520">
              <a:lnSpc>
                <a:spcPct val="90000"/>
              </a:lnSpc>
              <a:spcBef>
                <a:spcPts val="400"/>
              </a:spcBef>
              <a:defRPr sz="1920"/>
            </a:pPr>
            <a:r>
              <a:rPr b="1"/>
              <a:t>Antibiotics:</a:t>
            </a:r>
            <a:r>
              <a:t> Anti-staphylococcal drugs</a:t>
            </a:r>
          </a:p>
          <a:p>
            <a:pPr marL="219456" indent="-219456" algn="l" defTabSz="731520">
              <a:lnSpc>
                <a:spcPct val="90000"/>
              </a:lnSpc>
              <a:spcBef>
                <a:spcPts val="400"/>
              </a:spcBef>
              <a:defRPr sz="1920"/>
            </a:pPr>
            <a:r>
              <a:t>Sedative </a:t>
            </a:r>
            <a:r>
              <a:rPr b="1"/>
              <a:t>antihistamine</a:t>
            </a:r>
            <a:r>
              <a:t> to control itching and help sleep (</a:t>
            </a:r>
            <a:r>
              <a:rPr>
                <a:solidFill>
                  <a:schemeClr val="accent3">
                    <a:lumOff val="11666"/>
                  </a:schemeClr>
                </a:solidFill>
              </a:rPr>
              <a:t>Histop</a:t>
            </a:r>
            <a:r>
              <a:t>) </a:t>
            </a:r>
          </a:p>
          <a:p>
            <a:pPr marL="219456" indent="-219456" algn="l" defTabSz="731520">
              <a:lnSpc>
                <a:spcPct val="90000"/>
              </a:lnSpc>
              <a:spcBef>
                <a:spcPts val="400"/>
              </a:spcBef>
              <a:defRPr sz="1920"/>
            </a:pPr>
            <a:r>
              <a:t>Phototherapy علاج ضوئي: immune regulator. Ask the patient if they have transportation so they can come regularly to the sessions. Not applied to patients with SLE.</a:t>
            </a:r>
          </a:p>
          <a:p>
            <a:pPr marL="219456" indent="-219456" algn="l" defTabSz="731520">
              <a:lnSpc>
                <a:spcPct val="90000"/>
              </a:lnSpc>
              <a:spcBef>
                <a:spcPts val="400"/>
              </a:spcBef>
              <a:defRPr sz="1920"/>
            </a:pPr>
            <a:r>
              <a:t>Systemic therapy: steroids, </a:t>
            </a:r>
            <a:r>
              <a:rPr b="1">
                <a:solidFill>
                  <a:srgbClr val="000000"/>
                </a:solidFill>
              </a:rPr>
              <a:t>Cyclosporin</a:t>
            </a:r>
            <a:r>
              <a:t>, </a:t>
            </a:r>
            <a:r>
              <a:rPr b="1">
                <a:solidFill>
                  <a:srgbClr val="000000"/>
                </a:solidFill>
              </a:rPr>
              <a:t>Methotrexate</a:t>
            </a:r>
            <a:r>
              <a:t>, </a:t>
            </a:r>
            <a:r>
              <a:rPr b="1">
                <a:solidFill>
                  <a:srgbClr val="000000"/>
                </a:solidFill>
              </a:rPr>
              <a:t>Azathioprine</a:t>
            </a:r>
            <a:r>
              <a:t>. For: severe cases, unresponsive. Used for short duration. Then shifter to topical.  </a:t>
            </a:r>
          </a:p>
        </p:txBody>
      </p:sp>
      <p:sp>
        <p:nvSpPr>
          <p:cNvPr id="176" name="Title 2"/>
          <p:cNvSpPr txBox="1"/>
          <p:nvPr>
            <p:ph type="title"/>
          </p:nvPr>
        </p:nvSpPr>
        <p:spPr>
          <a:xfrm>
            <a:off x="457200" y="189712"/>
            <a:ext cx="8229600" cy="662764"/>
          </a:xfrm>
          <a:prstGeom prst="rect">
            <a:avLst/>
          </a:prstGeom>
        </p:spPr>
        <p:txBody>
          <a:bodyPr/>
          <a:lstStyle>
            <a:lvl1pPr algn="ctr" defTabSz="804672">
              <a:defRPr spc="-88" sz="3696">
                <a:ln w="2478">
                  <a:solidFill>
                    <a:srgbClr val="3C4421">
                      <a:alpha val="25000"/>
                    </a:srgbClr>
                  </a:solidFill>
                </a:ln>
              </a:defRPr>
            </a:lvl1pPr>
          </a:lstStyle>
          <a:p>
            <a:pPr/>
            <a:r>
              <a:t>Management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Content Placeholder 1"/>
          <p:cNvSpPr txBox="1"/>
          <p:nvPr>
            <p:ph type="body" idx="1"/>
          </p:nvPr>
        </p:nvSpPr>
        <p:spPr>
          <a:prstGeom prst="rect">
            <a:avLst/>
          </a:prstGeom>
        </p:spPr>
        <p:txBody>
          <a:bodyPr/>
          <a:lstStyle/>
          <a:p>
            <a:pPr marL="0" indent="0" algn="l">
              <a:buSzTx/>
              <a:buFont typeface="Wingdings 2"/>
              <a:buNone/>
            </a:pPr>
            <a:r>
              <a:t>Definition:</a:t>
            </a:r>
          </a:p>
          <a:p>
            <a:pPr algn="l"/>
          </a:p>
          <a:p>
            <a:pPr marL="0" indent="0" algn="l">
              <a:buSzTx/>
              <a:buFont typeface="Wingdings 2"/>
              <a:buNone/>
            </a:pPr>
            <a:r>
              <a:t>Pathogenesis:</a:t>
            </a:r>
          </a:p>
          <a:p>
            <a:pPr algn="l"/>
            <a:r>
              <a:t>Increased Sebum!</a:t>
            </a:r>
          </a:p>
          <a:p>
            <a:pPr algn="l"/>
            <a:r>
              <a:t>Tendency</a:t>
            </a:r>
          </a:p>
          <a:p>
            <a:pPr algn="l"/>
            <a:r>
              <a:t>Pityrosporum ovale over growth</a:t>
            </a:r>
          </a:p>
        </p:txBody>
      </p:sp>
      <p:sp>
        <p:nvSpPr>
          <p:cNvPr id="179" name="Title 2"/>
          <p:cNvSpPr txBox="1"/>
          <p:nvPr>
            <p:ph type="title"/>
          </p:nvPr>
        </p:nvSpPr>
        <p:spPr>
          <a:prstGeom prst="rect">
            <a:avLst/>
          </a:prstGeom>
        </p:spPr>
        <p:txBody>
          <a:bodyPr/>
          <a:lstStyle>
            <a:lvl1pPr algn="ctr"/>
          </a:lstStyle>
          <a:p>
            <a:pPr/>
            <a:r>
              <a:t>Seborrhoeic Dermatits</a:t>
            </a:r>
          </a:p>
        </p:txBody>
      </p:sp>
      <p:sp>
        <p:nvSpPr>
          <p:cNvPr id="180" name="Severe in immune compromised patients (HIV, bed ridden in hospitals)…"/>
          <p:cNvSpPr txBox="1"/>
          <p:nvPr/>
        </p:nvSpPr>
        <p:spPr>
          <a:xfrm>
            <a:off x="1548390" y="5073999"/>
            <a:ext cx="6047220" cy="7315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lnSpc>
                <a:spcPct val="90000"/>
              </a:lnSpc>
              <a:defRPr sz="1500">
                <a:solidFill>
                  <a:schemeClr val="accent3"/>
                </a:solidFill>
              </a:defRPr>
            </a:pPr>
            <a:r>
              <a:t>Severe in immune compromised patients (HIV, bed ridden in hospitals) </a:t>
            </a:r>
          </a:p>
          <a:p>
            <a:pPr algn="ctr">
              <a:lnSpc>
                <a:spcPct val="90000"/>
              </a:lnSpc>
              <a:defRPr sz="1500">
                <a:solidFill>
                  <a:schemeClr val="accent3"/>
                </a:solidFill>
              </a:defRPr>
            </a:pPr>
            <a:r>
              <a:t>It can’t be treated but rather you control the disease </a:t>
            </a:r>
          </a:p>
          <a:p>
            <a:pPr algn="ctr">
              <a:lnSpc>
                <a:spcPct val="90000"/>
              </a:lnSpc>
              <a:defRPr sz="1500">
                <a:solidFill>
                  <a:schemeClr val="accent3"/>
                </a:solidFill>
              </a:defRPr>
            </a:pPr>
            <a:r>
              <a:t>With antifungals and steroids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Content Placeholder 1"/>
          <p:cNvSpPr txBox="1"/>
          <p:nvPr>
            <p:ph type="body" idx="1"/>
          </p:nvPr>
        </p:nvSpPr>
        <p:spPr>
          <a:prstGeom prst="rect">
            <a:avLst/>
          </a:prstGeom>
        </p:spPr>
        <p:txBody>
          <a:bodyPr/>
          <a:lstStyle/>
          <a:p>
            <a:pPr algn="l"/>
            <a:r>
              <a:t>Presentation</a:t>
            </a:r>
          </a:p>
          <a:p>
            <a:pPr algn="l"/>
            <a:r>
              <a:t>Distribution</a:t>
            </a:r>
          </a:p>
        </p:txBody>
      </p:sp>
      <p:sp>
        <p:nvSpPr>
          <p:cNvPr id="183" name="Title 2"/>
          <p:cNvSpPr txBox="1"/>
          <p:nvPr>
            <p:ph type="title"/>
          </p:nvPr>
        </p:nvSpPr>
        <p:spPr>
          <a:prstGeom prst="rect">
            <a:avLst/>
          </a:prstGeom>
        </p:spPr>
        <p:txBody>
          <a:bodyPr/>
          <a:lstStyle/>
          <a:p>
            <a:pPr/>
            <a:r>
              <a:t>Clinical features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Picture 2" descr="Picture 2"/>
          <p:cNvPicPr>
            <a:picLocks noChangeAspect="1"/>
          </p:cNvPicPr>
          <p:nvPr/>
        </p:nvPicPr>
        <p:blipFill>
          <a:blip r:embed="rId2">
            <a:extLst/>
          </a:blip>
          <a:stretch>
            <a:fillRect/>
          </a:stretch>
        </p:blipFill>
        <p:spPr>
          <a:xfrm>
            <a:off x="4251966" y="596502"/>
            <a:ext cx="2988624" cy="3282589"/>
          </a:xfrm>
          <a:prstGeom prst="rect">
            <a:avLst/>
          </a:prstGeom>
          <a:ln w="12700">
            <a:miter lim="400000"/>
          </a:ln>
        </p:spPr>
      </p:pic>
      <p:pic>
        <p:nvPicPr>
          <p:cNvPr id="186" name="Picture 3" descr="Picture 3"/>
          <p:cNvPicPr>
            <a:picLocks noChangeAspect="1"/>
          </p:cNvPicPr>
          <p:nvPr/>
        </p:nvPicPr>
        <p:blipFill>
          <a:blip r:embed="rId3">
            <a:extLst/>
          </a:blip>
          <a:stretch>
            <a:fillRect/>
          </a:stretch>
        </p:blipFill>
        <p:spPr>
          <a:xfrm>
            <a:off x="1696282" y="596502"/>
            <a:ext cx="2547680" cy="3282589"/>
          </a:xfrm>
          <a:prstGeom prst="rect">
            <a:avLst/>
          </a:prstGeom>
          <a:ln w="12700">
            <a:miter lim="400000"/>
          </a:ln>
        </p:spPr>
      </p:pic>
      <p:sp>
        <p:nvSpPr>
          <p:cNvPr id="187" name="Ill defined erythematous patches, oily skin with yellow grease over trunk, axilla and groin areas, ( caused by increase in sebum and normal flora fungus called Pityrosporum ovale) = seborrheic dermatitis الاكزيما الدهنية…"/>
          <p:cNvSpPr txBox="1"/>
          <p:nvPr/>
        </p:nvSpPr>
        <p:spPr>
          <a:xfrm>
            <a:off x="885623" y="4050177"/>
            <a:ext cx="7372755" cy="220164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600"/>
              </a:spcBef>
              <a:defRPr sz="2100">
                <a:solidFill>
                  <a:schemeClr val="accent3"/>
                </a:solidFill>
              </a:defRPr>
            </a:pPr>
            <a:r>
              <a:t>Ill defined erythematous patches, oily skin with yellow grease over trunk, axilla and groin areas, ( caused by increase in sebum and normal flora fungus called Pityrosporum ovale) = seborrheic dermatitis الاكزيما الدهنية</a:t>
            </a:r>
          </a:p>
          <a:p>
            <a:pPr algn="ctr">
              <a:spcBef>
                <a:spcPts val="600"/>
              </a:spcBef>
              <a:defRPr sz="2100">
                <a:solidFill>
                  <a:schemeClr val="accent3"/>
                </a:solidFill>
              </a:defRPr>
            </a:pPr>
            <a:r>
              <a:t>Difference from atopic eczema: in diaper area, oily, yellow scales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Content Placeholder 1"/>
          <p:cNvSpPr txBox="1"/>
          <p:nvPr>
            <p:ph type="body" idx="1"/>
          </p:nvPr>
        </p:nvSpPr>
        <p:spPr>
          <a:prstGeom prst="rect">
            <a:avLst/>
          </a:prstGeom>
        </p:spPr>
        <p:txBody>
          <a:bodyPr/>
          <a:lstStyle/>
          <a:p>
            <a:pPr/>
          </a:p>
        </p:txBody>
      </p:sp>
      <p:sp>
        <p:nvSpPr>
          <p:cNvPr id="190" name="Title 2"/>
          <p:cNvSpPr txBox="1"/>
          <p:nvPr>
            <p:ph type="title"/>
          </p:nvPr>
        </p:nvSpPr>
        <p:spPr>
          <a:prstGeom prst="rect">
            <a:avLst/>
          </a:prstGeom>
        </p:spPr>
        <p:txBody>
          <a:bodyPr/>
          <a:lstStyle/>
          <a:p>
            <a:pPr/>
          </a:p>
        </p:txBody>
      </p:sp>
      <p:pic>
        <p:nvPicPr>
          <p:cNvPr id="191" name="Picture 2" descr="Picture 2"/>
          <p:cNvPicPr>
            <a:picLocks noChangeAspect="1"/>
          </p:cNvPicPr>
          <p:nvPr/>
        </p:nvPicPr>
        <p:blipFill>
          <a:blip r:embed="rId2">
            <a:extLst/>
          </a:blip>
          <a:stretch>
            <a:fillRect/>
          </a:stretch>
        </p:blipFill>
        <p:spPr>
          <a:xfrm>
            <a:off x="541337" y="727075"/>
            <a:ext cx="8059738" cy="5402263"/>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Content Placeholder 1"/>
          <p:cNvSpPr txBox="1"/>
          <p:nvPr>
            <p:ph type="body" idx="1"/>
          </p:nvPr>
        </p:nvSpPr>
        <p:spPr>
          <a:prstGeom prst="rect">
            <a:avLst/>
          </a:prstGeom>
        </p:spPr>
        <p:txBody>
          <a:bodyPr/>
          <a:lstStyle/>
          <a:p>
            <a:pPr algn="l"/>
            <a:r>
              <a:t>Shampoo:</a:t>
            </a:r>
          </a:p>
          <a:p>
            <a:pPr lvl="1" marL="640080" indent="-274320" algn="l">
              <a:buChar char="❖"/>
            </a:pPr>
            <a:r>
              <a:t>Zinc pyrithione</a:t>
            </a:r>
          </a:p>
          <a:p>
            <a:pPr lvl="1" marL="640080" indent="-274320" algn="l">
              <a:buChar char="❖"/>
            </a:pPr>
            <a:r>
              <a:t>Selenium sulfide 2.5% shampoo </a:t>
            </a:r>
          </a:p>
          <a:p>
            <a:pPr lvl="1" marL="640080" indent="-274320" algn="l">
              <a:buChar char="❖"/>
            </a:pPr>
            <a:r>
              <a:t>2% ketoconazole shampoo</a:t>
            </a:r>
          </a:p>
          <a:p>
            <a:pPr algn="l"/>
          </a:p>
          <a:p>
            <a:pPr algn="l"/>
            <a:r>
              <a:t>Antifungals</a:t>
            </a:r>
          </a:p>
          <a:p>
            <a:pPr algn="l"/>
            <a:r>
              <a:t>Topicals</a:t>
            </a:r>
          </a:p>
          <a:p>
            <a:pPr algn="l"/>
            <a:r>
              <a:t>Combined therapy (antifungal &amp; steroids)</a:t>
            </a:r>
          </a:p>
          <a:p>
            <a:pPr algn="l"/>
            <a:r>
              <a:t>Maintenance &amp; recurrence</a:t>
            </a:r>
          </a:p>
        </p:txBody>
      </p:sp>
      <p:sp>
        <p:nvSpPr>
          <p:cNvPr id="194" name="Title 2"/>
          <p:cNvSpPr txBox="1"/>
          <p:nvPr>
            <p:ph type="title"/>
          </p:nvPr>
        </p:nvSpPr>
        <p:spPr>
          <a:prstGeom prst="rect">
            <a:avLst/>
          </a:prstGeom>
        </p:spPr>
        <p:txBody>
          <a:bodyPr/>
          <a:lstStyle>
            <a:lvl1pPr algn="ctr"/>
          </a:lstStyle>
          <a:p>
            <a:pPr/>
            <a:r>
              <a:t>Management:</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Content Placeholder 1"/>
          <p:cNvSpPr txBox="1"/>
          <p:nvPr>
            <p:ph type="body" sz="half" idx="1"/>
          </p:nvPr>
        </p:nvSpPr>
        <p:spPr>
          <a:xfrm>
            <a:off x="457200" y="1544529"/>
            <a:ext cx="8229600" cy="1976464"/>
          </a:xfrm>
          <a:prstGeom prst="rect">
            <a:avLst/>
          </a:prstGeom>
        </p:spPr>
        <p:txBody>
          <a:bodyPr/>
          <a:lstStyle/>
          <a:p>
            <a:pPr marL="227685" indent="-227685" algn="l" defTabSz="758951">
              <a:lnSpc>
                <a:spcPct val="90000"/>
              </a:lnSpc>
              <a:spcBef>
                <a:spcPts val="0"/>
              </a:spcBef>
              <a:defRPr sz="2158"/>
            </a:pPr>
            <a:r>
              <a:t>Definition: dermatitis results from contact with external materials.</a:t>
            </a:r>
          </a:p>
          <a:p>
            <a:pPr marL="0" indent="0" algn="l" defTabSz="758951">
              <a:lnSpc>
                <a:spcPct val="90000"/>
              </a:lnSpc>
              <a:spcBef>
                <a:spcPts val="0"/>
              </a:spcBef>
              <a:buSzTx/>
              <a:buFont typeface="Wingdings 2"/>
              <a:buNone/>
              <a:defRPr sz="2158"/>
            </a:pPr>
            <a:r>
              <a:t>Pathogenesis:</a:t>
            </a:r>
          </a:p>
          <a:p>
            <a:pPr marL="227685" indent="-227685" algn="l" defTabSz="758951">
              <a:lnSpc>
                <a:spcPct val="90000"/>
              </a:lnSpc>
              <a:spcBef>
                <a:spcPts val="0"/>
              </a:spcBef>
              <a:defRPr sz="2158"/>
            </a:pPr>
            <a:r>
              <a:t>Irritant vs. allergic : (cytotoxic vs type IV)</a:t>
            </a:r>
          </a:p>
          <a:p>
            <a:pPr marL="227685" indent="-227685" algn="l" defTabSz="758951">
              <a:lnSpc>
                <a:spcPct val="90000"/>
              </a:lnSpc>
              <a:spcBef>
                <a:spcPts val="0"/>
              </a:spcBef>
              <a:defRPr sz="2158"/>
            </a:pPr>
            <a:r>
              <a:t>Common irritants: detergent, acids, dust, burning chemicals, etc</a:t>
            </a:r>
          </a:p>
          <a:p>
            <a:pPr marL="227685" indent="-227685" algn="l" defTabSz="758951">
              <a:lnSpc>
                <a:spcPct val="90000"/>
              </a:lnSpc>
              <a:spcBef>
                <a:spcPts val="0"/>
              </a:spcBef>
              <a:defRPr sz="2158"/>
            </a:pPr>
            <a:r>
              <a:t>Common allergens: perfumes, hair dyes, nickels, leathers, metals, rubbers, latex, cosmetics, etc</a:t>
            </a:r>
          </a:p>
        </p:txBody>
      </p:sp>
      <p:sp>
        <p:nvSpPr>
          <p:cNvPr id="197" name="Title 2"/>
          <p:cNvSpPr txBox="1"/>
          <p:nvPr>
            <p:ph type="title"/>
          </p:nvPr>
        </p:nvSpPr>
        <p:spPr>
          <a:xfrm>
            <a:off x="457200" y="-140916"/>
            <a:ext cx="8229600" cy="1219201"/>
          </a:xfrm>
          <a:prstGeom prst="rect">
            <a:avLst/>
          </a:prstGeom>
        </p:spPr>
        <p:txBody>
          <a:bodyPr/>
          <a:lstStyle>
            <a:lvl1pPr algn="ctr"/>
          </a:lstStyle>
          <a:p>
            <a:pPr/>
            <a:r>
              <a:t>Contact Dermatitis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Content Placeholder 2"/>
          <p:cNvSpPr txBox="1"/>
          <p:nvPr>
            <p:ph type="body" idx="1"/>
          </p:nvPr>
        </p:nvSpPr>
        <p:spPr>
          <a:xfrm>
            <a:off x="390364" y="1036340"/>
            <a:ext cx="8363272" cy="4785320"/>
          </a:xfrm>
          <a:prstGeom prst="rect">
            <a:avLst/>
          </a:prstGeom>
        </p:spPr>
        <p:txBody>
          <a:bodyPr/>
          <a:lstStyle/>
          <a:p>
            <a:pPr algn="l">
              <a:defRPr sz="1900"/>
            </a:pPr>
            <a:r>
              <a:t>Inflammation of the skin</a:t>
            </a:r>
          </a:p>
          <a:p>
            <a:pPr algn="l">
              <a:defRPr sz="1900"/>
            </a:pPr>
            <a:r>
              <a:rPr b="1">
                <a:solidFill>
                  <a:srgbClr val="000000"/>
                </a:solidFill>
              </a:rPr>
              <a:t>Acute eczema:</a:t>
            </a:r>
            <a:endParaRPr b="1">
              <a:solidFill>
                <a:srgbClr val="000000"/>
              </a:solidFill>
            </a:endParaRPr>
          </a:p>
          <a:p>
            <a:pPr lvl="1" marL="640080" indent="-274320" algn="l">
              <a:defRPr sz="1900"/>
            </a:pPr>
            <a:r>
              <a:t>erosion )superficial while ulcer is deep), oozing and vesicles (bullea is bigger) </a:t>
            </a:r>
          </a:p>
          <a:p>
            <a:pPr algn="l">
              <a:defRPr sz="1900"/>
            </a:pPr>
            <a:r>
              <a:rPr b="1">
                <a:solidFill>
                  <a:srgbClr val="000000"/>
                </a:solidFill>
              </a:rPr>
              <a:t>Subacute eczama:</a:t>
            </a:r>
            <a:endParaRPr b="1">
              <a:solidFill>
                <a:srgbClr val="000000"/>
              </a:solidFill>
            </a:endParaRPr>
          </a:p>
          <a:p>
            <a:pPr lvl="1" marL="640080" indent="-274320" algn="l">
              <a:defRPr sz="1900"/>
            </a:pPr>
            <a:r>
              <a:t>Redness + swelling</a:t>
            </a:r>
          </a:p>
          <a:p>
            <a:pPr lvl="1" marL="640080" indent="-274320" algn="l">
              <a:defRPr sz="1900"/>
            </a:pPr>
            <a:r>
              <a:t>Crust (dry layer from ruptures vesicle حاجة خارجية)</a:t>
            </a:r>
          </a:p>
          <a:p>
            <a:pPr lvl="1" marL="640080" indent="-274320" algn="l">
              <a:defRPr sz="1900"/>
            </a:pPr>
            <a:r>
              <a:t>Scale: is a secondary change + infection</a:t>
            </a:r>
          </a:p>
          <a:p>
            <a:pPr algn="l">
              <a:defRPr sz="1900"/>
            </a:pPr>
            <a:r>
              <a:rPr b="1">
                <a:solidFill>
                  <a:srgbClr val="000000"/>
                </a:solidFill>
              </a:rPr>
              <a:t>Chronic eczema:</a:t>
            </a:r>
            <a:r>
              <a:t> lichenification (THICK), drak pigmentation and thick papules and plaques</a:t>
            </a:r>
          </a:p>
        </p:txBody>
      </p:sp>
      <p:sp>
        <p:nvSpPr>
          <p:cNvPr id="123" name="Title 1"/>
          <p:cNvSpPr txBox="1"/>
          <p:nvPr>
            <p:ph type="title"/>
          </p:nvPr>
        </p:nvSpPr>
        <p:spPr>
          <a:xfrm>
            <a:off x="457200" y="152400"/>
            <a:ext cx="8229600" cy="759074"/>
          </a:xfrm>
          <a:prstGeom prst="rect">
            <a:avLst/>
          </a:prstGeom>
        </p:spPr>
        <p:txBody>
          <a:bodyPr/>
          <a:lstStyle>
            <a:lvl1pPr algn="ctr">
              <a:defRPr sz="3700"/>
            </a:lvl1pPr>
          </a:lstStyle>
          <a:p>
            <a:pPr/>
            <a:r>
              <a:t>Eczema - dermatitis</a:t>
            </a:r>
          </a:p>
        </p:txBody>
      </p:sp>
      <p:sp>
        <p:nvSpPr>
          <p:cNvPr id="124" name="Eczema is a general term with classification…"/>
          <p:cNvSpPr txBox="1"/>
          <p:nvPr/>
        </p:nvSpPr>
        <p:spPr>
          <a:xfrm>
            <a:off x="432681" y="5424797"/>
            <a:ext cx="8278638" cy="853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spcBef>
                <a:spcPts val="600"/>
              </a:spcBef>
              <a:defRPr sz="2200">
                <a:solidFill>
                  <a:schemeClr val="accent3"/>
                </a:solidFill>
              </a:defRPr>
            </a:pPr>
            <a:r>
              <a:t>Eczema is a general term with classification</a:t>
            </a:r>
          </a:p>
          <a:p>
            <a:pPr algn="ctr">
              <a:spcBef>
                <a:spcPts val="600"/>
              </a:spcBef>
              <a:defRPr sz="2200">
                <a:solidFill>
                  <a:schemeClr val="accent3"/>
                </a:solidFill>
              </a:defRPr>
            </a:pPr>
            <a:r>
              <a:t>Same patient can have different phases of eczema in the same time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199" name="Table"/>
          <p:cNvGraphicFramePr/>
          <p:nvPr/>
        </p:nvGraphicFramePr>
        <p:xfrm>
          <a:off x="942280" y="793935"/>
          <a:ext cx="7272140" cy="30861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632457"/>
                <a:gridCol w="3626982"/>
              </a:tblGrid>
              <a:tr h="254000">
                <a:tc>
                  <a:txBody>
                    <a:bodyPr/>
                    <a:lstStyle/>
                    <a:p>
                      <a:pPr>
                        <a:defRPr b="0" sz="1800">
                          <a:solidFill>
                            <a:srgbClr val="000000"/>
                          </a:solidFill>
                        </a:defRPr>
                      </a:pPr>
                      <a:r>
                        <a:rPr b="1" sz="1500">
                          <a:solidFill>
                            <a:srgbClr val="FFFFFF"/>
                          </a:solidFill>
                        </a:rPr>
                        <a:t>Irritant</a:t>
                      </a:r>
                    </a:p>
                  </a:txBody>
                  <a:tcPr marL="0" marR="0" marT="0" marB="0" anchor="t" anchorCtr="0" horzOverflow="overflow"/>
                </a:tc>
                <a:tc>
                  <a:txBody>
                    <a:bodyPr/>
                    <a:lstStyle/>
                    <a:p>
                      <a:pPr>
                        <a:defRPr b="0" sz="1800">
                          <a:solidFill>
                            <a:srgbClr val="000000"/>
                          </a:solidFill>
                        </a:defRPr>
                      </a:pPr>
                      <a:r>
                        <a:rPr b="1" sz="1500">
                          <a:solidFill>
                            <a:srgbClr val="FFFFFF"/>
                          </a:solidFill>
                        </a:rPr>
                        <a:t>Allergic</a:t>
                      </a:r>
                    </a:p>
                  </a:txBody>
                  <a:tcPr marL="0" marR="0" marT="0" marB="0" anchor="t" anchorCtr="0" horzOverflow="overflow"/>
                </a:tc>
              </a:tr>
              <a:tr h="1168400">
                <a:tc>
                  <a:txBody>
                    <a:bodyPr/>
                    <a:lstStyle/>
                    <a:p>
                      <a:pPr marL="342900" indent="-342900" algn="l">
                        <a:buClr>
                          <a:schemeClr val="accent2"/>
                        </a:buClr>
                        <a:buSzPct val="85000"/>
                        <a:buChar char="●"/>
                        <a:defRPr sz="1500"/>
                      </a:pPr>
                      <a:r>
                        <a:t>All people will react to an irritant if applied in a high enough concentration</a:t>
                      </a:r>
                    </a:p>
                    <a:p>
                      <a:pPr marL="342900" indent="-342900" algn="l">
                        <a:buClr>
                          <a:schemeClr val="accent2"/>
                        </a:buClr>
                        <a:buSzPct val="85000"/>
                        <a:buChar char="●"/>
                        <a:defRPr sz="1500"/>
                      </a:pPr>
                      <a:r>
                        <a:t>At 1st exposure</a:t>
                      </a:r>
                    </a:p>
                  </a:txBody>
                  <a:tcPr marL="0" marR="0" marT="0" marB="0" anchor="t" anchorCtr="0" horzOverflow="overflow"/>
                </a:tc>
                <a:tc>
                  <a:txBody>
                    <a:bodyPr/>
                    <a:lstStyle/>
                    <a:p>
                      <a:pPr marL="158261" indent="-158261" algn="l">
                        <a:buClr>
                          <a:schemeClr val="accent2"/>
                        </a:buClr>
                        <a:buSzPct val="85000"/>
                        <a:buChar char="●"/>
                        <a:defRPr sz="1500"/>
                      </a:pPr>
                      <a:r>
                        <a:t>First exposure does not cause a reaction</a:t>
                      </a:r>
                    </a:p>
                    <a:p>
                      <a:pPr marL="158261" indent="-158261" algn="l">
                        <a:buClr>
                          <a:schemeClr val="accent2"/>
                        </a:buClr>
                        <a:buSzPct val="85000"/>
                        <a:buChar char="●"/>
                        <a:defRPr sz="1500"/>
                      </a:pPr>
                      <a:r>
                        <a:t>Begins 24 h after subsequent exposure if already allergic</a:t>
                      </a:r>
                    </a:p>
                    <a:p>
                      <a:pPr marL="158261" indent="-158261" algn="l">
                        <a:buClr>
                          <a:schemeClr val="accent2"/>
                        </a:buClr>
                        <a:buSzPct val="85000"/>
                        <a:buChar char="●"/>
                        <a:defRPr sz="1500"/>
                      </a:pPr>
                      <a:r>
                        <a:t>May be very severe that it may cause anaphylactic shock </a:t>
                      </a:r>
                    </a:p>
                  </a:txBody>
                  <a:tcPr marL="0" marR="0" marT="0" marB="0" anchor="t" anchorCtr="0" horzOverflow="overflow"/>
                </a:tc>
              </a:tr>
              <a:tr h="1384300">
                <a:tc>
                  <a:txBody>
                    <a:bodyPr/>
                    <a:lstStyle/>
                    <a:p>
                      <a:pPr algn="l">
                        <a:buClr>
                          <a:schemeClr val="accent2"/>
                        </a:buClr>
                        <a:buFont typeface="Wingdings 2"/>
                        <a:defRPr sz="1500"/>
                      </a:pPr>
                      <a:r>
                        <a:t>Common causes:</a:t>
                      </a:r>
                    </a:p>
                    <a:p>
                      <a:pPr marL="342900" indent="-342900" algn="l">
                        <a:buClr>
                          <a:schemeClr val="accent2"/>
                        </a:buClr>
                        <a:buSzPct val="85000"/>
                        <a:buChar char="●"/>
                        <a:defRPr sz="1500"/>
                      </a:pPr>
                      <a:r>
                        <a:t>Hands repeatedly exposed to water, cleansers </a:t>
                      </a:r>
                    </a:p>
                    <a:p>
                      <a:pPr marL="342900" indent="-342900" algn="l">
                        <a:buClr>
                          <a:schemeClr val="accent2"/>
                        </a:buClr>
                        <a:buSzPct val="85000"/>
                        <a:buChar char="●"/>
                        <a:defRPr sz="1500"/>
                      </a:pPr>
                      <a:r>
                        <a:t>Lip-licking habit – wetting and drying caused by saliva (enzymes from saliva)</a:t>
                      </a:r>
                    </a:p>
                    <a:p>
                      <a:pPr marL="342900" indent="-342900" algn="l">
                        <a:buClr>
                          <a:schemeClr val="accent2"/>
                        </a:buClr>
                        <a:buSzPct val="85000"/>
                        <a:buChar char="●"/>
                        <a:defRPr sz="1500"/>
                      </a:pPr>
                      <a:r>
                        <a:t>Napkin dermatitis: from urine &amp; stool</a:t>
                      </a:r>
                    </a:p>
                  </a:txBody>
                  <a:tcPr marL="0" marR="0" marT="0" marB="0" anchor="t" anchorCtr="0" horzOverflow="overflow"/>
                </a:tc>
                <a:tc>
                  <a:txBody>
                    <a:bodyPr/>
                    <a:lstStyle/>
                    <a:p>
                      <a:pPr marL="158261" indent="-158261" algn="l">
                        <a:buClr>
                          <a:schemeClr val="accent2"/>
                        </a:buClr>
                        <a:buSzPct val="85000"/>
                        <a:buChar char="●"/>
                        <a:defRPr sz="1500"/>
                      </a:pPr>
                      <a:r>
                        <a:t>chromates, rubber, preservatives, topical Abx, topical cs, Nickel accessories, hair dyes, perfumes, latex in gloves </a:t>
                      </a:r>
                    </a:p>
                  </a:txBody>
                  <a:tcPr marL="0" marR="0" marT="0" marB="0" anchor="t" anchorCtr="0" horzOverflow="overflow"/>
                </a:tc>
              </a:tr>
              <a:tr h="249268">
                <a:tc>
                  <a:txBody>
                    <a:bodyPr/>
                    <a:lstStyle/>
                    <a:p>
                      <a:pPr>
                        <a:defRPr sz="1800"/>
                      </a:pPr>
                      <a:r>
                        <a:rPr sz="1500"/>
                        <a:t>Cytotoxic to all people</a:t>
                      </a:r>
                    </a:p>
                  </a:txBody>
                  <a:tcPr marL="0" marR="0" marT="0" marB="0" anchor="t" anchorCtr="0" horzOverflow="overflow"/>
                </a:tc>
                <a:tc>
                  <a:txBody>
                    <a:bodyPr/>
                    <a:lstStyle/>
                    <a:p>
                      <a:pPr>
                        <a:defRPr sz="1800"/>
                      </a:pPr>
                      <a:r>
                        <a:rPr sz="1500"/>
                        <a:t>Type 4 hypersensitivity to some people</a:t>
                      </a:r>
                    </a:p>
                  </a:txBody>
                  <a:tcPr marL="0" marR="0" marT="0" marB="0" anchor="t" anchorCtr="0" horzOverflow="overflow"/>
                </a:tc>
              </a:tr>
            </a:tbl>
          </a:graphicData>
        </a:graphic>
      </p:graphicFrame>
      <p:pic>
        <p:nvPicPr>
          <p:cNvPr id="200" name="Image" descr="Image"/>
          <p:cNvPicPr>
            <a:picLocks noChangeAspect="1"/>
          </p:cNvPicPr>
          <p:nvPr/>
        </p:nvPicPr>
        <p:blipFill>
          <a:blip r:embed="rId2">
            <a:extLst/>
          </a:blip>
          <a:stretch>
            <a:fillRect/>
          </a:stretch>
        </p:blipFill>
        <p:spPr>
          <a:xfrm>
            <a:off x="5081172" y="4067793"/>
            <a:ext cx="1805633" cy="1097173"/>
          </a:xfrm>
          <a:prstGeom prst="rect">
            <a:avLst/>
          </a:prstGeom>
          <a:ln w="12700">
            <a:miter lim="400000"/>
          </a:ln>
        </p:spPr>
      </p:pic>
      <p:sp>
        <p:nvSpPr>
          <p:cNvPr id="201" name="Patch skin test is used for type 4 hypersensitivity (read after 48,96 h)…"/>
          <p:cNvSpPr txBox="1"/>
          <p:nvPr/>
        </p:nvSpPr>
        <p:spPr>
          <a:xfrm>
            <a:off x="4589884" y="5203972"/>
            <a:ext cx="2788209"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600"/>
              </a:spcBef>
              <a:defRPr sz="1300"/>
            </a:pPr>
            <a:r>
              <a:t>Patch skin test is used for type 4 hypersensitivity (read after 48,96 h)</a:t>
            </a:r>
          </a:p>
          <a:p>
            <a:pPr algn="ctr">
              <a:spcBef>
                <a:spcPts val="600"/>
              </a:spcBef>
              <a:defRPr sz="1300"/>
            </a:pPr>
            <a:r>
              <a:t>Type 4 may turns to type 1 and can cause anaphylactic shock</a:t>
            </a:r>
          </a:p>
        </p:txBody>
      </p:sp>
      <p:pic>
        <p:nvPicPr>
          <p:cNvPr id="202" name="Picture 3" descr="Picture 3"/>
          <p:cNvPicPr>
            <a:picLocks noChangeAspect="1"/>
          </p:cNvPicPr>
          <p:nvPr/>
        </p:nvPicPr>
        <p:blipFill>
          <a:blip r:embed="rId3">
            <a:extLst/>
          </a:blip>
          <a:stretch>
            <a:fillRect/>
          </a:stretch>
        </p:blipFill>
        <p:spPr>
          <a:xfrm>
            <a:off x="2573468" y="4001972"/>
            <a:ext cx="1126019" cy="1228816"/>
          </a:xfrm>
          <a:prstGeom prst="rect">
            <a:avLst/>
          </a:prstGeom>
          <a:ln w="12700">
            <a:miter lim="400000"/>
          </a:ln>
        </p:spPr>
      </p:pic>
      <p:sp>
        <p:nvSpPr>
          <p:cNvPr id="203" name="Napkin dermatitis"/>
          <p:cNvSpPr txBox="1"/>
          <p:nvPr/>
        </p:nvSpPr>
        <p:spPr>
          <a:xfrm>
            <a:off x="2437711" y="5527822"/>
            <a:ext cx="1397532"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spcBef>
                <a:spcPts val="600"/>
              </a:spcBef>
              <a:defRPr sz="1300"/>
            </a:lvl1pPr>
          </a:lstStyle>
          <a:p>
            <a:pPr/>
            <a:r>
              <a:t>Napkin dermatitis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Title 2"/>
          <p:cNvSpPr txBox="1"/>
          <p:nvPr>
            <p:ph type="title"/>
          </p:nvPr>
        </p:nvSpPr>
        <p:spPr>
          <a:prstGeom prst="rect">
            <a:avLst/>
          </a:prstGeom>
        </p:spPr>
        <p:txBody>
          <a:bodyPr/>
          <a:lstStyle/>
          <a:p>
            <a:pPr/>
            <a:r>
              <a:t>Shoe dermatitis</a:t>
            </a:r>
          </a:p>
        </p:txBody>
      </p:sp>
      <p:pic>
        <p:nvPicPr>
          <p:cNvPr id="206" name="Picture 2" descr="Picture 2"/>
          <p:cNvPicPr>
            <a:picLocks noChangeAspect="1"/>
          </p:cNvPicPr>
          <p:nvPr/>
        </p:nvPicPr>
        <p:blipFill>
          <a:blip r:embed="rId2">
            <a:extLst/>
          </a:blip>
          <a:stretch>
            <a:fillRect/>
          </a:stretch>
        </p:blipFill>
        <p:spPr>
          <a:xfrm>
            <a:off x="5364088" y="1556792"/>
            <a:ext cx="3240360" cy="2232250"/>
          </a:xfrm>
          <a:prstGeom prst="rect">
            <a:avLst/>
          </a:prstGeom>
          <a:ln w="12700">
            <a:miter lim="400000"/>
          </a:ln>
        </p:spPr>
      </p:pic>
      <p:pic>
        <p:nvPicPr>
          <p:cNvPr id="207" name="Picture 3" descr="Picture 3"/>
          <p:cNvPicPr>
            <a:picLocks noChangeAspect="1"/>
          </p:cNvPicPr>
          <p:nvPr/>
        </p:nvPicPr>
        <p:blipFill>
          <a:blip r:embed="rId3">
            <a:extLst/>
          </a:blip>
          <a:stretch>
            <a:fillRect/>
          </a:stretch>
        </p:blipFill>
        <p:spPr>
          <a:xfrm>
            <a:off x="5364088" y="4005064"/>
            <a:ext cx="3331234" cy="2297436"/>
          </a:xfrm>
          <a:prstGeom prst="rect">
            <a:avLst/>
          </a:prstGeom>
          <a:ln w="12700">
            <a:miter lim="400000"/>
          </a:ln>
        </p:spPr>
      </p:pic>
      <p:sp>
        <p:nvSpPr>
          <p:cNvPr id="208" name="Rectangle 4"/>
          <p:cNvSpPr txBox="1"/>
          <p:nvPr/>
        </p:nvSpPr>
        <p:spPr>
          <a:xfrm>
            <a:off x="323527" y="1874728"/>
            <a:ext cx="4824538" cy="306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b="1" sz="3200">
                <a:solidFill>
                  <a:srgbClr val="0F6FC6"/>
                </a:solidFill>
              </a:defRPr>
            </a:pPr>
            <a:r>
              <a:t>Causes</a:t>
            </a:r>
            <a:r>
              <a:rPr b="0">
                <a:solidFill>
                  <a:srgbClr val="000000"/>
                </a:solidFill>
              </a:rPr>
              <a:t>:</a:t>
            </a:r>
            <a:endParaRPr>
              <a:solidFill>
                <a:srgbClr val="FFFFFF"/>
              </a:solidFill>
            </a:endParaRPr>
          </a:p>
          <a:p>
            <a:pPr algn="l">
              <a:defRPr sz="3200"/>
            </a:pPr>
            <a:r>
              <a:t>a. Rubber (most common)</a:t>
            </a:r>
            <a:endParaRPr>
              <a:solidFill>
                <a:srgbClr val="FFFFFF"/>
              </a:solidFill>
            </a:endParaRPr>
          </a:p>
          <a:p>
            <a:pPr algn="l">
              <a:defRPr sz="3200"/>
            </a:pPr>
            <a:r>
              <a:t>b. Chromates (in leather)</a:t>
            </a:r>
            <a:endParaRPr>
              <a:solidFill>
                <a:srgbClr val="FFFFFF"/>
              </a:solidFill>
            </a:endParaRPr>
          </a:p>
          <a:p>
            <a:pPr algn="l">
              <a:defRPr sz="3200"/>
            </a:pPr>
            <a:r>
              <a:t>c. </a:t>
            </a:r>
            <a:r>
              <a:rPr sz="2800"/>
              <a:t>Glutaraldehyde (in leather)</a:t>
            </a:r>
            <a:endParaRPr>
              <a:solidFill>
                <a:srgbClr val="FFFFFF"/>
              </a:solidFill>
            </a:endParaRPr>
          </a:p>
          <a:p>
            <a:pPr algn="l">
              <a:defRPr sz="3200"/>
            </a:pPr>
            <a:r>
              <a:t>d. Adhesives</a:t>
            </a:r>
            <a:endParaRPr>
              <a:solidFill>
                <a:srgbClr val="FFFFFF"/>
              </a:solidFill>
            </a:endParaRPr>
          </a:p>
          <a:p>
            <a:pPr algn="l">
              <a:defRPr sz="3200"/>
            </a:pPr>
            <a:r>
              <a:t>e. Dyes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Content Placeholder 1"/>
          <p:cNvSpPr txBox="1"/>
          <p:nvPr>
            <p:ph type="body" idx="1"/>
          </p:nvPr>
        </p:nvSpPr>
        <p:spPr>
          <a:prstGeom prst="rect">
            <a:avLst/>
          </a:prstGeom>
        </p:spPr>
        <p:txBody>
          <a:bodyPr/>
          <a:lstStyle/>
          <a:p>
            <a:pPr algn="l"/>
            <a:r>
              <a:t>Prediliction sites: site of contact</a:t>
            </a:r>
          </a:p>
          <a:p>
            <a:pPr algn="l"/>
            <a:r>
              <a:t>Distribution &amp; configuration</a:t>
            </a:r>
          </a:p>
        </p:txBody>
      </p:sp>
      <p:sp>
        <p:nvSpPr>
          <p:cNvPr id="211" name="Title 2"/>
          <p:cNvSpPr txBox="1"/>
          <p:nvPr>
            <p:ph type="title"/>
          </p:nvPr>
        </p:nvSpPr>
        <p:spPr>
          <a:prstGeom prst="rect">
            <a:avLst/>
          </a:prstGeom>
        </p:spPr>
        <p:txBody>
          <a:bodyPr/>
          <a:lstStyle>
            <a:lvl1pPr algn="ctr"/>
          </a:lstStyle>
          <a:p>
            <a:pPr/>
            <a:r>
              <a:t>Clinical features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3" name="Picture 3" descr="Picture 3"/>
          <p:cNvPicPr>
            <a:picLocks noChangeAspect="1"/>
          </p:cNvPicPr>
          <p:nvPr/>
        </p:nvPicPr>
        <p:blipFill>
          <a:blip r:embed="rId2">
            <a:extLst/>
          </a:blip>
          <a:stretch>
            <a:fillRect/>
          </a:stretch>
        </p:blipFill>
        <p:spPr>
          <a:xfrm>
            <a:off x="3909" y="1777794"/>
            <a:ext cx="4533908" cy="3014648"/>
          </a:xfrm>
          <a:prstGeom prst="rect">
            <a:avLst/>
          </a:prstGeom>
          <a:ln w="12700">
            <a:miter lim="400000"/>
          </a:ln>
        </p:spPr>
      </p:pic>
      <p:pic>
        <p:nvPicPr>
          <p:cNvPr id="214" name="Picture 2" descr="Picture 2"/>
          <p:cNvPicPr>
            <a:picLocks noChangeAspect="1"/>
          </p:cNvPicPr>
          <p:nvPr/>
        </p:nvPicPr>
        <p:blipFill>
          <a:blip r:embed="rId3">
            <a:extLst/>
          </a:blip>
          <a:stretch>
            <a:fillRect/>
          </a:stretch>
        </p:blipFill>
        <p:spPr>
          <a:xfrm>
            <a:off x="4462407" y="1777794"/>
            <a:ext cx="4558069" cy="301464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Content Placeholder 1"/>
          <p:cNvSpPr txBox="1"/>
          <p:nvPr>
            <p:ph type="body" idx="1"/>
          </p:nvPr>
        </p:nvSpPr>
        <p:spPr>
          <a:prstGeom prst="rect">
            <a:avLst/>
          </a:prstGeom>
        </p:spPr>
        <p:txBody>
          <a:bodyPr/>
          <a:lstStyle/>
          <a:p>
            <a:pPr algn="l"/>
            <a:r>
              <a:t>Identification</a:t>
            </a:r>
          </a:p>
          <a:p>
            <a:pPr algn="l"/>
            <a:r>
              <a:t>Patch testing: for allergic contact dermatitis not for irritant</a:t>
            </a:r>
          </a:p>
          <a:p>
            <a:pPr algn="l"/>
            <a:r>
              <a:t>Avoidance allergens</a:t>
            </a:r>
          </a:p>
          <a:p>
            <a:pPr algn="l"/>
            <a:r>
              <a:t>Topical corticosteroids</a:t>
            </a:r>
          </a:p>
        </p:txBody>
      </p:sp>
      <p:sp>
        <p:nvSpPr>
          <p:cNvPr id="217" name="Title 2"/>
          <p:cNvSpPr txBox="1"/>
          <p:nvPr>
            <p:ph type="title"/>
          </p:nvPr>
        </p:nvSpPr>
        <p:spPr>
          <a:prstGeom prst="rect">
            <a:avLst/>
          </a:prstGeom>
        </p:spPr>
        <p:txBody>
          <a:bodyPr/>
          <a:lstStyle>
            <a:lvl1pPr algn="ctr"/>
          </a:lstStyle>
          <a:p>
            <a:pPr/>
            <a:r>
              <a:t>Management: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6" name="Image" descr="Image"/>
          <p:cNvPicPr>
            <a:picLocks noChangeAspect="1"/>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Picture 2" descr="Picture 2"/>
          <p:cNvPicPr>
            <a:picLocks noChangeAspect="1"/>
          </p:cNvPicPr>
          <p:nvPr/>
        </p:nvPicPr>
        <p:blipFill>
          <a:blip r:embed="rId2">
            <a:extLst/>
          </a:blip>
          <a:srcRect l="17636" t="0" r="0" b="0"/>
          <a:stretch>
            <a:fillRect/>
          </a:stretch>
        </p:blipFill>
        <p:spPr>
          <a:xfrm>
            <a:off x="3469308" y="1900188"/>
            <a:ext cx="3224022" cy="2376264"/>
          </a:xfrm>
          <a:prstGeom prst="rect">
            <a:avLst/>
          </a:prstGeom>
          <a:ln w="12700">
            <a:miter lim="400000"/>
          </a:ln>
        </p:spPr>
      </p:pic>
      <p:pic>
        <p:nvPicPr>
          <p:cNvPr id="129" name="صورة 6" descr="صورة 6"/>
          <p:cNvPicPr>
            <a:picLocks noChangeAspect="1"/>
          </p:cNvPicPr>
          <p:nvPr/>
        </p:nvPicPr>
        <p:blipFill>
          <a:blip r:embed="rId3">
            <a:extLst/>
          </a:blip>
          <a:stretch>
            <a:fillRect/>
          </a:stretch>
        </p:blipFill>
        <p:spPr>
          <a:xfrm>
            <a:off x="38407" y="1872688"/>
            <a:ext cx="3340785" cy="2376092"/>
          </a:xfrm>
          <a:prstGeom prst="rect">
            <a:avLst/>
          </a:prstGeom>
          <a:ln w="12700">
            <a:miter lim="400000"/>
          </a:ln>
        </p:spPr>
      </p:pic>
      <p:pic>
        <p:nvPicPr>
          <p:cNvPr id="130" name="Picture 3" descr="Picture 3"/>
          <p:cNvPicPr>
            <a:picLocks noChangeAspect="1"/>
          </p:cNvPicPr>
          <p:nvPr/>
        </p:nvPicPr>
        <p:blipFill>
          <a:blip r:embed="rId4">
            <a:extLst/>
          </a:blip>
          <a:stretch>
            <a:fillRect/>
          </a:stretch>
        </p:blipFill>
        <p:spPr>
          <a:xfrm>
            <a:off x="6783637" y="1457726"/>
            <a:ext cx="2234421" cy="2900077"/>
          </a:xfrm>
          <a:prstGeom prst="rect">
            <a:avLst/>
          </a:prstGeom>
          <a:ln w="12700">
            <a:miter lim="400000"/>
          </a:ln>
        </p:spPr>
      </p:pic>
      <p:sp>
        <p:nvSpPr>
          <p:cNvPr id="131" name="Liquification with pigmentation (chronic)"/>
          <p:cNvSpPr txBox="1"/>
          <p:nvPr/>
        </p:nvSpPr>
        <p:spPr>
          <a:xfrm>
            <a:off x="6331379" y="4380229"/>
            <a:ext cx="2860711" cy="1120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600"/>
              </a:spcBef>
              <a:defRPr sz="2200">
                <a:solidFill>
                  <a:schemeClr val="accent3"/>
                </a:solidFill>
              </a:defRPr>
            </a:lvl1pPr>
          </a:lstStyle>
          <a:p>
            <a:pPr/>
            <a:r>
              <a:t>Liquification with pigmentation (chronic)</a:t>
            </a:r>
          </a:p>
        </p:txBody>
      </p:sp>
      <p:sp>
        <p:nvSpPr>
          <p:cNvPr id="132" name="Acute,…"/>
          <p:cNvSpPr txBox="1"/>
          <p:nvPr/>
        </p:nvSpPr>
        <p:spPr>
          <a:xfrm>
            <a:off x="3766177" y="4316557"/>
            <a:ext cx="2630474" cy="153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600"/>
              </a:spcBef>
              <a:defRPr sz="2200">
                <a:solidFill>
                  <a:schemeClr val="accent3"/>
                </a:solidFill>
              </a:defRPr>
            </a:pPr>
            <a:r>
              <a:t>Acute,</a:t>
            </a:r>
          </a:p>
          <a:p>
            <a:pPr algn="ctr">
              <a:spcBef>
                <a:spcPts val="600"/>
              </a:spcBef>
              <a:defRPr sz="2200">
                <a:solidFill>
                  <a:schemeClr val="accent3"/>
                </a:solidFill>
              </a:defRPr>
            </a:pPr>
            <a:r>
              <a:t>Background erythema with vesicles </a:t>
            </a:r>
          </a:p>
        </p:txBody>
      </p:sp>
      <p:sp>
        <p:nvSpPr>
          <p:cNvPr id="133" name="Subacute?"/>
          <p:cNvSpPr txBox="1"/>
          <p:nvPr/>
        </p:nvSpPr>
        <p:spPr>
          <a:xfrm>
            <a:off x="1042199" y="4278629"/>
            <a:ext cx="1333201" cy="434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spcBef>
                <a:spcPts val="600"/>
              </a:spcBef>
              <a:defRPr sz="2200">
                <a:solidFill>
                  <a:schemeClr val="accent3"/>
                </a:solidFill>
              </a:defRPr>
            </a:lvl1pPr>
          </a:lstStyle>
          <a:p>
            <a:pPr/>
            <a:r>
              <a:t>Subacute?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Content Placeholder 1"/>
          <p:cNvSpPr txBox="1"/>
          <p:nvPr>
            <p:ph type="body" idx="1"/>
          </p:nvPr>
        </p:nvSpPr>
        <p:spPr>
          <a:prstGeom prst="rect">
            <a:avLst/>
          </a:prstGeom>
        </p:spPr>
        <p:txBody>
          <a:bodyPr/>
          <a:lstStyle/>
          <a:p>
            <a:pPr algn="l"/>
            <a:r>
              <a:t>Definition: chronic relapsing itchy skin disease in genetically predisposed patients.</a:t>
            </a:r>
          </a:p>
          <a:p>
            <a:pPr algn="l"/>
            <a:r>
              <a:t>Associated diseases: bronchial asthma, allergic rhinitis, allergic conjunctivitis</a:t>
            </a:r>
          </a:p>
          <a:p>
            <a:pPr algn="l"/>
            <a:r>
              <a:t>Incidence: up to 15% in developed countries</a:t>
            </a:r>
          </a:p>
          <a:p>
            <a:pPr algn="l"/>
            <a:r>
              <a:t>Grow out tendency! يعني ممكن يروح مع الوقت او يخف</a:t>
            </a:r>
          </a:p>
        </p:txBody>
      </p:sp>
      <p:sp>
        <p:nvSpPr>
          <p:cNvPr id="136" name="Title 2"/>
          <p:cNvSpPr txBox="1"/>
          <p:nvPr>
            <p:ph type="title"/>
          </p:nvPr>
        </p:nvSpPr>
        <p:spPr>
          <a:xfrm>
            <a:off x="457200" y="520700"/>
            <a:ext cx="8229600" cy="1219200"/>
          </a:xfrm>
          <a:prstGeom prst="rect">
            <a:avLst/>
          </a:prstGeom>
        </p:spPr>
        <p:txBody>
          <a:bodyPr/>
          <a:lstStyle/>
          <a:p>
            <a:pPr algn="ctr" defTabSz="886968">
              <a:defRPr b="1" spc="-97" sz="3589">
                <a:ln w="3010">
                  <a:solidFill>
                    <a:srgbClr val="3C4421">
                      <a:alpha val="25000"/>
                    </a:srgbClr>
                  </a:solidFill>
                </a:ln>
              </a:defRPr>
            </a:pPr>
            <a:r>
              <a:t>Atopic Dermatitis</a:t>
            </a:r>
            <a:b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Content Placeholder 1"/>
          <p:cNvSpPr txBox="1"/>
          <p:nvPr>
            <p:ph type="body" idx="1"/>
          </p:nvPr>
        </p:nvSpPr>
        <p:spPr>
          <a:prstGeom prst="rect">
            <a:avLst/>
          </a:prstGeom>
        </p:spPr>
        <p:txBody>
          <a:bodyPr/>
          <a:lstStyle/>
          <a:p>
            <a:pPr marL="268833" indent="-268833" algn="l" defTabSz="896111">
              <a:spcBef>
                <a:spcPts val="500"/>
              </a:spcBef>
              <a:defRPr sz="2548"/>
            </a:pPr>
            <a:r>
              <a:t>Atopy: </a:t>
            </a:r>
            <a:r>
              <a:rPr b="1" u="sng"/>
              <a:t>genetic predisposition</a:t>
            </a:r>
            <a:endParaRPr b="1" u="sng"/>
          </a:p>
          <a:p>
            <a:pPr marL="268833" indent="-268833" algn="l" defTabSz="896111">
              <a:spcBef>
                <a:spcPts val="500"/>
              </a:spcBef>
              <a:defRPr sz="2548"/>
            </a:pPr>
            <a:r>
              <a:t>Dry skin (decrease production of moisturizing lipids; sebum)</a:t>
            </a:r>
          </a:p>
          <a:p>
            <a:pPr marL="268833" indent="-268833" algn="l" defTabSz="896111">
              <a:spcBef>
                <a:spcPts val="500"/>
              </a:spcBef>
              <a:defRPr sz="2548"/>
            </a:pPr>
            <a:r>
              <a:t>Theories: </a:t>
            </a:r>
          </a:p>
          <a:p>
            <a:pPr lvl="1" marL="627278" indent="-268833" algn="l" defTabSz="896111">
              <a:spcBef>
                <a:spcPts val="500"/>
              </a:spcBef>
              <a:defRPr sz="2548"/>
            </a:pPr>
            <a:r>
              <a:t>IgE? (Epiphenomenon): is higher in their blood but it is not type I hypersensitivity </a:t>
            </a:r>
          </a:p>
          <a:p>
            <a:pPr lvl="1" marL="627278" indent="-268833" algn="l" defTabSz="896111">
              <a:spcBef>
                <a:spcPts val="500"/>
              </a:spcBef>
              <a:defRPr sz="2548"/>
            </a:pPr>
            <a:r>
              <a:t>T-Cell: is higher in their blood but it is not type IV hypersensitivity</a:t>
            </a:r>
          </a:p>
          <a:p>
            <a:pPr marL="268833" indent="-268833" algn="l" defTabSz="896111">
              <a:spcBef>
                <a:spcPts val="500"/>
              </a:spcBef>
              <a:defRPr sz="2548"/>
            </a:pPr>
            <a:r>
              <a:t>Allergy, increased tendency to certain allergens</a:t>
            </a:r>
          </a:p>
          <a:p>
            <a:pPr marL="268833" indent="-268833" algn="l" defTabSz="896111">
              <a:spcBef>
                <a:spcPts val="500"/>
              </a:spcBef>
              <a:defRPr sz="2548"/>
            </a:pPr>
            <a:r>
              <a:t>AD and Food! minor role</a:t>
            </a:r>
          </a:p>
        </p:txBody>
      </p:sp>
      <p:sp>
        <p:nvSpPr>
          <p:cNvPr id="139" name="Title 2"/>
          <p:cNvSpPr txBox="1"/>
          <p:nvPr>
            <p:ph type="title"/>
          </p:nvPr>
        </p:nvSpPr>
        <p:spPr>
          <a:prstGeom prst="rect">
            <a:avLst/>
          </a:prstGeom>
        </p:spPr>
        <p:txBody>
          <a:bodyPr/>
          <a:lstStyle>
            <a:lvl1pPr algn="ctr"/>
          </a:lstStyle>
          <a:p>
            <a:pPr/>
            <a:r>
              <a:t>Pathogenesis: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Title 2"/>
          <p:cNvSpPr txBox="1"/>
          <p:nvPr>
            <p:ph type="title"/>
          </p:nvPr>
        </p:nvSpPr>
        <p:spPr>
          <a:xfrm>
            <a:off x="457200" y="123817"/>
            <a:ext cx="8229600" cy="1219201"/>
          </a:xfrm>
          <a:prstGeom prst="rect">
            <a:avLst/>
          </a:prstGeom>
        </p:spPr>
        <p:txBody>
          <a:bodyPr/>
          <a:lstStyle/>
          <a:p>
            <a:pPr algn="ctr" defTabSz="886968">
              <a:defRPr spc="-97" sz="3589">
                <a:ln w="3010">
                  <a:solidFill>
                    <a:srgbClr val="3C4421">
                      <a:alpha val="25000"/>
                    </a:srgbClr>
                  </a:solidFill>
                </a:ln>
              </a:defRPr>
            </a:pPr>
            <a:r>
              <a:t>Clinical Variants</a:t>
            </a:r>
            <a:br/>
          </a:p>
        </p:txBody>
      </p:sp>
      <p:graphicFrame>
        <p:nvGraphicFramePr>
          <p:cNvPr id="142" name="Table"/>
          <p:cNvGraphicFramePr/>
          <p:nvPr/>
        </p:nvGraphicFramePr>
        <p:xfrm>
          <a:off x="680516" y="932270"/>
          <a:ext cx="8113242" cy="2956824"/>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1715424"/>
                <a:gridCol w="2028459"/>
                <a:gridCol w="1575081"/>
                <a:gridCol w="2781577"/>
              </a:tblGrid>
              <a:tr h="304800">
                <a:tc>
                  <a:txBody>
                    <a:bodyPr/>
                    <a:lstStyle/>
                    <a:p>
                      <a:pPr>
                        <a:defRPr sz="1200"/>
                      </a:pPr>
                    </a:p>
                  </a:txBody>
                  <a:tcPr marL="0" marR="0" marT="0" marB="0" anchor="t" anchorCtr="0" horzOverflow="overflow"/>
                </a:tc>
                <a:tc>
                  <a:txBody>
                    <a:bodyPr/>
                    <a:lstStyle/>
                    <a:p>
                      <a:pPr>
                        <a:defRPr b="0" sz="1800">
                          <a:solidFill>
                            <a:srgbClr val="000000"/>
                          </a:solidFill>
                        </a:defRPr>
                      </a:pPr>
                      <a:r>
                        <a:rPr b="1">
                          <a:solidFill>
                            <a:srgbClr val="FFFFFF"/>
                          </a:solidFill>
                        </a:rPr>
                        <a:t>Infentile</a:t>
                      </a:r>
                    </a:p>
                  </a:txBody>
                  <a:tcPr marL="0" marR="0" marT="0" marB="0" anchor="t" anchorCtr="0" horzOverflow="overflow"/>
                </a:tc>
                <a:tc>
                  <a:txBody>
                    <a:bodyPr/>
                    <a:lstStyle/>
                    <a:p>
                      <a:pPr>
                        <a:defRPr b="0" sz="1800">
                          <a:solidFill>
                            <a:srgbClr val="000000"/>
                          </a:solidFill>
                        </a:defRPr>
                      </a:pPr>
                      <a:r>
                        <a:rPr b="1">
                          <a:solidFill>
                            <a:srgbClr val="FFFFFF"/>
                          </a:solidFill>
                        </a:rPr>
                        <a:t>Childhood</a:t>
                      </a:r>
                    </a:p>
                  </a:txBody>
                  <a:tcPr marL="0" marR="0" marT="0" marB="0" anchor="t" anchorCtr="0" horzOverflow="overflow"/>
                </a:tc>
                <a:tc>
                  <a:txBody>
                    <a:bodyPr/>
                    <a:lstStyle/>
                    <a:p>
                      <a:pPr>
                        <a:defRPr b="0" sz="1800">
                          <a:solidFill>
                            <a:srgbClr val="000000"/>
                          </a:solidFill>
                        </a:defRPr>
                      </a:pPr>
                      <a:r>
                        <a:rPr b="1">
                          <a:solidFill>
                            <a:srgbClr val="FFFFFF"/>
                          </a:solidFill>
                        </a:rPr>
                        <a:t>Adult</a:t>
                      </a:r>
                    </a:p>
                  </a:txBody>
                  <a:tcPr marL="0" marR="0" marT="0" marB="0" anchor="t" anchorCtr="0" horzOverflow="overflow"/>
                </a:tc>
              </a:tr>
              <a:tr h="319981">
                <a:tc>
                  <a:txBody>
                    <a:bodyPr/>
                    <a:lstStyle/>
                    <a:p>
                      <a:pPr>
                        <a:defRPr b="0" sz="1800">
                          <a:solidFill>
                            <a:srgbClr val="000000"/>
                          </a:solidFill>
                        </a:defRPr>
                      </a:pPr>
                      <a:r>
                        <a:rPr b="1" sz="1200">
                          <a:solidFill>
                            <a:srgbClr val="FFFFFF"/>
                          </a:solidFill>
                        </a:rPr>
                        <a:t>Distribution </a:t>
                      </a:r>
                    </a:p>
                  </a:txBody>
                  <a:tcPr marL="0" marR="0" marT="0" marB="0" anchor="t" anchorCtr="0" horzOverflow="overflow"/>
                </a:tc>
                <a:tc>
                  <a:txBody>
                    <a:bodyPr/>
                    <a:lstStyle/>
                    <a:p>
                      <a:pPr>
                        <a:defRPr sz="1800"/>
                      </a:pPr>
                      <a:r>
                        <a:rPr sz="1200"/>
                        <a:t>Forhead and cheeks </a:t>
                      </a:r>
                    </a:p>
                  </a:txBody>
                  <a:tcPr marL="0" marR="0" marT="0" marB="0" anchor="t" anchorCtr="0" horzOverflow="overflow"/>
                </a:tc>
                <a:tc>
                  <a:txBody>
                    <a:bodyPr/>
                    <a:lstStyle/>
                    <a:p>
                      <a:pPr>
                        <a:defRPr sz="1800"/>
                      </a:pPr>
                      <a:r>
                        <a:rPr sz="1200"/>
                        <a:t>In extensor surfaces </a:t>
                      </a:r>
                    </a:p>
                  </a:txBody>
                  <a:tcPr marL="0" marR="0" marT="0" marB="0" anchor="t" anchorCtr="0" horzOverflow="overflow"/>
                </a:tc>
                <a:tc>
                  <a:txBody>
                    <a:bodyPr/>
                    <a:lstStyle/>
                    <a:p>
                      <a:pPr>
                        <a:defRPr sz="1800"/>
                      </a:pPr>
                      <a:r>
                        <a:rPr sz="1200"/>
                        <a:t>Behind the knee (popliteal) </a:t>
                      </a:r>
                    </a:p>
                  </a:txBody>
                  <a:tcPr marL="0" marR="0" marT="0" marB="0" anchor="t" anchorCtr="0" horzOverflow="overflow"/>
                </a:tc>
              </a:tr>
              <a:tr h="546100">
                <a:tc>
                  <a:txBody>
                    <a:bodyPr/>
                    <a:lstStyle/>
                    <a:p>
                      <a:pPr>
                        <a:defRPr b="0" sz="1800">
                          <a:solidFill>
                            <a:srgbClr val="000000"/>
                          </a:solidFill>
                        </a:defRPr>
                      </a:pPr>
                      <a:r>
                        <a:rPr b="1" sz="1200">
                          <a:solidFill>
                            <a:srgbClr val="FFFFFF"/>
                          </a:solidFill>
                        </a:rPr>
                        <a:t>Presentation</a:t>
                      </a:r>
                    </a:p>
                  </a:txBody>
                  <a:tcPr marL="0" marR="0" marT="0" marB="0" anchor="t" anchorCtr="0" horzOverflow="overflow"/>
                </a:tc>
                <a:tc>
                  <a:txBody>
                    <a:bodyPr/>
                    <a:lstStyle/>
                    <a:p>
                      <a:pPr>
                        <a:defRPr sz="1800"/>
                      </a:pPr>
                      <a:r>
                        <a:rPr sz="1200"/>
                        <a:t>The infant may be not able to sleep well because of itchiness </a:t>
                      </a:r>
                    </a:p>
                  </a:txBody>
                  <a:tcPr marL="0" marR="0" marT="0" marB="0" anchor="t" anchorCtr="0" horzOverflow="overflow"/>
                </a:tc>
                <a:tc>
                  <a:txBody>
                    <a:bodyPr/>
                    <a:lstStyle/>
                    <a:p>
                      <a:pPr>
                        <a:defRPr sz="1200"/>
                      </a:pPr>
                    </a:p>
                  </a:txBody>
                  <a:tcPr marL="0" marR="0" marT="0" marB="0" anchor="t" anchorCtr="0" horzOverflow="overflow"/>
                </a:tc>
                <a:tc>
                  <a:txBody>
                    <a:bodyPr/>
                    <a:lstStyle/>
                    <a:p>
                      <a:pPr>
                        <a:defRPr sz="1800"/>
                      </a:pPr>
                      <a:r>
                        <a:rPr sz="1200"/>
                        <a:t>More localized than children </a:t>
                      </a:r>
                    </a:p>
                  </a:txBody>
                  <a:tcPr marL="0" marR="0" marT="0" marB="0" anchor="t" anchorCtr="0" horzOverflow="overflow"/>
                </a:tc>
              </a:tr>
              <a:tr h="319981">
                <a:tc>
                  <a:txBody>
                    <a:bodyPr/>
                    <a:lstStyle/>
                    <a:p>
                      <a:pPr>
                        <a:defRPr b="0" sz="1800">
                          <a:solidFill>
                            <a:srgbClr val="000000"/>
                          </a:solidFill>
                        </a:defRPr>
                      </a:pPr>
                      <a:r>
                        <a:rPr b="1" sz="1200">
                          <a:solidFill>
                            <a:srgbClr val="FFFFFF"/>
                          </a:solidFill>
                        </a:rPr>
                        <a:t>Behavior </a:t>
                      </a:r>
                    </a:p>
                  </a:txBody>
                  <a:tcPr marL="0" marR="0" marT="0" marB="0" anchor="t" anchorCtr="0" horzOverflow="overflow"/>
                </a:tc>
                <a:tc gridSpan="3">
                  <a:txBody>
                    <a:bodyPr/>
                    <a:lstStyle/>
                    <a:p>
                      <a:pPr>
                        <a:defRPr sz="1800"/>
                      </a:pPr>
                      <a:r>
                        <a:rPr sz="1200"/>
                        <a:t>Excoriation sign علامات حك</a:t>
                      </a:r>
                    </a:p>
                  </a:txBody>
                  <a:tcPr marL="0" marR="0" marT="0" marB="0" anchor="t" anchorCtr="0" horzOverflow="overflow"/>
                </a:tc>
                <a:tc hMerge="1">
                  <a:tcPr/>
                </a:tc>
                <a:tc hMerge="1">
                  <a:tcPr/>
                </a:tc>
              </a:tr>
              <a:tr h="901700">
                <a:tc>
                  <a:txBody>
                    <a:bodyPr/>
                    <a:lstStyle/>
                    <a:p>
                      <a:pPr>
                        <a:defRPr b="0" sz="1800">
                          <a:solidFill>
                            <a:srgbClr val="000000"/>
                          </a:solidFill>
                        </a:defRPr>
                      </a:pPr>
                      <a:r>
                        <a:rPr b="1" sz="1200">
                          <a:solidFill>
                            <a:srgbClr val="FFFFFF"/>
                          </a:solidFill>
                        </a:rPr>
                        <a:t>Notes</a:t>
                      </a:r>
                    </a:p>
                  </a:txBody>
                  <a:tcPr marL="0" marR="0" marT="0" marB="0" anchor="t" anchorCtr="0" horzOverflow="overflow"/>
                </a:tc>
                <a:tc>
                  <a:txBody>
                    <a:bodyPr/>
                    <a:lstStyle/>
                    <a:p>
                      <a:pPr>
                        <a:spcBef>
                          <a:spcPts val="600"/>
                        </a:spcBef>
                        <a:defRPr sz="1800"/>
                      </a:pPr>
                      <a:r>
                        <a:rPr sz="1200">
                          <a:solidFill>
                            <a:schemeClr val="accent3"/>
                          </a:solidFill>
                        </a:rPr>
                        <a:t>Food may has an association but it’s not a cause </a:t>
                      </a:r>
                    </a:p>
                  </a:txBody>
                  <a:tcPr marL="0" marR="0" marT="0" marB="0" anchor="t" anchorCtr="0" horzOverflow="overflow"/>
                </a:tc>
                <a:tc>
                  <a:txBody>
                    <a:bodyPr/>
                    <a:lstStyle/>
                    <a:p>
                      <a:pPr>
                        <a:defRPr sz="1200"/>
                      </a:pPr>
                    </a:p>
                  </a:txBody>
                  <a:tcPr marL="0" marR="0" marT="0" marB="0" anchor="t" anchorCtr="0" horzOverflow="overflow"/>
                </a:tc>
                <a:tc>
                  <a:txBody>
                    <a:bodyPr/>
                    <a:lstStyle/>
                    <a:p>
                      <a:pPr marL="120315" indent="-120315" algn="l">
                        <a:buSzPct val="100000"/>
                        <a:buChar char="•"/>
                        <a:defRPr sz="1200"/>
                      </a:pPr>
                      <a:r>
                        <a:t>Hand dermatitis is a sign of </a:t>
                      </a:r>
                      <a:r>
                        <a:rPr b="1"/>
                        <a:t>atopic dermatitis</a:t>
                      </a:r>
                      <a:r>
                        <a:t> in adults</a:t>
                      </a:r>
                    </a:p>
                    <a:p>
                      <a:pPr marL="120315" indent="-120315" algn="l">
                        <a:buSzPct val="100000"/>
                        <a:buChar char="•"/>
                        <a:defRPr sz="1200"/>
                      </a:pPr>
                      <a:r>
                        <a:t>May be in breast areola, be careful if it’s unilateral may indicate pages disease of the breast  </a:t>
                      </a:r>
                    </a:p>
                  </a:txBody>
                  <a:tcPr marL="0" marR="0" marT="0" marB="0" anchor="t" anchorCtr="0" horzOverflow="overflow"/>
                </a:tc>
              </a:tr>
              <a:tr h="368300">
                <a:tc>
                  <a:txBody>
                    <a:bodyPr/>
                    <a:lstStyle/>
                    <a:p>
                      <a:pPr>
                        <a:defRPr b="0" sz="1800">
                          <a:solidFill>
                            <a:srgbClr val="000000"/>
                          </a:solidFill>
                        </a:defRPr>
                      </a:pPr>
                      <a:r>
                        <a:rPr b="1" sz="1200">
                          <a:solidFill>
                            <a:srgbClr val="FFFFFF"/>
                          </a:solidFill>
                        </a:rPr>
                        <a:t>Discribtion</a:t>
                      </a:r>
                    </a:p>
                  </a:txBody>
                  <a:tcPr marL="0" marR="0" marT="0" marB="0" anchor="t" anchorCtr="0" horzOverflow="overflow"/>
                </a:tc>
                <a:tc>
                  <a:txBody>
                    <a:bodyPr/>
                    <a:lstStyle/>
                    <a:p>
                      <a:pPr>
                        <a:defRPr sz="1800"/>
                      </a:pPr>
                      <a:r>
                        <a:rPr sz="1200"/>
                        <a:t>Bilateral ill-defined erythmatous elevated lesions</a:t>
                      </a:r>
                    </a:p>
                  </a:txBody>
                  <a:tcPr marL="0" marR="0" marT="0" marB="0" anchor="t" anchorCtr="0" horzOverflow="overflow"/>
                </a:tc>
                <a:tc>
                  <a:txBody>
                    <a:bodyPr/>
                    <a:lstStyle/>
                    <a:p>
                      <a:pPr>
                        <a:defRPr sz="1200"/>
                      </a:pPr>
                    </a:p>
                  </a:txBody>
                  <a:tcPr marL="0" marR="0" marT="0" marB="0" anchor="t" anchorCtr="0" horzOverflow="overflow"/>
                </a:tc>
                <a:tc>
                  <a:txBody>
                    <a:bodyPr/>
                    <a:lstStyle/>
                    <a:p>
                      <a:pPr>
                        <a:defRPr sz="1200"/>
                      </a:pPr>
                    </a:p>
                  </a:txBody>
                  <a:tcPr marL="0" marR="0" marT="0" marB="0" anchor="t" anchorCtr="0" horzOverflow="overflow"/>
                </a:tc>
              </a:tr>
            </a:tbl>
          </a:graphicData>
        </a:graphic>
      </p:graphicFrame>
      <p:pic>
        <p:nvPicPr>
          <p:cNvPr id="143" name="Picture 2" descr="Picture 2"/>
          <p:cNvPicPr>
            <a:picLocks noChangeAspect="1"/>
          </p:cNvPicPr>
          <p:nvPr/>
        </p:nvPicPr>
        <p:blipFill>
          <a:blip r:embed="rId2">
            <a:extLst/>
          </a:blip>
          <a:stretch>
            <a:fillRect/>
          </a:stretch>
        </p:blipFill>
        <p:spPr>
          <a:xfrm>
            <a:off x="2629175" y="3859130"/>
            <a:ext cx="1484549" cy="1663719"/>
          </a:xfrm>
          <a:prstGeom prst="rect">
            <a:avLst/>
          </a:prstGeom>
          <a:ln w="12700">
            <a:miter lim="400000"/>
          </a:ln>
        </p:spPr>
      </p:pic>
      <p:pic>
        <p:nvPicPr>
          <p:cNvPr id="144" name="Picture 2" descr="Picture 2"/>
          <p:cNvPicPr>
            <a:picLocks noChangeAspect="1"/>
          </p:cNvPicPr>
          <p:nvPr/>
        </p:nvPicPr>
        <p:blipFill>
          <a:blip r:embed="rId3">
            <a:extLst/>
          </a:blip>
          <a:stretch>
            <a:fillRect/>
          </a:stretch>
        </p:blipFill>
        <p:spPr>
          <a:xfrm>
            <a:off x="4487319" y="3904130"/>
            <a:ext cx="1484549" cy="125271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6" name="Content Placeholder 3" descr="Content Placeholder 3"/>
          <p:cNvPicPr>
            <a:picLocks noChangeAspect="1"/>
          </p:cNvPicPr>
          <p:nvPr/>
        </p:nvPicPr>
        <p:blipFill>
          <a:blip r:embed="rId2">
            <a:extLst/>
          </a:blip>
          <a:stretch>
            <a:fillRect/>
          </a:stretch>
        </p:blipFill>
        <p:spPr>
          <a:xfrm>
            <a:off x="212015" y="392087"/>
            <a:ext cx="5933508" cy="5069406"/>
          </a:xfrm>
          <a:prstGeom prst="rect">
            <a:avLst/>
          </a:prstGeom>
          <a:ln w="12700">
            <a:miter lim="400000"/>
          </a:ln>
        </p:spPr>
      </p:pic>
      <p:sp>
        <p:nvSpPr>
          <p:cNvPr id="147" name="Atopy in family:…"/>
          <p:cNvSpPr txBox="1"/>
          <p:nvPr/>
        </p:nvSpPr>
        <p:spPr>
          <a:xfrm>
            <a:off x="6267028" y="536189"/>
            <a:ext cx="2366478" cy="1767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defRPr>
                <a:solidFill>
                  <a:schemeClr val="accent3"/>
                </a:solidFill>
              </a:defRPr>
            </a:pPr>
            <a:r>
              <a:t>Atopy in family:</a:t>
            </a:r>
          </a:p>
          <a:p>
            <a:pPr algn="l">
              <a:defRPr>
                <a:solidFill>
                  <a:schemeClr val="accent3"/>
                </a:solidFill>
              </a:defRPr>
            </a:pPr>
          </a:p>
          <a:p>
            <a:pPr algn="l">
              <a:defRPr>
                <a:solidFill>
                  <a:schemeClr val="accent3"/>
                </a:solidFill>
              </a:defRPr>
            </a:pPr>
            <a:r>
              <a:t>Allergic rhinitis </a:t>
            </a:r>
          </a:p>
          <a:p>
            <a:pPr algn="l">
              <a:defRPr>
                <a:solidFill>
                  <a:schemeClr val="accent3"/>
                </a:solidFill>
              </a:defRPr>
            </a:pPr>
            <a:r>
              <a:t>Allergic conjunctivitis </a:t>
            </a:r>
          </a:p>
          <a:p>
            <a:pPr algn="l">
              <a:defRPr>
                <a:solidFill>
                  <a:schemeClr val="accent3"/>
                </a:solidFill>
              </a:defRPr>
            </a:pPr>
            <a:r>
              <a:t>Asthma </a:t>
            </a:r>
          </a:p>
          <a:p>
            <a:pPr algn="l">
              <a:defRPr>
                <a:solidFill>
                  <a:schemeClr val="accent3"/>
                </a:solidFill>
              </a:defRPr>
            </a:pPr>
            <a:r>
              <a:t>Eczema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9" name="Image" descr="Image"/>
          <p:cNvPicPr>
            <a:picLocks noChangeAspect="1"/>
          </p:cNvPicPr>
          <p:nvPr/>
        </p:nvPicPr>
        <p:blipFill>
          <a:blip r:embed="rId2">
            <a:extLst/>
          </a:blip>
          <a:stretch>
            <a:fillRect/>
          </a:stretch>
        </p:blipFill>
        <p:spPr>
          <a:xfrm>
            <a:off x="19755" y="44212"/>
            <a:ext cx="2402647" cy="1822522"/>
          </a:xfrm>
          <a:prstGeom prst="rect">
            <a:avLst/>
          </a:prstGeom>
          <a:ln w="12700">
            <a:miter lim="400000"/>
          </a:ln>
        </p:spPr>
      </p:pic>
      <p:sp>
        <p:nvSpPr>
          <p:cNvPr id="150" name="Keratosis pillars…"/>
          <p:cNvSpPr txBox="1"/>
          <p:nvPr/>
        </p:nvSpPr>
        <p:spPr>
          <a:xfrm>
            <a:off x="-174876" y="1928120"/>
            <a:ext cx="3673477" cy="86934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lnSpc>
                <a:spcPct val="90000"/>
              </a:lnSpc>
              <a:defRPr sz="1300">
                <a:solidFill>
                  <a:schemeClr val="accent3"/>
                </a:solidFill>
              </a:defRPr>
            </a:pPr>
            <a:r>
              <a:t>Keratosis pillars</a:t>
            </a:r>
          </a:p>
          <a:p>
            <a:pPr algn="ctr">
              <a:lnSpc>
                <a:spcPct val="90000"/>
              </a:lnSpc>
              <a:defRPr sz="1300">
                <a:solidFill>
                  <a:schemeClr val="accent3"/>
                </a:solidFill>
              </a:defRPr>
            </a:pPr>
            <a:r>
              <a:t>باليدين والفخوذ من فوق </a:t>
            </a:r>
          </a:p>
          <a:p>
            <a:pPr algn="ctr">
              <a:lnSpc>
                <a:spcPct val="90000"/>
              </a:lnSpc>
              <a:defRPr sz="1300">
                <a:solidFill>
                  <a:schemeClr val="accent3"/>
                </a:solidFill>
              </a:defRPr>
            </a:pPr>
            <a:r>
              <a:t>ممكن يجي الناس الي ماعندهم اكزيما</a:t>
            </a:r>
          </a:p>
          <a:p>
            <a:pPr algn="ctr">
              <a:lnSpc>
                <a:spcPct val="90000"/>
              </a:lnSpc>
              <a:defRPr sz="1300">
                <a:solidFill>
                  <a:schemeClr val="accent3"/>
                </a:solidFill>
              </a:defRPr>
            </a:pPr>
            <a:r>
              <a:t>  </a:t>
            </a:r>
          </a:p>
        </p:txBody>
      </p:sp>
      <p:pic>
        <p:nvPicPr>
          <p:cNvPr id="151" name="Image" descr="Image"/>
          <p:cNvPicPr>
            <a:picLocks noChangeAspect="1"/>
          </p:cNvPicPr>
          <p:nvPr/>
        </p:nvPicPr>
        <p:blipFill>
          <a:blip r:embed="rId3">
            <a:extLst/>
          </a:blip>
          <a:stretch>
            <a:fillRect/>
          </a:stretch>
        </p:blipFill>
        <p:spPr>
          <a:xfrm>
            <a:off x="2627149" y="44212"/>
            <a:ext cx="2688010" cy="1822522"/>
          </a:xfrm>
          <a:prstGeom prst="rect">
            <a:avLst/>
          </a:prstGeom>
          <a:ln w="12700">
            <a:miter lim="400000"/>
          </a:ln>
        </p:spPr>
      </p:pic>
      <p:sp>
        <p:nvSpPr>
          <p:cNvPr id="152" name="Xerosis"/>
          <p:cNvSpPr txBox="1"/>
          <p:nvPr/>
        </p:nvSpPr>
        <p:spPr>
          <a:xfrm>
            <a:off x="3542229" y="1974857"/>
            <a:ext cx="857850"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1900">
                <a:solidFill>
                  <a:schemeClr val="accent3"/>
                </a:solidFill>
              </a:defRPr>
            </a:lvl1pPr>
          </a:lstStyle>
          <a:p>
            <a:pPr/>
            <a:r>
              <a:t>Xerosis</a:t>
            </a:r>
          </a:p>
        </p:txBody>
      </p:sp>
      <p:pic>
        <p:nvPicPr>
          <p:cNvPr id="153" name="Image" descr="Image"/>
          <p:cNvPicPr>
            <a:picLocks noChangeAspect="1"/>
          </p:cNvPicPr>
          <p:nvPr/>
        </p:nvPicPr>
        <p:blipFill>
          <a:blip r:embed="rId4">
            <a:extLst/>
          </a:blip>
          <a:stretch>
            <a:fillRect/>
          </a:stretch>
        </p:blipFill>
        <p:spPr>
          <a:xfrm>
            <a:off x="5519906" y="44212"/>
            <a:ext cx="2835032" cy="1822522"/>
          </a:xfrm>
          <a:prstGeom prst="rect">
            <a:avLst/>
          </a:prstGeom>
          <a:ln w="12700">
            <a:miter lim="400000"/>
          </a:ln>
        </p:spPr>
      </p:pic>
      <p:sp>
        <p:nvSpPr>
          <p:cNvPr id="154" name="Ichthyosis جلد السمك"/>
          <p:cNvSpPr txBox="1"/>
          <p:nvPr/>
        </p:nvSpPr>
        <p:spPr>
          <a:xfrm>
            <a:off x="6023718" y="1974079"/>
            <a:ext cx="2010940" cy="38509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a:solidFill>
                  <a:schemeClr val="accent3"/>
                </a:solidFill>
              </a:defRPr>
            </a:lvl1pPr>
          </a:lstStyle>
          <a:p>
            <a:pPr/>
            <a:r>
              <a:t>Ichthyosis جلد السمك</a:t>
            </a:r>
          </a:p>
        </p:txBody>
      </p:sp>
      <p:pic>
        <p:nvPicPr>
          <p:cNvPr id="155" name="Image" descr="Image"/>
          <p:cNvPicPr>
            <a:picLocks noChangeAspect="1"/>
          </p:cNvPicPr>
          <p:nvPr/>
        </p:nvPicPr>
        <p:blipFill>
          <a:blip r:embed="rId5">
            <a:extLst/>
          </a:blip>
          <a:srcRect l="0" t="32737" r="8842" b="10558"/>
          <a:stretch>
            <a:fillRect/>
          </a:stretch>
        </p:blipFill>
        <p:spPr>
          <a:xfrm>
            <a:off x="51880" y="2858856"/>
            <a:ext cx="3428481" cy="1822508"/>
          </a:xfrm>
          <a:prstGeom prst="rect">
            <a:avLst/>
          </a:prstGeom>
          <a:ln w="12700">
            <a:miter lim="400000"/>
          </a:ln>
        </p:spPr>
      </p:pic>
      <p:pic>
        <p:nvPicPr>
          <p:cNvPr id="156" name="Image" descr="Image"/>
          <p:cNvPicPr>
            <a:picLocks noChangeAspect="1"/>
          </p:cNvPicPr>
          <p:nvPr/>
        </p:nvPicPr>
        <p:blipFill>
          <a:blip r:embed="rId6">
            <a:extLst/>
          </a:blip>
          <a:stretch>
            <a:fillRect/>
          </a:stretch>
        </p:blipFill>
        <p:spPr>
          <a:xfrm>
            <a:off x="3736982" y="2627530"/>
            <a:ext cx="2039555" cy="1842178"/>
          </a:xfrm>
          <a:prstGeom prst="rect">
            <a:avLst/>
          </a:prstGeom>
          <a:ln w="12700">
            <a:miter lim="400000"/>
          </a:ln>
        </p:spPr>
      </p:pic>
      <p:sp>
        <p:nvSpPr>
          <p:cNvPr id="157" name="dennie morgan infraorbital fold…"/>
          <p:cNvSpPr txBox="1"/>
          <p:nvPr/>
        </p:nvSpPr>
        <p:spPr>
          <a:xfrm>
            <a:off x="3578187" y="4469122"/>
            <a:ext cx="2357145"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100"/>
            </a:pPr>
            <a:r>
              <a:t>dennie morgan infraorbital fold</a:t>
            </a:r>
          </a:p>
          <a:p>
            <a:pPr algn="ctr">
              <a:defRPr sz="1100"/>
            </a:pPr>
            <a:r>
              <a:t>Caused by edema in atopic dermatitis</a:t>
            </a:r>
          </a:p>
        </p:txBody>
      </p:sp>
      <p:sp>
        <p:nvSpPr>
          <p:cNvPr id="158" name="Pityriasis alba is a common skin condition mostly occurring in children and usually seen as dry, fine-scaled, pale patches on the face. It is self-limiting and usually only requires use of moisturizer creams."/>
          <p:cNvSpPr txBox="1"/>
          <p:nvPr/>
        </p:nvSpPr>
        <p:spPr>
          <a:xfrm>
            <a:off x="6326076" y="4442243"/>
            <a:ext cx="2402647" cy="1750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457200">
              <a:lnSpc>
                <a:spcPts val="3000"/>
              </a:lnSpc>
              <a:defRPr sz="1000">
                <a:solidFill>
                  <a:srgbClr val="222222"/>
                </a:solidFill>
                <a:latin typeface="Arial"/>
                <a:ea typeface="Arial"/>
                <a:cs typeface="Arial"/>
                <a:sym typeface="Arial"/>
              </a:defRPr>
            </a:pPr>
            <a:r>
              <a:rPr b="1"/>
              <a:t>Pityriasis alba</a:t>
            </a:r>
            <a:r>
              <a:t> is a common skin condition mostly occurring in children and usually seen as dry, fine-scaled, pale patches on the face. It is self-limiting and usually only requires use of moisturizer creams.</a:t>
            </a:r>
          </a:p>
          <a:p>
            <a:pPr algn="ctr" defTabSz="457200">
              <a:lnSpc>
                <a:spcPts val="2400"/>
              </a:lnSpc>
              <a:defRPr sz="1000">
                <a:solidFill>
                  <a:srgbClr val="222222"/>
                </a:solidFill>
                <a:latin typeface="Arial"/>
                <a:ea typeface="Arial"/>
                <a:cs typeface="Arial"/>
                <a:sym typeface="Arial"/>
              </a:defRPr>
            </a:pPr>
          </a:p>
        </p:txBody>
      </p:sp>
      <p:pic>
        <p:nvPicPr>
          <p:cNvPr id="159" name="Image" descr="Image"/>
          <p:cNvPicPr>
            <a:picLocks noChangeAspect="1"/>
          </p:cNvPicPr>
          <p:nvPr/>
        </p:nvPicPr>
        <p:blipFill>
          <a:blip r:embed="rId7">
            <a:extLst/>
          </a:blip>
          <a:stretch>
            <a:fillRect/>
          </a:stretch>
        </p:blipFill>
        <p:spPr>
          <a:xfrm>
            <a:off x="6453290" y="2517739"/>
            <a:ext cx="2148219" cy="1822522"/>
          </a:xfrm>
          <a:prstGeom prst="rect">
            <a:avLst/>
          </a:prstGeom>
          <a:ln w="12700">
            <a:miter lim="400000"/>
          </a:ln>
        </p:spPr>
      </p:pic>
      <p:pic>
        <p:nvPicPr>
          <p:cNvPr id="160" name="Image" descr="Image"/>
          <p:cNvPicPr>
            <a:picLocks noChangeAspect="1"/>
          </p:cNvPicPr>
          <p:nvPr/>
        </p:nvPicPr>
        <p:blipFill>
          <a:blip r:embed="rId8">
            <a:extLst/>
          </a:blip>
          <a:srcRect l="44028" t="36026" r="161" b="16047"/>
          <a:stretch>
            <a:fillRect/>
          </a:stretch>
        </p:blipFill>
        <p:spPr>
          <a:xfrm>
            <a:off x="746411" y="4881577"/>
            <a:ext cx="2039698" cy="1315057"/>
          </a:xfrm>
          <a:prstGeom prst="rect">
            <a:avLst/>
          </a:prstGeom>
          <a:ln w="12700">
            <a:miter lim="400000"/>
          </a:ln>
        </p:spPr>
      </p:pic>
      <p:sp>
        <p:nvSpPr>
          <p:cNvPr id="161" name="perifollicular accentuation"/>
          <p:cNvSpPr txBox="1"/>
          <p:nvPr/>
        </p:nvSpPr>
        <p:spPr>
          <a:xfrm>
            <a:off x="777524" y="6219088"/>
            <a:ext cx="1977316"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300"/>
            </a:lvl1pPr>
          </a:lstStyle>
          <a:p>
            <a:pPr/>
            <a:r>
              <a:t>perifollicular accentuation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Paper">
  <a:themeElements>
    <a:clrScheme name="Paper">
      <a:dk1>
        <a:srgbClr val="000000"/>
      </a:dk1>
      <a:lt1>
        <a:srgbClr val="FFFFFF"/>
      </a:lt1>
      <a:dk2>
        <a:srgbClr val="A7A7A7"/>
      </a:dk2>
      <a:lt2>
        <a:srgbClr val="535353"/>
      </a:lt2>
      <a:accent1>
        <a:srgbClr val="A5B592"/>
      </a:accent1>
      <a:accent2>
        <a:srgbClr val="F3A447"/>
      </a:accent2>
      <a:accent3>
        <a:srgbClr val="E7BC29"/>
      </a:accent3>
      <a:accent4>
        <a:srgbClr val="D092A7"/>
      </a:accent4>
      <a:accent5>
        <a:srgbClr val="9C85C0"/>
      </a:accent5>
      <a:accent6>
        <a:srgbClr val="809EC2"/>
      </a:accent6>
      <a:hlink>
        <a:srgbClr val="0000FF"/>
      </a:hlink>
      <a:folHlink>
        <a:srgbClr val="FF00FF"/>
      </a:folHlink>
    </a:clrScheme>
    <a:fontScheme name="Paper">
      <a:majorFont>
        <a:latin typeface="Helvetica"/>
        <a:ea typeface="Helvetica"/>
        <a:cs typeface="Helvetica"/>
      </a:majorFont>
      <a:minorFont>
        <a:latin typeface="Constantia"/>
        <a:ea typeface="Constantia"/>
        <a:cs typeface="Constantia"/>
      </a:minorFont>
    </a:fontScheme>
    <a:fmtScheme nam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88900" dist="0" dir="0">
              <a:srgbClr val="000000">
                <a:alpha val="50000"/>
              </a:srgbClr>
            </a:outerShdw>
          </a:effectLst>
        </a:effectStyle>
        <a:effectStyle>
          <a:effectLst>
            <a:outerShdw sx="100000" sy="100000" kx="0" ky="0" algn="b" rotWithShape="0" blurRad="88900" dist="0" dir="0">
              <a:srgbClr val="000000">
                <a:alpha val="50000"/>
              </a:srgbClr>
            </a:outerShdw>
          </a:effectLst>
        </a:effectStyle>
        <a:effectStyle>
          <a:effectLst>
            <a:outerShdw sx="100000" sy="100000" kx="0" ky="0" algn="b" rotWithShape="0" blurRad="88900" dist="0" dir="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sx="100000" sy="100000" kx="0" ky="0" algn="b" rotWithShape="0" blurRad="88900" dist="0" dir="0">
            <a:srgbClr val="000000">
              <a:alpha val="5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88900" dist="0" dir="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per">
  <a:themeElements>
    <a:clrScheme name="Paper">
      <a:dk1>
        <a:srgbClr val="000000"/>
      </a:dk1>
      <a:lt1>
        <a:srgbClr val="FFFFFF"/>
      </a:lt1>
      <a:dk2>
        <a:srgbClr val="A7A7A7"/>
      </a:dk2>
      <a:lt2>
        <a:srgbClr val="535353"/>
      </a:lt2>
      <a:accent1>
        <a:srgbClr val="A5B592"/>
      </a:accent1>
      <a:accent2>
        <a:srgbClr val="F3A447"/>
      </a:accent2>
      <a:accent3>
        <a:srgbClr val="E7BC29"/>
      </a:accent3>
      <a:accent4>
        <a:srgbClr val="D092A7"/>
      </a:accent4>
      <a:accent5>
        <a:srgbClr val="9C85C0"/>
      </a:accent5>
      <a:accent6>
        <a:srgbClr val="809EC2"/>
      </a:accent6>
      <a:hlink>
        <a:srgbClr val="0000FF"/>
      </a:hlink>
      <a:folHlink>
        <a:srgbClr val="FF00FF"/>
      </a:folHlink>
    </a:clrScheme>
    <a:fontScheme name="Paper">
      <a:majorFont>
        <a:latin typeface="Helvetica"/>
        <a:ea typeface="Helvetica"/>
        <a:cs typeface="Helvetica"/>
      </a:majorFont>
      <a:minorFont>
        <a:latin typeface="Constantia"/>
        <a:ea typeface="Constantia"/>
        <a:cs typeface="Constantia"/>
      </a:minorFont>
    </a:fontScheme>
    <a:fmtScheme nam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88900" dist="0" dir="0">
              <a:srgbClr val="000000">
                <a:alpha val="50000"/>
              </a:srgbClr>
            </a:outerShdw>
          </a:effectLst>
        </a:effectStyle>
        <a:effectStyle>
          <a:effectLst>
            <a:outerShdw sx="100000" sy="100000" kx="0" ky="0" algn="b" rotWithShape="0" blurRad="88900" dist="0" dir="0">
              <a:srgbClr val="000000">
                <a:alpha val="50000"/>
              </a:srgbClr>
            </a:outerShdw>
          </a:effectLst>
        </a:effectStyle>
        <a:effectStyle>
          <a:effectLst>
            <a:outerShdw sx="100000" sy="100000" kx="0" ky="0" algn="b" rotWithShape="0" blurRad="88900" dist="0" dir="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sx="100000" sy="100000" kx="0" ky="0" algn="b" rotWithShape="0" blurRad="88900" dist="0" dir="0">
            <a:srgbClr val="000000">
              <a:alpha val="5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88900" dist="0" dir="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onstant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