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259" r:id="rId48"/>
    <p:sldId id="307" r:id="rId49"/>
    <p:sldId id="308" r:id="rId50"/>
    <p:sldId id="309" r:id="rId51"/>
    <p:sldId id="313" r:id="rId52"/>
    <p:sldId id="314" r:id="rId53"/>
    <p:sldId id="31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D3F"/>
    <a:srgbClr val="8D7967"/>
    <a:srgbClr val="969D3E"/>
    <a:srgbClr val="E0DFD4"/>
    <a:srgbClr val="DBDACF"/>
    <a:srgbClr val="E9E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1"/>
  </p:normalViewPr>
  <p:slideViewPr>
    <p:cSldViewPr snapToGrid="0" snapToObjects="1">
      <p:cViewPr varScale="1">
        <p:scale>
          <a:sx n="74" d="100"/>
          <a:sy n="74" d="100"/>
        </p:scale>
        <p:origin x="17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A2781-CEE7-8045-BD9D-F2244F1CDB09}" type="doc">
      <dgm:prSet loTypeId="urn:microsoft.com/office/officeart/2005/8/layout/hierarchy2" loCatId="" qsTypeId="urn:microsoft.com/office/officeart/2005/8/quickstyle/simple4" qsCatId="simple" csTypeId="urn:microsoft.com/office/officeart/2005/8/colors/accent3_2" csCatId="accent3" phldr="1"/>
      <dgm:spPr/>
      <dgm:t>
        <a:bodyPr/>
        <a:lstStyle/>
        <a:p>
          <a:endParaRPr lang="en-US"/>
        </a:p>
      </dgm:t>
    </dgm:pt>
    <dgm:pt modelId="{1D6041E8-DCFB-804C-8745-7930C1A06D8F}">
      <dgm:prSet phldrT="[Text]" custT="1"/>
      <dgm:spPr>
        <a:solidFill>
          <a:schemeClr val="accent6"/>
        </a:solidFill>
      </dgm:spPr>
      <dgm:t>
        <a:bodyPr/>
        <a:lstStyle/>
        <a:p>
          <a:r>
            <a:rPr lang="en-US" sz="2000" dirty="0">
              <a:solidFill>
                <a:srgbClr val="E6E6E6"/>
              </a:solidFill>
            </a:rPr>
            <a:t>Cycle 1</a:t>
          </a:r>
        </a:p>
      </dgm:t>
    </dgm:pt>
    <dgm:pt modelId="{12F589A5-1B18-A34C-A79D-04C6D106BC40}" type="parTrans" cxnId="{C54FA574-8C04-644D-81E1-6DCBA12B14A3}">
      <dgm:prSet/>
      <dgm:spPr/>
      <dgm:t>
        <a:bodyPr/>
        <a:lstStyle/>
        <a:p>
          <a:endParaRPr lang="en-US" sz="2800"/>
        </a:p>
      </dgm:t>
    </dgm:pt>
    <dgm:pt modelId="{A3B67623-7252-D241-BFF3-9DBEBB491721}" type="sibTrans" cxnId="{C54FA574-8C04-644D-81E1-6DCBA12B14A3}">
      <dgm:prSet/>
      <dgm:spPr/>
      <dgm:t>
        <a:bodyPr/>
        <a:lstStyle/>
        <a:p>
          <a:endParaRPr lang="en-US" sz="2800"/>
        </a:p>
      </dgm:t>
    </dgm:pt>
    <dgm:pt modelId="{364054BE-5A23-2348-8405-A78856005CBD}">
      <dgm:prSet phldrT="[Text]" custT="1"/>
      <dgm:spPr>
        <a:solidFill>
          <a:schemeClr val="accent6"/>
        </a:solidFill>
      </dgm:spPr>
      <dgm:t>
        <a:bodyPr/>
        <a:lstStyle/>
        <a:p>
          <a:r>
            <a:rPr lang="en-US" sz="2000" dirty="0"/>
            <a:t>OBGYN</a:t>
          </a:r>
        </a:p>
      </dgm:t>
    </dgm:pt>
    <dgm:pt modelId="{DF85E3F9-D157-2B4E-9AEF-AB658625FBAD}" type="parTrans" cxnId="{284BF10E-24C6-AC40-8643-472C5BE2CE69}">
      <dgm:prSet custT="1"/>
      <dgm:spPr/>
      <dgm:t>
        <a:bodyPr/>
        <a:lstStyle/>
        <a:p>
          <a:endParaRPr lang="en-US" sz="800"/>
        </a:p>
      </dgm:t>
    </dgm:pt>
    <dgm:pt modelId="{78144193-9167-C947-B73C-41A8CABEDEB9}" type="sibTrans" cxnId="{284BF10E-24C6-AC40-8643-472C5BE2CE69}">
      <dgm:prSet/>
      <dgm:spPr/>
      <dgm:t>
        <a:bodyPr/>
        <a:lstStyle/>
        <a:p>
          <a:endParaRPr lang="en-US" sz="2800"/>
        </a:p>
      </dgm:t>
    </dgm:pt>
    <dgm:pt modelId="{5CC8A52B-4DC7-C747-8402-4DE731D36466}">
      <dgm:prSet phldrT="[Text]" custT="1"/>
      <dgm:spPr>
        <a:solidFill>
          <a:schemeClr val="accent6"/>
        </a:solidFill>
      </dgm:spPr>
      <dgm:t>
        <a:bodyPr/>
        <a:lstStyle/>
        <a:p>
          <a:r>
            <a:rPr lang="en-US" sz="2000" b="1" dirty="0"/>
            <a:t>KKUH</a:t>
          </a:r>
        </a:p>
      </dgm:t>
    </dgm:pt>
    <dgm:pt modelId="{E6423083-F987-3846-9F96-63B656C9D4C7}" type="parTrans" cxnId="{B01072E8-7DD6-EC49-8DE1-82E0EC9E011D}">
      <dgm:prSet custT="1"/>
      <dgm:spPr/>
      <dgm:t>
        <a:bodyPr/>
        <a:lstStyle/>
        <a:p>
          <a:endParaRPr lang="en-US" sz="800"/>
        </a:p>
      </dgm:t>
    </dgm:pt>
    <dgm:pt modelId="{4E6F8008-F813-B447-8655-4794235296C2}" type="sibTrans" cxnId="{B01072E8-7DD6-EC49-8DE1-82E0EC9E011D}">
      <dgm:prSet/>
      <dgm:spPr/>
      <dgm:t>
        <a:bodyPr/>
        <a:lstStyle/>
        <a:p>
          <a:endParaRPr lang="en-US" sz="2800"/>
        </a:p>
      </dgm:t>
    </dgm:pt>
    <dgm:pt modelId="{62A8C805-90C6-2340-A1E4-B8ADE5592395}">
      <dgm:prSet phldrT="[Text]" custT="1"/>
      <dgm:spPr>
        <a:solidFill>
          <a:schemeClr val="accent6"/>
        </a:solidFill>
      </dgm:spPr>
      <dgm:t>
        <a:bodyPr/>
        <a:lstStyle/>
        <a:p>
          <a:r>
            <a:rPr lang="en-US" sz="2000" dirty="0" err="1"/>
            <a:t>Anesth</a:t>
          </a:r>
          <a:endParaRPr lang="en-US" sz="2000" dirty="0"/>
        </a:p>
      </dgm:t>
    </dgm:pt>
    <dgm:pt modelId="{09A86A7B-CC3A-4641-A8DC-B300FEC97921}" type="parTrans" cxnId="{1B737657-1F0F-5347-B9A7-2D3FC5425B61}">
      <dgm:prSet custT="1"/>
      <dgm:spPr/>
      <dgm:t>
        <a:bodyPr/>
        <a:lstStyle/>
        <a:p>
          <a:endParaRPr lang="en-US" sz="800"/>
        </a:p>
      </dgm:t>
    </dgm:pt>
    <dgm:pt modelId="{B1196D29-F1CF-9D4C-936D-A67368273292}" type="sibTrans" cxnId="{1B737657-1F0F-5347-B9A7-2D3FC5425B61}">
      <dgm:prSet/>
      <dgm:spPr/>
      <dgm:t>
        <a:bodyPr/>
        <a:lstStyle/>
        <a:p>
          <a:endParaRPr lang="en-US" sz="2800"/>
        </a:p>
      </dgm:t>
    </dgm:pt>
    <dgm:pt modelId="{295401BD-E251-1A46-B829-23E5124621B8}">
      <dgm:prSet phldrT="[Text]" custT="1"/>
      <dgm:spPr>
        <a:solidFill>
          <a:schemeClr val="accent6"/>
        </a:solidFill>
      </dgm:spPr>
      <dgm:t>
        <a:bodyPr/>
        <a:lstStyle/>
        <a:p>
          <a:r>
            <a:rPr lang="en-US" sz="2000" b="1" dirty="0"/>
            <a:t>KKUH</a:t>
          </a:r>
        </a:p>
      </dgm:t>
    </dgm:pt>
    <dgm:pt modelId="{C58290CE-E617-D448-BA1D-5AB00B2D274C}" type="parTrans" cxnId="{1AEF60E7-517A-144E-8B67-88F96F4D417C}">
      <dgm:prSet custT="1"/>
      <dgm:spPr/>
      <dgm:t>
        <a:bodyPr/>
        <a:lstStyle/>
        <a:p>
          <a:endParaRPr lang="en-US" sz="800"/>
        </a:p>
      </dgm:t>
    </dgm:pt>
    <dgm:pt modelId="{C26AA79B-F054-4D46-9712-B1F4858C2C97}" type="sibTrans" cxnId="{1AEF60E7-517A-144E-8B67-88F96F4D417C}">
      <dgm:prSet/>
      <dgm:spPr/>
      <dgm:t>
        <a:bodyPr/>
        <a:lstStyle/>
        <a:p>
          <a:endParaRPr lang="en-US" sz="2800"/>
        </a:p>
      </dgm:t>
    </dgm:pt>
    <dgm:pt modelId="{FB5BDA08-872D-934C-A00D-D83938646F14}" type="pres">
      <dgm:prSet presAssocID="{FFFA2781-CEE7-8045-BD9D-F2244F1CDB09}" presName="diagram" presStyleCnt="0">
        <dgm:presLayoutVars>
          <dgm:chPref val="1"/>
          <dgm:dir/>
          <dgm:animOne val="branch"/>
          <dgm:animLvl val="lvl"/>
          <dgm:resizeHandles val="exact"/>
        </dgm:presLayoutVars>
      </dgm:prSet>
      <dgm:spPr/>
      <dgm:t>
        <a:bodyPr/>
        <a:lstStyle/>
        <a:p>
          <a:endParaRPr lang="en-US"/>
        </a:p>
      </dgm:t>
    </dgm:pt>
    <dgm:pt modelId="{EB99D9BC-B621-2B47-98FE-15FF046BD0EC}" type="pres">
      <dgm:prSet presAssocID="{1D6041E8-DCFB-804C-8745-7930C1A06D8F}" presName="root1" presStyleCnt="0"/>
      <dgm:spPr/>
    </dgm:pt>
    <dgm:pt modelId="{B5092CD9-3021-5549-8A91-CF0A3762DF9F}" type="pres">
      <dgm:prSet presAssocID="{1D6041E8-DCFB-804C-8745-7930C1A06D8F}" presName="LevelOneTextNode" presStyleLbl="node0" presStyleIdx="0" presStyleCnt="1">
        <dgm:presLayoutVars>
          <dgm:chPref val="3"/>
        </dgm:presLayoutVars>
      </dgm:prSet>
      <dgm:spPr/>
      <dgm:t>
        <a:bodyPr/>
        <a:lstStyle/>
        <a:p>
          <a:endParaRPr lang="en-US"/>
        </a:p>
      </dgm:t>
    </dgm:pt>
    <dgm:pt modelId="{56BE8F22-E033-A04E-8A63-BE2DCBD937A8}" type="pres">
      <dgm:prSet presAssocID="{1D6041E8-DCFB-804C-8745-7930C1A06D8F}" presName="level2hierChild" presStyleCnt="0"/>
      <dgm:spPr/>
    </dgm:pt>
    <dgm:pt modelId="{0B56CA6E-7FB7-9E4F-A27A-70097EFDCE72}" type="pres">
      <dgm:prSet presAssocID="{DF85E3F9-D157-2B4E-9AEF-AB658625FBAD}" presName="conn2-1" presStyleLbl="parChTrans1D2" presStyleIdx="0" presStyleCnt="2"/>
      <dgm:spPr/>
      <dgm:t>
        <a:bodyPr/>
        <a:lstStyle/>
        <a:p>
          <a:endParaRPr lang="en-US"/>
        </a:p>
      </dgm:t>
    </dgm:pt>
    <dgm:pt modelId="{FFFF6010-4D4C-5648-A220-55B3431FAC64}" type="pres">
      <dgm:prSet presAssocID="{DF85E3F9-D157-2B4E-9AEF-AB658625FBAD}" presName="connTx" presStyleLbl="parChTrans1D2" presStyleIdx="0" presStyleCnt="2"/>
      <dgm:spPr/>
      <dgm:t>
        <a:bodyPr/>
        <a:lstStyle/>
        <a:p>
          <a:endParaRPr lang="en-US"/>
        </a:p>
      </dgm:t>
    </dgm:pt>
    <dgm:pt modelId="{6E4D1478-FB80-A647-BA28-84DAAFE685AA}" type="pres">
      <dgm:prSet presAssocID="{364054BE-5A23-2348-8405-A78856005CBD}" presName="root2" presStyleCnt="0"/>
      <dgm:spPr/>
    </dgm:pt>
    <dgm:pt modelId="{B28683A8-7F0A-B948-A2BF-307613923DB4}" type="pres">
      <dgm:prSet presAssocID="{364054BE-5A23-2348-8405-A78856005CBD}" presName="LevelTwoTextNode" presStyleLbl="node2" presStyleIdx="0" presStyleCnt="2">
        <dgm:presLayoutVars>
          <dgm:chPref val="3"/>
        </dgm:presLayoutVars>
      </dgm:prSet>
      <dgm:spPr/>
      <dgm:t>
        <a:bodyPr/>
        <a:lstStyle/>
        <a:p>
          <a:endParaRPr lang="en-US"/>
        </a:p>
      </dgm:t>
    </dgm:pt>
    <dgm:pt modelId="{AD89B98E-DE45-CB4D-9C16-E4D5864BE065}" type="pres">
      <dgm:prSet presAssocID="{364054BE-5A23-2348-8405-A78856005CBD}" presName="level3hierChild" presStyleCnt="0"/>
      <dgm:spPr/>
    </dgm:pt>
    <dgm:pt modelId="{84B966DE-502F-E44D-9F91-E22A3AB90918}" type="pres">
      <dgm:prSet presAssocID="{E6423083-F987-3846-9F96-63B656C9D4C7}" presName="conn2-1" presStyleLbl="parChTrans1D3" presStyleIdx="0" presStyleCnt="2"/>
      <dgm:spPr/>
      <dgm:t>
        <a:bodyPr/>
        <a:lstStyle/>
        <a:p>
          <a:endParaRPr lang="en-US"/>
        </a:p>
      </dgm:t>
    </dgm:pt>
    <dgm:pt modelId="{1F93A0E6-EC9B-0443-9BBA-4D1E86BC8DB5}" type="pres">
      <dgm:prSet presAssocID="{E6423083-F987-3846-9F96-63B656C9D4C7}" presName="connTx" presStyleLbl="parChTrans1D3" presStyleIdx="0" presStyleCnt="2"/>
      <dgm:spPr/>
      <dgm:t>
        <a:bodyPr/>
        <a:lstStyle/>
        <a:p>
          <a:endParaRPr lang="en-US"/>
        </a:p>
      </dgm:t>
    </dgm:pt>
    <dgm:pt modelId="{72D9555B-F895-9543-8FAC-442B79A97F3C}" type="pres">
      <dgm:prSet presAssocID="{5CC8A52B-4DC7-C747-8402-4DE731D36466}" presName="root2" presStyleCnt="0"/>
      <dgm:spPr/>
    </dgm:pt>
    <dgm:pt modelId="{CAEE58F8-68A8-E144-99AE-52EA16D800CB}" type="pres">
      <dgm:prSet presAssocID="{5CC8A52B-4DC7-C747-8402-4DE731D36466}" presName="LevelTwoTextNode" presStyleLbl="node3" presStyleIdx="0" presStyleCnt="2">
        <dgm:presLayoutVars>
          <dgm:chPref val="3"/>
        </dgm:presLayoutVars>
      </dgm:prSet>
      <dgm:spPr/>
      <dgm:t>
        <a:bodyPr/>
        <a:lstStyle/>
        <a:p>
          <a:endParaRPr lang="en-US"/>
        </a:p>
      </dgm:t>
    </dgm:pt>
    <dgm:pt modelId="{D401DB9D-05D3-044E-9B76-6D9AF19B8125}" type="pres">
      <dgm:prSet presAssocID="{5CC8A52B-4DC7-C747-8402-4DE731D36466}" presName="level3hierChild" presStyleCnt="0"/>
      <dgm:spPr/>
    </dgm:pt>
    <dgm:pt modelId="{A466093B-EC4A-A243-9D0E-DC0E289955AA}" type="pres">
      <dgm:prSet presAssocID="{09A86A7B-CC3A-4641-A8DC-B300FEC97921}" presName="conn2-1" presStyleLbl="parChTrans1D2" presStyleIdx="1" presStyleCnt="2"/>
      <dgm:spPr/>
      <dgm:t>
        <a:bodyPr/>
        <a:lstStyle/>
        <a:p>
          <a:endParaRPr lang="en-US"/>
        </a:p>
      </dgm:t>
    </dgm:pt>
    <dgm:pt modelId="{AB598171-295D-8E46-A79C-717788E29E52}" type="pres">
      <dgm:prSet presAssocID="{09A86A7B-CC3A-4641-A8DC-B300FEC97921}" presName="connTx" presStyleLbl="parChTrans1D2" presStyleIdx="1" presStyleCnt="2"/>
      <dgm:spPr/>
      <dgm:t>
        <a:bodyPr/>
        <a:lstStyle/>
        <a:p>
          <a:endParaRPr lang="en-US"/>
        </a:p>
      </dgm:t>
    </dgm:pt>
    <dgm:pt modelId="{8D6202AD-D64D-624F-AAF3-8B5516347652}" type="pres">
      <dgm:prSet presAssocID="{62A8C805-90C6-2340-A1E4-B8ADE5592395}" presName="root2" presStyleCnt="0"/>
      <dgm:spPr/>
    </dgm:pt>
    <dgm:pt modelId="{6AE4859C-CF30-164B-AE1D-C27BD5067912}" type="pres">
      <dgm:prSet presAssocID="{62A8C805-90C6-2340-A1E4-B8ADE5592395}" presName="LevelTwoTextNode" presStyleLbl="node2" presStyleIdx="1" presStyleCnt="2">
        <dgm:presLayoutVars>
          <dgm:chPref val="3"/>
        </dgm:presLayoutVars>
      </dgm:prSet>
      <dgm:spPr/>
      <dgm:t>
        <a:bodyPr/>
        <a:lstStyle/>
        <a:p>
          <a:endParaRPr lang="en-US"/>
        </a:p>
      </dgm:t>
    </dgm:pt>
    <dgm:pt modelId="{4BACD978-753F-884D-98CB-1B816C61575F}" type="pres">
      <dgm:prSet presAssocID="{62A8C805-90C6-2340-A1E4-B8ADE5592395}" presName="level3hierChild" presStyleCnt="0"/>
      <dgm:spPr/>
    </dgm:pt>
    <dgm:pt modelId="{A756804A-1E22-8D46-BFC4-AD1BF60A642B}" type="pres">
      <dgm:prSet presAssocID="{C58290CE-E617-D448-BA1D-5AB00B2D274C}" presName="conn2-1" presStyleLbl="parChTrans1D3" presStyleIdx="1" presStyleCnt="2"/>
      <dgm:spPr/>
      <dgm:t>
        <a:bodyPr/>
        <a:lstStyle/>
        <a:p>
          <a:endParaRPr lang="en-US"/>
        </a:p>
      </dgm:t>
    </dgm:pt>
    <dgm:pt modelId="{FFFDAFBF-A943-6C47-AEBF-5E3E7041BAA5}" type="pres">
      <dgm:prSet presAssocID="{C58290CE-E617-D448-BA1D-5AB00B2D274C}" presName="connTx" presStyleLbl="parChTrans1D3" presStyleIdx="1" presStyleCnt="2"/>
      <dgm:spPr/>
      <dgm:t>
        <a:bodyPr/>
        <a:lstStyle/>
        <a:p>
          <a:endParaRPr lang="en-US"/>
        </a:p>
      </dgm:t>
    </dgm:pt>
    <dgm:pt modelId="{572982E2-A27D-0F4D-BAD4-14F762F3996A}" type="pres">
      <dgm:prSet presAssocID="{295401BD-E251-1A46-B829-23E5124621B8}" presName="root2" presStyleCnt="0"/>
      <dgm:spPr/>
    </dgm:pt>
    <dgm:pt modelId="{BE2E1295-B98B-D24C-9424-3334E42E3A68}" type="pres">
      <dgm:prSet presAssocID="{295401BD-E251-1A46-B829-23E5124621B8}" presName="LevelTwoTextNode" presStyleLbl="node3" presStyleIdx="1" presStyleCnt="2">
        <dgm:presLayoutVars>
          <dgm:chPref val="3"/>
        </dgm:presLayoutVars>
      </dgm:prSet>
      <dgm:spPr/>
      <dgm:t>
        <a:bodyPr/>
        <a:lstStyle/>
        <a:p>
          <a:endParaRPr lang="en-US"/>
        </a:p>
      </dgm:t>
    </dgm:pt>
    <dgm:pt modelId="{6BDC7C7B-9598-6045-8967-A0067B767134}" type="pres">
      <dgm:prSet presAssocID="{295401BD-E251-1A46-B829-23E5124621B8}" presName="level3hierChild" presStyleCnt="0"/>
      <dgm:spPr/>
    </dgm:pt>
  </dgm:ptLst>
  <dgm:cxnLst>
    <dgm:cxn modelId="{284BF10E-24C6-AC40-8643-472C5BE2CE69}" srcId="{1D6041E8-DCFB-804C-8745-7930C1A06D8F}" destId="{364054BE-5A23-2348-8405-A78856005CBD}" srcOrd="0" destOrd="0" parTransId="{DF85E3F9-D157-2B4E-9AEF-AB658625FBAD}" sibTransId="{78144193-9167-C947-B73C-41A8CABEDEB9}"/>
    <dgm:cxn modelId="{792ECBA8-8198-5A4D-8F1D-DCC0477AA2E5}" type="presOf" srcId="{09A86A7B-CC3A-4641-A8DC-B300FEC97921}" destId="{A466093B-EC4A-A243-9D0E-DC0E289955AA}" srcOrd="0" destOrd="0" presId="urn:microsoft.com/office/officeart/2005/8/layout/hierarchy2"/>
    <dgm:cxn modelId="{372D3AA1-34CB-924C-8FA6-D49190A57D6C}" type="presOf" srcId="{DF85E3F9-D157-2B4E-9AEF-AB658625FBAD}" destId="{0B56CA6E-7FB7-9E4F-A27A-70097EFDCE72}" srcOrd="0" destOrd="0" presId="urn:microsoft.com/office/officeart/2005/8/layout/hierarchy2"/>
    <dgm:cxn modelId="{C411A876-C46B-1C45-885E-0CB62A69F9AB}" type="presOf" srcId="{E6423083-F987-3846-9F96-63B656C9D4C7}" destId="{1F93A0E6-EC9B-0443-9BBA-4D1E86BC8DB5}" srcOrd="1" destOrd="0" presId="urn:microsoft.com/office/officeart/2005/8/layout/hierarchy2"/>
    <dgm:cxn modelId="{53DC8910-3243-CF47-A699-F8580EF13659}" type="presOf" srcId="{62A8C805-90C6-2340-A1E4-B8ADE5592395}" destId="{6AE4859C-CF30-164B-AE1D-C27BD5067912}" srcOrd="0" destOrd="0" presId="urn:microsoft.com/office/officeart/2005/8/layout/hierarchy2"/>
    <dgm:cxn modelId="{BB87FE52-C6EB-1349-805D-9653B085DA72}" type="presOf" srcId="{5CC8A52B-4DC7-C747-8402-4DE731D36466}" destId="{CAEE58F8-68A8-E144-99AE-52EA16D800CB}" srcOrd="0" destOrd="0" presId="urn:microsoft.com/office/officeart/2005/8/layout/hierarchy2"/>
    <dgm:cxn modelId="{D67E4D33-DC02-6346-A196-6413BB19FBFF}" type="presOf" srcId="{DF85E3F9-D157-2B4E-9AEF-AB658625FBAD}" destId="{FFFF6010-4D4C-5648-A220-55B3431FAC64}" srcOrd="1" destOrd="0" presId="urn:microsoft.com/office/officeart/2005/8/layout/hierarchy2"/>
    <dgm:cxn modelId="{08B5E910-E3AD-634A-B450-F1E3B32BA86E}" type="presOf" srcId="{1D6041E8-DCFB-804C-8745-7930C1A06D8F}" destId="{B5092CD9-3021-5549-8A91-CF0A3762DF9F}" srcOrd="0" destOrd="0" presId="urn:microsoft.com/office/officeart/2005/8/layout/hierarchy2"/>
    <dgm:cxn modelId="{86B5C3ED-30FF-D64B-A80E-130D05FDB8FD}" type="presOf" srcId="{FFFA2781-CEE7-8045-BD9D-F2244F1CDB09}" destId="{FB5BDA08-872D-934C-A00D-D83938646F14}" srcOrd="0" destOrd="0" presId="urn:microsoft.com/office/officeart/2005/8/layout/hierarchy2"/>
    <dgm:cxn modelId="{5DE944B5-AD7F-BC40-A9E5-413D58B48732}" type="presOf" srcId="{295401BD-E251-1A46-B829-23E5124621B8}" destId="{BE2E1295-B98B-D24C-9424-3334E42E3A68}" srcOrd="0" destOrd="0" presId="urn:microsoft.com/office/officeart/2005/8/layout/hierarchy2"/>
    <dgm:cxn modelId="{1B737657-1F0F-5347-B9A7-2D3FC5425B61}" srcId="{1D6041E8-DCFB-804C-8745-7930C1A06D8F}" destId="{62A8C805-90C6-2340-A1E4-B8ADE5592395}" srcOrd="1" destOrd="0" parTransId="{09A86A7B-CC3A-4641-A8DC-B300FEC97921}" sibTransId="{B1196D29-F1CF-9D4C-936D-A67368273292}"/>
    <dgm:cxn modelId="{D72B4023-F632-8440-AC25-8DE48E2416C0}" type="presOf" srcId="{C58290CE-E617-D448-BA1D-5AB00B2D274C}" destId="{FFFDAFBF-A943-6C47-AEBF-5E3E7041BAA5}" srcOrd="1" destOrd="0" presId="urn:microsoft.com/office/officeart/2005/8/layout/hierarchy2"/>
    <dgm:cxn modelId="{1AEF60E7-517A-144E-8B67-88F96F4D417C}" srcId="{62A8C805-90C6-2340-A1E4-B8ADE5592395}" destId="{295401BD-E251-1A46-B829-23E5124621B8}" srcOrd="0" destOrd="0" parTransId="{C58290CE-E617-D448-BA1D-5AB00B2D274C}" sibTransId="{C26AA79B-F054-4D46-9712-B1F4858C2C97}"/>
    <dgm:cxn modelId="{11C05CD7-A69E-EF45-8CDC-8F7E394DACD5}" type="presOf" srcId="{C58290CE-E617-D448-BA1D-5AB00B2D274C}" destId="{A756804A-1E22-8D46-BFC4-AD1BF60A642B}" srcOrd="0" destOrd="0" presId="urn:microsoft.com/office/officeart/2005/8/layout/hierarchy2"/>
    <dgm:cxn modelId="{B01072E8-7DD6-EC49-8DE1-82E0EC9E011D}" srcId="{364054BE-5A23-2348-8405-A78856005CBD}" destId="{5CC8A52B-4DC7-C747-8402-4DE731D36466}" srcOrd="0" destOrd="0" parTransId="{E6423083-F987-3846-9F96-63B656C9D4C7}" sibTransId="{4E6F8008-F813-B447-8655-4794235296C2}"/>
    <dgm:cxn modelId="{6CC94513-4583-8B4F-81BC-A7C9898A34E2}" type="presOf" srcId="{09A86A7B-CC3A-4641-A8DC-B300FEC97921}" destId="{AB598171-295D-8E46-A79C-717788E29E52}" srcOrd="1" destOrd="0" presId="urn:microsoft.com/office/officeart/2005/8/layout/hierarchy2"/>
    <dgm:cxn modelId="{C54FA574-8C04-644D-81E1-6DCBA12B14A3}" srcId="{FFFA2781-CEE7-8045-BD9D-F2244F1CDB09}" destId="{1D6041E8-DCFB-804C-8745-7930C1A06D8F}" srcOrd="0" destOrd="0" parTransId="{12F589A5-1B18-A34C-A79D-04C6D106BC40}" sibTransId="{A3B67623-7252-D241-BFF3-9DBEBB491721}"/>
    <dgm:cxn modelId="{0301C00A-8A10-334F-ACF6-920B5AB25106}" type="presOf" srcId="{E6423083-F987-3846-9F96-63B656C9D4C7}" destId="{84B966DE-502F-E44D-9F91-E22A3AB90918}" srcOrd="0" destOrd="0" presId="urn:microsoft.com/office/officeart/2005/8/layout/hierarchy2"/>
    <dgm:cxn modelId="{A34A2FE6-5BCB-204E-B13F-99F687D7B87A}" type="presOf" srcId="{364054BE-5A23-2348-8405-A78856005CBD}" destId="{B28683A8-7F0A-B948-A2BF-307613923DB4}" srcOrd="0" destOrd="0" presId="urn:microsoft.com/office/officeart/2005/8/layout/hierarchy2"/>
    <dgm:cxn modelId="{916BC0EC-CD6D-F749-82E1-A95450C545CF}" type="presParOf" srcId="{FB5BDA08-872D-934C-A00D-D83938646F14}" destId="{EB99D9BC-B621-2B47-98FE-15FF046BD0EC}" srcOrd="0" destOrd="0" presId="urn:microsoft.com/office/officeart/2005/8/layout/hierarchy2"/>
    <dgm:cxn modelId="{0989FAAA-8A28-634F-8DE4-E17A55367A76}" type="presParOf" srcId="{EB99D9BC-B621-2B47-98FE-15FF046BD0EC}" destId="{B5092CD9-3021-5549-8A91-CF0A3762DF9F}" srcOrd="0" destOrd="0" presId="urn:microsoft.com/office/officeart/2005/8/layout/hierarchy2"/>
    <dgm:cxn modelId="{3112A282-C188-5041-83D4-E76174210487}" type="presParOf" srcId="{EB99D9BC-B621-2B47-98FE-15FF046BD0EC}" destId="{56BE8F22-E033-A04E-8A63-BE2DCBD937A8}" srcOrd="1" destOrd="0" presId="urn:microsoft.com/office/officeart/2005/8/layout/hierarchy2"/>
    <dgm:cxn modelId="{C6473969-CF80-A346-B0DA-358A6199BA3E}" type="presParOf" srcId="{56BE8F22-E033-A04E-8A63-BE2DCBD937A8}" destId="{0B56CA6E-7FB7-9E4F-A27A-70097EFDCE72}" srcOrd="0" destOrd="0" presId="urn:microsoft.com/office/officeart/2005/8/layout/hierarchy2"/>
    <dgm:cxn modelId="{9AA5EB73-60C1-D742-86DA-AC19ED2FFF8B}" type="presParOf" srcId="{0B56CA6E-7FB7-9E4F-A27A-70097EFDCE72}" destId="{FFFF6010-4D4C-5648-A220-55B3431FAC64}" srcOrd="0" destOrd="0" presId="urn:microsoft.com/office/officeart/2005/8/layout/hierarchy2"/>
    <dgm:cxn modelId="{6788CC5F-95A1-8C46-84A4-0E4C0FD0200A}" type="presParOf" srcId="{56BE8F22-E033-A04E-8A63-BE2DCBD937A8}" destId="{6E4D1478-FB80-A647-BA28-84DAAFE685AA}" srcOrd="1" destOrd="0" presId="urn:microsoft.com/office/officeart/2005/8/layout/hierarchy2"/>
    <dgm:cxn modelId="{97587123-6E23-4643-B6CA-C68BB487170B}" type="presParOf" srcId="{6E4D1478-FB80-A647-BA28-84DAAFE685AA}" destId="{B28683A8-7F0A-B948-A2BF-307613923DB4}" srcOrd="0" destOrd="0" presId="urn:microsoft.com/office/officeart/2005/8/layout/hierarchy2"/>
    <dgm:cxn modelId="{B4226A2F-06F5-774D-A7DA-CC9BC6E0C236}" type="presParOf" srcId="{6E4D1478-FB80-A647-BA28-84DAAFE685AA}" destId="{AD89B98E-DE45-CB4D-9C16-E4D5864BE065}" srcOrd="1" destOrd="0" presId="urn:microsoft.com/office/officeart/2005/8/layout/hierarchy2"/>
    <dgm:cxn modelId="{40B62DBE-E80E-C844-85FA-1D0613AA2F9C}" type="presParOf" srcId="{AD89B98E-DE45-CB4D-9C16-E4D5864BE065}" destId="{84B966DE-502F-E44D-9F91-E22A3AB90918}" srcOrd="0" destOrd="0" presId="urn:microsoft.com/office/officeart/2005/8/layout/hierarchy2"/>
    <dgm:cxn modelId="{160CA030-2C94-294B-AEDB-7371C66B94C0}" type="presParOf" srcId="{84B966DE-502F-E44D-9F91-E22A3AB90918}" destId="{1F93A0E6-EC9B-0443-9BBA-4D1E86BC8DB5}" srcOrd="0" destOrd="0" presId="urn:microsoft.com/office/officeart/2005/8/layout/hierarchy2"/>
    <dgm:cxn modelId="{FEAEFCC0-95D4-C341-8312-BE3CF75D9B1E}" type="presParOf" srcId="{AD89B98E-DE45-CB4D-9C16-E4D5864BE065}" destId="{72D9555B-F895-9543-8FAC-442B79A97F3C}" srcOrd="1" destOrd="0" presId="urn:microsoft.com/office/officeart/2005/8/layout/hierarchy2"/>
    <dgm:cxn modelId="{A91141EF-F5F3-7D48-A678-C2C99591A2DD}" type="presParOf" srcId="{72D9555B-F895-9543-8FAC-442B79A97F3C}" destId="{CAEE58F8-68A8-E144-99AE-52EA16D800CB}" srcOrd="0" destOrd="0" presId="urn:microsoft.com/office/officeart/2005/8/layout/hierarchy2"/>
    <dgm:cxn modelId="{59158101-2E9B-6840-83B3-2AF75D9D9940}" type="presParOf" srcId="{72D9555B-F895-9543-8FAC-442B79A97F3C}" destId="{D401DB9D-05D3-044E-9B76-6D9AF19B8125}" srcOrd="1" destOrd="0" presId="urn:microsoft.com/office/officeart/2005/8/layout/hierarchy2"/>
    <dgm:cxn modelId="{8EA424C5-36FA-7241-95C5-ECE41E38E361}" type="presParOf" srcId="{56BE8F22-E033-A04E-8A63-BE2DCBD937A8}" destId="{A466093B-EC4A-A243-9D0E-DC0E289955AA}" srcOrd="2" destOrd="0" presId="urn:microsoft.com/office/officeart/2005/8/layout/hierarchy2"/>
    <dgm:cxn modelId="{AF653C7A-F954-0640-9EBC-D83B90D27C59}" type="presParOf" srcId="{A466093B-EC4A-A243-9D0E-DC0E289955AA}" destId="{AB598171-295D-8E46-A79C-717788E29E52}" srcOrd="0" destOrd="0" presId="urn:microsoft.com/office/officeart/2005/8/layout/hierarchy2"/>
    <dgm:cxn modelId="{8BCA0090-7255-8345-A00C-3A4D1FBD6D31}" type="presParOf" srcId="{56BE8F22-E033-A04E-8A63-BE2DCBD937A8}" destId="{8D6202AD-D64D-624F-AAF3-8B5516347652}" srcOrd="3" destOrd="0" presId="urn:microsoft.com/office/officeart/2005/8/layout/hierarchy2"/>
    <dgm:cxn modelId="{590AFBE3-522D-1140-996F-B8AF4A76AC67}" type="presParOf" srcId="{8D6202AD-D64D-624F-AAF3-8B5516347652}" destId="{6AE4859C-CF30-164B-AE1D-C27BD5067912}" srcOrd="0" destOrd="0" presId="urn:microsoft.com/office/officeart/2005/8/layout/hierarchy2"/>
    <dgm:cxn modelId="{27558FA0-A0DC-BD44-B1CD-AECEC3243849}" type="presParOf" srcId="{8D6202AD-D64D-624F-AAF3-8B5516347652}" destId="{4BACD978-753F-884D-98CB-1B816C61575F}" srcOrd="1" destOrd="0" presId="urn:microsoft.com/office/officeart/2005/8/layout/hierarchy2"/>
    <dgm:cxn modelId="{1D1B1D21-BAAF-E143-9E0B-6F768688423F}" type="presParOf" srcId="{4BACD978-753F-884D-98CB-1B816C61575F}" destId="{A756804A-1E22-8D46-BFC4-AD1BF60A642B}" srcOrd="0" destOrd="0" presId="urn:microsoft.com/office/officeart/2005/8/layout/hierarchy2"/>
    <dgm:cxn modelId="{2BEBBDE5-BA76-3946-BE1F-227D82E0C4D1}" type="presParOf" srcId="{A756804A-1E22-8D46-BFC4-AD1BF60A642B}" destId="{FFFDAFBF-A943-6C47-AEBF-5E3E7041BAA5}" srcOrd="0" destOrd="0" presId="urn:microsoft.com/office/officeart/2005/8/layout/hierarchy2"/>
    <dgm:cxn modelId="{9E471ACB-7C1B-3243-95EA-1C58AD5DD8DB}" type="presParOf" srcId="{4BACD978-753F-884D-98CB-1B816C61575F}" destId="{572982E2-A27D-0F4D-BAD4-14F762F3996A}" srcOrd="1" destOrd="0" presId="urn:microsoft.com/office/officeart/2005/8/layout/hierarchy2"/>
    <dgm:cxn modelId="{44262210-4561-C04E-BB8C-53F594DD7361}" type="presParOf" srcId="{572982E2-A27D-0F4D-BAD4-14F762F3996A}" destId="{BE2E1295-B98B-D24C-9424-3334E42E3A68}" srcOrd="0" destOrd="0" presId="urn:microsoft.com/office/officeart/2005/8/layout/hierarchy2"/>
    <dgm:cxn modelId="{7114532F-1DA8-EF42-ACB3-DD764F4ADA87}" type="presParOf" srcId="{572982E2-A27D-0F4D-BAD4-14F762F3996A}" destId="{6BDC7C7B-9598-6045-8967-A0067B7671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D9285-E817-5645-BC5E-DEF3DB75EC02}"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C653B007-CEFF-894A-890A-921310EBBC29}">
      <dgm:prSet phldrT="[Text]"/>
      <dgm:spPr>
        <a:solidFill>
          <a:schemeClr val="bg1">
            <a:lumMod val="65000"/>
          </a:schemeClr>
        </a:solidFill>
      </dgm:spPr>
      <dgm:t>
        <a:bodyPr/>
        <a:lstStyle/>
        <a:p>
          <a:r>
            <a:rPr lang="en-US" dirty="0"/>
            <a:t>Cycle 2</a:t>
          </a:r>
        </a:p>
      </dgm:t>
    </dgm:pt>
    <dgm:pt modelId="{F56A120F-9C41-D04A-B603-A284C3A8DCE6}" type="parTrans" cxnId="{E263F4D6-CF2C-CF45-824C-9A6A68D3D25A}">
      <dgm:prSet/>
      <dgm:spPr/>
      <dgm:t>
        <a:bodyPr/>
        <a:lstStyle/>
        <a:p>
          <a:endParaRPr lang="en-US"/>
        </a:p>
      </dgm:t>
    </dgm:pt>
    <dgm:pt modelId="{CD25DBC9-47B9-0648-91A5-AAF8E2084347}" type="sibTrans" cxnId="{E263F4D6-CF2C-CF45-824C-9A6A68D3D25A}">
      <dgm:prSet/>
      <dgm:spPr/>
      <dgm:t>
        <a:bodyPr/>
        <a:lstStyle/>
        <a:p>
          <a:endParaRPr lang="en-US"/>
        </a:p>
      </dgm:t>
    </dgm:pt>
    <dgm:pt modelId="{C70DCB3F-CF04-5D40-9E11-34F5718EAAB4}">
      <dgm:prSet phldrT="[Text]"/>
      <dgm:spPr>
        <a:solidFill>
          <a:schemeClr val="bg1">
            <a:lumMod val="65000"/>
          </a:schemeClr>
        </a:solidFill>
      </dgm:spPr>
      <dgm:t>
        <a:bodyPr/>
        <a:lstStyle/>
        <a:p>
          <a:r>
            <a:rPr lang="en-US"/>
            <a:t>Ortho</a:t>
          </a:r>
        </a:p>
      </dgm:t>
    </dgm:pt>
    <dgm:pt modelId="{45139615-C639-4F4F-9EE0-F59BB12EEB51}" type="parTrans" cxnId="{1632DE7C-A83B-1F47-B120-3F2648482EE6}">
      <dgm:prSet/>
      <dgm:spPr>
        <a:ln>
          <a:solidFill>
            <a:schemeClr val="bg1">
              <a:lumMod val="65000"/>
            </a:schemeClr>
          </a:solidFill>
        </a:ln>
      </dgm:spPr>
      <dgm:t>
        <a:bodyPr/>
        <a:lstStyle/>
        <a:p>
          <a:endParaRPr lang="en-US"/>
        </a:p>
      </dgm:t>
    </dgm:pt>
    <dgm:pt modelId="{B56A9635-3BAE-7B46-994A-4F5162B86FB2}" type="sibTrans" cxnId="{1632DE7C-A83B-1F47-B120-3F2648482EE6}">
      <dgm:prSet/>
      <dgm:spPr/>
      <dgm:t>
        <a:bodyPr/>
        <a:lstStyle/>
        <a:p>
          <a:endParaRPr lang="en-US"/>
        </a:p>
      </dgm:t>
    </dgm:pt>
    <dgm:pt modelId="{CAD32692-6026-2540-9B4E-0CD8073D5115}">
      <dgm:prSet phldrT="[Text]"/>
      <dgm:spPr>
        <a:solidFill>
          <a:schemeClr val="bg1">
            <a:lumMod val="65000"/>
          </a:schemeClr>
        </a:solidFill>
      </dgm:spPr>
      <dgm:t>
        <a:bodyPr/>
        <a:lstStyle/>
        <a:p>
          <a:r>
            <a:rPr lang="en-US" b="1" dirty="0"/>
            <a:t>KKUH</a:t>
          </a:r>
        </a:p>
      </dgm:t>
    </dgm:pt>
    <dgm:pt modelId="{07EF2E56-BE4A-9040-809A-AADEB4D118B7}" type="parTrans" cxnId="{61C13884-B684-9240-ABD2-93AC2D2FCF3D}">
      <dgm:prSet/>
      <dgm:spPr>
        <a:ln>
          <a:solidFill>
            <a:schemeClr val="bg1">
              <a:lumMod val="65000"/>
            </a:schemeClr>
          </a:solidFill>
        </a:ln>
      </dgm:spPr>
      <dgm:t>
        <a:bodyPr/>
        <a:lstStyle/>
        <a:p>
          <a:endParaRPr lang="en-US"/>
        </a:p>
      </dgm:t>
    </dgm:pt>
    <dgm:pt modelId="{60BF41FD-2A17-BC45-866A-CFDABE04DA53}" type="sibTrans" cxnId="{61C13884-B684-9240-ABD2-93AC2D2FCF3D}">
      <dgm:prSet/>
      <dgm:spPr/>
      <dgm:t>
        <a:bodyPr/>
        <a:lstStyle/>
        <a:p>
          <a:endParaRPr lang="en-US"/>
        </a:p>
      </dgm:t>
    </dgm:pt>
    <dgm:pt modelId="{D093B6E8-1871-5A4E-BFA7-C3F21BE2EC2B}">
      <dgm:prSet phldrT="[Text]"/>
      <dgm:spPr>
        <a:solidFill>
          <a:schemeClr val="bg1">
            <a:lumMod val="65000"/>
          </a:schemeClr>
        </a:solidFill>
      </dgm:spPr>
      <dgm:t>
        <a:bodyPr/>
        <a:lstStyle/>
        <a:p>
          <a:r>
            <a:rPr lang="en-US" dirty="0" err="1"/>
            <a:t>Optha</a:t>
          </a:r>
          <a:endParaRPr lang="en-US" dirty="0"/>
        </a:p>
      </dgm:t>
    </dgm:pt>
    <dgm:pt modelId="{1D41E405-5330-4048-8FE8-79985DC912D7}" type="parTrans" cxnId="{10B63467-E243-5D45-901A-8F2136F1DBF6}">
      <dgm:prSet/>
      <dgm:spPr>
        <a:ln>
          <a:solidFill>
            <a:schemeClr val="bg1">
              <a:lumMod val="65000"/>
            </a:schemeClr>
          </a:solidFill>
        </a:ln>
      </dgm:spPr>
      <dgm:t>
        <a:bodyPr/>
        <a:lstStyle/>
        <a:p>
          <a:endParaRPr lang="en-US"/>
        </a:p>
      </dgm:t>
    </dgm:pt>
    <dgm:pt modelId="{C84DE26F-A81E-E945-A0B9-86C21557D510}" type="sibTrans" cxnId="{10B63467-E243-5D45-901A-8F2136F1DBF6}">
      <dgm:prSet/>
      <dgm:spPr/>
      <dgm:t>
        <a:bodyPr/>
        <a:lstStyle/>
        <a:p>
          <a:endParaRPr lang="en-US"/>
        </a:p>
      </dgm:t>
    </dgm:pt>
    <dgm:pt modelId="{1A9E5291-78F3-AF43-9484-DA628985888C}">
      <dgm:prSet phldrT="[Text]"/>
      <dgm:spPr>
        <a:solidFill>
          <a:schemeClr val="bg1">
            <a:lumMod val="65000"/>
          </a:schemeClr>
        </a:solidFill>
      </dgm:spPr>
      <dgm:t>
        <a:bodyPr/>
        <a:lstStyle/>
        <a:p>
          <a:r>
            <a:rPr lang="en-US" b="1" dirty="0"/>
            <a:t>KAUH</a:t>
          </a:r>
        </a:p>
      </dgm:t>
    </dgm:pt>
    <dgm:pt modelId="{DD2AB869-9E86-E74D-8C88-A8D589CA6ACF}" type="parTrans" cxnId="{052BCED7-5F4D-1840-B09A-3E8C1B3174E4}">
      <dgm:prSet/>
      <dgm:spPr>
        <a:ln>
          <a:solidFill>
            <a:schemeClr val="bg1">
              <a:lumMod val="65000"/>
            </a:schemeClr>
          </a:solidFill>
        </a:ln>
      </dgm:spPr>
      <dgm:t>
        <a:bodyPr/>
        <a:lstStyle/>
        <a:p>
          <a:endParaRPr lang="en-US"/>
        </a:p>
      </dgm:t>
    </dgm:pt>
    <dgm:pt modelId="{3C2F2586-F21C-9D43-B2FA-04D917C0128E}" type="sibTrans" cxnId="{052BCED7-5F4D-1840-B09A-3E8C1B3174E4}">
      <dgm:prSet/>
      <dgm:spPr/>
      <dgm:t>
        <a:bodyPr/>
        <a:lstStyle/>
        <a:p>
          <a:endParaRPr lang="en-US"/>
        </a:p>
      </dgm:t>
    </dgm:pt>
    <dgm:pt modelId="{FE51C466-737F-1E45-A9F7-0DA0A6820B18}">
      <dgm:prSet phldrT="[Text]"/>
      <dgm:spPr>
        <a:solidFill>
          <a:schemeClr val="bg1">
            <a:lumMod val="65000"/>
          </a:schemeClr>
        </a:solidFill>
      </dgm:spPr>
      <dgm:t>
        <a:bodyPr/>
        <a:lstStyle/>
        <a:p>
          <a:r>
            <a:rPr lang="en-US" dirty="0"/>
            <a:t>ENT</a:t>
          </a:r>
        </a:p>
      </dgm:t>
    </dgm:pt>
    <dgm:pt modelId="{95E0F13B-BC54-EE47-8BBA-0350D57ADAD3}" type="parTrans" cxnId="{EFBE5B25-7C92-3147-82BE-B0D889D92DE0}">
      <dgm:prSet/>
      <dgm:spPr>
        <a:ln>
          <a:solidFill>
            <a:schemeClr val="bg1">
              <a:lumMod val="65000"/>
            </a:schemeClr>
          </a:solidFill>
        </a:ln>
      </dgm:spPr>
      <dgm:t>
        <a:bodyPr/>
        <a:lstStyle/>
        <a:p>
          <a:endParaRPr lang="en-US"/>
        </a:p>
      </dgm:t>
    </dgm:pt>
    <dgm:pt modelId="{58A76850-87A0-8A4F-8C89-386F7461B477}" type="sibTrans" cxnId="{EFBE5B25-7C92-3147-82BE-B0D889D92DE0}">
      <dgm:prSet/>
      <dgm:spPr/>
      <dgm:t>
        <a:bodyPr/>
        <a:lstStyle/>
        <a:p>
          <a:endParaRPr lang="en-US"/>
        </a:p>
      </dgm:t>
    </dgm:pt>
    <dgm:pt modelId="{7B06B795-89A2-4EBE-B668-C871B343DC2F}">
      <dgm:prSet phldrT="[Text]"/>
      <dgm:spPr>
        <a:solidFill>
          <a:schemeClr val="bg1">
            <a:lumMod val="65000"/>
          </a:schemeClr>
        </a:solidFill>
      </dgm:spPr>
      <dgm:t>
        <a:bodyPr/>
        <a:lstStyle/>
        <a:p>
          <a:r>
            <a:rPr lang="en-US" b="1" dirty="0"/>
            <a:t>KAUH</a:t>
          </a:r>
        </a:p>
      </dgm:t>
    </dgm:pt>
    <dgm:pt modelId="{04166C16-13A1-4987-A2AA-458AB751F8FD}" type="parTrans" cxnId="{8532B867-FAFA-4FC5-9F14-D81275A4C3FD}">
      <dgm:prSet/>
      <dgm:spPr>
        <a:ln>
          <a:solidFill>
            <a:schemeClr val="bg1">
              <a:lumMod val="65000"/>
            </a:schemeClr>
          </a:solidFill>
        </a:ln>
      </dgm:spPr>
      <dgm:t>
        <a:bodyPr/>
        <a:lstStyle/>
        <a:p>
          <a:pPr rtl="1"/>
          <a:endParaRPr lang="ar-SA"/>
        </a:p>
      </dgm:t>
    </dgm:pt>
    <dgm:pt modelId="{F5F2A7EC-A20E-499D-8DC9-F4A6232EDCA5}" type="sibTrans" cxnId="{8532B867-FAFA-4FC5-9F14-D81275A4C3FD}">
      <dgm:prSet/>
      <dgm:spPr/>
      <dgm:t>
        <a:bodyPr/>
        <a:lstStyle/>
        <a:p>
          <a:pPr rtl="1"/>
          <a:endParaRPr lang="ar-SA"/>
        </a:p>
      </dgm:t>
    </dgm:pt>
    <dgm:pt modelId="{33A6DF92-C228-DE48-9EA1-995DDEFDC2B4}" type="pres">
      <dgm:prSet presAssocID="{74DD9285-E817-5645-BC5E-DEF3DB75EC02}" presName="diagram" presStyleCnt="0">
        <dgm:presLayoutVars>
          <dgm:chPref val="1"/>
          <dgm:dir/>
          <dgm:animOne val="branch"/>
          <dgm:animLvl val="lvl"/>
          <dgm:resizeHandles val="exact"/>
        </dgm:presLayoutVars>
      </dgm:prSet>
      <dgm:spPr/>
      <dgm:t>
        <a:bodyPr/>
        <a:lstStyle/>
        <a:p>
          <a:endParaRPr lang="en-US"/>
        </a:p>
      </dgm:t>
    </dgm:pt>
    <dgm:pt modelId="{5AC2E96D-48FE-054B-A4F0-50D9772C1E35}" type="pres">
      <dgm:prSet presAssocID="{C653B007-CEFF-894A-890A-921310EBBC29}" presName="root1" presStyleCnt="0"/>
      <dgm:spPr/>
    </dgm:pt>
    <dgm:pt modelId="{2F01A45D-EBB9-0840-AA7E-DC584DAF5C5F}" type="pres">
      <dgm:prSet presAssocID="{C653B007-CEFF-894A-890A-921310EBBC29}" presName="LevelOneTextNode" presStyleLbl="node0" presStyleIdx="0" presStyleCnt="1">
        <dgm:presLayoutVars>
          <dgm:chPref val="3"/>
        </dgm:presLayoutVars>
      </dgm:prSet>
      <dgm:spPr/>
      <dgm:t>
        <a:bodyPr/>
        <a:lstStyle/>
        <a:p>
          <a:endParaRPr lang="en-US"/>
        </a:p>
      </dgm:t>
    </dgm:pt>
    <dgm:pt modelId="{A023C520-51A5-CD4D-BC56-F48A56F7396B}" type="pres">
      <dgm:prSet presAssocID="{C653B007-CEFF-894A-890A-921310EBBC29}" presName="level2hierChild" presStyleCnt="0"/>
      <dgm:spPr/>
    </dgm:pt>
    <dgm:pt modelId="{47D84F23-3E3E-8243-96EC-E1860F128ED9}" type="pres">
      <dgm:prSet presAssocID="{45139615-C639-4F4F-9EE0-F59BB12EEB51}" presName="conn2-1" presStyleLbl="parChTrans1D2" presStyleIdx="0" presStyleCnt="3"/>
      <dgm:spPr/>
      <dgm:t>
        <a:bodyPr/>
        <a:lstStyle/>
        <a:p>
          <a:endParaRPr lang="en-US"/>
        </a:p>
      </dgm:t>
    </dgm:pt>
    <dgm:pt modelId="{F951B0F2-0170-C54F-9700-AAF8FBA73066}" type="pres">
      <dgm:prSet presAssocID="{45139615-C639-4F4F-9EE0-F59BB12EEB51}" presName="connTx" presStyleLbl="parChTrans1D2" presStyleIdx="0" presStyleCnt="3"/>
      <dgm:spPr/>
      <dgm:t>
        <a:bodyPr/>
        <a:lstStyle/>
        <a:p>
          <a:endParaRPr lang="en-US"/>
        </a:p>
      </dgm:t>
    </dgm:pt>
    <dgm:pt modelId="{F5B81E04-1DEF-1542-87DD-BF762A1F26DA}" type="pres">
      <dgm:prSet presAssocID="{C70DCB3F-CF04-5D40-9E11-34F5718EAAB4}" presName="root2" presStyleCnt="0"/>
      <dgm:spPr/>
    </dgm:pt>
    <dgm:pt modelId="{FD65416D-58F7-414D-A54A-20E5C028DFE4}" type="pres">
      <dgm:prSet presAssocID="{C70DCB3F-CF04-5D40-9E11-34F5718EAAB4}" presName="LevelTwoTextNode" presStyleLbl="node2" presStyleIdx="0" presStyleCnt="3">
        <dgm:presLayoutVars>
          <dgm:chPref val="3"/>
        </dgm:presLayoutVars>
      </dgm:prSet>
      <dgm:spPr/>
      <dgm:t>
        <a:bodyPr/>
        <a:lstStyle/>
        <a:p>
          <a:endParaRPr lang="en-US"/>
        </a:p>
      </dgm:t>
    </dgm:pt>
    <dgm:pt modelId="{E7CB2560-EF98-6B47-9814-93A20CB7DF3B}" type="pres">
      <dgm:prSet presAssocID="{C70DCB3F-CF04-5D40-9E11-34F5718EAAB4}" presName="level3hierChild" presStyleCnt="0"/>
      <dgm:spPr/>
    </dgm:pt>
    <dgm:pt modelId="{B1F194A6-5AEA-3949-91FE-0AD8404EDCB9}" type="pres">
      <dgm:prSet presAssocID="{07EF2E56-BE4A-9040-809A-AADEB4D118B7}" presName="conn2-1" presStyleLbl="parChTrans1D3" presStyleIdx="0" presStyleCnt="3"/>
      <dgm:spPr/>
      <dgm:t>
        <a:bodyPr/>
        <a:lstStyle/>
        <a:p>
          <a:endParaRPr lang="en-US"/>
        </a:p>
      </dgm:t>
    </dgm:pt>
    <dgm:pt modelId="{81E29F3F-ABEA-7A4B-A46C-B92E5DE0BDE5}" type="pres">
      <dgm:prSet presAssocID="{07EF2E56-BE4A-9040-809A-AADEB4D118B7}" presName="connTx" presStyleLbl="parChTrans1D3" presStyleIdx="0" presStyleCnt="3"/>
      <dgm:spPr/>
      <dgm:t>
        <a:bodyPr/>
        <a:lstStyle/>
        <a:p>
          <a:endParaRPr lang="en-US"/>
        </a:p>
      </dgm:t>
    </dgm:pt>
    <dgm:pt modelId="{B9BC3AA5-AC0D-6B45-B678-37A462820481}" type="pres">
      <dgm:prSet presAssocID="{CAD32692-6026-2540-9B4E-0CD8073D5115}" presName="root2" presStyleCnt="0"/>
      <dgm:spPr/>
    </dgm:pt>
    <dgm:pt modelId="{D409CA46-6A4D-2649-BC02-1638AA522E28}" type="pres">
      <dgm:prSet presAssocID="{CAD32692-6026-2540-9B4E-0CD8073D5115}" presName="LevelTwoTextNode" presStyleLbl="node3" presStyleIdx="0" presStyleCnt="3">
        <dgm:presLayoutVars>
          <dgm:chPref val="3"/>
        </dgm:presLayoutVars>
      </dgm:prSet>
      <dgm:spPr/>
      <dgm:t>
        <a:bodyPr/>
        <a:lstStyle/>
        <a:p>
          <a:endParaRPr lang="en-US"/>
        </a:p>
      </dgm:t>
    </dgm:pt>
    <dgm:pt modelId="{05079AE2-157D-F34E-A684-C8165CA40E89}" type="pres">
      <dgm:prSet presAssocID="{CAD32692-6026-2540-9B4E-0CD8073D5115}" presName="level3hierChild" presStyleCnt="0"/>
      <dgm:spPr/>
    </dgm:pt>
    <dgm:pt modelId="{7F72FF67-E665-EF41-9614-4F5EE3FC7396}" type="pres">
      <dgm:prSet presAssocID="{1D41E405-5330-4048-8FE8-79985DC912D7}" presName="conn2-1" presStyleLbl="parChTrans1D2" presStyleIdx="1" presStyleCnt="3"/>
      <dgm:spPr/>
      <dgm:t>
        <a:bodyPr/>
        <a:lstStyle/>
        <a:p>
          <a:endParaRPr lang="en-US"/>
        </a:p>
      </dgm:t>
    </dgm:pt>
    <dgm:pt modelId="{A86F5768-4D16-394B-AD12-B5CF5C0B1F0F}" type="pres">
      <dgm:prSet presAssocID="{1D41E405-5330-4048-8FE8-79985DC912D7}" presName="connTx" presStyleLbl="parChTrans1D2" presStyleIdx="1" presStyleCnt="3"/>
      <dgm:spPr/>
      <dgm:t>
        <a:bodyPr/>
        <a:lstStyle/>
        <a:p>
          <a:endParaRPr lang="en-US"/>
        </a:p>
      </dgm:t>
    </dgm:pt>
    <dgm:pt modelId="{069AF5E1-9EB5-7E42-81C1-124B50D48E7D}" type="pres">
      <dgm:prSet presAssocID="{D093B6E8-1871-5A4E-BFA7-C3F21BE2EC2B}" presName="root2" presStyleCnt="0"/>
      <dgm:spPr/>
    </dgm:pt>
    <dgm:pt modelId="{A9ED5DD2-83EC-B048-A366-4ACEB3626E6E}" type="pres">
      <dgm:prSet presAssocID="{D093B6E8-1871-5A4E-BFA7-C3F21BE2EC2B}" presName="LevelTwoTextNode" presStyleLbl="node2" presStyleIdx="1" presStyleCnt="3">
        <dgm:presLayoutVars>
          <dgm:chPref val="3"/>
        </dgm:presLayoutVars>
      </dgm:prSet>
      <dgm:spPr/>
      <dgm:t>
        <a:bodyPr/>
        <a:lstStyle/>
        <a:p>
          <a:endParaRPr lang="en-US"/>
        </a:p>
      </dgm:t>
    </dgm:pt>
    <dgm:pt modelId="{C9F26456-80DA-DE46-8D1A-D93BB7635B1D}" type="pres">
      <dgm:prSet presAssocID="{D093B6E8-1871-5A4E-BFA7-C3F21BE2EC2B}" presName="level3hierChild" presStyleCnt="0"/>
      <dgm:spPr/>
    </dgm:pt>
    <dgm:pt modelId="{736DB8FD-7E24-443A-9518-6FE59FE83775}" type="pres">
      <dgm:prSet presAssocID="{04166C16-13A1-4987-A2AA-458AB751F8FD}" presName="conn2-1" presStyleLbl="parChTrans1D3" presStyleIdx="1" presStyleCnt="3"/>
      <dgm:spPr/>
      <dgm:t>
        <a:bodyPr/>
        <a:lstStyle/>
        <a:p>
          <a:endParaRPr lang="en-US"/>
        </a:p>
      </dgm:t>
    </dgm:pt>
    <dgm:pt modelId="{A1BA5ADB-C0CD-4345-B0D9-DED22BAEF046}" type="pres">
      <dgm:prSet presAssocID="{04166C16-13A1-4987-A2AA-458AB751F8FD}" presName="connTx" presStyleLbl="parChTrans1D3" presStyleIdx="1" presStyleCnt="3"/>
      <dgm:spPr/>
      <dgm:t>
        <a:bodyPr/>
        <a:lstStyle/>
        <a:p>
          <a:endParaRPr lang="en-US"/>
        </a:p>
      </dgm:t>
    </dgm:pt>
    <dgm:pt modelId="{294CBC8F-1019-4AE3-BAA2-27DE53986EE0}" type="pres">
      <dgm:prSet presAssocID="{7B06B795-89A2-4EBE-B668-C871B343DC2F}" presName="root2" presStyleCnt="0"/>
      <dgm:spPr/>
    </dgm:pt>
    <dgm:pt modelId="{75F7C978-C08A-491D-940B-807E7E112DAF}" type="pres">
      <dgm:prSet presAssocID="{7B06B795-89A2-4EBE-B668-C871B343DC2F}" presName="LevelTwoTextNode" presStyleLbl="node3" presStyleIdx="1" presStyleCnt="3">
        <dgm:presLayoutVars>
          <dgm:chPref val="3"/>
        </dgm:presLayoutVars>
      </dgm:prSet>
      <dgm:spPr/>
      <dgm:t>
        <a:bodyPr/>
        <a:lstStyle/>
        <a:p>
          <a:endParaRPr lang="en-US"/>
        </a:p>
      </dgm:t>
    </dgm:pt>
    <dgm:pt modelId="{8962B96B-D027-41CC-B964-AEC476CE7499}" type="pres">
      <dgm:prSet presAssocID="{7B06B795-89A2-4EBE-B668-C871B343DC2F}" presName="level3hierChild" presStyleCnt="0"/>
      <dgm:spPr/>
    </dgm:pt>
    <dgm:pt modelId="{99BBCCFF-3EA1-C543-BFDD-376D7F0D6F60}" type="pres">
      <dgm:prSet presAssocID="{95E0F13B-BC54-EE47-8BBA-0350D57ADAD3}" presName="conn2-1" presStyleLbl="parChTrans1D2" presStyleIdx="2" presStyleCnt="3"/>
      <dgm:spPr/>
      <dgm:t>
        <a:bodyPr/>
        <a:lstStyle/>
        <a:p>
          <a:endParaRPr lang="en-US"/>
        </a:p>
      </dgm:t>
    </dgm:pt>
    <dgm:pt modelId="{5B929B23-9E03-6F49-97E3-CA1B4A3C98F5}" type="pres">
      <dgm:prSet presAssocID="{95E0F13B-BC54-EE47-8BBA-0350D57ADAD3}" presName="connTx" presStyleLbl="parChTrans1D2" presStyleIdx="2" presStyleCnt="3"/>
      <dgm:spPr/>
      <dgm:t>
        <a:bodyPr/>
        <a:lstStyle/>
        <a:p>
          <a:endParaRPr lang="en-US"/>
        </a:p>
      </dgm:t>
    </dgm:pt>
    <dgm:pt modelId="{96370020-B7E2-7D4F-A4A5-D3F420D3E53C}" type="pres">
      <dgm:prSet presAssocID="{FE51C466-737F-1E45-A9F7-0DA0A6820B18}" presName="root2" presStyleCnt="0"/>
      <dgm:spPr/>
    </dgm:pt>
    <dgm:pt modelId="{C76495C1-926B-1645-942A-AF8F8D297B37}" type="pres">
      <dgm:prSet presAssocID="{FE51C466-737F-1E45-A9F7-0DA0A6820B18}" presName="LevelTwoTextNode" presStyleLbl="node2" presStyleIdx="2" presStyleCnt="3">
        <dgm:presLayoutVars>
          <dgm:chPref val="3"/>
        </dgm:presLayoutVars>
      </dgm:prSet>
      <dgm:spPr/>
      <dgm:t>
        <a:bodyPr/>
        <a:lstStyle/>
        <a:p>
          <a:endParaRPr lang="en-US"/>
        </a:p>
      </dgm:t>
    </dgm:pt>
    <dgm:pt modelId="{FDE0C025-B6DB-D84E-9E70-3EF10B1FAA55}" type="pres">
      <dgm:prSet presAssocID="{FE51C466-737F-1E45-A9F7-0DA0A6820B18}" presName="level3hierChild" presStyleCnt="0"/>
      <dgm:spPr/>
    </dgm:pt>
    <dgm:pt modelId="{93E687CF-FB35-694E-91E3-737684047402}" type="pres">
      <dgm:prSet presAssocID="{DD2AB869-9E86-E74D-8C88-A8D589CA6ACF}" presName="conn2-1" presStyleLbl="parChTrans1D3" presStyleIdx="2" presStyleCnt="3"/>
      <dgm:spPr/>
      <dgm:t>
        <a:bodyPr/>
        <a:lstStyle/>
        <a:p>
          <a:endParaRPr lang="en-US"/>
        </a:p>
      </dgm:t>
    </dgm:pt>
    <dgm:pt modelId="{B4EC90FE-B800-D14C-8F5B-3A884DBF5AC8}" type="pres">
      <dgm:prSet presAssocID="{DD2AB869-9E86-E74D-8C88-A8D589CA6ACF}" presName="connTx" presStyleLbl="parChTrans1D3" presStyleIdx="2" presStyleCnt="3"/>
      <dgm:spPr/>
      <dgm:t>
        <a:bodyPr/>
        <a:lstStyle/>
        <a:p>
          <a:endParaRPr lang="en-US"/>
        </a:p>
      </dgm:t>
    </dgm:pt>
    <dgm:pt modelId="{7E322114-909A-9A41-B0F3-4B6D41448ACB}" type="pres">
      <dgm:prSet presAssocID="{1A9E5291-78F3-AF43-9484-DA628985888C}" presName="root2" presStyleCnt="0"/>
      <dgm:spPr/>
    </dgm:pt>
    <dgm:pt modelId="{2EB32FCC-AB7E-3743-A743-B205A4204E0E}" type="pres">
      <dgm:prSet presAssocID="{1A9E5291-78F3-AF43-9484-DA628985888C}" presName="LevelTwoTextNode" presStyleLbl="node3" presStyleIdx="2" presStyleCnt="3">
        <dgm:presLayoutVars>
          <dgm:chPref val="3"/>
        </dgm:presLayoutVars>
      </dgm:prSet>
      <dgm:spPr/>
      <dgm:t>
        <a:bodyPr/>
        <a:lstStyle/>
        <a:p>
          <a:endParaRPr lang="en-US"/>
        </a:p>
      </dgm:t>
    </dgm:pt>
    <dgm:pt modelId="{9FFF7054-002F-2A49-A93B-A7F30A3A0434}" type="pres">
      <dgm:prSet presAssocID="{1A9E5291-78F3-AF43-9484-DA628985888C}" presName="level3hierChild" presStyleCnt="0"/>
      <dgm:spPr/>
    </dgm:pt>
  </dgm:ptLst>
  <dgm:cxnLst>
    <dgm:cxn modelId="{8E4635D1-8D5B-6F45-827D-19917C699E74}" type="presOf" srcId="{74DD9285-E817-5645-BC5E-DEF3DB75EC02}" destId="{33A6DF92-C228-DE48-9EA1-995DDEFDC2B4}" srcOrd="0" destOrd="0" presId="urn:microsoft.com/office/officeart/2005/8/layout/hierarchy2"/>
    <dgm:cxn modelId="{5DF2034C-E0A1-D747-BD30-39A0A35053DC}" type="presOf" srcId="{07EF2E56-BE4A-9040-809A-AADEB4D118B7}" destId="{81E29F3F-ABEA-7A4B-A46C-B92E5DE0BDE5}" srcOrd="1" destOrd="0" presId="urn:microsoft.com/office/officeart/2005/8/layout/hierarchy2"/>
    <dgm:cxn modelId="{61C13884-B684-9240-ABD2-93AC2D2FCF3D}" srcId="{C70DCB3F-CF04-5D40-9E11-34F5718EAAB4}" destId="{CAD32692-6026-2540-9B4E-0CD8073D5115}" srcOrd="0" destOrd="0" parTransId="{07EF2E56-BE4A-9040-809A-AADEB4D118B7}" sibTransId="{60BF41FD-2A17-BC45-866A-CFDABE04DA53}"/>
    <dgm:cxn modelId="{EA14720E-BB9A-8848-A7CE-A3D8DBAD54A2}" type="presOf" srcId="{07EF2E56-BE4A-9040-809A-AADEB4D118B7}" destId="{B1F194A6-5AEA-3949-91FE-0AD8404EDCB9}" srcOrd="0" destOrd="0" presId="urn:microsoft.com/office/officeart/2005/8/layout/hierarchy2"/>
    <dgm:cxn modelId="{E26C3046-9165-2F4F-AC8D-B01354496D69}" type="presOf" srcId="{C70DCB3F-CF04-5D40-9E11-34F5718EAAB4}" destId="{FD65416D-58F7-414D-A54A-20E5C028DFE4}" srcOrd="0" destOrd="0" presId="urn:microsoft.com/office/officeart/2005/8/layout/hierarchy2"/>
    <dgm:cxn modelId="{1632DE7C-A83B-1F47-B120-3F2648482EE6}" srcId="{C653B007-CEFF-894A-890A-921310EBBC29}" destId="{C70DCB3F-CF04-5D40-9E11-34F5718EAAB4}" srcOrd="0" destOrd="0" parTransId="{45139615-C639-4F4F-9EE0-F59BB12EEB51}" sibTransId="{B56A9635-3BAE-7B46-994A-4F5162B86FB2}"/>
    <dgm:cxn modelId="{7B41FF2E-2BE3-2C45-A3DF-05C4BAA6FC0B}" type="presOf" srcId="{45139615-C639-4F4F-9EE0-F59BB12EEB51}" destId="{F951B0F2-0170-C54F-9700-AAF8FBA73066}" srcOrd="1" destOrd="0" presId="urn:microsoft.com/office/officeart/2005/8/layout/hierarchy2"/>
    <dgm:cxn modelId="{C0185FD4-04C5-3F46-BBBE-689568850A45}" type="presOf" srcId="{D093B6E8-1871-5A4E-BFA7-C3F21BE2EC2B}" destId="{A9ED5DD2-83EC-B048-A366-4ACEB3626E6E}" srcOrd="0" destOrd="0" presId="urn:microsoft.com/office/officeart/2005/8/layout/hierarchy2"/>
    <dgm:cxn modelId="{BDD36350-94AC-AF4B-AFCC-0037A8F84320}" type="presOf" srcId="{FE51C466-737F-1E45-A9F7-0DA0A6820B18}" destId="{C76495C1-926B-1645-942A-AF8F8D297B37}" srcOrd="0" destOrd="0" presId="urn:microsoft.com/office/officeart/2005/8/layout/hierarchy2"/>
    <dgm:cxn modelId="{ECC5D0A7-A31E-3A4D-A8B3-E479EFBABC01}" type="presOf" srcId="{1D41E405-5330-4048-8FE8-79985DC912D7}" destId="{7F72FF67-E665-EF41-9614-4F5EE3FC7396}" srcOrd="0" destOrd="0" presId="urn:microsoft.com/office/officeart/2005/8/layout/hierarchy2"/>
    <dgm:cxn modelId="{394DF1BF-2624-964D-B905-3E757DA9CA63}" type="presOf" srcId="{CAD32692-6026-2540-9B4E-0CD8073D5115}" destId="{D409CA46-6A4D-2649-BC02-1638AA522E28}" srcOrd="0" destOrd="0" presId="urn:microsoft.com/office/officeart/2005/8/layout/hierarchy2"/>
    <dgm:cxn modelId="{8906CA45-91B6-EA4E-8A5E-3132D9AEA47A}" type="presOf" srcId="{DD2AB869-9E86-E74D-8C88-A8D589CA6ACF}" destId="{93E687CF-FB35-694E-91E3-737684047402}" srcOrd="0" destOrd="0" presId="urn:microsoft.com/office/officeart/2005/8/layout/hierarchy2"/>
    <dgm:cxn modelId="{902D1C02-4905-2E46-A18E-936EF27C3471}" type="presOf" srcId="{95E0F13B-BC54-EE47-8BBA-0350D57ADAD3}" destId="{99BBCCFF-3EA1-C543-BFDD-376D7F0D6F60}" srcOrd="0" destOrd="0" presId="urn:microsoft.com/office/officeart/2005/8/layout/hierarchy2"/>
    <dgm:cxn modelId="{FA79F800-A1A1-144E-9565-7C9BD1FCBDF3}" type="presOf" srcId="{1A9E5291-78F3-AF43-9484-DA628985888C}" destId="{2EB32FCC-AB7E-3743-A743-B205A4204E0E}" srcOrd="0" destOrd="0" presId="urn:microsoft.com/office/officeart/2005/8/layout/hierarchy2"/>
    <dgm:cxn modelId="{4C1BF7C2-CC99-CB45-B636-2B91CA416ED1}" type="presOf" srcId="{7B06B795-89A2-4EBE-B668-C871B343DC2F}" destId="{75F7C978-C08A-491D-940B-807E7E112DAF}" srcOrd="0" destOrd="0" presId="urn:microsoft.com/office/officeart/2005/8/layout/hierarchy2"/>
    <dgm:cxn modelId="{1284CB18-1153-1147-8857-CCD0F8A80737}" type="presOf" srcId="{95E0F13B-BC54-EE47-8BBA-0350D57ADAD3}" destId="{5B929B23-9E03-6F49-97E3-CA1B4A3C98F5}" srcOrd="1" destOrd="0" presId="urn:microsoft.com/office/officeart/2005/8/layout/hierarchy2"/>
    <dgm:cxn modelId="{93A415C9-A7C8-5047-89F4-E75311EF3662}" type="presOf" srcId="{C653B007-CEFF-894A-890A-921310EBBC29}" destId="{2F01A45D-EBB9-0840-AA7E-DC584DAF5C5F}" srcOrd="0" destOrd="0" presId="urn:microsoft.com/office/officeart/2005/8/layout/hierarchy2"/>
    <dgm:cxn modelId="{E263F4D6-CF2C-CF45-824C-9A6A68D3D25A}" srcId="{74DD9285-E817-5645-BC5E-DEF3DB75EC02}" destId="{C653B007-CEFF-894A-890A-921310EBBC29}" srcOrd="0" destOrd="0" parTransId="{F56A120F-9C41-D04A-B603-A284C3A8DCE6}" sibTransId="{CD25DBC9-47B9-0648-91A5-AAF8E2084347}"/>
    <dgm:cxn modelId="{8532B867-FAFA-4FC5-9F14-D81275A4C3FD}" srcId="{D093B6E8-1871-5A4E-BFA7-C3F21BE2EC2B}" destId="{7B06B795-89A2-4EBE-B668-C871B343DC2F}" srcOrd="0" destOrd="0" parTransId="{04166C16-13A1-4987-A2AA-458AB751F8FD}" sibTransId="{F5F2A7EC-A20E-499D-8DC9-F4A6232EDCA5}"/>
    <dgm:cxn modelId="{052BCED7-5F4D-1840-B09A-3E8C1B3174E4}" srcId="{FE51C466-737F-1E45-A9F7-0DA0A6820B18}" destId="{1A9E5291-78F3-AF43-9484-DA628985888C}" srcOrd="0" destOrd="0" parTransId="{DD2AB869-9E86-E74D-8C88-A8D589CA6ACF}" sibTransId="{3C2F2586-F21C-9D43-B2FA-04D917C0128E}"/>
    <dgm:cxn modelId="{10B63467-E243-5D45-901A-8F2136F1DBF6}" srcId="{C653B007-CEFF-894A-890A-921310EBBC29}" destId="{D093B6E8-1871-5A4E-BFA7-C3F21BE2EC2B}" srcOrd="1" destOrd="0" parTransId="{1D41E405-5330-4048-8FE8-79985DC912D7}" sibTransId="{C84DE26F-A81E-E945-A0B9-86C21557D510}"/>
    <dgm:cxn modelId="{0B08ED83-8A6C-8F42-91E3-49AAFEF6355B}" type="presOf" srcId="{04166C16-13A1-4987-A2AA-458AB751F8FD}" destId="{A1BA5ADB-C0CD-4345-B0D9-DED22BAEF046}" srcOrd="1" destOrd="0" presId="urn:microsoft.com/office/officeart/2005/8/layout/hierarchy2"/>
    <dgm:cxn modelId="{A099682A-7E1F-D247-80B2-35777FA279EB}" type="presOf" srcId="{04166C16-13A1-4987-A2AA-458AB751F8FD}" destId="{736DB8FD-7E24-443A-9518-6FE59FE83775}" srcOrd="0" destOrd="0" presId="urn:microsoft.com/office/officeart/2005/8/layout/hierarchy2"/>
    <dgm:cxn modelId="{FEE3581C-79BB-804F-864C-C1FA602EEB56}" type="presOf" srcId="{1D41E405-5330-4048-8FE8-79985DC912D7}" destId="{A86F5768-4D16-394B-AD12-B5CF5C0B1F0F}" srcOrd="1" destOrd="0" presId="urn:microsoft.com/office/officeart/2005/8/layout/hierarchy2"/>
    <dgm:cxn modelId="{0D64CF2B-6ACC-2540-A056-0D3BF0C55D73}" type="presOf" srcId="{DD2AB869-9E86-E74D-8C88-A8D589CA6ACF}" destId="{B4EC90FE-B800-D14C-8F5B-3A884DBF5AC8}" srcOrd="1" destOrd="0" presId="urn:microsoft.com/office/officeart/2005/8/layout/hierarchy2"/>
    <dgm:cxn modelId="{C6D8431C-E649-8844-9F88-9AF019BA9A66}" type="presOf" srcId="{45139615-C639-4F4F-9EE0-F59BB12EEB51}" destId="{47D84F23-3E3E-8243-96EC-E1860F128ED9}" srcOrd="0" destOrd="0" presId="urn:microsoft.com/office/officeart/2005/8/layout/hierarchy2"/>
    <dgm:cxn modelId="{EFBE5B25-7C92-3147-82BE-B0D889D92DE0}" srcId="{C653B007-CEFF-894A-890A-921310EBBC29}" destId="{FE51C466-737F-1E45-A9F7-0DA0A6820B18}" srcOrd="2" destOrd="0" parTransId="{95E0F13B-BC54-EE47-8BBA-0350D57ADAD3}" sibTransId="{58A76850-87A0-8A4F-8C89-386F7461B477}"/>
    <dgm:cxn modelId="{BFB6B100-E17D-BF40-AA17-CE8BD1A6838B}" type="presParOf" srcId="{33A6DF92-C228-DE48-9EA1-995DDEFDC2B4}" destId="{5AC2E96D-48FE-054B-A4F0-50D9772C1E35}" srcOrd="0" destOrd="0" presId="urn:microsoft.com/office/officeart/2005/8/layout/hierarchy2"/>
    <dgm:cxn modelId="{112682AE-7AEA-4640-86C2-340846DB2E27}" type="presParOf" srcId="{5AC2E96D-48FE-054B-A4F0-50D9772C1E35}" destId="{2F01A45D-EBB9-0840-AA7E-DC584DAF5C5F}" srcOrd="0" destOrd="0" presId="urn:microsoft.com/office/officeart/2005/8/layout/hierarchy2"/>
    <dgm:cxn modelId="{9FF4D809-1B3C-4942-8195-28AD7DB93BC6}" type="presParOf" srcId="{5AC2E96D-48FE-054B-A4F0-50D9772C1E35}" destId="{A023C520-51A5-CD4D-BC56-F48A56F7396B}" srcOrd="1" destOrd="0" presId="urn:microsoft.com/office/officeart/2005/8/layout/hierarchy2"/>
    <dgm:cxn modelId="{1B403D91-CAB0-C849-A9B6-BF6E832FD786}" type="presParOf" srcId="{A023C520-51A5-CD4D-BC56-F48A56F7396B}" destId="{47D84F23-3E3E-8243-96EC-E1860F128ED9}" srcOrd="0" destOrd="0" presId="urn:microsoft.com/office/officeart/2005/8/layout/hierarchy2"/>
    <dgm:cxn modelId="{B996A21A-7FB0-0E4B-AFA1-DFFEF72474FE}" type="presParOf" srcId="{47D84F23-3E3E-8243-96EC-E1860F128ED9}" destId="{F951B0F2-0170-C54F-9700-AAF8FBA73066}" srcOrd="0" destOrd="0" presId="urn:microsoft.com/office/officeart/2005/8/layout/hierarchy2"/>
    <dgm:cxn modelId="{8B7CD8C0-2FEE-0946-8CDE-C64645B72416}" type="presParOf" srcId="{A023C520-51A5-CD4D-BC56-F48A56F7396B}" destId="{F5B81E04-1DEF-1542-87DD-BF762A1F26DA}" srcOrd="1" destOrd="0" presId="urn:microsoft.com/office/officeart/2005/8/layout/hierarchy2"/>
    <dgm:cxn modelId="{4CEACD78-78F6-1B47-BAA0-36B177C4AA87}" type="presParOf" srcId="{F5B81E04-1DEF-1542-87DD-BF762A1F26DA}" destId="{FD65416D-58F7-414D-A54A-20E5C028DFE4}" srcOrd="0" destOrd="0" presId="urn:microsoft.com/office/officeart/2005/8/layout/hierarchy2"/>
    <dgm:cxn modelId="{DF025CC1-8BC0-DA42-B20E-CEC9ADE88C87}" type="presParOf" srcId="{F5B81E04-1DEF-1542-87DD-BF762A1F26DA}" destId="{E7CB2560-EF98-6B47-9814-93A20CB7DF3B}" srcOrd="1" destOrd="0" presId="urn:microsoft.com/office/officeart/2005/8/layout/hierarchy2"/>
    <dgm:cxn modelId="{DCAF3EE4-3535-C340-8F4F-D78DCC6C814C}" type="presParOf" srcId="{E7CB2560-EF98-6B47-9814-93A20CB7DF3B}" destId="{B1F194A6-5AEA-3949-91FE-0AD8404EDCB9}" srcOrd="0" destOrd="0" presId="urn:microsoft.com/office/officeart/2005/8/layout/hierarchy2"/>
    <dgm:cxn modelId="{DA6FBDA7-B0B2-C94F-9123-63FB021B1965}" type="presParOf" srcId="{B1F194A6-5AEA-3949-91FE-0AD8404EDCB9}" destId="{81E29F3F-ABEA-7A4B-A46C-B92E5DE0BDE5}" srcOrd="0" destOrd="0" presId="urn:microsoft.com/office/officeart/2005/8/layout/hierarchy2"/>
    <dgm:cxn modelId="{E08A5A6D-0D25-0C4F-8F6B-E98EE3CF22CF}" type="presParOf" srcId="{E7CB2560-EF98-6B47-9814-93A20CB7DF3B}" destId="{B9BC3AA5-AC0D-6B45-B678-37A462820481}" srcOrd="1" destOrd="0" presId="urn:microsoft.com/office/officeart/2005/8/layout/hierarchy2"/>
    <dgm:cxn modelId="{3B8CC05D-8C1A-F642-8F4F-08CAD5D4EA64}" type="presParOf" srcId="{B9BC3AA5-AC0D-6B45-B678-37A462820481}" destId="{D409CA46-6A4D-2649-BC02-1638AA522E28}" srcOrd="0" destOrd="0" presId="urn:microsoft.com/office/officeart/2005/8/layout/hierarchy2"/>
    <dgm:cxn modelId="{5F188723-1A5D-3144-BE62-5E92F81BEE3F}" type="presParOf" srcId="{B9BC3AA5-AC0D-6B45-B678-37A462820481}" destId="{05079AE2-157D-F34E-A684-C8165CA40E89}" srcOrd="1" destOrd="0" presId="urn:microsoft.com/office/officeart/2005/8/layout/hierarchy2"/>
    <dgm:cxn modelId="{1A6CCB9D-418C-A04C-A27E-4035E2B3D0CB}" type="presParOf" srcId="{A023C520-51A5-CD4D-BC56-F48A56F7396B}" destId="{7F72FF67-E665-EF41-9614-4F5EE3FC7396}" srcOrd="2" destOrd="0" presId="urn:microsoft.com/office/officeart/2005/8/layout/hierarchy2"/>
    <dgm:cxn modelId="{6FC3C0EC-2150-1549-80B9-E7772E20096F}" type="presParOf" srcId="{7F72FF67-E665-EF41-9614-4F5EE3FC7396}" destId="{A86F5768-4D16-394B-AD12-B5CF5C0B1F0F}" srcOrd="0" destOrd="0" presId="urn:microsoft.com/office/officeart/2005/8/layout/hierarchy2"/>
    <dgm:cxn modelId="{BF82BC4B-5B17-B249-B8F8-0E4E3CAE9F8D}" type="presParOf" srcId="{A023C520-51A5-CD4D-BC56-F48A56F7396B}" destId="{069AF5E1-9EB5-7E42-81C1-124B50D48E7D}" srcOrd="3" destOrd="0" presId="urn:microsoft.com/office/officeart/2005/8/layout/hierarchy2"/>
    <dgm:cxn modelId="{4B0180CC-19CD-9646-9948-B7F9BCC2BFBF}" type="presParOf" srcId="{069AF5E1-9EB5-7E42-81C1-124B50D48E7D}" destId="{A9ED5DD2-83EC-B048-A366-4ACEB3626E6E}" srcOrd="0" destOrd="0" presId="urn:microsoft.com/office/officeart/2005/8/layout/hierarchy2"/>
    <dgm:cxn modelId="{6EB9D501-636F-B34F-84D9-540B95DF1E0B}" type="presParOf" srcId="{069AF5E1-9EB5-7E42-81C1-124B50D48E7D}" destId="{C9F26456-80DA-DE46-8D1A-D93BB7635B1D}" srcOrd="1" destOrd="0" presId="urn:microsoft.com/office/officeart/2005/8/layout/hierarchy2"/>
    <dgm:cxn modelId="{F7F61848-8106-4B43-82B1-B43D7672F927}" type="presParOf" srcId="{C9F26456-80DA-DE46-8D1A-D93BB7635B1D}" destId="{736DB8FD-7E24-443A-9518-6FE59FE83775}" srcOrd="0" destOrd="0" presId="urn:microsoft.com/office/officeart/2005/8/layout/hierarchy2"/>
    <dgm:cxn modelId="{8819A826-21BA-7B4C-A2DC-F7FBA38EB2CC}" type="presParOf" srcId="{736DB8FD-7E24-443A-9518-6FE59FE83775}" destId="{A1BA5ADB-C0CD-4345-B0D9-DED22BAEF046}" srcOrd="0" destOrd="0" presId="urn:microsoft.com/office/officeart/2005/8/layout/hierarchy2"/>
    <dgm:cxn modelId="{0FE28AEB-CFF8-DB42-82BD-8286E2CA1F7E}" type="presParOf" srcId="{C9F26456-80DA-DE46-8D1A-D93BB7635B1D}" destId="{294CBC8F-1019-4AE3-BAA2-27DE53986EE0}" srcOrd="1" destOrd="0" presId="urn:microsoft.com/office/officeart/2005/8/layout/hierarchy2"/>
    <dgm:cxn modelId="{0EBAC34B-EB76-434F-AF65-561C3E678E5B}" type="presParOf" srcId="{294CBC8F-1019-4AE3-BAA2-27DE53986EE0}" destId="{75F7C978-C08A-491D-940B-807E7E112DAF}" srcOrd="0" destOrd="0" presId="urn:microsoft.com/office/officeart/2005/8/layout/hierarchy2"/>
    <dgm:cxn modelId="{BCFFC912-62A9-0C4D-ADD2-A2A1851AEACB}" type="presParOf" srcId="{294CBC8F-1019-4AE3-BAA2-27DE53986EE0}" destId="{8962B96B-D027-41CC-B964-AEC476CE7499}" srcOrd="1" destOrd="0" presId="urn:microsoft.com/office/officeart/2005/8/layout/hierarchy2"/>
    <dgm:cxn modelId="{8C616261-6B68-2644-AC36-32D8EDDAB173}" type="presParOf" srcId="{A023C520-51A5-CD4D-BC56-F48A56F7396B}" destId="{99BBCCFF-3EA1-C543-BFDD-376D7F0D6F60}" srcOrd="4" destOrd="0" presId="urn:microsoft.com/office/officeart/2005/8/layout/hierarchy2"/>
    <dgm:cxn modelId="{F604DE14-57AE-934A-8183-167A557D63D2}" type="presParOf" srcId="{99BBCCFF-3EA1-C543-BFDD-376D7F0D6F60}" destId="{5B929B23-9E03-6F49-97E3-CA1B4A3C98F5}" srcOrd="0" destOrd="0" presId="urn:microsoft.com/office/officeart/2005/8/layout/hierarchy2"/>
    <dgm:cxn modelId="{01226E93-5E1D-5248-8C6B-77307176E005}" type="presParOf" srcId="{A023C520-51A5-CD4D-BC56-F48A56F7396B}" destId="{96370020-B7E2-7D4F-A4A5-D3F420D3E53C}" srcOrd="5" destOrd="0" presId="urn:microsoft.com/office/officeart/2005/8/layout/hierarchy2"/>
    <dgm:cxn modelId="{3FB7B58D-BDFF-CE4D-9774-A8E06C9AB678}" type="presParOf" srcId="{96370020-B7E2-7D4F-A4A5-D3F420D3E53C}" destId="{C76495C1-926B-1645-942A-AF8F8D297B37}" srcOrd="0" destOrd="0" presId="urn:microsoft.com/office/officeart/2005/8/layout/hierarchy2"/>
    <dgm:cxn modelId="{7A18549C-E127-6842-A45D-05722B32AF74}" type="presParOf" srcId="{96370020-B7E2-7D4F-A4A5-D3F420D3E53C}" destId="{FDE0C025-B6DB-D84E-9E70-3EF10B1FAA55}" srcOrd="1" destOrd="0" presId="urn:microsoft.com/office/officeart/2005/8/layout/hierarchy2"/>
    <dgm:cxn modelId="{C3CA085C-8BC2-4E40-8E1B-0E532A6A40B7}" type="presParOf" srcId="{FDE0C025-B6DB-D84E-9E70-3EF10B1FAA55}" destId="{93E687CF-FB35-694E-91E3-737684047402}" srcOrd="0" destOrd="0" presId="urn:microsoft.com/office/officeart/2005/8/layout/hierarchy2"/>
    <dgm:cxn modelId="{B17A39B3-3110-0B41-B1DA-974A1AF63907}" type="presParOf" srcId="{93E687CF-FB35-694E-91E3-737684047402}" destId="{B4EC90FE-B800-D14C-8F5B-3A884DBF5AC8}" srcOrd="0" destOrd="0" presId="urn:microsoft.com/office/officeart/2005/8/layout/hierarchy2"/>
    <dgm:cxn modelId="{441A3B1B-E2BA-0A43-BA3E-07EB7441A71D}" type="presParOf" srcId="{FDE0C025-B6DB-D84E-9E70-3EF10B1FAA55}" destId="{7E322114-909A-9A41-B0F3-4B6D41448ACB}" srcOrd="1" destOrd="0" presId="urn:microsoft.com/office/officeart/2005/8/layout/hierarchy2"/>
    <dgm:cxn modelId="{82DF29DB-AC35-FB48-A538-0122089060FB}" type="presParOf" srcId="{7E322114-909A-9A41-B0F3-4B6D41448ACB}" destId="{2EB32FCC-AB7E-3743-A743-B205A4204E0E}" srcOrd="0" destOrd="0" presId="urn:microsoft.com/office/officeart/2005/8/layout/hierarchy2"/>
    <dgm:cxn modelId="{6E6FE8C6-84E8-414A-9A97-3A6E0F4924E6}" type="presParOf" srcId="{7E322114-909A-9A41-B0F3-4B6D41448ACB}" destId="{9FFF7054-002F-2A49-A93B-A7F30A3A043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7A6D8-91BE-E146-A9A4-C5E802B8D916}"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956C3848-971E-5745-8560-906669AAD7D8}">
      <dgm:prSet phldrT="[Text]" custT="1"/>
      <dgm:spPr>
        <a:solidFill>
          <a:srgbClr val="FF9966"/>
        </a:solidFill>
      </dgm:spPr>
      <dgm:t>
        <a:bodyPr/>
        <a:lstStyle/>
        <a:p>
          <a:r>
            <a:rPr lang="en-US" sz="2400"/>
            <a:t>Cycle 3</a:t>
          </a:r>
        </a:p>
      </dgm:t>
    </dgm:pt>
    <dgm:pt modelId="{907D52FF-9430-5941-BD28-4722E617BE31}" type="parTrans" cxnId="{6FB49E25-A92F-EC4F-AD78-9AB1EFF3593C}">
      <dgm:prSet/>
      <dgm:spPr/>
      <dgm:t>
        <a:bodyPr/>
        <a:lstStyle/>
        <a:p>
          <a:endParaRPr lang="en-US" sz="4000"/>
        </a:p>
      </dgm:t>
    </dgm:pt>
    <dgm:pt modelId="{EDFDB6AC-DCEA-3B4B-B030-454BF76D933D}" type="sibTrans" cxnId="{6FB49E25-A92F-EC4F-AD78-9AB1EFF3593C}">
      <dgm:prSet/>
      <dgm:spPr/>
      <dgm:t>
        <a:bodyPr/>
        <a:lstStyle/>
        <a:p>
          <a:endParaRPr lang="en-US" sz="4000"/>
        </a:p>
      </dgm:t>
    </dgm:pt>
    <dgm:pt modelId="{CDDA3989-48E7-5946-A0F8-93C1FC7D790E}">
      <dgm:prSet phldrT="[Text]" custT="1"/>
      <dgm:spPr>
        <a:solidFill>
          <a:srgbClr val="FF9966"/>
        </a:solidFill>
      </dgm:spPr>
      <dgm:t>
        <a:bodyPr/>
        <a:lstStyle/>
        <a:p>
          <a:r>
            <a:rPr lang="en-US" sz="2400"/>
            <a:t>PHC</a:t>
          </a:r>
        </a:p>
      </dgm:t>
    </dgm:pt>
    <dgm:pt modelId="{07A93F7C-B669-1B4D-B8CE-5BF3649542CF}" type="parTrans" cxnId="{AE1AA9F8-57B4-2243-9BD2-7273774D7E1B}">
      <dgm:prSet custT="1"/>
      <dgm:spPr>
        <a:ln>
          <a:solidFill>
            <a:srgbClr val="FF9966"/>
          </a:solidFill>
        </a:ln>
      </dgm:spPr>
      <dgm:t>
        <a:bodyPr/>
        <a:lstStyle/>
        <a:p>
          <a:endParaRPr lang="en-US" sz="1050"/>
        </a:p>
      </dgm:t>
    </dgm:pt>
    <dgm:pt modelId="{9F2204E3-AAF3-654B-AB4C-F63A6BC695B5}" type="sibTrans" cxnId="{AE1AA9F8-57B4-2243-9BD2-7273774D7E1B}">
      <dgm:prSet/>
      <dgm:spPr/>
      <dgm:t>
        <a:bodyPr/>
        <a:lstStyle/>
        <a:p>
          <a:endParaRPr lang="en-US" sz="4000"/>
        </a:p>
      </dgm:t>
    </dgm:pt>
    <dgm:pt modelId="{CCB94EF2-53EF-9347-8F60-E8DEB94FB190}">
      <dgm:prSet phldrT="[Text]" custT="1"/>
      <dgm:spPr>
        <a:solidFill>
          <a:srgbClr val="FF9966"/>
        </a:solidFill>
      </dgm:spPr>
      <dgm:t>
        <a:bodyPr/>
        <a:lstStyle/>
        <a:p>
          <a:r>
            <a:rPr lang="en-US" sz="2400" b="1" dirty="0"/>
            <a:t>KKUH</a:t>
          </a:r>
        </a:p>
      </dgm:t>
    </dgm:pt>
    <dgm:pt modelId="{0C2D2C8C-00B5-574C-9B94-11EF4AABFDE1}" type="parTrans" cxnId="{B2FF483A-4350-884A-A9FB-5A6D86B55C13}">
      <dgm:prSet custT="1"/>
      <dgm:spPr>
        <a:ln>
          <a:solidFill>
            <a:srgbClr val="FF9966"/>
          </a:solidFill>
        </a:ln>
      </dgm:spPr>
      <dgm:t>
        <a:bodyPr/>
        <a:lstStyle/>
        <a:p>
          <a:endParaRPr lang="en-US" sz="1050"/>
        </a:p>
      </dgm:t>
    </dgm:pt>
    <dgm:pt modelId="{5246BCEE-583A-4F49-BCCA-3327B3CF9F44}" type="sibTrans" cxnId="{B2FF483A-4350-884A-A9FB-5A6D86B55C13}">
      <dgm:prSet/>
      <dgm:spPr/>
      <dgm:t>
        <a:bodyPr/>
        <a:lstStyle/>
        <a:p>
          <a:endParaRPr lang="en-US" sz="4000"/>
        </a:p>
      </dgm:t>
    </dgm:pt>
    <dgm:pt modelId="{151108BE-56F8-254E-9443-0D80EF045423}">
      <dgm:prSet phldrT="[Text]" custT="1"/>
      <dgm:spPr>
        <a:solidFill>
          <a:srgbClr val="FF9966"/>
        </a:solidFill>
      </dgm:spPr>
      <dgm:t>
        <a:bodyPr/>
        <a:lstStyle/>
        <a:p>
          <a:r>
            <a:rPr lang="en-US" sz="2400" dirty="0"/>
            <a:t>Derma </a:t>
          </a:r>
        </a:p>
      </dgm:t>
    </dgm:pt>
    <dgm:pt modelId="{D74EAC4D-62FA-EC4C-9B93-9F0BFBF3CB87}" type="parTrans" cxnId="{FBDDD5DE-8898-624D-A00E-C78D2B2A792A}">
      <dgm:prSet custT="1"/>
      <dgm:spPr>
        <a:ln>
          <a:solidFill>
            <a:srgbClr val="FF9966"/>
          </a:solidFill>
        </a:ln>
      </dgm:spPr>
      <dgm:t>
        <a:bodyPr/>
        <a:lstStyle/>
        <a:p>
          <a:endParaRPr lang="en-US" sz="1050"/>
        </a:p>
      </dgm:t>
    </dgm:pt>
    <dgm:pt modelId="{23EA9D28-EB98-6D4C-AF5E-879626C68F3C}" type="sibTrans" cxnId="{FBDDD5DE-8898-624D-A00E-C78D2B2A792A}">
      <dgm:prSet/>
      <dgm:spPr/>
      <dgm:t>
        <a:bodyPr/>
        <a:lstStyle/>
        <a:p>
          <a:endParaRPr lang="en-US" sz="4000"/>
        </a:p>
      </dgm:t>
    </dgm:pt>
    <dgm:pt modelId="{7DEE4C98-220E-234F-9139-9FC922E61BCC}">
      <dgm:prSet phldrT="[Text]" custT="1"/>
      <dgm:spPr>
        <a:solidFill>
          <a:srgbClr val="FF9966"/>
        </a:solidFill>
      </dgm:spPr>
      <dgm:t>
        <a:bodyPr/>
        <a:lstStyle/>
        <a:p>
          <a:r>
            <a:rPr lang="en-US" sz="2400" b="1" dirty="0"/>
            <a:t>KKUH : psych lecture hall</a:t>
          </a:r>
        </a:p>
      </dgm:t>
    </dgm:pt>
    <dgm:pt modelId="{B90F30C2-1C35-B04A-9CC4-04151ED2892A}" type="parTrans" cxnId="{574675D9-F87A-A54D-8DDC-AB0DA4CC2612}">
      <dgm:prSet custT="1"/>
      <dgm:spPr>
        <a:ln>
          <a:solidFill>
            <a:srgbClr val="FF9966"/>
          </a:solidFill>
        </a:ln>
      </dgm:spPr>
      <dgm:t>
        <a:bodyPr/>
        <a:lstStyle/>
        <a:p>
          <a:endParaRPr lang="en-US" sz="1050"/>
        </a:p>
      </dgm:t>
    </dgm:pt>
    <dgm:pt modelId="{271CAD5E-88AC-5242-8885-41FE40E41BEC}" type="sibTrans" cxnId="{574675D9-F87A-A54D-8DDC-AB0DA4CC2612}">
      <dgm:prSet/>
      <dgm:spPr/>
      <dgm:t>
        <a:bodyPr/>
        <a:lstStyle/>
        <a:p>
          <a:endParaRPr lang="en-US" sz="4000"/>
        </a:p>
      </dgm:t>
    </dgm:pt>
    <dgm:pt modelId="{A3B771B6-0645-B34F-843D-CA80F654D8DB}">
      <dgm:prSet phldrT="[Text]" custT="1"/>
      <dgm:spPr>
        <a:solidFill>
          <a:srgbClr val="FF9966"/>
        </a:solidFill>
      </dgm:spPr>
      <dgm:t>
        <a:bodyPr/>
        <a:lstStyle/>
        <a:p>
          <a:r>
            <a:rPr lang="en-US" sz="2400"/>
            <a:t>Psych</a:t>
          </a:r>
        </a:p>
      </dgm:t>
    </dgm:pt>
    <dgm:pt modelId="{A233D06B-A06D-0C4A-AA87-507421807625}" type="parTrans" cxnId="{09CEE4FC-0C1B-7543-962B-7BAFFD8CBA53}">
      <dgm:prSet custT="1"/>
      <dgm:spPr>
        <a:ln>
          <a:solidFill>
            <a:srgbClr val="FF9966"/>
          </a:solidFill>
        </a:ln>
      </dgm:spPr>
      <dgm:t>
        <a:bodyPr/>
        <a:lstStyle/>
        <a:p>
          <a:endParaRPr lang="en-US" sz="1050"/>
        </a:p>
      </dgm:t>
    </dgm:pt>
    <dgm:pt modelId="{615B08D9-1E65-0F45-B2D7-F8369B9276A0}" type="sibTrans" cxnId="{09CEE4FC-0C1B-7543-962B-7BAFFD8CBA53}">
      <dgm:prSet/>
      <dgm:spPr/>
      <dgm:t>
        <a:bodyPr/>
        <a:lstStyle/>
        <a:p>
          <a:endParaRPr lang="en-US" sz="4000"/>
        </a:p>
      </dgm:t>
    </dgm:pt>
    <dgm:pt modelId="{AC76CD0A-5CF8-4720-96BB-0964C6C8E670}">
      <dgm:prSet phldrT="[Text]" custT="1"/>
      <dgm:spPr>
        <a:solidFill>
          <a:srgbClr val="FF9966"/>
        </a:solidFill>
      </dgm:spPr>
      <dgm:t>
        <a:bodyPr/>
        <a:lstStyle/>
        <a:p>
          <a:r>
            <a:rPr lang="en-US" sz="2400" b="1" dirty="0"/>
            <a:t>PHC center of choice </a:t>
          </a:r>
        </a:p>
      </dgm:t>
    </dgm:pt>
    <dgm:pt modelId="{0D664391-1FAD-4526-BEF3-EAD2B063F89B}" type="parTrans" cxnId="{8E65C4DA-6EDA-4A45-A1D5-2FA9DB111BE7}">
      <dgm:prSet/>
      <dgm:spPr>
        <a:ln>
          <a:solidFill>
            <a:srgbClr val="FF9966"/>
          </a:solidFill>
        </a:ln>
      </dgm:spPr>
      <dgm:t>
        <a:bodyPr/>
        <a:lstStyle/>
        <a:p>
          <a:pPr rtl="1"/>
          <a:endParaRPr lang="ar-SA"/>
        </a:p>
      </dgm:t>
    </dgm:pt>
    <dgm:pt modelId="{5F509B17-3598-44B5-B0CC-91A3450EF866}" type="sibTrans" cxnId="{8E65C4DA-6EDA-4A45-A1D5-2FA9DB111BE7}">
      <dgm:prSet/>
      <dgm:spPr/>
      <dgm:t>
        <a:bodyPr/>
        <a:lstStyle/>
        <a:p>
          <a:pPr rtl="1"/>
          <a:endParaRPr lang="ar-SA"/>
        </a:p>
      </dgm:t>
    </dgm:pt>
    <dgm:pt modelId="{AF21FF81-DFA1-4060-8F99-DF8E413FC4BD}">
      <dgm:prSet phldrT="[Text]" custT="1"/>
      <dgm:spPr>
        <a:solidFill>
          <a:srgbClr val="FF9966"/>
        </a:solidFill>
      </dgm:spPr>
      <dgm:t>
        <a:bodyPr/>
        <a:lstStyle/>
        <a:p>
          <a:r>
            <a:rPr lang="en-US" sz="2400" b="1" dirty="0"/>
            <a:t>KKUH</a:t>
          </a:r>
        </a:p>
      </dgm:t>
    </dgm:pt>
    <dgm:pt modelId="{AC50D8D6-32D5-4720-8A4E-C45B23E338C8}" type="parTrans" cxnId="{EFB219CB-1993-4B4A-97AA-6E70CE4B20C0}">
      <dgm:prSet/>
      <dgm:spPr>
        <a:ln>
          <a:solidFill>
            <a:srgbClr val="FF9966"/>
          </a:solidFill>
        </a:ln>
      </dgm:spPr>
      <dgm:t>
        <a:bodyPr/>
        <a:lstStyle/>
        <a:p>
          <a:pPr rtl="1"/>
          <a:endParaRPr lang="ar-SA"/>
        </a:p>
      </dgm:t>
    </dgm:pt>
    <dgm:pt modelId="{D8D7ADAA-225A-46BA-81BB-BBF80D20E6A6}" type="sibTrans" cxnId="{EFB219CB-1993-4B4A-97AA-6E70CE4B20C0}">
      <dgm:prSet/>
      <dgm:spPr/>
      <dgm:t>
        <a:bodyPr/>
        <a:lstStyle/>
        <a:p>
          <a:pPr rtl="1"/>
          <a:endParaRPr lang="ar-SA"/>
        </a:p>
      </dgm:t>
    </dgm:pt>
    <dgm:pt modelId="{05B7ED58-5FE1-014D-B723-8B5C5E226EBE}" type="pres">
      <dgm:prSet presAssocID="{F567A6D8-91BE-E146-A9A4-C5E802B8D916}" presName="diagram" presStyleCnt="0">
        <dgm:presLayoutVars>
          <dgm:chPref val="1"/>
          <dgm:dir/>
          <dgm:animOne val="branch"/>
          <dgm:animLvl val="lvl"/>
          <dgm:resizeHandles val="exact"/>
        </dgm:presLayoutVars>
      </dgm:prSet>
      <dgm:spPr/>
      <dgm:t>
        <a:bodyPr/>
        <a:lstStyle/>
        <a:p>
          <a:endParaRPr lang="en-US"/>
        </a:p>
      </dgm:t>
    </dgm:pt>
    <dgm:pt modelId="{53E829F8-F088-CA4E-8ABE-C4F43E479381}" type="pres">
      <dgm:prSet presAssocID="{956C3848-971E-5745-8560-906669AAD7D8}" presName="root1" presStyleCnt="0"/>
      <dgm:spPr/>
    </dgm:pt>
    <dgm:pt modelId="{005B35C1-565C-974B-807B-600B57DC42A9}" type="pres">
      <dgm:prSet presAssocID="{956C3848-971E-5745-8560-906669AAD7D8}" presName="LevelOneTextNode" presStyleLbl="node0" presStyleIdx="0" presStyleCnt="1">
        <dgm:presLayoutVars>
          <dgm:chPref val="3"/>
        </dgm:presLayoutVars>
      </dgm:prSet>
      <dgm:spPr/>
      <dgm:t>
        <a:bodyPr/>
        <a:lstStyle/>
        <a:p>
          <a:endParaRPr lang="en-US"/>
        </a:p>
      </dgm:t>
    </dgm:pt>
    <dgm:pt modelId="{25A985C3-3945-B647-B7F1-03928E4D5003}" type="pres">
      <dgm:prSet presAssocID="{956C3848-971E-5745-8560-906669AAD7D8}" presName="level2hierChild" presStyleCnt="0"/>
      <dgm:spPr/>
    </dgm:pt>
    <dgm:pt modelId="{8AEC3BD0-AD17-204E-9D47-E480C4A40199}" type="pres">
      <dgm:prSet presAssocID="{07A93F7C-B669-1B4D-B8CE-5BF3649542CF}" presName="conn2-1" presStyleLbl="parChTrans1D2" presStyleIdx="0" presStyleCnt="3"/>
      <dgm:spPr/>
      <dgm:t>
        <a:bodyPr/>
        <a:lstStyle/>
        <a:p>
          <a:endParaRPr lang="en-US"/>
        </a:p>
      </dgm:t>
    </dgm:pt>
    <dgm:pt modelId="{1D16339A-A492-9846-8275-B926F084769A}" type="pres">
      <dgm:prSet presAssocID="{07A93F7C-B669-1B4D-B8CE-5BF3649542CF}" presName="connTx" presStyleLbl="parChTrans1D2" presStyleIdx="0" presStyleCnt="3"/>
      <dgm:spPr/>
      <dgm:t>
        <a:bodyPr/>
        <a:lstStyle/>
        <a:p>
          <a:endParaRPr lang="en-US"/>
        </a:p>
      </dgm:t>
    </dgm:pt>
    <dgm:pt modelId="{66307A31-8164-834E-A212-2EF9F97E34A0}" type="pres">
      <dgm:prSet presAssocID="{CDDA3989-48E7-5946-A0F8-93C1FC7D790E}" presName="root2" presStyleCnt="0"/>
      <dgm:spPr/>
    </dgm:pt>
    <dgm:pt modelId="{D982E80A-605C-4242-99BA-EDC276AF796C}" type="pres">
      <dgm:prSet presAssocID="{CDDA3989-48E7-5946-A0F8-93C1FC7D790E}" presName="LevelTwoTextNode" presStyleLbl="node2" presStyleIdx="0" presStyleCnt="3">
        <dgm:presLayoutVars>
          <dgm:chPref val="3"/>
        </dgm:presLayoutVars>
      </dgm:prSet>
      <dgm:spPr/>
      <dgm:t>
        <a:bodyPr/>
        <a:lstStyle/>
        <a:p>
          <a:endParaRPr lang="en-US"/>
        </a:p>
      </dgm:t>
    </dgm:pt>
    <dgm:pt modelId="{6F8D08BC-1CCD-C34D-8BA1-56B40EB8CCA4}" type="pres">
      <dgm:prSet presAssocID="{CDDA3989-48E7-5946-A0F8-93C1FC7D790E}" presName="level3hierChild" presStyleCnt="0"/>
      <dgm:spPr/>
    </dgm:pt>
    <dgm:pt modelId="{54503B1A-FE7F-0B47-93BA-0F04D40CF0F3}" type="pres">
      <dgm:prSet presAssocID="{0C2D2C8C-00B5-574C-9B94-11EF4AABFDE1}" presName="conn2-1" presStyleLbl="parChTrans1D3" presStyleIdx="0" presStyleCnt="4"/>
      <dgm:spPr/>
      <dgm:t>
        <a:bodyPr/>
        <a:lstStyle/>
        <a:p>
          <a:endParaRPr lang="en-US"/>
        </a:p>
      </dgm:t>
    </dgm:pt>
    <dgm:pt modelId="{A191F382-4FE8-BD4F-A3C4-5B346012560B}" type="pres">
      <dgm:prSet presAssocID="{0C2D2C8C-00B5-574C-9B94-11EF4AABFDE1}" presName="connTx" presStyleLbl="parChTrans1D3" presStyleIdx="0" presStyleCnt="4"/>
      <dgm:spPr/>
      <dgm:t>
        <a:bodyPr/>
        <a:lstStyle/>
        <a:p>
          <a:endParaRPr lang="en-US"/>
        </a:p>
      </dgm:t>
    </dgm:pt>
    <dgm:pt modelId="{9F0E2D55-1B93-E243-849D-7F12B3240634}" type="pres">
      <dgm:prSet presAssocID="{CCB94EF2-53EF-9347-8F60-E8DEB94FB190}" presName="root2" presStyleCnt="0"/>
      <dgm:spPr/>
    </dgm:pt>
    <dgm:pt modelId="{ED1E567C-3FE1-0B44-BBBF-D09D92083038}" type="pres">
      <dgm:prSet presAssocID="{CCB94EF2-53EF-9347-8F60-E8DEB94FB190}" presName="LevelTwoTextNode" presStyleLbl="node3" presStyleIdx="0" presStyleCnt="4" custScaleX="395273" custScaleY="87611">
        <dgm:presLayoutVars>
          <dgm:chPref val="3"/>
        </dgm:presLayoutVars>
      </dgm:prSet>
      <dgm:spPr/>
      <dgm:t>
        <a:bodyPr/>
        <a:lstStyle/>
        <a:p>
          <a:endParaRPr lang="en-US"/>
        </a:p>
      </dgm:t>
    </dgm:pt>
    <dgm:pt modelId="{41C494D6-0D51-674E-AF3B-C3CF4C31CFFD}" type="pres">
      <dgm:prSet presAssocID="{CCB94EF2-53EF-9347-8F60-E8DEB94FB190}" presName="level3hierChild" presStyleCnt="0"/>
      <dgm:spPr/>
    </dgm:pt>
    <dgm:pt modelId="{8F5C132C-27CB-4A6C-90B2-4EE3F142317A}" type="pres">
      <dgm:prSet presAssocID="{0D664391-1FAD-4526-BEF3-EAD2B063F89B}" presName="conn2-1" presStyleLbl="parChTrans1D3" presStyleIdx="1" presStyleCnt="4"/>
      <dgm:spPr/>
      <dgm:t>
        <a:bodyPr/>
        <a:lstStyle/>
        <a:p>
          <a:endParaRPr lang="en-US"/>
        </a:p>
      </dgm:t>
    </dgm:pt>
    <dgm:pt modelId="{141F8F31-9BD6-4719-B0EF-D03709CEFE4C}" type="pres">
      <dgm:prSet presAssocID="{0D664391-1FAD-4526-BEF3-EAD2B063F89B}" presName="connTx" presStyleLbl="parChTrans1D3" presStyleIdx="1" presStyleCnt="4"/>
      <dgm:spPr/>
      <dgm:t>
        <a:bodyPr/>
        <a:lstStyle/>
        <a:p>
          <a:endParaRPr lang="en-US"/>
        </a:p>
      </dgm:t>
    </dgm:pt>
    <dgm:pt modelId="{37479851-70C3-4333-BCCB-E8B4C82A23FC}" type="pres">
      <dgm:prSet presAssocID="{AC76CD0A-5CF8-4720-96BB-0964C6C8E670}" presName="root2" presStyleCnt="0"/>
      <dgm:spPr/>
    </dgm:pt>
    <dgm:pt modelId="{7E951747-48FB-4CD5-8ED2-EC184E0708FE}" type="pres">
      <dgm:prSet presAssocID="{AC76CD0A-5CF8-4720-96BB-0964C6C8E670}" presName="LevelTwoTextNode" presStyleLbl="node3" presStyleIdx="1" presStyleCnt="4" custScaleX="403325" custScaleY="98460">
        <dgm:presLayoutVars>
          <dgm:chPref val="3"/>
        </dgm:presLayoutVars>
      </dgm:prSet>
      <dgm:spPr/>
      <dgm:t>
        <a:bodyPr/>
        <a:lstStyle/>
        <a:p>
          <a:endParaRPr lang="en-US"/>
        </a:p>
      </dgm:t>
    </dgm:pt>
    <dgm:pt modelId="{C6312F72-DC10-4327-AA00-82D82BF0DB61}" type="pres">
      <dgm:prSet presAssocID="{AC76CD0A-5CF8-4720-96BB-0964C6C8E670}" presName="level3hierChild" presStyleCnt="0"/>
      <dgm:spPr/>
    </dgm:pt>
    <dgm:pt modelId="{8571F044-C86F-F244-A078-0535656B9478}" type="pres">
      <dgm:prSet presAssocID="{D74EAC4D-62FA-EC4C-9B93-9F0BFBF3CB87}" presName="conn2-1" presStyleLbl="parChTrans1D2" presStyleIdx="1" presStyleCnt="3"/>
      <dgm:spPr/>
      <dgm:t>
        <a:bodyPr/>
        <a:lstStyle/>
        <a:p>
          <a:endParaRPr lang="en-US"/>
        </a:p>
      </dgm:t>
    </dgm:pt>
    <dgm:pt modelId="{0E2FD6FE-B707-B448-A0A5-2CE1100053DF}" type="pres">
      <dgm:prSet presAssocID="{D74EAC4D-62FA-EC4C-9B93-9F0BFBF3CB87}" presName="connTx" presStyleLbl="parChTrans1D2" presStyleIdx="1" presStyleCnt="3"/>
      <dgm:spPr/>
      <dgm:t>
        <a:bodyPr/>
        <a:lstStyle/>
        <a:p>
          <a:endParaRPr lang="en-US"/>
        </a:p>
      </dgm:t>
    </dgm:pt>
    <dgm:pt modelId="{DB59B25B-4A07-DC4E-9199-2A899A753CB6}" type="pres">
      <dgm:prSet presAssocID="{151108BE-56F8-254E-9443-0D80EF045423}" presName="root2" presStyleCnt="0"/>
      <dgm:spPr/>
    </dgm:pt>
    <dgm:pt modelId="{D8E9380B-045C-4F44-932B-436C1A1F21FD}" type="pres">
      <dgm:prSet presAssocID="{151108BE-56F8-254E-9443-0D80EF045423}" presName="LevelTwoTextNode" presStyleLbl="node2" presStyleIdx="1" presStyleCnt="3">
        <dgm:presLayoutVars>
          <dgm:chPref val="3"/>
        </dgm:presLayoutVars>
      </dgm:prSet>
      <dgm:spPr/>
      <dgm:t>
        <a:bodyPr/>
        <a:lstStyle/>
        <a:p>
          <a:endParaRPr lang="en-US"/>
        </a:p>
      </dgm:t>
    </dgm:pt>
    <dgm:pt modelId="{BCE7C5A8-8211-4149-9B57-74E2B0CE1FAA}" type="pres">
      <dgm:prSet presAssocID="{151108BE-56F8-254E-9443-0D80EF045423}" presName="level3hierChild" presStyleCnt="0"/>
      <dgm:spPr/>
    </dgm:pt>
    <dgm:pt modelId="{D5676E7A-A4D0-422A-ABA9-0F23E8A56DD2}" type="pres">
      <dgm:prSet presAssocID="{AC50D8D6-32D5-4720-8A4E-C45B23E338C8}" presName="conn2-1" presStyleLbl="parChTrans1D3" presStyleIdx="2" presStyleCnt="4"/>
      <dgm:spPr/>
      <dgm:t>
        <a:bodyPr/>
        <a:lstStyle/>
        <a:p>
          <a:endParaRPr lang="en-US"/>
        </a:p>
      </dgm:t>
    </dgm:pt>
    <dgm:pt modelId="{C078A6D9-3DD6-41ED-832B-A84D07BEAA6D}" type="pres">
      <dgm:prSet presAssocID="{AC50D8D6-32D5-4720-8A4E-C45B23E338C8}" presName="connTx" presStyleLbl="parChTrans1D3" presStyleIdx="2" presStyleCnt="4"/>
      <dgm:spPr/>
      <dgm:t>
        <a:bodyPr/>
        <a:lstStyle/>
        <a:p>
          <a:endParaRPr lang="en-US"/>
        </a:p>
      </dgm:t>
    </dgm:pt>
    <dgm:pt modelId="{C524B88A-8771-406B-9ED0-91319AE385E3}" type="pres">
      <dgm:prSet presAssocID="{AF21FF81-DFA1-4060-8F99-DF8E413FC4BD}" presName="root2" presStyleCnt="0"/>
      <dgm:spPr/>
    </dgm:pt>
    <dgm:pt modelId="{BAA966F8-0205-4EAB-A942-3EB03E2C62D7}" type="pres">
      <dgm:prSet presAssocID="{AF21FF81-DFA1-4060-8F99-DF8E413FC4BD}" presName="LevelTwoTextNode" presStyleLbl="node3" presStyleIdx="2" presStyleCnt="4">
        <dgm:presLayoutVars>
          <dgm:chPref val="3"/>
        </dgm:presLayoutVars>
      </dgm:prSet>
      <dgm:spPr/>
      <dgm:t>
        <a:bodyPr/>
        <a:lstStyle/>
        <a:p>
          <a:endParaRPr lang="en-US"/>
        </a:p>
      </dgm:t>
    </dgm:pt>
    <dgm:pt modelId="{96704DCB-4E3A-47D7-AF2D-7C2BF684A3E8}" type="pres">
      <dgm:prSet presAssocID="{AF21FF81-DFA1-4060-8F99-DF8E413FC4BD}" presName="level3hierChild" presStyleCnt="0"/>
      <dgm:spPr/>
    </dgm:pt>
    <dgm:pt modelId="{1BF5DAC6-D728-E542-BEC5-A68D9F51D306}" type="pres">
      <dgm:prSet presAssocID="{A233D06B-A06D-0C4A-AA87-507421807625}" presName="conn2-1" presStyleLbl="parChTrans1D2" presStyleIdx="2" presStyleCnt="3"/>
      <dgm:spPr/>
      <dgm:t>
        <a:bodyPr/>
        <a:lstStyle/>
        <a:p>
          <a:endParaRPr lang="en-US"/>
        </a:p>
      </dgm:t>
    </dgm:pt>
    <dgm:pt modelId="{04A238C6-9631-674E-838E-1EA94FE2C3F7}" type="pres">
      <dgm:prSet presAssocID="{A233D06B-A06D-0C4A-AA87-507421807625}" presName="connTx" presStyleLbl="parChTrans1D2" presStyleIdx="2" presStyleCnt="3"/>
      <dgm:spPr/>
      <dgm:t>
        <a:bodyPr/>
        <a:lstStyle/>
        <a:p>
          <a:endParaRPr lang="en-US"/>
        </a:p>
      </dgm:t>
    </dgm:pt>
    <dgm:pt modelId="{1207A71E-EA3D-2B44-BB5B-568BE6ED5E1D}" type="pres">
      <dgm:prSet presAssocID="{A3B771B6-0645-B34F-843D-CA80F654D8DB}" presName="root2" presStyleCnt="0"/>
      <dgm:spPr/>
    </dgm:pt>
    <dgm:pt modelId="{9C78803C-FDC2-7D4F-80FE-E229132107B4}" type="pres">
      <dgm:prSet presAssocID="{A3B771B6-0645-B34F-843D-CA80F654D8DB}" presName="LevelTwoTextNode" presStyleLbl="node2" presStyleIdx="2" presStyleCnt="3">
        <dgm:presLayoutVars>
          <dgm:chPref val="3"/>
        </dgm:presLayoutVars>
      </dgm:prSet>
      <dgm:spPr/>
      <dgm:t>
        <a:bodyPr/>
        <a:lstStyle/>
        <a:p>
          <a:endParaRPr lang="en-US"/>
        </a:p>
      </dgm:t>
    </dgm:pt>
    <dgm:pt modelId="{8ABF0FB9-2305-5E4F-AB35-1BE01E8CEE35}" type="pres">
      <dgm:prSet presAssocID="{A3B771B6-0645-B34F-843D-CA80F654D8DB}" presName="level3hierChild" presStyleCnt="0"/>
      <dgm:spPr/>
    </dgm:pt>
    <dgm:pt modelId="{63D16142-176B-FE42-AD1F-9702968ED3FE}" type="pres">
      <dgm:prSet presAssocID="{B90F30C2-1C35-B04A-9CC4-04151ED2892A}" presName="conn2-1" presStyleLbl="parChTrans1D3" presStyleIdx="3" presStyleCnt="4"/>
      <dgm:spPr/>
      <dgm:t>
        <a:bodyPr/>
        <a:lstStyle/>
        <a:p>
          <a:endParaRPr lang="en-US"/>
        </a:p>
      </dgm:t>
    </dgm:pt>
    <dgm:pt modelId="{27D1809C-EA60-D546-B0ED-94B623221939}" type="pres">
      <dgm:prSet presAssocID="{B90F30C2-1C35-B04A-9CC4-04151ED2892A}" presName="connTx" presStyleLbl="parChTrans1D3" presStyleIdx="3" presStyleCnt="4"/>
      <dgm:spPr/>
      <dgm:t>
        <a:bodyPr/>
        <a:lstStyle/>
        <a:p>
          <a:endParaRPr lang="en-US"/>
        </a:p>
      </dgm:t>
    </dgm:pt>
    <dgm:pt modelId="{B71F69CE-C66F-8948-BF94-ABB2091C07AC}" type="pres">
      <dgm:prSet presAssocID="{7DEE4C98-220E-234F-9139-9FC922E61BCC}" presName="root2" presStyleCnt="0"/>
      <dgm:spPr/>
    </dgm:pt>
    <dgm:pt modelId="{B9532C5A-C51D-E94C-9BF5-BB3F56B2E175}" type="pres">
      <dgm:prSet presAssocID="{7DEE4C98-220E-234F-9139-9FC922E61BCC}" presName="LevelTwoTextNode" presStyleLbl="node3" presStyleIdx="3" presStyleCnt="4" custScaleX="441287" custScaleY="95793">
        <dgm:presLayoutVars>
          <dgm:chPref val="3"/>
        </dgm:presLayoutVars>
      </dgm:prSet>
      <dgm:spPr/>
      <dgm:t>
        <a:bodyPr/>
        <a:lstStyle/>
        <a:p>
          <a:endParaRPr lang="en-US"/>
        </a:p>
      </dgm:t>
    </dgm:pt>
    <dgm:pt modelId="{55FE3F11-143E-F045-B91A-452D8E627D11}" type="pres">
      <dgm:prSet presAssocID="{7DEE4C98-220E-234F-9139-9FC922E61BCC}" presName="level3hierChild" presStyleCnt="0"/>
      <dgm:spPr/>
    </dgm:pt>
  </dgm:ptLst>
  <dgm:cxnLst>
    <dgm:cxn modelId="{4164B187-B551-6C4B-AF54-0F7AB777498A}" type="presOf" srcId="{AC50D8D6-32D5-4720-8A4E-C45B23E338C8}" destId="{D5676E7A-A4D0-422A-ABA9-0F23E8A56DD2}" srcOrd="0" destOrd="0" presId="urn:microsoft.com/office/officeart/2005/8/layout/hierarchy2"/>
    <dgm:cxn modelId="{BF14D228-2E54-7B4D-80A5-BCB975B847ED}" type="presOf" srcId="{AF21FF81-DFA1-4060-8F99-DF8E413FC4BD}" destId="{BAA966F8-0205-4EAB-A942-3EB03E2C62D7}" srcOrd="0" destOrd="0" presId="urn:microsoft.com/office/officeart/2005/8/layout/hierarchy2"/>
    <dgm:cxn modelId="{E9E1D87A-B45C-1C43-9C04-541542FB8791}" type="presOf" srcId="{0D664391-1FAD-4526-BEF3-EAD2B063F89B}" destId="{8F5C132C-27CB-4A6C-90B2-4EE3F142317A}" srcOrd="0" destOrd="0" presId="urn:microsoft.com/office/officeart/2005/8/layout/hierarchy2"/>
    <dgm:cxn modelId="{1C015766-862B-DD4A-A7DF-A53C89ECB8DC}" type="presOf" srcId="{CDDA3989-48E7-5946-A0F8-93C1FC7D790E}" destId="{D982E80A-605C-4242-99BA-EDC276AF796C}" srcOrd="0" destOrd="0" presId="urn:microsoft.com/office/officeart/2005/8/layout/hierarchy2"/>
    <dgm:cxn modelId="{E0ED92A3-370B-1B40-A211-45AEC3A8BFC9}" type="presOf" srcId="{0C2D2C8C-00B5-574C-9B94-11EF4AABFDE1}" destId="{54503B1A-FE7F-0B47-93BA-0F04D40CF0F3}" srcOrd="0" destOrd="0" presId="urn:microsoft.com/office/officeart/2005/8/layout/hierarchy2"/>
    <dgm:cxn modelId="{A1F27D8A-FCEC-2344-9C50-94FF4C524DF9}" type="presOf" srcId="{0C2D2C8C-00B5-574C-9B94-11EF4AABFDE1}" destId="{A191F382-4FE8-BD4F-A3C4-5B346012560B}" srcOrd="1" destOrd="0" presId="urn:microsoft.com/office/officeart/2005/8/layout/hierarchy2"/>
    <dgm:cxn modelId="{27BB3105-57FE-CC40-8D87-A17ABC2CC3EC}" type="presOf" srcId="{A233D06B-A06D-0C4A-AA87-507421807625}" destId="{1BF5DAC6-D728-E542-BEC5-A68D9F51D306}" srcOrd="0" destOrd="0" presId="urn:microsoft.com/office/officeart/2005/8/layout/hierarchy2"/>
    <dgm:cxn modelId="{8F5D3DFC-50ED-4249-9C02-8F227FDCF7ED}" type="presOf" srcId="{D74EAC4D-62FA-EC4C-9B93-9F0BFBF3CB87}" destId="{0E2FD6FE-B707-B448-A0A5-2CE1100053DF}" srcOrd="1" destOrd="0" presId="urn:microsoft.com/office/officeart/2005/8/layout/hierarchy2"/>
    <dgm:cxn modelId="{FBDDD5DE-8898-624D-A00E-C78D2B2A792A}" srcId="{956C3848-971E-5745-8560-906669AAD7D8}" destId="{151108BE-56F8-254E-9443-0D80EF045423}" srcOrd="1" destOrd="0" parTransId="{D74EAC4D-62FA-EC4C-9B93-9F0BFBF3CB87}" sibTransId="{23EA9D28-EB98-6D4C-AF5E-879626C68F3C}"/>
    <dgm:cxn modelId="{A99D97F2-2829-9844-BC00-B6DFAAE18E39}" type="presOf" srcId="{151108BE-56F8-254E-9443-0D80EF045423}" destId="{D8E9380B-045C-4F44-932B-436C1A1F21FD}" srcOrd="0" destOrd="0" presId="urn:microsoft.com/office/officeart/2005/8/layout/hierarchy2"/>
    <dgm:cxn modelId="{8A9B6972-2B9A-D44E-815C-67C20831AA93}" type="presOf" srcId="{956C3848-971E-5745-8560-906669AAD7D8}" destId="{005B35C1-565C-974B-807B-600B57DC42A9}" srcOrd="0" destOrd="0" presId="urn:microsoft.com/office/officeart/2005/8/layout/hierarchy2"/>
    <dgm:cxn modelId="{8E65C4DA-6EDA-4A45-A1D5-2FA9DB111BE7}" srcId="{CDDA3989-48E7-5946-A0F8-93C1FC7D790E}" destId="{AC76CD0A-5CF8-4720-96BB-0964C6C8E670}" srcOrd="1" destOrd="0" parTransId="{0D664391-1FAD-4526-BEF3-EAD2B063F89B}" sibTransId="{5F509B17-3598-44B5-B0CC-91A3450EF866}"/>
    <dgm:cxn modelId="{E0A4D1AD-E815-A94A-9156-0EFF7AAB8D0F}" type="presOf" srcId="{CCB94EF2-53EF-9347-8F60-E8DEB94FB190}" destId="{ED1E567C-3FE1-0B44-BBBF-D09D92083038}" srcOrd="0" destOrd="0" presId="urn:microsoft.com/office/officeart/2005/8/layout/hierarchy2"/>
    <dgm:cxn modelId="{6FB49E25-A92F-EC4F-AD78-9AB1EFF3593C}" srcId="{F567A6D8-91BE-E146-A9A4-C5E802B8D916}" destId="{956C3848-971E-5745-8560-906669AAD7D8}" srcOrd="0" destOrd="0" parTransId="{907D52FF-9430-5941-BD28-4722E617BE31}" sibTransId="{EDFDB6AC-DCEA-3B4B-B030-454BF76D933D}"/>
    <dgm:cxn modelId="{EFB219CB-1993-4B4A-97AA-6E70CE4B20C0}" srcId="{151108BE-56F8-254E-9443-0D80EF045423}" destId="{AF21FF81-DFA1-4060-8F99-DF8E413FC4BD}" srcOrd="0" destOrd="0" parTransId="{AC50D8D6-32D5-4720-8A4E-C45B23E338C8}" sibTransId="{D8D7ADAA-225A-46BA-81BB-BBF80D20E6A6}"/>
    <dgm:cxn modelId="{0B71E012-7033-E348-B857-7C02F215FCEB}" type="presOf" srcId="{A3B771B6-0645-B34F-843D-CA80F654D8DB}" destId="{9C78803C-FDC2-7D4F-80FE-E229132107B4}" srcOrd="0" destOrd="0" presId="urn:microsoft.com/office/officeart/2005/8/layout/hierarchy2"/>
    <dgm:cxn modelId="{C3CAC70D-5E7C-C247-A821-928076DCE4EE}" type="presOf" srcId="{F567A6D8-91BE-E146-A9A4-C5E802B8D916}" destId="{05B7ED58-5FE1-014D-B723-8B5C5E226EBE}" srcOrd="0" destOrd="0" presId="urn:microsoft.com/office/officeart/2005/8/layout/hierarchy2"/>
    <dgm:cxn modelId="{DA1D8834-9329-7C45-8E44-D087A073B7F3}" type="presOf" srcId="{07A93F7C-B669-1B4D-B8CE-5BF3649542CF}" destId="{8AEC3BD0-AD17-204E-9D47-E480C4A40199}" srcOrd="0" destOrd="0" presId="urn:microsoft.com/office/officeart/2005/8/layout/hierarchy2"/>
    <dgm:cxn modelId="{09CEE4FC-0C1B-7543-962B-7BAFFD8CBA53}" srcId="{956C3848-971E-5745-8560-906669AAD7D8}" destId="{A3B771B6-0645-B34F-843D-CA80F654D8DB}" srcOrd="2" destOrd="0" parTransId="{A233D06B-A06D-0C4A-AA87-507421807625}" sibTransId="{615B08D9-1E65-0F45-B2D7-F8369B9276A0}"/>
    <dgm:cxn modelId="{CD11A8EB-BABB-B940-974E-54458D02B68C}" type="presOf" srcId="{AC76CD0A-5CF8-4720-96BB-0964C6C8E670}" destId="{7E951747-48FB-4CD5-8ED2-EC184E0708FE}" srcOrd="0" destOrd="0" presId="urn:microsoft.com/office/officeart/2005/8/layout/hierarchy2"/>
    <dgm:cxn modelId="{48ED300B-456E-3E4A-B109-3F0D466E8A80}" type="presOf" srcId="{AC50D8D6-32D5-4720-8A4E-C45B23E338C8}" destId="{C078A6D9-3DD6-41ED-832B-A84D07BEAA6D}" srcOrd="1" destOrd="0" presId="urn:microsoft.com/office/officeart/2005/8/layout/hierarchy2"/>
    <dgm:cxn modelId="{574675D9-F87A-A54D-8DDC-AB0DA4CC2612}" srcId="{A3B771B6-0645-B34F-843D-CA80F654D8DB}" destId="{7DEE4C98-220E-234F-9139-9FC922E61BCC}" srcOrd="0" destOrd="0" parTransId="{B90F30C2-1C35-B04A-9CC4-04151ED2892A}" sibTransId="{271CAD5E-88AC-5242-8885-41FE40E41BEC}"/>
    <dgm:cxn modelId="{E7CED3C4-F43B-864C-B675-04AC44F48E73}" type="presOf" srcId="{7DEE4C98-220E-234F-9139-9FC922E61BCC}" destId="{B9532C5A-C51D-E94C-9BF5-BB3F56B2E175}" srcOrd="0" destOrd="0" presId="urn:microsoft.com/office/officeart/2005/8/layout/hierarchy2"/>
    <dgm:cxn modelId="{7299C07E-22B7-2B4B-A781-F238950BD0B9}" type="presOf" srcId="{B90F30C2-1C35-B04A-9CC4-04151ED2892A}" destId="{63D16142-176B-FE42-AD1F-9702968ED3FE}" srcOrd="0" destOrd="0" presId="urn:microsoft.com/office/officeart/2005/8/layout/hierarchy2"/>
    <dgm:cxn modelId="{9880B219-2D4E-2E42-AB3D-6CC118A99C55}" type="presOf" srcId="{B90F30C2-1C35-B04A-9CC4-04151ED2892A}" destId="{27D1809C-EA60-D546-B0ED-94B623221939}" srcOrd="1" destOrd="0" presId="urn:microsoft.com/office/officeart/2005/8/layout/hierarchy2"/>
    <dgm:cxn modelId="{AE1AA9F8-57B4-2243-9BD2-7273774D7E1B}" srcId="{956C3848-971E-5745-8560-906669AAD7D8}" destId="{CDDA3989-48E7-5946-A0F8-93C1FC7D790E}" srcOrd="0" destOrd="0" parTransId="{07A93F7C-B669-1B4D-B8CE-5BF3649542CF}" sibTransId="{9F2204E3-AAF3-654B-AB4C-F63A6BC695B5}"/>
    <dgm:cxn modelId="{8CAEFC56-253E-5947-8991-77503D6368CA}" type="presOf" srcId="{0D664391-1FAD-4526-BEF3-EAD2B063F89B}" destId="{141F8F31-9BD6-4719-B0EF-D03709CEFE4C}" srcOrd="1" destOrd="0" presId="urn:microsoft.com/office/officeart/2005/8/layout/hierarchy2"/>
    <dgm:cxn modelId="{E92437D6-4203-124E-A995-2A9BD6049800}" type="presOf" srcId="{D74EAC4D-62FA-EC4C-9B93-9F0BFBF3CB87}" destId="{8571F044-C86F-F244-A078-0535656B9478}" srcOrd="0" destOrd="0" presId="urn:microsoft.com/office/officeart/2005/8/layout/hierarchy2"/>
    <dgm:cxn modelId="{EB33F80F-6D49-B04D-8FDC-6A3C69BE1BD2}" type="presOf" srcId="{A233D06B-A06D-0C4A-AA87-507421807625}" destId="{04A238C6-9631-674E-838E-1EA94FE2C3F7}" srcOrd="1" destOrd="0" presId="urn:microsoft.com/office/officeart/2005/8/layout/hierarchy2"/>
    <dgm:cxn modelId="{7E154C07-C619-7B42-B73D-8C77BC5E0A70}" type="presOf" srcId="{07A93F7C-B669-1B4D-B8CE-5BF3649542CF}" destId="{1D16339A-A492-9846-8275-B926F084769A}" srcOrd="1" destOrd="0" presId="urn:microsoft.com/office/officeart/2005/8/layout/hierarchy2"/>
    <dgm:cxn modelId="{B2FF483A-4350-884A-A9FB-5A6D86B55C13}" srcId="{CDDA3989-48E7-5946-A0F8-93C1FC7D790E}" destId="{CCB94EF2-53EF-9347-8F60-E8DEB94FB190}" srcOrd="0" destOrd="0" parTransId="{0C2D2C8C-00B5-574C-9B94-11EF4AABFDE1}" sibTransId="{5246BCEE-583A-4F49-BCCA-3327B3CF9F44}"/>
    <dgm:cxn modelId="{1B893ADD-96F0-6345-A065-CA49FF225542}" type="presParOf" srcId="{05B7ED58-5FE1-014D-B723-8B5C5E226EBE}" destId="{53E829F8-F088-CA4E-8ABE-C4F43E479381}" srcOrd="0" destOrd="0" presId="urn:microsoft.com/office/officeart/2005/8/layout/hierarchy2"/>
    <dgm:cxn modelId="{E274E12E-D8B4-5347-8747-5FB6D48CBC73}" type="presParOf" srcId="{53E829F8-F088-CA4E-8ABE-C4F43E479381}" destId="{005B35C1-565C-974B-807B-600B57DC42A9}" srcOrd="0" destOrd="0" presId="urn:microsoft.com/office/officeart/2005/8/layout/hierarchy2"/>
    <dgm:cxn modelId="{76F3E12D-465E-FE40-8AB9-307AD63271CB}" type="presParOf" srcId="{53E829F8-F088-CA4E-8ABE-C4F43E479381}" destId="{25A985C3-3945-B647-B7F1-03928E4D5003}" srcOrd="1" destOrd="0" presId="urn:microsoft.com/office/officeart/2005/8/layout/hierarchy2"/>
    <dgm:cxn modelId="{E207E2B5-FBA9-AB45-BAAD-51A49577C7B6}" type="presParOf" srcId="{25A985C3-3945-B647-B7F1-03928E4D5003}" destId="{8AEC3BD0-AD17-204E-9D47-E480C4A40199}" srcOrd="0" destOrd="0" presId="urn:microsoft.com/office/officeart/2005/8/layout/hierarchy2"/>
    <dgm:cxn modelId="{DA344BF0-859E-D442-90C7-7D65FE530BD7}" type="presParOf" srcId="{8AEC3BD0-AD17-204E-9D47-E480C4A40199}" destId="{1D16339A-A492-9846-8275-B926F084769A}" srcOrd="0" destOrd="0" presId="urn:microsoft.com/office/officeart/2005/8/layout/hierarchy2"/>
    <dgm:cxn modelId="{454561B2-789A-7A4B-B61C-4FB00541FDA2}" type="presParOf" srcId="{25A985C3-3945-B647-B7F1-03928E4D5003}" destId="{66307A31-8164-834E-A212-2EF9F97E34A0}" srcOrd="1" destOrd="0" presId="urn:microsoft.com/office/officeart/2005/8/layout/hierarchy2"/>
    <dgm:cxn modelId="{2623FC2A-745F-2247-B14A-1E6F1A20E80A}" type="presParOf" srcId="{66307A31-8164-834E-A212-2EF9F97E34A0}" destId="{D982E80A-605C-4242-99BA-EDC276AF796C}" srcOrd="0" destOrd="0" presId="urn:microsoft.com/office/officeart/2005/8/layout/hierarchy2"/>
    <dgm:cxn modelId="{40D60D2B-84FD-D645-BF9D-845DED4DD88D}" type="presParOf" srcId="{66307A31-8164-834E-A212-2EF9F97E34A0}" destId="{6F8D08BC-1CCD-C34D-8BA1-56B40EB8CCA4}" srcOrd="1" destOrd="0" presId="urn:microsoft.com/office/officeart/2005/8/layout/hierarchy2"/>
    <dgm:cxn modelId="{91652A3A-E229-704D-87A9-98B5C50AD3FF}" type="presParOf" srcId="{6F8D08BC-1CCD-C34D-8BA1-56B40EB8CCA4}" destId="{54503B1A-FE7F-0B47-93BA-0F04D40CF0F3}" srcOrd="0" destOrd="0" presId="urn:microsoft.com/office/officeart/2005/8/layout/hierarchy2"/>
    <dgm:cxn modelId="{A1CC7A51-0E34-7842-8B17-6E8C0606D4DB}" type="presParOf" srcId="{54503B1A-FE7F-0B47-93BA-0F04D40CF0F3}" destId="{A191F382-4FE8-BD4F-A3C4-5B346012560B}" srcOrd="0" destOrd="0" presId="urn:microsoft.com/office/officeart/2005/8/layout/hierarchy2"/>
    <dgm:cxn modelId="{0F59A604-89F5-4247-B707-6DADF5B6735C}" type="presParOf" srcId="{6F8D08BC-1CCD-C34D-8BA1-56B40EB8CCA4}" destId="{9F0E2D55-1B93-E243-849D-7F12B3240634}" srcOrd="1" destOrd="0" presId="urn:microsoft.com/office/officeart/2005/8/layout/hierarchy2"/>
    <dgm:cxn modelId="{B440F979-40D9-1847-9BB2-EFB3261E18A3}" type="presParOf" srcId="{9F0E2D55-1B93-E243-849D-7F12B3240634}" destId="{ED1E567C-3FE1-0B44-BBBF-D09D92083038}" srcOrd="0" destOrd="0" presId="urn:microsoft.com/office/officeart/2005/8/layout/hierarchy2"/>
    <dgm:cxn modelId="{B0659A6C-0619-FE49-B261-D2E6B5E7208A}" type="presParOf" srcId="{9F0E2D55-1B93-E243-849D-7F12B3240634}" destId="{41C494D6-0D51-674E-AF3B-C3CF4C31CFFD}" srcOrd="1" destOrd="0" presId="urn:microsoft.com/office/officeart/2005/8/layout/hierarchy2"/>
    <dgm:cxn modelId="{ADD398D7-7F92-814A-A99E-8DDC997254EF}" type="presParOf" srcId="{6F8D08BC-1CCD-C34D-8BA1-56B40EB8CCA4}" destId="{8F5C132C-27CB-4A6C-90B2-4EE3F142317A}" srcOrd="2" destOrd="0" presId="urn:microsoft.com/office/officeart/2005/8/layout/hierarchy2"/>
    <dgm:cxn modelId="{C8893492-94A0-1F45-B0B4-EB6F6FED6370}" type="presParOf" srcId="{8F5C132C-27CB-4A6C-90B2-4EE3F142317A}" destId="{141F8F31-9BD6-4719-B0EF-D03709CEFE4C}" srcOrd="0" destOrd="0" presId="urn:microsoft.com/office/officeart/2005/8/layout/hierarchy2"/>
    <dgm:cxn modelId="{0FAC1A89-DC88-A947-8BCF-3B5D7DCBD8B0}" type="presParOf" srcId="{6F8D08BC-1CCD-C34D-8BA1-56B40EB8CCA4}" destId="{37479851-70C3-4333-BCCB-E8B4C82A23FC}" srcOrd="3" destOrd="0" presId="urn:microsoft.com/office/officeart/2005/8/layout/hierarchy2"/>
    <dgm:cxn modelId="{8FA68E95-05FB-3945-8A71-FA3D156E8EC7}" type="presParOf" srcId="{37479851-70C3-4333-BCCB-E8B4C82A23FC}" destId="{7E951747-48FB-4CD5-8ED2-EC184E0708FE}" srcOrd="0" destOrd="0" presId="urn:microsoft.com/office/officeart/2005/8/layout/hierarchy2"/>
    <dgm:cxn modelId="{EA1962E4-92C0-C646-8F82-0355AA61446E}" type="presParOf" srcId="{37479851-70C3-4333-BCCB-E8B4C82A23FC}" destId="{C6312F72-DC10-4327-AA00-82D82BF0DB61}" srcOrd="1" destOrd="0" presId="urn:microsoft.com/office/officeart/2005/8/layout/hierarchy2"/>
    <dgm:cxn modelId="{B03B8B13-D406-174B-B272-802AADFAD4E9}" type="presParOf" srcId="{25A985C3-3945-B647-B7F1-03928E4D5003}" destId="{8571F044-C86F-F244-A078-0535656B9478}" srcOrd="2" destOrd="0" presId="urn:microsoft.com/office/officeart/2005/8/layout/hierarchy2"/>
    <dgm:cxn modelId="{7F8633AC-6746-9F4D-8280-E7A1EECF183A}" type="presParOf" srcId="{8571F044-C86F-F244-A078-0535656B9478}" destId="{0E2FD6FE-B707-B448-A0A5-2CE1100053DF}" srcOrd="0" destOrd="0" presId="urn:microsoft.com/office/officeart/2005/8/layout/hierarchy2"/>
    <dgm:cxn modelId="{ADA20F86-3D2E-0F4B-BA29-3A0BE885FB09}" type="presParOf" srcId="{25A985C3-3945-B647-B7F1-03928E4D5003}" destId="{DB59B25B-4A07-DC4E-9199-2A899A753CB6}" srcOrd="3" destOrd="0" presId="urn:microsoft.com/office/officeart/2005/8/layout/hierarchy2"/>
    <dgm:cxn modelId="{CF364DF9-82D8-9340-87D3-DFC1DD28100E}" type="presParOf" srcId="{DB59B25B-4A07-DC4E-9199-2A899A753CB6}" destId="{D8E9380B-045C-4F44-932B-436C1A1F21FD}" srcOrd="0" destOrd="0" presId="urn:microsoft.com/office/officeart/2005/8/layout/hierarchy2"/>
    <dgm:cxn modelId="{B0AAF100-E78F-1549-BA0D-565368E2525E}" type="presParOf" srcId="{DB59B25B-4A07-DC4E-9199-2A899A753CB6}" destId="{BCE7C5A8-8211-4149-9B57-74E2B0CE1FAA}" srcOrd="1" destOrd="0" presId="urn:microsoft.com/office/officeart/2005/8/layout/hierarchy2"/>
    <dgm:cxn modelId="{4D219D7B-7AFC-3249-95B4-D09CA370C8BD}" type="presParOf" srcId="{BCE7C5A8-8211-4149-9B57-74E2B0CE1FAA}" destId="{D5676E7A-A4D0-422A-ABA9-0F23E8A56DD2}" srcOrd="0" destOrd="0" presId="urn:microsoft.com/office/officeart/2005/8/layout/hierarchy2"/>
    <dgm:cxn modelId="{CA1BD2EC-5E22-B14D-A4EA-9F6D22F6DF9C}" type="presParOf" srcId="{D5676E7A-A4D0-422A-ABA9-0F23E8A56DD2}" destId="{C078A6D9-3DD6-41ED-832B-A84D07BEAA6D}" srcOrd="0" destOrd="0" presId="urn:microsoft.com/office/officeart/2005/8/layout/hierarchy2"/>
    <dgm:cxn modelId="{F0F6732A-7EAD-4A46-8AEB-50E1F2CDF6F0}" type="presParOf" srcId="{BCE7C5A8-8211-4149-9B57-74E2B0CE1FAA}" destId="{C524B88A-8771-406B-9ED0-91319AE385E3}" srcOrd="1" destOrd="0" presId="urn:microsoft.com/office/officeart/2005/8/layout/hierarchy2"/>
    <dgm:cxn modelId="{17DC33AE-649C-5149-B380-21B05E805414}" type="presParOf" srcId="{C524B88A-8771-406B-9ED0-91319AE385E3}" destId="{BAA966F8-0205-4EAB-A942-3EB03E2C62D7}" srcOrd="0" destOrd="0" presId="urn:microsoft.com/office/officeart/2005/8/layout/hierarchy2"/>
    <dgm:cxn modelId="{2F2D5591-80D2-434B-90A7-E50DE3CF168E}" type="presParOf" srcId="{C524B88A-8771-406B-9ED0-91319AE385E3}" destId="{96704DCB-4E3A-47D7-AF2D-7C2BF684A3E8}" srcOrd="1" destOrd="0" presId="urn:microsoft.com/office/officeart/2005/8/layout/hierarchy2"/>
    <dgm:cxn modelId="{88302734-700D-CA49-A7A9-9AF9255436E4}" type="presParOf" srcId="{25A985C3-3945-B647-B7F1-03928E4D5003}" destId="{1BF5DAC6-D728-E542-BEC5-A68D9F51D306}" srcOrd="4" destOrd="0" presId="urn:microsoft.com/office/officeart/2005/8/layout/hierarchy2"/>
    <dgm:cxn modelId="{E8ABC23D-0A35-FB4D-823A-92E003CAE023}" type="presParOf" srcId="{1BF5DAC6-D728-E542-BEC5-A68D9F51D306}" destId="{04A238C6-9631-674E-838E-1EA94FE2C3F7}" srcOrd="0" destOrd="0" presId="urn:microsoft.com/office/officeart/2005/8/layout/hierarchy2"/>
    <dgm:cxn modelId="{3DB3FE16-A24D-FF40-9102-25D76FBEDA57}" type="presParOf" srcId="{25A985C3-3945-B647-B7F1-03928E4D5003}" destId="{1207A71E-EA3D-2B44-BB5B-568BE6ED5E1D}" srcOrd="5" destOrd="0" presId="urn:microsoft.com/office/officeart/2005/8/layout/hierarchy2"/>
    <dgm:cxn modelId="{2EF6A0D7-CEEB-EE4C-8433-A4346B57B764}" type="presParOf" srcId="{1207A71E-EA3D-2B44-BB5B-568BE6ED5E1D}" destId="{9C78803C-FDC2-7D4F-80FE-E229132107B4}" srcOrd="0" destOrd="0" presId="urn:microsoft.com/office/officeart/2005/8/layout/hierarchy2"/>
    <dgm:cxn modelId="{94F1CBDA-541A-654D-8687-FCC8F25F957C}" type="presParOf" srcId="{1207A71E-EA3D-2B44-BB5B-568BE6ED5E1D}" destId="{8ABF0FB9-2305-5E4F-AB35-1BE01E8CEE35}" srcOrd="1" destOrd="0" presId="urn:microsoft.com/office/officeart/2005/8/layout/hierarchy2"/>
    <dgm:cxn modelId="{33D8888D-4154-8746-9B26-E534D11525A1}" type="presParOf" srcId="{8ABF0FB9-2305-5E4F-AB35-1BE01E8CEE35}" destId="{63D16142-176B-FE42-AD1F-9702968ED3FE}" srcOrd="0" destOrd="0" presId="urn:microsoft.com/office/officeart/2005/8/layout/hierarchy2"/>
    <dgm:cxn modelId="{7CA17FC2-9A24-664D-B258-5D3C2C836865}" type="presParOf" srcId="{63D16142-176B-FE42-AD1F-9702968ED3FE}" destId="{27D1809C-EA60-D546-B0ED-94B623221939}" srcOrd="0" destOrd="0" presId="urn:microsoft.com/office/officeart/2005/8/layout/hierarchy2"/>
    <dgm:cxn modelId="{5C6DE480-DBE0-6249-87AD-7BCCE8FD1734}" type="presParOf" srcId="{8ABF0FB9-2305-5E4F-AB35-1BE01E8CEE35}" destId="{B71F69CE-C66F-8948-BF94-ABB2091C07AC}" srcOrd="1" destOrd="0" presId="urn:microsoft.com/office/officeart/2005/8/layout/hierarchy2"/>
    <dgm:cxn modelId="{8FEC2C02-38E9-1B49-8BCF-573F0A72A661}" type="presParOf" srcId="{B71F69CE-C66F-8948-BF94-ABB2091C07AC}" destId="{B9532C5A-C51D-E94C-9BF5-BB3F56B2E175}" srcOrd="0" destOrd="0" presId="urn:microsoft.com/office/officeart/2005/8/layout/hierarchy2"/>
    <dgm:cxn modelId="{A2D1C6CC-57D7-724F-B1C0-86543795CFA6}" type="presParOf" srcId="{B71F69CE-C66F-8948-BF94-ABB2091C07AC}" destId="{55FE3F11-143E-F045-B91A-452D8E627D11}"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25C575-B3F7-7E47-AF66-EA0E84706C99}"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1B91385A-0371-CA4B-9121-6E854F4E60A8}">
      <dgm:prSet/>
      <dgm:spPr/>
      <dgm:t>
        <a:bodyPr/>
        <a:lstStyle/>
        <a:p>
          <a:pPr rtl="0"/>
          <a:r>
            <a:rPr lang="en-US" i="1" smtClean="0"/>
            <a:t>Lectures</a:t>
          </a:r>
          <a:endParaRPr lang="en-US"/>
        </a:p>
      </dgm:t>
    </dgm:pt>
    <dgm:pt modelId="{FEB9D3B4-CBDE-D440-A18E-5D9106EEFD9C}" type="parTrans" cxnId="{9C2DACCE-7DEA-2C4A-B89F-741588298D42}">
      <dgm:prSet/>
      <dgm:spPr/>
      <dgm:t>
        <a:bodyPr/>
        <a:lstStyle/>
        <a:p>
          <a:endParaRPr lang="en-US"/>
        </a:p>
      </dgm:t>
    </dgm:pt>
    <dgm:pt modelId="{14210081-3E24-C544-81EA-28B3275EF1C3}" type="sibTrans" cxnId="{9C2DACCE-7DEA-2C4A-B89F-741588298D42}">
      <dgm:prSet/>
      <dgm:spPr/>
      <dgm:t>
        <a:bodyPr/>
        <a:lstStyle/>
        <a:p>
          <a:endParaRPr lang="en-US"/>
        </a:p>
      </dgm:t>
    </dgm:pt>
    <dgm:pt modelId="{E0805764-D198-0140-9A99-EB4A0BBF91D7}">
      <dgm:prSet/>
      <dgm:spPr/>
      <dgm:t>
        <a:bodyPr/>
        <a:lstStyle/>
        <a:p>
          <a:pPr rtl="0"/>
          <a:r>
            <a:rPr lang="en-US" i="1" smtClean="0"/>
            <a:t>Clinics</a:t>
          </a:r>
          <a:endParaRPr lang="en-US"/>
        </a:p>
      </dgm:t>
    </dgm:pt>
    <dgm:pt modelId="{31F37C55-3818-A742-9385-27C858924552}" type="parTrans" cxnId="{6940A5DA-FB38-714F-B64C-0F67DC75207C}">
      <dgm:prSet/>
      <dgm:spPr/>
      <dgm:t>
        <a:bodyPr/>
        <a:lstStyle/>
        <a:p>
          <a:endParaRPr lang="en-US"/>
        </a:p>
      </dgm:t>
    </dgm:pt>
    <dgm:pt modelId="{BD98C4E6-082B-624D-A1E4-7C04C3B6D691}" type="sibTrans" cxnId="{6940A5DA-FB38-714F-B64C-0F67DC75207C}">
      <dgm:prSet/>
      <dgm:spPr/>
      <dgm:t>
        <a:bodyPr/>
        <a:lstStyle/>
        <a:p>
          <a:endParaRPr lang="en-US"/>
        </a:p>
      </dgm:t>
    </dgm:pt>
    <dgm:pt modelId="{AB03F501-34D0-FB47-A6DE-4FDB0743AB7C}">
      <dgm:prSet/>
      <dgm:spPr/>
      <dgm:t>
        <a:bodyPr/>
        <a:lstStyle/>
        <a:p>
          <a:pPr rtl="0"/>
          <a:r>
            <a:rPr lang="en-US" i="1" smtClean="0"/>
            <a:t>OR</a:t>
          </a:r>
          <a:endParaRPr lang="en-US"/>
        </a:p>
      </dgm:t>
    </dgm:pt>
    <dgm:pt modelId="{C4A288CC-75DE-8641-BBE8-94FCBD42B12D}" type="parTrans" cxnId="{33FEEF14-674D-5E4D-9969-B23B246FED88}">
      <dgm:prSet/>
      <dgm:spPr/>
      <dgm:t>
        <a:bodyPr/>
        <a:lstStyle/>
        <a:p>
          <a:endParaRPr lang="en-US"/>
        </a:p>
      </dgm:t>
    </dgm:pt>
    <dgm:pt modelId="{640DF39A-F39E-5F41-8ABF-A3AEA8638649}" type="sibTrans" cxnId="{33FEEF14-674D-5E4D-9969-B23B246FED88}">
      <dgm:prSet/>
      <dgm:spPr/>
      <dgm:t>
        <a:bodyPr/>
        <a:lstStyle/>
        <a:p>
          <a:endParaRPr lang="en-US"/>
        </a:p>
      </dgm:t>
    </dgm:pt>
    <dgm:pt modelId="{E2305FCF-49D1-A542-82D3-FCEA1D98FA01}">
      <dgm:prSet/>
      <dgm:spPr/>
      <dgm:t>
        <a:bodyPr/>
        <a:lstStyle/>
        <a:p>
          <a:pPr rtl="0"/>
          <a:r>
            <a:rPr lang="en-US" i="1" smtClean="0"/>
            <a:t>Clinical Assessment</a:t>
          </a:r>
          <a:endParaRPr lang="en-US"/>
        </a:p>
      </dgm:t>
    </dgm:pt>
    <dgm:pt modelId="{87EAA190-0783-F24E-832B-3BD0BEA1016D}" type="parTrans" cxnId="{5C8E68C9-F134-FB4F-AAA0-8AB628102836}">
      <dgm:prSet/>
      <dgm:spPr/>
      <dgm:t>
        <a:bodyPr/>
        <a:lstStyle/>
        <a:p>
          <a:endParaRPr lang="en-US"/>
        </a:p>
      </dgm:t>
    </dgm:pt>
    <dgm:pt modelId="{A2028EE1-7393-AC45-B547-3C031C36B922}" type="sibTrans" cxnId="{5C8E68C9-F134-FB4F-AAA0-8AB628102836}">
      <dgm:prSet/>
      <dgm:spPr/>
      <dgm:t>
        <a:bodyPr/>
        <a:lstStyle/>
        <a:p>
          <a:endParaRPr lang="en-US"/>
        </a:p>
      </dgm:t>
    </dgm:pt>
    <dgm:pt modelId="{232362D4-5CFC-3C4D-88EE-309CD1CFBC8D}">
      <dgm:prSet/>
      <dgm:spPr/>
    </dgm:pt>
    <dgm:pt modelId="{4BFD2036-8D98-5148-A1B7-89491A649D28}" type="parTrans" cxnId="{958F2A2F-FD4C-344E-8225-CEE3243579C8}">
      <dgm:prSet/>
      <dgm:spPr/>
      <dgm:t>
        <a:bodyPr/>
        <a:lstStyle/>
        <a:p>
          <a:endParaRPr lang="en-US"/>
        </a:p>
      </dgm:t>
    </dgm:pt>
    <dgm:pt modelId="{577146C9-E158-FB45-A5D3-FA62CE64A840}" type="sibTrans" cxnId="{958F2A2F-FD4C-344E-8225-CEE3243579C8}">
      <dgm:prSet/>
      <dgm:spPr/>
      <dgm:t>
        <a:bodyPr/>
        <a:lstStyle/>
        <a:p>
          <a:endParaRPr lang="en-US"/>
        </a:p>
      </dgm:t>
    </dgm:pt>
    <dgm:pt modelId="{4377E519-9995-3740-897D-06E7A756DA92}" type="pres">
      <dgm:prSet presAssocID="{7825C575-B3F7-7E47-AF66-EA0E84706C99}" presName="matrix" presStyleCnt="0">
        <dgm:presLayoutVars>
          <dgm:chMax val="1"/>
          <dgm:dir/>
          <dgm:resizeHandles val="exact"/>
        </dgm:presLayoutVars>
      </dgm:prSet>
      <dgm:spPr/>
      <dgm:t>
        <a:bodyPr/>
        <a:lstStyle/>
        <a:p>
          <a:endParaRPr lang="en-US"/>
        </a:p>
      </dgm:t>
    </dgm:pt>
    <dgm:pt modelId="{3078B9AB-1995-2349-8C49-975936D15C87}" type="pres">
      <dgm:prSet presAssocID="{7825C575-B3F7-7E47-AF66-EA0E84706C99}" presName="diamond" presStyleLbl="bgShp" presStyleIdx="0" presStyleCnt="1"/>
      <dgm:spPr/>
    </dgm:pt>
    <dgm:pt modelId="{7CD22348-5402-5141-9106-892B945525C5}" type="pres">
      <dgm:prSet presAssocID="{7825C575-B3F7-7E47-AF66-EA0E84706C99}" presName="quad1" presStyleLbl="node1" presStyleIdx="0" presStyleCnt="4">
        <dgm:presLayoutVars>
          <dgm:chMax val="0"/>
          <dgm:chPref val="0"/>
          <dgm:bulletEnabled val="1"/>
        </dgm:presLayoutVars>
      </dgm:prSet>
      <dgm:spPr/>
      <dgm:t>
        <a:bodyPr/>
        <a:lstStyle/>
        <a:p>
          <a:endParaRPr lang="en-US"/>
        </a:p>
      </dgm:t>
    </dgm:pt>
    <dgm:pt modelId="{8AAE90F5-F456-084D-B5F5-BC67FF60F4D2}" type="pres">
      <dgm:prSet presAssocID="{7825C575-B3F7-7E47-AF66-EA0E84706C99}" presName="quad2" presStyleLbl="node1" presStyleIdx="1" presStyleCnt="4">
        <dgm:presLayoutVars>
          <dgm:chMax val="0"/>
          <dgm:chPref val="0"/>
          <dgm:bulletEnabled val="1"/>
        </dgm:presLayoutVars>
      </dgm:prSet>
      <dgm:spPr/>
      <dgm:t>
        <a:bodyPr/>
        <a:lstStyle/>
        <a:p>
          <a:endParaRPr lang="en-US"/>
        </a:p>
      </dgm:t>
    </dgm:pt>
    <dgm:pt modelId="{5C4399C8-AE98-0D49-A629-564C832E973D}" type="pres">
      <dgm:prSet presAssocID="{7825C575-B3F7-7E47-AF66-EA0E84706C99}" presName="quad3" presStyleLbl="node1" presStyleIdx="2" presStyleCnt="4">
        <dgm:presLayoutVars>
          <dgm:chMax val="0"/>
          <dgm:chPref val="0"/>
          <dgm:bulletEnabled val="1"/>
        </dgm:presLayoutVars>
      </dgm:prSet>
      <dgm:spPr/>
      <dgm:t>
        <a:bodyPr/>
        <a:lstStyle/>
        <a:p>
          <a:endParaRPr lang="en-US"/>
        </a:p>
      </dgm:t>
    </dgm:pt>
    <dgm:pt modelId="{45330671-568A-3443-B22F-881B0257E368}" type="pres">
      <dgm:prSet presAssocID="{7825C575-B3F7-7E47-AF66-EA0E84706C99}" presName="quad4" presStyleLbl="node1" presStyleIdx="3" presStyleCnt="4">
        <dgm:presLayoutVars>
          <dgm:chMax val="0"/>
          <dgm:chPref val="0"/>
          <dgm:bulletEnabled val="1"/>
        </dgm:presLayoutVars>
      </dgm:prSet>
      <dgm:spPr/>
      <dgm:t>
        <a:bodyPr/>
        <a:lstStyle/>
        <a:p>
          <a:endParaRPr lang="en-US"/>
        </a:p>
      </dgm:t>
    </dgm:pt>
  </dgm:ptLst>
  <dgm:cxnLst>
    <dgm:cxn modelId="{7AB2FB79-84E7-B34F-B8E2-292C0F765A3D}" type="presOf" srcId="{7825C575-B3F7-7E47-AF66-EA0E84706C99}" destId="{4377E519-9995-3740-897D-06E7A756DA92}" srcOrd="0" destOrd="0" presId="urn:microsoft.com/office/officeart/2005/8/layout/matrix3"/>
    <dgm:cxn modelId="{35591519-5C0A-E64B-B704-206F8210ECCA}" type="presOf" srcId="{E0805764-D198-0140-9A99-EB4A0BBF91D7}" destId="{8AAE90F5-F456-084D-B5F5-BC67FF60F4D2}" srcOrd="0" destOrd="0" presId="urn:microsoft.com/office/officeart/2005/8/layout/matrix3"/>
    <dgm:cxn modelId="{3222BC89-4409-5547-9BD3-E2C34FC6522A}" type="presOf" srcId="{1B91385A-0371-CA4B-9121-6E854F4E60A8}" destId="{7CD22348-5402-5141-9106-892B945525C5}" srcOrd="0" destOrd="0" presId="urn:microsoft.com/office/officeart/2005/8/layout/matrix3"/>
    <dgm:cxn modelId="{66D3C2A2-F8FB-0B4E-ACDB-9CA54381788B}" type="presOf" srcId="{AB03F501-34D0-FB47-A6DE-4FDB0743AB7C}" destId="{5C4399C8-AE98-0D49-A629-564C832E973D}" srcOrd="0" destOrd="0" presId="urn:microsoft.com/office/officeart/2005/8/layout/matrix3"/>
    <dgm:cxn modelId="{33FEEF14-674D-5E4D-9969-B23B246FED88}" srcId="{7825C575-B3F7-7E47-AF66-EA0E84706C99}" destId="{AB03F501-34D0-FB47-A6DE-4FDB0743AB7C}" srcOrd="2" destOrd="0" parTransId="{C4A288CC-75DE-8641-BBE8-94FCBD42B12D}" sibTransId="{640DF39A-F39E-5F41-8ABF-A3AEA8638649}"/>
    <dgm:cxn modelId="{12677A30-A1C4-9449-B512-D7F29E12528F}" type="presOf" srcId="{E2305FCF-49D1-A542-82D3-FCEA1D98FA01}" destId="{45330671-568A-3443-B22F-881B0257E368}" srcOrd="0" destOrd="0" presId="urn:microsoft.com/office/officeart/2005/8/layout/matrix3"/>
    <dgm:cxn modelId="{958F2A2F-FD4C-344E-8225-CEE3243579C8}" srcId="{7825C575-B3F7-7E47-AF66-EA0E84706C99}" destId="{232362D4-5CFC-3C4D-88EE-309CD1CFBC8D}" srcOrd="4" destOrd="0" parTransId="{4BFD2036-8D98-5148-A1B7-89491A649D28}" sibTransId="{577146C9-E158-FB45-A5D3-FA62CE64A840}"/>
    <dgm:cxn modelId="{6940A5DA-FB38-714F-B64C-0F67DC75207C}" srcId="{7825C575-B3F7-7E47-AF66-EA0E84706C99}" destId="{E0805764-D198-0140-9A99-EB4A0BBF91D7}" srcOrd="1" destOrd="0" parTransId="{31F37C55-3818-A742-9385-27C858924552}" sibTransId="{BD98C4E6-082B-624D-A1E4-7C04C3B6D691}"/>
    <dgm:cxn modelId="{5C8E68C9-F134-FB4F-AAA0-8AB628102836}" srcId="{7825C575-B3F7-7E47-AF66-EA0E84706C99}" destId="{E2305FCF-49D1-A542-82D3-FCEA1D98FA01}" srcOrd="3" destOrd="0" parTransId="{87EAA190-0783-F24E-832B-3BD0BEA1016D}" sibTransId="{A2028EE1-7393-AC45-B547-3C031C36B922}"/>
    <dgm:cxn modelId="{9C2DACCE-7DEA-2C4A-B89F-741588298D42}" srcId="{7825C575-B3F7-7E47-AF66-EA0E84706C99}" destId="{1B91385A-0371-CA4B-9121-6E854F4E60A8}" srcOrd="0" destOrd="0" parTransId="{FEB9D3B4-CBDE-D440-A18E-5D9106EEFD9C}" sibTransId="{14210081-3E24-C544-81EA-28B3275EF1C3}"/>
    <dgm:cxn modelId="{E587E1BC-CDD6-084A-B456-EE06E15213D4}" type="presParOf" srcId="{4377E519-9995-3740-897D-06E7A756DA92}" destId="{3078B9AB-1995-2349-8C49-975936D15C87}" srcOrd="0" destOrd="0" presId="urn:microsoft.com/office/officeart/2005/8/layout/matrix3"/>
    <dgm:cxn modelId="{552B17FE-B6FA-B040-996B-73BE0232ADBB}" type="presParOf" srcId="{4377E519-9995-3740-897D-06E7A756DA92}" destId="{7CD22348-5402-5141-9106-892B945525C5}" srcOrd="1" destOrd="0" presId="urn:microsoft.com/office/officeart/2005/8/layout/matrix3"/>
    <dgm:cxn modelId="{E8CA91AA-C395-9F4F-B210-2811FA4C2794}" type="presParOf" srcId="{4377E519-9995-3740-897D-06E7A756DA92}" destId="{8AAE90F5-F456-084D-B5F5-BC67FF60F4D2}" srcOrd="2" destOrd="0" presId="urn:microsoft.com/office/officeart/2005/8/layout/matrix3"/>
    <dgm:cxn modelId="{D2E570CC-9FB6-D54F-8653-45CA0037E547}" type="presParOf" srcId="{4377E519-9995-3740-897D-06E7A756DA92}" destId="{5C4399C8-AE98-0D49-A629-564C832E973D}" srcOrd="3" destOrd="0" presId="urn:microsoft.com/office/officeart/2005/8/layout/matrix3"/>
    <dgm:cxn modelId="{320B7755-B3D7-CA45-A285-1360641F8CBE}" type="presParOf" srcId="{4377E519-9995-3740-897D-06E7A756DA92}" destId="{45330671-568A-3443-B22F-881B0257E36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55D88E-D1FB-B240-9CC5-430CB496D7DA}"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8A94EDAE-A191-A349-BF8E-19FD31CB0D06}">
      <dgm:prSet/>
      <dgm:spPr/>
      <dgm:t>
        <a:bodyPr/>
        <a:lstStyle/>
        <a:p>
          <a:pPr rtl="0"/>
          <a:r>
            <a:rPr lang="en-US" i="1" smtClean="0"/>
            <a:t>Lectures</a:t>
          </a:r>
          <a:endParaRPr lang="en-US"/>
        </a:p>
      </dgm:t>
    </dgm:pt>
    <dgm:pt modelId="{6D4236F5-66F7-D541-BF70-47D2A0C33D4B}" type="parTrans" cxnId="{99934AC3-F479-A84B-9A64-D060A41212B3}">
      <dgm:prSet/>
      <dgm:spPr/>
      <dgm:t>
        <a:bodyPr/>
        <a:lstStyle/>
        <a:p>
          <a:endParaRPr lang="en-US"/>
        </a:p>
      </dgm:t>
    </dgm:pt>
    <dgm:pt modelId="{CABF327D-A4D4-5449-838B-F2739D19EB1B}" type="sibTrans" cxnId="{99934AC3-F479-A84B-9A64-D060A41212B3}">
      <dgm:prSet/>
      <dgm:spPr/>
      <dgm:t>
        <a:bodyPr/>
        <a:lstStyle/>
        <a:p>
          <a:endParaRPr lang="en-US"/>
        </a:p>
      </dgm:t>
    </dgm:pt>
    <dgm:pt modelId="{F765566D-3C3E-524E-8126-5A212650EA4F}">
      <dgm:prSet/>
      <dgm:spPr/>
      <dgm:t>
        <a:bodyPr/>
        <a:lstStyle/>
        <a:p>
          <a:pPr rtl="0"/>
          <a:r>
            <a:rPr lang="en-US" i="1" smtClean="0"/>
            <a:t>Video sessions</a:t>
          </a:r>
          <a:endParaRPr lang="en-US"/>
        </a:p>
      </dgm:t>
    </dgm:pt>
    <dgm:pt modelId="{3A62981A-5A2C-C049-99A9-B3BB461DB875}" type="parTrans" cxnId="{741177DA-C377-DA40-BE66-5626518F0C56}">
      <dgm:prSet/>
      <dgm:spPr/>
      <dgm:t>
        <a:bodyPr/>
        <a:lstStyle/>
        <a:p>
          <a:endParaRPr lang="en-US"/>
        </a:p>
      </dgm:t>
    </dgm:pt>
    <dgm:pt modelId="{38C92E21-E3E1-114F-9194-3DAA7756A88B}" type="sibTrans" cxnId="{741177DA-C377-DA40-BE66-5626518F0C56}">
      <dgm:prSet/>
      <dgm:spPr/>
      <dgm:t>
        <a:bodyPr/>
        <a:lstStyle/>
        <a:p>
          <a:endParaRPr lang="en-US"/>
        </a:p>
      </dgm:t>
    </dgm:pt>
    <dgm:pt modelId="{CE8BA3A8-36FC-7D44-8457-493FAE7BABD2}">
      <dgm:prSet/>
      <dgm:spPr/>
      <dgm:t>
        <a:bodyPr/>
        <a:lstStyle/>
        <a:p>
          <a:pPr rtl="0"/>
          <a:r>
            <a:rPr lang="en-US" i="1" smtClean="0"/>
            <a:t>Clinics </a:t>
          </a:r>
          <a:endParaRPr lang="en-US"/>
        </a:p>
      </dgm:t>
    </dgm:pt>
    <dgm:pt modelId="{BCCCCFDB-F686-9748-BB2A-D9C7862D35AB}" type="parTrans" cxnId="{92A24BEC-1CB5-D543-9CE7-3940DCF2B7BD}">
      <dgm:prSet/>
      <dgm:spPr/>
      <dgm:t>
        <a:bodyPr/>
        <a:lstStyle/>
        <a:p>
          <a:endParaRPr lang="en-US"/>
        </a:p>
      </dgm:t>
    </dgm:pt>
    <dgm:pt modelId="{F66EFD47-CF0A-604C-9D1B-7484A59CD35A}" type="sibTrans" cxnId="{92A24BEC-1CB5-D543-9CE7-3940DCF2B7BD}">
      <dgm:prSet/>
      <dgm:spPr/>
      <dgm:t>
        <a:bodyPr/>
        <a:lstStyle/>
        <a:p>
          <a:endParaRPr lang="en-US"/>
        </a:p>
      </dgm:t>
    </dgm:pt>
    <dgm:pt modelId="{1210A877-65DB-2847-8FB1-95F0260BA220}">
      <dgm:prSet/>
      <dgm:spPr/>
      <dgm:t>
        <a:bodyPr/>
        <a:lstStyle/>
        <a:p>
          <a:pPr rtl="0"/>
          <a:r>
            <a:rPr lang="en-US" i="1" smtClean="0"/>
            <a:t>Visit to psych inpatient ward</a:t>
          </a:r>
          <a:endParaRPr lang="en-US"/>
        </a:p>
      </dgm:t>
    </dgm:pt>
    <dgm:pt modelId="{C6229FCB-D230-5649-8015-4A88FCF177F1}" type="parTrans" cxnId="{50DD0F12-D75E-E24B-8D3E-9633A22D639C}">
      <dgm:prSet/>
      <dgm:spPr/>
      <dgm:t>
        <a:bodyPr/>
        <a:lstStyle/>
        <a:p>
          <a:endParaRPr lang="en-US"/>
        </a:p>
      </dgm:t>
    </dgm:pt>
    <dgm:pt modelId="{2130F0B3-37AB-9444-AC9E-AF0445F813EB}" type="sibTrans" cxnId="{50DD0F12-D75E-E24B-8D3E-9633A22D639C}">
      <dgm:prSet/>
      <dgm:spPr/>
      <dgm:t>
        <a:bodyPr/>
        <a:lstStyle/>
        <a:p>
          <a:endParaRPr lang="en-US"/>
        </a:p>
      </dgm:t>
    </dgm:pt>
    <dgm:pt modelId="{3AD7B689-B58E-7F48-806C-46360425C331}" type="pres">
      <dgm:prSet presAssocID="{EA55D88E-D1FB-B240-9CC5-430CB496D7DA}" presName="matrix" presStyleCnt="0">
        <dgm:presLayoutVars>
          <dgm:chMax val="1"/>
          <dgm:dir/>
          <dgm:resizeHandles val="exact"/>
        </dgm:presLayoutVars>
      </dgm:prSet>
      <dgm:spPr/>
      <dgm:t>
        <a:bodyPr/>
        <a:lstStyle/>
        <a:p>
          <a:endParaRPr lang="en-US"/>
        </a:p>
      </dgm:t>
    </dgm:pt>
    <dgm:pt modelId="{B60D936A-BA1D-0240-9CD5-890BFB8BB401}" type="pres">
      <dgm:prSet presAssocID="{EA55D88E-D1FB-B240-9CC5-430CB496D7DA}" presName="diamond" presStyleLbl="bgShp" presStyleIdx="0" presStyleCnt="1"/>
      <dgm:spPr/>
    </dgm:pt>
    <dgm:pt modelId="{1F04868F-CEE9-094C-8E3A-A68CF85B2FE4}" type="pres">
      <dgm:prSet presAssocID="{EA55D88E-D1FB-B240-9CC5-430CB496D7DA}" presName="quad1" presStyleLbl="node1" presStyleIdx="0" presStyleCnt="4">
        <dgm:presLayoutVars>
          <dgm:chMax val="0"/>
          <dgm:chPref val="0"/>
          <dgm:bulletEnabled val="1"/>
        </dgm:presLayoutVars>
      </dgm:prSet>
      <dgm:spPr/>
      <dgm:t>
        <a:bodyPr/>
        <a:lstStyle/>
        <a:p>
          <a:endParaRPr lang="en-US"/>
        </a:p>
      </dgm:t>
    </dgm:pt>
    <dgm:pt modelId="{AF2E8CE8-9AFF-3642-A9A1-087E4C814023}" type="pres">
      <dgm:prSet presAssocID="{EA55D88E-D1FB-B240-9CC5-430CB496D7DA}" presName="quad2" presStyleLbl="node1" presStyleIdx="1" presStyleCnt="4">
        <dgm:presLayoutVars>
          <dgm:chMax val="0"/>
          <dgm:chPref val="0"/>
          <dgm:bulletEnabled val="1"/>
        </dgm:presLayoutVars>
      </dgm:prSet>
      <dgm:spPr/>
      <dgm:t>
        <a:bodyPr/>
        <a:lstStyle/>
        <a:p>
          <a:endParaRPr lang="en-US"/>
        </a:p>
      </dgm:t>
    </dgm:pt>
    <dgm:pt modelId="{343AAA2B-E672-A649-B202-39D379B04B5E}" type="pres">
      <dgm:prSet presAssocID="{EA55D88E-D1FB-B240-9CC5-430CB496D7DA}" presName="quad3" presStyleLbl="node1" presStyleIdx="2" presStyleCnt="4">
        <dgm:presLayoutVars>
          <dgm:chMax val="0"/>
          <dgm:chPref val="0"/>
          <dgm:bulletEnabled val="1"/>
        </dgm:presLayoutVars>
      </dgm:prSet>
      <dgm:spPr/>
      <dgm:t>
        <a:bodyPr/>
        <a:lstStyle/>
        <a:p>
          <a:endParaRPr lang="en-US"/>
        </a:p>
      </dgm:t>
    </dgm:pt>
    <dgm:pt modelId="{4B8FA3B1-3C0A-2441-9B4F-6329AB868D50}" type="pres">
      <dgm:prSet presAssocID="{EA55D88E-D1FB-B240-9CC5-430CB496D7DA}" presName="quad4" presStyleLbl="node1" presStyleIdx="3" presStyleCnt="4">
        <dgm:presLayoutVars>
          <dgm:chMax val="0"/>
          <dgm:chPref val="0"/>
          <dgm:bulletEnabled val="1"/>
        </dgm:presLayoutVars>
      </dgm:prSet>
      <dgm:spPr/>
      <dgm:t>
        <a:bodyPr/>
        <a:lstStyle/>
        <a:p>
          <a:endParaRPr lang="en-US"/>
        </a:p>
      </dgm:t>
    </dgm:pt>
  </dgm:ptLst>
  <dgm:cxnLst>
    <dgm:cxn modelId="{22B62C7E-138D-6242-9A9D-D1576179D5E3}" type="presOf" srcId="{8A94EDAE-A191-A349-BF8E-19FD31CB0D06}" destId="{1F04868F-CEE9-094C-8E3A-A68CF85B2FE4}" srcOrd="0" destOrd="0" presId="urn:microsoft.com/office/officeart/2005/8/layout/matrix3"/>
    <dgm:cxn modelId="{99934AC3-F479-A84B-9A64-D060A41212B3}" srcId="{EA55D88E-D1FB-B240-9CC5-430CB496D7DA}" destId="{8A94EDAE-A191-A349-BF8E-19FD31CB0D06}" srcOrd="0" destOrd="0" parTransId="{6D4236F5-66F7-D541-BF70-47D2A0C33D4B}" sibTransId="{CABF327D-A4D4-5449-838B-F2739D19EB1B}"/>
    <dgm:cxn modelId="{4E475488-4E69-A94C-A3B6-D2E244FDAAC6}" type="presOf" srcId="{EA55D88E-D1FB-B240-9CC5-430CB496D7DA}" destId="{3AD7B689-B58E-7F48-806C-46360425C331}" srcOrd="0" destOrd="0" presId="urn:microsoft.com/office/officeart/2005/8/layout/matrix3"/>
    <dgm:cxn modelId="{0213ADB6-C89E-7040-9AE3-B144817D67B9}" type="presOf" srcId="{CE8BA3A8-36FC-7D44-8457-493FAE7BABD2}" destId="{343AAA2B-E672-A649-B202-39D379B04B5E}" srcOrd="0" destOrd="0" presId="urn:microsoft.com/office/officeart/2005/8/layout/matrix3"/>
    <dgm:cxn modelId="{0AE01A8D-2CD6-E14A-A87F-0F472BD227B3}" type="presOf" srcId="{1210A877-65DB-2847-8FB1-95F0260BA220}" destId="{4B8FA3B1-3C0A-2441-9B4F-6329AB868D50}" srcOrd="0" destOrd="0" presId="urn:microsoft.com/office/officeart/2005/8/layout/matrix3"/>
    <dgm:cxn modelId="{92A24BEC-1CB5-D543-9CE7-3940DCF2B7BD}" srcId="{EA55D88E-D1FB-B240-9CC5-430CB496D7DA}" destId="{CE8BA3A8-36FC-7D44-8457-493FAE7BABD2}" srcOrd="2" destOrd="0" parTransId="{BCCCCFDB-F686-9748-BB2A-D9C7862D35AB}" sibTransId="{F66EFD47-CF0A-604C-9D1B-7484A59CD35A}"/>
    <dgm:cxn modelId="{741177DA-C377-DA40-BE66-5626518F0C56}" srcId="{EA55D88E-D1FB-B240-9CC5-430CB496D7DA}" destId="{F765566D-3C3E-524E-8126-5A212650EA4F}" srcOrd="1" destOrd="0" parTransId="{3A62981A-5A2C-C049-99A9-B3BB461DB875}" sibTransId="{38C92E21-E3E1-114F-9194-3DAA7756A88B}"/>
    <dgm:cxn modelId="{50DD0F12-D75E-E24B-8D3E-9633A22D639C}" srcId="{EA55D88E-D1FB-B240-9CC5-430CB496D7DA}" destId="{1210A877-65DB-2847-8FB1-95F0260BA220}" srcOrd="3" destOrd="0" parTransId="{C6229FCB-D230-5649-8015-4A88FCF177F1}" sibTransId="{2130F0B3-37AB-9444-AC9E-AF0445F813EB}"/>
    <dgm:cxn modelId="{C8772808-8F3B-4D47-8F39-B20C4804A4A4}" type="presOf" srcId="{F765566D-3C3E-524E-8126-5A212650EA4F}" destId="{AF2E8CE8-9AFF-3642-A9A1-087E4C814023}" srcOrd="0" destOrd="0" presId="urn:microsoft.com/office/officeart/2005/8/layout/matrix3"/>
    <dgm:cxn modelId="{7048488C-92B9-A44C-8A26-3C7A1407B07A}" type="presParOf" srcId="{3AD7B689-B58E-7F48-806C-46360425C331}" destId="{B60D936A-BA1D-0240-9CD5-890BFB8BB401}" srcOrd="0" destOrd="0" presId="urn:microsoft.com/office/officeart/2005/8/layout/matrix3"/>
    <dgm:cxn modelId="{72108D18-9FB6-D74B-8E1C-2ADCA882E436}" type="presParOf" srcId="{3AD7B689-B58E-7F48-806C-46360425C331}" destId="{1F04868F-CEE9-094C-8E3A-A68CF85B2FE4}" srcOrd="1" destOrd="0" presId="urn:microsoft.com/office/officeart/2005/8/layout/matrix3"/>
    <dgm:cxn modelId="{87FE4D5F-B79A-6A47-AEE0-33679FB9B157}" type="presParOf" srcId="{3AD7B689-B58E-7F48-806C-46360425C331}" destId="{AF2E8CE8-9AFF-3642-A9A1-087E4C814023}" srcOrd="2" destOrd="0" presId="urn:microsoft.com/office/officeart/2005/8/layout/matrix3"/>
    <dgm:cxn modelId="{0B9413FD-2EC7-9C40-A598-5B3266D39233}" type="presParOf" srcId="{3AD7B689-B58E-7F48-806C-46360425C331}" destId="{343AAA2B-E672-A649-B202-39D379B04B5E}" srcOrd="3" destOrd="0" presId="urn:microsoft.com/office/officeart/2005/8/layout/matrix3"/>
    <dgm:cxn modelId="{B1C449B5-7AA9-FE4F-8846-4FB7312CDB2D}" type="presParOf" srcId="{3AD7B689-B58E-7F48-806C-46360425C331}" destId="{4B8FA3B1-3C0A-2441-9B4F-6329AB868D5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A07B5C-6B25-F54D-901D-EE67C057B1AD}" type="doc">
      <dgm:prSet loTypeId="urn:microsoft.com/office/officeart/2005/8/layout/target3" loCatId="relationship" qsTypeId="urn:microsoft.com/office/officeart/2005/8/quickstyle/simple4" qsCatId="simple" csTypeId="urn:microsoft.com/office/officeart/2005/8/colors/colorful1" csCatId="colorful"/>
      <dgm:spPr/>
      <dgm:t>
        <a:bodyPr/>
        <a:lstStyle/>
        <a:p>
          <a:endParaRPr lang="en-US"/>
        </a:p>
      </dgm:t>
    </dgm:pt>
    <dgm:pt modelId="{6AF859A5-1C0F-A440-BD46-ED8BA57E00B1}">
      <dgm:prSet/>
      <dgm:spPr/>
      <dgm:t>
        <a:bodyPr/>
        <a:lstStyle/>
        <a:p>
          <a:pPr rtl="0"/>
          <a:r>
            <a:rPr lang="en-US" i="1" dirty="0" smtClean="0"/>
            <a:t>PBL</a:t>
          </a:r>
          <a:endParaRPr lang="en-US" dirty="0"/>
        </a:p>
      </dgm:t>
    </dgm:pt>
    <dgm:pt modelId="{B86E31FC-8C4A-FA46-98D0-E9764B52307E}" type="parTrans" cxnId="{523D4CE4-92A3-AA45-8CC2-26250F6D6D70}">
      <dgm:prSet/>
      <dgm:spPr/>
      <dgm:t>
        <a:bodyPr/>
        <a:lstStyle/>
        <a:p>
          <a:endParaRPr lang="en-US"/>
        </a:p>
      </dgm:t>
    </dgm:pt>
    <dgm:pt modelId="{886CFEF8-4D88-3F48-BFA5-F0220498CF22}" type="sibTrans" cxnId="{523D4CE4-92A3-AA45-8CC2-26250F6D6D70}">
      <dgm:prSet/>
      <dgm:spPr/>
      <dgm:t>
        <a:bodyPr/>
        <a:lstStyle/>
        <a:p>
          <a:endParaRPr lang="en-US"/>
        </a:p>
      </dgm:t>
    </dgm:pt>
    <dgm:pt modelId="{CED84992-8E4A-2042-A7C9-6E46D9B1EB52}">
      <dgm:prSet/>
      <dgm:spPr/>
      <dgm:t>
        <a:bodyPr/>
        <a:lstStyle/>
        <a:p>
          <a:pPr rtl="0"/>
          <a:r>
            <a:rPr lang="en-US" i="1" smtClean="0"/>
            <a:t>Morphology session : help you in the SAQ</a:t>
          </a:r>
          <a:endParaRPr lang="en-US"/>
        </a:p>
      </dgm:t>
    </dgm:pt>
    <dgm:pt modelId="{D1C10B91-41EB-864E-B24B-F8E1DB71031D}" type="sibTrans" cxnId="{B11C2462-4203-F846-B130-0CF4D239FA29}">
      <dgm:prSet/>
      <dgm:spPr/>
      <dgm:t>
        <a:bodyPr/>
        <a:lstStyle/>
        <a:p>
          <a:endParaRPr lang="en-US"/>
        </a:p>
      </dgm:t>
    </dgm:pt>
    <dgm:pt modelId="{D5B0833B-F948-7844-A7E2-937DA95AA27B}" type="parTrans" cxnId="{B11C2462-4203-F846-B130-0CF4D239FA29}">
      <dgm:prSet/>
      <dgm:spPr/>
      <dgm:t>
        <a:bodyPr/>
        <a:lstStyle/>
        <a:p>
          <a:endParaRPr lang="en-US"/>
        </a:p>
      </dgm:t>
    </dgm:pt>
    <dgm:pt modelId="{F06B9B2D-3DAD-3C47-9CFB-28821F7C6B1A}">
      <dgm:prSet/>
      <dgm:spPr/>
      <dgm:t>
        <a:bodyPr/>
        <a:lstStyle/>
        <a:p>
          <a:pPr rtl="0"/>
          <a:r>
            <a:rPr lang="en-US" i="1" smtClean="0"/>
            <a:t>Clinics</a:t>
          </a:r>
          <a:endParaRPr lang="en-US"/>
        </a:p>
      </dgm:t>
    </dgm:pt>
    <dgm:pt modelId="{03B748F0-A846-194F-8236-74663890FE02}" type="sibTrans" cxnId="{605673C0-5129-CC45-AC6D-AB303700AC5C}">
      <dgm:prSet/>
      <dgm:spPr/>
      <dgm:t>
        <a:bodyPr/>
        <a:lstStyle/>
        <a:p>
          <a:endParaRPr lang="en-US"/>
        </a:p>
      </dgm:t>
    </dgm:pt>
    <dgm:pt modelId="{C1D453D5-3525-AF4B-9031-758DE1896EF0}" type="parTrans" cxnId="{605673C0-5129-CC45-AC6D-AB303700AC5C}">
      <dgm:prSet/>
      <dgm:spPr/>
      <dgm:t>
        <a:bodyPr/>
        <a:lstStyle/>
        <a:p>
          <a:endParaRPr lang="en-US"/>
        </a:p>
      </dgm:t>
    </dgm:pt>
    <dgm:pt modelId="{589FD561-81C2-C04E-A56A-5610374A70B5}">
      <dgm:prSet/>
      <dgm:spPr/>
      <dgm:t>
        <a:bodyPr/>
        <a:lstStyle/>
        <a:p>
          <a:pPr rtl="0"/>
          <a:r>
            <a:rPr lang="en-US" i="1" smtClean="0"/>
            <a:t>Lectures: require a lot of memorization so start early. </a:t>
          </a:r>
          <a:endParaRPr lang="en-US"/>
        </a:p>
      </dgm:t>
    </dgm:pt>
    <dgm:pt modelId="{C8AFB8DF-CC55-8049-9F6F-EECF61D94DAD}" type="sibTrans" cxnId="{4EDBE157-CC52-C44C-AF30-A8C714E8FC40}">
      <dgm:prSet/>
      <dgm:spPr/>
      <dgm:t>
        <a:bodyPr/>
        <a:lstStyle/>
        <a:p>
          <a:endParaRPr lang="en-US"/>
        </a:p>
      </dgm:t>
    </dgm:pt>
    <dgm:pt modelId="{A8D04370-46D8-354E-B418-B1DD4CF97259}" type="parTrans" cxnId="{4EDBE157-CC52-C44C-AF30-A8C714E8FC40}">
      <dgm:prSet/>
      <dgm:spPr/>
      <dgm:t>
        <a:bodyPr/>
        <a:lstStyle/>
        <a:p>
          <a:endParaRPr lang="en-US"/>
        </a:p>
      </dgm:t>
    </dgm:pt>
    <dgm:pt modelId="{D84DCEF7-6412-AC43-975F-E8BBD8D2F221}" type="pres">
      <dgm:prSet presAssocID="{C6A07B5C-6B25-F54D-901D-EE67C057B1AD}" presName="Name0" presStyleCnt="0">
        <dgm:presLayoutVars>
          <dgm:chMax val="7"/>
          <dgm:dir/>
          <dgm:animLvl val="lvl"/>
          <dgm:resizeHandles val="exact"/>
        </dgm:presLayoutVars>
      </dgm:prSet>
      <dgm:spPr/>
      <dgm:t>
        <a:bodyPr/>
        <a:lstStyle/>
        <a:p>
          <a:endParaRPr lang="en-US"/>
        </a:p>
      </dgm:t>
    </dgm:pt>
    <dgm:pt modelId="{9F17ACD4-5BD9-154D-A244-D165B3A691A0}" type="pres">
      <dgm:prSet presAssocID="{589FD561-81C2-C04E-A56A-5610374A70B5}" presName="circle1" presStyleLbl="node1" presStyleIdx="0" presStyleCnt="4"/>
      <dgm:spPr/>
    </dgm:pt>
    <dgm:pt modelId="{2F269FD7-909E-5D49-AA97-E93563177DAD}" type="pres">
      <dgm:prSet presAssocID="{589FD561-81C2-C04E-A56A-5610374A70B5}" presName="space" presStyleCnt="0"/>
      <dgm:spPr/>
    </dgm:pt>
    <dgm:pt modelId="{4C37815E-228A-D846-98E1-CA1C7869DCE7}" type="pres">
      <dgm:prSet presAssocID="{589FD561-81C2-C04E-A56A-5610374A70B5}" presName="rect1" presStyleLbl="alignAcc1" presStyleIdx="0" presStyleCnt="4"/>
      <dgm:spPr/>
      <dgm:t>
        <a:bodyPr/>
        <a:lstStyle/>
        <a:p>
          <a:endParaRPr lang="en-US"/>
        </a:p>
      </dgm:t>
    </dgm:pt>
    <dgm:pt modelId="{E7145EB8-B4A9-134F-8ADD-E6337F9F5FB6}" type="pres">
      <dgm:prSet presAssocID="{F06B9B2D-3DAD-3C47-9CFB-28821F7C6B1A}" presName="vertSpace2" presStyleLbl="node1" presStyleIdx="0" presStyleCnt="4"/>
      <dgm:spPr/>
    </dgm:pt>
    <dgm:pt modelId="{45D01E8E-40DF-7C44-8B61-E6D9C2DAC03B}" type="pres">
      <dgm:prSet presAssocID="{F06B9B2D-3DAD-3C47-9CFB-28821F7C6B1A}" presName="circle2" presStyleLbl="node1" presStyleIdx="1" presStyleCnt="4"/>
      <dgm:spPr/>
    </dgm:pt>
    <dgm:pt modelId="{3FB832D8-0DE2-D545-8637-E34AEA16F2AC}" type="pres">
      <dgm:prSet presAssocID="{F06B9B2D-3DAD-3C47-9CFB-28821F7C6B1A}" presName="rect2" presStyleLbl="alignAcc1" presStyleIdx="1" presStyleCnt="4"/>
      <dgm:spPr/>
      <dgm:t>
        <a:bodyPr/>
        <a:lstStyle/>
        <a:p>
          <a:endParaRPr lang="en-US"/>
        </a:p>
      </dgm:t>
    </dgm:pt>
    <dgm:pt modelId="{1D68E228-10B8-7548-A7A6-854AF07D10FA}" type="pres">
      <dgm:prSet presAssocID="{CED84992-8E4A-2042-A7C9-6E46D9B1EB52}" presName="vertSpace3" presStyleLbl="node1" presStyleIdx="1" presStyleCnt="4"/>
      <dgm:spPr/>
    </dgm:pt>
    <dgm:pt modelId="{87B4508B-2435-D241-83BB-39C5CB6F9185}" type="pres">
      <dgm:prSet presAssocID="{CED84992-8E4A-2042-A7C9-6E46D9B1EB52}" presName="circle3" presStyleLbl="node1" presStyleIdx="2" presStyleCnt="4"/>
      <dgm:spPr/>
    </dgm:pt>
    <dgm:pt modelId="{5E98912E-8A16-A447-A87B-1BF85193A6DE}" type="pres">
      <dgm:prSet presAssocID="{CED84992-8E4A-2042-A7C9-6E46D9B1EB52}" presName="rect3" presStyleLbl="alignAcc1" presStyleIdx="2" presStyleCnt="4"/>
      <dgm:spPr/>
      <dgm:t>
        <a:bodyPr/>
        <a:lstStyle/>
        <a:p>
          <a:endParaRPr lang="en-US"/>
        </a:p>
      </dgm:t>
    </dgm:pt>
    <dgm:pt modelId="{D1E59EC4-1BA2-9B46-8F31-82AF09DD7DC9}" type="pres">
      <dgm:prSet presAssocID="{6AF859A5-1C0F-A440-BD46-ED8BA57E00B1}" presName="vertSpace4" presStyleLbl="node1" presStyleIdx="2" presStyleCnt="4"/>
      <dgm:spPr/>
    </dgm:pt>
    <dgm:pt modelId="{E4CEB3AE-160F-B341-864A-061DCB6C2176}" type="pres">
      <dgm:prSet presAssocID="{6AF859A5-1C0F-A440-BD46-ED8BA57E00B1}" presName="circle4" presStyleLbl="node1" presStyleIdx="3" presStyleCnt="4"/>
      <dgm:spPr/>
    </dgm:pt>
    <dgm:pt modelId="{4EE786D3-BDEF-1749-AF7F-8E7FA38EB839}" type="pres">
      <dgm:prSet presAssocID="{6AF859A5-1C0F-A440-BD46-ED8BA57E00B1}" presName="rect4" presStyleLbl="alignAcc1" presStyleIdx="3" presStyleCnt="4"/>
      <dgm:spPr/>
      <dgm:t>
        <a:bodyPr/>
        <a:lstStyle/>
        <a:p>
          <a:endParaRPr lang="en-US"/>
        </a:p>
      </dgm:t>
    </dgm:pt>
    <dgm:pt modelId="{28C77FD2-43C9-AB46-A36D-2458C3F04EDB}" type="pres">
      <dgm:prSet presAssocID="{589FD561-81C2-C04E-A56A-5610374A70B5}" presName="rect1ParTxNoCh" presStyleLbl="alignAcc1" presStyleIdx="3" presStyleCnt="4">
        <dgm:presLayoutVars>
          <dgm:chMax val="1"/>
          <dgm:bulletEnabled val="1"/>
        </dgm:presLayoutVars>
      </dgm:prSet>
      <dgm:spPr/>
      <dgm:t>
        <a:bodyPr/>
        <a:lstStyle/>
        <a:p>
          <a:endParaRPr lang="en-US"/>
        </a:p>
      </dgm:t>
    </dgm:pt>
    <dgm:pt modelId="{B31F945F-3611-BB4D-9F4C-AE2017511430}" type="pres">
      <dgm:prSet presAssocID="{F06B9B2D-3DAD-3C47-9CFB-28821F7C6B1A}" presName="rect2ParTxNoCh" presStyleLbl="alignAcc1" presStyleIdx="3" presStyleCnt="4">
        <dgm:presLayoutVars>
          <dgm:chMax val="1"/>
          <dgm:bulletEnabled val="1"/>
        </dgm:presLayoutVars>
      </dgm:prSet>
      <dgm:spPr/>
      <dgm:t>
        <a:bodyPr/>
        <a:lstStyle/>
        <a:p>
          <a:endParaRPr lang="en-US"/>
        </a:p>
      </dgm:t>
    </dgm:pt>
    <dgm:pt modelId="{CAD3B25D-C63A-3949-AD2D-C080C7F93895}" type="pres">
      <dgm:prSet presAssocID="{CED84992-8E4A-2042-A7C9-6E46D9B1EB52}" presName="rect3ParTxNoCh" presStyleLbl="alignAcc1" presStyleIdx="3" presStyleCnt="4">
        <dgm:presLayoutVars>
          <dgm:chMax val="1"/>
          <dgm:bulletEnabled val="1"/>
        </dgm:presLayoutVars>
      </dgm:prSet>
      <dgm:spPr/>
      <dgm:t>
        <a:bodyPr/>
        <a:lstStyle/>
        <a:p>
          <a:endParaRPr lang="en-US"/>
        </a:p>
      </dgm:t>
    </dgm:pt>
    <dgm:pt modelId="{034B17F6-BB20-934D-8AC8-A000B86A496C}" type="pres">
      <dgm:prSet presAssocID="{6AF859A5-1C0F-A440-BD46-ED8BA57E00B1}" presName="rect4ParTxNoCh" presStyleLbl="alignAcc1" presStyleIdx="3" presStyleCnt="4">
        <dgm:presLayoutVars>
          <dgm:chMax val="1"/>
          <dgm:bulletEnabled val="1"/>
        </dgm:presLayoutVars>
      </dgm:prSet>
      <dgm:spPr/>
      <dgm:t>
        <a:bodyPr/>
        <a:lstStyle/>
        <a:p>
          <a:endParaRPr lang="en-US"/>
        </a:p>
      </dgm:t>
    </dgm:pt>
  </dgm:ptLst>
  <dgm:cxnLst>
    <dgm:cxn modelId="{75C3D72B-958A-9248-856F-E62798EF6E2A}" type="presOf" srcId="{F06B9B2D-3DAD-3C47-9CFB-28821F7C6B1A}" destId="{B31F945F-3611-BB4D-9F4C-AE2017511430}" srcOrd="1" destOrd="0" presId="urn:microsoft.com/office/officeart/2005/8/layout/target3"/>
    <dgm:cxn modelId="{605673C0-5129-CC45-AC6D-AB303700AC5C}" srcId="{C6A07B5C-6B25-F54D-901D-EE67C057B1AD}" destId="{F06B9B2D-3DAD-3C47-9CFB-28821F7C6B1A}" srcOrd="1" destOrd="0" parTransId="{C1D453D5-3525-AF4B-9031-758DE1896EF0}" sibTransId="{03B748F0-A846-194F-8236-74663890FE02}"/>
    <dgm:cxn modelId="{92AB88A1-1CED-984D-B61C-82DDC3C6A254}" type="presOf" srcId="{589FD561-81C2-C04E-A56A-5610374A70B5}" destId="{28C77FD2-43C9-AB46-A36D-2458C3F04EDB}" srcOrd="1" destOrd="0" presId="urn:microsoft.com/office/officeart/2005/8/layout/target3"/>
    <dgm:cxn modelId="{4EDBE157-CC52-C44C-AF30-A8C714E8FC40}" srcId="{C6A07B5C-6B25-F54D-901D-EE67C057B1AD}" destId="{589FD561-81C2-C04E-A56A-5610374A70B5}" srcOrd="0" destOrd="0" parTransId="{A8D04370-46D8-354E-B418-B1DD4CF97259}" sibTransId="{C8AFB8DF-CC55-8049-9F6F-EECF61D94DAD}"/>
    <dgm:cxn modelId="{8629D0A5-59CB-0D45-A465-8888DB33D99E}" type="presOf" srcId="{CED84992-8E4A-2042-A7C9-6E46D9B1EB52}" destId="{CAD3B25D-C63A-3949-AD2D-C080C7F93895}" srcOrd="1" destOrd="0" presId="urn:microsoft.com/office/officeart/2005/8/layout/target3"/>
    <dgm:cxn modelId="{6181E1C0-510E-0C4D-8B6D-55A855CE1854}" type="presOf" srcId="{F06B9B2D-3DAD-3C47-9CFB-28821F7C6B1A}" destId="{3FB832D8-0DE2-D545-8637-E34AEA16F2AC}" srcOrd="0" destOrd="0" presId="urn:microsoft.com/office/officeart/2005/8/layout/target3"/>
    <dgm:cxn modelId="{8A6DD22B-4728-594B-BF8F-9E3CF9FCA150}" type="presOf" srcId="{589FD561-81C2-C04E-A56A-5610374A70B5}" destId="{4C37815E-228A-D846-98E1-CA1C7869DCE7}" srcOrd="0" destOrd="0" presId="urn:microsoft.com/office/officeart/2005/8/layout/target3"/>
    <dgm:cxn modelId="{523D4CE4-92A3-AA45-8CC2-26250F6D6D70}" srcId="{C6A07B5C-6B25-F54D-901D-EE67C057B1AD}" destId="{6AF859A5-1C0F-A440-BD46-ED8BA57E00B1}" srcOrd="3" destOrd="0" parTransId="{B86E31FC-8C4A-FA46-98D0-E9764B52307E}" sibTransId="{886CFEF8-4D88-3F48-BFA5-F0220498CF22}"/>
    <dgm:cxn modelId="{65CD91E3-02BB-2C4B-9A2D-21B2E9013D16}" type="presOf" srcId="{6AF859A5-1C0F-A440-BD46-ED8BA57E00B1}" destId="{4EE786D3-BDEF-1749-AF7F-8E7FA38EB839}" srcOrd="0" destOrd="0" presId="urn:microsoft.com/office/officeart/2005/8/layout/target3"/>
    <dgm:cxn modelId="{39EB8FCF-BC98-E34F-96FA-F4E3BBF22770}" type="presOf" srcId="{CED84992-8E4A-2042-A7C9-6E46D9B1EB52}" destId="{5E98912E-8A16-A447-A87B-1BF85193A6DE}" srcOrd="0" destOrd="0" presId="urn:microsoft.com/office/officeart/2005/8/layout/target3"/>
    <dgm:cxn modelId="{0359C0F8-167B-2A49-B294-FCA8BB2393EA}" type="presOf" srcId="{C6A07B5C-6B25-F54D-901D-EE67C057B1AD}" destId="{D84DCEF7-6412-AC43-975F-E8BBD8D2F221}" srcOrd="0" destOrd="0" presId="urn:microsoft.com/office/officeart/2005/8/layout/target3"/>
    <dgm:cxn modelId="{A3362CC9-703A-3747-92E3-AF967C64EB31}" type="presOf" srcId="{6AF859A5-1C0F-A440-BD46-ED8BA57E00B1}" destId="{034B17F6-BB20-934D-8AC8-A000B86A496C}" srcOrd="1" destOrd="0" presId="urn:microsoft.com/office/officeart/2005/8/layout/target3"/>
    <dgm:cxn modelId="{B11C2462-4203-F846-B130-0CF4D239FA29}" srcId="{C6A07B5C-6B25-F54D-901D-EE67C057B1AD}" destId="{CED84992-8E4A-2042-A7C9-6E46D9B1EB52}" srcOrd="2" destOrd="0" parTransId="{D5B0833B-F948-7844-A7E2-937DA95AA27B}" sibTransId="{D1C10B91-41EB-864E-B24B-F8E1DB71031D}"/>
    <dgm:cxn modelId="{907E599D-CFBA-3245-A3F4-66B9EA293799}" type="presParOf" srcId="{D84DCEF7-6412-AC43-975F-E8BBD8D2F221}" destId="{9F17ACD4-5BD9-154D-A244-D165B3A691A0}" srcOrd="0" destOrd="0" presId="urn:microsoft.com/office/officeart/2005/8/layout/target3"/>
    <dgm:cxn modelId="{61E0A946-BA15-1E4A-BF14-5066D793664F}" type="presParOf" srcId="{D84DCEF7-6412-AC43-975F-E8BBD8D2F221}" destId="{2F269FD7-909E-5D49-AA97-E93563177DAD}" srcOrd="1" destOrd="0" presId="urn:microsoft.com/office/officeart/2005/8/layout/target3"/>
    <dgm:cxn modelId="{BCD5E3B6-98EB-6840-BD87-E7D386143773}" type="presParOf" srcId="{D84DCEF7-6412-AC43-975F-E8BBD8D2F221}" destId="{4C37815E-228A-D846-98E1-CA1C7869DCE7}" srcOrd="2" destOrd="0" presId="urn:microsoft.com/office/officeart/2005/8/layout/target3"/>
    <dgm:cxn modelId="{3A81A74C-A640-E748-8CFD-AE1FB04F7A2D}" type="presParOf" srcId="{D84DCEF7-6412-AC43-975F-E8BBD8D2F221}" destId="{E7145EB8-B4A9-134F-8ADD-E6337F9F5FB6}" srcOrd="3" destOrd="0" presId="urn:microsoft.com/office/officeart/2005/8/layout/target3"/>
    <dgm:cxn modelId="{B380EF87-29F8-B24E-BB87-8E19D6CB21CF}" type="presParOf" srcId="{D84DCEF7-6412-AC43-975F-E8BBD8D2F221}" destId="{45D01E8E-40DF-7C44-8B61-E6D9C2DAC03B}" srcOrd="4" destOrd="0" presId="urn:microsoft.com/office/officeart/2005/8/layout/target3"/>
    <dgm:cxn modelId="{E90A00AF-1AB7-F24A-ACB4-1E44200A96B0}" type="presParOf" srcId="{D84DCEF7-6412-AC43-975F-E8BBD8D2F221}" destId="{3FB832D8-0DE2-D545-8637-E34AEA16F2AC}" srcOrd="5" destOrd="0" presId="urn:microsoft.com/office/officeart/2005/8/layout/target3"/>
    <dgm:cxn modelId="{FDD349EF-4A61-A542-9A0F-D95C44B1E117}" type="presParOf" srcId="{D84DCEF7-6412-AC43-975F-E8BBD8D2F221}" destId="{1D68E228-10B8-7548-A7A6-854AF07D10FA}" srcOrd="6" destOrd="0" presId="urn:microsoft.com/office/officeart/2005/8/layout/target3"/>
    <dgm:cxn modelId="{A7D0A303-5C45-2642-9A0D-6B7B6A279A1E}" type="presParOf" srcId="{D84DCEF7-6412-AC43-975F-E8BBD8D2F221}" destId="{87B4508B-2435-D241-83BB-39C5CB6F9185}" srcOrd="7" destOrd="0" presId="urn:microsoft.com/office/officeart/2005/8/layout/target3"/>
    <dgm:cxn modelId="{670CE4E9-37FB-2249-9E31-A33F85616E92}" type="presParOf" srcId="{D84DCEF7-6412-AC43-975F-E8BBD8D2F221}" destId="{5E98912E-8A16-A447-A87B-1BF85193A6DE}" srcOrd="8" destOrd="0" presId="urn:microsoft.com/office/officeart/2005/8/layout/target3"/>
    <dgm:cxn modelId="{EFC0A7F5-875D-4145-B7D7-A44AD3281034}" type="presParOf" srcId="{D84DCEF7-6412-AC43-975F-E8BBD8D2F221}" destId="{D1E59EC4-1BA2-9B46-8F31-82AF09DD7DC9}" srcOrd="9" destOrd="0" presId="urn:microsoft.com/office/officeart/2005/8/layout/target3"/>
    <dgm:cxn modelId="{BFC0A259-6075-D148-868A-BB8EAB3F13FA}" type="presParOf" srcId="{D84DCEF7-6412-AC43-975F-E8BBD8D2F221}" destId="{E4CEB3AE-160F-B341-864A-061DCB6C2176}" srcOrd="10" destOrd="0" presId="urn:microsoft.com/office/officeart/2005/8/layout/target3"/>
    <dgm:cxn modelId="{7D4BBDE0-C19F-2649-8793-E585703E6936}" type="presParOf" srcId="{D84DCEF7-6412-AC43-975F-E8BBD8D2F221}" destId="{4EE786D3-BDEF-1749-AF7F-8E7FA38EB839}" srcOrd="11" destOrd="0" presId="urn:microsoft.com/office/officeart/2005/8/layout/target3"/>
    <dgm:cxn modelId="{09DAEB7F-BD5A-3448-8E99-B1C405F4AEEE}" type="presParOf" srcId="{D84DCEF7-6412-AC43-975F-E8BBD8D2F221}" destId="{28C77FD2-43C9-AB46-A36D-2458C3F04EDB}" srcOrd="12" destOrd="0" presId="urn:microsoft.com/office/officeart/2005/8/layout/target3"/>
    <dgm:cxn modelId="{A3FF3D82-263D-494E-AD59-00347AECEC6B}" type="presParOf" srcId="{D84DCEF7-6412-AC43-975F-E8BBD8D2F221}" destId="{B31F945F-3611-BB4D-9F4C-AE2017511430}" srcOrd="13" destOrd="0" presId="urn:microsoft.com/office/officeart/2005/8/layout/target3"/>
    <dgm:cxn modelId="{75F7C24A-AFFB-2D46-8286-C944D54DD11C}" type="presParOf" srcId="{D84DCEF7-6412-AC43-975F-E8BBD8D2F221}" destId="{CAD3B25D-C63A-3949-AD2D-C080C7F93895}" srcOrd="14" destOrd="0" presId="urn:microsoft.com/office/officeart/2005/8/layout/target3"/>
    <dgm:cxn modelId="{744FFE8D-750B-8C43-8F31-3FF63F60EDA6}" type="presParOf" srcId="{D84DCEF7-6412-AC43-975F-E8BBD8D2F221}" destId="{034B17F6-BB20-934D-8AC8-A000B86A496C}"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9996D-7B50-5F42-85B8-8DC146EAD0D3}"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6A5D4F48-2E89-F341-A9C3-92BF58788E3B}">
      <dgm:prSet/>
      <dgm:spPr/>
      <dgm:t>
        <a:bodyPr/>
        <a:lstStyle/>
        <a:p>
          <a:pPr rtl="0"/>
          <a:r>
            <a:rPr lang="en-US" b="1" i="1" smtClean="0"/>
            <a:t>Primary Care Centers</a:t>
          </a:r>
          <a:endParaRPr lang="en-US"/>
        </a:p>
      </dgm:t>
    </dgm:pt>
    <dgm:pt modelId="{6DC06011-6C11-DD40-99F8-E18D839BABB1}" type="parTrans" cxnId="{03189C76-D2D3-8149-8554-CFE3197C9144}">
      <dgm:prSet/>
      <dgm:spPr/>
      <dgm:t>
        <a:bodyPr/>
        <a:lstStyle/>
        <a:p>
          <a:endParaRPr lang="en-US"/>
        </a:p>
      </dgm:t>
    </dgm:pt>
    <dgm:pt modelId="{4F608D3D-CFBC-D54C-84BC-3B299E8B1716}" type="sibTrans" cxnId="{03189C76-D2D3-8149-8554-CFE3197C9144}">
      <dgm:prSet/>
      <dgm:spPr/>
      <dgm:t>
        <a:bodyPr/>
        <a:lstStyle/>
        <a:p>
          <a:endParaRPr lang="en-US"/>
        </a:p>
      </dgm:t>
    </dgm:pt>
    <dgm:pt modelId="{40D8C428-DEB3-F445-B6A4-D5C2F4298B40}">
      <dgm:prSet/>
      <dgm:spPr/>
      <dgm:t>
        <a:bodyPr/>
        <a:lstStyle/>
        <a:p>
          <a:pPr rtl="0"/>
          <a:r>
            <a:rPr lang="en-US" b="1" i="1" smtClean="0"/>
            <a:t>Logbook</a:t>
          </a:r>
          <a:endParaRPr lang="en-US"/>
        </a:p>
      </dgm:t>
    </dgm:pt>
    <dgm:pt modelId="{6D0334BC-6438-6944-9B8F-32AB30E4DCE1}" type="parTrans" cxnId="{063FF32C-DB88-7B42-9827-08A6E637A1A8}">
      <dgm:prSet/>
      <dgm:spPr/>
      <dgm:t>
        <a:bodyPr/>
        <a:lstStyle/>
        <a:p>
          <a:endParaRPr lang="en-US"/>
        </a:p>
      </dgm:t>
    </dgm:pt>
    <dgm:pt modelId="{48F64910-ACEC-8A44-83D5-3DCF992895A5}" type="sibTrans" cxnId="{063FF32C-DB88-7B42-9827-08A6E637A1A8}">
      <dgm:prSet/>
      <dgm:spPr/>
      <dgm:t>
        <a:bodyPr/>
        <a:lstStyle/>
        <a:p>
          <a:endParaRPr lang="en-US"/>
        </a:p>
      </dgm:t>
    </dgm:pt>
    <dgm:pt modelId="{65D9C07E-9243-2545-A1E2-FF56B3F5A164}">
      <dgm:prSet/>
      <dgm:spPr/>
      <dgm:t>
        <a:bodyPr/>
        <a:lstStyle/>
        <a:p>
          <a:pPr rtl="0"/>
          <a:r>
            <a:rPr lang="en-US" b="1" i="1" smtClean="0"/>
            <a:t>CBD</a:t>
          </a:r>
          <a:endParaRPr lang="en-US"/>
        </a:p>
      </dgm:t>
    </dgm:pt>
    <dgm:pt modelId="{EBC359C9-2CCD-BE4C-B32C-097BFD09D305}" type="parTrans" cxnId="{39F1911E-1AE3-6042-BD15-5549DE572064}">
      <dgm:prSet/>
      <dgm:spPr/>
      <dgm:t>
        <a:bodyPr/>
        <a:lstStyle/>
        <a:p>
          <a:endParaRPr lang="en-US"/>
        </a:p>
      </dgm:t>
    </dgm:pt>
    <dgm:pt modelId="{CFE29EC3-CBC6-7B41-8AAC-FAAE956D1EA6}" type="sibTrans" cxnId="{39F1911E-1AE3-6042-BD15-5549DE572064}">
      <dgm:prSet/>
      <dgm:spPr/>
      <dgm:t>
        <a:bodyPr/>
        <a:lstStyle/>
        <a:p>
          <a:endParaRPr lang="en-US"/>
        </a:p>
      </dgm:t>
    </dgm:pt>
    <dgm:pt modelId="{6BB0F8C9-2C3D-A745-897D-C64DB8260A41}">
      <dgm:prSet/>
      <dgm:spPr/>
      <dgm:t>
        <a:bodyPr/>
        <a:lstStyle/>
        <a:p>
          <a:pPr rtl="0"/>
          <a:r>
            <a:rPr lang="en-US" b="1" i="1" smtClean="0"/>
            <a:t>SLS</a:t>
          </a:r>
          <a:endParaRPr lang="en-US"/>
        </a:p>
      </dgm:t>
    </dgm:pt>
    <dgm:pt modelId="{EDE1F5BC-9EBB-1042-AAE1-713A1BBC4E6E}" type="parTrans" cxnId="{24D4C524-5E3D-E542-A4A7-B78955CF1059}">
      <dgm:prSet/>
      <dgm:spPr/>
      <dgm:t>
        <a:bodyPr/>
        <a:lstStyle/>
        <a:p>
          <a:endParaRPr lang="en-US"/>
        </a:p>
      </dgm:t>
    </dgm:pt>
    <dgm:pt modelId="{840EDDDA-1845-2348-8108-85FB99405917}" type="sibTrans" cxnId="{24D4C524-5E3D-E542-A4A7-B78955CF1059}">
      <dgm:prSet/>
      <dgm:spPr/>
      <dgm:t>
        <a:bodyPr/>
        <a:lstStyle/>
        <a:p>
          <a:endParaRPr lang="en-US"/>
        </a:p>
      </dgm:t>
    </dgm:pt>
    <dgm:pt modelId="{25E4FA46-AC88-4C45-9980-2624481B2512}">
      <dgm:prSet/>
      <dgm:spPr/>
      <dgm:t>
        <a:bodyPr/>
        <a:lstStyle/>
        <a:p>
          <a:pPr rtl="0"/>
          <a:r>
            <a:rPr lang="en-US" b="1" i="1" smtClean="0"/>
            <a:t>EBM</a:t>
          </a:r>
          <a:endParaRPr lang="en-US"/>
        </a:p>
      </dgm:t>
    </dgm:pt>
    <dgm:pt modelId="{C60F2DF9-A5C8-B64B-95E8-B062FF6DB995}" type="parTrans" cxnId="{3BB7513D-171F-EA41-8DA2-D81CC4E9C0D7}">
      <dgm:prSet/>
      <dgm:spPr/>
      <dgm:t>
        <a:bodyPr/>
        <a:lstStyle/>
        <a:p>
          <a:endParaRPr lang="en-US"/>
        </a:p>
      </dgm:t>
    </dgm:pt>
    <dgm:pt modelId="{1E509EA2-D33C-2A4E-9FCC-42DA7587B64C}" type="sibTrans" cxnId="{3BB7513D-171F-EA41-8DA2-D81CC4E9C0D7}">
      <dgm:prSet/>
      <dgm:spPr/>
      <dgm:t>
        <a:bodyPr/>
        <a:lstStyle/>
        <a:p>
          <a:endParaRPr lang="en-US"/>
        </a:p>
      </dgm:t>
    </dgm:pt>
    <dgm:pt modelId="{107B647A-2375-574D-8132-9104A6B45A81}" type="pres">
      <dgm:prSet presAssocID="{2EB9996D-7B50-5F42-85B8-8DC146EAD0D3}" presName="linear" presStyleCnt="0">
        <dgm:presLayoutVars>
          <dgm:animLvl val="lvl"/>
          <dgm:resizeHandles val="exact"/>
        </dgm:presLayoutVars>
      </dgm:prSet>
      <dgm:spPr/>
      <dgm:t>
        <a:bodyPr/>
        <a:lstStyle/>
        <a:p>
          <a:endParaRPr lang="en-US"/>
        </a:p>
      </dgm:t>
    </dgm:pt>
    <dgm:pt modelId="{1467C3D2-50AC-3C4B-BFE3-4A0746925556}" type="pres">
      <dgm:prSet presAssocID="{6A5D4F48-2E89-F341-A9C3-92BF58788E3B}" presName="parentText" presStyleLbl="node1" presStyleIdx="0" presStyleCnt="5">
        <dgm:presLayoutVars>
          <dgm:chMax val="0"/>
          <dgm:bulletEnabled val="1"/>
        </dgm:presLayoutVars>
      </dgm:prSet>
      <dgm:spPr/>
      <dgm:t>
        <a:bodyPr/>
        <a:lstStyle/>
        <a:p>
          <a:endParaRPr lang="en-US"/>
        </a:p>
      </dgm:t>
    </dgm:pt>
    <dgm:pt modelId="{EE036583-6F06-3049-844F-569CB934752A}" type="pres">
      <dgm:prSet presAssocID="{4F608D3D-CFBC-D54C-84BC-3B299E8B1716}" presName="spacer" presStyleCnt="0"/>
      <dgm:spPr/>
    </dgm:pt>
    <dgm:pt modelId="{7E3512D2-1EA2-7244-B928-947D0545CAA1}" type="pres">
      <dgm:prSet presAssocID="{40D8C428-DEB3-F445-B6A4-D5C2F4298B40}" presName="parentText" presStyleLbl="node1" presStyleIdx="1" presStyleCnt="5">
        <dgm:presLayoutVars>
          <dgm:chMax val="0"/>
          <dgm:bulletEnabled val="1"/>
        </dgm:presLayoutVars>
      </dgm:prSet>
      <dgm:spPr/>
      <dgm:t>
        <a:bodyPr/>
        <a:lstStyle/>
        <a:p>
          <a:endParaRPr lang="en-US"/>
        </a:p>
      </dgm:t>
    </dgm:pt>
    <dgm:pt modelId="{816ED240-C309-9F43-BEC5-5B4B5AA01080}" type="pres">
      <dgm:prSet presAssocID="{48F64910-ACEC-8A44-83D5-3DCF992895A5}" presName="spacer" presStyleCnt="0"/>
      <dgm:spPr/>
    </dgm:pt>
    <dgm:pt modelId="{72560FFA-52E0-D44D-8D54-145BF4B6C50A}" type="pres">
      <dgm:prSet presAssocID="{65D9C07E-9243-2545-A1E2-FF56B3F5A164}" presName="parentText" presStyleLbl="node1" presStyleIdx="2" presStyleCnt="5">
        <dgm:presLayoutVars>
          <dgm:chMax val="0"/>
          <dgm:bulletEnabled val="1"/>
        </dgm:presLayoutVars>
      </dgm:prSet>
      <dgm:spPr/>
      <dgm:t>
        <a:bodyPr/>
        <a:lstStyle/>
        <a:p>
          <a:endParaRPr lang="en-US"/>
        </a:p>
      </dgm:t>
    </dgm:pt>
    <dgm:pt modelId="{8DD6E032-3AF9-FF4D-9979-176B67EC185D}" type="pres">
      <dgm:prSet presAssocID="{CFE29EC3-CBC6-7B41-8AAC-FAAE956D1EA6}" presName="spacer" presStyleCnt="0"/>
      <dgm:spPr/>
    </dgm:pt>
    <dgm:pt modelId="{1C2728A8-22CF-0846-9D01-2FC0541B1743}" type="pres">
      <dgm:prSet presAssocID="{6BB0F8C9-2C3D-A745-897D-C64DB8260A41}" presName="parentText" presStyleLbl="node1" presStyleIdx="3" presStyleCnt="5">
        <dgm:presLayoutVars>
          <dgm:chMax val="0"/>
          <dgm:bulletEnabled val="1"/>
        </dgm:presLayoutVars>
      </dgm:prSet>
      <dgm:spPr/>
      <dgm:t>
        <a:bodyPr/>
        <a:lstStyle/>
        <a:p>
          <a:endParaRPr lang="en-US"/>
        </a:p>
      </dgm:t>
    </dgm:pt>
    <dgm:pt modelId="{4F339889-62B5-354E-A283-FF1A9BA35BBA}" type="pres">
      <dgm:prSet presAssocID="{840EDDDA-1845-2348-8108-85FB99405917}" presName="spacer" presStyleCnt="0"/>
      <dgm:spPr/>
    </dgm:pt>
    <dgm:pt modelId="{DB1EE71A-AA7A-FD4D-9242-7897A10BED3D}" type="pres">
      <dgm:prSet presAssocID="{25E4FA46-AC88-4C45-9980-2624481B2512}" presName="parentText" presStyleLbl="node1" presStyleIdx="4" presStyleCnt="5">
        <dgm:presLayoutVars>
          <dgm:chMax val="0"/>
          <dgm:bulletEnabled val="1"/>
        </dgm:presLayoutVars>
      </dgm:prSet>
      <dgm:spPr/>
      <dgm:t>
        <a:bodyPr/>
        <a:lstStyle/>
        <a:p>
          <a:endParaRPr lang="en-US"/>
        </a:p>
      </dgm:t>
    </dgm:pt>
  </dgm:ptLst>
  <dgm:cxnLst>
    <dgm:cxn modelId="{063FF32C-DB88-7B42-9827-08A6E637A1A8}" srcId="{2EB9996D-7B50-5F42-85B8-8DC146EAD0D3}" destId="{40D8C428-DEB3-F445-B6A4-D5C2F4298B40}" srcOrd="1" destOrd="0" parTransId="{6D0334BC-6438-6944-9B8F-32AB30E4DCE1}" sibTransId="{48F64910-ACEC-8A44-83D5-3DCF992895A5}"/>
    <dgm:cxn modelId="{227BBBE3-305E-E847-BB9C-FC6DF327474A}" type="presOf" srcId="{65D9C07E-9243-2545-A1E2-FF56B3F5A164}" destId="{72560FFA-52E0-D44D-8D54-145BF4B6C50A}" srcOrd="0" destOrd="0" presId="urn:microsoft.com/office/officeart/2005/8/layout/vList2"/>
    <dgm:cxn modelId="{1906BD7C-73C4-304A-B29F-1C76F512339F}" type="presOf" srcId="{2EB9996D-7B50-5F42-85B8-8DC146EAD0D3}" destId="{107B647A-2375-574D-8132-9104A6B45A81}" srcOrd="0" destOrd="0" presId="urn:microsoft.com/office/officeart/2005/8/layout/vList2"/>
    <dgm:cxn modelId="{39F1911E-1AE3-6042-BD15-5549DE572064}" srcId="{2EB9996D-7B50-5F42-85B8-8DC146EAD0D3}" destId="{65D9C07E-9243-2545-A1E2-FF56B3F5A164}" srcOrd="2" destOrd="0" parTransId="{EBC359C9-2CCD-BE4C-B32C-097BFD09D305}" sibTransId="{CFE29EC3-CBC6-7B41-8AAC-FAAE956D1EA6}"/>
    <dgm:cxn modelId="{3589B416-28DA-B747-8652-D3091B170170}" type="presOf" srcId="{25E4FA46-AC88-4C45-9980-2624481B2512}" destId="{DB1EE71A-AA7A-FD4D-9242-7897A10BED3D}" srcOrd="0" destOrd="0" presId="urn:microsoft.com/office/officeart/2005/8/layout/vList2"/>
    <dgm:cxn modelId="{8CF407A6-9939-4544-BF3E-2357C046EA04}" type="presOf" srcId="{6BB0F8C9-2C3D-A745-897D-C64DB8260A41}" destId="{1C2728A8-22CF-0846-9D01-2FC0541B1743}" srcOrd="0" destOrd="0" presId="urn:microsoft.com/office/officeart/2005/8/layout/vList2"/>
    <dgm:cxn modelId="{5E3DD179-62F4-9149-AFC3-FA0BEDB0EF87}" type="presOf" srcId="{40D8C428-DEB3-F445-B6A4-D5C2F4298B40}" destId="{7E3512D2-1EA2-7244-B928-947D0545CAA1}" srcOrd="0" destOrd="0" presId="urn:microsoft.com/office/officeart/2005/8/layout/vList2"/>
    <dgm:cxn modelId="{3BB7513D-171F-EA41-8DA2-D81CC4E9C0D7}" srcId="{2EB9996D-7B50-5F42-85B8-8DC146EAD0D3}" destId="{25E4FA46-AC88-4C45-9980-2624481B2512}" srcOrd="4" destOrd="0" parTransId="{C60F2DF9-A5C8-B64B-95E8-B062FF6DB995}" sibTransId="{1E509EA2-D33C-2A4E-9FCC-42DA7587B64C}"/>
    <dgm:cxn modelId="{24D4C524-5E3D-E542-A4A7-B78955CF1059}" srcId="{2EB9996D-7B50-5F42-85B8-8DC146EAD0D3}" destId="{6BB0F8C9-2C3D-A745-897D-C64DB8260A41}" srcOrd="3" destOrd="0" parTransId="{EDE1F5BC-9EBB-1042-AAE1-713A1BBC4E6E}" sibTransId="{840EDDDA-1845-2348-8108-85FB99405917}"/>
    <dgm:cxn modelId="{03189C76-D2D3-8149-8554-CFE3197C9144}" srcId="{2EB9996D-7B50-5F42-85B8-8DC146EAD0D3}" destId="{6A5D4F48-2E89-F341-A9C3-92BF58788E3B}" srcOrd="0" destOrd="0" parTransId="{6DC06011-6C11-DD40-99F8-E18D839BABB1}" sibTransId="{4F608D3D-CFBC-D54C-84BC-3B299E8B1716}"/>
    <dgm:cxn modelId="{259A19AD-44BD-CA47-9DB6-1D2C236C39C4}" type="presOf" srcId="{6A5D4F48-2E89-F341-A9C3-92BF58788E3B}" destId="{1467C3D2-50AC-3C4B-BFE3-4A0746925556}" srcOrd="0" destOrd="0" presId="urn:microsoft.com/office/officeart/2005/8/layout/vList2"/>
    <dgm:cxn modelId="{2FD90EDD-9D66-7C45-B7CC-D14E597D115E}" type="presParOf" srcId="{107B647A-2375-574D-8132-9104A6B45A81}" destId="{1467C3D2-50AC-3C4B-BFE3-4A0746925556}" srcOrd="0" destOrd="0" presId="urn:microsoft.com/office/officeart/2005/8/layout/vList2"/>
    <dgm:cxn modelId="{CA40FB63-5896-BE46-9D98-1D657639A7FD}" type="presParOf" srcId="{107B647A-2375-574D-8132-9104A6B45A81}" destId="{EE036583-6F06-3049-844F-569CB934752A}" srcOrd="1" destOrd="0" presId="urn:microsoft.com/office/officeart/2005/8/layout/vList2"/>
    <dgm:cxn modelId="{809C9014-CC17-7F4B-BDA9-850B499EB559}" type="presParOf" srcId="{107B647A-2375-574D-8132-9104A6B45A81}" destId="{7E3512D2-1EA2-7244-B928-947D0545CAA1}" srcOrd="2" destOrd="0" presId="urn:microsoft.com/office/officeart/2005/8/layout/vList2"/>
    <dgm:cxn modelId="{2C4CCA09-48C3-444E-8CF9-9452E6EE1E42}" type="presParOf" srcId="{107B647A-2375-574D-8132-9104A6B45A81}" destId="{816ED240-C309-9F43-BEC5-5B4B5AA01080}" srcOrd="3" destOrd="0" presId="urn:microsoft.com/office/officeart/2005/8/layout/vList2"/>
    <dgm:cxn modelId="{D7E69D1E-0EB4-BF4B-A338-3E7455FDFD7D}" type="presParOf" srcId="{107B647A-2375-574D-8132-9104A6B45A81}" destId="{72560FFA-52E0-D44D-8D54-145BF4B6C50A}" srcOrd="4" destOrd="0" presId="urn:microsoft.com/office/officeart/2005/8/layout/vList2"/>
    <dgm:cxn modelId="{17306587-D041-F44B-A7C2-98012D58C95B}" type="presParOf" srcId="{107B647A-2375-574D-8132-9104A6B45A81}" destId="{8DD6E032-3AF9-FF4D-9979-176B67EC185D}" srcOrd="5" destOrd="0" presId="urn:microsoft.com/office/officeart/2005/8/layout/vList2"/>
    <dgm:cxn modelId="{51A18F6B-7997-044D-95E6-B0D49D1F3E47}" type="presParOf" srcId="{107B647A-2375-574D-8132-9104A6B45A81}" destId="{1C2728A8-22CF-0846-9D01-2FC0541B1743}" srcOrd="6" destOrd="0" presId="urn:microsoft.com/office/officeart/2005/8/layout/vList2"/>
    <dgm:cxn modelId="{32D84D39-0260-9F4A-B9E2-C22697F7FEDC}" type="presParOf" srcId="{107B647A-2375-574D-8132-9104A6B45A81}" destId="{4F339889-62B5-354E-A283-FF1A9BA35BBA}" srcOrd="7" destOrd="0" presId="urn:microsoft.com/office/officeart/2005/8/layout/vList2"/>
    <dgm:cxn modelId="{218E3F46-EB89-7548-8D47-44099644AF2A}" type="presParOf" srcId="{107B647A-2375-574D-8132-9104A6B45A81}" destId="{DB1EE71A-AA7A-FD4D-9242-7897A10BED3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92CD9-3021-5549-8A91-CF0A3762DF9F}">
      <dsp:nvSpPr>
        <dsp:cNvPr id="0" name=""/>
        <dsp:cNvSpPr/>
      </dsp:nvSpPr>
      <dsp:spPr>
        <a:xfrm>
          <a:off x="1237" y="281562"/>
          <a:ext cx="889973" cy="444986"/>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rgbClr val="E6E6E6"/>
              </a:solidFill>
            </a:rPr>
            <a:t>Cycle 1</a:t>
          </a:r>
        </a:p>
      </dsp:txBody>
      <dsp:txXfrm>
        <a:off x="14270" y="294595"/>
        <a:ext cx="863907" cy="418920"/>
      </dsp:txXfrm>
    </dsp:sp>
    <dsp:sp modelId="{0B56CA6E-7FB7-9E4F-A27A-70097EFDCE72}">
      <dsp:nvSpPr>
        <dsp:cNvPr id="0" name=""/>
        <dsp:cNvSpPr/>
      </dsp:nvSpPr>
      <dsp:spPr>
        <a:xfrm rot="19457599">
          <a:off x="850005" y="336395"/>
          <a:ext cx="438402" cy="79453"/>
        </a:xfrm>
        <a:custGeom>
          <a:avLst/>
          <a:gdLst/>
          <a:ahLst/>
          <a:cxnLst/>
          <a:rect l="0" t="0" r="0" b="0"/>
          <a:pathLst>
            <a:path>
              <a:moveTo>
                <a:pt x="0" y="39726"/>
              </a:moveTo>
              <a:lnTo>
                <a:pt x="438402" y="39726"/>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058246" y="365162"/>
        <a:ext cx="21920" cy="21920"/>
      </dsp:txXfrm>
    </dsp:sp>
    <dsp:sp modelId="{B28683A8-7F0A-B948-A2BF-307613923DB4}">
      <dsp:nvSpPr>
        <dsp:cNvPr id="0" name=""/>
        <dsp:cNvSpPr/>
      </dsp:nvSpPr>
      <dsp:spPr>
        <a:xfrm>
          <a:off x="1247201" y="25695"/>
          <a:ext cx="889973" cy="444986"/>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OBGYN</a:t>
          </a:r>
        </a:p>
      </dsp:txBody>
      <dsp:txXfrm>
        <a:off x="1260234" y="38728"/>
        <a:ext cx="863907" cy="418920"/>
      </dsp:txXfrm>
    </dsp:sp>
    <dsp:sp modelId="{84B966DE-502F-E44D-9F91-E22A3AB90918}">
      <dsp:nvSpPr>
        <dsp:cNvPr id="0" name=""/>
        <dsp:cNvSpPr/>
      </dsp:nvSpPr>
      <dsp:spPr>
        <a:xfrm>
          <a:off x="2137174" y="208461"/>
          <a:ext cx="355989" cy="79453"/>
        </a:xfrm>
        <a:custGeom>
          <a:avLst/>
          <a:gdLst/>
          <a:ahLst/>
          <a:cxnLst/>
          <a:rect l="0" t="0" r="0" b="0"/>
          <a:pathLst>
            <a:path>
              <a:moveTo>
                <a:pt x="0" y="39726"/>
              </a:moveTo>
              <a:lnTo>
                <a:pt x="355989" y="39726"/>
              </a:lnTo>
            </a:path>
          </a:pathLst>
        </a:custGeom>
        <a:no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306269" y="239288"/>
        <a:ext cx="17799" cy="17799"/>
      </dsp:txXfrm>
    </dsp:sp>
    <dsp:sp modelId="{CAEE58F8-68A8-E144-99AE-52EA16D800CB}">
      <dsp:nvSpPr>
        <dsp:cNvPr id="0" name=""/>
        <dsp:cNvSpPr/>
      </dsp:nvSpPr>
      <dsp:spPr>
        <a:xfrm>
          <a:off x="2493164" y="25695"/>
          <a:ext cx="889973" cy="444986"/>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KKUH</a:t>
          </a:r>
        </a:p>
      </dsp:txBody>
      <dsp:txXfrm>
        <a:off x="2506197" y="38728"/>
        <a:ext cx="863907" cy="418920"/>
      </dsp:txXfrm>
    </dsp:sp>
    <dsp:sp modelId="{A466093B-EC4A-A243-9D0E-DC0E289955AA}">
      <dsp:nvSpPr>
        <dsp:cNvPr id="0" name=""/>
        <dsp:cNvSpPr/>
      </dsp:nvSpPr>
      <dsp:spPr>
        <a:xfrm rot="2142401">
          <a:off x="850005" y="592263"/>
          <a:ext cx="438402" cy="79453"/>
        </a:xfrm>
        <a:custGeom>
          <a:avLst/>
          <a:gdLst/>
          <a:ahLst/>
          <a:cxnLst/>
          <a:rect l="0" t="0" r="0" b="0"/>
          <a:pathLst>
            <a:path>
              <a:moveTo>
                <a:pt x="0" y="39726"/>
              </a:moveTo>
              <a:lnTo>
                <a:pt x="438402" y="39726"/>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058246" y="621029"/>
        <a:ext cx="21920" cy="21920"/>
      </dsp:txXfrm>
    </dsp:sp>
    <dsp:sp modelId="{6AE4859C-CF30-164B-AE1D-C27BD5067912}">
      <dsp:nvSpPr>
        <dsp:cNvPr id="0" name=""/>
        <dsp:cNvSpPr/>
      </dsp:nvSpPr>
      <dsp:spPr>
        <a:xfrm>
          <a:off x="1247201" y="537430"/>
          <a:ext cx="889973" cy="444986"/>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a:t>Anesth</a:t>
          </a:r>
          <a:endParaRPr lang="en-US" sz="2000" kern="1200" dirty="0"/>
        </a:p>
      </dsp:txBody>
      <dsp:txXfrm>
        <a:off x="1260234" y="550463"/>
        <a:ext cx="863907" cy="418920"/>
      </dsp:txXfrm>
    </dsp:sp>
    <dsp:sp modelId="{A756804A-1E22-8D46-BFC4-AD1BF60A642B}">
      <dsp:nvSpPr>
        <dsp:cNvPr id="0" name=""/>
        <dsp:cNvSpPr/>
      </dsp:nvSpPr>
      <dsp:spPr>
        <a:xfrm>
          <a:off x="2137174" y="720196"/>
          <a:ext cx="355989" cy="79453"/>
        </a:xfrm>
        <a:custGeom>
          <a:avLst/>
          <a:gdLst/>
          <a:ahLst/>
          <a:cxnLst/>
          <a:rect l="0" t="0" r="0" b="0"/>
          <a:pathLst>
            <a:path>
              <a:moveTo>
                <a:pt x="0" y="39726"/>
              </a:moveTo>
              <a:lnTo>
                <a:pt x="355989" y="39726"/>
              </a:lnTo>
            </a:path>
          </a:pathLst>
        </a:custGeom>
        <a:no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306269" y="751023"/>
        <a:ext cx="17799" cy="17799"/>
      </dsp:txXfrm>
    </dsp:sp>
    <dsp:sp modelId="{BE2E1295-B98B-D24C-9424-3334E42E3A68}">
      <dsp:nvSpPr>
        <dsp:cNvPr id="0" name=""/>
        <dsp:cNvSpPr/>
      </dsp:nvSpPr>
      <dsp:spPr>
        <a:xfrm>
          <a:off x="2493164" y="537430"/>
          <a:ext cx="889973" cy="444986"/>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KKUH</a:t>
          </a:r>
        </a:p>
      </dsp:txBody>
      <dsp:txXfrm>
        <a:off x="2506197" y="550463"/>
        <a:ext cx="863907" cy="41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A45D-EBB9-0840-AA7E-DC584DAF5C5F}">
      <dsp:nvSpPr>
        <dsp:cNvPr id="0" name=""/>
        <dsp:cNvSpPr/>
      </dsp:nvSpPr>
      <dsp:spPr>
        <a:xfrm>
          <a:off x="594658" y="51670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Cycle 2</a:t>
          </a:r>
        </a:p>
      </dsp:txBody>
      <dsp:txXfrm>
        <a:off x="607799" y="529844"/>
        <a:ext cx="871074" cy="422396"/>
      </dsp:txXfrm>
    </dsp:sp>
    <dsp:sp modelId="{47D84F23-3E3E-8243-96EC-E1860F128ED9}">
      <dsp:nvSpPr>
        <dsp:cNvPr id="0" name=""/>
        <dsp:cNvSpPr/>
      </dsp:nvSpPr>
      <dsp:spPr>
        <a:xfrm rot="18289469">
          <a:off x="1357211" y="455806"/>
          <a:ext cx="628549" cy="54492"/>
        </a:xfrm>
        <a:custGeom>
          <a:avLst/>
          <a:gdLst/>
          <a:ahLst/>
          <a:cxnLst/>
          <a:rect l="0" t="0" r="0" b="0"/>
          <a:pathLst>
            <a:path>
              <a:moveTo>
                <a:pt x="0" y="27246"/>
              </a:moveTo>
              <a:lnTo>
                <a:pt x="628549"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5772" y="467338"/>
        <a:ext cx="31427" cy="31427"/>
      </dsp:txXfrm>
    </dsp:sp>
    <dsp:sp modelId="{FD65416D-58F7-414D-A54A-20E5C028DFE4}">
      <dsp:nvSpPr>
        <dsp:cNvPr id="0" name=""/>
        <dsp:cNvSpPr/>
      </dsp:nvSpPr>
      <dsp:spPr>
        <a:xfrm>
          <a:off x="1850957" y="72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t>Ortho</a:t>
          </a:r>
        </a:p>
      </dsp:txBody>
      <dsp:txXfrm>
        <a:off x="1864098" y="13864"/>
        <a:ext cx="871074" cy="422396"/>
      </dsp:txXfrm>
    </dsp:sp>
    <dsp:sp modelId="{B1F194A6-5AEA-3949-91FE-0AD8404EDCB9}">
      <dsp:nvSpPr>
        <dsp:cNvPr id="0" name=""/>
        <dsp:cNvSpPr/>
      </dsp:nvSpPr>
      <dsp:spPr>
        <a:xfrm>
          <a:off x="2748313" y="197816"/>
          <a:ext cx="358942" cy="54492"/>
        </a:xfrm>
        <a:custGeom>
          <a:avLst/>
          <a:gdLst/>
          <a:ahLst/>
          <a:cxnLst/>
          <a:rect l="0" t="0" r="0" b="0"/>
          <a:pathLst>
            <a:path>
              <a:moveTo>
                <a:pt x="0" y="27246"/>
              </a:moveTo>
              <a:lnTo>
                <a:pt x="358942"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8811" y="216089"/>
        <a:ext cx="17947" cy="17947"/>
      </dsp:txXfrm>
    </dsp:sp>
    <dsp:sp modelId="{D409CA46-6A4D-2649-BC02-1638AA522E28}">
      <dsp:nvSpPr>
        <dsp:cNvPr id="0" name=""/>
        <dsp:cNvSpPr/>
      </dsp:nvSpPr>
      <dsp:spPr>
        <a:xfrm>
          <a:off x="3107256" y="72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KKUH</a:t>
          </a:r>
        </a:p>
      </dsp:txBody>
      <dsp:txXfrm>
        <a:off x="3120397" y="13864"/>
        <a:ext cx="871074" cy="422396"/>
      </dsp:txXfrm>
    </dsp:sp>
    <dsp:sp modelId="{7F72FF67-E665-EF41-9614-4F5EE3FC7396}">
      <dsp:nvSpPr>
        <dsp:cNvPr id="0" name=""/>
        <dsp:cNvSpPr/>
      </dsp:nvSpPr>
      <dsp:spPr>
        <a:xfrm>
          <a:off x="1492014" y="713796"/>
          <a:ext cx="358942" cy="54492"/>
        </a:xfrm>
        <a:custGeom>
          <a:avLst/>
          <a:gdLst/>
          <a:ahLst/>
          <a:cxnLst/>
          <a:rect l="0" t="0" r="0" b="0"/>
          <a:pathLst>
            <a:path>
              <a:moveTo>
                <a:pt x="0" y="27246"/>
              </a:moveTo>
              <a:lnTo>
                <a:pt x="358942"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62512" y="732068"/>
        <a:ext cx="17947" cy="17947"/>
      </dsp:txXfrm>
    </dsp:sp>
    <dsp:sp modelId="{A9ED5DD2-83EC-B048-A366-4ACEB3626E6E}">
      <dsp:nvSpPr>
        <dsp:cNvPr id="0" name=""/>
        <dsp:cNvSpPr/>
      </dsp:nvSpPr>
      <dsp:spPr>
        <a:xfrm>
          <a:off x="1850957" y="51670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a:t>Optha</a:t>
          </a:r>
          <a:endParaRPr lang="en-US" sz="2000" kern="1200" dirty="0"/>
        </a:p>
      </dsp:txBody>
      <dsp:txXfrm>
        <a:off x="1864098" y="529844"/>
        <a:ext cx="871074" cy="422396"/>
      </dsp:txXfrm>
    </dsp:sp>
    <dsp:sp modelId="{736DB8FD-7E24-443A-9518-6FE59FE83775}">
      <dsp:nvSpPr>
        <dsp:cNvPr id="0" name=""/>
        <dsp:cNvSpPr/>
      </dsp:nvSpPr>
      <dsp:spPr>
        <a:xfrm>
          <a:off x="2748313" y="713796"/>
          <a:ext cx="358942" cy="54492"/>
        </a:xfrm>
        <a:custGeom>
          <a:avLst/>
          <a:gdLst/>
          <a:ahLst/>
          <a:cxnLst/>
          <a:rect l="0" t="0" r="0" b="0"/>
          <a:pathLst>
            <a:path>
              <a:moveTo>
                <a:pt x="0" y="27246"/>
              </a:moveTo>
              <a:lnTo>
                <a:pt x="358942"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918811" y="732068"/>
        <a:ext cx="17947" cy="17947"/>
      </dsp:txXfrm>
    </dsp:sp>
    <dsp:sp modelId="{75F7C978-C08A-491D-940B-807E7E112DAF}">
      <dsp:nvSpPr>
        <dsp:cNvPr id="0" name=""/>
        <dsp:cNvSpPr/>
      </dsp:nvSpPr>
      <dsp:spPr>
        <a:xfrm>
          <a:off x="3107256" y="51670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KAUH</a:t>
          </a:r>
        </a:p>
      </dsp:txBody>
      <dsp:txXfrm>
        <a:off x="3120397" y="529844"/>
        <a:ext cx="871074" cy="422396"/>
      </dsp:txXfrm>
    </dsp:sp>
    <dsp:sp modelId="{99BBCCFF-3EA1-C543-BFDD-376D7F0D6F60}">
      <dsp:nvSpPr>
        <dsp:cNvPr id="0" name=""/>
        <dsp:cNvSpPr/>
      </dsp:nvSpPr>
      <dsp:spPr>
        <a:xfrm rot="3310531">
          <a:off x="1357211" y="971786"/>
          <a:ext cx="628549" cy="54492"/>
        </a:xfrm>
        <a:custGeom>
          <a:avLst/>
          <a:gdLst/>
          <a:ahLst/>
          <a:cxnLst/>
          <a:rect l="0" t="0" r="0" b="0"/>
          <a:pathLst>
            <a:path>
              <a:moveTo>
                <a:pt x="0" y="27246"/>
              </a:moveTo>
              <a:lnTo>
                <a:pt x="628549"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5772" y="983318"/>
        <a:ext cx="31427" cy="31427"/>
      </dsp:txXfrm>
    </dsp:sp>
    <dsp:sp modelId="{C76495C1-926B-1645-942A-AF8F8D297B37}">
      <dsp:nvSpPr>
        <dsp:cNvPr id="0" name=""/>
        <dsp:cNvSpPr/>
      </dsp:nvSpPr>
      <dsp:spPr>
        <a:xfrm>
          <a:off x="1850957" y="103268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ENT</a:t>
          </a:r>
        </a:p>
      </dsp:txBody>
      <dsp:txXfrm>
        <a:off x="1864098" y="1045824"/>
        <a:ext cx="871074" cy="422396"/>
      </dsp:txXfrm>
    </dsp:sp>
    <dsp:sp modelId="{93E687CF-FB35-694E-91E3-737684047402}">
      <dsp:nvSpPr>
        <dsp:cNvPr id="0" name=""/>
        <dsp:cNvSpPr/>
      </dsp:nvSpPr>
      <dsp:spPr>
        <a:xfrm>
          <a:off x="2748313" y="1229776"/>
          <a:ext cx="358942" cy="54492"/>
        </a:xfrm>
        <a:custGeom>
          <a:avLst/>
          <a:gdLst/>
          <a:ahLst/>
          <a:cxnLst/>
          <a:rect l="0" t="0" r="0" b="0"/>
          <a:pathLst>
            <a:path>
              <a:moveTo>
                <a:pt x="0" y="27246"/>
              </a:moveTo>
              <a:lnTo>
                <a:pt x="358942" y="27246"/>
              </a:lnTo>
            </a:path>
          </a:pathLst>
        </a:custGeom>
        <a:noFill/>
        <a:ln w="6350" cap="flat" cmpd="sng" algn="ctr">
          <a:solidFill>
            <a:schemeClr val="bg1">
              <a:lumMod val="6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8811" y="1248048"/>
        <a:ext cx="17947" cy="17947"/>
      </dsp:txXfrm>
    </dsp:sp>
    <dsp:sp modelId="{2EB32FCC-AB7E-3743-A743-B205A4204E0E}">
      <dsp:nvSpPr>
        <dsp:cNvPr id="0" name=""/>
        <dsp:cNvSpPr/>
      </dsp:nvSpPr>
      <dsp:spPr>
        <a:xfrm>
          <a:off x="3107256" y="1032683"/>
          <a:ext cx="897356" cy="448678"/>
        </a:xfrm>
        <a:prstGeom prst="roundRect">
          <a:avLst>
            <a:gd name="adj" fmla="val 10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KAUH</a:t>
          </a:r>
        </a:p>
      </dsp:txBody>
      <dsp:txXfrm>
        <a:off x="3120397" y="1045824"/>
        <a:ext cx="871074" cy="422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35C1-565C-974B-807B-600B57DC42A9}">
      <dsp:nvSpPr>
        <dsp:cNvPr id="0" name=""/>
        <dsp:cNvSpPr/>
      </dsp:nvSpPr>
      <dsp:spPr>
        <a:xfrm>
          <a:off x="6863" y="1274043"/>
          <a:ext cx="941444" cy="470722"/>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Cycle 3</a:t>
          </a:r>
        </a:p>
      </dsp:txBody>
      <dsp:txXfrm>
        <a:off x="20650" y="1287830"/>
        <a:ext cx="913870" cy="443148"/>
      </dsp:txXfrm>
    </dsp:sp>
    <dsp:sp modelId="{8AEC3BD0-AD17-204E-9D47-E480C4A40199}">
      <dsp:nvSpPr>
        <dsp:cNvPr id="0" name=""/>
        <dsp:cNvSpPr/>
      </dsp:nvSpPr>
      <dsp:spPr>
        <a:xfrm rot="17981865">
          <a:off x="756541" y="1164034"/>
          <a:ext cx="760111" cy="30468"/>
        </a:xfrm>
        <a:custGeom>
          <a:avLst/>
          <a:gdLst/>
          <a:ahLst/>
          <a:cxnLst/>
          <a:rect l="0" t="0" r="0" b="0"/>
          <a:pathLst>
            <a:path>
              <a:moveTo>
                <a:pt x="0" y="15234"/>
              </a:moveTo>
              <a:lnTo>
                <a:pt x="760111"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117595" y="1160266"/>
        <a:ext cx="38005" cy="38005"/>
      </dsp:txXfrm>
    </dsp:sp>
    <dsp:sp modelId="{D982E80A-605C-4242-99BA-EDC276AF796C}">
      <dsp:nvSpPr>
        <dsp:cNvPr id="0" name=""/>
        <dsp:cNvSpPr/>
      </dsp:nvSpPr>
      <dsp:spPr>
        <a:xfrm>
          <a:off x="1324886" y="613771"/>
          <a:ext cx="941444" cy="470722"/>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PHC</a:t>
          </a:r>
        </a:p>
      </dsp:txBody>
      <dsp:txXfrm>
        <a:off x="1338673" y="627558"/>
        <a:ext cx="913870" cy="443148"/>
      </dsp:txXfrm>
    </dsp:sp>
    <dsp:sp modelId="{54503B1A-FE7F-0B47-93BA-0F04D40CF0F3}">
      <dsp:nvSpPr>
        <dsp:cNvPr id="0" name=""/>
        <dsp:cNvSpPr/>
      </dsp:nvSpPr>
      <dsp:spPr>
        <a:xfrm rot="19479516">
          <a:off x="2223795" y="700378"/>
          <a:ext cx="461651" cy="30468"/>
        </a:xfrm>
        <a:custGeom>
          <a:avLst/>
          <a:gdLst/>
          <a:ahLst/>
          <a:cxnLst/>
          <a:rect l="0" t="0" r="0" b="0"/>
          <a:pathLst>
            <a:path>
              <a:moveTo>
                <a:pt x="0" y="15234"/>
              </a:moveTo>
              <a:lnTo>
                <a:pt x="461651"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443079" y="704071"/>
        <a:ext cx="23082" cy="23082"/>
      </dsp:txXfrm>
    </dsp:sp>
    <dsp:sp modelId="{ED1E567C-3FE1-0B44-BBBF-D09D92083038}">
      <dsp:nvSpPr>
        <dsp:cNvPr id="0" name=""/>
        <dsp:cNvSpPr/>
      </dsp:nvSpPr>
      <dsp:spPr>
        <a:xfrm>
          <a:off x="2642909" y="375889"/>
          <a:ext cx="3721277" cy="412404"/>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KKUH</a:t>
          </a:r>
        </a:p>
      </dsp:txBody>
      <dsp:txXfrm>
        <a:off x="2654988" y="387968"/>
        <a:ext cx="3697119" cy="388246"/>
      </dsp:txXfrm>
    </dsp:sp>
    <dsp:sp modelId="{8F5C132C-27CB-4A6C-90B2-4EE3F142317A}">
      <dsp:nvSpPr>
        <dsp:cNvPr id="0" name=""/>
        <dsp:cNvSpPr/>
      </dsp:nvSpPr>
      <dsp:spPr>
        <a:xfrm rot="1960369">
          <a:off x="2230937" y="954652"/>
          <a:ext cx="447366" cy="30468"/>
        </a:xfrm>
        <a:custGeom>
          <a:avLst/>
          <a:gdLst/>
          <a:ahLst/>
          <a:cxnLst/>
          <a:rect l="0" t="0" r="0" b="0"/>
          <a:pathLst>
            <a:path>
              <a:moveTo>
                <a:pt x="0" y="15234"/>
              </a:moveTo>
              <a:lnTo>
                <a:pt x="447366"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443436" y="958702"/>
        <a:ext cx="22368" cy="22368"/>
      </dsp:txXfrm>
    </dsp:sp>
    <dsp:sp modelId="{7E951747-48FB-4CD5-8ED2-EC184E0708FE}">
      <dsp:nvSpPr>
        <dsp:cNvPr id="0" name=""/>
        <dsp:cNvSpPr/>
      </dsp:nvSpPr>
      <dsp:spPr>
        <a:xfrm>
          <a:off x="2642909" y="858902"/>
          <a:ext cx="3797082" cy="463473"/>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PHC center of choice </a:t>
          </a:r>
        </a:p>
      </dsp:txBody>
      <dsp:txXfrm>
        <a:off x="2656484" y="872477"/>
        <a:ext cx="3769932" cy="436323"/>
      </dsp:txXfrm>
    </dsp:sp>
    <dsp:sp modelId="{8571F044-C86F-F244-A078-0535656B9478}">
      <dsp:nvSpPr>
        <dsp:cNvPr id="0" name=""/>
        <dsp:cNvSpPr/>
      </dsp:nvSpPr>
      <dsp:spPr>
        <a:xfrm rot="1051714">
          <a:off x="939140" y="1553641"/>
          <a:ext cx="394915" cy="30468"/>
        </a:xfrm>
        <a:custGeom>
          <a:avLst/>
          <a:gdLst/>
          <a:ahLst/>
          <a:cxnLst/>
          <a:rect l="0" t="0" r="0" b="0"/>
          <a:pathLst>
            <a:path>
              <a:moveTo>
                <a:pt x="0" y="15234"/>
              </a:moveTo>
              <a:lnTo>
                <a:pt x="394915"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126724" y="1559002"/>
        <a:ext cx="19745" cy="19745"/>
      </dsp:txXfrm>
    </dsp:sp>
    <dsp:sp modelId="{D8E9380B-045C-4F44-932B-436C1A1F21FD}">
      <dsp:nvSpPr>
        <dsp:cNvPr id="0" name=""/>
        <dsp:cNvSpPr/>
      </dsp:nvSpPr>
      <dsp:spPr>
        <a:xfrm>
          <a:off x="1324886" y="1392984"/>
          <a:ext cx="941444" cy="470722"/>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Derma </a:t>
          </a:r>
        </a:p>
      </dsp:txBody>
      <dsp:txXfrm>
        <a:off x="1338673" y="1406771"/>
        <a:ext cx="913870" cy="443148"/>
      </dsp:txXfrm>
    </dsp:sp>
    <dsp:sp modelId="{D5676E7A-A4D0-422A-ABA9-0F23E8A56DD2}">
      <dsp:nvSpPr>
        <dsp:cNvPr id="0" name=""/>
        <dsp:cNvSpPr/>
      </dsp:nvSpPr>
      <dsp:spPr>
        <a:xfrm>
          <a:off x="2266331" y="1613111"/>
          <a:ext cx="376577" cy="30468"/>
        </a:xfrm>
        <a:custGeom>
          <a:avLst/>
          <a:gdLst/>
          <a:ahLst/>
          <a:cxnLst/>
          <a:rect l="0" t="0" r="0" b="0"/>
          <a:pathLst>
            <a:path>
              <a:moveTo>
                <a:pt x="0" y="15234"/>
              </a:moveTo>
              <a:lnTo>
                <a:pt x="376577"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2445206" y="1618931"/>
        <a:ext cx="18828" cy="18828"/>
      </dsp:txXfrm>
    </dsp:sp>
    <dsp:sp modelId="{BAA966F8-0205-4EAB-A942-3EB03E2C62D7}">
      <dsp:nvSpPr>
        <dsp:cNvPr id="0" name=""/>
        <dsp:cNvSpPr/>
      </dsp:nvSpPr>
      <dsp:spPr>
        <a:xfrm>
          <a:off x="2642909" y="1392984"/>
          <a:ext cx="941444" cy="470722"/>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KKUH</a:t>
          </a:r>
        </a:p>
      </dsp:txBody>
      <dsp:txXfrm>
        <a:off x="2656696" y="1406771"/>
        <a:ext cx="913870" cy="443148"/>
      </dsp:txXfrm>
    </dsp:sp>
    <dsp:sp modelId="{1BF5DAC6-D728-E542-BEC5-A68D9F51D306}">
      <dsp:nvSpPr>
        <dsp:cNvPr id="0" name=""/>
        <dsp:cNvSpPr/>
      </dsp:nvSpPr>
      <dsp:spPr>
        <a:xfrm rot="3618135">
          <a:off x="756541" y="1824306"/>
          <a:ext cx="760111" cy="30468"/>
        </a:xfrm>
        <a:custGeom>
          <a:avLst/>
          <a:gdLst/>
          <a:ahLst/>
          <a:cxnLst/>
          <a:rect l="0" t="0" r="0" b="0"/>
          <a:pathLst>
            <a:path>
              <a:moveTo>
                <a:pt x="0" y="15234"/>
              </a:moveTo>
              <a:lnTo>
                <a:pt x="760111"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117595" y="1820538"/>
        <a:ext cx="38005" cy="38005"/>
      </dsp:txXfrm>
    </dsp:sp>
    <dsp:sp modelId="{9C78803C-FDC2-7D4F-80FE-E229132107B4}">
      <dsp:nvSpPr>
        <dsp:cNvPr id="0" name=""/>
        <dsp:cNvSpPr/>
      </dsp:nvSpPr>
      <dsp:spPr>
        <a:xfrm>
          <a:off x="1324886" y="1934315"/>
          <a:ext cx="941444" cy="470722"/>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Psych</a:t>
          </a:r>
        </a:p>
      </dsp:txBody>
      <dsp:txXfrm>
        <a:off x="1338673" y="1948102"/>
        <a:ext cx="913870" cy="443148"/>
      </dsp:txXfrm>
    </dsp:sp>
    <dsp:sp modelId="{63D16142-176B-FE42-AD1F-9702968ED3FE}">
      <dsp:nvSpPr>
        <dsp:cNvPr id="0" name=""/>
        <dsp:cNvSpPr/>
      </dsp:nvSpPr>
      <dsp:spPr>
        <a:xfrm>
          <a:off x="2266331" y="2154442"/>
          <a:ext cx="376577" cy="30468"/>
        </a:xfrm>
        <a:custGeom>
          <a:avLst/>
          <a:gdLst/>
          <a:ahLst/>
          <a:cxnLst/>
          <a:rect l="0" t="0" r="0" b="0"/>
          <a:pathLst>
            <a:path>
              <a:moveTo>
                <a:pt x="0" y="15234"/>
              </a:moveTo>
              <a:lnTo>
                <a:pt x="376577" y="15234"/>
              </a:lnTo>
            </a:path>
          </a:pathLst>
        </a:custGeom>
        <a:noFill/>
        <a:ln w="6350" cap="flat" cmpd="sng" algn="ctr">
          <a:solidFill>
            <a:srgbClr val="FF9966"/>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445206" y="2160262"/>
        <a:ext cx="18828" cy="18828"/>
      </dsp:txXfrm>
    </dsp:sp>
    <dsp:sp modelId="{B9532C5A-C51D-E94C-9BF5-BB3F56B2E175}">
      <dsp:nvSpPr>
        <dsp:cNvPr id="0" name=""/>
        <dsp:cNvSpPr/>
      </dsp:nvSpPr>
      <dsp:spPr>
        <a:xfrm>
          <a:off x="2642909" y="1944217"/>
          <a:ext cx="4154474" cy="450919"/>
        </a:xfrm>
        <a:prstGeom prst="roundRect">
          <a:avLst>
            <a:gd name="adj" fmla="val 10000"/>
          </a:avLst>
        </a:prstGeom>
        <a:solidFill>
          <a:srgbClr val="FF99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KKUH : psych lecture hall</a:t>
          </a:r>
        </a:p>
      </dsp:txBody>
      <dsp:txXfrm>
        <a:off x="2656116" y="1957424"/>
        <a:ext cx="4128060" cy="424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B9AB-1995-2349-8C49-975936D15C87}">
      <dsp:nvSpPr>
        <dsp:cNvPr id="0" name=""/>
        <dsp:cNvSpPr/>
      </dsp:nvSpPr>
      <dsp:spPr>
        <a:xfrm>
          <a:off x="2592710" y="0"/>
          <a:ext cx="4992901" cy="499290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D22348-5402-5141-9106-892B945525C5}">
      <dsp:nvSpPr>
        <dsp:cNvPr id="0" name=""/>
        <dsp:cNvSpPr/>
      </dsp:nvSpPr>
      <dsp:spPr>
        <a:xfrm>
          <a:off x="3067036" y="474325"/>
          <a:ext cx="1947231" cy="19472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smtClean="0"/>
            <a:t>Lectures</a:t>
          </a:r>
          <a:endParaRPr lang="en-US" sz="2400" kern="1200"/>
        </a:p>
      </dsp:txBody>
      <dsp:txXfrm>
        <a:off x="3162092" y="569381"/>
        <a:ext cx="1757119" cy="1757119"/>
      </dsp:txXfrm>
    </dsp:sp>
    <dsp:sp modelId="{8AAE90F5-F456-084D-B5F5-BC67FF60F4D2}">
      <dsp:nvSpPr>
        <dsp:cNvPr id="0" name=""/>
        <dsp:cNvSpPr/>
      </dsp:nvSpPr>
      <dsp:spPr>
        <a:xfrm>
          <a:off x="5164054" y="474325"/>
          <a:ext cx="1947231" cy="194723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smtClean="0"/>
            <a:t>Clinics</a:t>
          </a:r>
          <a:endParaRPr lang="en-US" sz="2400" kern="1200"/>
        </a:p>
      </dsp:txBody>
      <dsp:txXfrm>
        <a:off x="5259110" y="569381"/>
        <a:ext cx="1757119" cy="1757119"/>
      </dsp:txXfrm>
    </dsp:sp>
    <dsp:sp modelId="{5C4399C8-AE98-0D49-A629-564C832E973D}">
      <dsp:nvSpPr>
        <dsp:cNvPr id="0" name=""/>
        <dsp:cNvSpPr/>
      </dsp:nvSpPr>
      <dsp:spPr>
        <a:xfrm>
          <a:off x="3067036" y="2571344"/>
          <a:ext cx="1947231" cy="194723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smtClean="0"/>
            <a:t>OR</a:t>
          </a:r>
          <a:endParaRPr lang="en-US" sz="2400" kern="1200"/>
        </a:p>
      </dsp:txBody>
      <dsp:txXfrm>
        <a:off x="3162092" y="2666400"/>
        <a:ext cx="1757119" cy="1757119"/>
      </dsp:txXfrm>
    </dsp:sp>
    <dsp:sp modelId="{45330671-568A-3443-B22F-881B0257E368}">
      <dsp:nvSpPr>
        <dsp:cNvPr id="0" name=""/>
        <dsp:cNvSpPr/>
      </dsp:nvSpPr>
      <dsp:spPr>
        <a:xfrm>
          <a:off x="5164054" y="2571344"/>
          <a:ext cx="1947231" cy="19472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smtClean="0"/>
            <a:t>Clinical Assessment</a:t>
          </a:r>
          <a:endParaRPr lang="en-US" sz="2400" kern="1200"/>
        </a:p>
      </dsp:txBody>
      <dsp:txXfrm>
        <a:off x="5259110" y="2666400"/>
        <a:ext cx="1757119" cy="1757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D936A-BA1D-0240-9CD5-890BFB8BB401}">
      <dsp:nvSpPr>
        <dsp:cNvPr id="0" name=""/>
        <dsp:cNvSpPr/>
      </dsp:nvSpPr>
      <dsp:spPr>
        <a:xfrm>
          <a:off x="2544219" y="0"/>
          <a:ext cx="5089882" cy="508988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04868F-CEE9-094C-8E3A-A68CF85B2FE4}">
      <dsp:nvSpPr>
        <dsp:cNvPr id="0" name=""/>
        <dsp:cNvSpPr/>
      </dsp:nvSpPr>
      <dsp:spPr>
        <a:xfrm>
          <a:off x="3027758" y="483538"/>
          <a:ext cx="1985054" cy="19850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i="1" kern="1200" smtClean="0"/>
            <a:t>Lectures</a:t>
          </a:r>
          <a:endParaRPr lang="en-US" sz="2900" kern="1200"/>
        </a:p>
      </dsp:txBody>
      <dsp:txXfrm>
        <a:off x="3124660" y="580440"/>
        <a:ext cx="1791250" cy="1791250"/>
      </dsp:txXfrm>
    </dsp:sp>
    <dsp:sp modelId="{AF2E8CE8-9AFF-3642-A9A1-087E4C814023}">
      <dsp:nvSpPr>
        <dsp:cNvPr id="0" name=""/>
        <dsp:cNvSpPr/>
      </dsp:nvSpPr>
      <dsp:spPr>
        <a:xfrm>
          <a:off x="5165509" y="483538"/>
          <a:ext cx="1985054" cy="198505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i="1" kern="1200" smtClean="0"/>
            <a:t>Video sessions</a:t>
          </a:r>
          <a:endParaRPr lang="en-US" sz="2900" kern="1200"/>
        </a:p>
      </dsp:txBody>
      <dsp:txXfrm>
        <a:off x="5262411" y="580440"/>
        <a:ext cx="1791250" cy="1791250"/>
      </dsp:txXfrm>
    </dsp:sp>
    <dsp:sp modelId="{343AAA2B-E672-A649-B202-39D379B04B5E}">
      <dsp:nvSpPr>
        <dsp:cNvPr id="0" name=""/>
        <dsp:cNvSpPr/>
      </dsp:nvSpPr>
      <dsp:spPr>
        <a:xfrm>
          <a:off x="3027758" y="2621289"/>
          <a:ext cx="1985054" cy="198505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i="1" kern="1200" smtClean="0"/>
            <a:t>Clinics </a:t>
          </a:r>
          <a:endParaRPr lang="en-US" sz="2900" kern="1200"/>
        </a:p>
      </dsp:txBody>
      <dsp:txXfrm>
        <a:off x="3124660" y="2718191"/>
        <a:ext cx="1791250" cy="1791250"/>
      </dsp:txXfrm>
    </dsp:sp>
    <dsp:sp modelId="{4B8FA3B1-3C0A-2441-9B4F-6329AB868D50}">
      <dsp:nvSpPr>
        <dsp:cNvPr id="0" name=""/>
        <dsp:cNvSpPr/>
      </dsp:nvSpPr>
      <dsp:spPr>
        <a:xfrm>
          <a:off x="5165509" y="2621289"/>
          <a:ext cx="1985054" cy="198505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i="1" kern="1200" smtClean="0"/>
            <a:t>Visit to psych inpatient ward</a:t>
          </a:r>
          <a:endParaRPr lang="en-US" sz="2900" kern="1200"/>
        </a:p>
      </dsp:txBody>
      <dsp:txXfrm>
        <a:off x="5262411" y="2718191"/>
        <a:ext cx="1791250" cy="179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7ACD4-5BD9-154D-A244-D165B3A691A0}">
      <dsp:nvSpPr>
        <dsp:cNvPr id="0" name=""/>
        <dsp:cNvSpPr/>
      </dsp:nvSpPr>
      <dsp:spPr>
        <a:xfrm>
          <a:off x="0" y="0"/>
          <a:ext cx="5366974" cy="536697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C37815E-228A-D846-98E1-CA1C7869DCE7}">
      <dsp:nvSpPr>
        <dsp:cNvPr id="0" name=""/>
        <dsp:cNvSpPr/>
      </dsp:nvSpPr>
      <dsp:spPr>
        <a:xfrm>
          <a:off x="2683487" y="0"/>
          <a:ext cx="7494835" cy="536697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i="1" kern="1200" smtClean="0"/>
            <a:t>Lectures: require a lot of memorization so start early. </a:t>
          </a:r>
          <a:endParaRPr lang="en-US" sz="3300" kern="1200"/>
        </a:p>
      </dsp:txBody>
      <dsp:txXfrm>
        <a:off x="2683487" y="0"/>
        <a:ext cx="7494835" cy="1140481"/>
      </dsp:txXfrm>
    </dsp:sp>
    <dsp:sp modelId="{45D01E8E-40DF-7C44-8B61-E6D9C2DAC03B}">
      <dsp:nvSpPr>
        <dsp:cNvPr id="0" name=""/>
        <dsp:cNvSpPr/>
      </dsp:nvSpPr>
      <dsp:spPr>
        <a:xfrm>
          <a:off x="704415" y="1140481"/>
          <a:ext cx="3958143" cy="3958143"/>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B832D8-0DE2-D545-8637-E34AEA16F2AC}">
      <dsp:nvSpPr>
        <dsp:cNvPr id="0" name=""/>
        <dsp:cNvSpPr/>
      </dsp:nvSpPr>
      <dsp:spPr>
        <a:xfrm>
          <a:off x="2683487" y="1140481"/>
          <a:ext cx="7494835" cy="3958143"/>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i="1" kern="1200" smtClean="0"/>
            <a:t>Clinics</a:t>
          </a:r>
          <a:endParaRPr lang="en-US" sz="3300" kern="1200"/>
        </a:p>
      </dsp:txBody>
      <dsp:txXfrm>
        <a:off x="2683487" y="1140481"/>
        <a:ext cx="7494835" cy="1140481"/>
      </dsp:txXfrm>
    </dsp:sp>
    <dsp:sp modelId="{87B4508B-2435-D241-83BB-39C5CB6F9185}">
      <dsp:nvSpPr>
        <dsp:cNvPr id="0" name=""/>
        <dsp:cNvSpPr/>
      </dsp:nvSpPr>
      <dsp:spPr>
        <a:xfrm>
          <a:off x="1408830" y="2280963"/>
          <a:ext cx="2549312" cy="2549312"/>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98912E-8A16-A447-A87B-1BF85193A6DE}">
      <dsp:nvSpPr>
        <dsp:cNvPr id="0" name=""/>
        <dsp:cNvSpPr/>
      </dsp:nvSpPr>
      <dsp:spPr>
        <a:xfrm>
          <a:off x="2683487" y="2280963"/>
          <a:ext cx="7494835" cy="2549312"/>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i="1" kern="1200" smtClean="0"/>
            <a:t>Morphology session : help you in the SAQ</a:t>
          </a:r>
          <a:endParaRPr lang="en-US" sz="3300" kern="1200"/>
        </a:p>
      </dsp:txBody>
      <dsp:txXfrm>
        <a:off x="2683487" y="2280963"/>
        <a:ext cx="7494835" cy="1140481"/>
      </dsp:txXfrm>
    </dsp:sp>
    <dsp:sp modelId="{E4CEB3AE-160F-B341-864A-061DCB6C2176}">
      <dsp:nvSpPr>
        <dsp:cNvPr id="0" name=""/>
        <dsp:cNvSpPr/>
      </dsp:nvSpPr>
      <dsp:spPr>
        <a:xfrm>
          <a:off x="2113246" y="3421445"/>
          <a:ext cx="1140481" cy="1140481"/>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E786D3-BDEF-1749-AF7F-8E7FA38EB839}">
      <dsp:nvSpPr>
        <dsp:cNvPr id="0" name=""/>
        <dsp:cNvSpPr/>
      </dsp:nvSpPr>
      <dsp:spPr>
        <a:xfrm>
          <a:off x="2683487" y="3421445"/>
          <a:ext cx="7494835" cy="1140481"/>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i="1" kern="1200" dirty="0" smtClean="0"/>
            <a:t>PBL</a:t>
          </a:r>
          <a:endParaRPr lang="en-US" sz="3300" kern="1200" dirty="0"/>
        </a:p>
      </dsp:txBody>
      <dsp:txXfrm>
        <a:off x="2683487" y="3421445"/>
        <a:ext cx="7494835" cy="11404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7C3D2-50AC-3C4B-BFE3-4A0746925556}">
      <dsp:nvSpPr>
        <dsp:cNvPr id="0" name=""/>
        <dsp:cNvSpPr/>
      </dsp:nvSpPr>
      <dsp:spPr>
        <a:xfrm>
          <a:off x="0" y="42630"/>
          <a:ext cx="10178321" cy="865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smtClean="0"/>
            <a:t>Primary Care Centers</a:t>
          </a:r>
          <a:endParaRPr lang="en-US" sz="3700" kern="1200"/>
        </a:p>
      </dsp:txBody>
      <dsp:txXfrm>
        <a:off x="42265" y="84895"/>
        <a:ext cx="10093791" cy="781270"/>
      </dsp:txXfrm>
    </dsp:sp>
    <dsp:sp modelId="{7E3512D2-1EA2-7244-B928-947D0545CAA1}">
      <dsp:nvSpPr>
        <dsp:cNvPr id="0" name=""/>
        <dsp:cNvSpPr/>
      </dsp:nvSpPr>
      <dsp:spPr>
        <a:xfrm>
          <a:off x="0" y="1014990"/>
          <a:ext cx="10178321" cy="865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smtClean="0"/>
            <a:t>Logbook</a:t>
          </a:r>
          <a:endParaRPr lang="en-US" sz="3700" kern="1200"/>
        </a:p>
      </dsp:txBody>
      <dsp:txXfrm>
        <a:off x="42265" y="1057255"/>
        <a:ext cx="10093791" cy="781270"/>
      </dsp:txXfrm>
    </dsp:sp>
    <dsp:sp modelId="{72560FFA-52E0-D44D-8D54-145BF4B6C50A}">
      <dsp:nvSpPr>
        <dsp:cNvPr id="0" name=""/>
        <dsp:cNvSpPr/>
      </dsp:nvSpPr>
      <dsp:spPr>
        <a:xfrm>
          <a:off x="0" y="1987350"/>
          <a:ext cx="10178321" cy="865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smtClean="0"/>
            <a:t>CBD</a:t>
          </a:r>
          <a:endParaRPr lang="en-US" sz="3700" kern="1200"/>
        </a:p>
      </dsp:txBody>
      <dsp:txXfrm>
        <a:off x="42265" y="2029615"/>
        <a:ext cx="10093791" cy="781270"/>
      </dsp:txXfrm>
    </dsp:sp>
    <dsp:sp modelId="{1C2728A8-22CF-0846-9D01-2FC0541B1743}">
      <dsp:nvSpPr>
        <dsp:cNvPr id="0" name=""/>
        <dsp:cNvSpPr/>
      </dsp:nvSpPr>
      <dsp:spPr>
        <a:xfrm>
          <a:off x="0" y="2959710"/>
          <a:ext cx="10178321" cy="865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smtClean="0"/>
            <a:t>SLS</a:t>
          </a:r>
          <a:endParaRPr lang="en-US" sz="3700" kern="1200"/>
        </a:p>
      </dsp:txBody>
      <dsp:txXfrm>
        <a:off x="42265" y="3001975"/>
        <a:ext cx="10093791" cy="781270"/>
      </dsp:txXfrm>
    </dsp:sp>
    <dsp:sp modelId="{DB1EE71A-AA7A-FD4D-9242-7897A10BED3D}">
      <dsp:nvSpPr>
        <dsp:cNvPr id="0" name=""/>
        <dsp:cNvSpPr/>
      </dsp:nvSpPr>
      <dsp:spPr>
        <a:xfrm>
          <a:off x="0" y="3932070"/>
          <a:ext cx="10178321" cy="865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i="1" kern="1200" smtClean="0"/>
            <a:t>EBM</a:t>
          </a:r>
          <a:endParaRPr lang="en-US" sz="3700" kern="1200"/>
        </a:p>
      </dsp:txBody>
      <dsp:txXfrm>
        <a:off x="42265" y="3974335"/>
        <a:ext cx="10093791"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F21AA-A3FC-A54E-9058-70AF6E56B88F}" type="datetimeFigureOut">
              <a:rPr lang="en-US" smtClean="0"/>
              <a:t>9/15/17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BF762-85C3-6642-982C-E8820E67E969}" type="slidenum">
              <a:rPr lang="en-US" smtClean="0"/>
              <a:t>‹#›</a:t>
            </a:fld>
            <a:endParaRPr lang="en-US"/>
          </a:p>
        </p:txBody>
      </p:sp>
    </p:spTree>
    <p:extLst>
      <p:ext uri="{BB962C8B-B14F-4D97-AF65-F5344CB8AC3E}">
        <p14:creationId xmlns:p14="http://schemas.microsoft.com/office/powerpoint/2010/main" val="43602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i="1" dirty="0" smtClean="0">
                <a:solidFill>
                  <a:schemeClr val="bg2">
                    <a:lumMod val="25000"/>
                  </a:schemeClr>
                </a:solidFill>
              </a:rPr>
              <a:t>OR entrance is located in the 2nd floor of the old hospital building.</a:t>
            </a:r>
          </a:p>
          <a:p>
            <a:pPr algn="l" rtl="0">
              <a:buFont typeface="Arial" panose="020B0604020202020204" pitchFamily="34" charset="0"/>
              <a:buNone/>
            </a:pPr>
            <a:endParaRPr lang="en-US" sz="1200" i="1" dirty="0" smtClean="0">
              <a:solidFill>
                <a:schemeClr val="bg2">
                  <a:lumMod val="25000"/>
                </a:schemeClr>
              </a:solidFill>
            </a:endParaRPr>
          </a:p>
          <a:p>
            <a:pPr algn="l" rtl="0"/>
            <a:r>
              <a:rPr lang="en-US" sz="1200" i="1" dirty="0" smtClean="0">
                <a:solidFill>
                  <a:schemeClr val="bg2">
                    <a:lumMod val="25000"/>
                  </a:schemeClr>
                </a:solidFill>
              </a:rPr>
              <a:t>OR theaters are entered with wearing Green scrubs (personal or borrowed from KKUH’s laundry department in ground floor (better)), </a:t>
            </a:r>
          </a:p>
          <a:p>
            <a:pPr algn="l" rtl="0"/>
            <a:r>
              <a:rPr lang="en-US" sz="1200" i="1" dirty="0" smtClean="0">
                <a:solidFill>
                  <a:schemeClr val="bg2">
                    <a:lumMod val="25000"/>
                  </a:schemeClr>
                </a:solidFill>
              </a:rPr>
              <a:t>You should wear: yellow covering gown, face mask, head cap, shoe cover ( all taken from the locker rooms prior to entering the actual ORs).</a:t>
            </a:r>
          </a:p>
          <a:p>
            <a:pPr algn="l" rtl="0"/>
            <a:r>
              <a:rPr lang="en-US" sz="1200" i="1" dirty="0" smtClean="0">
                <a:solidFill>
                  <a:schemeClr val="bg2">
                    <a:lumMod val="25000"/>
                  </a:schemeClr>
                </a:solidFill>
              </a:rPr>
              <a:t>Keep quiet, respect that it’s a working place filled with sick people</a:t>
            </a:r>
          </a:p>
          <a:p>
            <a:pPr algn="l" rtl="0"/>
            <a:r>
              <a:rPr lang="en-US" sz="1200" i="1" dirty="0" smtClean="0">
                <a:solidFill>
                  <a:schemeClr val="bg2">
                    <a:lumMod val="25000"/>
                  </a:schemeClr>
                </a:solidFill>
              </a:rPr>
              <a:t>Respect the rules of sterility (don’t touch the sterile zone)</a:t>
            </a:r>
          </a:p>
          <a:p>
            <a:endParaRPr lang="en-US" dirty="0"/>
          </a:p>
        </p:txBody>
      </p:sp>
      <p:sp>
        <p:nvSpPr>
          <p:cNvPr id="4" name="Slide Number Placeholder 3"/>
          <p:cNvSpPr>
            <a:spLocks noGrp="1"/>
          </p:cNvSpPr>
          <p:nvPr>
            <p:ph type="sldNum" sz="quarter" idx="10"/>
          </p:nvPr>
        </p:nvSpPr>
        <p:spPr/>
        <p:txBody>
          <a:bodyPr/>
          <a:lstStyle/>
          <a:p>
            <a:fld id="{F47FF4CC-C4F2-F24C-9598-854D57107868}" type="slidenum">
              <a:rPr lang="en-US" smtClean="0"/>
              <a:t>43</a:t>
            </a:fld>
            <a:endParaRPr lang="en-US"/>
          </a:p>
        </p:txBody>
      </p:sp>
    </p:spTree>
    <p:extLst>
      <p:ext uri="{BB962C8B-B14F-4D97-AF65-F5344CB8AC3E}">
        <p14:creationId xmlns:p14="http://schemas.microsoft.com/office/powerpoint/2010/main" val="115624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F5DFE-3B07-7D4B-8EAC-B700F14EE239}"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18967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F5DFE-3B07-7D4B-8EAC-B700F14EE239}"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46617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F5DFE-3B07-7D4B-8EAC-B700F14EE239}"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81854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F5DFE-3B07-7D4B-8EAC-B700F14EE239}"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81147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F5DFE-3B07-7D4B-8EAC-B700F14EE239}" type="datetimeFigureOut">
              <a:rPr lang="en-US" smtClean="0"/>
              <a:t>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59985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F5DFE-3B07-7D4B-8EAC-B700F14EE239}"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47489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F5DFE-3B07-7D4B-8EAC-B700F14EE239}" type="datetimeFigureOut">
              <a:rPr lang="en-US" smtClean="0"/>
              <a:t>9/15/17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9425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F5DFE-3B07-7D4B-8EAC-B700F14EE239}" type="datetimeFigureOut">
              <a:rPr lang="en-US" smtClean="0"/>
              <a:t>9/15/17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74249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F5DFE-3B07-7D4B-8EAC-B700F14EE239}" type="datetimeFigureOut">
              <a:rPr lang="en-US" smtClean="0"/>
              <a:t>9/15/17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2747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F5DFE-3B07-7D4B-8EAC-B700F14EE239}"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213198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F5DFE-3B07-7D4B-8EAC-B700F14EE239}" type="datetimeFigureOut">
              <a:rPr lang="en-US" smtClean="0"/>
              <a:t>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8CC7F-6B1E-E849-BE4F-72A42EA4C053}" type="slidenum">
              <a:rPr lang="en-US" smtClean="0"/>
              <a:t>‹#›</a:t>
            </a:fld>
            <a:endParaRPr lang="en-US"/>
          </a:p>
        </p:txBody>
      </p:sp>
    </p:spTree>
    <p:extLst>
      <p:ext uri="{BB962C8B-B14F-4D97-AF65-F5344CB8AC3E}">
        <p14:creationId xmlns:p14="http://schemas.microsoft.com/office/powerpoint/2010/main" val="1472034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F5DFE-3B07-7D4B-8EAC-B700F14EE239}" type="datetimeFigureOut">
              <a:rPr lang="en-US" smtClean="0"/>
              <a:t>9/15/17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8CC7F-6B1E-E849-BE4F-72A42EA4C053}" type="slidenum">
              <a:rPr lang="en-US" smtClean="0"/>
              <a:t>‹#›</a:t>
            </a:fld>
            <a:endParaRPr lang="en-US"/>
          </a:p>
        </p:txBody>
      </p:sp>
    </p:spTree>
    <p:extLst>
      <p:ext uri="{BB962C8B-B14F-4D97-AF65-F5344CB8AC3E}">
        <p14:creationId xmlns:p14="http://schemas.microsoft.com/office/powerpoint/2010/main" val="47973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5221" y="3869836"/>
            <a:ext cx="5770358" cy="707886"/>
          </a:xfrm>
          <a:prstGeom prst="rect">
            <a:avLst/>
          </a:prstGeom>
          <a:noFill/>
        </p:spPr>
        <p:txBody>
          <a:bodyPr wrap="square" rtlCol="0">
            <a:spAutoFit/>
          </a:bodyPr>
          <a:lstStyle/>
          <a:p>
            <a:pPr algn="ctr"/>
            <a:r>
              <a:rPr lang="en-US" sz="4000" b="1" dirty="0" smtClean="0">
                <a:solidFill>
                  <a:srgbClr val="969D3F"/>
                </a:solidFill>
                <a:latin typeface="Adobe Devanagari" charset="0"/>
                <a:ea typeface="Adobe Devanagari" charset="0"/>
                <a:cs typeface="Adobe Devanagari" charset="0"/>
              </a:rPr>
              <a:t>Introduction to the 4</a:t>
            </a:r>
            <a:r>
              <a:rPr lang="en-US" sz="4000" b="1" baseline="30000" dirty="0" smtClean="0">
                <a:solidFill>
                  <a:srgbClr val="969D3F"/>
                </a:solidFill>
                <a:latin typeface="Adobe Devanagari" charset="0"/>
                <a:ea typeface="Adobe Devanagari" charset="0"/>
                <a:cs typeface="Adobe Devanagari" charset="0"/>
              </a:rPr>
              <a:t>th</a:t>
            </a:r>
            <a:r>
              <a:rPr lang="en-US" sz="4000" b="1" dirty="0" smtClean="0">
                <a:solidFill>
                  <a:srgbClr val="969D3F"/>
                </a:solidFill>
                <a:latin typeface="Adobe Devanagari" charset="0"/>
                <a:ea typeface="Adobe Devanagari" charset="0"/>
                <a:cs typeface="Adobe Devanagari" charset="0"/>
              </a:rPr>
              <a:t> year</a:t>
            </a:r>
            <a:endParaRPr lang="en-US" sz="4000" b="1" dirty="0">
              <a:solidFill>
                <a:srgbClr val="969D3F"/>
              </a:solidFill>
              <a:latin typeface="Adobe Devanagari" charset="0"/>
              <a:ea typeface="Adobe Devanagari" charset="0"/>
              <a:cs typeface="Adobe Devanagari" charset="0"/>
            </a:endParaRPr>
          </a:p>
        </p:txBody>
      </p:sp>
    </p:spTree>
    <p:extLst>
      <p:ext uri="{BB962C8B-B14F-4D97-AF65-F5344CB8AC3E}">
        <p14:creationId xmlns:p14="http://schemas.microsoft.com/office/powerpoint/2010/main" val="1367493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70" y="2599112"/>
            <a:ext cx="10178322" cy="1492132"/>
          </a:xfrm>
        </p:spPr>
        <p:txBody>
          <a:bodyPr>
            <a:normAutofit/>
          </a:bodyPr>
          <a:lstStyle/>
          <a:p>
            <a:r>
              <a:rPr lang="en-US" sz="80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New curriculum!!! </a:t>
            </a:r>
          </a:p>
        </p:txBody>
      </p:sp>
    </p:spTree>
    <p:extLst>
      <p:ext uri="{BB962C8B-B14F-4D97-AF65-F5344CB8AC3E}">
        <p14:creationId xmlns:p14="http://schemas.microsoft.com/office/powerpoint/2010/main" val="169498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63237"/>
            <a:ext cx="10178322" cy="5616356"/>
          </a:xfrm>
        </p:spPr>
        <p:txBody>
          <a:bodyPr/>
          <a:lstStyle/>
          <a:p>
            <a:r>
              <a:rPr lang="en-US" dirty="0" smtClean="0">
                <a:solidFill>
                  <a:srgbClr val="FF0000"/>
                </a:solidFill>
              </a:rPr>
              <a:t>Credit hours: 8 hours</a:t>
            </a:r>
          </a:p>
          <a:p>
            <a:r>
              <a:rPr lang="en-US" dirty="0" smtClean="0"/>
              <a:t>Marks distribution: </a:t>
            </a:r>
          </a:p>
        </p:txBody>
      </p:sp>
      <p:graphicFrame>
        <p:nvGraphicFramePr>
          <p:cNvPr id="6" name="Table 5"/>
          <p:cNvGraphicFramePr>
            <a:graphicFrameLocks noGrp="1"/>
          </p:cNvGraphicFramePr>
          <p:nvPr>
            <p:extLst>
              <p:ext uri="{D42A27DB-BD31-4B8C-83A1-F6EECF244321}">
                <p14:modId xmlns:p14="http://schemas.microsoft.com/office/powerpoint/2010/main" val="1479722310"/>
              </p:ext>
            </p:extLst>
          </p:nvPr>
        </p:nvGraphicFramePr>
        <p:xfrm>
          <a:off x="815260" y="1302330"/>
          <a:ext cx="10386139" cy="5369309"/>
        </p:xfrm>
        <a:graphic>
          <a:graphicData uri="http://schemas.openxmlformats.org/drawingml/2006/table">
            <a:tbl>
              <a:tblPr>
                <a:tableStyleId>{D113A9D2-9D6B-4929-AA2D-F23B5EE8CBE7}</a:tableStyleId>
              </a:tblPr>
              <a:tblGrid>
                <a:gridCol w="481040"/>
                <a:gridCol w="6581531"/>
                <a:gridCol w="1661784"/>
                <a:gridCol w="1661784"/>
              </a:tblGrid>
              <a:tr h="697151">
                <a:tc gridSpan="4">
                  <a:txBody>
                    <a:bodyPr/>
                    <a:lstStyle/>
                    <a:p>
                      <a:pPr algn="ctr"/>
                      <a:endParaRPr lang="en-US" sz="1400" dirty="0">
                        <a:solidFill>
                          <a:schemeClr val="tx1"/>
                        </a:solidFill>
                        <a:effectLst/>
                      </a:endParaRPr>
                    </a:p>
                    <a:p>
                      <a:pPr algn="ctr"/>
                      <a:r>
                        <a:rPr lang="en-US" sz="1400" dirty="0">
                          <a:solidFill>
                            <a:schemeClr val="tx1"/>
                          </a:solidFill>
                          <a:effectLst/>
                        </a:rPr>
                        <a:t>Schedule of Assessment Tasks for Students during the </a:t>
                      </a:r>
                      <a:r>
                        <a:rPr lang="en-US" sz="1400" dirty="0" smtClean="0">
                          <a:solidFill>
                            <a:schemeClr val="tx1"/>
                          </a:solidFill>
                          <a:effectLst/>
                        </a:rPr>
                        <a:t>Semester</a:t>
                      </a:r>
                      <a:endParaRPr lang="en-US" sz="1400" dirty="0">
                        <a:solidFill>
                          <a:schemeClr val="tx1"/>
                        </a:solidFill>
                        <a:effectLst/>
                      </a:endParaRPr>
                    </a:p>
                  </a:txBody>
                  <a:tcPr marL="16204" marR="16204" marT="16204" marB="16204"/>
                </a:tc>
                <a:tc hMerge="1">
                  <a:txBody>
                    <a:bodyPr/>
                    <a:lstStyle/>
                    <a:p>
                      <a:endParaRPr lang="en-US"/>
                    </a:p>
                  </a:txBody>
                  <a:tcPr/>
                </a:tc>
                <a:tc hMerge="1">
                  <a:txBody>
                    <a:bodyPr/>
                    <a:lstStyle/>
                    <a:p>
                      <a:endParaRPr lang="en-US"/>
                    </a:p>
                  </a:txBody>
                  <a:tcPr/>
                </a:tc>
                <a:tc hMerge="1">
                  <a:txBody>
                    <a:bodyPr/>
                    <a:lstStyle/>
                    <a:p>
                      <a:endParaRPr lang="en-US"/>
                    </a:p>
                  </a:txBody>
                  <a:tcPr/>
                </a:tc>
              </a:tr>
              <a:tr h="587440">
                <a:tc>
                  <a:txBody>
                    <a:bodyPr/>
                    <a:lstStyle/>
                    <a:p>
                      <a:r>
                        <a:rPr lang="en-US" sz="1400">
                          <a:solidFill>
                            <a:schemeClr val="tx1"/>
                          </a:solidFill>
                          <a:effectLst/>
                        </a:rPr>
                        <a:t/>
                      </a:r>
                      <a:br>
                        <a:rPr lang="en-US" sz="1400">
                          <a:solidFill>
                            <a:schemeClr val="tx1"/>
                          </a:solidFill>
                          <a:effectLst/>
                        </a:rPr>
                      </a:br>
                      <a:endParaRPr lang="en-US" sz="1400">
                        <a:solidFill>
                          <a:schemeClr val="tx1"/>
                        </a:solidFill>
                        <a:effectLst/>
                        <a:latin typeface="Helvetica" charset="0"/>
                      </a:endParaRPr>
                    </a:p>
                  </a:txBody>
                  <a:tcPr marL="16204" marR="16204" marT="16204" marB="16204"/>
                </a:tc>
                <a:tc>
                  <a:txBody>
                    <a:bodyPr/>
                    <a:lstStyle/>
                    <a:p>
                      <a:pPr algn="ctr"/>
                      <a:r>
                        <a:rPr lang="en-US" sz="1400" dirty="0">
                          <a:solidFill>
                            <a:schemeClr val="tx1"/>
                          </a:solidFill>
                          <a:effectLst/>
                        </a:rPr>
                        <a:t>Assessment task (e.g. essay, test group project, examination, speech, oral presentation, </a:t>
                      </a:r>
                      <a:r>
                        <a:rPr lang="en-US" sz="1400" dirty="0" err="1">
                          <a:solidFill>
                            <a:schemeClr val="tx1"/>
                          </a:solidFill>
                          <a:effectLst/>
                        </a:rPr>
                        <a:t>etc</a:t>
                      </a:r>
                      <a:r>
                        <a:rPr lang="en-US" sz="1400" dirty="0">
                          <a:solidFill>
                            <a:schemeClr val="tx1"/>
                          </a:solidFill>
                          <a:effectLst/>
                        </a:rPr>
                        <a:t>)</a:t>
                      </a:r>
                    </a:p>
                    <a:p>
                      <a:r>
                        <a:rPr lang="en-US" sz="1400" dirty="0">
                          <a:solidFill>
                            <a:schemeClr val="tx1"/>
                          </a:solidFill>
                          <a:effectLst/>
                        </a:rPr>
                        <a:t/>
                      </a:r>
                      <a:br>
                        <a:rPr lang="en-US" sz="1400" dirty="0">
                          <a:solidFill>
                            <a:schemeClr val="tx1"/>
                          </a:solidFill>
                          <a:effectLst/>
                        </a:rPr>
                      </a:br>
                      <a:endParaRPr lang="en-US" sz="1400" dirty="0">
                        <a:solidFill>
                          <a:schemeClr val="tx1"/>
                        </a:solidFill>
                        <a:effectLst/>
                        <a:latin typeface="Helvetica" charset="0"/>
                      </a:endParaRPr>
                    </a:p>
                  </a:txBody>
                  <a:tcPr marL="16204" marR="16204" marT="16204" marB="16204"/>
                </a:tc>
                <a:tc>
                  <a:txBody>
                    <a:bodyPr/>
                    <a:lstStyle/>
                    <a:p>
                      <a:pPr algn="ctr"/>
                      <a:r>
                        <a:rPr lang="en-US" sz="1400">
                          <a:solidFill>
                            <a:schemeClr val="tx1"/>
                          </a:solidFill>
                          <a:effectLst/>
                        </a:rPr>
                        <a:t>Week due</a:t>
                      </a:r>
                    </a:p>
                  </a:txBody>
                  <a:tcPr marL="16204" marR="16204" marT="16204" marB="16204"/>
                </a:tc>
                <a:tc>
                  <a:txBody>
                    <a:bodyPr/>
                    <a:lstStyle/>
                    <a:p>
                      <a:pPr algn="ctr"/>
                      <a:r>
                        <a:rPr lang="en-US" sz="1400">
                          <a:solidFill>
                            <a:schemeClr val="tx1"/>
                          </a:solidFill>
                          <a:effectLst/>
                        </a:rPr>
                        <a:t>Proportion of Total Assessment</a:t>
                      </a:r>
                    </a:p>
                  </a:txBody>
                  <a:tcPr marL="16204" marR="16204" marT="16204" marB="16204"/>
                </a:tc>
              </a:tr>
              <a:tr h="258306">
                <a:tc>
                  <a:txBody>
                    <a:bodyPr/>
                    <a:lstStyle/>
                    <a:p>
                      <a:pPr algn="ctr"/>
                      <a:r>
                        <a:rPr lang="en-US" sz="1400">
                          <a:solidFill>
                            <a:schemeClr val="tx1"/>
                          </a:solidFill>
                          <a:effectLst/>
                        </a:rPr>
                        <a:t>1</a:t>
                      </a:r>
                    </a:p>
                  </a:txBody>
                  <a:tcPr marL="16204" marR="16204" marT="16204" marB="16204"/>
                </a:tc>
                <a:tc>
                  <a:txBody>
                    <a:bodyPr/>
                    <a:lstStyle/>
                    <a:p>
                      <a:pPr algn="just"/>
                      <a:r>
                        <a:rPr lang="en-US" sz="1400">
                          <a:solidFill>
                            <a:schemeClr val="tx1"/>
                          </a:solidFill>
                          <a:effectLst/>
                        </a:rPr>
                        <a:t>Continuous Assessment : Case based discussion</a:t>
                      </a:r>
                    </a:p>
                  </a:txBody>
                  <a:tcPr marL="16204" marR="16204" marT="16204" marB="16204"/>
                </a:tc>
                <a:tc>
                  <a:txBody>
                    <a:bodyPr/>
                    <a:lstStyle/>
                    <a:p>
                      <a:pPr algn="ctr"/>
                      <a:r>
                        <a:rPr lang="en-US" sz="1400">
                          <a:solidFill>
                            <a:schemeClr val="tx1"/>
                          </a:solidFill>
                          <a:effectLst/>
                        </a:rPr>
                        <a:t>Weekly</a:t>
                      </a:r>
                    </a:p>
                  </a:txBody>
                  <a:tcPr marL="16204" marR="16204" marT="16204" marB="16204"/>
                </a:tc>
                <a:tc>
                  <a:txBody>
                    <a:bodyPr/>
                    <a:lstStyle/>
                    <a:p>
                      <a:pPr algn="ctr"/>
                      <a:r>
                        <a:rPr lang="en-US" sz="1400">
                          <a:solidFill>
                            <a:schemeClr val="tx1"/>
                          </a:solidFill>
                          <a:effectLst/>
                        </a:rPr>
                        <a:t>5%</a:t>
                      </a:r>
                    </a:p>
                  </a:txBody>
                  <a:tcPr marL="16204" marR="16204" marT="16204" marB="16204"/>
                </a:tc>
              </a:tr>
              <a:tr h="368017">
                <a:tc>
                  <a:txBody>
                    <a:bodyPr/>
                    <a:lstStyle/>
                    <a:p>
                      <a:pPr algn="ctr"/>
                      <a:r>
                        <a:rPr lang="en-US" sz="1400">
                          <a:solidFill>
                            <a:schemeClr val="tx1"/>
                          </a:solidFill>
                          <a:effectLst/>
                        </a:rPr>
                        <a:t>2</a:t>
                      </a:r>
                    </a:p>
                  </a:txBody>
                  <a:tcPr marL="16204" marR="16204" marT="16204" marB="16204"/>
                </a:tc>
                <a:tc>
                  <a:txBody>
                    <a:bodyPr/>
                    <a:lstStyle/>
                    <a:p>
                      <a:pPr algn="just"/>
                      <a:r>
                        <a:rPr lang="en-US" sz="1400">
                          <a:solidFill>
                            <a:schemeClr val="tx1"/>
                          </a:solidFill>
                          <a:effectLst/>
                        </a:rPr>
                        <a:t>Continuous Assessment : Log Book</a:t>
                      </a:r>
                    </a:p>
                  </a:txBody>
                  <a:tcPr marL="16204" marR="16204" marT="16204" marB="16204"/>
                </a:tc>
                <a:tc>
                  <a:txBody>
                    <a:bodyPr/>
                    <a:lstStyle/>
                    <a:p>
                      <a:pPr algn="ctr"/>
                      <a:r>
                        <a:rPr lang="en-US" sz="1400">
                          <a:solidFill>
                            <a:schemeClr val="tx1"/>
                          </a:solidFill>
                          <a:effectLst/>
                        </a:rPr>
                        <a:t>Before the final exam</a:t>
                      </a:r>
                    </a:p>
                  </a:txBody>
                  <a:tcPr marL="16204" marR="16204" marT="16204" marB="16204"/>
                </a:tc>
                <a:tc>
                  <a:txBody>
                    <a:bodyPr/>
                    <a:lstStyle/>
                    <a:p>
                      <a:pPr algn="ctr"/>
                      <a:r>
                        <a:rPr lang="en-US" sz="1400">
                          <a:solidFill>
                            <a:schemeClr val="tx1"/>
                          </a:solidFill>
                          <a:effectLst/>
                        </a:rPr>
                        <a:t>5%</a:t>
                      </a:r>
                    </a:p>
                  </a:txBody>
                  <a:tcPr marL="16204" marR="16204" marT="16204" marB="16204"/>
                </a:tc>
              </a:tr>
              <a:tr h="368017">
                <a:tc>
                  <a:txBody>
                    <a:bodyPr/>
                    <a:lstStyle/>
                    <a:p>
                      <a:pPr algn="ctr"/>
                      <a:r>
                        <a:rPr lang="en-US" sz="1400">
                          <a:solidFill>
                            <a:schemeClr val="tx1"/>
                          </a:solidFill>
                          <a:effectLst/>
                        </a:rPr>
                        <a:t>3</a:t>
                      </a:r>
                    </a:p>
                  </a:txBody>
                  <a:tcPr marL="16204" marR="16204" marT="16204" marB="16204"/>
                </a:tc>
                <a:tc>
                  <a:txBody>
                    <a:bodyPr/>
                    <a:lstStyle/>
                    <a:p>
                      <a:r>
                        <a:rPr lang="en-US" sz="1400" dirty="0">
                          <a:solidFill>
                            <a:schemeClr val="tx1"/>
                          </a:solidFill>
                          <a:effectLst/>
                        </a:rPr>
                        <a:t>Continuous Assessment : Mini-CEX (2 for each student)</a:t>
                      </a:r>
                    </a:p>
                  </a:txBody>
                  <a:tcPr marL="16204" marR="16204" marT="16204" marB="16204"/>
                </a:tc>
                <a:tc>
                  <a:txBody>
                    <a:bodyPr/>
                    <a:lstStyle/>
                    <a:p>
                      <a:pPr algn="ctr"/>
                      <a:r>
                        <a:rPr lang="en-US" sz="1400">
                          <a:solidFill>
                            <a:schemeClr val="tx1"/>
                          </a:solidFill>
                          <a:effectLst/>
                        </a:rPr>
                        <a:t>Before the final exam</a:t>
                      </a:r>
                    </a:p>
                  </a:txBody>
                  <a:tcPr marL="16204" marR="16204" marT="16204" marB="16204"/>
                </a:tc>
                <a:tc>
                  <a:txBody>
                    <a:bodyPr/>
                    <a:lstStyle/>
                    <a:p>
                      <a:pPr algn="ctr"/>
                      <a:r>
                        <a:rPr lang="en-US" sz="1400">
                          <a:solidFill>
                            <a:schemeClr val="tx1"/>
                          </a:solidFill>
                          <a:effectLst/>
                        </a:rPr>
                        <a:t>5%</a:t>
                      </a:r>
                    </a:p>
                  </a:txBody>
                  <a:tcPr marL="16204" marR="16204" marT="16204" marB="16204"/>
                </a:tc>
              </a:tr>
              <a:tr h="368017">
                <a:tc>
                  <a:txBody>
                    <a:bodyPr/>
                    <a:lstStyle/>
                    <a:p>
                      <a:pPr algn="ctr"/>
                      <a:r>
                        <a:rPr lang="en-US" sz="1400">
                          <a:solidFill>
                            <a:schemeClr val="tx1"/>
                          </a:solidFill>
                          <a:effectLst/>
                        </a:rPr>
                        <a:t>4</a:t>
                      </a:r>
                    </a:p>
                  </a:txBody>
                  <a:tcPr marL="16204" marR="16204" marT="16204" marB="16204"/>
                </a:tc>
                <a:tc>
                  <a:txBody>
                    <a:bodyPr/>
                    <a:lstStyle/>
                    <a:p>
                      <a:r>
                        <a:rPr lang="en-US" sz="1400" dirty="0">
                          <a:solidFill>
                            <a:schemeClr val="tx1"/>
                          </a:solidFill>
                          <a:effectLst/>
                        </a:rPr>
                        <a:t>Continuous Assessment : </a:t>
                      </a:r>
                      <a:r>
                        <a:rPr lang="en-US" sz="1400" dirty="0" err="1">
                          <a:solidFill>
                            <a:schemeClr val="tx1"/>
                          </a:solidFill>
                          <a:effectLst/>
                        </a:rPr>
                        <a:t>DxR</a:t>
                      </a:r>
                      <a:r>
                        <a:rPr lang="en-US" sz="1400" dirty="0">
                          <a:solidFill>
                            <a:schemeClr val="tx1"/>
                          </a:solidFill>
                          <a:effectLst/>
                        </a:rPr>
                        <a:t> – student assignments</a:t>
                      </a:r>
                    </a:p>
                  </a:txBody>
                  <a:tcPr marL="16204" marR="16204" marT="16204" marB="16204"/>
                </a:tc>
                <a:tc>
                  <a:txBody>
                    <a:bodyPr/>
                    <a:lstStyle/>
                    <a:p>
                      <a:pPr algn="ctr"/>
                      <a:r>
                        <a:rPr lang="en-US" sz="1400">
                          <a:solidFill>
                            <a:schemeClr val="tx1"/>
                          </a:solidFill>
                          <a:effectLst/>
                        </a:rPr>
                        <a:t>Before the final exam</a:t>
                      </a:r>
                    </a:p>
                  </a:txBody>
                  <a:tcPr marL="16204" marR="16204" marT="16204" marB="16204"/>
                </a:tc>
                <a:tc>
                  <a:txBody>
                    <a:bodyPr/>
                    <a:lstStyle/>
                    <a:p>
                      <a:pPr algn="ctr"/>
                      <a:r>
                        <a:rPr lang="en-US" sz="1400">
                          <a:solidFill>
                            <a:schemeClr val="tx1"/>
                          </a:solidFill>
                          <a:effectLst/>
                        </a:rPr>
                        <a:t>5%</a:t>
                      </a:r>
                    </a:p>
                  </a:txBody>
                  <a:tcPr marL="16204" marR="16204" marT="16204" marB="16204"/>
                </a:tc>
              </a:tr>
              <a:tr h="258306">
                <a:tc>
                  <a:txBody>
                    <a:bodyPr/>
                    <a:lstStyle/>
                    <a:p>
                      <a:pPr algn="ctr"/>
                      <a:r>
                        <a:rPr lang="en-US" sz="1400">
                          <a:solidFill>
                            <a:schemeClr val="tx1"/>
                          </a:solidFill>
                          <a:effectLst/>
                        </a:rPr>
                        <a:t>5</a:t>
                      </a:r>
                    </a:p>
                  </a:txBody>
                  <a:tcPr marL="16204" marR="16204" marT="16204" marB="16204"/>
                </a:tc>
                <a:tc>
                  <a:txBody>
                    <a:bodyPr/>
                    <a:lstStyle/>
                    <a:p>
                      <a:pPr algn="just"/>
                      <a:r>
                        <a:rPr lang="en-US" sz="1400" dirty="0">
                          <a:solidFill>
                            <a:schemeClr val="tx1"/>
                          </a:solidFill>
                          <a:effectLst/>
                        </a:rPr>
                        <a:t>Mid Term MCQ assessment (50-60 MCQS)</a:t>
                      </a:r>
                    </a:p>
                  </a:txBody>
                  <a:tcPr marL="16204" marR="16204" marT="16204" marB="16204"/>
                </a:tc>
                <a:tc>
                  <a:txBody>
                    <a:bodyPr/>
                    <a:lstStyle/>
                    <a:p>
                      <a:pPr algn="ctr"/>
                      <a:r>
                        <a:rPr lang="nl-NL" sz="1400">
                          <a:solidFill>
                            <a:schemeClr val="tx1"/>
                          </a:solidFill>
                          <a:effectLst/>
                        </a:rPr>
                        <a:t>?Week-6</a:t>
                      </a:r>
                    </a:p>
                  </a:txBody>
                  <a:tcPr marL="16204" marR="16204" marT="16204" marB="16204"/>
                </a:tc>
                <a:tc>
                  <a:txBody>
                    <a:bodyPr/>
                    <a:lstStyle/>
                    <a:p>
                      <a:pPr algn="ctr"/>
                      <a:r>
                        <a:rPr lang="en-US" sz="1400">
                          <a:solidFill>
                            <a:schemeClr val="tx1"/>
                          </a:solidFill>
                          <a:effectLst/>
                        </a:rPr>
                        <a:t>20%</a:t>
                      </a:r>
                    </a:p>
                  </a:txBody>
                  <a:tcPr marL="16204" marR="16204" marT="16204" marB="16204"/>
                </a:tc>
              </a:tr>
              <a:tr h="258306">
                <a:tc>
                  <a:txBody>
                    <a:bodyPr/>
                    <a:lstStyle/>
                    <a:p>
                      <a:pPr algn="ctr"/>
                      <a:r>
                        <a:rPr lang="en-US" sz="1400">
                          <a:solidFill>
                            <a:schemeClr val="tx1"/>
                          </a:solidFill>
                          <a:effectLst/>
                        </a:rPr>
                        <a:t>6</a:t>
                      </a:r>
                    </a:p>
                  </a:txBody>
                  <a:tcPr marL="16204" marR="16204" marT="16204" marB="16204"/>
                </a:tc>
                <a:tc>
                  <a:txBody>
                    <a:bodyPr/>
                    <a:lstStyle/>
                    <a:p>
                      <a:pPr algn="just"/>
                      <a:r>
                        <a:rPr lang="en-US" sz="1400">
                          <a:solidFill>
                            <a:schemeClr val="tx1"/>
                          </a:solidFill>
                          <a:effectLst/>
                        </a:rPr>
                        <a:t>Final Examination : MCQ assessment (50-60 MCQS)</a:t>
                      </a:r>
                    </a:p>
                  </a:txBody>
                  <a:tcPr marL="16204" marR="16204" marT="16204" marB="16204"/>
                </a:tc>
                <a:tc>
                  <a:txBody>
                    <a:bodyPr/>
                    <a:lstStyle/>
                    <a:p>
                      <a:pPr algn="ctr"/>
                      <a:r>
                        <a:rPr lang="nl-NL" sz="1400">
                          <a:solidFill>
                            <a:schemeClr val="tx1"/>
                          </a:solidFill>
                          <a:effectLst/>
                        </a:rPr>
                        <a:t>/Week-10</a:t>
                      </a:r>
                    </a:p>
                  </a:txBody>
                  <a:tcPr marL="16204" marR="16204" marT="16204" marB="16204"/>
                </a:tc>
                <a:tc>
                  <a:txBody>
                    <a:bodyPr/>
                    <a:lstStyle/>
                    <a:p>
                      <a:pPr algn="ctr"/>
                      <a:r>
                        <a:rPr lang="en-US" sz="1400">
                          <a:solidFill>
                            <a:schemeClr val="tx1"/>
                          </a:solidFill>
                          <a:effectLst/>
                        </a:rPr>
                        <a:t>20%</a:t>
                      </a:r>
                    </a:p>
                  </a:txBody>
                  <a:tcPr marL="16204" marR="16204" marT="16204" marB="16204"/>
                </a:tc>
              </a:tr>
              <a:tr h="258306">
                <a:tc>
                  <a:txBody>
                    <a:bodyPr/>
                    <a:lstStyle/>
                    <a:p>
                      <a:pPr algn="ctr"/>
                      <a:r>
                        <a:rPr lang="en-US" sz="1400">
                          <a:solidFill>
                            <a:schemeClr val="tx1"/>
                          </a:solidFill>
                          <a:effectLst/>
                        </a:rPr>
                        <a:t>7</a:t>
                      </a:r>
                    </a:p>
                  </a:txBody>
                  <a:tcPr marL="16204" marR="16204" marT="16204" marB="16204"/>
                </a:tc>
                <a:tc>
                  <a:txBody>
                    <a:bodyPr/>
                    <a:lstStyle/>
                    <a:p>
                      <a:pPr algn="just"/>
                      <a:r>
                        <a:rPr lang="en-US" sz="1400">
                          <a:solidFill>
                            <a:schemeClr val="tx1"/>
                          </a:solidFill>
                          <a:effectLst/>
                        </a:rPr>
                        <a:t>Final Examination : OSCE (6-10 stations)</a:t>
                      </a:r>
                    </a:p>
                  </a:txBody>
                  <a:tcPr marL="16204" marR="16204" marT="16204" marB="16204"/>
                </a:tc>
                <a:tc>
                  <a:txBody>
                    <a:bodyPr/>
                    <a:lstStyle/>
                    <a:p>
                      <a:pPr algn="ctr"/>
                      <a:r>
                        <a:rPr lang="nl-NL" sz="1400">
                          <a:solidFill>
                            <a:schemeClr val="tx1"/>
                          </a:solidFill>
                          <a:effectLst/>
                        </a:rPr>
                        <a:t>/Week-10</a:t>
                      </a:r>
                    </a:p>
                  </a:txBody>
                  <a:tcPr marL="16204" marR="16204" marT="16204" marB="16204"/>
                </a:tc>
                <a:tc>
                  <a:txBody>
                    <a:bodyPr/>
                    <a:lstStyle/>
                    <a:p>
                      <a:pPr algn="ctr"/>
                      <a:r>
                        <a:rPr lang="en-US" sz="1400">
                          <a:solidFill>
                            <a:schemeClr val="tx1"/>
                          </a:solidFill>
                          <a:effectLst/>
                        </a:rPr>
                        <a:t>25%</a:t>
                      </a:r>
                    </a:p>
                  </a:txBody>
                  <a:tcPr marL="16204" marR="16204" marT="16204" marB="16204"/>
                </a:tc>
              </a:tr>
              <a:tr h="916574">
                <a:tc>
                  <a:txBody>
                    <a:bodyPr/>
                    <a:lstStyle/>
                    <a:p>
                      <a:pPr algn="ctr"/>
                      <a:r>
                        <a:rPr lang="en-US" sz="1400">
                          <a:solidFill>
                            <a:schemeClr val="tx1"/>
                          </a:solidFill>
                          <a:effectLst/>
                        </a:rPr>
                        <a:t>8</a:t>
                      </a:r>
                    </a:p>
                  </a:txBody>
                  <a:tcPr marL="16204" marR="16204" marT="16204" marB="16204"/>
                </a:tc>
                <a:tc>
                  <a:txBody>
                    <a:bodyPr/>
                    <a:lstStyle/>
                    <a:p>
                      <a:pPr algn="just"/>
                      <a:r>
                        <a:rPr lang="en-US" sz="1400" dirty="0">
                          <a:solidFill>
                            <a:schemeClr val="tx1"/>
                          </a:solidFill>
                          <a:effectLst/>
                        </a:rPr>
                        <a:t>Final Examination: Short Answer Questions relevant to clinical competencies using images and clinical scenarios (instruments identification, interpretation of investigations, clinical reasoning, management) (8-10 SAQS)</a:t>
                      </a:r>
                    </a:p>
                    <a:p>
                      <a:pPr algn="ctr"/>
                      <a:r>
                        <a:rPr lang="en-US" sz="1400" dirty="0">
                          <a:solidFill>
                            <a:schemeClr val="tx1"/>
                          </a:solidFill>
                          <a:effectLst/>
                        </a:rPr>
                        <a:t>/Week-10</a:t>
                      </a:r>
                    </a:p>
                  </a:txBody>
                  <a:tcPr marL="16204" marR="16204" marT="16204" marB="16204"/>
                </a:tc>
                <a:tc>
                  <a:txBody>
                    <a:bodyPr/>
                    <a:lstStyle/>
                    <a:p>
                      <a:pPr algn="ctr"/>
                      <a:r>
                        <a:rPr lang="en-US" sz="1400">
                          <a:solidFill>
                            <a:schemeClr val="tx1"/>
                          </a:solidFill>
                          <a:effectLst/>
                        </a:rPr>
                        <a:t>15%</a:t>
                      </a:r>
                    </a:p>
                  </a:txBody>
                  <a:tcPr marL="16204" marR="16204" marT="16204" marB="16204"/>
                </a:tc>
                <a:tc>
                  <a:txBody>
                    <a:bodyPr/>
                    <a:lstStyle/>
                    <a:p>
                      <a:endParaRPr lang="en-US" sz="1400">
                        <a:solidFill>
                          <a:schemeClr val="tx1"/>
                        </a:solidFill>
                      </a:endParaRPr>
                    </a:p>
                  </a:txBody>
                  <a:tcPr marL="29168" marR="29168" marT="14584" marB="14584"/>
                </a:tc>
              </a:tr>
              <a:tr h="274757">
                <a:tc>
                  <a:txBody>
                    <a:bodyPr/>
                    <a:lstStyle/>
                    <a:p>
                      <a:r>
                        <a:rPr lang="en-US" sz="1400" dirty="0">
                          <a:solidFill>
                            <a:schemeClr val="tx1"/>
                          </a:solidFill>
                          <a:effectLst/>
                        </a:rPr>
                        <a:t/>
                      </a:r>
                      <a:br>
                        <a:rPr lang="en-US" sz="1400" dirty="0">
                          <a:solidFill>
                            <a:schemeClr val="tx1"/>
                          </a:solidFill>
                          <a:effectLst/>
                        </a:rPr>
                      </a:br>
                      <a:endParaRPr lang="en-US" sz="1400" dirty="0">
                        <a:solidFill>
                          <a:schemeClr val="tx1"/>
                        </a:solidFill>
                        <a:effectLst/>
                        <a:latin typeface="Helvetica" charset="0"/>
                      </a:endParaRPr>
                    </a:p>
                  </a:txBody>
                  <a:tcPr marL="16204" marR="16204" marT="16204" marB="16204">
                    <a:solidFill>
                      <a:srgbClr val="FFFF00"/>
                    </a:solidFill>
                  </a:tcPr>
                </a:tc>
                <a:tc>
                  <a:txBody>
                    <a:bodyPr/>
                    <a:lstStyle/>
                    <a:p>
                      <a:pPr algn="ctr"/>
                      <a:r>
                        <a:rPr lang="en-US" sz="1400" dirty="0">
                          <a:solidFill>
                            <a:schemeClr val="tx1"/>
                          </a:solidFill>
                          <a:effectLst/>
                        </a:rPr>
                        <a:t>TOTAL</a:t>
                      </a:r>
                    </a:p>
                  </a:txBody>
                  <a:tcPr marL="16204" marR="16204" marT="16204" marB="16204">
                    <a:solidFill>
                      <a:srgbClr val="FFFF00"/>
                    </a:solidFill>
                  </a:tcPr>
                </a:tc>
                <a:tc>
                  <a:txBody>
                    <a:bodyPr/>
                    <a:lstStyle/>
                    <a:p>
                      <a:r>
                        <a:rPr lang="en-US" sz="1400" dirty="0">
                          <a:solidFill>
                            <a:schemeClr val="tx1"/>
                          </a:solidFill>
                          <a:effectLst/>
                        </a:rPr>
                        <a:t/>
                      </a:r>
                      <a:br>
                        <a:rPr lang="en-US" sz="1400" dirty="0">
                          <a:solidFill>
                            <a:schemeClr val="tx1"/>
                          </a:solidFill>
                          <a:effectLst/>
                        </a:rPr>
                      </a:br>
                      <a:endParaRPr lang="en-US" sz="1400" dirty="0">
                        <a:solidFill>
                          <a:schemeClr val="tx1"/>
                        </a:solidFill>
                        <a:effectLst/>
                        <a:latin typeface="Helvetica" charset="0"/>
                      </a:endParaRPr>
                    </a:p>
                  </a:txBody>
                  <a:tcPr marL="16204" marR="16204" marT="16204" marB="16204">
                    <a:solidFill>
                      <a:srgbClr val="FFFF00"/>
                    </a:solidFill>
                  </a:tcPr>
                </a:tc>
                <a:tc>
                  <a:txBody>
                    <a:bodyPr/>
                    <a:lstStyle/>
                    <a:p>
                      <a:pPr algn="ctr"/>
                      <a:r>
                        <a:rPr lang="en-US" sz="1400" dirty="0">
                          <a:solidFill>
                            <a:schemeClr val="tx1"/>
                          </a:solidFill>
                          <a:effectLst/>
                        </a:rPr>
                        <a:t>100%</a:t>
                      </a:r>
                    </a:p>
                  </a:txBody>
                  <a:tcPr marL="16204" marR="16204" marT="16204" marB="16204">
                    <a:solidFill>
                      <a:srgbClr val="FFFF00"/>
                    </a:solidFill>
                  </a:tcPr>
                </a:tc>
              </a:tr>
            </a:tbl>
          </a:graphicData>
        </a:graphic>
      </p:graphicFrame>
    </p:spTree>
    <p:extLst>
      <p:ext uri="{BB962C8B-B14F-4D97-AF65-F5344CB8AC3E}">
        <p14:creationId xmlns:p14="http://schemas.microsoft.com/office/powerpoint/2010/main" val="131376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CBD</a:t>
            </a:r>
          </a:p>
        </p:txBody>
      </p:sp>
      <p:sp>
        <p:nvSpPr>
          <p:cNvPr id="3" name="Content Placeholder 2"/>
          <p:cNvSpPr>
            <a:spLocks noGrp="1"/>
          </p:cNvSpPr>
          <p:nvPr>
            <p:ph idx="1"/>
          </p:nvPr>
        </p:nvSpPr>
        <p:spPr>
          <a:xfrm>
            <a:off x="226441" y="2133601"/>
            <a:ext cx="10372286" cy="3593591"/>
          </a:xfrm>
        </p:spPr>
        <p:txBody>
          <a:bodyPr>
            <a:normAutofit/>
          </a:bodyPr>
          <a:lstStyle/>
          <a:p>
            <a:r>
              <a:rPr lang="en-US" sz="2000" dirty="0" smtClean="0"/>
              <a:t>It is a group of vides around 30 video talk about different subjects in the OB\GYNE .</a:t>
            </a:r>
          </a:p>
          <a:p>
            <a:r>
              <a:rPr lang="en-US" sz="2000" dirty="0" smtClean="0"/>
              <a:t>They send it to you one day or one week before the session. With Questions you need to answer them. Prepare well for it because they will evaluate you without you knowing it IS YOU !</a:t>
            </a:r>
          </a:p>
          <a:p>
            <a:r>
              <a:rPr lang="en-US" sz="2000" dirty="0" smtClean="0"/>
              <a:t>You will be divided to smaller groups.  </a:t>
            </a:r>
          </a:p>
          <a:p>
            <a:r>
              <a:rPr lang="en-US" sz="2000" dirty="0" smtClean="0"/>
              <a:t>If you prepared well for it it will help you a lot in the exam.</a:t>
            </a:r>
            <a:endParaRPr lang="en-US" sz="2000" dirty="0"/>
          </a:p>
        </p:txBody>
      </p:sp>
    </p:spTree>
    <p:extLst>
      <p:ext uri="{BB962C8B-B14F-4D97-AF65-F5344CB8AC3E}">
        <p14:creationId xmlns:p14="http://schemas.microsoft.com/office/powerpoint/2010/main" val="640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Mini-CEX</a:t>
            </a:r>
          </a:p>
        </p:txBody>
      </p:sp>
      <p:sp>
        <p:nvSpPr>
          <p:cNvPr id="3" name="Content Placeholder 2"/>
          <p:cNvSpPr>
            <a:spLocks noGrp="1"/>
          </p:cNvSpPr>
          <p:nvPr>
            <p:ph idx="1"/>
          </p:nvPr>
        </p:nvSpPr>
        <p:spPr>
          <a:xfrm>
            <a:off x="394855" y="2033443"/>
            <a:ext cx="10515600" cy="4351338"/>
          </a:xfrm>
        </p:spPr>
        <p:txBody>
          <a:bodyPr>
            <a:normAutofit/>
          </a:bodyPr>
          <a:lstStyle/>
          <a:p>
            <a:r>
              <a:rPr lang="en-US" sz="2000" dirty="0" smtClean="0"/>
              <a:t>This time you will know that you will be evaluated. </a:t>
            </a:r>
          </a:p>
          <a:p>
            <a:r>
              <a:rPr lang="en-US" sz="2000" dirty="0" smtClean="0"/>
              <a:t>Your name will be set in the </a:t>
            </a:r>
            <a:r>
              <a:rPr lang="en-US" sz="2000" dirty="0" err="1" smtClean="0"/>
              <a:t>sechedule</a:t>
            </a:r>
            <a:r>
              <a:rPr lang="en-US" sz="2000" dirty="0" smtClean="0"/>
              <a:t> with a consultant. Read about the common things in the specialty of that consultant. </a:t>
            </a:r>
          </a:p>
          <a:p>
            <a:r>
              <a:rPr lang="en-US" sz="2000" dirty="0" smtClean="0"/>
              <a:t>Sometime you will be evaluated on history taking, labor room, clinics..</a:t>
            </a:r>
            <a:r>
              <a:rPr lang="en-US" sz="2000" dirty="0" err="1" smtClean="0"/>
              <a:t>etc</a:t>
            </a:r>
            <a:endParaRPr lang="en-US" sz="2000" dirty="0" smtClean="0"/>
          </a:p>
          <a:p>
            <a:r>
              <a:rPr lang="en-US" sz="2000" dirty="0" smtClean="0"/>
              <a:t>If you will be evaluated in the history, take it one day before your evaluation.</a:t>
            </a:r>
          </a:p>
          <a:p>
            <a:r>
              <a:rPr lang="en-US" sz="2000" dirty="0" smtClean="0"/>
              <a:t>If you scored less than 4 sometime they will reevaluate you. </a:t>
            </a:r>
            <a:endParaRPr lang="en-US" sz="2000" dirty="0"/>
          </a:p>
        </p:txBody>
      </p:sp>
    </p:spTree>
    <p:extLst>
      <p:ext uri="{BB962C8B-B14F-4D97-AF65-F5344CB8AC3E}">
        <p14:creationId xmlns:p14="http://schemas.microsoft.com/office/powerpoint/2010/main" val="25549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Skill lab</a:t>
            </a:r>
            <a:r>
              <a:rPr lang="en-US" sz="4800" dirty="0" smtClean="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a:t>
            </a:r>
            <a:endPar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0" y="2075007"/>
            <a:ext cx="10515600" cy="4351338"/>
          </a:xfrm>
        </p:spPr>
        <p:txBody>
          <a:bodyPr>
            <a:normAutofit/>
          </a:bodyPr>
          <a:lstStyle/>
          <a:p>
            <a:pPr lvl="1"/>
            <a:r>
              <a:rPr lang="en-US" sz="2000" i="1" dirty="0" smtClean="0">
                <a:solidFill>
                  <a:schemeClr val="bg2">
                    <a:lumMod val="25000"/>
                  </a:schemeClr>
                </a:solidFill>
              </a:rPr>
              <a:t>Each </a:t>
            </a:r>
            <a:r>
              <a:rPr lang="en-US" sz="2000" i="1" dirty="0">
                <a:solidFill>
                  <a:schemeClr val="bg2">
                    <a:lumMod val="25000"/>
                  </a:schemeClr>
                </a:solidFill>
              </a:rPr>
              <a:t>group goes </a:t>
            </a:r>
            <a:r>
              <a:rPr lang="en-US" sz="2000" i="1" dirty="0" smtClean="0">
                <a:solidFill>
                  <a:schemeClr val="bg2">
                    <a:lumMod val="25000"/>
                  </a:schemeClr>
                </a:solidFill>
              </a:rPr>
              <a:t>more than once.</a:t>
            </a:r>
            <a:endParaRPr lang="en-US" sz="2000" i="1" dirty="0">
              <a:solidFill>
                <a:schemeClr val="bg2">
                  <a:lumMod val="25000"/>
                </a:schemeClr>
              </a:solidFill>
            </a:endParaRPr>
          </a:p>
          <a:p>
            <a:pPr lvl="1"/>
            <a:r>
              <a:rPr lang="en-US" sz="2000" i="1" dirty="0">
                <a:solidFill>
                  <a:schemeClr val="bg2">
                    <a:lumMod val="25000"/>
                  </a:schemeClr>
                </a:solidFill>
              </a:rPr>
              <a:t>It’s in the medical education</a:t>
            </a:r>
          </a:p>
          <a:p>
            <a:pPr lvl="1"/>
            <a:r>
              <a:rPr lang="en-US" sz="2000" i="1" dirty="0">
                <a:solidFill>
                  <a:schemeClr val="bg2">
                    <a:lumMod val="25000"/>
                  </a:schemeClr>
                </a:solidFill>
              </a:rPr>
              <a:t>It’s a simulated dummy that acts like it’s giving birth. It actually screams and blink.</a:t>
            </a:r>
          </a:p>
          <a:p>
            <a:pPr lvl="1"/>
            <a:r>
              <a:rPr lang="en-US" sz="2000" i="1" dirty="0">
                <a:solidFill>
                  <a:schemeClr val="bg2">
                    <a:lumMod val="25000"/>
                  </a:schemeClr>
                </a:solidFill>
              </a:rPr>
              <a:t>Practice </a:t>
            </a:r>
            <a:r>
              <a:rPr lang="en-US" sz="2000" b="1" i="1" dirty="0">
                <a:solidFill>
                  <a:schemeClr val="bg2">
                    <a:lumMod val="25000"/>
                  </a:schemeClr>
                </a:solidFill>
              </a:rPr>
              <a:t>how to deliver the placenta</a:t>
            </a:r>
            <a:r>
              <a:rPr lang="en-US" sz="2000" i="1" dirty="0">
                <a:solidFill>
                  <a:schemeClr val="bg2">
                    <a:lumMod val="25000"/>
                  </a:schemeClr>
                </a:solidFill>
              </a:rPr>
              <a:t>, because this came as an OSCE station.</a:t>
            </a:r>
          </a:p>
          <a:p>
            <a:pPr lvl="1"/>
            <a:r>
              <a:rPr lang="en-US" sz="2000" i="1" dirty="0">
                <a:solidFill>
                  <a:schemeClr val="bg2">
                    <a:lumMod val="25000"/>
                  </a:schemeClr>
                </a:solidFill>
              </a:rPr>
              <a:t>Make sure to know the instrument and get the objectives of the skill lab from your doctor who gives the session</a:t>
            </a:r>
          </a:p>
          <a:p>
            <a:pPr lvl="1"/>
            <a:endParaRPr lang="en-US" sz="2000" dirty="0"/>
          </a:p>
          <a:p>
            <a:pPr lvl="1"/>
            <a:endParaRPr lang="ar-SA" sz="2000" dirty="0"/>
          </a:p>
          <a:p>
            <a:endParaRPr lang="en-US" sz="2000" dirty="0"/>
          </a:p>
        </p:txBody>
      </p:sp>
    </p:spTree>
    <p:extLst>
      <p:ext uri="{BB962C8B-B14F-4D97-AF65-F5344CB8AC3E}">
        <p14:creationId xmlns:p14="http://schemas.microsoft.com/office/powerpoint/2010/main" val="124549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ER</a:t>
            </a:r>
          </a:p>
        </p:txBody>
      </p:sp>
      <p:sp>
        <p:nvSpPr>
          <p:cNvPr id="3" name="Content Placeholder 2"/>
          <p:cNvSpPr>
            <a:spLocks noGrp="1"/>
          </p:cNvSpPr>
          <p:nvPr>
            <p:ph idx="1"/>
          </p:nvPr>
        </p:nvSpPr>
        <p:spPr>
          <a:xfrm>
            <a:off x="0" y="2005734"/>
            <a:ext cx="10515600" cy="4351338"/>
          </a:xfrm>
        </p:spPr>
        <p:txBody>
          <a:bodyPr>
            <a:normAutofit/>
          </a:bodyPr>
          <a:lstStyle/>
          <a:p>
            <a:pPr lvl="1"/>
            <a:r>
              <a:rPr lang="en-US" sz="2000" i="1" dirty="0">
                <a:solidFill>
                  <a:schemeClr val="bg2">
                    <a:lumMod val="25000"/>
                  </a:schemeClr>
                </a:solidFill>
              </a:rPr>
              <a:t>At the beginning of the shift, introduce yourself to the resident in charge, and tell them you’ll be staying with them. They can be really helpful</a:t>
            </a:r>
          </a:p>
          <a:p>
            <a:pPr lvl="1"/>
            <a:r>
              <a:rPr lang="en-US" sz="2000" i="1" dirty="0">
                <a:solidFill>
                  <a:schemeClr val="bg2">
                    <a:lumMod val="25000"/>
                  </a:schemeClr>
                </a:solidFill>
              </a:rPr>
              <a:t>We were distributed to groups of 3-4 students, and had to attend the ER either the morning shift (8am – 4 pm) or the evening shift (4 pm to 12 am). </a:t>
            </a:r>
          </a:p>
          <a:p>
            <a:pPr lvl="1"/>
            <a:r>
              <a:rPr lang="en-US" sz="2000" i="1" dirty="0">
                <a:solidFill>
                  <a:schemeClr val="bg2">
                    <a:lumMod val="25000"/>
                  </a:schemeClr>
                </a:solidFill>
              </a:rPr>
              <a:t>There might be emergency OR that you can attend</a:t>
            </a:r>
          </a:p>
          <a:p>
            <a:pPr lvl="1"/>
            <a:r>
              <a:rPr lang="en-US" sz="2000" i="1" dirty="0">
                <a:solidFill>
                  <a:schemeClr val="bg2">
                    <a:lumMod val="25000"/>
                  </a:schemeClr>
                </a:solidFill>
              </a:rPr>
              <a:t>Depends on your luck, no certain times for patients to come</a:t>
            </a:r>
          </a:p>
          <a:p>
            <a:pPr lvl="1"/>
            <a:r>
              <a:rPr lang="en-US" sz="2000" i="1" dirty="0">
                <a:solidFill>
                  <a:schemeClr val="bg2">
                    <a:lumMod val="25000"/>
                  </a:schemeClr>
                </a:solidFill>
              </a:rPr>
              <a:t>My experience, there wasn’t any activities.</a:t>
            </a:r>
          </a:p>
          <a:p>
            <a:endParaRPr lang="en-US" sz="2000" dirty="0"/>
          </a:p>
        </p:txBody>
      </p:sp>
    </p:spTree>
    <p:extLst>
      <p:ext uri="{BB962C8B-B14F-4D97-AF65-F5344CB8AC3E}">
        <p14:creationId xmlns:p14="http://schemas.microsoft.com/office/powerpoint/2010/main" val="150021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Labor and delivery:</a:t>
            </a:r>
          </a:p>
        </p:txBody>
      </p:sp>
      <p:sp>
        <p:nvSpPr>
          <p:cNvPr id="3" name="Content Placeholder 2"/>
          <p:cNvSpPr>
            <a:spLocks noGrp="1"/>
          </p:cNvSpPr>
          <p:nvPr>
            <p:ph idx="1"/>
          </p:nvPr>
        </p:nvSpPr>
        <p:spPr/>
        <p:txBody>
          <a:bodyPr>
            <a:normAutofit/>
          </a:bodyPr>
          <a:lstStyle/>
          <a:p>
            <a:pPr lvl="1"/>
            <a:r>
              <a:rPr lang="en-US" sz="2200" i="1" dirty="0">
                <a:solidFill>
                  <a:schemeClr val="bg2">
                    <a:lumMod val="25000"/>
                  </a:schemeClr>
                </a:solidFill>
              </a:rPr>
              <a:t>We were distributed to groups of 4-5 students, </a:t>
            </a:r>
            <a:r>
              <a:rPr lang="en-US" sz="2200" i="1" dirty="0" smtClean="0">
                <a:solidFill>
                  <a:schemeClr val="bg2">
                    <a:lumMod val="25000"/>
                  </a:schemeClr>
                </a:solidFill>
              </a:rPr>
              <a:t>Attend full day of delivery. </a:t>
            </a:r>
          </a:p>
          <a:p>
            <a:pPr lvl="1"/>
            <a:r>
              <a:rPr lang="en-US" sz="2200" i="1" dirty="0" smtClean="0">
                <a:solidFill>
                  <a:schemeClr val="bg2">
                    <a:lumMod val="25000"/>
                  </a:schemeClr>
                </a:solidFill>
              </a:rPr>
              <a:t>You </a:t>
            </a:r>
            <a:r>
              <a:rPr lang="en-US" sz="2200" i="1" dirty="0">
                <a:solidFill>
                  <a:schemeClr val="bg2">
                    <a:lumMod val="25000"/>
                  </a:schemeClr>
                </a:solidFill>
              </a:rPr>
              <a:t>must wear the clean green scrubs inside the L&amp;D.</a:t>
            </a:r>
          </a:p>
          <a:p>
            <a:pPr lvl="1"/>
            <a:r>
              <a:rPr lang="en-US" sz="2200" i="1" dirty="0">
                <a:solidFill>
                  <a:schemeClr val="bg2">
                    <a:lumMod val="25000"/>
                  </a:schemeClr>
                </a:solidFill>
              </a:rPr>
              <a:t>You are required to write the cases you see in your logbooks(2 at least?) . You’re required to attend a C-section.</a:t>
            </a:r>
          </a:p>
          <a:p>
            <a:pPr lvl="1"/>
            <a:r>
              <a:rPr lang="en-US" sz="2200" i="1" dirty="0">
                <a:solidFill>
                  <a:schemeClr val="bg2">
                    <a:lumMod val="25000"/>
                  </a:schemeClr>
                </a:solidFill>
              </a:rPr>
              <a:t>C-sections usually are held in the OR of the </a:t>
            </a:r>
            <a:r>
              <a:rPr lang="en-US" sz="2200" i="1" dirty="0" err="1">
                <a:solidFill>
                  <a:schemeClr val="bg2">
                    <a:lumMod val="25000"/>
                  </a:schemeClr>
                </a:solidFill>
              </a:rPr>
              <a:t>obgyne</a:t>
            </a:r>
            <a:r>
              <a:rPr lang="en-US" sz="2200" i="1" dirty="0">
                <a:solidFill>
                  <a:schemeClr val="bg2">
                    <a:lumMod val="25000"/>
                  </a:schemeClr>
                </a:solidFill>
              </a:rPr>
              <a:t> L&amp;D ward, unless it’s already </a:t>
            </a:r>
            <a:r>
              <a:rPr lang="en-US" sz="2200" i="1" dirty="0" smtClean="0">
                <a:solidFill>
                  <a:schemeClr val="bg2">
                    <a:lumMod val="25000"/>
                  </a:schemeClr>
                </a:solidFill>
              </a:rPr>
              <a:t>occupied. Attend full day of C-</a:t>
            </a:r>
            <a:r>
              <a:rPr lang="en-US" sz="2200" i="1" dirty="0" err="1" smtClean="0">
                <a:solidFill>
                  <a:schemeClr val="bg2">
                    <a:lumMod val="25000"/>
                  </a:schemeClr>
                </a:solidFill>
              </a:rPr>
              <a:t>secation</a:t>
            </a:r>
            <a:r>
              <a:rPr lang="en-US" sz="2200" i="1" dirty="0" smtClean="0">
                <a:solidFill>
                  <a:schemeClr val="bg2">
                    <a:lumMod val="25000"/>
                  </a:schemeClr>
                </a:solidFill>
              </a:rPr>
              <a:t>.</a:t>
            </a:r>
            <a:endParaRPr lang="en-US" sz="2200" i="1" dirty="0">
              <a:solidFill>
                <a:schemeClr val="bg2">
                  <a:lumMod val="25000"/>
                </a:schemeClr>
              </a:solidFill>
            </a:endParaRPr>
          </a:p>
          <a:p>
            <a:r>
              <a:rPr lang="en-US" dirty="0" smtClean="0"/>
              <a:t>For those who could not attend, we ask the department to take on-calls. </a:t>
            </a:r>
            <a:endParaRPr lang="en-US" dirty="0"/>
          </a:p>
        </p:txBody>
      </p:sp>
    </p:spTree>
    <p:extLst>
      <p:ext uri="{BB962C8B-B14F-4D97-AF65-F5344CB8AC3E}">
        <p14:creationId xmlns:p14="http://schemas.microsoft.com/office/powerpoint/2010/main" val="50212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500062"/>
            <a:ext cx="10515600" cy="1325563"/>
          </a:xfrm>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Logbook</a:t>
            </a:r>
          </a:p>
        </p:txBody>
      </p:sp>
      <p:sp>
        <p:nvSpPr>
          <p:cNvPr id="3" name="Content Placeholder 2"/>
          <p:cNvSpPr>
            <a:spLocks noGrp="1"/>
          </p:cNvSpPr>
          <p:nvPr>
            <p:ph idx="1"/>
          </p:nvPr>
        </p:nvSpPr>
        <p:spPr>
          <a:xfrm>
            <a:off x="464127" y="1850159"/>
            <a:ext cx="10515600" cy="4351338"/>
          </a:xfrm>
        </p:spPr>
        <p:txBody>
          <a:bodyPr>
            <a:normAutofit/>
          </a:bodyPr>
          <a:lstStyle/>
          <a:p>
            <a:r>
              <a:rPr lang="en-US" sz="2000" dirty="0" smtClean="0"/>
              <a:t>Take it with you all the time either clinics, OR, delivery, ER. </a:t>
            </a:r>
          </a:p>
          <a:p>
            <a:r>
              <a:rPr lang="en-US" sz="2000" dirty="0" smtClean="0"/>
              <a:t>Any thing you see ask the consultant to sign for you. </a:t>
            </a:r>
          </a:p>
          <a:p>
            <a:r>
              <a:rPr lang="en-US" sz="2000" dirty="0" smtClean="0"/>
              <a:t>It is about the common things they do it in </a:t>
            </a:r>
            <a:r>
              <a:rPr lang="en-US" sz="2000" dirty="0" err="1" smtClean="0"/>
              <a:t>ob</a:t>
            </a:r>
            <a:r>
              <a:rPr lang="en-US" sz="2000" dirty="0" smtClean="0"/>
              <a:t>\</a:t>
            </a:r>
            <a:r>
              <a:rPr lang="en-US" sz="2000" dirty="0" err="1" smtClean="0"/>
              <a:t>gyne</a:t>
            </a:r>
            <a:r>
              <a:rPr lang="en-US" sz="2000" dirty="0" smtClean="0"/>
              <a:t>, like C-section, delivery, menopause, feeding, speculum..</a:t>
            </a:r>
            <a:r>
              <a:rPr lang="en-US" sz="2000" dirty="0" err="1" smtClean="0"/>
              <a:t>etc</a:t>
            </a:r>
            <a:r>
              <a:rPr lang="en-US" sz="2000" dirty="0" smtClean="0"/>
              <a:t>.</a:t>
            </a:r>
          </a:p>
          <a:p>
            <a:r>
              <a:rPr lang="en-US" sz="2000" dirty="0" smtClean="0"/>
              <a:t>You will submit 2 cases ( full history and examination) one OB and the other </a:t>
            </a:r>
            <a:r>
              <a:rPr lang="en-US" sz="2000" dirty="0" err="1" smtClean="0"/>
              <a:t>Gyne</a:t>
            </a:r>
            <a:r>
              <a:rPr lang="en-US" sz="2000" dirty="0" smtClean="0"/>
              <a:t>.</a:t>
            </a:r>
          </a:p>
          <a:p>
            <a:endParaRPr lang="en-US" sz="2000" dirty="0" smtClean="0"/>
          </a:p>
        </p:txBody>
      </p:sp>
    </p:spTree>
    <p:extLst>
      <p:ext uri="{BB962C8B-B14F-4D97-AF65-F5344CB8AC3E}">
        <p14:creationId xmlns:p14="http://schemas.microsoft.com/office/powerpoint/2010/main" val="172007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OSCE</a:t>
            </a:r>
            <a:r>
              <a:rPr lang="en-US" sz="4800" dirty="0" smtClean="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a:t>
            </a:r>
            <a:endPar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0" y="1894897"/>
            <a:ext cx="10515600" cy="4351338"/>
          </a:xfrm>
        </p:spPr>
        <p:txBody>
          <a:bodyPr>
            <a:normAutofit/>
          </a:bodyPr>
          <a:lstStyle/>
          <a:p>
            <a:pPr lvl="1"/>
            <a:r>
              <a:rPr lang="en-US" i="1" dirty="0" smtClean="0">
                <a:solidFill>
                  <a:schemeClr val="bg2">
                    <a:lumMod val="25000"/>
                  </a:schemeClr>
                </a:solidFill>
              </a:rPr>
              <a:t>Around </a:t>
            </a:r>
            <a:r>
              <a:rPr lang="en-US" i="1" dirty="0">
                <a:solidFill>
                  <a:schemeClr val="bg2">
                    <a:lumMod val="25000"/>
                  </a:schemeClr>
                </a:solidFill>
              </a:rPr>
              <a:t>15 stations (10 stations on papers + 5 oral </a:t>
            </a:r>
          </a:p>
          <a:p>
            <a:pPr lvl="1"/>
            <a:r>
              <a:rPr lang="en-US" i="1" dirty="0">
                <a:solidFill>
                  <a:schemeClr val="bg2">
                    <a:lumMod val="25000"/>
                  </a:schemeClr>
                </a:solidFill>
              </a:rPr>
              <a:t>“counseling” station examples: </a:t>
            </a:r>
          </a:p>
          <a:p>
            <a:pPr lvl="2"/>
            <a:r>
              <a:rPr lang="en-US" i="1" dirty="0">
                <a:solidFill>
                  <a:schemeClr val="bg2">
                    <a:lumMod val="25000"/>
                  </a:schemeClr>
                </a:solidFill>
              </a:rPr>
              <a:t>OCP counseling</a:t>
            </a:r>
          </a:p>
          <a:p>
            <a:pPr lvl="2"/>
            <a:r>
              <a:rPr lang="en-US" i="1" dirty="0">
                <a:solidFill>
                  <a:schemeClr val="bg2">
                    <a:lumMod val="25000"/>
                  </a:schemeClr>
                </a:solidFill>
              </a:rPr>
              <a:t>Gestational HTN counseling</a:t>
            </a:r>
          </a:p>
          <a:p>
            <a:pPr lvl="2"/>
            <a:r>
              <a:rPr lang="en-US" i="1" dirty="0">
                <a:solidFill>
                  <a:schemeClr val="bg2">
                    <a:lumMod val="25000"/>
                  </a:schemeClr>
                </a:solidFill>
              </a:rPr>
              <a:t>Others …</a:t>
            </a:r>
          </a:p>
          <a:p>
            <a:pPr lvl="1"/>
            <a:r>
              <a:rPr lang="en-US" i="1" dirty="0">
                <a:solidFill>
                  <a:schemeClr val="bg2">
                    <a:lumMod val="25000"/>
                  </a:schemeClr>
                </a:solidFill>
              </a:rPr>
              <a:t>10 stations are just a picture on a table:</a:t>
            </a:r>
          </a:p>
          <a:p>
            <a:pPr lvl="2"/>
            <a:r>
              <a:rPr lang="en-US" i="1" dirty="0">
                <a:solidFill>
                  <a:schemeClr val="bg2">
                    <a:lumMod val="25000"/>
                  </a:schemeClr>
                </a:solidFill>
              </a:rPr>
              <a:t>Some pictures were about instruments, their use... </a:t>
            </a:r>
            <a:r>
              <a:rPr lang="en-US" i="1" dirty="0" err="1">
                <a:solidFill>
                  <a:schemeClr val="bg2">
                    <a:lumMod val="25000"/>
                  </a:schemeClr>
                </a:solidFill>
              </a:rPr>
              <a:t>Etc</a:t>
            </a:r>
            <a:endParaRPr lang="en-US" i="1" dirty="0">
              <a:solidFill>
                <a:schemeClr val="bg2">
                  <a:lumMod val="25000"/>
                </a:schemeClr>
              </a:solidFill>
            </a:endParaRPr>
          </a:p>
          <a:p>
            <a:pPr lvl="2"/>
            <a:r>
              <a:rPr lang="en-US" i="1" dirty="0">
                <a:solidFill>
                  <a:schemeClr val="bg2">
                    <a:lumMod val="25000"/>
                  </a:schemeClr>
                </a:solidFill>
              </a:rPr>
              <a:t>Some pictures were about </a:t>
            </a:r>
            <a:r>
              <a:rPr lang="en-US" i="1" dirty="0" err="1">
                <a:solidFill>
                  <a:schemeClr val="bg2">
                    <a:lumMod val="25000"/>
                  </a:schemeClr>
                </a:solidFill>
              </a:rPr>
              <a:t>obgyne</a:t>
            </a:r>
            <a:r>
              <a:rPr lang="en-US" i="1" dirty="0">
                <a:solidFill>
                  <a:schemeClr val="bg2">
                    <a:lumMod val="25000"/>
                  </a:schemeClr>
                </a:solidFill>
              </a:rPr>
              <a:t> diseases, and there were questions about them</a:t>
            </a:r>
          </a:p>
          <a:p>
            <a:endParaRPr lang="en-US" dirty="0"/>
          </a:p>
        </p:txBody>
      </p:sp>
    </p:spTree>
    <p:extLst>
      <p:ext uri="{BB962C8B-B14F-4D97-AF65-F5344CB8AC3E}">
        <p14:creationId xmlns:p14="http://schemas.microsoft.com/office/powerpoint/2010/main" val="209370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436039"/>
            <a:ext cx="10515600" cy="1325563"/>
          </a:xfrm>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References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8747" y="269470"/>
            <a:ext cx="2884438" cy="3594454"/>
          </a:xfrm>
        </p:spPr>
      </p:pic>
      <p:sp>
        <p:nvSpPr>
          <p:cNvPr id="5" name="TextBox 4"/>
          <p:cNvSpPr txBox="1"/>
          <p:nvPr/>
        </p:nvSpPr>
        <p:spPr>
          <a:xfrm>
            <a:off x="1251678" y="1874517"/>
            <a:ext cx="5500255" cy="1200329"/>
          </a:xfrm>
          <a:prstGeom prst="rect">
            <a:avLst/>
          </a:prstGeom>
          <a:noFill/>
        </p:spPr>
        <p:txBody>
          <a:bodyPr wrap="square" rtlCol="0">
            <a:spAutoFit/>
          </a:bodyPr>
          <a:lstStyle/>
          <a:p>
            <a:r>
              <a:rPr lang="en-US" i="1" dirty="0" smtClean="0">
                <a:solidFill>
                  <a:schemeClr val="bg2">
                    <a:lumMod val="25000"/>
                  </a:schemeClr>
                </a:solidFill>
              </a:rPr>
              <a:t>By the department : Essentials </a:t>
            </a:r>
            <a:r>
              <a:rPr lang="en-US" i="1" dirty="0">
                <a:solidFill>
                  <a:schemeClr val="bg2">
                    <a:lumMod val="25000"/>
                  </a:schemeClr>
                </a:solidFill>
              </a:rPr>
              <a:t>of Obstetrics and Gynecology by Hacker and Moore</a:t>
            </a:r>
          </a:p>
          <a:p>
            <a:endParaRPr lang="en-US" dirty="0" smtClean="0"/>
          </a:p>
          <a:p>
            <a:endParaRPr lang="en-US" dirty="0"/>
          </a:p>
        </p:txBody>
      </p:sp>
      <p:sp>
        <p:nvSpPr>
          <p:cNvPr id="6" name="TextBox 5"/>
          <p:cNvSpPr txBox="1"/>
          <p:nvPr/>
        </p:nvSpPr>
        <p:spPr>
          <a:xfrm>
            <a:off x="1140842" y="4388383"/>
            <a:ext cx="5500255" cy="923330"/>
          </a:xfrm>
          <a:prstGeom prst="rect">
            <a:avLst/>
          </a:prstGeom>
          <a:noFill/>
        </p:spPr>
        <p:txBody>
          <a:bodyPr wrap="square" rtlCol="0">
            <a:spAutoFit/>
          </a:bodyPr>
          <a:lstStyle/>
          <a:p>
            <a:r>
              <a:rPr lang="en-US" i="1" dirty="0" smtClean="0">
                <a:solidFill>
                  <a:schemeClr val="bg2">
                    <a:lumMod val="25000"/>
                  </a:schemeClr>
                </a:solidFill>
              </a:rPr>
              <a:t> by the students: Kaplan </a:t>
            </a:r>
            <a:r>
              <a:rPr lang="en-US" i="1" dirty="0">
                <a:solidFill>
                  <a:schemeClr val="bg2">
                    <a:lumMod val="25000"/>
                  </a:schemeClr>
                </a:solidFill>
              </a:rPr>
              <a:t>videos (Dr. </a:t>
            </a:r>
            <a:r>
              <a:rPr lang="en-US" i="1" dirty="0" err="1">
                <a:solidFill>
                  <a:schemeClr val="bg2">
                    <a:lumMod val="25000"/>
                  </a:schemeClr>
                </a:solidFill>
              </a:rPr>
              <a:t>Sakala</a:t>
            </a:r>
            <a:r>
              <a:rPr lang="en-US" i="1" dirty="0">
                <a:solidFill>
                  <a:schemeClr val="bg2">
                    <a:lumMod val="25000"/>
                  </a:schemeClr>
                </a:solidFill>
              </a:rPr>
              <a:t>), and Kaplan </a:t>
            </a:r>
            <a:r>
              <a:rPr lang="en-US" i="1" dirty="0" err="1">
                <a:solidFill>
                  <a:schemeClr val="bg2">
                    <a:lumMod val="25000"/>
                  </a:schemeClr>
                </a:solidFill>
              </a:rPr>
              <a:t>Obgyne</a:t>
            </a:r>
            <a:r>
              <a:rPr lang="en-US" i="1" dirty="0">
                <a:solidFill>
                  <a:schemeClr val="bg2">
                    <a:lumMod val="25000"/>
                  </a:schemeClr>
                </a:solidFill>
              </a:rPr>
              <a:t> booklet</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619" y="3976839"/>
            <a:ext cx="1846385" cy="2356302"/>
          </a:xfrm>
          <a:prstGeom prst="rect">
            <a:avLst/>
          </a:prstGeom>
        </p:spPr>
      </p:pic>
    </p:spTree>
    <p:extLst>
      <p:ext uri="{BB962C8B-B14F-4D97-AF65-F5344CB8AC3E}">
        <p14:creationId xmlns:p14="http://schemas.microsoft.com/office/powerpoint/2010/main" val="29203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Brief talk </a:t>
            </a:r>
          </a:p>
        </p:txBody>
      </p:sp>
      <p:sp>
        <p:nvSpPr>
          <p:cNvPr id="3" name="Content Placeholder 2"/>
          <p:cNvSpPr>
            <a:spLocks noGrp="1"/>
          </p:cNvSpPr>
          <p:nvPr>
            <p:ph idx="1"/>
          </p:nvPr>
        </p:nvSpPr>
        <p:spPr/>
        <p:txBody>
          <a:bodyPr>
            <a:normAutofit fontScale="92500" lnSpcReduction="10000"/>
          </a:bodyPr>
          <a:lstStyle/>
          <a:p>
            <a:pPr marL="342900" lvl="0" indent="-342900"/>
            <a:r>
              <a:rPr lang="en-US" i="1" dirty="0">
                <a:solidFill>
                  <a:schemeClr val="bg2">
                    <a:lumMod val="25000"/>
                  </a:schemeClr>
                </a:solidFill>
              </a:rPr>
              <a:t>This year has its ups and downs; enjoy the ups, stay strong during the </a:t>
            </a:r>
            <a:r>
              <a:rPr lang="en-US" i="1" dirty="0" smtClean="0">
                <a:solidFill>
                  <a:schemeClr val="bg2">
                    <a:lumMod val="25000"/>
                  </a:schemeClr>
                </a:solidFill>
              </a:rPr>
              <a:t>downs.</a:t>
            </a:r>
            <a:endParaRPr lang="en-US" i="1" dirty="0">
              <a:solidFill>
                <a:schemeClr val="bg2">
                  <a:lumMod val="25000"/>
                </a:schemeClr>
              </a:solidFill>
            </a:endParaRPr>
          </a:p>
          <a:p>
            <a:pPr marL="0" lvl="0" indent="0">
              <a:buNone/>
            </a:pPr>
            <a:endParaRPr lang="en-US" i="1" dirty="0">
              <a:solidFill>
                <a:schemeClr val="bg2">
                  <a:lumMod val="25000"/>
                </a:schemeClr>
              </a:solidFill>
            </a:endParaRPr>
          </a:p>
          <a:p>
            <a:pPr marL="342900" lvl="0" indent="-342900"/>
            <a:r>
              <a:rPr lang="en-US" i="1" dirty="0">
                <a:solidFill>
                  <a:schemeClr val="bg2">
                    <a:lumMod val="25000"/>
                  </a:schemeClr>
                </a:solidFill>
              </a:rPr>
              <a:t>Form your own opinion regarding this </a:t>
            </a:r>
            <a:r>
              <a:rPr lang="en-US" i="1" dirty="0" smtClean="0">
                <a:solidFill>
                  <a:schemeClr val="bg2">
                    <a:lumMod val="25000"/>
                  </a:schemeClr>
                </a:solidFill>
              </a:rPr>
              <a:t>year.</a:t>
            </a:r>
          </a:p>
          <a:p>
            <a:pPr marL="0" lvl="0" indent="0">
              <a:buNone/>
            </a:pPr>
            <a:endParaRPr lang="en-US" i="1" dirty="0" smtClean="0">
              <a:solidFill>
                <a:schemeClr val="bg2">
                  <a:lumMod val="25000"/>
                </a:schemeClr>
              </a:solidFill>
            </a:endParaRPr>
          </a:p>
          <a:p>
            <a:pPr marL="342900" lvl="0" indent="-342900"/>
            <a:r>
              <a:rPr lang="en-US" i="1" dirty="0" smtClean="0">
                <a:solidFill>
                  <a:schemeClr val="bg2">
                    <a:lumMod val="25000"/>
                  </a:schemeClr>
                </a:solidFill>
              </a:rPr>
              <a:t>It is one of the fastest years. </a:t>
            </a:r>
          </a:p>
          <a:p>
            <a:pPr marL="0" lvl="0" indent="0">
              <a:buNone/>
            </a:pPr>
            <a:endParaRPr lang="en-US" i="1" dirty="0">
              <a:solidFill>
                <a:schemeClr val="bg2">
                  <a:lumMod val="25000"/>
                </a:schemeClr>
              </a:solidFill>
            </a:endParaRPr>
          </a:p>
          <a:p>
            <a:pPr marL="342900" lvl="0" indent="-342900"/>
            <a:r>
              <a:rPr lang="en-US" i="1" dirty="0">
                <a:solidFill>
                  <a:schemeClr val="bg2">
                    <a:lumMod val="25000"/>
                  </a:schemeClr>
                </a:solidFill>
              </a:rPr>
              <a:t>The reference that we mention are just there to make things easier for you. You may explore other references and make sure you tell each other (and tell us, too) if you find new good references.</a:t>
            </a:r>
          </a:p>
          <a:p>
            <a:endParaRPr lang="en-US" dirty="0"/>
          </a:p>
        </p:txBody>
      </p:sp>
    </p:spTree>
    <p:extLst>
      <p:ext uri="{BB962C8B-B14F-4D97-AF65-F5344CB8AC3E}">
        <p14:creationId xmlns:p14="http://schemas.microsoft.com/office/powerpoint/2010/main" val="161536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References</a:t>
            </a:r>
          </a:p>
        </p:txBody>
      </p:sp>
      <p:sp>
        <p:nvSpPr>
          <p:cNvPr id="3" name="Content Placeholder 2"/>
          <p:cNvSpPr>
            <a:spLocks noGrp="1"/>
          </p:cNvSpPr>
          <p:nvPr>
            <p:ph idx="1"/>
          </p:nvPr>
        </p:nvSpPr>
        <p:spPr/>
        <p:txBody>
          <a:bodyPr/>
          <a:lstStyle/>
          <a:p>
            <a:r>
              <a:rPr lang="en-US" dirty="0" smtClean="0"/>
              <a:t>In addition two the material of the lectures and videos “we covered them in 433 team work”.</a:t>
            </a:r>
          </a:p>
          <a:p>
            <a:r>
              <a:rPr lang="en-US" i="1" dirty="0">
                <a:solidFill>
                  <a:schemeClr val="bg2">
                    <a:lumMod val="25000"/>
                  </a:schemeClr>
                </a:solidFill>
              </a:rPr>
              <a:t>428 </a:t>
            </a:r>
            <a:r>
              <a:rPr lang="en-US" i="1" dirty="0" err="1">
                <a:solidFill>
                  <a:schemeClr val="bg2">
                    <a:lumMod val="25000"/>
                  </a:schemeClr>
                </a:solidFill>
              </a:rPr>
              <a:t>obgyne</a:t>
            </a:r>
            <a:r>
              <a:rPr lang="en-US" i="1" dirty="0">
                <a:solidFill>
                  <a:schemeClr val="bg2">
                    <a:lumMod val="25000"/>
                  </a:schemeClr>
                </a:solidFill>
              </a:rPr>
              <a:t> </a:t>
            </a:r>
            <a:r>
              <a:rPr lang="en-US" i="1" dirty="0" smtClean="0">
                <a:solidFill>
                  <a:schemeClr val="bg2">
                    <a:lumMod val="25000"/>
                  </a:schemeClr>
                </a:solidFill>
              </a:rPr>
              <a:t>booklet</a:t>
            </a:r>
            <a:r>
              <a:rPr lang="en-US" dirty="0" smtClean="0"/>
              <a:t> ‘for revision’ </a:t>
            </a:r>
          </a:p>
          <a:p>
            <a:r>
              <a:rPr lang="en-US" i="1" dirty="0" smtClean="0">
                <a:solidFill>
                  <a:schemeClr val="bg2">
                    <a:lumMod val="25000"/>
                  </a:schemeClr>
                </a:solidFill>
              </a:rPr>
              <a:t>In </a:t>
            </a:r>
            <a:r>
              <a:rPr lang="en-US" i="1" dirty="0" err="1" smtClean="0">
                <a:solidFill>
                  <a:schemeClr val="bg2">
                    <a:lumMod val="25000"/>
                  </a:schemeClr>
                </a:solidFill>
              </a:rPr>
              <a:t>obgyne</a:t>
            </a:r>
            <a:r>
              <a:rPr lang="en-US" i="1" dirty="0" smtClean="0">
                <a:solidFill>
                  <a:schemeClr val="bg2">
                    <a:lumMod val="25000"/>
                  </a:schemeClr>
                </a:solidFill>
              </a:rPr>
              <a:t> one source is not enough.</a:t>
            </a:r>
          </a:p>
          <a:p>
            <a:endParaRPr lang="en-US" i="1" dirty="0">
              <a:solidFill>
                <a:schemeClr val="bg2">
                  <a:lumMod val="25000"/>
                </a:schemeClr>
              </a:solidFill>
            </a:endParaRPr>
          </a:p>
        </p:txBody>
      </p:sp>
    </p:spTree>
    <p:extLst>
      <p:ext uri="{BB962C8B-B14F-4D97-AF65-F5344CB8AC3E}">
        <p14:creationId xmlns:p14="http://schemas.microsoft.com/office/powerpoint/2010/main" val="130086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Anesthesia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97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9" y="333493"/>
            <a:ext cx="10178322" cy="1492132"/>
          </a:xfrm>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Anesthesia</a:t>
            </a:r>
          </a:p>
        </p:txBody>
      </p:sp>
      <p:sp>
        <p:nvSpPr>
          <p:cNvPr id="3" name="Content Placeholder 2"/>
          <p:cNvSpPr>
            <a:spLocks noGrp="1"/>
          </p:cNvSpPr>
          <p:nvPr>
            <p:ph idx="1"/>
          </p:nvPr>
        </p:nvSpPr>
        <p:spPr/>
        <p:txBody>
          <a:bodyPr/>
          <a:lstStyle/>
          <a:p>
            <a:r>
              <a:rPr lang="en-US" dirty="0" smtClean="0">
                <a:solidFill>
                  <a:srgbClr val="FF0000"/>
                </a:solidFill>
              </a:rPr>
              <a:t>Credit hours: 4 hours.</a:t>
            </a:r>
          </a:p>
          <a:p>
            <a:r>
              <a:rPr lang="en-US" dirty="0" smtClean="0"/>
              <a:t>Marks disruption:</a:t>
            </a:r>
          </a:p>
          <a:p>
            <a:pPr marL="376238" lvl="1" indent="-285750">
              <a:lnSpc>
                <a:spcPct val="115000"/>
              </a:lnSpc>
              <a:buFont typeface="+mj-lt"/>
              <a:buAutoNum type="alphaLcPeriod"/>
            </a:pPr>
            <a:r>
              <a:rPr lang="en-GB" b="1" dirty="0">
                <a:latin typeface="Calibri"/>
                <a:ea typeface="Calibri"/>
                <a:cs typeface="Arial"/>
              </a:rPr>
              <a:t>Written  (MCQ) Final: </a:t>
            </a:r>
            <a:r>
              <a:rPr lang="en-GB" b="1" u="sng" dirty="0">
                <a:latin typeface="Calibri"/>
                <a:ea typeface="Calibri"/>
                <a:cs typeface="Arial"/>
              </a:rPr>
              <a:t>40</a:t>
            </a:r>
            <a:endParaRPr lang="en-US" b="1" dirty="0">
              <a:latin typeface="Calibri"/>
              <a:ea typeface="Calibri"/>
              <a:cs typeface="Arial"/>
            </a:endParaRPr>
          </a:p>
          <a:p>
            <a:pPr marL="376238" lvl="1" indent="-285750">
              <a:lnSpc>
                <a:spcPct val="115000"/>
              </a:lnSpc>
              <a:buFont typeface="+mj-lt"/>
              <a:buAutoNum type="alphaLcPeriod"/>
            </a:pPr>
            <a:r>
              <a:rPr lang="en-GB" b="1" dirty="0">
                <a:latin typeface="Calibri"/>
                <a:ea typeface="Calibri"/>
                <a:cs typeface="Arial"/>
              </a:rPr>
              <a:t>OSCE exam: </a:t>
            </a:r>
            <a:r>
              <a:rPr lang="en-GB" b="1" u="sng" dirty="0">
                <a:latin typeface="Calibri"/>
                <a:ea typeface="Calibri"/>
                <a:cs typeface="Arial"/>
              </a:rPr>
              <a:t>50</a:t>
            </a:r>
            <a:endParaRPr lang="en-US" b="1" dirty="0">
              <a:latin typeface="Calibri"/>
              <a:ea typeface="Calibri"/>
              <a:cs typeface="Arial"/>
            </a:endParaRPr>
          </a:p>
          <a:p>
            <a:pPr marL="376238" lvl="1" indent="-285750">
              <a:lnSpc>
                <a:spcPct val="115000"/>
              </a:lnSpc>
              <a:buFont typeface="+mj-lt"/>
              <a:buAutoNum type="alphaLcPeriod"/>
              <a:tabLst>
                <a:tab pos="182563" algn="l"/>
              </a:tabLst>
            </a:pPr>
            <a:r>
              <a:rPr lang="en-GB" b="1" dirty="0">
                <a:latin typeface="Calibri"/>
                <a:ea typeface="Calibri"/>
                <a:cs typeface="Arial"/>
              </a:rPr>
              <a:t>Log book </a:t>
            </a:r>
            <a:r>
              <a:rPr lang="en-GB" b="1" u="sng" dirty="0">
                <a:latin typeface="Calibri"/>
                <a:ea typeface="Calibri"/>
                <a:cs typeface="Arial"/>
              </a:rPr>
              <a:t>10</a:t>
            </a:r>
            <a:endParaRPr lang="en-US" b="1" dirty="0">
              <a:latin typeface="Calibri"/>
              <a:ea typeface="Calibri"/>
              <a:cs typeface="Arial"/>
            </a:endParaRPr>
          </a:p>
          <a:p>
            <a:r>
              <a:rPr lang="en-US" dirty="0" smtClean="0"/>
              <a:t>References: </a:t>
            </a:r>
            <a:r>
              <a:rPr lang="en-US" b="1" dirty="0">
                <a:latin typeface="Calibri"/>
                <a:ea typeface="Calibri"/>
                <a:cs typeface="Arial"/>
              </a:rPr>
              <a:t>Anesthesia booklet (from the department</a:t>
            </a:r>
            <a:r>
              <a:rPr lang="en-US" b="1" dirty="0" smtClean="0">
                <a:latin typeface="Calibri"/>
                <a:ea typeface="Calibri"/>
                <a:cs typeface="Arial"/>
              </a:rPr>
              <a:t>)</a:t>
            </a:r>
            <a:r>
              <a:rPr lang="en-US" dirty="0" smtClean="0"/>
              <a:t> , </a:t>
            </a:r>
            <a:r>
              <a:rPr lang="en-US" dirty="0" err="1" smtClean="0"/>
              <a:t>logebook</a:t>
            </a:r>
            <a:r>
              <a:rPr lang="en-US" dirty="0" smtClean="0"/>
              <a:t>, lectures.</a:t>
            </a:r>
          </a:p>
          <a:p>
            <a:endParaRPr lang="en-US" b="1" dirty="0">
              <a:latin typeface="Calibri"/>
              <a:ea typeface="Calibri"/>
              <a:cs typeface="Arial"/>
            </a:endParaRPr>
          </a:p>
        </p:txBody>
      </p:sp>
    </p:spTree>
    <p:extLst>
      <p:ext uri="{BB962C8B-B14F-4D97-AF65-F5344CB8AC3E}">
        <p14:creationId xmlns:p14="http://schemas.microsoft.com/office/powerpoint/2010/main" val="96336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478" y="333493"/>
            <a:ext cx="10178322" cy="1492132"/>
          </a:xfrm>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What you will take?</a:t>
            </a:r>
          </a:p>
        </p:txBody>
      </p:sp>
      <p:sp>
        <p:nvSpPr>
          <p:cNvPr id="3" name="Content Placeholder 2"/>
          <p:cNvSpPr>
            <a:spLocks noGrp="1"/>
          </p:cNvSpPr>
          <p:nvPr>
            <p:ph idx="1"/>
          </p:nvPr>
        </p:nvSpPr>
        <p:spPr/>
        <p:txBody>
          <a:bodyPr>
            <a:normAutofit fontScale="92500" lnSpcReduction="10000"/>
          </a:bodyPr>
          <a:lstStyle/>
          <a:p>
            <a:pPr lvl="1"/>
            <a:r>
              <a:rPr lang="en-US" sz="2200" i="1" dirty="0">
                <a:solidFill>
                  <a:schemeClr val="bg2">
                    <a:lumMod val="25000"/>
                  </a:schemeClr>
                </a:solidFill>
              </a:rPr>
              <a:t>Lectures</a:t>
            </a:r>
          </a:p>
          <a:p>
            <a:pPr lvl="1"/>
            <a:r>
              <a:rPr lang="en-US" sz="2200" i="1" dirty="0">
                <a:solidFill>
                  <a:schemeClr val="bg2">
                    <a:lumMod val="25000"/>
                  </a:schemeClr>
                </a:solidFill>
              </a:rPr>
              <a:t>Practical sessions:</a:t>
            </a:r>
          </a:p>
          <a:p>
            <a:pPr lvl="1"/>
            <a:r>
              <a:rPr lang="en-US" sz="2200" i="1" dirty="0">
                <a:solidFill>
                  <a:schemeClr val="bg2">
                    <a:lumMod val="25000"/>
                  </a:schemeClr>
                </a:solidFill>
              </a:rPr>
              <a:t>Intubation, spinal and epidural anesthesia... </a:t>
            </a:r>
            <a:r>
              <a:rPr lang="en-US" sz="2200" i="1" dirty="0" err="1">
                <a:solidFill>
                  <a:schemeClr val="bg2">
                    <a:lumMod val="25000"/>
                  </a:schemeClr>
                </a:solidFill>
              </a:rPr>
              <a:t>Etc</a:t>
            </a:r>
            <a:endParaRPr lang="en-US" sz="2200" i="1" dirty="0">
              <a:solidFill>
                <a:schemeClr val="bg2">
                  <a:lumMod val="25000"/>
                </a:schemeClr>
              </a:solidFill>
            </a:endParaRPr>
          </a:p>
          <a:p>
            <a:pPr lvl="1"/>
            <a:r>
              <a:rPr lang="en-US" sz="2200" i="1" dirty="0">
                <a:solidFill>
                  <a:schemeClr val="bg2">
                    <a:lumMod val="25000"/>
                  </a:schemeClr>
                </a:solidFill>
              </a:rPr>
              <a:t>We had one session at the end that was a combination of all the previous sessions (like a revision)</a:t>
            </a:r>
          </a:p>
          <a:p>
            <a:pPr lvl="1"/>
            <a:r>
              <a:rPr lang="en-US" sz="2200" i="1" dirty="0">
                <a:solidFill>
                  <a:schemeClr val="bg2">
                    <a:lumMod val="25000"/>
                  </a:schemeClr>
                </a:solidFill>
              </a:rPr>
              <a:t>YOU MUST ATTEND CLINCAL SKILLIS SESSIONS, because all OSCE station are from these sessions. </a:t>
            </a:r>
          </a:p>
          <a:p>
            <a:pPr lvl="1"/>
            <a:r>
              <a:rPr lang="en-US" sz="2200" i="1" dirty="0">
                <a:solidFill>
                  <a:schemeClr val="bg2">
                    <a:lumMod val="25000"/>
                  </a:schemeClr>
                </a:solidFill>
              </a:rPr>
              <a:t>Attending the OR:</a:t>
            </a:r>
          </a:p>
          <a:p>
            <a:pPr lvl="1"/>
            <a:r>
              <a:rPr lang="en-US" sz="2200" i="1" dirty="0">
                <a:solidFill>
                  <a:schemeClr val="bg2">
                    <a:lumMod val="25000"/>
                  </a:schemeClr>
                </a:solidFill>
              </a:rPr>
              <a:t>Once we attended an operation</a:t>
            </a:r>
          </a:p>
          <a:p>
            <a:pPr lvl="1"/>
            <a:r>
              <a:rPr lang="en-US" sz="2200" i="1" dirty="0">
                <a:solidFill>
                  <a:schemeClr val="bg2">
                    <a:lumMod val="25000"/>
                  </a:schemeClr>
                </a:solidFill>
              </a:rPr>
              <a:t>Once we just went to the recovery room</a:t>
            </a:r>
          </a:p>
          <a:p>
            <a:pPr lvl="1"/>
            <a:r>
              <a:rPr lang="en-US" sz="2200" i="1" dirty="0">
                <a:solidFill>
                  <a:schemeClr val="bg2">
                    <a:lumMod val="25000"/>
                  </a:schemeClr>
                </a:solidFill>
              </a:rPr>
              <a:t>Case simulation: it was in the recovery room. A simulated dummy that we had to resuscitate as a team</a:t>
            </a:r>
          </a:p>
          <a:p>
            <a:pPr lvl="1"/>
            <a:r>
              <a:rPr lang="en-US" sz="2200" i="1" dirty="0">
                <a:solidFill>
                  <a:schemeClr val="bg2">
                    <a:lumMod val="25000"/>
                  </a:schemeClr>
                </a:solidFill>
              </a:rPr>
              <a:t>We were required to write the cases in the logbook</a:t>
            </a:r>
          </a:p>
          <a:p>
            <a:pPr lvl="1"/>
            <a:r>
              <a:rPr lang="en-US" sz="2200" i="1" dirty="0">
                <a:solidFill>
                  <a:schemeClr val="bg2">
                    <a:lumMod val="25000"/>
                  </a:schemeClr>
                </a:solidFill>
              </a:rPr>
              <a:t>Tip: Try to arrange students in each group to attend surgeries. </a:t>
            </a:r>
          </a:p>
          <a:p>
            <a:endParaRPr lang="en-US" dirty="0"/>
          </a:p>
        </p:txBody>
      </p:sp>
    </p:spTree>
    <p:extLst>
      <p:ext uri="{BB962C8B-B14F-4D97-AF65-F5344CB8AC3E}">
        <p14:creationId xmlns:p14="http://schemas.microsoft.com/office/powerpoint/2010/main" val="131845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Anesthesia Logbook</a:t>
            </a:r>
          </a:p>
        </p:txBody>
      </p:sp>
      <p:sp>
        <p:nvSpPr>
          <p:cNvPr id="3" name="Content Placeholder 2"/>
          <p:cNvSpPr>
            <a:spLocks noGrp="1"/>
          </p:cNvSpPr>
          <p:nvPr>
            <p:ph idx="1"/>
          </p:nvPr>
        </p:nvSpPr>
        <p:spPr/>
        <p:txBody>
          <a:bodyPr/>
          <a:lstStyle/>
          <a:p>
            <a:r>
              <a:rPr lang="en-US" b="1" i="1" dirty="0">
                <a:effectLst>
                  <a:outerShdw blurRad="38100" dist="38100" dir="2700000" algn="tl">
                    <a:srgbClr val="000000">
                      <a:alpha val="43137"/>
                    </a:srgbClr>
                  </a:outerShdw>
                </a:effectLst>
              </a:rPr>
              <a:t>Preoperative </a:t>
            </a:r>
            <a:r>
              <a:rPr lang="en-US" b="1" i="1" dirty="0" smtClean="0">
                <a:effectLst>
                  <a:outerShdw blurRad="38100" dist="38100" dir="2700000" algn="tl">
                    <a:srgbClr val="000000">
                      <a:alpha val="43137"/>
                    </a:srgbClr>
                  </a:outerShdw>
                </a:effectLst>
              </a:rPr>
              <a:t>visit</a:t>
            </a:r>
          </a:p>
          <a:p>
            <a:r>
              <a:rPr lang="en-US" b="1" i="1" dirty="0">
                <a:effectLst>
                  <a:outerShdw blurRad="38100" dist="38100" dir="2700000" algn="tl">
                    <a:srgbClr val="000000">
                      <a:alpha val="43137"/>
                    </a:srgbClr>
                  </a:outerShdw>
                </a:effectLst>
              </a:rPr>
              <a:t>Intraoperative </a:t>
            </a:r>
            <a:r>
              <a:rPr lang="en-US" b="1" i="1" dirty="0" smtClean="0">
                <a:effectLst>
                  <a:outerShdw blurRad="38100" dist="38100" dir="2700000" algn="tl">
                    <a:srgbClr val="000000">
                      <a:alpha val="43137"/>
                    </a:srgbClr>
                  </a:outerShdw>
                </a:effectLst>
              </a:rPr>
              <a:t>Record</a:t>
            </a:r>
          </a:p>
          <a:p>
            <a:r>
              <a:rPr lang="en-US" b="1" i="1" dirty="0">
                <a:effectLst>
                  <a:outerShdw blurRad="38100" dist="38100" dir="2700000" algn="tl">
                    <a:srgbClr val="000000">
                      <a:alpha val="43137"/>
                    </a:srgbClr>
                  </a:outerShdw>
                </a:effectLst>
              </a:rPr>
              <a:t>Recovery </a:t>
            </a:r>
            <a:r>
              <a:rPr lang="en-US" b="1" i="1" dirty="0" smtClean="0">
                <a:effectLst>
                  <a:outerShdw blurRad="38100" dist="38100" dir="2700000" algn="tl">
                    <a:srgbClr val="000000">
                      <a:alpha val="43137"/>
                    </a:srgbClr>
                  </a:outerShdw>
                </a:effectLst>
              </a:rPr>
              <a:t>room</a:t>
            </a:r>
          </a:p>
          <a:p>
            <a:r>
              <a:rPr lang="en-US" b="1" i="1" dirty="0" smtClean="0">
                <a:effectLst>
                  <a:outerShdw blurRad="38100" dist="38100" dir="2700000" algn="tl">
                    <a:srgbClr val="000000">
                      <a:alpha val="43137"/>
                    </a:srgbClr>
                  </a:outerShdw>
                </a:effectLst>
              </a:rPr>
              <a:t>Postoperative or pain management</a:t>
            </a:r>
          </a:p>
          <a:p>
            <a:pPr marL="228600" lvl="2"/>
            <a:r>
              <a:rPr lang="en-US" b="1" i="1" dirty="0"/>
              <a:t>Some information's were missing from the logbook to be filled, you have to add them manually </a:t>
            </a:r>
            <a:r>
              <a:rPr lang="en-US" b="1" i="1" dirty="0" smtClean="0"/>
              <a:t>.</a:t>
            </a:r>
          </a:p>
          <a:p>
            <a:pPr marL="228600" lvl="2"/>
            <a:r>
              <a:rPr lang="en-US" b="1" i="1" dirty="0" smtClean="0"/>
              <a:t>Don’t copy form each others because 432 did it and the department noticed.</a:t>
            </a:r>
            <a:endParaRPr lang="en-US" b="1" i="1" dirty="0"/>
          </a:p>
          <a:p>
            <a:endParaRPr lang="en-US" dirty="0"/>
          </a:p>
        </p:txBody>
      </p:sp>
    </p:spTree>
    <p:extLst>
      <p:ext uri="{BB962C8B-B14F-4D97-AF65-F5344CB8AC3E}">
        <p14:creationId xmlns:p14="http://schemas.microsoft.com/office/powerpoint/2010/main" val="156429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Orthopedics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204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Orthopedics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Credit hours: </a:t>
            </a:r>
            <a:r>
              <a:rPr lang="en-US" dirty="0" smtClean="0">
                <a:solidFill>
                  <a:srgbClr val="FF0000"/>
                </a:solidFill>
              </a:rPr>
              <a:t>6 hours</a:t>
            </a:r>
            <a:r>
              <a:rPr lang="en-US" dirty="0">
                <a:solidFill>
                  <a:srgbClr val="FF0000"/>
                </a:solidFill>
              </a:rPr>
              <a:t>.</a:t>
            </a:r>
          </a:p>
          <a:p>
            <a:r>
              <a:rPr lang="en-US" dirty="0"/>
              <a:t>Marks disruption</a:t>
            </a:r>
            <a:r>
              <a:rPr lang="en-US" dirty="0" smtClean="0"/>
              <a:t>:</a:t>
            </a:r>
            <a:endParaRPr lang="en-GB" dirty="0" smtClean="0">
              <a:latin typeface="Calibri"/>
              <a:ea typeface="Calibri"/>
              <a:cs typeface="Arial"/>
            </a:endParaRPr>
          </a:p>
          <a:p>
            <a:pPr marL="342900" lvl="0" indent="-342900">
              <a:lnSpc>
                <a:spcPct val="115000"/>
              </a:lnSpc>
              <a:buFont typeface="+mj-lt"/>
              <a:buAutoNum type="alphaLcPeriod"/>
            </a:pPr>
            <a:r>
              <a:rPr lang="en-GB" dirty="0" smtClean="0">
                <a:latin typeface="Calibri"/>
                <a:ea typeface="Calibri"/>
                <a:cs typeface="Arial"/>
              </a:rPr>
              <a:t>Written </a:t>
            </a:r>
            <a:r>
              <a:rPr lang="en-GB" dirty="0">
                <a:latin typeface="Calibri"/>
                <a:ea typeface="Calibri"/>
                <a:cs typeface="Arial"/>
              </a:rPr>
              <a:t>(MCQ) exam: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OSCE: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US" dirty="0">
                <a:latin typeface="Calibri"/>
                <a:ea typeface="Calibri"/>
                <a:cs typeface="Arial"/>
              </a:rPr>
              <a:t>CBL: </a:t>
            </a:r>
            <a:r>
              <a:rPr lang="en-US" u="sng" dirty="0">
                <a:latin typeface="Calibri"/>
                <a:ea typeface="Calibri"/>
                <a:cs typeface="Arial"/>
              </a:rPr>
              <a:t>10</a:t>
            </a:r>
            <a:endParaRPr lang="en-US" dirty="0">
              <a:latin typeface="Calibri"/>
              <a:ea typeface="Calibri"/>
              <a:cs typeface="Arial"/>
            </a:endParaRPr>
          </a:p>
          <a:p>
            <a:pPr marL="342900" lvl="0" indent="-342900">
              <a:lnSpc>
                <a:spcPct val="115000"/>
              </a:lnSpc>
              <a:buFont typeface="+mj-lt"/>
              <a:buAutoNum type="alphaLcPeriod"/>
            </a:pPr>
            <a:r>
              <a:rPr lang="en-US" dirty="0">
                <a:latin typeface="Calibri"/>
                <a:ea typeface="Calibri"/>
                <a:cs typeface="Arial"/>
              </a:rPr>
              <a:t>Continuous assessment: </a:t>
            </a:r>
            <a:r>
              <a:rPr lang="en-US" u="sng" dirty="0" smtClean="0">
                <a:latin typeface="Calibri"/>
                <a:ea typeface="Calibri"/>
                <a:cs typeface="Arial"/>
              </a:rPr>
              <a:t>10</a:t>
            </a:r>
          </a:p>
          <a:p>
            <a:pPr>
              <a:lnSpc>
                <a:spcPct val="115000"/>
              </a:lnSpc>
            </a:pPr>
            <a:r>
              <a:rPr lang="en-US" u="sng" dirty="0" smtClean="0">
                <a:latin typeface="Calibri"/>
                <a:ea typeface="Calibri"/>
                <a:cs typeface="Arial"/>
              </a:rPr>
              <a:t>You will take one lecture each day. Memorize them very well.</a:t>
            </a:r>
            <a:endParaRPr lang="en-US" dirty="0">
              <a:latin typeface="Calibri"/>
              <a:ea typeface="Calibri"/>
              <a:cs typeface="Arial"/>
            </a:endParaRPr>
          </a:p>
          <a:p>
            <a:r>
              <a:rPr lang="en-US" dirty="0" smtClean="0"/>
              <a:t>References: </a:t>
            </a:r>
            <a:r>
              <a:rPr lang="en-US" dirty="0" err="1">
                <a:latin typeface="Calibri"/>
                <a:ea typeface="Calibri"/>
                <a:cs typeface="Arial"/>
              </a:rPr>
              <a:t>Apley’s</a:t>
            </a:r>
            <a:r>
              <a:rPr lang="en-US" dirty="0">
                <a:latin typeface="Calibri"/>
                <a:ea typeface="Calibri"/>
                <a:cs typeface="Arial"/>
              </a:rPr>
              <a:t> System of </a:t>
            </a:r>
            <a:r>
              <a:rPr lang="en-US" dirty="0" err="1">
                <a:latin typeface="Calibri"/>
                <a:ea typeface="Calibri"/>
                <a:cs typeface="Arial"/>
              </a:rPr>
              <a:t>Orthopaedics</a:t>
            </a:r>
            <a:r>
              <a:rPr lang="en-US" dirty="0">
                <a:latin typeface="Calibri"/>
                <a:ea typeface="Calibri"/>
                <a:cs typeface="Arial"/>
              </a:rPr>
              <a:t> and </a:t>
            </a:r>
            <a:r>
              <a:rPr lang="en-US" dirty="0" smtClean="0">
                <a:latin typeface="Calibri"/>
                <a:ea typeface="Calibri"/>
                <a:cs typeface="Arial"/>
              </a:rPr>
              <a:t>Fractures.</a:t>
            </a:r>
          </a:p>
          <a:p>
            <a:r>
              <a:rPr lang="en-US" dirty="0">
                <a:latin typeface="Calibri"/>
                <a:ea typeface="Calibri"/>
                <a:cs typeface="Arial"/>
              </a:rPr>
              <a:t>Doctors' Slides and notes from lectures + </a:t>
            </a:r>
            <a:r>
              <a:rPr lang="en-US" dirty="0" smtClean="0">
                <a:latin typeface="Calibri"/>
                <a:ea typeface="Calibri"/>
                <a:cs typeface="Arial"/>
              </a:rPr>
              <a:t>sessions</a:t>
            </a:r>
            <a:endParaRPr lang="en-US" dirty="0">
              <a:latin typeface="Calibri"/>
              <a:ea typeface="Calibri"/>
              <a:cs typeface="Aria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891" y="2571847"/>
            <a:ext cx="2593109" cy="3307745"/>
          </a:xfrm>
          <a:prstGeom prst="rect">
            <a:avLst/>
          </a:prstGeom>
        </p:spPr>
      </p:pic>
    </p:spTree>
    <p:extLst>
      <p:ext uri="{BB962C8B-B14F-4D97-AF65-F5344CB8AC3E}">
        <p14:creationId xmlns:p14="http://schemas.microsoft.com/office/powerpoint/2010/main" val="205239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151" y="1122219"/>
            <a:ext cx="10178322" cy="5616356"/>
          </a:xfrm>
        </p:spPr>
        <p:txBody>
          <a:bodyPr>
            <a:normAutofit fontScale="92500" lnSpcReduction="20000"/>
          </a:bodyPr>
          <a:lstStyle/>
          <a:p>
            <a:r>
              <a:rPr lang="en-US" b="1" i="1" dirty="0">
                <a:effectLst>
                  <a:outerShdw blurRad="38100" dist="38100" dir="2700000" algn="tl">
                    <a:srgbClr val="000000">
                      <a:alpha val="43137"/>
                    </a:srgbClr>
                  </a:outerShdw>
                </a:effectLst>
              </a:rPr>
              <a:t>Lectures: </a:t>
            </a:r>
            <a:r>
              <a:rPr lang="en-US" b="1" i="1" u="sng" dirty="0">
                <a:solidFill>
                  <a:schemeClr val="bg2">
                    <a:lumMod val="25000"/>
                  </a:schemeClr>
                </a:solidFill>
              </a:rPr>
              <a:t>important</a:t>
            </a:r>
            <a:r>
              <a:rPr lang="en-US" i="1" dirty="0">
                <a:solidFill>
                  <a:schemeClr val="bg2">
                    <a:lumMod val="25000"/>
                  </a:schemeClr>
                </a:solidFill>
              </a:rPr>
              <a:t> to attend (you will learn much from attending + the department is strict about it)</a:t>
            </a:r>
          </a:p>
          <a:p>
            <a:endParaRPr lang="en-US" i="1" dirty="0">
              <a:solidFill>
                <a:schemeClr val="bg2">
                  <a:lumMod val="25000"/>
                </a:schemeClr>
              </a:solidFill>
            </a:endParaRPr>
          </a:p>
          <a:p>
            <a:r>
              <a:rPr lang="en-US" b="1" i="1" dirty="0">
                <a:effectLst>
                  <a:outerShdw blurRad="38100" dist="38100" dir="2700000" algn="tl">
                    <a:srgbClr val="000000">
                      <a:alpha val="43137"/>
                    </a:srgbClr>
                  </a:outerShdw>
                </a:effectLst>
              </a:rPr>
              <a:t>Practical sessions:</a:t>
            </a:r>
          </a:p>
          <a:p>
            <a:pPr lvl="1"/>
            <a:r>
              <a:rPr lang="en-US" sz="2000" i="1" dirty="0">
                <a:solidFill>
                  <a:schemeClr val="bg2">
                    <a:lumMod val="25000"/>
                  </a:schemeClr>
                </a:solidFill>
              </a:rPr>
              <a:t>The studying source is the department’s booklet (checklist from the department).</a:t>
            </a:r>
          </a:p>
          <a:p>
            <a:pPr lvl="1"/>
            <a:r>
              <a:rPr lang="en-US" sz="2000" i="1" dirty="0">
                <a:solidFill>
                  <a:schemeClr val="bg2">
                    <a:lumMod val="25000"/>
                  </a:schemeClr>
                </a:solidFill>
              </a:rPr>
              <a:t>Try to practice with your friends on the same day after the session</a:t>
            </a:r>
          </a:p>
          <a:p>
            <a:pPr lvl="1"/>
            <a:endParaRPr lang="en-US" sz="2000" i="1" dirty="0">
              <a:solidFill>
                <a:schemeClr val="bg2">
                  <a:lumMod val="25000"/>
                </a:schemeClr>
              </a:solidFill>
            </a:endParaRPr>
          </a:p>
          <a:p>
            <a:r>
              <a:rPr lang="en-US" b="1" i="1" dirty="0">
                <a:effectLst>
                  <a:outerShdw blurRad="38100" dist="38100" dir="2700000" algn="tl">
                    <a:srgbClr val="000000">
                      <a:alpha val="43137"/>
                    </a:srgbClr>
                  </a:outerShdw>
                </a:effectLst>
              </a:rPr>
              <a:t>Clinics:</a:t>
            </a:r>
          </a:p>
          <a:p>
            <a:pPr lvl="1"/>
            <a:r>
              <a:rPr lang="en-US" sz="2000" i="1" dirty="0">
                <a:solidFill>
                  <a:schemeClr val="bg2">
                    <a:lumMod val="25000"/>
                  </a:schemeClr>
                </a:solidFill>
              </a:rPr>
              <a:t>Try to be involved in the examination, or history taking</a:t>
            </a:r>
          </a:p>
          <a:p>
            <a:endParaRPr lang="en-US" i="1" dirty="0">
              <a:solidFill>
                <a:schemeClr val="bg2">
                  <a:lumMod val="25000"/>
                </a:schemeClr>
              </a:solidFill>
            </a:endParaRPr>
          </a:p>
          <a:p>
            <a:r>
              <a:rPr lang="en-US" b="1" i="1" dirty="0">
                <a:effectLst>
                  <a:outerShdw blurRad="38100" dist="38100" dir="2700000" algn="tl">
                    <a:srgbClr val="000000">
                      <a:alpha val="43137"/>
                    </a:srgbClr>
                  </a:outerShdw>
                </a:effectLst>
              </a:rPr>
              <a:t>Casting:</a:t>
            </a:r>
          </a:p>
          <a:p>
            <a:pPr lvl="1"/>
            <a:r>
              <a:rPr lang="en-US" sz="2000" i="1" dirty="0">
                <a:solidFill>
                  <a:schemeClr val="bg2">
                    <a:lumMod val="25000"/>
                  </a:schemeClr>
                </a:solidFill>
              </a:rPr>
              <a:t>You will have one session with the casting technician to teach you how to apply a cast.</a:t>
            </a:r>
          </a:p>
          <a:p>
            <a:pPr lvl="1"/>
            <a:r>
              <a:rPr lang="en-US" sz="2000" i="1" dirty="0">
                <a:solidFill>
                  <a:schemeClr val="bg2">
                    <a:lumMod val="25000"/>
                  </a:schemeClr>
                </a:solidFill>
              </a:rPr>
              <a:t>Other sessions will be for you to </a:t>
            </a:r>
            <a:r>
              <a:rPr lang="en-US" sz="2000" i="1" dirty="0" smtClean="0">
                <a:solidFill>
                  <a:schemeClr val="bg2">
                    <a:lumMod val="25000"/>
                  </a:schemeClr>
                </a:solidFill>
              </a:rPr>
              <a:t>practice</a:t>
            </a:r>
          </a:p>
          <a:p>
            <a:pPr marL="228600" lvl="1">
              <a:lnSpc>
                <a:spcPct val="120000"/>
              </a:lnSpc>
              <a:buFont typeface="Arial" panose="020B0604020202020204" pitchFamily="34" charset="0"/>
              <a:buChar char="•"/>
            </a:pPr>
            <a:r>
              <a:rPr lang="en-US" sz="2000" b="1" i="1" dirty="0">
                <a:effectLst>
                  <a:outerShdw blurRad="38100" dist="38100" dir="2700000" algn="tl">
                    <a:srgbClr val="000000">
                      <a:alpha val="43137"/>
                    </a:srgbClr>
                  </a:outerShdw>
                </a:effectLst>
              </a:rPr>
              <a:t>CBL (case based learning</a:t>
            </a:r>
            <a:r>
              <a:rPr lang="en-US" sz="2000" b="1" i="1" dirty="0" smtClean="0">
                <a:effectLst>
                  <a:outerShdw blurRad="38100" dist="38100" dir="2700000" algn="tl">
                    <a:srgbClr val="000000">
                      <a:alpha val="43137"/>
                    </a:srgbClr>
                  </a:outerShdw>
                </a:effectLst>
              </a:rPr>
              <a:t>): </a:t>
            </a:r>
            <a:r>
              <a:rPr lang="en-US" sz="2100" i="1" dirty="0">
                <a:solidFill>
                  <a:schemeClr val="bg2">
                    <a:lumMod val="25000"/>
                  </a:schemeClr>
                </a:solidFill>
              </a:rPr>
              <a:t>different topics with different consultants will be divided to groups. There are an evaluation forms and objectives. </a:t>
            </a:r>
          </a:p>
          <a:p>
            <a:pPr lvl="1"/>
            <a:endParaRPr lang="en-US" sz="2000" i="1" dirty="0">
              <a:solidFill>
                <a:schemeClr val="bg2">
                  <a:lumMod val="25000"/>
                </a:schemeClr>
              </a:solidFill>
            </a:endParaRPr>
          </a:p>
          <a:p>
            <a:endParaRPr lang="en-US" dirty="0"/>
          </a:p>
        </p:txBody>
      </p:sp>
    </p:spTree>
    <p:extLst>
      <p:ext uri="{BB962C8B-B14F-4D97-AF65-F5344CB8AC3E}">
        <p14:creationId xmlns:p14="http://schemas.microsoft.com/office/powerpoint/2010/main" val="177424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Ophthalmology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998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Ophthalmology</a:t>
            </a:r>
            <a:endParaRPr lang="en-US" dirty="0"/>
          </a:p>
        </p:txBody>
      </p:sp>
      <p:sp>
        <p:nvSpPr>
          <p:cNvPr id="3" name="Content Placeholder 2"/>
          <p:cNvSpPr>
            <a:spLocks noGrp="1"/>
          </p:cNvSpPr>
          <p:nvPr>
            <p:ph idx="1"/>
          </p:nvPr>
        </p:nvSpPr>
        <p:spPr>
          <a:xfrm>
            <a:off x="1251678" y="1524001"/>
            <a:ext cx="10178322" cy="5098472"/>
          </a:xfrm>
        </p:spPr>
        <p:txBody>
          <a:bodyPr>
            <a:normAutofit fontScale="85000" lnSpcReduction="20000"/>
          </a:bodyPr>
          <a:lstStyle/>
          <a:p>
            <a:r>
              <a:rPr lang="en-US" dirty="0">
                <a:solidFill>
                  <a:srgbClr val="FF0000"/>
                </a:solidFill>
              </a:rPr>
              <a:t>Credit hours: </a:t>
            </a:r>
            <a:r>
              <a:rPr lang="en-US" dirty="0" smtClean="0">
                <a:solidFill>
                  <a:srgbClr val="FF0000"/>
                </a:solidFill>
              </a:rPr>
              <a:t>4 </a:t>
            </a:r>
            <a:r>
              <a:rPr lang="en-US" dirty="0">
                <a:solidFill>
                  <a:srgbClr val="FF0000"/>
                </a:solidFill>
              </a:rPr>
              <a:t>hours.</a:t>
            </a:r>
          </a:p>
          <a:p>
            <a:r>
              <a:rPr lang="en-US" dirty="0"/>
              <a:t>Marks disruption:</a:t>
            </a:r>
            <a:endParaRPr lang="en-GB"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Written (MCQ) final exam: </a:t>
            </a:r>
            <a:r>
              <a:rPr lang="en-GB" u="sng" dirty="0">
                <a:latin typeface="Calibri"/>
                <a:ea typeface="Calibri"/>
                <a:cs typeface="Arial"/>
              </a:rPr>
              <a:t>30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SAQ (short answer questions) final: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OSCE: </a:t>
            </a:r>
            <a:r>
              <a:rPr lang="en-GB" u="sng" dirty="0">
                <a:latin typeface="Calibri"/>
                <a:ea typeface="Calibri"/>
                <a:cs typeface="Arial"/>
              </a:rPr>
              <a:t>20</a:t>
            </a:r>
            <a:endParaRPr lang="en-US" dirty="0">
              <a:latin typeface="Calibri"/>
              <a:ea typeface="Calibri"/>
              <a:cs typeface="Arial"/>
            </a:endParaRPr>
          </a:p>
          <a:p>
            <a:pPr marL="342900" lvl="0" indent="-342900">
              <a:lnSpc>
                <a:spcPct val="115000"/>
              </a:lnSpc>
              <a:buFont typeface="+mj-lt"/>
              <a:buAutoNum type="alphaLcPeriod"/>
            </a:pPr>
            <a:r>
              <a:rPr lang="en-US" dirty="0">
                <a:latin typeface="Calibri"/>
                <a:ea typeface="Calibri"/>
                <a:cs typeface="Arial"/>
              </a:rPr>
              <a:t>Practical session attendance</a:t>
            </a:r>
            <a:r>
              <a:rPr lang="en-GB" dirty="0">
                <a:latin typeface="Calibri"/>
                <a:ea typeface="Calibri"/>
                <a:cs typeface="Arial"/>
              </a:rPr>
              <a:t>: </a:t>
            </a:r>
            <a:r>
              <a:rPr lang="en-GB" u="sng" dirty="0">
                <a:latin typeface="Calibri"/>
                <a:ea typeface="Calibri"/>
                <a:cs typeface="Arial"/>
              </a:rPr>
              <a:t>10</a:t>
            </a:r>
            <a:endParaRPr lang="en-US" dirty="0">
              <a:latin typeface="Calibri"/>
              <a:ea typeface="Calibri"/>
              <a:cs typeface="Arial"/>
            </a:endParaRPr>
          </a:p>
          <a:p>
            <a:r>
              <a:rPr lang="en-US" dirty="0">
                <a:latin typeface="Calibri"/>
                <a:ea typeface="Calibri"/>
                <a:cs typeface="Arial"/>
              </a:rPr>
              <a:t>Final MCQ and SAQ were on the same day </a:t>
            </a:r>
            <a:endParaRPr lang="en-US" dirty="0" smtClean="0">
              <a:latin typeface="Calibri"/>
              <a:ea typeface="Calibri"/>
              <a:cs typeface="Arial"/>
            </a:endParaRPr>
          </a:p>
          <a:p>
            <a:r>
              <a:rPr lang="en-US" dirty="0" smtClean="0">
                <a:latin typeface="Calibri"/>
                <a:ea typeface="Calibri"/>
                <a:cs typeface="Arial"/>
              </a:rPr>
              <a:t>References: </a:t>
            </a:r>
          </a:p>
          <a:p>
            <a:r>
              <a:rPr lang="en-US" dirty="0" smtClean="0">
                <a:latin typeface="Calibri"/>
                <a:ea typeface="Calibri"/>
                <a:cs typeface="Arial"/>
              </a:rPr>
              <a:t>there are no objectives for this courses they say the lectures it self is the objectives but some doctors they don’t give their presentations.</a:t>
            </a:r>
          </a:p>
          <a:p>
            <a:r>
              <a:rPr lang="en-US" dirty="0" smtClean="0">
                <a:latin typeface="Calibri"/>
                <a:ea typeface="Calibri"/>
                <a:cs typeface="Arial"/>
              </a:rPr>
              <a:t>Lectures , doctors notes.</a:t>
            </a:r>
          </a:p>
          <a:p>
            <a:r>
              <a:rPr lang="en-US" dirty="0" smtClean="0">
                <a:latin typeface="Calibri"/>
                <a:ea typeface="Calibri"/>
                <a:cs typeface="Arial"/>
              </a:rPr>
              <a:t>Recommended by students : ophthalmology lecture notes by </a:t>
            </a:r>
            <a:r>
              <a:rPr lang="en-US" dirty="0" err="1" smtClean="0">
                <a:latin typeface="Calibri"/>
                <a:ea typeface="Calibri"/>
                <a:cs typeface="Arial"/>
              </a:rPr>
              <a:t>bruce</a:t>
            </a:r>
            <a:r>
              <a:rPr lang="en-US" dirty="0" smtClean="0">
                <a:latin typeface="Calibri"/>
                <a:ea typeface="Calibri"/>
                <a:cs typeface="Arial"/>
              </a:rPr>
              <a:t> </a:t>
            </a:r>
            <a:r>
              <a:rPr lang="en-US" dirty="0" err="1" smtClean="0">
                <a:latin typeface="Calibri"/>
                <a:ea typeface="Calibri"/>
                <a:cs typeface="Arial"/>
              </a:rPr>
              <a:t>james</a:t>
            </a:r>
            <a:r>
              <a:rPr lang="en-US" dirty="0" smtClean="0">
                <a:latin typeface="Calibri"/>
                <a:ea typeface="Calibri"/>
                <a:cs typeface="Arial"/>
              </a:rPr>
              <a:t>.</a:t>
            </a:r>
          </a:p>
          <a:p>
            <a:endParaRPr lang="en-US" dirty="0">
              <a:latin typeface="Calibri"/>
              <a:ea typeface="Calibri"/>
              <a:cs typeface="Aria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709" y="735650"/>
            <a:ext cx="2512291" cy="3844431"/>
          </a:xfrm>
          <a:prstGeom prst="rect">
            <a:avLst/>
          </a:prstGeom>
        </p:spPr>
      </p:pic>
    </p:spTree>
    <p:extLst>
      <p:ext uri="{BB962C8B-B14F-4D97-AF65-F5344CB8AC3E}">
        <p14:creationId xmlns:p14="http://schemas.microsoft.com/office/powerpoint/2010/main" val="149189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3rd Year vs. 4th Year</a:t>
            </a:r>
            <a:endParaRPr lang="en-US" dirty="0"/>
          </a:p>
        </p:txBody>
      </p:sp>
      <p:sp>
        <p:nvSpPr>
          <p:cNvPr id="3" name="Content Placeholder 2"/>
          <p:cNvSpPr>
            <a:spLocks noGrp="1"/>
          </p:cNvSpPr>
          <p:nvPr>
            <p:ph idx="1"/>
          </p:nvPr>
        </p:nvSpPr>
        <p:spPr>
          <a:xfrm>
            <a:off x="392696" y="1995055"/>
            <a:ext cx="10178322" cy="4142508"/>
          </a:xfrm>
        </p:spPr>
        <p:txBody>
          <a:bodyPr>
            <a:normAutofit fontScale="92500" lnSpcReduction="20000"/>
          </a:bodyPr>
          <a:lstStyle/>
          <a:p>
            <a:pPr marL="342900" indent="-342900"/>
            <a:r>
              <a:rPr lang="en-US" sz="2500" i="1" dirty="0">
                <a:solidFill>
                  <a:schemeClr val="bg2">
                    <a:lumMod val="25000"/>
                  </a:schemeClr>
                </a:solidFill>
              </a:rPr>
              <a:t>Bye bye to subjects that stay with you all the year!</a:t>
            </a:r>
          </a:p>
          <a:p>
            <a:pPr marL="342900" indent="-342900"/>
            <a:r>
              <a:rPr lang="en-US" sz="3600" b="1" i="1" dirty="0">
                <a:solidFill>
                  <a:schemeClr val="bg2">
                    <a:lumMod val="25000"/>
                  </a:schemeClr>
                </a:solidFill>
              </a:rPr>
              <a:t>Hello cycles!</a:t>
            </a:r>
          </a:p>
          <a:p>
            <a:endParaRPr lang="en-US" sz="2500" i="1" dirty="0">
              <a:solidFill>
                <a:schemeClr val="bg2">
                  <a:lumMod val="25000"/>
                </a:schemeClr>
              </a:solidFill>
            </a:endParaRPr>
          </a:p>
          <a:p>
            <a:pPr marL="342900" indent="-342900"/>
            <a:r>
              <a:rPr lang="en-US" sz="2500" i="1" dirty="0">
                <a:solidFill>
                  <a:schemeClr val="bg2">
                    <a:lumMod val="25000"/>
                  </a:schemeClr>
                </a:solidFill>
              </a:rPr>
              <a:t>What does a cycle contain?</a:t>
            </a:r>
          </a:p>
          <a:p>
            <a:pPr lvl="1"/>
            <a:r>
              <a:rPr lang="en-US" sz="2500" i="1" dirty="0">
                <a:solidFill>
                  <a:schemeClr val="bg2">
                    <a:lumMod val="25000"/>
                  </a:schemeClr>
                </a:solidFill>
              </a:rPr>
              <a:t>- Lectures, sessions, exams, Logbooks... Additional things</a:t>
            </a:r>
          </a:p>
          <a:p>
            <a:pPr lvl="1"/>
            <a:r>
              <a:rPr lang="en-US" sz="2500" i="1" dirty="0">
                <a:solidFill>
                  <a:schemeClr val="bg2">
                    <a:lumMod val="25000"/>
                  </a:schemeClr>
                </a:solidFill>
              </a:rPr>
              <a:t>- Every cycle differs</a:t>
            </a:r>
          </a:p>
          <a:p>
            <a:pPr lvl="1"/>
            <a:r>
              <a:rPr lang="en-US" sz="2500" i="1" dirty="0">
                <a:solidFill>
                  <a:schemeClr val="bg2">
                    <a:lumMod val="25000"/>
                  </a:schemeClr>
                </a:solidFill>
              </a:rPr>
              <a:t>- Not all of them have midterms</a:t>
            </a:r>
          </a:p>
          <a:p>
            <a:pPr lvl="1"/>
            <a:r>
              <a:rPr lang="en-US" sz="2500" i="1" dirty="0">
                <a:solidFill>
                  <a:schemeClr val="bg2">
                    <a:lumMod val="25000"/>
                  </a:schemeClr>
                </a:solidFill>
              </a:rPr>
              <a:t>- Not all of them have the same requirements</a:t>
            </a:r>
          </a:p>
          <a:p>
            <a:pPr marL="631825" lvl="1" indent="-174625">
              <a:tabLst>
                <a:tab pos="747713" algn="l"/>
              </a:tabLst>
            </a:pPr>
            <a:r>
              <a:rPr lang="en-US" sz="2500" i="1" dirty="0">
                <a:solidFill>
                  <a:schemeClr val="bg2">
                    <a:lumMod val="25000"/>
                  </a:schemeClr>
                </a:solidFill>
              </a:rPr>
              <a:t>- At the end of the cycle all the groups (A, B, F) will have 2 weeks of exams, the finals will come for all the subjects one after another</a:t>
            </a:r>
            <a:r>
              <a:rPr lang="en-US" sz="2500" i="1" dirty="0" smtClean="0">
                <a:solidFill>
                  <a:schemeClr val="bg2">
                    <a:lumMod val="25000"/>
                  </a:schemeClr>
                </a:solidFill>
              </a:rPr>
              <a:t>.</a:t>
            </a:r>
          </a:p>
          <a:p>
            <a:pPr marL="631825" lvl="1" indent="-174625">
              <a:tabLst>
                <a:tab pos="747713" algn="l"/>
              </a:tabLst>
            </a:pPr>
            <a:r>
              <a:rPr lang="en-US" sz="2500" i="1" dirty="0" smtClean="0">
                <a:solidFill>
                  <a:schemeClr val="bg2">
                    <a:lumMod val="25000"/>
                  </a:schemeClr>
                </a:solidFill>
              </a:rPr>
              <a:t>Half of you will be free the other half will prepare for </a:t>
            </a:r>
            <a:r>
              <a:rPr lang="en-US" sz="2500" i="1" dirty="0" err="1" smtClean="0">
                <a:solidFill>
                  <a:schemeClr val="bg2">
                    <a:lumMod val="25000"/>
                  </a:schemeClr>
                </a:solidFill>
              </a:rPr>
              <a:t>osce</a:t>
            </a:r>
            <a:r>
              <a:rPr lang="en-US" sz="2500" i="1" dirty="0" smtClean="0">
                <a:solidFill>
                  <a:schemeClr val="bg2">
                    <a:lumMod val="25000"/>
                  </a:schemeClr>
                </a:solidFill>
              </a:rPr>
              <a:t> or midterm ! It is normal</a:t>
            </a:r>
            <a:endParaRPr lang="en-US" sz="2500" i="1" dirty="0">
              <a:solidFill>
                <a:schemeClr val="bg2">
                  <a:lumMod val="25000"/>
                </a:schemeClr>
              </a:solidFill>
            </a:endParaRPr>
          </a:p>
          <a:p>
            <a:endParaRPr lang="en-US" dirty="0"/>
          </a:p>
        </p:txBody>
      </p:sp>
    </p:spTree>
    <p:extLst>
      <p:ext uri="{BB962C8B-B14F-4D97-AF65-F5344CB8AC3E}">
        <p14:creationId xmlns:p14="http://schemas.microsoft.com/office/powerpoint/2010/main" val="101250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714" y="1136073"/>
            <a:ext cx="10178322" cy="5505519"/>
          </a:xfrm>
        </p:spPr>
        <p:txBody>
          <a:bodyPr>
            <a:normAutofit/>
          </a:bodyPr>
          <a:lstStyle/>
          <a:p>
            <a:pPr lvl="1">
              <a:buFont typeface="Arial" charset="0"/>
              <a:buChar char="•"/>
            </a:pPr>
            <a:r>
              <a:rPr lang="en-US" i="1" dirty="0" smtClean="0">
                <a:solidFill>
                  <a:schemeClr val="bg2">
                    <a:lumMod val="25000"/>
                  </a:schemeClr>
                </a:solidFill>
              </a:rPr>
              <a:t>Lectures: it is important to take notes specially  dr. </a:t>
            </a:r>
            <a:r>
              <a:rPr lang="en-US" i="1" dirty="0" err="1" smtClean="0">
                <a:solidFill>
                  <a:schemeClr val="bg2">
                    <a:lumMod val="25000"/>
                  </a:schemeClr>
                </a:solidFill>
              </a:rPr>
              <a:t>essam</a:t>
            </a:r>
            <a:r>
              <a:rPr lang="en-US" i="1" dirty="0" smtClean="0">
                <a:solidFill>
                  <a:schemeClr val="bg2">
                    <a:lumMod val="25000"/>
                  </a:schemeClr>
                </a:solidFill>
              </a:rPr>
              <a:t>.</a:t>
            </a:r>
            <a:endParaRPr lang="en-US" i="1" dirty="0">
              <a:solidFill>
                <a:schemeClr val="bg2">
                  <a:lumMod val="25000"/>
                </a:schemeClr>
              </a:solidFill>
            </a:endParaRPr>
          </a:p>
          <a:p>
            <a:pPr lvl="1"/>
            <a:endParaRPr lang="en-US" i="1" dirty="0">
              <a:solidFill>
                <a:schemeClr val="bg2">
                  <a:lumMod val="25000"/>
                </a:schemeClr>
              </a:solidFill>
            </a:endParaRPr>
          </a:p>
          <a:p>
            <a:pPr lvl="1">
              <a:buFont typeface="Arial" charset="0"/>
              <a:buChar char="•"/>
            </a:pPr>
            <a:r>
              <a:rPr lang="en-US" i="1" dirty="0">
                <a:solidFill>
                  <a:schemeClr val="bg2">
                    <a:lumMod val="25000"/>
                  </a:schemeClr>
                </a:solidFill>
              </a:rPr>
              <a:t>Clinics:</a:t>
            </a:r>
          </a:p>
          <a:p>
            <a:pPr lvl="1"/>
            <a:r>
              <a:rPr lang="en-US" i="1" dirty="0">
                <a:solidFill>
                  <a:schemeClr val="bg2">
                    <a:lumMod val="25000"/>
                  </a:schemeClr>
                </a:solidFill>
              </a:rPr>
              <a:t>Each time with a different doctor</a:t>
            </a:r>
          </a:p>
          <a:p>
            <a:pPr lvl="1"/>
            <a:r>
              <a:rPr lang="en-US" i="1" dirty="0">
                <a:solidFill>
                  <a:schemeClr val="bg2">
                    <a:lumMod val="25000"/>
                  </a:schemeClr>
                </a:solidFill>
              </a:rPr>
              <a:t>Depends on the doctor’s style</a:t>
            </a:r>
          </a:p>
          <a:p>
            <a:pPr lvl="1"/>
            <a:endParaRPr lang="en-US" i="1" dirty="0">
              <a:solidFill>
                <a:schemeClr val="bg2">
                  <a:lumMod val="25000"/>
                </a:schemeClr>
              </a:solidFill>
            </a:endParaRPr>
          </a:p>
          <a:p>
            <a:pPr lvl="1">
              <a:buFont typeface="Arial" charset="0"/>
              <a:buChar char="•"/>
            </a:pPr>
            <a:r>
              <a:rPr lang="en-US" i="1" dirty="0">
                <a:solidFill>
                  <a:schemeClr val="bg2">
                    <a:lumMod val="25000"/>
                  </a:schemeClr>
                </a:solidFill>
              </a:rPr>
              <a:t>Practical session:</a:t>
            </a:r>
          </a:p>
          <a:p>
            <a:pPr lvl="1"/>
            <a:r>
              <a:rPr lang="en-US" i="1" dirty="0">
                <a:solidFill>
                  <a:schemeClr val="bg2">
                    <a:lumMod val="25000"/>
                  </a:schemeClr>
                </a:solidFill>
              </a:rPr>
              <a:t>2 sessions</a:t>
            </a:r>
          </a:p>
          <a:p>
            <a:pPr lvl="1"/>
            <a:r>
              <a:rPr lang="en-US" i="1" dirty="0">
                <a:solidFill>
                  <a:schemeClr val="bg2">
                    <a:lumMod val="25000"/>
                  </a:schemeClr>
                </a:solidFill>
              </a:rPr>
              <a:t>The doctor teaches you about </a:t>
            </a:r>
            <a:r>
              <a:rPr lang="en-US" i="1" dirty="0" err="1">
                <a:solidFill>
                  <a:schemeClr val="bg2">
                    <a:lumMod val="25000"/>
                  </a:schemeClr>
                </a:solidFill>
              </a:rPr>
              <a:t>ophtha</a:t>
            </a:r>
            <a:r>
              <a:rPr lang="en-US" i="1" dirty="0">
                <a:solidFill>
                  <a:schemeClr val="bg2">
                    <a:lumMod val="25000"/>
                  </a:schemeClr>
                </a:solidFill>
              </a:rPr>
              <a:t> </a:t>
            </a:r>
            <a:r>
              <a:rPr lang="en-US" i="1" dirty="0" smtClean="0">
                <a:solidFill>
                  <a:schemeClr val="bg2">
                    <a:lumMod val="25000"/>
                  </a:schemeClr>
                </a:solidFill>
              </a:rPr>
              <a:t>examination ( this is what will come in </a:t>
            </a:r>
            <a:r>
              <a:rPr lang="en-US" i="1" dirty="0" err="1" smtClean="0">
                <a:solidFill>
                  <a:schemeClr val="bg2">
                    <a:lumMod val="25000"/>
                  </a:schemeClr>
                </a:solidFill>
              </a:rPr>
              <a:t>osce</a:t>
            </a:r>
            <a:r>
              <a:rPr lang="en-US" i="1" dirty="0" smtClean="0">
                <a:solidFill>
                  <a:schemeClr val="bg2">
                    <a:lumMod val="25000"/>
                  </a:schemeClr>
                </a:solidFill>
              </a:rPr>
              <a:t>)</a:t>
            </a:r>
            <a:endParaRPr lang="en-US" i="1" dirty="0">
              <a:solidFill>
                <a:schemeClr val="bg2">
                  <a:lumMod val="25000"/>
                </a:schemeClr>
              </a:solidFill>
            </a:endParaRPr>
          </a:p>
          <a:p>
            <a:pPr lvl="1"/>
            <a:r>
              <a:rPr lang="en-US" b="1" i="1" dirty="0">
                <a:solidFill>
                  <a:schemeClr val="bg2">
                    <a:lumMod val="25000"/>
                  </a:schemeClr>
                </a:solidFill>
              </a:rPr>
              <a:t>Important to attend (graded</a:t>
            </a:r>
            <a:r>
              <a:rPr lang="en-US" b="1" i="1" dirty="0" smtClean="0">
                <a:solidFill>
                  <a:schemeClr val="bg2">
                    <a:lumMod val="25000"/>
                  </a:schemeClr>
                </a:solidFill>
              </a:rPr>
              <a:t>)</a:t>
            </a:r>
          </a:p>
          <a:p>
            <a:pPr lvl="1">
              <a:buFont typeface="Arial" charset="0"/>
              <a:buChar char="•"/>
            </a:pPr>
            <a:r>
              <a:rPr lang="en-US" b="1" i="1" dirty="0" smtClean="0">
                <a:solidFill>
                  <a:schemeClr val="bg2">
                    <a:lumMod val="25000"/>
                  </a:schemeClr>
                </a:solidFill>
              </a:rPr>
              <a:t>No OR.</a:t>
            </a:r>
            <a:endParaRPr lang="en-US" b="1" i="1" dirty="0">
              <a:solidFill>
                <a:schemeClr val="bg2">
                  <a:lumMod val="25000"/>
                </a:schemeClr>
              </a:solidFill>
            </a:endParaRPr>
          </a:p>
          <a:p>
            <a:endParaRPr lang="en-US" dirty="0"/>
          </a:p>
        </p:txBody>
      </p:sp>
    </p:spTree>
    <p:extLst>
      <p:ext uri="{BB962C8B-B14F-4D97-AF65-F5344CB8AC3E}">
        <p14:creationId xmlns:p14="http://schemas.microsoft.com/office/powerpoint/2010/main" val="22924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9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12619"/>
            <a:ext cx="10178322" cy="5366974"/>
          </a:xfrm>
        </p:spPr>
        <p:txBody>
          <a:bodyPr>
            <a:normAutofit fontScale="92500" lnSpcReduction="20000"/>
          </a:bodyPr>
          <a:lstStyle/>
          <a:p>
            <a:r>
              <a:rPr lang="en-US" dirty="0">
                <a:solidFill>
                  <a:srgbClr val="FF0000"/>
                </a:solidFill>
              </a:rPr>
              <a:t>Credit hours: </a:t>
            </a:r>
            <a:r>
              <a:rPr lang="en-US" dirty="0" smtClean="0">
                <a:solidFill>
                  <a:srgbClr val="FF0000"/>
                </a:solidFill>
              </a:rPr>
              <a:t>4 hours.</a:t>
            </a:r>
          </a:p>
          <a:p>
            <a:r>
              <a:rPr lang="en-US" dirty="0" smtClean="0"/>
              <a:t>Marks </a:t>
            </a:r>
            <a:r>
              <a:rPr lang="en-US" dirty="0"/>
              <a:t>disruption</a:t>
            </a:r>
            <a:r>
              <a:rPr lang="en-US" dirty="0" smtClean="0"/>
              <a:t>:</a:t>
            </a:r>
            <a:r>
              <a:rPr lang="en-GB" dirty="0">
                <a:latin typeface="Calibri"/>
                <a:ea typeface="Calibri"/>
                <a:cs typeface="Arial"/>
              </a:rPr>
              <a:t> </a:t>
            </a:r>
            <a:endParaRPr lang="en-GB" dirty="0" smtClean="0">
              <a:latin typeface="Calibri"/>
              <a:ea typeface="Calibri"/>
              <a:cs typeface="Arial"/>
            </a:endParaRPr>
          </a:p>
          <a:p>
            <a:pPr marL="342900" lvl="0" indent="-342900">
              <a:lnSpc>
                <a:spcPct val="115000"/>
              </a:lnSpc>
              <a:buFont typeface="+mj-lt"/>
              <a:buAutoNum type="alphaLcPeriod"/>
            </a:pPr>
            <a:r>
              <a:rPr lang="en-GB" dirty="0" smtClean="0">
                <a:latin typeface="Calibri"/>
                <a:ea typeface="Calibri"/>
                <a:cs typeface="Arial"/>
              </a:rPr>
              <a:t>Written </a:t>
            </a:r>
            <a:r>
              <a:rPr lang="en-GB" dirty="0">
                <a:latin typeface="Calibri"/>
                <a:ea typeface="Calibri"/>
                <a:cs typeface="Arial"/>
              </a:rPr>
              <a:t>(MCQ) final exam: </a:t>
            </a:r>
            <a:r>
              <a:rPr lang="en-GB" u="sng" dirty="0">
                <a:latin typeface="Calibri"/>
                <a:ea typeface="Calibri"/>
                <a:cs typeface="Arial"/>
              </a:rPr>
              <a:t>30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SAQ (short answer questions) final: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OSCE: </a:t>
            </a:r>
            <a:r>
              <a:rPr lang="en-GB" u="sng" dirty="0" smtClean="0">
                <a:latin typeface="Calibri"/>
                <a:ea typeface="Calibri"/>
                <a:cs typeface="Arial"/>
              </a:rPr>
              <a:t>20 : on paper</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Clinical assessment: </a:t>
            </a:r>
            <a:r>
              <a:rPr lang="en-GB" u="sng" dirty="0" smtClean="0">
                <a:latin typeface="Calibri"/>
                <a:ea typeface="Calibri"/>
                <a:cs typeface="Arial"/>
              </a:rPr>
              <a:t>10</a:t>
            </a:r>
            <a:endParaRPr lang="en-US" dirty="0" smtClean="0">
              <a:latin typeface="Calibri"/>
              <a:ea typeface="Calibri"/>
              <a:cs typeface="Arial"/>
            </a:endParaRPr>
          </a:p>
          <a:p>
            <a:pPr>
              <a:lnSpc>
                <a:spcPct val="115000"/>
              </a:lnSpc>
            </a:pPr>
            <a:r>
              <a:rPr lang="en-US" dirty="0">
                <a:latin typeface="Calibri"/>
                <a:ea typeface="Calibri"/>
                <a:cs typeface="Arial"/>
              </a:rPr>
              <a:t>Final MCQ and SAQ were on the same day </a:t>
            </a:r>
            <a:endParaRPr lang="en-US" dirty="0" smtClean="0">
              <a:latin typeface="Calibri"/>
              <a:ea typeface="Calibri"/>
              <a:cs typeface="Arial"/>
            </a:endParaRPr>
          </a:p>
          <a:p>
            <a:pPr>
              <a:lnSpc>
                <a:spcPct val="115000"/>
              </a:lnSpc>
            </a:pPr>
            <a:r>
              <a:rPr lang="en-US" dirty="0" err="1" smtClean="0">
                <a:latin typeface="Calibri"/>
                <a:ea typeface="Calibri"/>
                <a:cs typeface="Arial"/>
              </a:rPr>
              <a:t>Refernceses</a:t>
            </a:r>
            <a:r>
              <a:rPr lang="en-US" dirty="0" smtClean="0">
                <a:latin typeface="Calibri"/>
                <a:ea typeface="Calibri"/>
                <a:cs typeface="Arial"/>
              </a:rPr>
              <a:t>: </a:t>
            </a:r>
          </a:p>
          <a:p>
            <a:pPr>
              <a:lnSpc>
                <a:spcPct val="115000"/>
              </a:lnSpc>
            </a:pPr>
            <a:r>
              <a:rPr lang="en-US" u="sng" dirty="0" smtClean="0">
                <a:latin typeface="Calibri"/>
                <a:ea typeface="Calibri"/>
                <a:cs typeface="Arial"/>
              </a:rPr>
              <a:t>Recommend </a:t>
            </a:r>
            <a:r>
              <a:rPr lang="en-US" u="sng" dirty="0">
                <a:latin typeface="Calibri"/>
                <a:ea typeface="Calibri"/>
                <a:cs typeface="Arial"/>
              </a:rPr>
              <a:t>by </a:t>
            </a:r>
            <a:r>
              <a:rPr lang="en-US" u="sng" dirty="0" err="1">
                <a:latin typeface="Calibri"/>
                <a:ea typeface="Calibri"/>
                <a:cs typeface="Arial"/>
              </a:rPr>
              <a:t>dept</a:t>
            </a:r>
            <a:r>
              <a:rPr lang="en-US" u="sng" dirty="0">
                <a:latin typeface="Calibri"/>
                <a:ea typeface="Calibri"/>
                <a:cs typeface="Arial"/>
              </a:rPr>
              <a:t>: </a:t>
            </a:r>
            <a:r>
              <a:rPr lang="en-US" dirty="0">
                <a:latin typeface="Calibri"/>
                <a:ea typeface="Calibri"/>
                <a:cs typeface="Arial"/>
              </a:rPr>
              <a:t>Lecture notes, Diseases of Ear nose and throat, Ray </a:t>
            </a:r>
            <a:r>
              <a:rPr lang="en-US" dirty="0" smtClean="0">
                <a:latin typeface="Calibri"/>
                <a:ea typeface="Calibri"/>
                <a:cs typeface="Arial"/>
              </a:rPr>
              <a:t>Clarke (lectures is enough)</a:t>
            </a:r>
          </a:p>
          <a:p>
            <a:pPr>
              <a:lnSpc>
                <a:spcPct val="115000"/>
              </a:lnSpc>
            </a:pPr>
            <a:r>
              <a:rPr lang="en-US" dirty="0" smtClean="0">
                <a:latin typeface="Calibri"/>
                <a:ea typeface="Calibri"/>
                <a:cs typeface="Arial"/>
              </a:rPr>
              <a:t>recommend by student: Toronto notes.</a:t>
            </a:r>
          </a:p>
          <a:p>
            <a:pPr>
              <a:lnSpc>
                <a:spcPct val="115000"/>
              </a:lnSpc>
            </a:pPr>
            <a:endParaRPr lang="en-US" dirty="0">
              <a:latin typeface="Calibri"/>
              <a:ea typeface="Calibri"/>
              <a:cs typeface="Arial"/>
            </a:endParaRPr>
          </a:p>
        </p:txBody>
      </p:sp>
    </p:spTree>
    <p:extLst>
      <p:ext uri="{BB962C8B-B14F-4D97-AF65-F5344CB8AC3E}">
        <p14:creationId xmlns:p14="http://schemas.microsoft.com/office/powerpoint/2010/main" val="711151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51678" y="886691"/>
          <a:ext cx="10178322" cy="4992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79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Psychiatry</a:t>
            </a:r>
          </a:p>
        </p:txBody>
      </p:sp>
    </p:spTree>
    <p:extLst>
      <p:ext uri="{BB962C8B-B14F-4D97-AF65-F5344CB8AC3E}">
        <p14:creationId xmlns:p14="http://schemas.microsoft.com/office/powerpoint/2010/main" val="648060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98765"/>
            <a:ext cx="10178322" cy="5380828"/>
          </a:xfrm>
        </p:spPr>
        <p:txBody>
          <a:bodyPr>
            <a:normAutofit fontScale="77500" lnSpcReduction="20000"/>
          </a:bodyPr>
          <a:lstStyle/>
          <a:p>
            <a:r>
              <a:rPr lang="en-US" dirty="0">
                <a:solidFill>
                  <a:srgbClr val="FF0000"/>
                </a:solidFill>
              </a:rPr>
              <a:t>Credit hours: </a:t>
            </a:r>
            <a:r>
              <a:rPr lang="en-US" dirty="0" smtClean="0">
                <a:solidFill>
                  <a:srgbClr val="FF0000"/>
                </a:solidFill>
              </a:rPr>
              <a:t>4 </a:t>
            </a:r>
            <a:r>
              <a:rPr lang="en-US" dirty="0">
                <a:solidFill>
                  <a:srgbClr val="FF0000"/>
                </a:solidFill>
              </a:rPr>
              <a:t>hours.</a:t>
            </a:r>
          </a:p>
          <a:p>
            <a:r>
              <a:rPr lang="en-US" dirty="0"/>
              <a:t>Marks disruption:</a:t>
            </a:r>
            <a:r>
              <a:rPr lang="en-GB" dirty="0">
                <a:latin typeface="Calibri"/>
                <a:ea typeface="Calibri"/>
                <a:cs typeface="Arial"/>
              </a:rPr>
              <a:t> </a:t>
            </a:r>
            <a:endParaRPr lang="en-GB" dirty="0" smtClean="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Final Video cases: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Final MCQ: </a:t>
            </a:r>
            <a:r>
              <a:rPr lang="en-GB" u="sng" dirty="0">
                <a:latin typeface="Calibri"/>
                <a:ea typeface="Calibri"/>
                <a:cs typeface="Arial"/>
              </a:rPr>
              <a:t>40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OSCE: </a:t>
            </a:r>
            <a:r>
              <a:rPr lang="en-GB" u="sng" dirty="0">
                <a:latin typeface="Calibri"/>
                <a:ea typeface="Calibri"/>
                <a:cs typeface="Arial"/>
              </a:rPr>
              <a:t>20</a:t>
            </a:r>
            <a:endParaRPr lang="en-US" dirty="0">
              <a:latin typeface="Calibri"/>
              <a:ea typeface="Calibri"/>
              <a:cs typeface="Arial"/>
            </a:endParaRPr>
          </a:p>
          <a:p>
            <a:pPr>
              <a:lnSpc>
                <a:spcPct val="115000"/>
              </a:lnSpc>
            </a:pPr>
            <a:r>
              <a:rPr lang="en-US" dirty="0">
                <a:latin typeface="Calibri"/>
                <a:ea typeface="Calibri"/>
                <a:cs typeface="Arial"/>
              </a:rPr>
              <a:t>Attendance is </a:t>
            </a:r>
            <a:r>
              <a:rPr lang="en-US" b="1" u="sng" dirty="0">
                <a:latin typeface="Calibri"/>
                <a:ea typeface="Calibri"/>
                <a:cs typeface="Arial"/>
              </a:rPr>
              <a:t>very</a:t>
            </a:r>
            <a:r>
              <a:rPr lang="en-US" dirty="0">
                <a:latin typeface="Calibri"/>
                <a:ea typeface="Calibri"/>
                <a:cs typeface="Arial"/>
              </a:rPr>
              <a:t> important and useful</a:t>
            </a:r>
          </a:p>
          <a:p>
            <a:pPr>
              <a:lnSpc>
                <a:spcPct val="115000"/>
              </a:lnSpc>
            </a:pPr>
            <a:r>
              <a:rPr lang="en-US" dirty="0">
                <a:latin typeface="Calibri"/>
                <a:ea typeface="Calibri"/>
                <a:cs typeface="Arial"/>
              </a:rPr>
              <a:t>- Try to study on a daily basis, as midterm includes all lectures taken except “child psychiatry”</a:t>
            </a:r>
          </a:p>
          <a:p>
            <a:pPr>
              <a:lnSpc>
                <a:spcPct val="115000"/>
              </a:lnSpc>
            </a:pPr>
            <a:r>
              <a:rPr lang="en-US" dirty="0">
                <a:latin typeface="Calibri"/>
                <a:ea typeface="Calibri"/>
                <a:cs typeface="Arial"/>
              </a:rPr>
              <a:t>- Clinical attendance increases understanding and broadens prospective of topic</a:t>
            </a:r>
          </a:p>
          <a:p>
            <a:pPr>
              <a:lnSpc>
                <a:spcPct val="115000"/>
              </a:lnSpc>
            </a:pPr>
            <a:r>
              <a:rPr lang="en-US" dirty="0">
                <a:latin typeface="Calibri"/>
                <a:ea typeface="Calibri"/>
                <a:cs typeface="Arial"/>
              </a:rPr>
              <a:t>- The final exam we had questions from the doctor book as he told us before the exam</a:t>
            </a:r>
            <a:r>
              <a:rPr lang="en-US" dirty="0" smtClean="0">
                <a:latin typeface="Calibri"/>
                <a:ea typeface="Calibri"/>
                <a:cs typeface="Arial"/>
              </a:rPr>
              <a:t>.</a:t>
            </a:r>
            <a:endParaRPr lang="en-GB" dirty="0">
              <a:latin typeface="Calibri"/>
              <a:ea typeface="Calibri"/>
              <a:cs typeface="Arial"/>
            </a:endParaRPr>
          </a:p>
          <a:p>
            <a:pPr>
              <a:lnSpc>
                <a:spcPct val="115000"/>
              </a:lnSpc>
            </a:pPr>
            <a:r>
              <a:rPr lang="en-US" dirty="0" smtClean="0">
                <a:solidFill>
                  <a:srgbClr val="FF0000"/>
                </a:solidFill>
              </a:rPr>
              <a:t>References: </a:t>
            </a:r>
            <a:r>
              <a:rPr lang="en-US" dirty="0">
                <a:solidFill>
                  <a:srgbClr val="FF0000"/>
                </a:solidFill>
                <a:latin typeface="Calibri"/>
                <a:ea typeface="Calibri"/>
                <a:cs typeface="Arial"/>
              </a:rPr>
              <a:t>Prof. Mohammed Al-</a:t>
            </a:r>
            <a:r>
              <a:rPr lang="en-US" dirty="0" err="1">
                <a:solidFill>
                  <a:srgbClr val="FF0000"/>
                </a:solidFill>
                <a:latin typeface="Calibri"/>
                <a:ea typeface="Calibri"/>
                <a:cs typeface="Arial"/>
              </a:rPr>
              <a:t>Sughayir’s</a:t>
            </a:r>
            <a:r>
              <a:rPr lang="en-US" dirty="0">
                <a:solidFill>
                  <a:srgbClr val="FF0000"/>
                </a:solidFill>
                <a:latin typeface="Calibri"/>
                <a:ea typeface="Calibri"/>
                <a:cs typeface="Arial"/>
              </a:rPr>
              <a:t> book: Basic psychiatry</a:t>
            </a:r>
          </a:p>
          <a:p>
            <a:pPr>
              <a:lnSpc>
                <a:spcPct val="115000"/>
              </a:lnSpc>
            </a:pPr>
            <a:r>
              <a:rPr lang="en-US" dirty="0">
                <a:latin typeface="Calibri"/>
                <a:ea typeface="Calibri"/>
                <a:cs typeface="Arial"/>
              </a:rPr>
              <a:t>The book is summarized in the manual </a:t>
            </a:r>
            <a:endParaRPr lang="en-US" dirty="0"/>
          </a:p>
        </p:txBody>
      </p:sp>
    </p:spTree>
    <p:extLst>
      <p:ext uri="{BB962C8B-B14F-4D97-AF65-F5344CB8AC3E}">
        <p14:creationId xmlns:p14="http://schemas.microsoft.com/office/powerpoint/2010/main" val="207044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51678" y="789709"/>
          <a:ext cx="10178322" cy="508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9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 y="-245503"/>
            <a:ext cx="11333018" cy="4394988"/>
          </a:xfrm>
        </p:spPr>
        <p:txBody>
          <a:bodyPr>
            <a:normAutofit/>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Dermatology</a:t>
            </a:r>
          </a:p>
        </p:txBody>
      </p:sp>
    </p:spTree>
    <p:extLst>
      <p:ext uri="{BB962C8B-B14F-4D97-AF65-F5344CB8AC3E}">
        <p14:creationId xmlns:p14="http://schemas.microsoft.com/office/powerpoint/2010/main" val="651658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43345"/>
            <a:ext cx="10178322" cy="5436247"/>
          </a:xfrm>
        </p:spPr>
        <p:txBody>
          <a:bodyPr>
            <a:normAutofit fontScale="70000" lnSpcReduction="20000"/>
          </a:bodyPr>
          <a:lstStyle/>
          <a:p>
            <a:r>
              <a:rPr lang="en-US" dirty="0">
                <a:solidFill>
                  <a:srgbClr val="FF0000"/>
                </a:solidFill>
              </a:rPr>
              <a:t>Credit hours: </a:t>
            </a:r>
            <a:r>
              <a:rPr lang="en-US" dirty="0" smtClean="0">
                <a:solidFill>
                  <a:srgbClr val="FF0000"/>
                </a:solidFill>
              </a:rPr>
              <a:t>2 </a:t>
            </a:r>
            <a:r>
              <a:rPr lang="en-US" dirty="0">
                <a:solidFill>
                  <a:srgbClr val="FF0000"/>
                </a:solidFill>
              </a:rPr>
              <a:t>hours.</a:t>
            </a:r>
          </a:p>
          <a:p>
            <a:r>
              <a:rPr lang="en-US" dirty="0"/>
              <a:t>Marks disruption:</a:t>
            </a:r>
            <a:r>
              <a:rPr lang="en-GB" dirty="0">
                <a:latin typeface="Calibri"/>
                <a:ea typeface="Calibri"/>
                <a:cs typeface="Arial"/>
              </a:rPr>
              <a:t> </a:t>
            </a:r>
          </a:p>
          <a:p>
            <a:pPr marL="342900" lvl="0" indent="-342900">
              <a:lnSpc>
                <a:spcPct val="115000"/>
              </a:lnSpc>
              <a:buFont typeface="+mj-lt"/>
              <a:buAutoNum type="alphaLcPeriod"/>
            </a:pPr>
            <a:r>
              <a:rPr lang="en-GB" dirty="0">
                <a:latin typeface="Calibri"/>
                <a:ea typeface="Calibri"/>
                <a:cs typeface="Arial"/>
              </a:rPr>
              <a:t> Midterm MCQ: </a:t>
            </a:r>
            <a:r>
              <a:rPr lang="en-GB" u="sng" dirty="0">
                <a:latin typeface="Calibri"/>
                <a:ea typeface="Calibri"/>
                <a:cs typeface="Arial"/>
              </a:rPr>
              <a:t>30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  Finals:</a:t>
            </a:r>
            <a:endParaRPr lang="en-US" dirty="0">
              <a:latin typeface="Calibri"/>
              <a:ea typeface="Calibri"/>
              <a:cs typeface="Arial"/>
            </a:endParaRPr>
          </a:p>
          <a:p>
            <a:pPr marL="113030">
              <a:lnSpc>
                <a:spcPct val="115000"/>
              </a:lnSpc>
            </a:pPr>
            <a:r>
              <a:rPr lang="en-GB" dirty="0">
                <a:latin typeface="Calibri"/>
                <a:ea typeface="Calibri"/>
                <a:cs typeface="Arial"/>
              </a:rPr>
              <a:t> - MCQ: </a:t>
            </a:r>
            <a:r>
              <a:rPr lang="en-GB" u="sng" dirty="0">
                <a:latin typeface="Calibri"/>
                <a:ea typeface="Calibri"/>
                <a:cs typeface="Arial"/>
              </a:rPr>
              <a:t>40</a:t>
            </a:r>
            <a:endParaRPr lang="en-US" dirty="0">
              <a:latin typeface="Calibri"/>
              <a:ea typeface="Calibri"/>
              <a:cs typeface="Arial"/>
            </a:endParaRPr>
          </a:p>
          <a:p>
            <a:pPr marL="113030">
              <a:lnSpc>
                <a:spcPct val="115000"/>
              </a:lnSpc>
            </a:pPr>
            <a:r>
              <a:rPr lang="en-GB" dirty="0">
                <a:latin typeface="Calibri"/>
                <a:ea typeface="Calibri"/>
                <a:cs typeface="Arial"/>
              </a:rPr>
              <a:t> - MEQ (multiple essay questions): </a:t>
            </a:r>
            <a:r>
              <a:rPr lang="en-GB" u="sng" dirty="0">
                <a:latin typeface="Calibri"/>
                <a:ea typeface="Calibri"/>
                <a:cs typeface="Arial"/>
              </a:rPr>
              <a:t>20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  Clinical evaluation: </a:t>
            </a:r>
            <a:r>
              <a:rPr lang="en-GB" u="sng" dirty="0">
                <a:latin typeface="Calibri"/>
                <a:ea typeface="Calibri"/>
                <a:cs typeface="Arial"/>
              </a:rPr>
              <a:t>5</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  PBL: </a:t>
            </a:r>
            <a:r>
              <a:rPr lang="en-GB" u="sng" dirty="0" smtClean="0">
                <a:latin typeface="Calibri"/>
                <a:ea typeface="Calibri"/>
                <a:cs typeface="Arial"/>
              </a:rPr>
              <a:t>5</a:t>
            </a:r>
          </a:p>
          <a:p>
            <a:pPr>
              <a:lnSpc>
                <a:spcPct val="115000"/>
              </a:lnSpc>
            </a:pPr>
            <a:r>
              <a:rPr lang="en-US" dirty="0">
                <a:latin typeface="Calibri"/>
                <a:ea typeface="Calibri"/>
                <a:cs typeface="Arial"/>
              </a:rPr>
              <a:t>Lecture attendance was </a:t>
            </a:r>
            <a:r>
              <a:rPr lang="en-US" b="1" u="sng" dirty="0">
                <a:latin typeface="Calibri"/>
                <a:ea typeface="Calibri"/>
                <a:cs typeface="Arial"/>
              </a:rPr>
              <a:t>mandatory</a:t>
            </a:r>
            <a:r>
              <a:rPr lang="en-US" dirty="0">
                <a:latin typeface="Calibri"/>
                <a:ea typeface="Calibri"/>
                <a:cs typeface="Arial"/>
              </a:rPr>
              <a:t>…</a:t>
            </a:r>
          </a:p>
          <a:p>
            <a:pPr>
              <a:lnSpc>
                <a:spcPct val="115000"/>
              </a:lnSpc>
            </a:pPr>
            <a:r>
              <a:rPr lang="en-US" dirty="0">
                <a:latin typeface="Calibri"/>
                <a:ea typeface="Calibri"/>
                <a:cs typeface="Arial"/>
              </a:rPr>
              <a:t>- Few MCQs were based on points mentioned in the lecture but not written, so take notes</a:t>
            </a:r>
          </a:p>
          <a:p>
            <a:pPr>
              <a:lnSpc>
                <a:spcPct val="115000"/>
              </a:lnSpc>
            </a:pPr>
            <a:r>
              <a:rPr lang="en-US" dirty="0">
                <a:latin typeface="Calibri"/>
                <a:ea typeface="Calibri"/>
                <a:cs typeface="Arial"/>
              </a:rPr>
              <a:t>- Study on a daily basis as lectures are long and time is tight</a:t>
            </a:r>
            <a:r>
              <a:rPr lang="en-US" dirty="0" smtClean="0">
                <a:latin typeface="Calibri"/>
                <a:ea typeface="Calibri"/>
                <a:cs typeface="Arial"/>
              </a:rPr>
              <a:t>.</a:t>
            </a:r>
            <a:endParaRPr lang="en-US" dirty="0" smtClean="0"/>
          </a:p>
          <a:p>
            <a:pPr>
              <a:lnSpc>
                <a:spcPct val="115000"/>
              </a:lnSpc>
            </a:pPr>
            <a:r>
              <a:rPr lang="en-US" dirty="0"/>
              <a:t>References </a:t>
            </a:r>
            <a:r>
              <a:rPr lang="en-US" dirty="0" smtClean="0">
                <a:latin typeface="Calibri"/>
                <a:ea typeface="Calibri"/>
                <a:cs typeface="Arial"/>
              </a:rPr>
              <a:t>: </a:t>
            </a:r>
            <a:r>
              <a:rPr lang="en-US" dirty="0">
                <a:latin typeface="Calibri"/>
                <a:ea typeface="Calibri"/>
                <a:cs typeface="Arial"/>
              </a:rPr>
              <a:t>Doctors' lecture slides + notes from lectures (it's important to take notes)</a:t>
            </a:r>
          </a:p>
          <a:p>
            <a:pPr>
              <a:lnSpc>
                <a:spcPct val="115000"/>
              </a:lnSpc>
            </a:pPr>
            <a:r>
              <a:rPr lang="en-US" dirty="0">
                <a:latin typeface="Calibri"/>
                <a:ea typeface="Calibri"/>
                <a:cs typeface="Arial"/>
              </a:rPr>
              <a:t>Fitzpatrick's </a:t>
            </a:r>
            <a:r>
              <a:rPr lang="en-US" dirty="0" err="1">
                <a:latin typeface="Calibri"/>
                <a:ea typeface="Calibri"/>
                <a:cs typeface="Arial"/>
              </a:rPr>
              <a:t>colour</a:t>
            </a:r>
            <a:r>
              <a:rPr lang="en-US" dirty="0">
                <a:latin typeface="Calibri"/>
                <a:ea typeface="Calibri"/>
                <a:cs typeface="Arial"/>
              </a:rPr>
              <a:t> </a:t>
            </a:r>
            <a:r>
              <a:rPr lang="en-US" dirty="0" smtClean="0">
                <a:latin typeface="Calibri"/>
                <a:ea typeface="Calibri"/>
                <a:cs typeface="Arial"/>
              </a:rPr>
              <a:t>atlas </a:t>
            </a:r>
            <a:endParaRPr lang="en-US" dirty="0">
              <a:latin typeface="Calibri"/>
              <a:ea typeface="Calibri"/>
              <a:cs typeface="Arial"/>
            </a:endParaRPr>
          </a:p>
        </p:txBody>
      </p:sp>
    </p:spTree>
    <p:extLst>
      <p:ext uri="{BB962C8B-B14F-4D97-AF65-F5344CB8AC3E}">
        <p14:creationId xmlns:p14="http://schemas.microsoft.com/office/powerpoint/2010/main" val="26120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6731743"/>
              </p:ext>
            </p:extLst>
          </p:nvPr>
        </p:nvGraphicFramePr>
        <p:xfrm>
          <a:off x="-230758" y="1330037"/>
          <a:ext cx="10178322" cy="536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73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3" y="2557548"/>
            <a:ext cx="10178322" cy="1492132"/>
          </a:xfrm>
        </p:spPr>
        <p:txBody>
          <a:bodyPr/>
          <a:lstStyle/>
          <a:p>
            <a:pPr algn="ctr"/>
            <a:r>
              <a:rPr lang="en-US" dirty="0" smtClean="0"/>
              <a:t>You will start attending clinics and OR</a:t>
            </a:r>
            <a:endParaRPr lang="en-US" dirty="0"/>
          </a:p>
        </p:txBody>
      </p:sp>
    </p:spTree>
    <p:extLst>
      <p:ext uri="{BB962C8B-B14F-4D97-AF65-F5344CB8AC3E}">
        <p14:creationId xmlns:p14="http://schemas.microsoft.com/office/powerpoint/2010/main" val="43918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Primary Care</a:t>
            </a:r>
          </a:p>
        </p:txBody>
      </p:sp>
    </p:spTree>
    <p:extLst>
      <p:ext uri="{BB962C8B-B14F-4D97-AF65-F5344CB8AC3E}">
        <p14:creationId xmlns:p14="http://schemas.microsoft.com/office/powerpoint/2010/main" val="1043477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84909"/>
            <a:ext cx="10178322" cy="5394683"/>
          </a:xfrm>
        </p:spPr>
        <p:txBody>
          <a:bodyPr>
            <a:normAutofit fontScale="92500" lnSpcReduction="10000"/>
          </a:bodyPr>
          <a:lstStyle/>
          <a:p>
            <a:r>
              <a:rPr lang="en-US" dirty="0">
                <a:solidFill>
                  <a:srgbClr val="FF0000"/>
                </a:solidFill>
              </a:rPr>
              <a:t>Credit hours: 6 hours.</a:t>
            </a:r>
          </a:p>
          <a:p>
            <a:pPr marL="342900" lvl="0" indent="-342900">
              <a:lnSpc>
                <a:spcPct val="115000"/>
              </a:lnSpc>
              <a:buFont typeface="+mj-lt"/>
              <a:buAutoNum type="alphaLcPeriod"/>
            </a:pPr>
            <a:r>
              <a:rPr lang="en-US" dirty="0"/>
              <a:t>Marks disruption</a:t>
            </a:r>
            <a:r>
              <a:rPr lang="en-US" dirty="0" smtClean="0"/>
              <a:t>:</a:t>
            </a:r>
            <a:r>
              <a:rPr lang="en-GB" dirty="0">
                <a:latin typeface="Calibri"/>
                <a:ea typeface="Calibri"/>
                <a:cs typeface="Arial"/>
              </a:rPr>
              <a:t> </a:t>
            </a:r>
            <a:endParaRPr lang="en-GB" dirty="0" smtClean="0">
              <a:latin typeface="Calibri"/>
              <a:ea typeface="Calibri"/>
              <a:cs typeface="Arial"/>
            </a:endParaRPr>
          </a:p>
          <a:p>
            <a:pPr marL="342900" lvl="0" indent="-342900">
              <a:lnSpc>
                <a:spcPct val="115000"/>
              </a:lnSpc>
              <a:buFont typeface="+mj-lt"/>
              <a:buAutoNum type="alphaLcPeriod"/>
            </a:pPr>
            <a:r>
              <a:rPr lang="en-GB" dirty="0" smtClean="0">
                <a:latin typeface="Calibri"/>
                <a:ea typeface="Calibri"/>
                <a:cs typeface="Arial"/>
              </a:rPr>
              <a:t>MCQ</a:t>
            </a:r>
            <a:r>
              <a:rPr lang="en-GB" dirty="0">
                <a:latin typeface="Calibri"/>
                <a:ea typeface="Calibri"/>
                <a:cs typeface="Arial"/>
              </a:rPr>
              <a:t>:  </a:t>
            </a:r>
            <a:r>
              <a:rPr lang="en-GB" u="sng" dirty="0">
                <a:latin typeface="Calibri"/>
                <a:ea typeface="Calibri"/>
                <a:cs typeface="Arial"/>
              </a:rPr>
              <a:t>30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OSCE: </a:t>
            </a:r>
            <a:r>
              <a:rPr lang="en-GB" u="sng" dirty="0">
                <a:latin typeface="Calibri"/>
                <a:ea typeface="Calibri"/>
                <a:cs typeface="Arial"/>
              </a:rPr>
              <a:t>20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Clinical attendance: </a:t>
            </a:r>
            <a:r>
              <a:rPr lang="en-GB" u="sng" dirty="0">
                <a:latin typeface="Calibri"/>
                <a:ea typeface="Calibri"/>
                <a:cs typeface="Arial"/>
              </a:rPr>
              <a:t>5</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Data interpretation: </a:t>
            </a:r>
            <a:r>
              <a:rPr lang="en-GB" u="sng" dirty="0">
                <a:latin typeface="Calibri"/>
                <a:ea typeface="Calibri"/>
                <a:cs typeface="Arial"/>
              </a:rPr>
              <a:t>15</a:t>
            </a:r>
            <a:r>
              <a:rPr lang="en-GB" dirty="0">
                <a:latin typeface="Calibri"/>
                <a:ea typeface="Calibri"/>
                <a:cs typeface="Arial"/>
              </a:rPr>
              <a:t> </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CBD: </a:t>
            </a:r>
            <a:r>
              <a:rPr lang="en-GB" u="sng" dirty="0">
                <a:latin typeface="Calibri"/>
                <a:ea typeface="Calibri"/>
                <a:cs typeface="Arial"/>
              </a:rPr>
              <a:t>10</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EBM: </a:t>
            </a:r>
            <a:r>
              <a:rPr lang="en-GB" u="sng" dirty="0">
                <a:latin typeface="Calibri"/>
                <a:ea typeface="Calibri"/>
                <a:cs typeface="Arial"/>
              </a:rPr>
              <a:t>10</a:t>
            </a:r>
            <a:r>
              <a:rPr lang="en-GB" dirty="0">
                <a:latin typeface="Calibri"/>
                <a:ea typeface="Calibri"/>
                <a:cs typeface="Arial"/>
              </a:rPr>
              <a:t> </a:t>
            </a:r>
            <a:endParaRPr lang="en-US" dirty="0">
              <a:latin typeface="Calibri"/>
              <a:ea typeface="Calibri"/>
              <a:cs typeface="Arial"/>
            </a:endParaRPr>
          </a:p>
          <a:p>
            <a:pPr marL="342900" lvl="0" indent="-342900">
              <a:lnSpc>
                <a:spcPct val="115000"/>
              </a:lnSpc>
              <a:buFont typeface="+mj-lt"/>
              <a:buAutoNum type="alphaLcPeriod"/>
            </a:pPr>
            <a:r>
              <a:rPr lang="en-GB" dirty="0">
                <a:latin typeface="Calibri"/>
                <a:ea typeface="Calibri"/>
                <a:cs typeface="Arial"/>
              </a:rPr>
              <a:t>SLS: </a:t>
            </a:r>
            <a:r>
              <a:rPr lang="en-GB" u="sng" dirty="0" smtClean="0">
                <a:latin typeface="Calibri"/>
                <a:ea typeface="Calibri"/>
                <a:cs typeface="Arial"/>
              </a:rPr>
              <a:t>10</a:t>
            </a:r>
          </a:p>
          <a:p>
            <a:pPr marL="342900" lvl="0" indent="-342900">
              <a:lnSpc>
                <a:spcPct val="115000"/>
              </a:lnSpc>
              <a:buFont typeface="+mj-lt"/>
              <a:buAutoNum type="alphaLcPeriod"/>
            </a:pPr>
            <a:r>
              <a:rPr lang="en-GB" dirty="0">
                <a:solidFill>
                  <a:srgbClr val="FF0000"/>
                </a:solidFill>
              </a:rPr>
              <a:t>Please ATTEND !!!!!</a:t>
            </a:r>
            <a:endParaRPr lang="en-US" dirty="0">
              <a:solidFill>
                <a:srgbClr val="FF0000"/>
              </a:solidFill>
            </a:endParaRPr>
          </a:p>
          <a:p>
            <a:endParaRPr lang="en-US" dirty="0"/>
          </a:p>
        </p:txBody>
      </p:sp>
    </p:spTree>
    <p:extLst>
      <p:ext uri="{BB962C8B-B14F-4D97-AF65-F5344CB8AC3E}">
        <p14:creationId xmlns:p14="http://schemas.microsoft.com/office/powerpoint/2010/main" val="1377318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6509708"/>
              </p:ext>
            </p:extLst>
          </p:nvPr>
        </p:nvGraphicFramePr>
        <p:xfrm>
          <a:off x="448114" y="1648691"/>
          <a:ext cx="10178322" cy="4840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294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OR Sessions</a:t>
            </a:r>
            <a:endParaRPr lang="en-US" dirty="0"/>
          </a:p>
        </p:txBody>
      </p:sp>
      <p:sp>
        <p:nvSpPr>
          <p:cNvPr id="3" name="Content Placeholder 2"/>
          <p:cNvSpPr>
            <a:spLocks noGrp="1"/>
          </p:cNvSpPr>
          <p:nvPr>
            <p:ph idx="1"/>
          </p:nvPr>
        </p:nvSpPr>
        <p:spPr/>
        <p:txBody>
          <a:bodyPr/>
          <a:lstStyle/>
          <a:p>
            <a:r>
              <a:rPr lang="en-US" dirty="0" smtClean="0"/>
              <a:t>What to wear? </a:t>
            </a:r>
          </a:p>
          <a:p>
            <a:r>
              <a:rPr lang="en-US" dirty="0" smtClean="0"/>
              <a:t>Where you go ? </a:t>
            </a:r>
          </a:p>
          <a:p>
            <a:r>
              <a:rPr lang="en-US" dirty="0" smtClean="0"/>
              <a:t>How to behave ?</a:t>
            </a:r>
          </a:p>
          <a:p>
            <a:endParaRPr lang="en-US" dirty="0"/>
          </a:p>
        </p:txBody>
      </p:sp>
    </p:spTree>
    <p:extLst>
      <p:ext uri="{BB962C8B-B14F-4D97-AF65-F5344CB8AC3E}">
        <p14:creationId xmlns:p14="http://schemas.microsoft.com/office/powerpoint/2010/main" val="329723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Elective</a:t>
            </a:r>
          </a:p>
        </p:txBody>
      </p:sp>
    </p:spTree>
    <p:extLst>
      <p:ext uri="{BB962C8B-B14F-4D97-AF65-F5344CB8AC3E}">
        <p14:creationId xmlns:p14="http://schemas.microsoft.com/office/powerpoint/2010/main" val="489639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78" y="1324772"/>
            <a:ext cx="10178322" cy="5533228"/>
          </a:xfrm>
        </p:spPr>
        <p:txBody>
          <a:bodyPr>
            <a:normAutofit fontScale="77500" lnSpcReduction="20000"/>
          </a:bodyPr>
          <a:lstStyle/>
          <a:p>
            <a:r>
              <a:rPr lang="en-US" dirty="0">
                <a:solidFill>
                  <a:schemeClr val="bg2">
                    <a:lumMod val="25000"/>
                  </a:schemeClr>
                </a:solidFill>
              </a:rPr>
              <a:t>An online form will be sent to you from Dr. Elizabeth about 2-3 weeks into the year. You will be given a deadline to choose a subspecialty of your choice to do your elective in.</a:t>
            </a:r>
          </a:p>
          <a:p>
            <a:endParaRPr lang="en-US" dirty="0">
              <a:solidFill>
                <a:schemeClr val="bg2">
                  <a:lumMod val="25000"/>
                </a:schemeClr>
              </a:solidFill>
            </a:endParaRPr>
          </a:p>
          <a:p>
            <a:r>
              <a:rPr lang="en-US" dirty="0" smtClean="0">
                <a:solidFill>
                  <a:schemeClr val="bg2">
                    <a:lumMod val="25000"/>
                  </a:schemeClr>
                </a:solidFill>
              </a:rPr>
              <a:t>There are international electives only to Korea “ for 4th year medical students’  and in Saudi Arabia. Or you can apply to any hospital you want internationally and bring the acceptance to </a:t>
            </a:r>
            <a:r>
              <a:rPr lang="en-US" dirty="0">
                <a:solidFill>
                  <a:schemeClr val="bg2">
                    <a:lumMod val="25000"/>
                  </a:schemeClr>
                </a:solidFill>
              </a:rPr>
              <a:t>Dr. Elizabeth</a:t>
            </a:r>
          </a:p>
          <a:p>
            <a:r>
              <a:rPr lang="en-US" dirty="0">
                <a:solidFill>
                  <a:schemeClr val="bg2">
                    <a:lumMod val="25000"/>
                  </a:schemeClr>
                </a:solidFill>
              </a:rPr>
              <a:t>If you are interested in a subspecialty, choose that… explore it before you choose to make it your career.</a:t>
            </a:r>
          </a:p>
          <a:p>
            <a:r>
              <a:rPr lang="en-US" dirty="0">
                <a:solidFill>
                  <a:schemeClr val="bg2">
                    <a:lumMod val="25000"/>
                  </a:schemeClr>
                </a:solidFill>
              </a:rPr>
              <a:t>If you are  undecided about a subspecialty, choose something general so that you can see different cases rather then focus on a certain thing (example: general surgery Vs. thyroid surgery)</a:t>
            </a:r>
          </a:p>
          <a:p>
            <a:r>
              <a:rPr lang="en-US" dirty="0">
                <a:solidFill>
                  <a:schemeClr val="bg2">
                    <a:lumMod val="25000"/>
                  </a:schemeClr>
                </a:solidFill>
              </a:rPr>
              <a:t>You might want to put in mind that you want to either rule in or rule out a specialty from your future plan</a:t>
            </a:r>
          </a:p>
          <a:p>
            <a:pPr>
              <a:buNone/>
            </a:pPr>
            <a:endParaRPr lang="en-US" dirty="0">
              <a:solidFill>
                <a:schemeClr val="bg2">
                  <a:lumMod val="25000"/>
                </a:schemeClr>
              </a:solidFill>
            </a:endParaRPr>
          </a:p>
          <a:p>
            <a:r>
              <a:rPr lang="en-US" dirty="0">
                <a:solidFill>
                  <a:schemeClr val="bg2">
                    <a:lumMod val="25000"/>
                  </a:schemeClr>
                </a:solidFill>
              </a:rPr>
              <a:t>430 advice… choose something you will not experience in 4th or 5th year… (example, don’t do ER… as it will be covered in 5th year, unless its something you are considering as a future career)…</a:t>
            </a:r>
          </a:p>
          <a:p>
            <a:endParaRPr lang="en-US" dirty="0"/>
          </a:p>
        </p:txBody>
      </p:sp>
    </p:spTree>
    <p:extLst>
      <p:ext uri="{BB962C8B-B14F-4D97-AF65-F5344CB8AC3E}">
        <p14:creationId xmlns:p14="http://schemas.microsoft.com/office/powerpoint/2010/main" val="216363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133" y="1025236"/>
            <a:ext cx="10178322" cy="5560937"/>
          </a:xfrm>
        </p:spPr>
        <p:txBody>
          <a:bodyPr>
            <a:normAutofit fontScale="92500"/>
          </a:bodyPr>
          <a:lstStyle/>
          <a:p>
            <a:r>
              <a:rPr lang="en-US" dirty="0">
                <a:solidFill>
                  <a:schemeClr val="bg2">
                    <a:lumMod val="25000"/>
                  </a:schemeClr>
                </a:solidFill>
              </a:rPr>
              <a:t>For electives </a:t>
            </a:r>
            <a:r>
              <a:rPr lang="en-US" u="sng" dirty="0">
                <a:solidFill>
                  <a:schemeClr val="bg2">
                    <a:lumMod val="25000"/>
                  </a:schemeClr>
                </a:solidFill>
              </a:rPr>
              <a:t>inside</a:t>
            </a:r>
            <a:r>
              <a:rPr lang="en-US" dirty="0">
                <a:solidFill>
                  <a:schemeClr val="bg2">
                    <a:lumMod val="25000"/>
                  </a:schemeClr>
                </a:solidFill>
              </a:rPr>
              <a:t> KKUH or KAUH, Dr. Elizabeth was responsible for contacting the departments</a:t>
            </a:r>
          </a:p>
          <a:p>
            <a:endParaRPr lang="en-US" dirty="0">
              <a:solidFill>
                <a:schemeClr val="bg2">
                  <a:lumMod val="25000"/>
                </a:schemeClr>
              </a:solidFill>
            </a:endParaRPr>
          </a:p>
          <a:p>
            <a:r>
              <a:rPr lang="en-US" dirty="0">
                <a:solidFill>
                  <a:schemeClr val="bg2">
                    <a:lumMod val="25000"/>
                  </a:schemeClr>
                </a:solidFill>
              </a:rPr>
              <a:t>For electives </a:t>
            </a:r>
            <a:r>
              <a:rPr lang="en-US" u="sng" dirty="0">
                <a:solidFill>
                  <a:schemeClr val="bg2">
                    <a:lumMod val="25000"/>
                  </a:schemeClr>
                </a:solidFill>
              </a:rPr>
              <a:t>outside</a:t>
            </a:r>
            <a:r>
              <a:rPr lang="en-US" dirty="0">
                <a:solidFill>
                  <a:schemeClr val="bg2">
                    <a:lumMod val="25000"/>
                  </a:schemeClr>
                </a:solidFill>
              </a:rPr>
              <a:t> KKUH or KAUH, make sure to ask Dr. Elizabeth about whom to contact from the hospital you want to go to, usually she will provide you with a paper and you contact the hospital.</a:t>
            </a:r>
          </a:p>
          <a:p>
            <a:endParaRPr lang="en-US" dirty="0">
              <a:solidFill>
                <a:schemeClr val="bg2">
                  <a:lumMod val="25000"/>
                </a:schemeClr>
              </a:solidFill>
            </a:endParaRPr>
          </a:p>
          <a:p>
            <a:r>
              <a:rPr lang="en-US" dirty="0">
                <a:solidFill>
                  <a:schemeClr val="bg2">
                    <a:lumMod val="25000"/>
                  </a:schemeClr>
                </a:solidFill>
              </a:rPr>
              <a:t>Try to get written approvals rather than verbal, try to document all the communication that will occur between you and whoever is in charge of accepting you in the elective outside KKUH/KAUH.</a:t>
            </a:r>
          </a:p>
          <a:p>
            <a:endParaRPr lang="en-US" dirty="0">
              <a:solidFill>
                <a:schemeClr val="bg2">
                  <a:lumMod val="25000"/>
                </a:schemeClr>
              </a:solidFill>
            </a:endParaRPr>
          </a:p>
          <a:p>
            <a:r>
              <a:rPr lang="en-US" dirty="0">
                <a:solidFill>
                  <a:schemeClr val="bg2">
                    <a:lumMod val="25000"/>
                  </a:schemeClr>
                </a:solidFill>
              </a:rPr>
              <a:t>Put a plan B, in case some unexpected thing </a:t>
            </a:r>
            <a:r>
              <a:rPr lang="en-US" dirty="0" smtClean="0">
                <a:solidFill>
                  <a:schemeClr val="bg2">
                    <a:lumMod val="25000"/>
                  </a:schemeClr>
                </a:solidFill>
              </a:rPr>
              <a:t>happens</a:t>
            </a:r>
            <a:endParaRPr lang="ar-SA" dirty="0">
              <a:solidFill>
                <a:schemeClr val="bg2">
                  <a:lumMod val="25000"/>
                </a:schemeClr>
              </a:solidFill>
            </a:endParaRPr>
          </a:p>
        </p:txBody>
      </p:sp>
    </p:spTree>
    <p:extLst>
      <p:ext uri="{BB962C8B-B14F-4D97-AF65-F5344CB8AC3E}">
        <p14:creationId xmlns:p14="http://schemas.microsoft.com/office/powerpoint/2010/main" val="724605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956724" y="3714016"/>
            <a:ext cx="3816626" cy="1569660"/>
          </a:xfrm>
          <a:prstGeom prst="rect">
            <a:avLst/>
          </a:prstGeom>
          <a:noFill/>
        </p:spPr>
        <p:txBody>
          <a:bodyPr wrap="square" rtlCol="0">
            <a:spAutoFit/>
          </a:bodyPr>
          <a:lstStyle/>
          <a:p>
            <a:pPr algn="ctr"/>
            <a:r>
              <a:rPr lang="en-US" sz="2400" b="1" dirty="0" smtClean="0">
                <a:solidFill>
                  <a:srgbClr val="8D7967"/>
                </a:solidFill>
              </a:rPr>
              <a:t>Done by:</a:t>
            </a:r>
          </a:p>
          <a:p>
            <a:pPr algn="ctr"/>
            <a:r>
              <a:rPr lang="en-US" sz="2400" dirty="0" smtClean="0"/>
              <a:t>Sarah </a:t>
            </a:r>
            <a:r>
              <a:rPr lang="en-US" sz="2400" dirty="0" err="1" smtClean="0"/>
              <a:t>AlSeneidi</a:t>
            </a:r>
            <a:endParaRPr lang="en-US" sz="2400" dirty="0" smtClean="0"/>
          </a:p>
          <a:p>
            <a:pPr algn="ctr"/>
            <a:r>
              <a:rPr lang="en-US" sz="2400" b="1" dirty="0" smtClean="0">
                <a:solidFill>
                  <a:srgbClr val="8D7967"/>
                </a:solidFill>
              </a:rPr>
              <a:t>Presented by:</a:t>
            </a:r>
          </a:p>
          <a:p>
            <a:pPr algn="ctr"/>
            <a:r>
              <a:rPr lang="en-US" sz="2400" dirty="0"/>
              <a:t>Sarah </a:t>
            </a:r>
            <a:r>
              <a:rPr lang="en-US" sz="2400" dirty="0" err="1"/>
              <a:t>AlSeneidi</a:t>
            </a:r>
            <a:endParaRPr lang="en-US" sz="2400" dirty="0"/>
          </a:p>
        </p:txBody>
      </p:sp>
    </p:spTree>
    <p:extLst>
      <p:ext uri="{BB962C8B-B14F-4D97-AF65-F5344CB8AC3E}">
        <p14:creationId xmlns:p14="http://schemas.microsoft.com/office/powerpoint/2010/main" val="1660237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9929" cy="6858000"/>
          </a:xfrm>
          <a:prstGeom prst="rect">
            <a:avLst/>
          </a:prstGeom>
        </p:spPr>
      </p:pic>
    </p:spTree>
    <p:extLst>
      <p:ext uri="{BB962C8B-B14F-4D97-AF65-F5344CB8AC3E}">
        <p14:creationId xmlns:p14="http://schemas.microsoft.com/office/powerpoint/2010/main" val="1353027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5370285" y="442947"/>
            <a:ext cx="6096000" cy="769441"/>
          </a:xfrm>
          <a:prstGeom prst="rect">
            <a:avLst/>
          </a:prstGeom>
          <a:noFill/>
        </p:spPr>
        <p:txBody>
          <a:bodyPr wrap="square" rtlCol="0">
            <a:spAutoFit/>
          </a:bodyPr>
          <a:lstStyle/>
          <a:p>
            <a:pPr marL="0" algn="ctr" defTabSz="914400" rtl="1" eaLnBrk="1" latinLnBrk="0" hangingPunct="1"/>
            <a:r>
              <a:rPr lang="x-none" sz="4400" b="1" dirty="0">
                <a:solidFill>
                  <a:srgbClr val="5F3E85"/>
                </a:solidFill>
                <a:ea typeface="Calibri" charset="0"/>
                <a:cs typeface="Mishafi" charset="-78"/>
              </a:rPr>
              <a:t>عن وحدة الجودة الاكاديمية </a:t>
            </a:r>
            <a:endParaRPr lang="en-US" sz="4400" b="1" dirty="0">
              <a:solidFill>
                <a:srgbClr val="5F3E85"/>
              </a:solidFill>
              <a:ea typeface="Calibri" charset="0"/>
              <a:cs typeface="Mishafi" charset="-78"/>
            </a:endParaRPr>
          </a:p>
        </p:txBody>
      </p:sp>
      <p:sp>
        <p:nvSpPr>
          <p:cNvPr id="4" name="Text Box 2"/>
          <p:cNvSpPr txBox="1"/>
          <p:nvPr/>
        </p:nvSpPr>
        <p:spPr>
          <a:xfrm>
            <a:off x="3400425" y="1505807"/>
            <a:ext cx="5556250" cy="495214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gn="r" rtl="1">
              <a:spcBef>
                <a:spcPts val="0"/>
              </a:spcBef>
              <a:spcAft>
                <a:spcPts val="0"/>
              </a:spcAft>
              <a:buSzPts val="2000"/>
              <a:buFont typeface="Symbol" charset="2"/>
              <a:buChar char=""/>
            </a:pPr>
            <a:r>
              <a:rPr lang="x-none" sz="2800" b="1" dirty="0">
                <a:solidFill>
                  <a:srgbClr val="D2AF65"/>
                </a:solidFill>
                <a:effectLst/>
                <a:ea typeface="Calibri" charset="0"/>
                <a:cs typeface="Mishafi" charset="-78"/>
              </a:rPr>
              <a:t>رؤية الوحدة:</a:t>
            </a:r>
            <a:endParaRPr lang="en-US" sz="1200" dirty="0">
              <a:effectLst/>
              <a:ea typeface="Calibri" charset="0"/>
              <a:cs typeface="Arial" charset="0"/>
            </a:endParaRPr>
          </a:p>
          <a:p>
            <a:pPr marL="457200" marR="0" algn="r" rtl="1">
              <a:spcBef>
                <a:spcPts val="0"/>
              </a:spcBef>
              <a:spcAft>
                <a:spcPts val="0"/>
              </a:spcAft>
            </a:pPr>
            <a:r>
              <a:rPr lang="x-none" sz="1600" b="1" dirty="0">
                <a:solidFill>
                  <a:srgbClr val="533576"/>
                </a:solidFill>
                <a:effectLst/>
                <a:ea typeface="Calibri" charset="0"/>
                <a:cs typeface="Al Tarikh" charset="-78"/>
              </a:rPr>
              <a:t>الوصول إلى مستويات عالمية في الجودة والتميز الأكاديمي لكلية الطب.</a:t>
            </a:r>
            <a:endParaRPr lang="en-US" sz="1200" dirty="0">
              <a:effectLst/>
              <a:ea typeface="Calibri" charset="0"/>
              <a:cs typeface="Arial" charset="0"/>
            </a:endParaRPr>
          </a:p>
          <a:p>
            <a:pPr marL="0" marR="0" algn="r" rtl="1">
              <a:spcBef>
                <a:spcPts val="0"/>
              </a:spcBef>
              <a:spcAft>
                <a:spcPts val="0"/>
              </a:spcAft>
            </a:pPr>
            <a:r>
              <a:rPr lang="x-none" sz="1600" dirty="0">
                <a:solidFill>
                  <a:srgbClr val="0B5394"/>
                </a:solidFill>
                <a:effectLst/>
                <a:ea typeface="Calibri" charset="0"/>
                <a:cs typeface="MingLiU" charset="-120"/>
              </a:rPr>
              <a:t> </a:t>
            </a:r>
            <a:endParaRPr lang="en-US" sz="1200" dirty="0">
              <a:effectLst/>
              <a:ea typeface="Calibri" charset="0"/>
              <a:cs typeface="Arial" charset="0"/>
            </a:endParaRPr>
          </a:p>
          <a:p>
            <a:pPr marL="0" marR="0" algn="r" rtl="1">
              <a:spcBef>
                <a:spcPts val="0"/>
              </a:spcBef>
              <a:spcAft>
                <a:spcPts val="0"/>
              </a:spcAft>
            </a:pPr>
            <a:r>
              <a:rPr lang="x-none" sz="1600" dirty="0">
                <a:solidFill>
                  <a:srgbClr val="D2AF65"/>
                </a:solidFill>
                <a:effectLst/>
                <a:ea typeface="Calibri" charset="0"/>
                <a:cs typeface="MingLiU" charset="-120"/>
              </a:rPr>
              <a:t> </a:t>
            </a:r>
            <a:endParaRPr lang="en-US" sz="1200" dirty="0">
              <a:effectLst/>
              <a:ea typeface="Calibri" charset="0"/>
              <a:cs typeface="Arial" charset="0"/>
            </a:endParaRPr>
          </a:p>
          <a:p>
            <a:pPr marL="342900" marR="0" lvl="0" indent="-342900" algn="r" rtl="1">
              <a:spcBef>
                <a:spcPts val="0"/>
              </a:spcBef>
              <a:spcAft>
                <a:spcPts val="0"/>
              </a:spcAft>
              <a:buSzPts val="2000"/>
              <a:buFont typeface="Symbol" charset="2"/>
              <a:buChar char=""/>
            </a:pPr>
            <a:r>
              <a:rPr lang="x-none" sz="2800" b="1" dirty="0">
                <a:solidFill>
                  <a:srgbClr val="D2AF65"/>
                </a:solidFill>
                <a:effectLst/>
                <a:ea typeface="Calibri" charset="0"/>
                <a:cs typeface="Mishafi" charset="-78"/>
              </a:rPr>
              <a:t>رسالة الوحدة:</a:t>
            </a:r>
            <a:endParaRPr lang="en-US" sz="1200" dirty="0">
              <a:effectLst/>
              <a:ea typeface="Calibri" charset="0"/>
              <a:cs typeface="Arial" charset="0"/>
            </a:endParaRPr>
          </a:p>
          <a:p>
            <a:pPr marL="457200" marR="0" algn="r" rtl="1">
              <a:spcBef>
                <a:spcPts val="0"/>
              </a:spcBef>
              <a:spcAft>
                <a:spcPts val="0"/>
              </a:spcAft>
            </a:pPr>
            <a:r>
              <a:rPr lang="x-none" sz="1600" b="1" dirty="0">
                <a:solidFill>
                  <a:srgbClr val="533576"/>
                </a:solidFill>
                <a:effectLst/>
                <a:ea typeface="Calibri" charset="0"/>
                <a:cs typeface="Al Tarikh" charset="-78"/>
              </a:rPr>
              <a:t>خلق وتعزيز ثقافة الجودة والتميز الأكاديمي في كلية الطب بجامعة الملك سعود من خلال متابعة جودة و  رصد تطور الأنشطة الأكاديمية .</a:t>
            </a:r>
            <a:r>
              <a:rPr lang="x-none" sz="1600" b="1" dirty="0">
                <a:solidFill>
                  <a:srgbClr val="0B5394"/>
                </a:solidFill>
                <a:effectLst/>
                <a:ea typeface="Calibri" charset="0"/>
                <a:cs typeface="MingLiU" charset="-120"/>
              </a:rPr>
              <a:t/>
            </a:r>
            <a:br>
              <a:rPr lang="x-none" sz="1600" b="1" dirty="0">
                <a:solidFill>
                  <a:srgbClr val="0B5394"/>
                </a:solidFill>
                <a:effectLst/>
                <a:ea typeface="Calibri" charset="0"/>
                <a:cs typeface="MingLiU" charset="-120"/>
              </a:rPr>
            </a:br>
            <a:endParaRPr lang="en-US" sz="1200" dirty="0">
              <a:effectLst/>
              <a:ea typeface="Calibri" charset="0"/>
              <a:cs typeface="Arial" charset="0"/>
            </a:endParaRPr>
          </a:p>
          <a:p>
            <a:pPr marL="0" marR="0" algn="r" rtl="1">
              <a:spcBef>
                <a:spcPts val="0"/>
              </a:spcBef>
              <a:spcAft>
                <a:spcPts val="0"/>
              </a:spcAft>
            </a:pPr>
            <a:r>
              <a:rPr lang="x-none" sz="1600" dirty="0">
                <a:solidFill>
                  <a:srgbClr val="0B5394"/>
                </a:solidFill>
                <a:effectLst/>
                <a:ea typeface="Calibri" charset="0"/>
                <a:cs typeface="MingLiU" charset="-120"/>
              </a:rPr>
              <a:t> </a:t>
            </a:r>
            <a:endParaRPr lang="en-US" sz="1200" dirty="0">
              <a:effectLst/>
              <a:ea typeface="Calibri" charset="0"/>
              <a:cs typeface="Arial" charset="0"/>
            </a:endParaRPr>
          </a:p>
          <a:p>
            <a:pPr marL="342900" marR="0" lvl="0" indent="-342900" algn="r" rtl="1">
              <a:spcBef>
                <a:spcPts val="0"/>
              </a:spcBef>
              <a:spcAft>
                <a:spcPts val="0"/>
              </a:spcAft>
              <a:buFont typeface="Symbol" charset="2"/>
              <a:buChar char=""/>
            </a:pPr>
            <a:r>
              <a:rPr lang="x-none" sz="2800" b="1" dirty="0">
                <a:solidFill>
                  <a:srgbClr val="D2AF65"/>
                </a:solidFill>
                <a:effectLst/>
                <a:ea typeface="Calibri" charset="0"/>
                <a:cs typeface="Mishafi" charset="-78"/>
              </a:rPr>
              <a:t>الأهداف العامة للوحدة: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دعم ومتابعة الخطة الاستراتيجية لكلية الطب.</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نشر ثقافة الجودة بين منسوبي وطلاب 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التدريس والتعليم للطلاب الجامعيين وطلاب الدراسات العليا بكلية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البحث العلمي والحرص على أن يكون موافقا لأنظمة أخلاقيات البحث العالمية.</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قيادة ودعم ومتابعة الاعتماد الأكاديمي لكلية الطب واستثماره كدافع للتطوير.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متابعة جودة الأعمال الإدارية الهامة والمؤثرة بكلية الطب. </a:t>
            </a:r>
            <a:endParaRPr lang="en-US" sz="1200" dirty="0">
              <a:effectLst/>
              <a:ea typeface="Calibri" charset="0"/>
              <a:cs typeface="Arial" charset="0"/>
            </a:endParaRPr>
          </a:p>
          <a:p>
            <a:pPr marL="342900" marR="0" lvl="0" indent="-342900" algn="r" rtl="1">
              <a:spcBef>
                <a:spcPts val="0"/>
              </a:spcBef>
              <a:spcAft>
                <a:spcPts val="0"/>
              </a:spcAft>
              <a:buFont typeface="+mj-lt"/>
              <a:buAutoNum type="arabicPeriod"/>
            </a:pPr>
            <a:r>
              <a:rPr lang="x-none" sz="1600" b="1" dirty="0">
                <a:solidFill>
                  <a:srgbClr val="533576"/>
                </a:solidFill>
                <a:effectLst/>
                <a:ea typeface="Calibri" charset="0"/>
                <a:cs typeface="Al Tarikh" charset="-78"/>
              </a:rPr>
              <a:t>اقتراح ودعم وتنظيم وتقييم جميع المبادرات الجديدة لتطوير الجودة الأكاديمية بكلية الطب.</a:t>
            </a:r>
            <a:endParaRPr lang="en-US" sz="1200" dirty="0">
              <a:effectLst/>
              <a:ea typeface="Calibri" charset="0"/>
              <a:cs typeface="Arial" charset="0"/>
            </a:endParaRPr>
          </a:p>
          <a:p>
            <a:pPr marL="0" marR="0">
              <a:spcBef>
                <a:spcPts val="0"/>
              </a:spcBef>
              <a:spcAft>
                <a:spcPts val="0"/>
              </a:spcAft>
            </a:pPr>
            <a:r>
              <a:rPr lang="en-US" sz="1600" dirty="0">
                <a:effectLst/>
                <a:ea typeface="Calibri" charset="0"/>
                <a:cs typeface="Arial" charset="0"/>
              </a:rPr>
              <a:t> </a:t>
            </a:r>
            <a:endParaRPr lang="en-US" sz="1200" dirty="0">
              <a:effectLst/>
              <a:ea typeface="Calibri" charset="0"/>
              <a:cs typeface="Arial" charset="0"/>
            </a:endParaRPr>
          </a:p>
        </p:txBody>
      </p:sp>
    </p:spTree>
    <p:extLst>
      <p:ext uri="{BB962C8B-B14F-4D97-AF65-F5344CB8AC3E}">
        <p14:creationId xmlns:p14="http://schemas.microsoft.com/office/powerpoint/2010/main" val="63530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4th </a:t>
            </a:r>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Year Cycles</a:t>
            </a:r>
            <a:endParaRPr lang="en-US" dirty="0"/>
          </a:p>
        </p:txBody>
      </p:sp>
      <p:graphicFrame>
        <p:nvGraphicFramePr>
          <p:cNvPr id="5" name="Table 4"/>
          <p:cNvGraphicFramePr>
            <a:graphicFrameLocks noGrp="1"/>
          </p:cNvGraphicFramePr>
          <p:nvPr>
            <p:extLst/>
          </p:nvPr>
        </p:nvGraphicFramePr>
        <p:xfrm>
          <a:off x="2920459" y="2822394"/>
          <a:ext cx="6840759" cy="3468682"/>
        </p:xfrm>
        <a:graphic>
          <a:graphicData uri="http://schemas.openxmlformats.org/drawingml/2006/table">
            <a:tbl>
              <a:tblPr rtl="1" firstRow="1" bandRow="1">
                <a:tableStyleId>{5C22544A-7EE6-4342-B048-85BDC9FD1C3A}</a:tableStyleId>
              </a:tblPr>
              <a:tblGrid>
                <a:gridCol w="2280253">
                  <a:extLst>
                    <a:ext uri="{9D8B030D-6E8A-4147-A177-3AD203B41FA5}">
                      <a16:colId xmlns:a16="http://schemas.microsoft.com/office/drawing/2014/main" xmlns="" val="20000"/>
                    </a:ext>
                  </a:extLst>
                </a:gridCol>
                <a:gridCol w="2280253">
                  <a:extLst>
                    <a:ext uri="{9D8B030D-6E8A-4147-A177-3AD203B41FA5}">
                      <a16:colId xmlns:a16="http://schemas.microsoft.com/office/drawing/2014/main" xmlns="" val="20001"/>
                    </a:ext>
                  </a:extLst>
                </a:gridCol>
                <a:gridCol w="2280253">
                  <a:extLst>
                    <a:ext uri="{9D8B030D-6E8A-4147-A177-3AD203B41FA5}">
                      <a16:colId xmlns:a16="http://schemas.microsoft.com/office/drawing/2014/main" xmlns="" val="20002"/>
                    </a:ext>
                  </a:extLst>
                </a:gridCol>
              </a:tblGrid>
              <a:tr h="721354">
                <a:tc>
                  <a:txBody>
                    <a:bodyPr/>
                    <a:lstStyle/>
                    <a:p>
                      <a:pPr algn="ctr" rtl="0"/>
                      <a:r>
                        <a:rPr lang="en-US" sz="2800" dirty="0"/>
                        <a:t>3</a:t>
                      </a:r>
                      <a:r>
                        <a:rPr lang="en-US" sz="2800" baseline="30000" dirty="0"/>
                        <a:t>rd</a:t>
                      </a:r>
                      <a:r>
                        <a:rPr lang="en-US" sz="2800" baseline="0" dirty="0"/>
                        <a:t> Cycle</a:t>
                      </a:r>
                      <a:endParaRPr lang="ar-SA" sz="2800" dirty="0"/>
                    </a:p>
                  </a:txBody>
                  <a:tcPr anchor="ctr">
                    <a:solidFill>
                      <a:schemeClr val="accent3">
                        <a:lumMod val="75000"/>
                      </a:schemeClr>
                    </a:solidFill>
                  </a:tcPr>
                </a:tc>
                <a:tc>
                  <a:txBody>
                    <a:bodyPr/>
                    <a:lstStyle/>
                    <a:p>
                      <a:pPr algn="ctr" rtl="0"/>
                      <a:r>
                        <a:rPr lang="en-US" sz="2800" dirty="0"/>
                        <a:t>2</a:t>
                      </a:r>
                      <a:r>
                        <a:rPr lang="en-US" sz="2800" baseline="30000" dirty="0"/>
                        <a:t>nd</a:t>
                      </a:r>
                      <a:r>
                        <a:rPr lang="en-US" sz="2800" dirty="0"/>
                        <a:t> Cycle</a:t>
                      </a:r>
                      <a:endParaRPr lang="ar-SA" sz="2800" dirty="0"/>
                    </a:p>
                  </a:txBody>
                  <a:tcPr anchor="ctr">
                    <a:solidFill>
                      <a:schemeClr val="tx2">
                        <a:lumMod val="75000"/>
                      </a:schemeClr>
                    </a:solidFill>
                  </a:tcPr>
                </a:tc>
                <a:tc>
                  <a:txBody>
                    <a:bodyPr/>
                    <a:lstStyle/>
                    <a:p>
                      <a:pPr algn="ctr" rtl="0"/>
                      <a:r>
                        <a:rPr lang="en-US" sz="2800" dirty="0"/>
                        <a:t>1</a:t>
                      </a:r>
                      <a:r>
                        <a:rPr lang="en-US" sz="2800" baseline="30000" dirty="0"/>
                        <a:t>st</a:t>
                      </a:r>
                      <a:r>
                        <a:rPr lang="en-US" sz="2800" dirty="0"/>
                        <a:t> Cycle</a:t>
                      </a:r>
                      <a:endParaRPr lang="ar-SA" sz="2800" dirty="0"/>
                    </a:p>
                  </a:txBody>
                  <a:tcPr anchor="ctr">
                    <a:solidFill>
                      <a:schemeClr val="accent2">
                        <a:lumMod val="75000"/>
                      </a:schemeClr>
                    </a:solidFill>
                  </a:tcPr>
                </a:tc>
                <a:extLst>
                  <a:ext uri="{0D108BD9-81ED-4DB2-BD59-A6C34878D82A}">
                    <a16:rowId xmlns:a16="http://schemas.microsoft.com/office/drawing/2014/main" xmlns="" val="10000"/>
                  </a:ext>
                </a:extLst>
              </a:tr>
              <a:tr h="758084">
                <a:tc>
                  <a:txBody>
                    <a:bodyPr/>
                    <a:lstStyle/>
                    <a:p>
                      <a:pPr algn="ctr" rtl="0"/>
                      <a:r>
                        <a:rPr lang="en-US" dirty="0"/>
                        <a:t>Primary Care</a:t>
                      </a:r>
                      <a:endParaRPr lang="ar-SA" dirty="0"/>
                    </a:p>
                  </a:txBody>
                  <a:tcPr anchor="ctr">
                    <a:solidFill>
                      <a:schemeClr val="accent3">
                        <a:lumMod val="60000"/>
                        <a:lumOff val="40000"/>
                      </a:schemeClr>
                    </a:solidFill>
                  </a:tcPr>
                </a:tc>
                <a:tc>
                  <a:txBody>
                    <a:bodyPr/>
                    <a:lstStyle/>
                    <a:p>
                      <a:pPr algn="ctr" rtl="0"/>
                      <a:r>
                        <a:rPr lang="en-US" dirty="0"/>
                        <a:t>Orthopedics</a:t>
                      </a:r>
                      <a:endParaRPr lang="ar-SA" dirty="0"/>
                    </a:p>
                  </a:txBody>
                  <a:tcPr anchor="ctr">
                    <a:solidFill>
                      <a:schemeClr val="tx2">
                        <a:lumMod val="60000"/>
                        <a:lumOff val="40000"/>
                      </a:schemeClr>
                    </a:solidFill>
                  </a:tcPr>
                </a:tc>
                <a:tc>
                  <a:txBody>
                    <a:bodyPr/>
                    <a:lstStyle/>
                    <a:p>
                      <a:pPr algn="ctr" rtl="0"/>
                      <a:r>
                        <a:rPr lang="en-US" dirty="0"/>
                        <a:t>Obstetrics</a:t>
                      </a:r>
                      <a:r>
                        <a:rPr lang="en-US" baseline="0" dirty="0"/>
                        <a:t> and Gynecology (OBGYNE)</a:t>
                      </a:r>
                      <a:endParaRPr lang="ar-SA" dirty="0"/>
                    </a:p>
                  </a:txBody>
                  <a:tcPr anchor="ctr">
                    <a:solidFill>
                      <a:schemeClr val="accent2">
                        <a:lumMod val="40000"/>
                        <a:lumOff val="60000"/>
                      </a:schemeClr>
                    </a:solidFill>
                  </a:tcPr>
                </a:tc>
                <a:extLst>
                  <a:ext uri="{0D108BD9-81ED-4DB2-BD59-A6C34878D82A}">
                    <a16:rowId xmlns:a16="http://schemas.microsoft.com/office/drawing/2014/main" xmlns="" val="10001"/>
                  </a:ext>
                </a:extLst>
              </a:tr>
              <a:tr h="903556">
                <a:tc>
                  <a:txBody>
                    <a:bodyPr/>
                    <a:lstStyle/>
                    <a:p>
                      <a:pPr algn="ctr" rtl="0"/>
                      <a:r>
                        <a:rPr lang="en-US" dirty="0"/>
                        <a:t>Dermatology</a:t>
                      </a:r>
                      <a:endParaRPr lang="ar-SA" dirty="0"/>
                    </a:p>
                  </a:txBody>
                  <a:tcPr anchor="ctr">
                    <a:solidFill>
                      <a:schemeClr val="accent3">
                        <a:lumMod val="40000"/>
                        <a:lumOff val="60000"/>
                      </a:schemeClr>
                    </a:solidFill>
                  </a:tcPr>
                </a:tc>
                <a:tc>
                  <a:txBody>
                    <a:bodyPr/>
                    <a:lstStyle/>
                    <a:p>
                      <a:pPr algn="ctr" rtl="0"/>
                      <a:r>
                        <a:rPr lang="en-US" dirty="0"/>
                        <a:t>Ophthalmology</a:t>
                      </a:r>
                      <a:endParaRPr lang="ar-SA" dirty="0"/>
                    </a:p>
                  </a:txBody>
                  <a:tcPr anchor="ctr">
                    <a:solidFill>
                      <a:schemeClr val="accent1">
                        <a:lumMod val="60000"/>
                        <a:lumOff val="40000"/>
                      </a:schemeClr>
                    </a:solidFill>
                  </a:tcPr>
                </a:tc>
                <a:tc>
                  <a:txBody>
                    <a:bodyPr/>
                    <a:lstStyle/>
                    <a:p>
                      <a:pPr algn="ctr" rtl="0"/>
                      <a:r>
                        <a:rPr lang="en-US" dirty="0"/>
                        <a:t>Anesthesia</a:t>
                      </a:r>
                      <a:endParaRPr lang="ar-SA" dirty="0"/>
                    </a:p>
                  </a:txBody>
                  <a:tcPr anchor="ctr">
                    <a:solidFill>
                      <a:schemeClr val="accent2">
                        <a:lumMod val="20000"/>
                        <a:lumOff val="80000"/>
                      </a:schemeClr>
                    </a:solidFill>
                  </a:tcPr>
                </a:tc>
                <a:extLst>
                  <a:ext uri="{0D108BD9-81ED-4DB2-BD59-A6C34878D82A}">
                    <a16:rowId xmlns:a16="http://schemas.microsoft.com/office/drawing/2014/main" xmlns="" val="10002"/>
                  </a:ext>
                </a:extLst>
              </a:tr>
              <a:tr h="929372">
                <a:tc>
                  <a:txBody>
                    <a:bodyPr/>
                    <a:lstStyle/>
                    <a:p>
                      <a:pPr algn="ctr" rtl="0"/>
                      <a:r>
                        <a:rPr lang="en-US" dirty="0"/>
                        <a:t>Psychiatry</a:t>
                      </a:r>
                      <a:endParaRPr lang="ar-SA" dirty="0"/>
                    </a:p>
                  </a:txBody>
                  <a:tcPr anchor="ctr">
                    <a:solidFill>
                      <a:schemeClr val="accent3">
                        <a:lumMod val="20000"/>
                        <a:lumOff val="80000"/>
                      </a:schemeClr>
                    </a:solidFill>
                  </a:tcPr>
                </a:tc>
                <a:tc>
                  <a:txBody>
                    <a:bodyPr/>
                    <a:lstStyle/>
                    <a:p>
                      <a:pPr algn="ctr" rtl="0"/>
                      <a:r>
                        <a:rPr lang="en-US" dirty="0"/>
                        <a:t>Ear Nose and Throat </a:t>
                      </a:r>
                    </a:p>
                    <a:p>
                      <a:pPr algn="ctr" rtl="0"/>
                      <a:r>
                        <a:rPr lang="en-US" dirty="0"/>
                        <a:t>(ENT)</a:t>
                      </a:r>
                      <a:endParaRPr lang="ar-SA" dirty="0"/>
                    </a:p>
                  </a:txBody>
                  <a:tcPr anchor="ctr"/>
                </a:tc>
                <a:tc>
                  <a:txBody>
                    <a:bodyPr/>
                    <a:lstStyle/>
                    <a:p>
                      <a:pPr algn="ctr" rtl="0"/>
                      <a:endParaRPr lang="ar-SA" dirty="0"/>
                    </a:p>
                  </a:txBody>
                  <a:tcPr anchor="ctr">
                    <a:noFill/>
                  </a:tcPr>
                </a:tc>
                <a:extLst>
                  <a:ext uri="{0D108BD9-81ED-4DB2-BD59-A6C34878D82A}">
                    <a16:rowId xmlns:a16="http://schemas.microsoft.com/office/drawing/2014/main" xmlns="" val="10003"/>
                  </a:ext>
                </a:extLst>
              </a:tr>
            </a:tbl>
          </a:graphicData>
        </a:graphic>
      </p:graphicFrame>
      <p:sp>
        <p:nvSpPr>
          <p:cNvPr id="6" name="Right Brace 5"/>
          <p:cNvSpPr/>
          <p:nvPr/>
        </p:nvSpPr>
        <p:spPr>
          <a:xfrm rot="16200000">
            <a:off x="4354059" y="929752"/>
            <a:ext cx="459043" cy="332624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7" name="Right Brace 6"/>
          <p:cNvSpPr/>
          <p:nvPr/>
        </p:nvSpPr>
        <p:spPr>
          <a:xfrm rot="16200000">
            <a:off x="7774438" y="929753"/>
            <a:ext cx="459043" cy="332624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8" name="TextBox 7"/>
          <p:cNvSpPr txBox="1"/>
          <p:nvPr/>
        </p:nvSpPr>
        <p:spPr>
          <a:xfrm>
            <a:off x="2029908" y="1826546"/>
            <a:ext cx="7637172" cy="584775"/>
          </a:xfrm>
          <a:prstGeom prst="rect">
            <a:avLst/>
          </a:prstGeom>
          <a:noFill/>
        </p:spPr>
        <p:txBody>
          <a:bodyPr wrap="square" rtlCol="0">
            <a:spAutoFit/>
          </a:bodyPr>
          <a:lstStyle/>
          <a:p>
            <a:pPr algn="l"/>
            <a:r>
              <a:rPr lang="en-US" sz="3200" b="1" i="1" dirty="0">
                <a:solidFill>
                  <a:schemeClr val="bg2">
                    <a:lumMod val="25000"/>
                  </a:schemeClr>
                </a:solidFill>
              </a:rPr>
              <a:t>             1st Term                      2nd Term</a:t>
            </a:r>
            <a:endParaRPr lang="en-US" sz="3200" dirty="0"/>
          </a:p>
        </p:txBody>
      </p:sp>
    </p:spTree>
    <p:extLst>
      <p:ext uri="{BB962C8B-B14F-4D97-AF65-F5344CB8AC3E}">
        <p14:creationId xmlns:p14="http://schemas.microsoft.com/office/powerpoint/2010/main" val="43414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3" name="TextBox 2"/>
          <p:cNvSpPr txBox="1"/>
          <p:nvPr/>
        </p:nvSpPr>
        <p:spPr>
          <a:xfrm>
            <a:off x="5370285" y="442947"/>
            <a:ext cx="6096000" cy="769441"/>
          </a:xfrm>
          <a:prstGeom prst="rect">
            <a:avLst/>
          </a:prstGeom>
          <a:noFill/>
        </p:spPr>
        <p:txBody>
          <a:bodyPr wrap="square" rtlCol="0">
            <a:spAutoFit/>
          </a:bodyPr>
          <a:lstStyle/>
          <a:p>
            <a:pPr marL="0" algn="ctr" defTabSz="914400" rtl="1" eaLnBrk="1" latinLnBrk="0" hangingPunct="1"/>
            <a:r>
              <a:rPr lang="en-US" sz="4400" b="1" dirty="0" smtClean="0">
                <a:solidFill>
                  <a:srgbClr val="5F3E85"/>
                </a:solidFill>
                <a:ea typeface="Calibri" charset="0"/>
                <a:cs typeface="Mishafi" charset="-78"/>
              </a:rPr>
              <a:t>YouTube Video </a:t>
            </a:r>
            <a:endParaRPr lang="en-US" sz="4400" b="1" dirty="0">
              <a:solidFill>
                <a:srgbClr val="5F3E85"/>
              </a:solidFill>
              <a:ea typeface="Calibri" charset="0"/>
              <a:cs typeface="Mishafi" charset="-78"/>
            </a:endParaRPr>
          </a:p>
        </p:txBody>
      </p:sp>
      <p:sp>
        <p:nvSpPr>
          <p:cNvPr id="4" name="Rectangle 3"/>
          <p:cNvSpPr/>
          <p:nvPr/>
        </p:nvSpPr>
        <p:spPr>
          <a:xfrm>
            <a:off x="1884815" y="3162355"/>
            <a:ext cx="8422370" cy="523220"/>
          </a:xfrm>
          <a:prstGeom prst="rect">
            <a:avLst/>
          </a:prstGeom>
        </p:spPr>
        <p:txBody>
          <a:bodyPr wrap="none">
            <a:spAutoFit/>
          </a:bodyPr>
          <a:lstStyle/>
          <a:p>
            <a:pPr algn="l" rtl="0"/>
            <a:r>
              <a:rPr lang="en-US" sz="2800" dirty="0"/>
              <a:t>https://</a:t>
            </a:r>
            <a:r>
              <a:rPr lang="en-US" sz="2800" dirty="0" err="1"/>
              <a:t>www.youtube.com</a:t>
            </a:r>
            <a:r>
              <a:rPr lang="en-US" sz="2800" dirty="0"/>
              <a:t>/</a:t>
            </a:r>
            <a:r>
              <a:rPr lang="en-US" sz="2800" dirty="0" err="1"/>
              <a:t>watch?v</a:t>
            </a:r>
            <a:r>
              <a:rPr lang="en-US" sz="2800" dirty="0"/>
              <a:t>=</a:t>
            </a:r>
            <a:r>
              <a:rPr lang="en-US" sz="2800" dirty="0" err="1"/>
              <a:t>twIXzPdgIog&amp;t</a:t>
            </a:r>
            <a:r>
              <a:rPr lang="en-US" sz="2800" dirty="0"/>
              <a:t>=13s</a:t>
            </a:r>
          </a:p>
        </p:txBody>
      </p:sp>
    </p:spTree>
    <p:extLst>
      <p:ext uri="{BB962C8B-B14F-4D97-AF65-F5344CB8AC3E}">
        <p14:creationId xmlns:p14="http://schemas.microsoft.com/office/powerpoint/2010/main" val="337989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1245705" y="2285191"/>
            <a:ext cx="9369287" cy="2677656"/>
          </a:xfrm>
          <a:prstGeom prst="rect">
            <a:avLst/>
          </a:prstGeom>
          <a:noFill/>
        </p:spPr>
        <p:txBody>
          <a:bodyPr wrap="square" rtlCol="0">
            <a:spAutoFit/>
          </a:bodyPr>
          <a:lstStyle/>
          <a:p>
            <a:pPr marL="0" algn="ctr" defTabSz="914400" rtl="1" eaLnBrk="1" latinLnBrk="0" hangingPunct="1"/>
            <a:r>
              <a:rPr lang="x-none" sz="8000" b="1" dirty="0" smtClean="0">
                <a:solidFill>
                  <a:srgbClr val="5F3E85"/>
                </a:solidFill>
                <a:ea typeface="Calibri" charset="0"/>
                <a:cs typeface="Mishafi" charset="-78"/>
              </a:rPr>
              <a:t>ليش أقي</a:t>
            </a:r>
            <a:r>
              <a:rPr lang="ar-SA" sz="8000" b="1" dirty="0" smtClean="0">
                <a:solidFill>
                  <a:srgbClr val="5F3E85"/>
                </a:solidFill>
                <a:ea typeface="Calibri" charset="0"/>
                <a:cs typeface="Mishafi" charset="-78"/>
              </a:rPr>
              <a:t>ّ</a:t>
            </a:r>
            <a:r>
              <a:rPr lang="x-none" sz="8000" b="1" dirty="0" smtClean="0">
                <a:solidFill>
                  <a:srgbClr val="5F3E85"/>
                </a:solidFill>
                <a:ea typeface="Calibri" charset="0"/>
                <a:cs typeface="Mishafi" charset="-78"/>
              </a:rPr>
              <a:t>م ؟</a:t>
            </a:r>
            <a:endParaRPr lang="ar-SA" sz="8000" b="1" dirty="0" smtClean="0">
              <a:solidFill>
                <a:srgbClr val="5F3E85"/>
              </a:solidFill>
              <a:ea typeface="Calibri" charset="0"/>
              <a:cs typeface="Mishafi" charset="-78"/>
            </a:endParaRPr>
          </a:p>
          <a:p>
            <a:pPr marL="0" algn="ctr" defTabSz="914400" rtl="1" eaLnBrk="1" latinLnBrk="0" hangingPunct="1"/>
            <a:r>
              <a:rPr lang="ar-SA" sz="4400" b="1" dirty="0" smtClean="0">
                <a:solidFill>
                  <a:srgbClr val="5F3E85"/>
                </a:solidFill>
                <a:ea typeface="Calibri" charset="0"/>
                <a:cs typeface="Mishafi" charset="-78"/>
              </a:rPr>
              <a:t>أقيّم عشان نرفع الجودة  الأكاديمية  للكلية، ورفع مستوى المقررات وجعلها مميزة، بالإضافة إلى رفع مستوى الكادر الأكاديمي لجميع المقررات وتحسين أو إزالة أي سلبيات متعلقة بالمناهج</a:t>
            </a:r>
            <a:r>
              <a:rPr lang="x-none" sz="4400" b="1" dirty="0" smtClean="0">
                <a:solidFill>
                  <a:srgbClr val="5F3E85"/>
                </a:solidFill>
                <a:ea typeface="Calibri" charset="0"/>
                <a:cs typeface="Mishafi" charset="-78"/>
              </a:rPr>
              <a:t> </a:t>
            </a:r>
            <a:endParaRPr lang="en-US" sz="4400" b="1" dirty="0">
              <a:solidFill>
                <a:srgbClr val="5F3E85"/>
              </a:solidFill>
              <a:ea typeface="Calibri" charset="0"/>
              <a:cs typeface="Mishafi" charset="-78"/>
            </a:endParaRPr>
          </a:p>
        </p:txBody>
      </p:sp>
    </p:spTree>
    <p:extLst>
      <p:ext uri="{BB962C8B-B14F-4D97-AF65-F5344CB8AC3E}">
        <p14:creationId xmlns:p14="http://schemas.microsoft.com/office/powerpoint/2010/main" val="1081033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sp>
        <p:nvSpPr>
          <p:cNvPr id="2" name="TextBox 1"/>
          <p:cNvSpPr txBox="1"/>
          <p:nvPr/>
        </p:nvSpPr>
        <p:spPr>
          <a:xfrm>
            <a:off x="1245705" y="2285191"/>
            <a:ext cx="9369287" cy="3354765"/>
          </a:xfrm>
          <a:prstGeom prst="rect">
            <a:avLst/>
          </a:prstGeom>
          <a:noFill/>
        </p:spPr>
        <p:txBody>
          <a:bodyPr wrap="square" rtlCol="0">
            <a:spAutoFit/>
          </a:bodyPr>
          <a:lstStyle/>
          <a:p>
            <a:pPr marL="0" algn="ctr" defTabSz="914400" rtl="1" eaLnBrk="1" latinLnBrk="0" hangingPunct="1"/>
            <a:r>
              <a:rPr lang="ar-SA" sz="8000" b="1" dirty="0" smtClean="0">
                <a:solidFill>
                  <a:srgbClr val="5F3E85"/>
                </a:solidFill>
                <a:ea typeface="Calibri" charset="0"/>
                <a:cs typeface="Mishafi" charset="-78"/>
              </a:rPr>
              <a:t>ماهي التقييمات المطلوبة؟</a:t>
            </a:r>
          </a:p>
          <a:p>
            <a:pPr marL="0" algn="ctr" defTabSz="914400" rtl="1" eaLnBrk="1" latinLnBrk="0" hangingPunct="1"/>
            <a:r>
              <a:rPr lang="ar-SA" sz="4400" b="1" dirty="0" smtClean="0">
                <a:solidFill>
                  <a:srgbClr val="5F3E85"/>
                </a:solidFill>
                <a:ea typeface="Calibri" charset="0"/>
                <a:cs typeface="Mishafi" charset="-78"/>
              </a:rPr>
              <a:t>١. أعضاء هيئة التدريس</a:t>
            </a:r>
          </a:p>
          <a:p>
            <a:pPr marL="0" algn="ctr" defTabSz="914400" rtl="1" eaLnBrk="1" latinLnBrk="0" hangingPunct="1"/>
            <a:r>
              <a:rPr lang="ar-SA" sz="4400" b="1" dirty="0" smtClean="0">
                <a:solidFill>
                  <a:srgbClr val="5F3E85"/>
                </a:solidFill>
                <a:ea typeface="Calibri" charset="0"/>
                <a:cs typeface="Mishafi" charset="-78"/>
              </a:rPr>
              <a:t>٢. المقرر</a:t>
            </a:r>
          </a:p>
          <a:p>
            <a:pPr marL="0" algn="ctr" defTabSz="914400" rtl="1" eaLnBrk="1" latinLnBrk="0" hangingPunct="1"/>
            <a:r>
              <a:rPr lang="ar-SA" sz="4400" b="1" dirty="0" smtClean="0">
                <a:solidFill>
                  <a:srgbClr val="5F3E85"/>
                </a:solidFill>
                <a:ea typeface="Calibri" charset="0"/>
                <a:cs typeface="Mishafi" charset="-78"/>
              </a:rPr>
              <a:t>٣. الاختبار</a:t>
            </a:r>
            <a:endParaRPr lang="en-US" sz="4400" b="1" dirty="0">
              <a:solidFill>
                <a:srgbClr val="5F3E85"/>
              </a:solidFill>
              <a:ea typeface="Calibri" charset="0"/>
              <a:cs typeface="Mishafi" charset="-78"/>
            </a:endParaRPr>
          </a:p>
        </p:txBody>
      </p:sp>
    </p:spTree>
    <p:extLst>
      <p:ext uri="{BB962C8B-B14F-4D97-AF65-F5344CB8AC3E}">
        <p14:creationId xmlns:p14="http://schemas.microsoft.com/office/powerpoint/2010/main" val="1226280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7930"/>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12" y="3995738"/>
            <a:ext cx="3810000" cy="3810000"/>
          </a:xfrm>
          <a:prstGeom prst="rect">
            <a:avLst/>
          </a:prstGeom>
        </p:spPr>
      </p:pic>
    </p:spTree>
    <p:extLst>
      <p:ext uri="{BB962C8B-B14F-4D97-AF65-F5344CB8AC3E}">
        <p14:creationId xmlns:p14="http://schemas.microsoft.com/office/powerpoint/2010/main" val="193340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1083039" y="352597"/>
          <a:ext cx="10515600" cy="6400696"/>
        </p:xfrm>
        <a:graphic>
          <a:graphicData uri="http://schemas.openxmlformats.org/drawingml/2006/table">
            <a:tbl>
              <a:tblPr firstRow="1" bandRow="1">
                <a:tableStyleId>{8799B23B-EC83-4686-B30A-512413B5E67A}</a:tableStyleId>
              </a:tblPr>
              <a:tblGrid>
                <a:gridCol w="2292927"/>
                <a:gridCol w="4717473"/>
                <a:gridCol w="3505200"/>
              </a:tblGrid>
              <a:tr h="372656">
                <a:tc>
                  <a:txBody>
                    <a:bodyPr/>
                    <a:lstStyle/>
                    <a:p>
                      <a:endParaRPr lang="en-US" dirty="0"/>
                    </a:p>
                  </a:txBody>
                  <a:tcPr/>
                </a:tc>
                <a:tc>
                  <a:txBody>
                    <a:bodyPr/>
                    <a:lstStyle/>
                    <a:p>
                      <a:pPr algn="ctr"/>
                      <a:r>
                        <a:rPr lang="en-US" dirty="0" smtClean="0"/>
                        <a:t>F1</a:t>
                      </a:r>
                      <a:endParaRPr lang="en-US" dirty="0"/>
                    </a:p>
                  </a:txBody>
                  <a:tcPr/>
                </a:tc>
                <a:tc>
                  <a:txBody>
                    <a:bodyPr/>
                    <a:lstStyle/>
                    <a:p>
                      <a:pPr algn="ctr"/>
                      <a:r>
                        <a:rPr lang="en-US" dirty="0" smtClean="0"/>
                        <a:t>F2</a:t>
                      </a:r>
                      <a:endParaRPr lang="en-US" dirty="0"/>
                    </a:p>
                  </a:txBody>
                  <a:tcPr/>
                </a:tc>
              </a:tr>
              <a:tr h="638726">
                <a:tc rowSpan="4">
                  <a:txBody>
                    <a:bodyPr/>
                    <a:lstStyle/>
                    <a:p>
                      <a:r>
                        <a:rPr lang="en-US" dirty="0" smtClean="0"/>
                        <a:t>First cycle </a:t>
                      </a:r>
                      <a:endParaRPr lang="en-US" dirty="0"/>
                    </a:p>
                  </a:txBody>
                  <a:tcPr>
                    <a:solidFill>
                      <a:schemeClr val="accent1">
                        <a:lumMod val="40000"/>
                        <a:lumOff val="60000"/>
                      </a:schemeClr>
                    </a:solidFill>
                  </a:tcPr>
                </a:tc>
                <a:tc gridSpan="2">
                  <a:txBody>
                    <a:bodyPr/>
                    <a:lstStyle/>
                    <a:p>
                      <a:pPr algn="ctr"/>
                      <a:r>
                        <a:rPr lang="en-US" dirty="0" smtClean="0"/>
                        <a:t>OB\GYNE </a:t>
                      </a:r>
                    </a:p>
                    <a:p>
                      <a:pPr algn="ctr"/>
                      <a:r>
                        <a:rPr lang="en-US" dirty="0" smtClean="0"/>
                        <a:t>Midterm</a:t>
                      </a:r>
                      <a:r>
                        <a:rPr lang="en-US" baseline="0" dirty="0" smtClean="0"/>
                        <a:t> </a:t>
                      </a:r>
                      <a:endParaRPr lang="en-US" dirty="0"/>
                    </a:p>
                  </a:txBody>
                  <a:tcPr>
                    <a:solidFill>
                      <a:schemeClr val="accent1">
                        <a:lumMod val="40000"/>
                        <a:lumOff val="60000"/>
                      </a:schemeClr>
                    </a:solidFill>
                  </a:tcPr>
                </a:tc>
                <a:tc hMerge="1">
                  <a:txBody>
                    <a:bodyPr/>
                    <a:lstStyle/>
                    <a:p>
                      <a:endParaRPr lang="en-US" dirty="0"/>
                    </a:p>
                  </a:txBody>
                  <a:tcPr/>
                </a:tc>
              </a:tr>
              <a:tr h="331155">
                <a:tc vMerge="1">
                  <a:txBody>
                    <a:bodyPr/>
                    <a:lstStyle/>
                    <a:p>
                      <a:endParaRPr lang="en-US" dirty="0"/>
                    </a:p>
                  </a:txBody>
                  <a:tcPr/>
                </a:tc>
                <a:tc>
                  <a:txBody>
                    <a:bodyPr/>
                    <a:lstStyle/>
                    <a:p>
                      <a:r>
                        <a:rPr lang="en-US" dirty="0" smtClean="0"/>
                        <a:t>OB\GYNE</a:t>
                      </a:r>
                      <a:endParaRPr lang="en-US"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Anesthesia (2 weeks)</a:t>
                      </a:r>
                    </a:p>
                  </a:txBody>
                  <a:tcPr>
                    <a:solidFill>
                      <a:schemeClr val="accent1">
                        <a:lumMod val="40000"/>
                        <a:lumOff val="60000"/>
                      </a:schemeClr>
                    </a:solidFill>
                  </a:tcPr>
                </a:tc>
              </a:tr>
              <a:tr h="33115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Anesthesia (2 weeks)</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OB\GYNE</a:t>
                      </a:r>
                    </a:p>
                  </a:txBody>
                  <a:tcPr>
                    <a:solidFill>
                      <a:schemeClr val="accent1">
                        <a:lumMod val="40000"/>
                        <a:lumOff val="60000"/>
                      </a:schemeClr>
                    </a:solidFill>
                  </a:tcPr>
                </a:tc>
              </a:tr>
              <a:tr h="414225">
                <a:tc vMerge="1">
                  <a:txBody>
                    <a:bodyPr/>
                    <a:lstStyle/>
                    <a:p>
                      <a:endParaRPr lang="en-US" dirty="0"/>
                    </a:p>
                  </a:txBody>
                  <a:tcPr/>
                </a:tc>
                <a:tc gridSpan="2">
                  <a:txBody>
                    <a:bodyPr/>
                    <a:lstStyle/>
                    <a:p>
                      <a:pPr algn="ctr"/>
                      <a:r>
                        <a:rPr lang="en-US" dirty="0" smtClean="0"/>
                        <a:t>Final OB\GYNE</a:t>
                      </a:r>
                      <a:r>
                        <a:rPr lang="en-US" baseline="0" dirty="0" smtClean="0"/>
                        <a:t> + </a:t>
                      </a:r>
                      <a:r>
                        <a:rPr lang="en-US" dirty="0" smtClean="0"/>
                        <a:t>Anesthesia </a:t>
                      </a:r>
                      <a:endParaRPr lang="en-US" dirty="0"/>
                    </a:p>
                  </a:txBody>
                  <a:tcPr>
                    <a:solidFill>
                      <a:schemeClr val="accent1">
                        <a:lumMod val="40000"/>
                        <a:lumOff val="60000"/>
                      </a:schemeClr>
                    </a:solidFill>
                  </a:tcPr>
                </a:tc>
                <a:tc hMerge="1">
                  <a:txBody>
                    <a:bodyPr/>
                    <a:lstStyle/>
                    <a:p>
                      <a:endParaRPr lang="en-US" dirty="0"/>
                    </a:p>
                  </a:txBody>
                  <a:tcPr/>
                </a:tc>
              </a:tr>
              <a:tr h="414225">
                <a:tc rowSpan="4">
                  <a:txBody>
                    <a:bodyPr/>
                    <a:lstStyle/>
                    <a:p>
                      <a:r>
                        <a:rPr lang="en-US" dirty="0" smtClean="0"/>
                        <a:t>Second cycle </a:t>
                      </a:r>
                      <a:endParaRPr lang="en-US" dirty="0"/>
                    </a:p>
                  </a:txBody>
                  <a:tcPr>
                    <a:solidFill>
                      <a:schemeClr val="accent4">
                        <a:lumMod val="40000"/>
                        <a:lumOff val="60000"/>
                      </a:schemeClr>
                    </a:solidFill>
                  </a:tcPr>
                </a:tc>
                <a:tc>
                  <a:txBody>
                    <a:bodyPr/>
                    <a:lstStyle/>
                    <a:p>
                      <a:r>
                        <a:rPr lang="en-US" dirty="0" smtClean="0"/>
                        <a:t>Ortho</a:t>
                      </a:r>
                      <a:endParaRPr lang="en-US" dirty="0"/>
                    </a:p>
                  </a:txBody>
                  <a:tcPr>
                    <a:solidFill>
                      <a:schemeClr val="accent4">
                        <a:lumMod val="40000"/>
                        <a:lumOff val="60000"/>
                      </a:schemeClr>
                    </a:solidFill>
                  </a:tcPr>
                </a:tc>
                <a:tc>
                  <a:txBody>
                    <a:bodyPr/>
                    <a:lstStyle/>
                    <a:p>
                      <a:r>
                        <a:rPr lang="en-US" dirty="0" smtClean="0"/>
                        <a:t>ENT + </a:t>
                      </a:r>
                      <a:r>
                        <a:rPr lang="en-US" dirty="0" err="1" smtClean="0"/>
                        <a:t>Ophtha</a:t>
                      </a:r>
                      <a:r>
                        <a:rPr lang="en-US" baseline="0" dirty="0" smtClean="0"/>
                        <a:t> </a:t>
                      </a:r>
                      <a:endParaRPr lang="en-US" dirty="0"/>
                    </a:p>
                  </a:txBody>
                  <a:tcPr>
                    <a:solidFill>
                      <a:schemeClr val="accent4">
                        <a:lumMod val="40000"/>
                        <a:lumOff val="60000"/>
                      </a:schemeClr>
                    </a:solidFill>
                  </a:tcPr>
                </a:tc>
              </a:tr>
              <a:tr h="414225">
                <a:tc vMerge="1">
                  <a:txBody>
                    <a:bodyPr/>
                    <a:lstStyle/>
                    <a:p>
                      <a:endParaRPr lang="en-US" dirty="0"/>
                    </a:p>
                  </a:txBody>
                  <a:tcPr/>
                </a:tc>
                <a:tc>
                  <a:txBody>
                    <a:bodyPr/>
                    <a:lstStyle/>
                    <a:p>
                      <a:r>
                        <a:rPr lang="en-US" dirty="0" err="1" smtClean="0"/>
                        <a:t>Osce</a:t>
                      </a:r>
                      <a:r>
                        <a:rPr lang="en-US" baseline="0" dirty="0" smtClean="0"/>
                        <a:t> </a:t>
                      </a:r>
                      <a:r>
                        <a:rPr lang="en-US" baseline="0" dirty="0" err="1" smtClean="0"/>
                        <a:t>ortho</a:t>
                      </a:r>
                      <a:r>
                        <a:rPr lang="en-US" baseline="0" dirty="0" smtClean="0"/>
                        <a:t> </a:t>
                      </a:r>
                      <a:endParaRPr lang="en-US" dirty="0"/>
                    </a:p>
                  </a:txBody>
                  <a:tcPr>
                    <a:solidFill>
                      <a:schemeClr val="accent4">
                        <a:lumMod val="40000"/>
                        <a:lumOff val="60000"/>
                      </a:schemeClr>
                    </a:solidFill>
                  </a:tcPr>
                </a:tc>
                <a:tc>
                  <a:txBody>
                    <a:bodyPr/>
                    <a:lstStyle/>
                    <a:p>
                      <a:r>
                        <a:rPr lang="en-US" dirty="0" smtClean="0"/>
                        <a:t>Nothing</a:t>
                      </a:r>
                      <a:endParaRPr lang="en-US" dirty="0"/>
                    </a:p>
                  </a:txBody>
                  <a:tcPr>
                    <a:solidFill>
                      <a:schemeClr val="accent4">
                        <a:lumMod val="40000"/>
                        <a:lumOff val="60000"/>
                      </a:schemeClr>
                    </a:solidFill>
                  </a:tcPr>
                </a:tc>
              </a:tr>
              <a:tr h="47670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 + </a:t>
                      </a:r>
                      <a:r>
                        <a:rPr lang="en-US" dirty="0" err="1" smtClean="0"/>
                        <a:t>Ophtha</a:t>
                      </a:r>
                      <a:r>
                        <a:rPr lang="en-US" baseline="0" dirty="0" smtClean="0"/>
                        <a:t> </a:t>
                      </a:r>
                      <a:endParaRPr lang="en-US" dirty="0" smtClean="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Ortho</a:t>
                      </a:r>
                      <a:r>
                        <a:rPr lang="en-US" baseline="0" dirty="0" smtClean="0"/>
                        <a:t> +</a:t>
                      </a:r>
                      <a:r>
                        <a:rPr lang="en-US" dirty="0" smtClean="0"/>
                        <a:t>Ortho </a:t>
                      </a:r>
                      <a:r>
                        <a:rPr lang="en-US" dirty="0" err="1" smtClean="0"/>
                        <a:t>osce</a:t>
                      </a:r>
                      <a:r>
                        <a:rPr lang="en-US" dirty="0" smtClean="0"/>
                        <a:t> </a:t>
                      </a:r>
                    </a:p>
                  </a:txBody>
                  <a:tcPr>
                    <a:solidFill>
                      <a:schemeClr val="accent4">
                        <a:lumMod val="40000"/>
                        <a:lumOff val="60000"/>
                      </a:schemeClr>
                    </a:solidFill>
                  </a:tcPr>
                </a:tc>
              </a:tr>
              <a:tr h="414225">
                <a:tc vMerge="1">
                  <a:txBody>
                    <a:bodyPr/>
                    <a:lstStyle/>
                    <a:p>
                      <a:endParaRPr lang="en-US" dirty="0"/>
                    </a:p>
                  </a:txBody>
                  <a:tcPr/>
                </a:tc>
                <a:tc gridSpan="2">
                  <a:txBody>
                    <a:bodyPr/>
                    <a:lstStyle/>
                    <a:p>
                      <a:pPr algn="ctr"/>
                      <a:r>
                        <a:rPr lang="en-US" dirty="0" smtClean="0"/>
                        <a:t>Final ENT + </a:t>
                      </a:r>
                      <a:r>
                        <a:rPr lang="en-US" dirty="0" err="1" smtClean="0"/>
                        <a:t>optha</a:t>
                      </a:r>
                      <a:r>
                        <a:rPr lang="en-US" baseline="0" dirty="0" smtClean="0"/>
                        <a:t> + </a:t>
                      </a:r>
                      <a:r>
                        <a:rPr lang="en-US" baseline="0" dirty="0" err="1" smtClean="0"/>
                        <a:t>ortho</a:t>
                      </a:r>
                      <a:endParaRPr lang="en-US" dirty="0"/>
                    </a:p>
                  </a:txBody>
                  <a:tcPr>
                    <a:solidFill>
                      <a:schemeClr val="accent4">
                        <a:lumMod val="40000"/>
                        <a:lumOff val="60000"/>
                      </a:schemeClr>
                    </a:solidFill>
                  </a:tcPr>
                </a:tc>
                <a:tc hMerge="1">
                  <a:txBody>
                    <a:bodyPr/>
                    <a:lstStyle/>
                    <a:p>
                      <a:endParaRPr lang="en-US" dirty="0"/>
                    </a:p>
                  </a:txBody>
                  <a:tcPr/>
                </a:tc>
              </a:tr>
              <a:tr h="414225">
                <a:tc rowSpan="5">
                  <a:txBody>
                    <a:bodyPr/>
                    <a:lstStyle/>
                    <a:p>
                      <a:r>
                        <a:rPr lang="en-US" dirty="0" smtClean="0"/>
                        <a:t>Third cycle</a:t>
                      </a:r>
                      <a:endParaRPr lang="en-US" dirty="0"/>
                    </a:p>
                  </a:txBody>
                  <a:tcPr>
                    <a:solidFill>
                      <a:schemeClr val="accent5">
                        <a:lumMod val="40000"/>
                        <a:lumOff val="60000"/>
                      </a:schemeClr>
                    </a:solidFill>
                  </a:tcPr>
                </a:tc>
                <a:tc>
                  <a:txBody>
                    <a:bodyPr/>
                    <a:lstStyle/>
                    <a:p>
                      <a:r>
                        <a:rPr lang="en-US" baseline="0" dirty="0" smtClean="0"/>
                        <a:t>PHC</a:t>
                      </a:r>
                      <a:endParaRPr lang="en-US" dirty="0"/>
                    </a:p>
                  </a:txBody>
                  <a:tcPr>
                    <a:solidFill>
                      <a:schemeClr val="accent5">
                        <a:lumMod val="40000"/>
                        <a:lumOff val="60000"/>
                      </a:schemeClr>
                    </a:solidFill>
                  </a:tcPr>
                </a:tc>
                <a:tc>
                  <a:txBody>
                    <a:bodyPr/>
                    <a:lstStyle/>
                    <a:p>
                      <a:r>
                        <a:rPr lang="en-US" dirty="0" smtClean="0"/>
                        <a:t>Dermatology + psychiatry</a:t>
                      </a:r>
                      <a:endParaRPr lang="en-US" dirty="0"/>
                    </a:p>
                  </a:txBody>
                  <a:tcPr>
                    <a:solidFill>
                      <a:schemeClr val="accent5">
                        <a:lumMod val="40000"/>
                        <a:lumOff val="60000"/>
                      </a:schemeClr>
                    </a:solidFill>
                  </a:tcPr>
                </a:tc>
              </a:tr>
              <a:tr h="414225">
                <a:tc vMerge="1">
                  <a:txBody>
                    <a:bodyPr/>
                    <a:lstStyle/>
                    <a:p>
                      <a:endParaRPr lang="en-US" dirty="0"/>
                    </a:p>
                  </a:txBody>
                  <a:tcPr/>
                </a:tc>
                <a:tc>
                  <a:txBody>
                    <a:bodyPr/>
                    <a:lstStyle/>
                    <a:p>
                      <a:r>
                        <a:rPr lang="en-US" dirty="0" smtClean="0"/>
                        <a:t>nothing</a:t>
                      </a:r>
                      <a:endParaRPr lang="en-US" dirty="0"/>
                    </a:p>
                  </a:txBody>
                  <a:tcPr>
                    <a:solidFill>
                      <a:schemeClr val="accent5">
                        <a:lumMod val="40000"/>
                        <a:lumOff val="60000"/>
                      </a:schemeClr>
                    </a:solidFill>
                  </a:tcPr>
                </a:tc>
                <a:tc>
                  <a:txBody>
                    <a:bodyPr/>
                    <a:lstStyle/>
                    <a:p>
                      <a:r>
                        <a:rPr lang="en-US" dirty="0" smtClean="0"/>
                        <a:t>Dermatology midterm</a:t>
                      </a:r>
                      <a:r>
                        <a:rPr lang="en-US" baseline="0" dirty="0" smtClean="0"/>
                        <a:t> \ </a:t>
                      </a:r>
                      <a:r>
                        <a:rPr lang="en-US" baseline="0" dirty="0" err="1" smtClean="0"/>
                        <a:t>psycatry</a:t>
                      </a:r>
                      <a:r>
                        <a:rPr lang="en-US" baseline="0" dirty="0" smtClean="0"/>
                        <a:t> video and case</a:t>
                      </a:r>
                      <a:endParaRPr lang="en-US" dirty="0"/>
                    </a:p>
                  </a:txBody>
                  <a:tcPr>
                    <a:solidFill>
                      <a:schemeClr val="accent5">
                        <a:lumMod val="40000"/>
                        <a:lumOff val="60000"/>
                      </a:schemeClr>
                    </a:solidFill>
                  </a:tcPr>
                </a:tc>
              </a:tr>
              <a:tr h="41422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Dermatology + psychiatry</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PHC</a:t>
                      </a:r>
                      <a:endParaRPr lang="en-US" dirty="0" smtClean="0"/>
                    </a:p>
                  </a:txBody>
                  <a:tcPr>
                    <a:solidFill>
                      <a:schemeClr val="accent5">
                        <a:lumMod val="40000"/>
                        <a:lumOff val="60000"/>
                      </a:schemeClr>
                    </a:solidFill>
                  </a:tcPr>
                </a:tc>
              </a:tr>
              <a:tr h="41422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Dermatology midterm</a:t>
                      </a:r>
                      <a:r>
                        <a:rPr lang="en-US" baseline="0" dirty="0" smtClean="0"/>
                        <a:t> \ </a:t>
                      </a:r>
                      <a:r>
                        <a:rPr lang="en-US" dirty="0" smtClean="0"/>
                        <a:t>psychiatry</a:t>
                      </a:r>
                      <a:r>
                        <a:rPr lang="en-US" baseline="0" dirty="0" smtClean="0"/>
                        <a:t> video and case</a:t>
                      </a:r>
                      <a:endParaRPr lang="en-US" dirty="0" smtClean="0"/>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Nothing</a:t>
                      </a:r>
                      <a:r>
                        <a:rPr lang="en-US" baseline="0" dirty="0" smtClean="0"/>
                        <a:t> </a:t>
                      </a:r>
                      <a:endParaRPr lang="en-US" dirty="0" smtClean="0"/>
                    </a:p>
                  </a:txBody>
                  <a:tcPr>
                    <a:solidFill>
                      <a:schemeClr val="accent5">
                        <a:lumMod val="40000"/>
                        <a:lumOff val="60000"/>
                      </a:schemeClr>
                    </a:solidFill>
                  </a:tcPr>
                </a:tc>
              </a:tr>
              <a:tr h="414225">
                <a:tc v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Final PHC + dermatology + psychiatry</a:t>
                      </a: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162844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14" y="0"/>
            <a:ext cx="10178322" cy="1492132"/>
          </a:xfrm>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Not all cycles in KKUH!!!</a:t>
            </a:r>
          </a:p>
        </p:txBody>
      </p:sp>
      <p:graphicFrame>
        <p:nvGraphicFramePr>
          <p:cNvPr id="4" name="Diagram 3"/>
          <p:cNvGraphicFramePr/>
          <p:nvPr>
            <p:extLst/>
          </p:nvPr>
        </p:nvGraphicFramePr>
        <p:xfrm>
          <a:off x="1118119" y="1380597"/>
          <a:ext cx="3384376"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3267727" y="2705231"/>
          <a:ext cx="4599271" cy="14820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nvPr>
        </p:nvGraphicFramePr>
        <p:xfrm>
          <a:off x="5140232" y="4306439"/>
          <a:ext cx="6804248" cy="2780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1924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Logbooks:</a:t>
            </a:r>
          </a:p>
        </p:txBody>
      </p:sp>
      <p:sp>
        <p:nvSpPr>
          <p:cNvPr id="3" name="Content Placeholder 2"/>
          <p:cNvSpPr>
            <a:spLocks noGrp="1"/>
          </p:cNvSpPr>
          <p:nvPr>
            <p:ph idx="1"/>
          </p:nvPr>
        </p:nvSpPr>
        <p:spPr/>
        <p:txBody>
          <a:bodyPr>
            <a:normAutofit lnSpcReduction="10000"/>
          </a:bodyPr>
          <a:lstStyle/>
          <a:p>
            <a:pPr marL="914400" lvl="1" indent="-457200">
              <a:buFont typeface="Arial" panose="020B0604020202020204" pitchFamily="34" charset="0"/>
              <a:buChar char="•"/>
            </a:pPr>
            <a:r>
              <a:rPr lang="en-US" sz="2800" i="1" dirty="0" smtClean="0">
                <a:solidFill>
                  <a:schemeClr val="bg2">
                    <a:lumMod val="25000"/>
                  </a:schemeClr>
                </a:solidFill>
              </a:rPr>
              <a:t>Required </a:t>
            </a:r>
            <a:r>
              <a:rPr lang="en-US" sz="2800" i="1" dirty="0">
                <a:solidFill>
                  <a:schemeClr val="bg2">
                    <a:lumMod val="25000"/>
                  </a:schemeClr>
                </a:solidFill>
              </a:rPr>
              <a:t>by some cycles: </a:t>
            </a:r>
            <a:r>
              <a:rPr lang="en-US" sz="2800" i="1" dirty="0" err="1">
                <a:solidFill>
                  <a:schemeClr val="bg2">
                    <a:lumMod val="25000"/>
                  </a:schemeClr>
                </a:solidFill>
              </a:rPr>
              <a:t>Obgyne</a:t>
            </a:r>
            <a:r>
              <a:rPr lang="en-US" sz="2800" i="1" dirty="0">
                <a:solidFill>
                  <a:schemeClr val="bg2">
                    <a:lumMod val="25000"/>
                  </a:schemeClr>
                </a:solidFill>
              </a:rPr>
              <a:t>, Anesthesia, Primary Care)</a:t>
            </a:r>
          </a:p>
          <a:p>
            <a:pPr marL="914400" lvl="1" indent="-457200">
              <a:buFont typeface="Arial" panose="020B0604020202020204" pitchFamily="34" charset="0"/>
              <a:buChar char="•"/>
            </a:pPr>
            <a:r>
              <a:rPr lang="en-US" sz="2800" i="1" dirty="0">
                <a:solidFill>
                  <a:schemeClr val="bg2">
                    <a:lumMod val="25000"/>
                  </a:schemeClr>
                </a:solidFill>
              </a:rPr>
              <a:t>They’re graded (usually)</a:t>
            </a:r>
          </a:p>
          <a:p>
            <a:pPr marL="914400" lvl="1" indent="-457200">
              <a:buFont typeface="Arial" panose="020B0604020202020204" pitchFamily="34" charset="0"/>
              <a:buChar char="•"/>
            </a:pPr>
            <a:r>
              <a:rPr lang="en-US" sz="2800" i="1" dirty="0">
                <a:solidFill>
                  <a:schemeClr val="bg2">
                    <a:lumMod val="25000"/>
                  </a:schemeClr>
                </a:solidFill>
              </a:rPr>
              <a:t>You fill in cases you have seen</a:t>
            </a:r>
          </a:p>
          <a:p>
            <a:pPr marL="914400" lvl="1" indent="-457200">
              <a:buFont typeface="Arial" panose="020B0604020202020204" pitchFamily="34" charset="0"/>
              <a:buChar char="•"/>
            </a:pPr>
            <a:r>
              <a:rPr lang="en-US" sz="2800" i="1" dirty="0">
                <a:solidFill>
                  <a:schemeClr val="bg2">
                    <a:lumMod val="25000"/>
                  </a:schemeClr>
                </a:solidFill>
              </a:rPr>
              <a:t>Different layout and requirements according to the department</a:t>
            </a:r>
          </a:p>
          <a:p>
            <a:pPr marL="914400" lvl="1" indent="-457200">
              <a:buFont typeface="Arial" panose="020B0604020202020204" pitchFamily="34" charset="0"/>
              <a:buChar char="•"/>
            </a:pPr>
            <a:r>
              <a:rPr lang="en-US" sz="2800" i="1" dirty="0">
                <a:solidFill>
                  <a:schemeClr val="bg2">
                    <a:lumMod val="25000"/>
                  </a:schemeClr>
                </a:solidFill>
              </a:rPr>
              <a:t>Keep it with you in all practical sessions (clinics, OR... </a:t>
            </a:r>
            <a:r>
              <a:rPr lang="en-US" sz="2800" i="1" dirty="0" err="1">
                <a:solidFill>
                  <a:schemeClr val="bg2">
                    <a:lumMod val="25000"/>
                  </a:schemeClr>
                </a:solidFill>
              </a:rPr>
              <a:t>Etc</a:t>
            </a:r>
            <a:r>
              <a:rPr lang="en-US" sz="2800" i="1" dirty="0">
                <a:solidFill>
                  <a:schemeClr val="bg2">
                    <a:lumMod val="25000"/>
                  </a:schemeClr>
                </a:solidFill>
              </a:rPr>
              <a:t>) so you can fill the cases. Or you can write them down on a paper and then copy them to the </a:t>
            </a:r>
            <a:r>
              <a:rPr lang="en-US" sz="2800" i="1" dirty="0" smtClean="0">
                <a:solidFill>
                  <a:schemeClr val="bg2">
                    <a:lumMod val="25000"/>
                  </a:schemeClr>
                </a:solidFill>
              </a:rPr>
              <a:t>logbook</a:t>
            </a:r>
          </a:p>
          <a:p>
            <a:pPr marL="914400" lvl="1" indent="-457200">
              <a:buFont typeface="Arial" panose="020B0604020202020204" pitchFamily="34" charset="0"/>
              <a:buChar char="•"/>
            </a:pPr>
            <a:r>
              <a:rPr lang="en-US" sz="2800" i="1" dirty="0" smtClean="0">
                <a:solidFill>
                  <a:schemeClr val="bg2">
                    <a:lumMod val="25000"/>
                  </a:schemeClr>
                </a:solidFill>
              </a:rPr>
              <a:t>Write them well because they read them !!</a:t>
            </a:r>
          </a:p>
          <a:p>
            <a:pPr marL="914400" lvl="1" indent="-457200">
              <a:buFont typeface="Arial" panose="020B0604020202020204" pitchFamily="34" charset="0"/>
              <a:buChar char="•"/>
            </a:pPr>
            <a:r>
              <a:rPr lang="en-US" sz="2800" i="1" dirty="0" smtClean="0">
                <a:solidFill>
                  <a:schemeClr val="bg2">
                    <a:lumMod val="25000"/>
                  </a:schemeClr>
                </a:solidFill>
              </a:rPr>
              <a:t>Ask each department to set a date for submission. </a:t>
            </a:r>
            <a:endParaRPr lang="en-US" sz="2800" i="1" dirty="0">
              <a:solidFill>
                <a:schemeClr val="bg2">
                  <a:lumMod val="25000"/>
                </a:schemeClr>
              </a:solidFill>
            </a:endParaRPr>
          </a:p>
          <a:p>
            <a:endParaRPr lang="en-US" dirty="0"/>
          </a:p>
        </p:txBody>
      </p:sp>
    </p:spTree>
    <p:extLst>
      <p:ext uri="{BB962C8B-B14F-4D97-AF65-F5344CB8AC3E}">
        <p14:creationId xmlns:p14="http://schemas.microsoft.com/office/powerpoint/2010/main" val="101411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OB-GYN</a:t>
            </a:r>
          </a:p>
        </p:txBody>
      </p:sp>
    </p:spTree>
    <p:extLst>
      <p:ext uri="{BB962C8B-B14F-4D97-AF65-F5344CB8AC3E}">
        <p14:creationId xmlns:p14="http://schemas.microsoft.com/office/powerpoint/2010/main" val="1734749389"/>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TotalTime>
  <Words>2580</Words>
  <Application>Microsoft Macintosh PowerPoint</Application>
  <PresentationFormat>Widescreen</PresentationFormat>
  <Paragraphs>386</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Adobe Devanagari</vt:lpstr>
      <vt:lpstr>Al Tarikh</vt:lpstr>
      <vt:lpstr>Calibri</vt:lpstr>
      <vt:lpstr>Georgia</vt:lpstr>
      <vt:lpstr>Helvetica</vt:lpstr>
      <vt:lpstr>MingLiU</vt:lpstr>
      <vt:lpstr>Mishafi</vt:lpstr>
      <vt:lpstr>Symbol</vt:lpstr>
      <vt:lpstr>Tahoma</vt:lpstr>
      <vt:lpstr>Trebuchet MS</vt:lpstr>
      <vt:lpstr>Arial</vt:lpstr>
      <vt:lpstr>Office Theme</vt:lpstr>
      <vt:lpstr>PowerPoint Presentation</vt:lpstr>
      <vt:lpstr>Brief talk </vt:lpstr>
      <vt:lpstr>3rd Year vs. 4th Year</vt:lpstr>
      <vt:lpstr>You will start attending clinics and OR</vt:lpstr>
      <vt:lpstr>4th Year Cycles</vt:lpstr>
      <vt:lpstr>PowerPoint Presentation</vt:lpstr>
      <vt:lpstr>Not all cycles in KKUH!!!</vt:lpstr>
      <vt:lpstr>Logbooks:</vt:lpstr>
      <vt:lpstr>OB-GYN</vt:lpstr>
      <vt:lpstr>New curriculum!!! </vt:lpstr>
      <vt:lpstr>PowerPoint Presentation</vt:lpstr>
      <vt:lpstr>CBD</vt:lpstr>
      <vt:lpstr>Mini-CEX</vt:lpstr>
      <vt:lpstr>Skill lab:</vt:lpstr>
      <vt:lpstr>ER</vt:lpstr>
      <vt:lpstr>Labor and delivery:</vt:lpstr>
      <vt:lpstr>Logbook</vt:lpstr>
      <vt:lpstr>OSCE:</vt:lpstr>
      <vt:lpstr>References </vt:lpstr>
      <vt:lpstr>References</vt:lpstr>
      <vt:lpstr>Anesthesia</vt:lpstr>
      <vt:lpstr>Anesthesia</vt:lpstr>
      <vt:lpstr>What you will take?</vt:lpstr>
      <vt:lpstr>Anesthesia Logbook</vt:lpstr>
      <vt:lpstr>Orthopedics</vt:lpstr>
      <vt:lpstr>Orthopedics</vt:lpstr>
      <vt:lpstr>PowerPoint Presentation</vt:lpstr>
      <vt:lpstr>Ophthalmology</vt:lpstr>
      <vt:lpstr>Ophthalmology</vt:lpstr>
      <vt:lpstr>PowerPoint Presentation</vt:lpstr>
      <vt:lpstr>ENT</vt:lpstr>
      <vt:lpstr>PowerPoint Presentation</vt:lpstr>
      <vt:lpstr>PowerPoint Presentation</vt:lpstr>
      <vt:lpstr>Psychiatry</vt:lpstr>
      <vt:lpstr>PowerPoint Presentation</vt:lpstr>
      <vt:lpstr>PowerPoint Presentation</vt:lpstr>
      <vt:lpstr>Dermatology</vt:lpstr>
      <vt:lpstr>PowerPoint Presentation</vt:lpstr>
      <vt:lpstr>PowerPoint Presentation</vt:lpstr>
      <vt:lpstr>Primary Care</vt:lpstr>
      <vt:lpstr>PowerPoint Presentation</vt:lpstr>
      <vt:lpstr>PowerPoint Presentation</vt:lpstr>
      <vt:lpstr>OR Sessions</vt:lpstr>
      <vt:lpstr>Elective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أحمد</dc:creator>
  <cp:lastModifiedBy>أحمد</cp:lastModifiedBy>
  <cp:revision>14</cp:revision>
  <dcterms:created xsi:type="dcterms:W3CDTF">2017-08-18T01:14:42Z</dcterms:created>
  <dcterms:modified xsi:type="dcterms:W3CDTF">2017-09-15T15:55:52Z</dcterms:modified>
</cp:coreProperties>
</file>