
<file path=[Content_Types].xml><?xml version="1.0" encoding="utf-8"?>
<Types xmlns="http://schemas.openxmlformats.org/package/2006/content-types">
  <Default Extension="xml" ContentType="application/xml"/>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5"/>
  </p:notesMasterIdLst>
  <p:sldIdLst>
    <p:sldId id="256" r:id="rId2"/>
    <p:sldId id="262" r:id="rId3"/>
    <p:sldId id="263" r:id="rId4"/>
    <p:sldId id="264" r:id="rId5"/>
    <p:sldId id="265" r:id="rId6"/>
    <p:sldId id="266" r:id="rId7"/>
    <p:sldId id="267" r:id="rId8"/>
    <p:sldId id="268" r:id="rId9"/>
    <p:sldId id="269" r:id="rId10"/>
    <p:sldId id="270" r:id="rId11"/>
    <p:sldId id="271" r:id="rId12"/>
    <p:sldId id="272" r:id="rId13"/>
    <p:sldId id="273" r:id="rId14"/>
    <p:sldId id="274" r:id="rId15"/>
    <p:sldId id="275" r:id="rId16"/>
    <p:sldId id="276" r:id="rId17"/>
    <p:sldId id="277" r:id="rId18"/>
    <p:sldId id="278" r:id="rId19"/>
    <p:sldId id="279" r:id="rId20"/>
    <p:sldId id="280" r:id="rId21"/>
    <p:sldId id="281" r:id="rId22"/>
    <p:sldId id="282" r:id="rId23"/>
    <p:sldId id="283" r:id="rId24"/>
    <p:sldId id="284" r:id="rId25"/>
    <p:sldId id="285" r:id="rId26"/>
    <p:sldId id="286" r:id="rId27"/>
    <p:sldId id="287" r:id="rId28"/>
    <p:sldId id="288" r:id="rId29"/>
    <p:sldId id="289" r:id="rId30"/>
    <p:sldId id="290" r:id="rId31"/>
    <p:sldId id="291" r:id="rId32"/>
    <p:sldId id="292" r:id="rId33"/>
    <p:sldId id="293" r:id="rId34"/>
    <p:sldId id="294" r:id="rId35"/>
    <p:sldId id="295" r:id="rId36"/>
    <p:sldId id="296" r:id="rId37"/>
    <p:sldId id="297" r:id="rId38"/>
    <p:sldId id="298" r:id="rId39"/>
    <p:sldId id="299" r:id="rId40"/>
    <p:sldId id="300" r:id="rId41"/>
    <p:sldId id="301" r:id="rId42"/>
    <p:sldId id="302" r:id="rId43"/>
    <p:sldId id="303" r:id="rId44"/>
    <p:sldId id="304" r:id="rId45"/>
    <p:sldId id="305" r:id="rId46"/>
    <p:sldId id="306" r:id="rId47"/>
    <p:sldId id="259" r:id="rId48"/>
    <p:sldId id="307" r:id="rId49"/>
    <p:sldId id="308" r:id="rId50"/>
    <p:sldId id="309" r:id="rId51"/>
    <p:sldId id="313" r:id="rId52"/>
    <p:sldId id="314" r:id="rId53"/>
    <p:sldId id="312" r:id="rId5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9D3F"/>
    <a:srgbClr val="8D7967"/>
    <a:srgbClr val="969D3E"/>
    <a:srgbClr val="E0DFD4"/>
    <a:srgbClr val="DBDACF"/>
    <a:srgbClr val="E9E8D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31"/>
  </p:normalViewPr>
  <p:slideViewPr>
    <p:cSldViewPr snapToGrid="0" snapToObjects="1">
      <p:cViewPr varScale="1">
        <p:scale>
          <a:sx n="74" d="100"/>
          <a:sy n="74" d="100"/>
        </p:scale>
        <p:origin x="176" y="6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notesMaster" Target="notesMasters/notesMaster1.xml"/><Relationship Id="rId56" Type="http://schemas.openxmlformats.org/officeDocument/2006/relationships/presProps" Target="presProps.xml"/><Relationship Id="rId57" Type="http://schemas.openxmlformats.org/officeDocument/2006/relationships/viewProps" Target="viewProps.xml"/><Relationship Id="rId58" Type="http://schemas.openxmlformats.org/officeDocument/2006/relationships/theme" Target="theme/theme1.xml"/><Relationship Id="rId59"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FA2781-CEE7-8045-BD9D-F2244F1CDB09}" type="doc">
      <dgm:prSet loTypeId="urn:microsoft.com/office/officeart/2005/8/layout/hierarchy2" loCatId="" qsTypeId="urn:microsoft.com/office/officeart/2005/8/quickstyle/simple4" qsCatId="simple" csTypeId="urn:microsoft.com/office/officeart/2005/8/colors/accent3_2" csCatId="accent3" phldr="1"/>
      <dgm:spPr/>
      <dgm:t>
        <a:bodyPr/>
        <a:lstStyle/>
        <a:p>
          <a:endParaRPr lang="en-US"/>
        </a:p>
      </dgm:t>
    </dgm:pt>
    <dgm:pt modelId="{1D6041E8-DCFB-804C-8745-7930C1A06D8F}">
      <dgm:prSet phldrT="[Text]" custT="1"/>
      <dgm:spPr>
        <a:solidFill>
          <a:schemeClr val="accent6"/>
        </a:solidFill>
      </dgm:spPr>
      <dgm:t>
        <a:bodyPr/>
        <a:lstStyle/>
        <a:p>
          <a:r>
            <a:rPr lang="en-US" sz="2000" dirty="0">
              <a:solidFill>
                <a:srgbClr val="E6E6E6"/>
              </a:solidFill>
            </a:rPr>
            <a:t>Cycle 1</a:t>
          </a:r>
        </a:p>
      </dgm:t>
    </dgm:pt>
    <dgm:pt modelId="{12F589A5-1B18-A34C-A79D-04C6D106BC40}" type="parTrans" cxnId="{C54FA574-8C04-644D-81E1-6DCBA12B14A3}">
      <dgm:prSet/>
      <dgm:spPr/>
      <dgm:t>
        <a:bodyPr/>
        <a:lstStyle/>
        <a:p>
          <a:endParaRPr lang="en-US" sz="2800"/>
        </a:p>
      </dgm:t>
    </dgm:pt>
    <dgm:pt modelId="{A3B67623-7252-D241-BFF3-9DBEBB491721}" type="sibTrans" cxnId="{C54FA574-8C04-644D-81E1-6DCBA12B14A3}">
      <dgm:prSet/>
      <dgm:spPr/>
      <dgm:t>
        <a:bodyPr/>
        <a:lstStyle/>
        <a:p>
          <a:endParaRPr lang="en-US" sz="2800"/>
        </a:p>
      </dgm:t>
    </dgm:pt>
    <dgm:pt modelId="{364054BE-5A23-2348-8405-A78856005CBD}">
      <dgm:prSet phldrT="[Text]" custT="1"/>
      <dgm:spPr>
        <a:solidFill>
          <a:schemeClr val="accent6"/>
        </a:solidFill>
      </dgm:spPr>
      <dgm:t>
        <a:bodyPr/>
        <a:lstStyle/>
        <a:p>
          <a:r>
            <a:rPr lang="en-US" sz="2000" dirty="0"/>
            <a:t>OBGYN</a:t>
          </a:r>
        </a:p>
      </dgm:t>
    </dgm:pt>
    <dgm:pt modelId="{DF85E3F9-D157-2B4E-9AEF-AB658625FBAD}" type="parTrans" cxnId="{284BF10E-24C6-AC40-8643-472C5BE2CE69}">
      <dgm:prSet custT="1"/>
      <dgm:spPr/>
      <dgm:t>
        <a:bodyPr/>
        <a:lstStyle/>
        <a:p>
          <a:endParaRPr lang="en-US" sz="800"/>
        </a:p>
      </dgm:t>
    </dgm:pt>
    <dgm:pt modelId="{78144193-9167-C947-B73C-41A8CABEDEB9}" type="sibTrans" cxnId="{284BF10E-24C6-AC40-8643-472C5BE2CE69}">
      <dgm:prSet/>
      <dgm:spPr/>
      <dgm:t>
        <a:bodyPr/>
        <a:lstStyle/>
        <a:p>
          <a:endParaRPr lang="en-US" sz="2800"/>
        </a:p>
      </dgm:t>
    </dgm:pt>
    <dgm:pt modelId="{5CC8A52B-4DC7-C747-8402-4DE731D36466}">
      <dgm:prSet phldrT="[Text]" custT="1"/>
      <dgm:spPr>
        <a:solidFill>
          <a:schemeClr val="accent6"/>
        </a:solidFill>
      </dgm:spPr>
      <dgm:t>
        <a:bodyPr/>
        <a:lstStyle/>
        <a:p>
          <a:r>
            <a:rPr lang="en-US" sz="2000" b="1" dirty="0"/>
            <a:t>KKUH</a:t>
          </a:r>
        </a:p>
      </dgm:t>
    </dgm:pt>
    <dgm:pt modelId="{E6423083-F987-3846-9F96-63B656C9D4C7}" type="parTrans" cxnId="{B01072E8-7DD6-EC49-8DE1-82E0EC9E011D}">
      <dgm:prSet custT="1"/>
      <dgm:spPr/>
      <dgm:t>
        <a:bodyPr/>
        <a:lstStyle/>
        <a:p>
          <a:endParaRPr lang="en-US" sz="800"/>
        </a:p>
      </dgm:t>
    </dgm:pt>
    <dgm:pt modelId="{4E6F8008-F813-B447-8655-4794235296C2}" type="sibTrans" cxnId="{B01072E8-7DD6-EC49-8DE1-82E0EC9E011D}">
      <dgm:prSet/>
      <dgm:spPr/>
      <dgm:t>
        <a:bodyPr/>
        <a:lstStyle/>
        <a:p>
          <a:endParaRPr lang="en-US" sz="2800"/>
        </a:p>
      </dgm:t>
    </dgm:pt>
    <dgm:pt modelId="{62A8C805-90C6-2340-A1E4-B8ADE5592395}">
      <dgm:prSet phldrT="[Text]" custT="1"/>
      <dgm:spPr>
        <a:solidFill>
          <a:schemeClr val="accent6"/>
        </a:solidFill>
      </dgm:spPr>
      <dgm:t>
        <a:bodyPr/>
        <a:lstStyle/>
        <a:p>
          <a:r>
            <a:rPr lang="en-US" sz="2000" dirty="0" err="1"/>
            <a:t>Anesth</a:t>
          </a:r>
          <a:endParaRPr lang="en-US" sz="2000" dirty="0"/>
        </a:p>
      </dgm:t>
    </dgm:pt>
    <dgm:pt modelId="{09A86A7B-CC3A-4641-A8DC-B300FEC97921}" type="parTrans" cxnId="{1B737657-1F0F-5347-B9A7-2D3FC5425B61}">
      <dgm:prSet custT="1"/>
      <dgm:spPr/>
      <dgm:t>
        <a:bodyPr/>
        <a:lstStyle/>
        <a:p>
          <a:endParaRPr lang="en-US" sz="800"/>
        </a:p>
      </dgm:t>
    </dgm:pt>
    <dgm:pt modelId="{B1196D29-F1CF-9D4C-936D-A67368273292}" type="sibTrans" cxnId="{1B737657-1F0F-5347-B9A7-2D3FC5425B61}">
      <dgm:prSet/>
      <dgm:spPr/>
      <dgm:t>
        <a:bodyPr/>
        <a:lstStyle/>
        <a:p>
          <a:endParaRPr lang="en-US" sz="2800"/>
        </a:p>
      </dgm:t>
    </dgm:pt>
    <dgm:pt modelId="{295401BD-E251-1A46-B829-23E5124621B8}">
      <dgm:prSet phldrT="[Text]" custT="1"/>
      <dgm:spPr>
        <a:solidFill>
          <a:schemeClr val="accent6"/>
        </a:solidFill>
      </dgm:spPr>
      <dgm:t>
        <a:bodyPr/>
        <a:lstStyle/>
        <a:p>
          <a:r>
            <a:rPr lang="en-US" sz="2000" b="1" dirty="0"/>
            <a:t>KKUH</a:t>
          </a:r>
        </a:p>
      </dgm:t>
    </dgm:pt>
    <dgm:pt modelId="{C58290CE-E617-D448-BA1D-5AB00B2D274C}" type="parTrans" cxnId="{1AEF60E7-517A-144E-8B67-88F96F4D417C}">
      <dgm:prSet custT="1"/>
      <dgm:spPr/>
      <dgm:t>
        <a:bodyPr/>
        <a:lstStyle/>
        <a:p>
          <a:endParaRPr lang="en-US" sz="800"/>
        </a:p>
      </dgm:t>
    </dgm:pt>
    <dgm:pt modelId="{C26AA79B-F054-4D46-9712-B1F4858C2C97}" type="sibTrans" cxnId="{1AEF60E7-517A-144E-8B67-88F96F4D417C}">
      <dgm:prSet/>
      <dgm:spPr/>
      <dgm:t>
        <a:bodyPr/>
        <a:lstStyle/>
        <a:p>
          <a:endParaRPr lang="en-US" sz="2800"/>
        </a:p>
      </dgm:t>
    </dgm:pt>
    <dgm:pt modelId="{FB5BDA08-872D-934C-A00D-D83938646F14}" type="pres">
      <dgm:prSet presAssocID="{FFFA2781-CEE7-8045-BD9D-F2244F1CDB09}" presName="diagram" presStyleCnt="0">
        <dgm:presLayoutVars>
          <dgm:chPref val="1"/>
          <dgm:dir/>
          <dgm:animOne val="branch"/>
          <dgm:animLvl val="lvl"/>
          <dgm:resizeHandles val="exact"/>
        </dgm:presLayoutVars>
      </dgm:prSet>
      <dgm:spPr/>
      <dgm:t>
        <a:bodyPr/>
        <a:lstStyle/>
        <a:p>
          <a:endParaRPr lang="en-US"/>
        </a:p>
      </dgm:t>
    </dgm:pt>
    <dgm:pt modelId="{EB99D9BC-B621-2B47-98FE-15FF046BD0EC}" type="pres">
      <dgm:prSet presAssocID="{1D6041E8-DCFB-804C-8745-7930C1A06D8F}" presName="root1" presStyleCnt="0"/>
      <dgm:spPr/>
    </dgm:pt>
    <dgm:pt modelId="{B5092CD9-3021-5549-8A91-CF0A3762DF9F}" type="pres">
      <dgm:prSet presAssocID="{1D6041E8-DCFB-804C-8745-7930C1A06D8F}" presName="LevelOneTextNode" presStyleLbl="node0" presStyleIdx="0" presStyleCnt="1">
        <dgm:presLayoutVars>
          <dgm:chPref val="3"/>
        </dgm:presLayoutVars>
      </dgm:prSet>
      <dgm:spPr/>
      <dgm:t>
        <a:bodyPr/>
        <a:lstStyle/>
        <a:p>
          <a:endParaRPr lang="en-US"/>
        </a:p>
      </dgm:t>
    </dgm:pt>
    <dgm:pt modelId="{56BE8F22-E033-A04E-8A63-BE2DCBD937A8}" type="pres">
      <dgm:prSet presAssocID="{1D6041E8-DCFB-804C-8745-7930C1A06D8F}" presName="level2hierChild" presStyleCnt="0"/>
      <dgm:spPr/>
    </dgm:pt>
    <dgm:pt modelId="{0B56CA6E-7FB7-9E4F-A27A-70097EFDCE72}" type="pres">
      <dgm:prSet presAssocID="{DF85E3F9-D157-2B4E-9AEF-AB658625FBAD}" presName="conn2-1" presStyleLbl="parChTrans1D2" presStyleIdx="0" presStyleCnt="2"/>
      <dgm:spPr/>
      <dgm:t>
        <a:bodyPr/>
        <a:lstStyle/>
        <a:p>
          <a:endParaRPr lang="en-US"/>
        </a:p>
      </dgm:t>
    </dgm:pt>
    <dgm:pt modelId="{FFFF6010-4D4C-5648-A220-55B3431FAC64}" type="pres">
      <dgm:prSet presAssocID="{DF85E3F9-D157-2B4E-9AEF-AB658625FBAD}" presName="connTx" presStyleLbl="parChTrans1D2" presStyleIdx="0" presStyleCnt="2"/>
      <dgm:spPr/>
      <dgm:t>
        <a:bodyPr/>
        <a:lstStyle/>
        <a:p>
          <a:endParaRPr lang="en-US"/>
        </a:p>
      </dgm:t>
    </dgm:pt>
    <dgm:pt modelId="{6E4D1478-FB80-A647-BA28-84DAAFE685AA}" type="pres">
      <dgm:prSet presAssocID="{364054BE-5A23-2348-8405-A78856005CBD}" presName="root2" presStyleCnt="0"/>
      <dgm:spPr/>
    </dgm:pt>
    <dgm:pt modelId="{B28683A8-7F0A-B948-A2BF-307613923DB4}" type="pres">
      <dgm:prSet presAssocID="{364054BE-5A23-2348-8405-A78856005CBD}" presName="LevelTwoTextNode" presStyleLbl="node2" presStyleIdx="0" presStyleCnt="2">
        <dgm:presLayoutVars>
          <dgm:chPref val="3"/>
        </dgm:presLayoutVars>
      </dgm:prSet>
      <dgm:spPr/>
      <dgm:t>
        <a:bodyPr/>
        <a:lstStyle/>
        <a:p>
          <a:endParaRPr lang="en-US"/>
        </a:p>
      </dgm:t>
    </dgm:pt>
    <dgm:pt modelId="{AD89B98E-DE45-CB4D-9C16-E4D5864BE065}" type="pres">
      <dgm:prSet presAssocID="{364054BE-5A23-2348-8405-A78856005CBD}" presName="level3hierChild" presStyleCnt="0"/>
      <dgm:spPr/>
    </dgm:pt>
    <dgm:pt modelId="{84B966DE-502F-E44D-9F91-E22A3AB90918}" type="pres">
      <dgm:prSet presAssocID="{E6423083-F987-3846-9F96-63B656C9D4C7}" presName="conn2-1" presStyleLbl="parChTrans1D3" presStyleIdx="0" presStyleCnt="2"/>
      <dgm:spPr/>
      <dgm:t>
        <a:bodyPr/>
        <a:lstStyle/>
        <a:p>
          <a:endParaRPr lang="en-US"/>
        </a:p>
      </dgm:t>
    </dgm:pt>
    <dgm:pt modelId="{1F93A0E6-EC9B-0443-9BBA-4D1E86BC8DB5}" type="pres">
      <dgm:prSet presAssocID="{E6423083-F987-3846-9F96-63B656C9D4C7}" presName="connTx" presStyleLbl="parChTrans1D3" presStyleIdx="0" presStyleCnt="2"/>
      <dgm:spPr/>
      <dgm:t>
        <a:bodyPr/>
        <a:lstStyle/>
        <a:p>
          <a:endParaRPr lang="en-US"/>
        </a:p>
      </dgm:t>
    </dgm:pt>
    <dgm:pt modelId="{72D9555B-F895-9543-8FAC-442B79A97F3C}" type="pres">
      <dgm:prSet presAssocID="{5CC8A52B-4DC7-C747-8402-4DE731D36466}" presName="root2" presStyleCnt="0"/>
      <dgm:spPr/>
    </dgm:pt>
    <dgm:pt modelId="{CAEE58F8-68A8-E144-99AE-52EA16D800CB}" type="pres">
      <dgm:prSet presAssocID="{5CC8A52B-4DC7-C747-8402-4DE731D36466}" presName="LevelTwoTextNode" presStyleLbl="node3" presStyleIdx="0" presStyleCnt="2">
        <dgm:presLayoutVars>
          <dgm:chPref val="3"/>
        </dgm:presLayoutVars>
      </dgm:prSet>
      <dgm:spPr/>
      <dgm:t>
        <a:bodyPr/>
        <a:lstStyle/>
        <a:p>
          <a:endParaRPr lang="en-US"/>
        </a:p>
      </dgm:t>
    </dgm:pt>
    <dgm:pt modelId="{D401DB9D-05D3-044E-9B76-6D9AF19B8125}" type="pres">
      <dgm:prSet presAssocID="{5CC8A52B-4DC7-C747-8402-4DE731D36466}" presName="level3hierChild" presStyleCnt="0"/>
      <dgm:spPr/>
    </dgm:pt>
    <dgm:pt modelId="{A466093B-EC4A-A243-9D0E-DC0E289955AA}" type="pres">
      <dgm:prSet presAssocID="{09A86A7B-CC3A-4641-A8DC-B300FEC97921}" presName="conn2-1" presStyleLbl="parChTrans1D2" presStyleIdx="1" presStyleCnt="2"/>
      <dgm:spPr/>
      <dgm:t>
        <a:bodyPr/>
        <a:lstStyle/>
        <a:p>
          <a:endParaRPr lang="en-US"/>
        </a:p>
      </dgm:t>
    </dgm:pt>
    <dgm:pt modelId="{AB598171-295D-8E46-A79C-717788E29E52}" type="pres">
      <dgm:prSet presAssocID="{09A86A7B-CC3A-4641-A8DC-B300FEC97921}" presName="connTx" presStyleLbl="parChTrans1D2" presStyleIdx="1" presStyleCnt="2"/>
      <dgm:spPr/>
      <dgm:t>
        <a:bodyPr/>
        <a:lstStyle/>
        <a:p>
          <a:endParaRPr lang="en-US"/>
        </a:p>
      </dgm:t>
    </dgm:pt>
    <dgm:pt modelId="{8D6202AD-D64D-624F-AAF3-8B5516347652}" type="pres">
      <dgm:prSet presAssocID="{62A8C805-90C6-2340-A1E4-B8ADE5592395}" presName="root2" presStyleCnt="0"/>
      <dgm:spPr/>
    </dgm:pt>
    <dgm:pt modelId="{6AE4859C-CF30-164B-AE1D-C27BD5067912}" type="pres">
      <dgm:prSet presAssocID="{62A8C805-90C6-2340-A1E4-B8ADE5592395}" presName="LevelTwoTextNode" presStyleLbl="node2" presStyleIdx="1" presStyleCnt="2">
        <dgm:presLayoutVars>
          <dgm:chPref val="3"/>
        </dgm:presLayoutVars>
      </dgm:prSet>
      <dgm:spPr/>
      <dgm:t>
        <a:bodyPr/>
        <a:lstStyle/>
        <a:p>
          <a:endParaRPr lang="en-US"/>
        </a:p>
      </dgm:t>
    </dgm:pt>
    <dgm:pt modelId="{4BACD978-753F-884D-98CB-1B816C61575F}" type="pres">
      <dgm:prSet presAssocID="{62A8C805-90C6-2340-A1E4-B8ADE5592395}" presName="level3hierChild" presStyleCnt="0"/>
      <dgm:spPr/>
    </dgm:pt>
    <dgm:pt modelId="{A756804A-1E22-8D46-BFC4-AD1BF60A642B}" type="pres">
      <dgm:prSet presAssocID="{C58290CE-E617-D448-BA1D-5AB00B2D274C}" presName="conn2-1" presStyleLbl="parChTrans1D3" presStyleIdx="1" presStyleCnt="2"/>
      <dgm:spPr/>
      <dgm:t>
        <a:bodyPr/>
        <a:lstStyle/>
        <a:p>
          <a:endParaRPr lang="en-US"/>
        </a:p>
      </dgm:t>
    </dgm:pt>
    <dgm:pt modelId="{FFFDAFBF-A943-6C47-AEBF-5E3E7041BAA5}" type="pres">
      <dgm:prSet presAssocID="{C58290CE-E617-D448-BA1D-5AB00B2D274C}" presName="connTx" presStyleLbl="parChTrans1D3" presStyleIdx="1" presStyleCnt="2"/>
      <dgm:spPr/>
      <dgm:t>
        <a:bodyPr/>
        <a:lstStyle/>
        <a:p>
          <a:endParaRPr lang="en-US"/>
        </a:p>
      </dgm:t>
    </dgm:pt>
    <dgm:pt modelId="{572982E2-A27D-0F4D-BAD4-14F762F3996A}" type="pres">
      <dgm:prSet presAssocID="{295401BD-E251-1A46-B829-23E5124621B8}" presName="root2" presStyleCnt="0"/>
      <dgm:spPr/>
    </dgm:pt>
    <dgm:pt modelId="{BE2E1295-B98B-D24C-9424-3334E42E3A68}" type="pres">
      <dgm:prSet presAssocID="{295401BD-E251-1A46-B829-23E5124621B8}" presName="LevelTwoTextNode" presStyleLbl="node3" presStyleIdx="1" presStyleCnt="2">
        <dgm:presLayoutVars>
          <dgm:chPref val="3"/>
        </dgm:presLayoutVars>
      </dgm:prSet>
      <dgm:spPr/>
      <dgm:t>
        <a:bodyPr/>
        <a:lstStyle/>
        <a:p>
          <a:endParaRPr lang="en-US"/>
        </a:p>
      </dgm:t>
    </dgm:pt>
    <dgm:pt modelId="{6BDC7C7B-9598-6045-8967-A0067B767134}" type="pres">
      <dgm:prSet presAssocID="{295401BD-E251-1A46-B829-23E5124621B8}" presName="level3hierChild" presStyleCnt="0"/>
      <dgm:spPr/>
    </dgm:pt>
  </dgm:ptLst>
  <dgm:cxnLst>
    <dgm:cxn modelId="{284BF10E-24C6-AC40-8643-472C5BE2CE69}" srcId="{1D6041E8-DCFB-804C-8745-7930C1A06D8F}" destId="{364054BE-5A23-2348-8405-A78856005CBD}" srcOrd="0" destOrd="0" parTransId="{DF85E3F9-D157-2B4E-9AEF-AB658625FBAD}" sibTransId="{78144193-9167-C947-B73C-41A8CABEDEB9}"/>
    <dgm:cxn modelId="{792ECBA8-8198-5A4D-8F1D-DCC0477AA2E5}" type="presOf" srcId="{09A86A7B-CC3A-4641-A8DC-B300FEC97921}" destId="{A466093B-EC4A-A243-9D0E-DC0E289955AA}" srcOrd="0" destOrd="0" presId="urn:microsoft.com/office/officeart/2005/8/layout/hierarchy2"/>
    <dgm:cxn modelId="{372D3AA1-34CB-924C-8FA6-D49190A57D6C}" type="presOf" srcId="{DF85E3F9-D157-2B4E-9AEF-AB658625FBAD}" destId="{0B56CA6E-7FB7-9E4F-A27A-70097EFDCE72}" srcOrd="0" destOrd="0" presId="urn:microsoft.com/office/officeart/2005/8/layout/hierarchy2"/>
    <dgm:cxn modelId="{C411A876-C46B-1C45-885E-0CB62A69F9AB}" type="presOf" srcId="{E6423083-F987-3846-9F96-63B656C9D4C7}" destId="{1F93A0E6-EC9B-0443-9BBA-4D1E86BC8DB5}" srcOrd="1" destOrd="0" presId="urn:microsoft.com/office/officeart/2005/8/layout/hierarchy2"/>
    <dgm:cxn modelId="{53DC8910-3243-CF47-A699-F8580EF13659}" type="presOf" srcId="{62A8C805-90C6-2340-A1E4-B8ADE5592395}" destId="{6AE4859C-CF30-164B-AE1D-C27BD5067912}" srcOrd="0" destOrd="0" presId="urn:microsoft.com/office/officeart/2005/8/layout/hierarchy2"/>
    <dgm:cxn modelId="{BB87FE52-C6EB-1349-805D-9653B085DA72}" type="presOf" srcId="{5CC8A52B-4DC7-C747-8402-4DE731D36466}" destId="{CAEE58F8-68A8-E144-99AE-52EA16D800CB}" srcOrd="0" destOrd="0" presId="urn:microsoft.com/office/officeart/2005/8/layout/hierarchy2"/>
    <dgm:cxn modelId="{D67E4D33-DC02-6346-A196-6413BB19FBFF}" type="presOf" srcId="{DF85E3F9-D157-2B4E-9AEF-AB658625FBAD}" destId="{FFFF6010-4D4C-5648-A220-55B3431FAC64}" srcOrd="1" destOrd="0" presId="urn:microsoft.com/office/officeart/2005/8/layout/hierarchy2"/>
    <dgm:cxn modelId="{08B5E910-E3AD-634A-B450-F1E3B32BA86E}" type="presOf" srcId="{1D6041E8-DCFB-804C-8745-7930C1A06D8F}" destId="{B5092CD9-3021-5549-8A91-CF0A3762DF9F}" srcOrd="0" destOrd="0" presId="urn:microsoft.com/office/officeart/2005/8/layout/hierarchy2"/>
    <dgm:cxn modelId="{86B5C3ED-30FF-D64B-A80E-130D05FDB8FD}" type="presOf" srcId="{FFFA2781-CEE7-8045-BD9D-F2244F1CDB09}" destId="{FB5BDA08-872D-934C-A00D-D83938646F14}" srcOrd="0" destOrd="0" presId="urn:microsoft.com/office/officeart/2005/8/layout/hierarchy2"/>
    <dgm:cxn modelId="{5DE944B5-AD7F-BC40-A9E5-413D58B48732}" type="presOf" srcId="{295401BD-E251-1A46-B829-23E5124621B8}" destId="{BE2E1295-B98B-D24C-9424-3334E42E3A68}" srcOrd="0" destOrd="0" presId="urn:microsoft.com/office/officeart/2005/8/layout/hierarchy2"/>
    <dgm:cxn modelId="{1B737657-1F0F-5347-B9A7-2D3FC5425B61}" srcId="{1D6041E8-DCFB-804C-8745-7930C1A06D8F}" destId="{62A8C805-90C6-2340-A1E4-B8ADE5592395}" srcOrd="1" destOrd="0" parTransId="{09A86A7B-CC3A-4641-A8DC-B300FEC97921}" sibTransId="{B1196D29-F1CF-9D4C-936D-A67368273292}"/>
    <dgm:cxn modelId="{D72B4023-F632-8440-AC25-8DE48E2416C0}" type="presOf" srcId="{C58290CE-E617-D448-BA1D-5AB00B2D274C}" destId="{FFFDAFBF-A943-6C47-AEBF-5E3E7041BAA5}" srcOrd="1" destOrd="0" presId="urn:microsoft.com/office/officeart/2005/8/layout/hierarchy2"/>
    <dgm:cxn modelId="{1AEF60E7-517A-144E-8B67-88F96F4D417C}" srcId="{62A8C805-90C6-2340-A1E4-B8ADE5592395}" destId="{295401BD-E251-1A46-B829-23E5124621B8}" srcOrd="0" destOrd="0" parTransId="{C58290CE-E617-D448-BA1D-5AB00B2D274C}" sibTransId="{C26AA79B-F054-4D46-9712-B1F4858C2C97}"/>
    <dgm:cxn modelId="{11C05CD7-A69E-EF45-8CDC-8F7E394DACD5}" type="presOf" srcId="{C58290CE-E617-D448-BA1D-5AB00B2D274C}" destId="{A756804A-1E22-8D46-BFC4-AD1BF60A642B}" srcOrd="0" destOrd="0" presId="urn:microsoft.com/office/officeart/2005/8/layout/hierarchy2"/>
    <dgm:cxn modelId="{B01072E8-7DD6-EC49-8DE1-82E0EC9E011D}" srcId="{364054BE-5A23-2348-8405-A78856005CBD}" destId="{5CC8A52B-4DC7-C747-8402-4DE731D36466}" srcOrd="0" destOrd="0" parTransId="{E6423083-F987-3846-9F96-63B656C9D4C7}" sibTransId="{4E6F8008-F813-B447-8655-4794235296C2}"/>
    <dgm:cxn modelId="{6CC94513-4583-8B4F-81BC-A7C9898A34E2}" type="presOf" srcId="{09A86A7B-CC3A-4641-A8DC-B300FEC97921}" destId="{AB598171-295D-8E46-A79C-717788E29E52}" srcOrd="1" destOrd="0" presId="urn:microsoft.com/office/officeart/2005/8/layout/hierarchy2"/>
    <dgm:cxn modelId="{C54FA574-8C04-644D-81E1-6DCBA12B14A3}" srcId="{FFFA2781-CEE7-8045-BD9D-F2244F1CDB09}" destId="{1D6041E8-DCFB-804C-8745-7930C1A06D8F}" srcOrd="0" destOrd="0" parTransId="{12F589A5-1B18-A34C-A79D-04C6D106BC40}" sibTransId="{A3B67623-7252-D241-BFF3-9DBEBB491721}"/>
    <dgm:cxn modelId="{0301C00A-8A10-334F-ACF6-920B5AB25106}" type="presOf" srcId="{E6423083-F987-3846-9F96-63B656C9D4C7}" destId="{84B966DE-502F-E44D-9F91-E22A3AB90918}" srcOrd="0" destOrd="0" presId="urn:microsoft.com/office/officeart/2005/8/layout/hierarchy2"/>
    <dgm:cxn modelId="{A34A2FE6-5BCB-204E-B13F-99F687D7B87A}" type="presOf" srcId="{364054BE-5A23-2348-8405-A78856005CBD}" destId="{B28683A8-7F0A-B948-A2BF-307613923DB4}" srcOrd="0" destOrd="0" presId="urn:microsoft.com/office/officeart/2005/8/layout/hierarchy2"/>
    <dgm:cxn modelId="{916BC0EC-CD6D-F749-82E1-A95450C545CF}" type="presParOf" srcId="{FB5BDA08-872D-934C-A00D-D83938646F14}" destId="{EB99D9BC-B621-2B47-98FE-15FF046BD0EC}" srcOrd="0" destOrd="0" presId="urn:microsoft.com/office/officeart/2005/8/layout/hierarchy2"/>
    <dgm:cxn modelId="{0989FAAA-8A28-634F-8DE4-E17A55367A76}" type="presParOf" srcId="{EB99D9BC-B621-2B47-98FE-15FF046BD0EC}" destId="{B5092CD9-3021-5549-8A91-CF0A3762DF9F}" srcOrd="0" destOrd="0" presId="urn:microsoft.com/office/officeart/2005/8/layout/hierarchy2"/>
    <dgm:cxn modelId="{3112A282-C188-5041-83D4-E76174210487}" type="presParOf" srcId="{EB99D9BC-B621-2B47-98FE-15FF046BD0EC}" destId="{56BE8F22-E033-A04E-8A63-BE2DCBD937A8}" srcOrd="1" destOrd="0" presId="urn:microsoft.com/office/officeart/2005/8/layout/hierarchy2"/>
    <dgm:cxn modelId="{C6473969-CF80-A346-B0DA-358A6199BA3E}" type="presParOf" srcId="{56BE8F22-E033-A04E-8A63-BE2DCBD937A8}" destId="{0B56CA6E-7FB7-9E4F-A27A-70097EFDCE72}" srcOrd="0" destOrd="0" presId="urn:microsoft.com/office/officeart/2005/8/layout/hierarchy2"/>
    <dgm:cxn modelId="{9AA5EB73-60C1-D742-86DA-AC19ED2FFF8B}" type="presParOf" srcId="{0B56CA6E-7FB7-9E4F-A27A-70097EFDCE72}" destId="{FFFF6010-4D4C-5648-A220-55B3431FAC64}" srcOrd="0" destOrd="0" presId="urn:microsoft.com/office/officeart/2005/8/layout/hierarchy2"/>
    <dgm:cxn modelId="{6788CC5F-95A1-8C46-84A4-0E4C0FD0200A}" type="presParOf" srcId="{56BE8F22-E033-A04E-8A63-BE2DCBD937A8}" destId="{6E4D1478-FB80-A647-BA28-84DAAFE685AA}" srcOrd="1" destOrd="0" presId="urn:microsoft.com/office/officeart/2005/8/layout/hierarchy2"/>
    <dgm:cxn modelId="{97587123-6E23-4643-B6CA-C68BB487170B}" type="presParOf" srcId="{6E4D1478-FB80-A647-BA28-84DAAFE685AA}" destId="{B28683A8-7F0A-B948-A2BF-307613923DB4}" srcOrd="0" destOrd="0" presId="urn:microsoft.com/office/officeart/2005/8/layout/hierarchy2"/>
    <dgm:cxn modelId="{B4226A2F-06F5-774D-A7DA-CC9BC6E0C236}" type="presParOf" srcId="{6E4D1478-FB80-A647-BA28-84DAAFE685AA}" destId="{AD89B98E-DE45-CB4D-9C16-E4D5864BE065}" srcOrd="1" destOrd="0" presId="urn:microsoft.com/office/officeart/2005/8/layout/hierarchy2"/>
    <dgm:cxn modelId="{40B62DBE-E80E-C844-85FA-1D0613AA2F9C}" type="presParOf" srcId="{AD89B98E-DE45-CB4D-9C16-E4D5864BE065}" destId="{84B966DE-502F-E44D-9F91-E22A3AB90918}" srcOrd="0" destOrd="0" presId="urn:microsoft.com/office/officeart/2005/8/layout/hierarchy2"/>
    <dgm:cxn modelId="{160CA030-2C94-294B-AEDB-7371C66B94C0}" type="presParOf" srcId="{84B966DE-502F-E44D-9F91-E22A3AB90918}" destId="{1F93A0E6-EC9B-0443-9BBA-4D1E86BC8DB5}" srcOrd="0" destOrd="0" presId="urn:microsoft.com/office/officeart/2005/8/layout/hierarchy2"/>
    <dgm:cxn modelId="{FEAEFCC0-95D4-C341-8312-BE3CF75D9B1E}" type="presParOf" srcId="{AD89B98E-DE45-CB4D-9C16-E4D5864BE065}" destId="{72D9555B-F895-9543-8FAC-442B79A97F3C}" srcOrd="1" destOrd="0" presId="urn:microsoft.com/office/officeart/2005/8/layout/hierarchy2"/>
    <dgm:cxn modelId="{A91141EF-F5F3-7D48-A678-C2C99591A2DD}" type="presParOf" srcId="{72D9555B-F895-9543-8FAC-442B79A97F3C}" destId="{CAEE58F8-68A8-E144-99AE-52EA16D800CB}" srcOrd="0" destOrd="0" presId="urn:microsoft.com/office/officeart/2005/8/layout/hierarchy2"/>
    <dgm:cxn modelId="{59158101-2E9B-6840-83B3-2AF75D9D9940}" type="presParOf" srcId="{72D9555B-F895-9543-8FAC-442B79A97F3C}" destId="{D401DB9D-05D3-044E-9B76-6D9AF19B8125}" srcOrd="1" destOrd="0" presId="urn:microsoft.com/office/officeart/2005/8/layout/hierarchy2"/>
    <dgm:cxn modelId="{8EA424C5-36FA-7241-95C5-ECE41E38E361}" type="presParOf" srcId="{56BE8F22-E033-A04E-8A63-BE2DCBD937A8}" destId="{A466093B-EC4A-A243-9D0E-DC0E289955AA}" srcOrd="2" destOrd="0" presId="urn:microsoft.com/office/officeart/2005/8/layout/hierarchy2"/>
    <dgm:cxn modelId="{AF653C7A-F954-0640-9EBC-D83B90D27C59}" type="presParOf" srcId="{A466093B-EC4A-A243-9D0E-DC0E289955AA}" destId="{AB598171-295D-8E46-A79C-717788E29E52}" srcOrd="0" destOrd="0" presId="urn:microsoft.com/office/officeart/2005/8/layout/hierarchy2"/>
    <dgm:cxn modelId="{8BCA0090-7255-8345-A00C-3A4D1FBD6D31}" type="presParOf" srcId="{56BE8F22-E033-A04E-8A63-BE2DCBD937A8}" destId="{8D6202AD-D64D-624F-AAF3-8B5516347652}" srcOrd="3" destOrd="0" presId="urn:microsoft.com/office/officeart/2005/8/layout/hierarchy2"/>
    <dgm:cxn modelId="{590AFBE3-522D-1140-996F-B8AF4A76AC67}" type="presParOf" srcId="{8D6202AD-D64D-624F-AAF3-8B5516347652}" destId="{6AE4859C-CF30-164B-AE1D-C27BD5067912}" srcOrd="0" destOrd="0" presId="urn:microsoft.com/office/officeart/2005/8/layout/hierarchy2"/>
    <dgm:cxn modelId="{27558FA0-A0DC-BD44-B1CD-AECEC3243849}" type="presParOf" srcId="{8D6202AD-D64D-624F-AAF3-8B5516347652}" destId="{4BACD978-753F-884D-98CB-1B816C61575F}" srcOrd="1" destOrd="0" presId="urn:microsoft.com/office/officeart/2005/8/layout/hierarchy2"/>
    <dgm:cxn modelId="{1D1B1D21-BAAF-E143-9E0B-6F768688423F}" type="presParOf" srcId="{4BACD978-753F-884D-98CB-1B816C61575F}" destId="{A756804A-1E22-8D46-BFC4-AD1BF60A642B}" srcOrd="0" destOrd="0" presId="urn:microsoft.com/office/officeart/2005/8/layout/hierarchy2"/>
    <dgm:cxn modelId="{2BEBBDE5-BA76-3946-BE1F-227D82E0C4D1}" type="presParOf" srcId="{A756804A-1E22-8D46-BFC4-AD1BF60A642B}" destId="{FFFDAFBF-A943-6C47-AEBF-5E3E7041BAA5}" srcOrd="0" destOrd="0" presId="urn:microsoft.com/office/officeart/2005/8/layout/hierarchy2"/>
    <dgm:cxn modelId="{9E471ACB-7C1B-3243-95EA-1C58AD5DD8DB}" type="presParOf" srcId="{4BACD978-753F-884D-98CB-1B816C61575F}" destId="{572982E2-A27D-0F4D-BAD4-14F762F3996A}" srcOrd="1" destOrd="0" presId="urn:microsoft.com/office/officeart/2005/8/layout/hierarchy2"/>
    <dgm:cxn modelId="{44262210-4561-C04E-BB8C-53F594DD7361}" type="presParOf" srcId="{572982E2-A27D-0F4D-BAD4-14F762F3996A}" destId="{BE2E1295-B98B-D24C-9424-3334E42E3A68}" srcOrd="0" destOrd="0" presId="urn:microsoft.com/office/officeart/2005/8/layout/hierarchy2"/>
    <dgm:cxn modelId="{7114532F-1DA8-EF42-ACB3-DD764F4ADA87}" type="presParOf" srcId="{572982E2-A27D-0F4D-BAD4-14F762F3996A}" destId="{6BDC7C7B-9598-6045-8967-A0067B767134}"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4DD9285-E817-5645-BC5E-DEF3DB75EC02}" type="doc">
      <dgm:prSet loTypeId="urn:microsoft.com/office/officeart/2005/8/layout/hierarchy2" loCatId="" qsTypeId="urn:microsoft.com/office/officeart/2005/8/quickstyle/simple4" qsCatId="simple" csTypeId="urn:microsoft.com/office/officeart/2005/8/colors/accent1_2" csCatId="accent1" phldr="1"/>
      <dgm:spPr/>
      <dgm:t>
        <a:bodyPr/>
        <a:lstStyle/>
        <a:p>
          <a:endParaRPr lang="en-US"/>
        </a:p>
      </dgm:t>
    </dgm:pt>
    <dgm:pt modelId="{C653B007-CEFF-894A-890A-921310EBBC29}">
      <dgm:prSet phldrT="[Text]"/>
      <dgm:spPr>
        <a:solidFill>
          <a:schemeClr val="bg1">
            <a:lumMod val="65000"/>
          </a:schemeClr>
        </a:solidFill>
      </dgm:spPr>
      <dgm:t>
        <a:bodyPr/>
        <a:lstStyle/>
        <a:p>
          <a:r>
            <a:rPr lang="en-US" dirty="0"/>
            <a:t>Cycle 2</a:t>
          </a:r>
        </a:p>
      </dgm:t>
    </dgm:pt>
    <dgm:pt modelId="{F56A120F-9C41-D04A-B603-A284C3A8DCE6}" type="parTrans" cxnId="{E263F4D6-CF2C-CF45-824C-9A6A68D3D25A}">
      <dgm:prSet/>
      <dgm:spPr/>
      <dgm:t>
        <a:bodyPr/>
        <a:lstStyle/>
        <a:p>
          <a:endParaRPr lang="en-US"/>
        </a:p>
      </dgm:t>
    </dgm:pt>
    <dgm:pt modelId="{CD25DBC9-47B9-0648-91A5-AAF8E2084347}" type="sibTrans" cxnId="{E263F4D6-CF2C-CF45-824C-9A6A68D3D25A}">
      <dgm:prSet/>
      <dgm:spPr/>
      <dgm:t>
        <a:bodyPr/>
        <a:lstStyle/>
        <a:p>
          <a:endParaRPr lang="en-US"/>
        </a:p>
      </dgm:t>
    </dgm:pt>
    <dgm:pt modelId="{C70DCB3F-CF04-5D40-9E11-34F5718EAAB4}">
      <dgm:prSet phldrT="[Text]"/>
      <dgm:spPr>
        <a:solidFill>
          <a:schemeClr val="bg1">
            <a:lumMod val="65000"/>
          </a:schemeClr>
        </a:solidFill>
      </dgm:spPr>
      <dgm:t>
        <a:bodyPr/>
        <a:lstStyle/>
        <a:p>
          <a:r>
            <a:rPr lang="en-US"/>
            <a:t>Ortho</a:t>
          </a:r>
        </a:p>
      </dgm:t>
    </dgm:pt>
    <dgm:pt modelId="{45139615-C639-4F4F-9EE0-F59BB12EEB51}" type="parTrans" cxnId="{1632DE7C-A83B-1F47-B120-3F2648482EE6}">
      <dgm:prSet/>
      <dgm:spPr>
        <a:ln>
          <a:solidFill>
            <a:schemeClr val="bg1">
              <a:lumMod val="65000"/>
            </a:schemeClr>
          </a:solidFill>
        </a:ln>
      </dgm:spPr>
      <dgm:t>
        <a:bodyPr/>
        <a:lstStyle/>
        <a:p>
          <a:endParaRPr lang="en-US"/>
        </a:p>
      </dgm:t>
    </dgm:pt>
    <dgm:pt modelId="{B56A9635-3BAE-7B46-994A-4F5162B86FB2}" type="sibTrans" cxnId="{1632DE7C-A83B-1F47-B120-3F2648482EE6}">
      <dgm:prSet/>
      <dgm:spPr/>
      <dgm:t>
        <a:bodyPr/>
        <a:lstStyle/>
        <a:p>
          <a:endParaRPr lang="en-US"/>
        </a:p>
      </dgm:t>
    </dgm:pt>
    <dgm:pt modelId="{CAD32692-6026-2540-9B4E-0CD8073D5115}">
      <dgm:prSet phldrT="[Text]"/>
      <dgm:spPr>
        <a:solidFill>
          <a:schemeClr val="bg1">
            <a:lumMod val="65000"/>
          </a:schemeClr>
        </a:solidFill>
      </dgm:spPr>
      <dgm:t>
        <a:bodyPr/>
        <a:lstStyle/>
        <a:p>
          <a:r>
            <a:rPr lang="en-US" b="1" dirty="0"/>
            <a:t>KKUH</a:t>
          </a:r>
        </a:p>
      </dgm:t>
    </dgm:pt>
    <dgm:pt modelId="{07EF2E56-BE4A-9040-809A-AADEB4D118B7}" type="parTrans" cxnId="{61C13884-B684-9240-ABD2-93AC2D2FCF3D}">
      <dgm:prSet/>
      <dgm:spPr>
        <a:ln>
          <a:solidFill>
            <a:schemeClr val="bg1">
              <a:lumMod val="65000"/>
            </a:schemeClr>
          </a:solidFill>
        </a:ln>
      </dgm:spPr>
      <dgm:t>
        <a:bodyPr/>
        <a:lstStyle/>
        <a:p>
          <a:endParaRPr lang="en-US"/>
        </a:p>
      </dgm:t>
    </dgm:pt>
    <dgm:pt modelId="{60BF41FD-2A17-BC45-866A-CFDABE04DA53}" type="sibTrans" cxnId="{61C13884-B684-9240-ABD2-93AC2D2FCF3D}">
      <dgm:prSet/>
      <dgm:spPr/>
      <dgm:t>
        <a:bodyPr/>
        <a:lstStyle/>
        <a:p>
          <a:endParaRPr lang="en-US"/>
        </a:p>
      </dgm:t>
    </dgm:pt>
    <dgm:pt modelId="{D093B6E8-1871-5A4E-BFA7-C3F21BE2EC2B}">
      <dgm:prSet phldrT="[Text]"/>
      <dgm:spPr>
        <a:solidFill>
          <a:schemeClr val="bg1">
            <a:lumMod val="65000"/>
          </a:schemeClr>
        </a:solidFill>
      </dgm:spPr>
      <dgm:t>
        <a:bodyPr/>
        <a:lstStyle/>
        <a:p>
          <a:r>
            <a:rPr lang="en-US" dirty="0" err="1"/>
            <a:t>Optha</a:t>
          </a:r>
          <a:endParaRPr lang="en-US" dirty="0"/>
        </a:p>
      </dgm:t>
    </dgm:pt>
    <dgm:pt modelId="{1D41E405-5330-4048-8FE8-79985DC912D7}" type="parTrans" cxnId="{10B63467-E243-5D45-901A-8F2136F1DBF6}">
      <dgm:prSet/>
      <dgm:spPr>
        <a:ln>
          <a:solidFill>
            <a:schemeClr val="bg1">
              <a:lumMod val="65000"/>
            </a:schemeClr>
          </a:solidFill>
        </a:ln>
      </dgm:spPr>
      <dgm:t>
        <a:bodyPr/>
        <a:lstStyle/>
        <a:p>
          <a:endParaRPr lang="en-US"/>
        </a:p>
      </dgm:t>
    </dgm:pt>
    <dgm:pt modelId="{C84DE26F-A81E-E945-A0B9-86C21557D510}" type="sibTrans" cxnId="{10B63467-E243-5D45-901A-8F2136F1DBF6}">
      <dgm:prSet/>
      <dgm:spPr/>
      <dgm:t>
        <a:bodyPr/>
        <a:lstStyle/>
        <a:p>
          <a:endParaRPr lang="en-US"/>
        </a:p>
      </dgm:t>
    </dgm:pt>
    <dgm:pt modelId="{1A9E5291-78F3-AF43-9484-DA628985888C}">
      <dgm:prSet phldrT="[Text]"/>
      <dgm:spPr>
        <a:solidFill>
          <a:schemeClr val="bg1">
            <a:lumMod val="65000"/>
          </a:schemeClr>
        </a:solidFill>
      </dgm:spPr>
      <dgm:t>
        <a:bodyPr/>
        <a:lstStyle/>
        <a:p>
          <a:r>
            <a:rPr lang="en-US" b="1" dirty="0"/>
            <a:t>KAUH</a:t>
          </a:r>
        </a:p>
      </dgm:t>
    </dgm:pt>
    <dgm:pt modelId="{DD2AB869-9E86-E74D-8C88-A8D589CA6ACF}" type="parTrans" cxnId="{052BCED7-5F4D-1840-B09A-3E8C1B3174E4}">
      <dgm:prSet/>
      <dgm:spPr>
        <a:ln>
          <a:solidFill>
            <a:schemeClr val="bg1">
              <a:lumMod val="65000"/>
            </a:schemeClr>
          </a:solidFill>
        </a:ln>
      </dgm:spPr>
      <dgm:t>
        <a:bodyPr/>
        <a:lstStyle/>
        <a:p>
          <a:endParaRPr lang="en-US"/>
        </a:p>
      </dgm:t>
    </dgm:pt>
    <dgm:pt modelId="{3C2F2586-F21C-9D43-B2FA-04D917C0128E}" type="sibTrans" cxnId="{052BCED7-5F4D-1840-B09A-3E8C1B3174E4}">
      <dgm:prSet/>
      <dgm:spPr/>
      <dgm:t>
        <a:bodyPr/>
        <a:lstStyle/>
        <a:p>
          <a:endParaRPr lang="en-US"/>
        </a:p>
      </dgm:t>
    </dgm:pt>
    <dgm:pt modelId="{FE51C466-737F-1E45-A9F7-0DA0A6820B18}">
      <dgm:prSet phldrT="[Text]"/>
      <dgm:spPr>
        <a:solidFill>
          <a:schemeClr val="bg1">
            <a:lumMod val="65000"/>
          </a:schemeClr>
        </a:solidFill>
      </dgm:spPr>
      <dgm:t>
        <a:bodyPr/>
        <a:lstStyle/>
        <a:p>
          <a:r>
            <a:rPr lang="en-US" dirty="0"/>
            <a:t>ENT</a:t>
          </a:r>
        </a:p>
      </dgm:t>
    </dgm:pt>
    <dgm:pt modelId="{95E0F13B-BC54-EE47-8BBA-0350D57ADAD3}" type="parTrans" cxnId="{EFBE5B25-7C92-3147-82BE-B0D889D92DE0}">
      <dgm:prSet/>
      <dgm:spPr>
        <a:ln>
          <a:solidFill>
            <a:schemeClr val="bg1">
              <a:lumMod val="65000"/>
            </a:schemeClr>
          </a:solidFill>
        </a:ln>
      </dgm:spPr>
      <dgm:t>
        <a:bodyPr/>
        <a:lstStyle/>
        <a:p>
          <a:endParaRPr lang="en-US"/>
        </a:p>
      </dgm:t>
    </dgm:pt>
    <dgm:pt modelId="{58A76850-87A0-8A4F-8C89-386F7461B477}" type="sibTrans" cxnId="{EFBE5B25-7C92-3147-82BE-B0D889D92DE0}">
      <dgm:prSet/>
      <dgm:spPr/>
      <dgm:t>
        <a:bodyPr/>
        <a:lstStyle/>
        <a:p>
          <a:endParaRPr lang="en-US"/>
        </a:p>
      </dgm:t>
    </dgm:pt>
    <dgm:pt modelId="{7B06B795-89A2-4EBE-B668-C871B343DC2F}">
      <dgm:prSet phldrT="[Text]"/>
      <dgm:spPr>
        <a:solidFill>
          <a:schemeClr val="bg1">
            <a:lumMod val="65000"/>
          </a:schemeClr>
        </a:solidFill>
      </dgm:spPr>
      <dgm:t>
        <a:bodyPr/>
        <a:lstStyle/>
        <a:p>
          <a:r>
            <a:rPr lang="en-US" b="1" dirty="0"/>
            <a:t>KAUH</a:t>
          </a:r>
        </a:p>
      </dgm:t>
    </dgm:pt>
    <dgm:pt modelId="{04166C16-13A1-4987-A2AA-458AB751F8FD}" type="parTrans" cxnId="{8532B867-FAFA-4FC5-9F14-D81275A4C3FD}">
      <dgm:prSet/>
      <dgm:spPr>
        <a:ln>
          <a:solidFill>
            <a:schemeClr val="bg1">
              <a:lumMod val="65000"/>
            </a:schemeClr>
          </a:solidFill>
        </a:ln>
      </dgm:spPr>
      <dgm:t>
        <a:bodyPr/>
        <a:lstStyle/>
        <a:p>
          <a:pPr rtl="1"/>
          <a:endParaRPr lang="ar-SA"/>
        </a:p>
      </dgm:t>
    </dgm:pt>
    <dgm:pt modelId="{F5F2A7EC-A20E-499D-8DC9-F4A6232EDCA5}" type="sibTrans" cxnId="{8532B867-FAFA-4FC5-9F14-D81275A4C3FD}">
      <dgm:prSet/>
      <dgm:spPr/>
      <dgm:t>
        <a:bodyPr/>
        <a:lstStyle/>
        <a:p>
          <a:pPr rtl="1"/>
          <a:endParaRPr lang="ar-SA"/>
        </a:p>
      </dgm:t>
    </dgm:pt>
    <dgm:pt modelId="{33A6DF92-C228-DE48-9EA1-995DDEFDC2B4}" type="pres">
      <dgm:prSet presAssocID="{74DD9285-E817-5645-BC5E-DEF3DB75EC02}" presName="diagram" presStyleCnt="0">
        <dgm:presLayoutVars>
          <dgm:chPref val="1"/>
          <dgm:dir/>
          <dgm:animOne val="branch"/>
          <dgm:animLvl val="lvl"/>
          <dgm:resizeHandles val="exact"/>
        </dgm:presLayoutVars>
      </dgm:prSet>
      <dgm:spPr/>
      <dgm:t>
        <a:bodyPr/>
        <a:lstStyle/>
        <a:p>
          <a:endParaRPr lang="en-US"/>
        </a:p>
      </dgm:t>
    </dgm:pt>
    <dgm:pt modelId="{5AC2E96D-48FE-054B-A4F0-50D9772C1E35}" type="pres">
      <dgm:prSet presAssocID="{C653B007-CEFF-894A-890A-921310EBBC29}" presName="root1" presStyleCnt="0"/>
      <dgm:spPr/>
    </dgm:pt>
    <dgm:pt modelId="{2F01A45D-EBB9-0840-AA7E-DC584DAF5C5F}" type="pres">
      <dgm:prSet presAssocID="{C653B007-CEFF-894A-890A-921310EBBC29}" presName="LevelOneTextNode" presStyleLbl="node0" presStyleIdx="0" presStyleCnt="1">
        <dgm:presLayoutVars>
          <dgm:chPref val="3"/>
        </dgm:presLayoutVars>
      </dgm:prSet>
      <dgm:spPr/>
      <dgm:t>
        <a:bodyPr/>
        <a:lstStyle/>
        <a:p>
          <a:endParaRPr lang="en-US"/>
        </a:p>
      </dgm:t>
    </dgm:pt>
    <dgm:pt modelId="{A023C520-51A5-CD4D-BC56-F48A56F7396B}" type="pres">
      <dgm:prSet presAssocID="{C653B007-CEFF-894A-890A-921310EBBC29}" presName="level2hierChild" presStyleCnt="0"/>
      <dgm:spPr/>
    </dgm:pt>
    <dgm:pt modelId="{47D84F23-3E3E-8243-96EC-E1860F128ED9}" type="pres">
      <dgm:prSet presAssocID="{45139615-C639-4F4F-9EE0-F59BB12EEB51}" presName="conn2-1" presStyleLbl="parChTrans1D2" presStyleIdx="0" presStyleCnt="3"/>
      <dgm:spPr/>
      <dgm:t>
        <a:bodyPr/>
        <a:lstStyle/>
        <a:p>
          <a:endParaRPr lang="en-US"/>
        </a:p>
      </dgm:t>
    </dgm:pt>
    <dgm:pt modelId="{F951B0F2-0170-C54F-9700-AAF8FBA73066}" type="pres">
      <dgm:prSet presAssocID="{45139615-C639-4F4F-9EE0-F59BB12EEB51}" presName="connTx" presStyleLbl="parChTrans1D2" presStyleIdx="0" presStyleCnt="3"/>
      <dgm:spPr/>
      <dgm:t>
        <a:bodyPr/>
        <a:lstStyle/>
        <a:p>
          <a:endParaRPr lang="en-US"/>
        </a:p>
      </dgm:t>
    </dgm:pt>
    <dgm:pt modelId="{F5B81E04-1DEF-1542-87DD-BF762A1F26DA}" type="pres">
      <dgm:prSet presAssocID="{C70DCB3F-CF04-5D40-9E11-34F5718EAAB4}" presName="root2" presStyleCnt="0"/>
      <dgm:spPr/>
    </dgm:pt>
    <dgm:pt modelId="{FD65416D-58F7-414D-A54A-20E5C028DFE4}" type="pres">
      <dgm:prSet presAssocID="{C70DCB3F-CF04-5D40-9E11-34F5718EAAB4}" presName="LevelTwoTextNode" presStyleLbl="node2" presStyleIdx="0" presStyleCnt="3">
        <dgm:presLayoutVars>
          <dgm:chPref val="3"/>
        </dgm:presLayoutVars>
      </dgm:prSet>
      <dgm:spPr/>
      <dgm:t>
        <a:bodyPr/>
        <a:lstStyle/>
        <a:p>
          <a:endParaRPr lang="en-US"/>
        </a:p>
      </dgm:t>
    </dgm:pt>
    <dgm:pt modelId="{E7CB2560-EF98-6B47-9814-93A20CB7DF3B}" type="pres">
      <dgm:prSet presAssocID="{C70DCB3F-CF04-5D40-9E11-34F5718EAAB4}" presName="level3hierChild" presStyleCnt="0"/>
      <dgm:spPr/>
    </dgm:pt>
    <dgm:pt modelId="{B1F194A6-5AEA-3949-91FE-0AD8404EDCB9}" type="pres">
      <dgm:prSet presAssocID="{07EF2E56-BE4A-9040-809A-AADEB4D118B7}" presName="conn2-1" presStyleLbl="parChTrans1D3" presStyleIdx="0" presStyleCnt="3"/>
      <dgm:spPr/>
      <dgm:t>
        <a:bodyPr/>
        <a:lstStyle/>
        <a:p>
          <a:endParaRPr lang="en-US"/>
        </a:p>
      </dgm:t>
    </dgm:pt>
    <dgm:pt modelId="{81E29F3F-ABEA-7A4B-A46C-B92E5DE0BDE5}" type="pres">
      <dgm:prSet presAssocID="{07EF2E56-BE4A-9040-809A-AADEB4D118B7}" presName="connTx" presStyleLbl="parChTrans1D3" presStyleIdx="0" presStyleCnt="3"/>
      <dgm:spPr/>
      <dgm:t>
        <a:bodyPr/>
        <a:lstStyle/>
        <a:p>
          <a:endParaRPr lang="en-US"/>
        </a:p>
      </dgm:t>
    </dgm:pt>
    <dgm:pt modelId="{B9BC3AA5-AC0D-6B45-B678-37A462820481}" type="pres">
      <dgm:prSet presAssocID="{CAD32692-6026-2540-9B4E-0CD8073D5115}" presName="root2" presStyleCnt="0"/>
      <dgm:spPr/>
    </dgm:pt>
    <dgm:pt modelId="{D409CA46-6A4D-2649-BC02-1638AA522E28}" type="pres">
      <dgm:prSet presAssocID="{CAD32692-6026-2540-9B4E-0CD8073D5115}" presName="LevelTwoTextNode" presStyleLbl="node3" presStyleIdx="0" presStyleCnt="3">
        <dgm:presLayoutVars>
          <dgm:chPref val="3"/>
        </dgm:presLayoutVars>
      </dgm:prSet>
      <dgm:spPr/>
      <dgm:t>
        <a:bodyPr/>
        <a:lstStyle/>
        <a:p>
          <a:endParaRPr lang="en-US"/>
        </a:p>
      </dgm:t>
    </dgm:pt>
    <dgm:pt modelId="{05079AE2-157D-F34E-A684-C8165CA40E89}" type="pres">
      <dgm:prSet presAssocID="{CAD32692-6026-2540-9B4E-0CD8073D5115}" presName="level3hierChild" presStyleCnt="0"/>
      <dgm:spPr/>
    </dgm:pt>
    <dgm:pt modelId="{7F72FF67-E665-EF41-9614-4F5EE3FC7396}" type="pres">
      <dgm:prSet presAssocID="{1D41E405-5330-4048-8FE8-79985DC912D7}" presName="conn2-1" presStyleLbl="parChTrans1D2" presStyleIdx="1" presStyleCnt="3"/>
      <dgm:spPr/>
      <dgm:t>
        <a:bodyPr/>
        <a:lstStyle/>
        <a:p>
          <a:endParaRPr lang="en-US"/>
        </a:p>
      </dgm:t>
    </dgm:pt>
    <dgm:pt modelId="{A86F5768-4D16-394B-AD12-B5CF5C0B1F0F}" type="pres">
      <dgm:prSet presAssocID="{1D41E405-5330-4048-8FE8-79985DC912D7}" presName="connTx" presStyleLbl="parChTrans1D2" presStyleIdx="1" presStyleCnt="3"/>
      <dgm:spPr/>
      <dgm:t>
        <a:bodyPr/>
        <a:lstStyle/>
        <a:p>
          <a:endParaRPr lang="en-US"/>
        </a:p>
      </dgm:t>
    </dgm:pt>
    <dgm:pt modelId="{069AF5E1-9EB5-7E42-81C1-124B50D48E7D}" type="pres">
      <dgm:prSet presAssocID="{D093B6E8-1871-5A4E-BFA7-C3F21BE2EC2B}" presName="root2" presStyleCnt="0"/>
      <dgm:spPr/>
    </dgm:pt>
    <dgm:pt modelId="{A9ED5DD2-83EC-B048-A366-4ACEB3626E6E}" type="pres">
      <dgm:prSet presAssocID="{D093B6E8-1871-5A4E-BFA7-C3F21BE2EC2B}" presName="LevelTwoTextNode" presStyleLbl="node2" presStyleIdx="1" presStyleCnt="3">
        <dgm:presLayoutVars>
          <dgm:chPref val="3"/>
        </dgm:presLayoutVars>
      </dgm:prSet>
      <dgm:spPr/>
      <dgm:t>
        <a:bodyPr/>
        <a:lstStyle/>
        <a:p>
          <a:endParaRPr lang="en-US"/>
        </a:p>
      </dgm:t>
    </dgm:pt>
    <dgm:pt modelId="{C9F26456-80DA-DE46-8D1A-D93BB7635B1D}" type="pres">
      <dgm:prSet presAssocID="{D093B6E8-1871-5A4E-BFA7-C3F21BE2EC2B}" presName="level3hierChild" presStyleCnt="0"/>
      <dgm:spPr/>
    </dgm:pt>
    <dgm:pt modelId="{736DB8FD-7E24-443A-9518-6FE59FE83775}" type="pres">
      <dgm:prSet presAssocID="{04166C16-13A1-4987-A2AA-458AB751F8FD}" presName="conn2-1" presStyleLbl="parChTrans1D3" presStyleIdx="1" presStyleCnt="3"/>
      <dgm:spPr/>
      <dgm:t>
        <a:bodyPr/>
        <a:lstStyle/>
        <a:p>
          <a:endParaRPr lang="en-US"/>
        </a:p>
      </dgm:t>
    </dgm:pt>
    <dgm:pt modelId="{A1BA5ADB-C0CD-4345-B0D9-DED22BAEF046}" type="pres">
      <dgm:prSet presAssocID="{04166C16-13A1-4987-A2AA-458AB751F8FD}" presName="connTx" presStyleLbl="parChTrans1D3" presStyleIdx="1" presStyleCnt="3"/>
      <dgm:spPr/>
      <dgm:t>
        <a:bodyPr/>
        <a:lstStyle/>
        <a:p>
          <a:endParaRPr lang="en-US"/>
        </a:p>
      </dgm:t>
    </dgm:pt>
    <dgm:pt modelId="{294CBC8F-1019-4AE3-BAA2-27DE53986EE0}" type="pres">
      <dgm:prSet presAssocID="{7B06B795-89A2-4EBE-B668-C871B343DC2F}" presName="root2" presStyleCnt="0"/>
      <dgm:spPr/>
    </dgm:pt>
    <dgm:pt modelId="{75F7C978-C08A-491D-940B-807E7E112DAF}" type="pres">
      <dgm:prSet presAssocID="{7B06B795-89A2-4EBE-B668-C871B343DC2F}" presName="LevelTwoTextNode" presStyleLbl="node3" presStyleIdx="1" presStyleCnt="3">
        <dgm:presLayoutVars>
          <dgm:chPref val="3"/>
        </dgm:presLayoutVars>
      </dgm:prSet>
      <dgm:spPr/>
      <dgm:t>
        <a:bodyPr/>
        <a:lstStyle/>
        <a:p>
          <a:endParaRPr lang="en-US"/>
        </a:p>
      </dgm:t>
    </dgm:pt>
    <dgm:pt modelId="{8962B96B-D027-41CC-B964-AEC476CE7499}" type="pres">
      <dgm:prSet presAssocID="{7B06B795-89A2-4EBE-B668-C871B343DC2F}" presName="level3hierChild" presStyleCnt="0"/>
      <dgm:spPr/>
    </dgm:pt>
    <dgm:pt modelId="{99BBCCFF-3EA1-C543-BFDD-376D7F0D6F60}" type="pres">
      <dgm:prSet presAssocID="{95E0F13B-BC54-EE47-8BBA-0350D57ADAD3}" presName="conn2-1" presStyleLbl="parChTrans1D2" presStyleIdx="2" presStyleCnt="3"/>
      <dgm:spPr/>
      <dgm:t>
        <a:bodyPr/>
        <a:lstStyle/>
        <a:p>
          <a:endParaRPr lang="en-US"/>
        </a:p>
      </dgm:t>
    </dgm:pt>
    <dgm:pt modelId="{5B929B23-9E03-6F49-97E3-CA1B4A3C98F5}" type="pres">
      <dgm:prSet presAssocID="{95E0F13B-BC54-EE47-8BBA-0350D57ADAD3}" presName="connTx" presStyleLbl="parChTrans1D2" presStyleIdx="2" presStyleCnt="3"/>
      <dgm:spPr/>
      <dgm:t>
        <a:bodyPr/>
        <a:lstStyle/>
        <a:p>
          <a:endParaRPr lang="en-US"/>
        </a:p>
      </dgm:t>
    </dgm:pt>
    <dgm:pt modelId="{96370020-B7E2-7D4F-A4A5-D3F420D3E53C}" type="pres">
      <dgm:prSet presAssocID="{FE51C466-737F-1E45-A9F7-0DA0A6820B18}" presName="root2" presStyleCnt="0"/>
      <dgm:spPr/>
    </dgm:pt>
    <dgm:pt modelId="{C76495C1-926B-1645-942A-AF8F8D297B37}" type="pres">
      <dgm:prSet presAssocID="{FE51C466-737F-1E45-A9F7-0DA0A6820B18}" presName="LevelTwoTextNode" presStyleLbl="node2" presStyleIdx="2" presStyleCnt="3">
        <dgm:presLayoutVars>
          <dgm:chPref val="3"/>
        </dgm:presLayoutVars>
      </dgm:prSet>
      <dgm:spPr/>
      <dgm:t>
        <a:bodyPr/>
        <a:lstStyle/>
        <a:p>
          <a:endParaRPr lang="en-US"/>
        </a:p>
      </dgm:t>
    </dgm:pt>
    <dgm:pt modelId="{FDE0C025-B6DB-D84E-9E70-3EF10B1FAA55}" type="pres">
      <dgm:prSet presAssocID="{FE51C466-737F-1E45-A9F7-0DA0A6820B18}" presName="level3hierChild" presStyleCnt="0"/>
      <dgm:spPr/>
    </dgm:pt>
    <dgm:pt modelId="{93E687CF-FB35-694E-91E3-737684047402}" type="pres">
      <dgm:prSet presAssocID="{DD2AB869-9E86-E74D-8C88-A8D589CA6ACF}" presName="conn2-1" presStyleLbl="parChTrans1D3" presStyleIdx="2" presStyleCnt="3"/>
      <dgm:spPr/>
      <dgm:t>
        <a:bodyPr/>
        <a:lstStyle/>
        <a:p>
          <a:endParaRPr lang="en-US"/>
        </a:p>
      </dgm:t>
    </dgm:pt>
    <dgm:pt modelId="{B4EC90FE-B800-D14C-8F5B-3A884DBF5AC8}" type="pres">
      <dgm:prSet presAssocID="{DD2AB869-9E86-E74D-8C88-A8D589CA6ACF}" presName="connTx" presStyleLbl="parChTrans1D3" presStyleIdx="2" presStyleCnt="3"/>
      <dgm:spPr/>
      <dgm:t>
        <a:bodyPr/>
        <a:lstStyle/>
        <a:p>
          <a:endParaRPr lang="en-US"/>
        </a:p>
      </dgm:t>
    </dgm:pt>
    <dgm:pt modelId="{7E322114-909A-9A41-B0F3-4B6D41448ACB}" type="pres">
      <dgm:prSet presAssocID="{1A9E5291-78F3-AF43-9484-DA628985888C}" presName="root2" presStyleCnt="0"/>
      <dgm:spPr/>
    </dgm:pt>
    <dgm:pt modelId="{2EB32FCC-AB7E-3743-A743-B205A4204E0E}" type="pres">
      <dgm:prSet presAssocID="{1A9E5291-78F3-AF43-9484-DA628985888C}" presName="LevelTwoTextNode" presStyleLbl="node3" presStyleIdx="2" presStyleCnt="3">
        <dgm:presLayoutVars>
          <dgm:chPref val="3"/>
        </dgm:presLayoutVars>
      </dgm:prSet>
      <dgm:spPr/>
      <dgm:t>
        <a:bodyPr/>
        <a:lstStyle/>
        <a:p>
          <a:endParaRPr lang="en-US"/>
        </a:p>
      </dgm:t>
    </dgm:pt>
    <dgm:pt modelId="{9FFF7054-002F-2A49-A93B-A7F30A3A0434}" type="pres">
      <dgm:prSet presAssocID="{1A9E5291-78F3-AF43-9484-DA628985888C}" presName="level3hierChild" presStyleCnt="0"/>
      <dgm:spPr/>
    </dgm:pt>
  </dgm:ptLst>
  <dgm:cxnLst>
    <dgm:cxn modelId="{8E4635D1-8D5B-6F45-827D-19917C699E74}" type="presOf" srcId="{74DD9285-E817-5645-BC5E-DEF3DB75EC02}" destId="{33A6DF92-C228-DE48-9EA1-995DDEFDC2B4}" srcOrd="0" destOrd="0" presId="urn:microsoft.com/office/officeart/2005/8/layout/hierarchy2"/>
    <dgm:cxn modelId="{5DF2034C-E0A1-D747-BD30-39A0A35053DC}" type="presOf" srcId="{07EF2E56-BE4A-9040-809A-AADEB4D118B7}" destId="{81E29F3F-ABEA-7A4B-A46C-B92E5DE0BDE5}" srcOrd="1" destOrd="0" presId="urn:microsoft.com/office/officeart/2005/8/layout/hierarchy2"/>
    <dgm:cxn modelId="{61C13884-B684-9240-ABD2-93AC2D2FCF3D}" srcId="{C70DCB3F-CF04-5D40-9E11-34F5718EAAB4}" destId="{CAD32692-6026-2540-9B4E-0CD8073D5115}" srcOrd="0" destOrd="0" parTransId="{07EF2E56-BE4A-9040-809A-AADEB4D118B7}" sibTransId="{60BF41FD-2A17-BC45-866A-CFDABE04DA53}"/>
    <dgm:cxn modelId="{EA14720E-BB9A-8848-A7CE-A3D8DBAD54A2}" type="presOf" srcId="{07EF2E56-BE4A-9040-809A-AADEB4D118B7}" destId="{B1F194A6-5AEA-3949-91FE-0AD8404EDCB9}" srcOrd="0" destOrd="0" presId="urn:microsoft.com/office/officeart/2005/8/layout/hierarchy2"/>
    <dgm:cxn modelId="{E26C3046-9165-2F4F-AC8D-B01354496D69}" type="presOf" srcId="{C70DCB3F-CF04-5D40-9E11-34F5718EAAB4}" destId="{FD65416D-58F7-414D-A54A-20E5C028DFE4}" srcOrd="0" destOrd="0" presId="urn:microsoft.com/office/officeart/2005/8/layout/hierarchy2"/>
    <dgm:cxn modelId="{1632DE7C-A83B-1F47-B120-3F2648482EE6}" srcId="{C653B007-CEFF-894A-890A-921310EBBC29}" destId="{C70DCB3F-CF04-5D40-9E11-34F5718EAAB4}" srcOrd="0" destOrd="0" parTransId="{45139615-C639-4F4F-9EE0-F59BB12EEB51}" sibTransId="{B56A9635-3BAE-7B46-994A-4F5162B86FB2}"/>
    <dgm:cxn modelId="{7B41FF2E-2BE3-2C45-A3DF-05C4BAA6FC0B}" type="presOf" srcId="{45139615-C639-4F4F-9EE0-F59BB12EEB51}" destId="{F951B0F2-0170-C54F-9700-AAF8FBA73066}" srcOrd="1" destOrd="0" presId="urn:microsoft.com/office/officeart/2005/8/layout/hierarchy2"/>
    <dgm:cxn modelId="{C0185FD4-04C5-3F46-BBBE-689568850A45}" type="presOf" srcId="{D093B6E8-1871-5A4E-BFA7-C3F21BE2EC2B}" destId="{A9ED5DD2-83EC-B048-A366-4ACEB3626E6E}" srcOrd="0" destOrd="0" presId="urn:microsoft.com/office/officeart/2005/8/layout/hierarchy2"/>
    <dgm:cxn modelId="{BDD36350-94AC-AF4B-AFCC-0037A8F84320}" type="presOf" srcId="{FE51C466-737F-1E45-A9F7-0DA0A6820B18}" destId="{C76495C1-926B-1645-942A-AF8F8D297B37}" srcOrd="0" destOrd="0" presId="urn:microsoft.com/office/officeart/2005/8/layout/hierarchy2"/>
    <dgm:cxn modelId="{ECC5D0A7-A31E-3A4D-A8B3-E479EFBABC01}" type="presOf" srcId="{1D41E405-5330-4048-8FE8-79985DC912D7}" destId="{7F72FF67-E665-EF41-9614-4F5EE3FC7396}" srcOrd="0" destOrd="0" presId="urn:microsoft.com/office/officeart/2005/8/layout/hierarchy2"/>
    <dgm:cxn modelId="{394DF1BF-2624-964D-B905-3E757DA9CA63}" type="presOf" srcId="{CAD32692-6026-2540-9B4E-0CD8073D5115}" destId="{D409CA46-6A4D-2649-BC02-1638AA522E28}" srcOrd="0" destOrd="0" presId="urn:microsoft.com/office/officeart/2005/8/layout/hierarchy2"/>
    <dgm:cxn modelId="{8906CA45-91B6-EA4E-8A5E-3132D9AEA47A}" type="presOf" srcId="{DD2AB869-9E86-E74D-8C88-A8D589CA6ACF}" destId="{93E687CF-FB35-694E-91E3-737684047402}" srcOrd="0" destOrd="0" presId="urn:microsoft.com/office/officeart/2005/8/layout/hierarchy2"/>
    <dgm:cxn modelId="{902D1C02-4905-2E46-A18E-936EF27C3471}" type="presOf" srcId="{95E0F13B-BC54-EE47-8BBA-0350D57ADAD3}" destId="{99BBCCFF-3EA1-C543-BFDD-376D7F0D6F60}" srcOrd="0" destOrd="0" presId="urn:microsoft.com/office/officeart/2005/8/layout/hierarchy2"/>
    <dgm:cxn modelId="{FA79F800-A1A1-144E-9565-7C9BD1FCBDF3}" type="presOf" srcId="{1A9E5291-78F3-AF43-9484-DA628985888C}" destId="{2EB32FCC-AB7E-3743-A743-B205A4204E0E}" srcOrd="0" destOrd="0" presId="urn:microsoft.com/office/officeart/2005/8/layout/hierarchy2"/>
    <dgm:cxn modelId="{4C1BF7C2-CC99-CB45-B636-2B91CA416ED1}" type="presOf" srcId="{7B06B795-89A2-4EBE-B668-C871B343DC2F}" destId="{75F7C978-C08A-491D-940B-807E7E112DAF}" srcOrd="0" destOrd="0" presId="urn:microsoft.com/office/officeart/2005/8/layout/hierarchy2"/>
    <dgm:cxn modelId="{1284CB18-1153-1147-8857-CCD0F8A80737}" type="presOf" srcId="{95E0F13B-BC54-EE47-8BBA-0350D57ADAD3}" destId="{5B929B23-9E03-6F49-97E3-CA1B4A3C98F5}" srcOrd="1" destOrd="0" presId="urn:microsoft.com/office/officeart/2005/8/layout/hierarchy2"/>
    <dgm:cxn modelId="{93A415C9-A7C8-5047-89F4-E75311EF3662}" type="presOf" srcId="{C653B007-CEFF-894A-890A-921310EBBC29}" destId="{2F01A45D-EBB9-0840-AA7E-DC584DAF5C5F}" srcOrd="0" destOrd="0" presId="urn:microsoft.com/office/officeart/2005/8/layout/hierarchy2"/>
    <dgm:cxn modelId="{E263F4D6-CF2C-CF45-824C-9A6A68D3D25A}" srcId="{74DD9285-E817-5645-BC5E-DEF3DB75EC02}" destId="{C653B007-CEFF-894A-890A-921310EBBC29}" srcOrd="0" destOrd="0" parTransId="{F56A120F-9C41-D04A-B603-A284C3A8DCE6}" sibTransId="{CD25DBC9-47B9-0648-91A5-AAF8E2084347}"/>
    <dgm:cxn modelId="{8532B867-FAFA-4FC5-9F14-D81275A4C3FD}" srcId="{D093B6E8-1871-5A4E-BFA7-C3F21BE2EC2B}" destId="{7B06B795-89A2-4EBE-B668-C871B343DC2F}" srcOrd="0" destOrd="0" parTransId="{04166C16-13A1-4987-A2AA-458AB751F8FD}" sibTransId="{F5F2A7EC-A20E-499D-8DC9-F4A6232EDCA5}"/>
    <dgm:cxn modelId="{052BCED7-5F4D-1840-B09A-3E8C1B3174E4}" srcId="{FE51C466-737F-1E45-A9F7-0DA0A6820B18}" destId="{1A9E5291-78F3-AF43-9484-DA628985888C}" srcOrd="0" destOrd="0" parTransId="{DD2AB869-9E86-E74D-8C88-A8D589CA6ACF}" sibTransId="{3C2F2586-F21C-9D43-B2FA-04D917C0128E}"/>
    <dgm:cxn modelId="{10B63467-E243-5D45-901A-8F2136F1DBF6}" srcId="{C653B007-CEFF-894A-890A-921310EBBC29}" destId="{D093B6E8-1871-5A4E-BFA7-C3F21BE2EC2B}" srcOrd="1" destOrd="0" parTransId="{1D41E405-5330-4048-8FE8-79985DC912D7}" sibTransId="{C84DE26F-A81E-E945-A0B9-86C21557D510}"/>
    <dgm:cxn modelId="{0B08ED83-8A6C-8F42-91E3-49AAFEF6355B}" type="presOf" srcId="{04166C16-13A1-4987-A2AA-458AB751F8FD}" destId="{A1BA5ADB-C0CD-4345-B0D9-DED22BAEF046}" srcOrd="1" destOrd="0" presId="urn:microsoft.com/office/officeart/2005/8/layout/hierarchy2"/>
    <dgm:cxn modelId="{A099682A-7E1F-D247-80B2-35777FA279EB}" type="presOf" srcId="{04166C16-13A1-4987-A2AA-458AB751F8FD}" destId="{736DB8FD-7E24-443A-9518-6FE59FE83775}" srcOrd="0" destOrd="0" presId="urn:microsoft.com/office/officeart/2005/8/layout/hierarchy2"/>
    <dgm:cxn modelId="{FEE3581C-79BB-804F-864C-C1FA602EEB56}" type="presOf" srcId="{1D41E405-5330-4048-8FE8-79985DC912D7}" destId="{A86F5768-4D16-394B-AD12-B5CF5C0B1F0F}" srcOrd="1" destOrd="0" presId="urn:microsoft.com/office/officeart/2005/8/layout/hierarchy2"/>
    <dgm:cxn modelId="{0D64CF2B-6ACC-2540-A056-0D3BF0C55D73}" type="presOf" srcId="{DD2AB869-9E86-E74D-8C88-A8D589CA6ACF}" destId="{B4EC90FE-B800-D14C-8F5B-3A884DBF5AC8}" srcOrd="1" destOrd="0" presId="urn:microsoft.com/office/officeart/2005/8/layout/hierarchy2"/>
    <dgm:cxn modelId="{C6D8431C-E649-8844-9F88-9AF019BA9A66}" type="presOf" srcId="{45139615-C639-4F4F-9EE0-F59BB12EEB51}" destId="{47D84F23-3E3E-8243-96EC-E1860F128ED9}" srcOrd="0" destOrd="0" presId="urn:microsoft.com/office/officeart/2005/8/layout/hierarchy2"/>
    <dgm:cxn modelId="{EFBE5B25-7C92-3147-82BE-B0D889D92DE0}" srcId="{C653B007-CEFF-894A-890A-921310EBBC29}" destId="{FE51C466-737F-1E45-A9F7-0DA0A6820B18}" srcOrd="2" destOrd="0" parTransId="{95E0F13B-BC54-EE47-8BBA-0350D57ADAD3}" sibTransId="{58A76850-87A0-8A4F-8C89-386F7461B477}"/>
    <dgm:cxn modelId="{BFB6B100-E17D-BF40-AA17-CE8BD1A6838B}" type="presParOf" srcId="{33A6DF92-C228-DE48-9EA1-995DDEFDC2B4}" destId="{5AC2E96D-48FE-054B-A4F0-50D9772C1E35}" srcOrd="0" destOrd="0" presId="urn:microsoft.com/office/officeart/2005/8/layout/hierarchy2"/>
    <dgm:cxn modelId="{112682AE-7AEA-4640-86C2-340846DB2E27}" type="presParOf" srcId="{5AC2E96D-48FE-054B-A4F0-50D9772C1E35}" destId="{2F01A45D-EBB9-0840-AA7E-DC584DAF5C5F}" srcOrd="0" destOrd="0" presId="urn:microsoft.com/office/officeart/2005/8/layout/hierarchy2"/>
    <dgm:cxn modelId="{9FF4D809-1B3C-4942-8195-28AD7DB93BC6}" type="presParOf" srcId="{5AC2E96D-48FE-054B-A4F0-50D9772C1E35}" destId="{A023C520-51A5-CD4D-BC56-F48A56F7396B}" srcOrd="1" destOrd="0" presId="urn:microsoft.com/office/officeart/2005/8/layout/hierarchy2"/>
    <dgm:cxn modelId="{1B403D91-CAB0-C849-A9B6-BF6E832FD786}" type="presParOf" srcId="{A023C520-51A5-CD4D-BC56-F48A56F7396B}" destId="{47D84F23-3E3E-8243-96EC-E1860F128ED9}" srcOrd="0" destOrd="0" presId="urn:microsoft.com/office/officeart/2005/8/layout/hierarchy2"/>
    <dgm:cxn modelId="{B996A21A-7FB0-0E4B-AFA1-DFFEF72474FE}" type="presParOf" srcId="{47D84F23-3E3E-8243-96EC-E1860F128ED9}" destId="{F951B0F2-0170-C54F-9700-AAF8FBA73066}" srcOrd="0" destOrd="0" presId="urn:microsoft.com/office/officeart/2005/8/layout/hierarchy2"/>
    <dgm:cxn modelId="{8B7CD8C0-2FEE-0946-8CDE-C64645B72416}" type="presParOf" srcId="{A023C520-51A5-CD4D-BC56-F48A56F7396B}" destId="{F5B81E04-1DEF-1542-87DD-BF762A1F26DA}" srcOrd="1" destOrd="0" presId="urn:microsoft.com/office/officeart/2005/8/layout/hierarchy2"/>
    <dgm:cxn modelId="{4CEACD78-78F6-1B47-BAA0-36B177C4AA87}" type="presParOf" srcId="{F5B81E04-1DEF-1542-87DD-BF762A1F26DA}" destId="{FD65416D-58F7-414D-A54A-20E5C028DFE4}" srcOrd="0" destOrd="0" presId="urn:microsoft.com/office/officeart/2005/8/layout/hierarchy2"/>
    <dgm:cxn modelId="{DF025CC1-8BC0-DA42-B20E-CEC9ADE88C87}" type="presParOf" srcId="{F5B81E04-1DEF-1542-87DD-BF762A1F26DA}" destId="{E7CB2560-EF98-6B47-9814-93A20CB7DF3B}" srcOrd="1" destOrd="0" presId="urn:microsoft.com/office/officeart/2005/8/layout/hierarchy2"/>
    <dgm:cxn modelId="{DCAF3EE4-3535-C340-8F4F-D78DCC6C814C}" type="presParOf" srcId="{E7CB2560-EF98-6B47-9814-93A20CB7DF3B}" destId="{B1F194A6-5AEA-3949-91FE-0AD8404EDCB9}" srcOrd="0" destOrd="0" presId="urn:microsoft.com/office/officeart/2005/8/layout/hierarchy2"/>
    <dgm:cxn modelId="{DA6FBDA7-B0B2-C94F-9123-63FB021B1965}" type="presParOf" srcId="{B1F194A6-5AEA-3949-91FE-0AD8404EDCB9}" destId="{81E29F3F-ABEA-7A4B-A46C-B92E5DE0BDE5}" srcOrd="0" destOrd="0" presId="urn:microsoft.com/office/officeart/2005/8/layout/hierarchy2"/>
    <dgm:cxn modelId="{E08A5A6D-0D25-0C4F-8F6B-E98EE3CF22CF}" type="presParOf" srcId="{E7CB2560-EF98-6B47-9814-93A20CB7DF3B}" destId="{B9BC3AA5-AC0D-6B45-B678-37A462820481}" srcOrd="1" destOrd="0" presId="urn:microsoft.com/office/officeart/2005/8/layout/hierarchy2"/>
    <dgm:cxn modelId="{3B8CC05D-8C1A-F642-8F4F-08CAD5D4EA64}" type="presParOf" srcId="{B9BC3AA5-AC0D-6B45-B678-37A462820481}" destId="{D409CA46-6A4D-2649-BC02-1638AA522E28}" srcOrd="0" destOrd="0" presId="urn:microsoft.com/office/officeart/2005/8/layout/hierarchy2"/>
    <dgm:cxn modelId="{5F188723-1A5D-3144-BE62-5E92F81BEE3F}" type="presParOf" srcId="{B9BC3AA5-AC0D-6B45-B678-37A462820481}" destId="{05079AE2-157D-F34E-A684-C8165CA40E89}" srcOrd="1" destOrd="0" presId="urn:microsoft.com/office/officeart/2005/8/layout/hierarchy2"/>
    <dgm:cxn modelId="{1A6CCB9D-418C-A04C-A27E-4035E2B3D0CB}" type="presParOf" srcId="{A023C520-51A5-CD4D-BC56-F48A56F7396B}" destId="{7F72FF67-E665-EF41-9614-4F5EE3FC7396}" srcOrd="2" destOrd="0" presId="urn:microsoft.com/office/officeart/2005/8/layout/hierarchy2"/>
    <dgm:cxn modelId="{6FC3C0EC-2150-1549-80B9-E7772E20096F}" type="presParOf" srcId="{7F72FF67-E665-EF41-9614-4F5EE3FC7396}" destId="{A86F5768-4D16-394B-AD12-B5CF5C0B1F0F}" srcOrd="0" destOrd="0" presId="urn:microsoft.com/office/officeart/2005/8/layout/hierarchy2"/>
    <dgm:cxn modelId="{BF82BC4B-5B17-B249-B8F8-0E4E3CAE9F8D}" type="presParOf" srcId="{A023C520-51A5-CD4D-BC56-F48A56F7396B}" destId="{069AF5E1-9EB5-7E42-81C1-124B50D48E7D}" srcOrd="3" destOrd="0" presId="urn:microsoft.com/office/officeart/2005/8/layout/hierarchy2"/>
    <dgm:cxn modelId="{4B0180CC-19CD-9646-9948-B7F9BCC2BFBF}" type="presParOf" srcId="{069AF5E1-9EB5-7E42-81C1-124B50D48E7D}" destId="{A9ED5DD2-83EC-B048-A366-4ACEB3626E6E}" srcOrd="0" destOrd="0" presId="urn:microsoft.com/office/officeart/2005/8/layout/hierarchy2"/>
    <dgm:cxn modelId="{6EB9D501-636F-B34F-84D9-540B95DF1E0B}" type="presParOf" srcId="{069AF5E1-9EB5-7E42-81C1-124B50D48E7D}" destId="{C9F26456-80DA-DE46-8D1A-D93BB7635B1D}" srcOrd="1" destOrd="0" presId="urn:microsoft.com/office/officeart/2005/8/layout/hierarchy2"/>
    <dgm:cxn modelId="{F7F61848-8106-4B43-82B1-B43D7672F927}" type="presParOf" srcId="{C9F26456-80DA-DE46-8D1A-D93BB7635B1D}" destId="{736DB8FD-7E24-443A-9518-6FE59FE83775}" srcOrd="0" destOrd="0" presId="urn:microsoft.com/office/officeart/2005/8/layout/hierarchy2"/>
    <dgm:cxn modelId="{8819A826-21BA-7B4C-A2DC-F7FBA38EB2CC}" type="presParOf" srcId="{736DB8FD-7E24-443A-9518-6FE59FE83775}" destId="{A1BA5ADB-C0CD-4345-B0D9-DED22BAEF046}" srcOrd="0" destOrd="0" presId="urn:microsoft.com/office/officeart/2005/8/layout/hierarchy2"/>
    <dgm:cxn modelId="{0FE28AEB-CFF8-DB42-82BD-8286E2CA1F7E}" type="presParOf" srcId="{C9F26456-80DA-DE46-8D1A-D93BB7635B1D}" destId="{294CBC8F-1019-4AE3-BAA2-27DE53986EE0}" srcOrd="1" destOrd="0" presId="urn:microsoft.com/office/officeart/2005/8/layout/hierarchy2"/>
    <dgm:cxn modelId="{0EBAC34B-EB76-434F-AF65-561C3E678E5B}" type="presParOf" srcId="{294CBC8F-1019-4AE3-BAA2-27DE53986EE0}" destId="{75F7C978-C08A-491D-940B-807E7E112DAF}" srcOrd="0" destOrd="0" presId="urn:microsoft.com/office/officeart/2005/8/layout/hierarchy2"/>
    <dgm:cxn modelId="{BCFFC912-62A9-0C4D-ADD2-A2A1851AEACB}" type="presParOf" srcId="{294CBC8F-1019-4AE3-BAA2-27DE53986EE0}" destId="{8962B96B-D027-41CC-B964-AEC476CE7499}" srcOrd="1" destOrd="0" presId="urn:microsoft.com/office/officeart/2005/8/layout/hierarchy2"/>
    <dgm:cxn modelId="{8C616261-6B68-2644-AC36-32D8EDDAB173}" type="presParOf" srcId="{A023C520-51A5-CD4D-BC56-F48A56F7396B}" destId="{99BBCCFF-3EA1-C543-BFDD-376D7F0D6F60}" srcOrd="4" destOrd="0" presId="urn:microsoft.com/office/officeart/2005/8/layout/hierarchy2"/>
    <dgm:cxn modelId="{F604DE14-57AE-934A-8183-167A557D63D2}" type="presParOf" srcId="{99BBCCFF-3EA1-C543-BFDD-376D7F0D6F60}" destId="{5B929B23-9E03-6F49-97E3-CA1B4A3C98F5}" srcOrd="0" destOrd="0" presId="urn:microsoft.com/office/officeart/2005/8/layout/hierarchy2"/>
    <dgm:cxn modelId="{01226E93-5E1D-5248-8C6B-77307176E005}" type="presParOf" srcId="{A023C520-51A5-CD4D-BC56-F48A56F7396B}" destId="{96370020-B7E2-7D4F-A4A5-D3F420D3E53C}" srcOrd="5" destOrd="0" presId="urn:microsoft.com/office/officeart/2005/8/layout/hierarchy2"/>
    <dgm:cxn modelId="{3FB7B58D-BDFF-CE4D-9774-A8E06C9AB678}" type="presParOf" srcId="{96370020-B7E2-7D4F-A4A5-D3F420D3E53C}" destId="{C76495C1-926B-1645-942A-AF8F8D297B37}" srcOrd="0" destOrd="0" presId="urn:microsoft.com/office/officeart/2005/8/layout/hierarchy2"/>
    <dgm:cxn modelId="{7A18549C-E127-6842-A45D-05722B32AF74}" type="presParOf" srcId="{96370020-B7E2-7D4F-A4A5-D3F420D3E53C}" destId="{FDE0C025-B6DB-D84E-9E70-3EF10B1FAA55}" srcOrd="1" destOrd="0" presId="urn:microsoft.com/office/officeart/2005/8/layout/hierarchy2"/>
    <dgm:cxn modelId="{C3CA085C-8BC2-4E40-8E1B-0E532A6A40B7}" type="presParOf" srcId="{FDE0C025-B6DB-D84E-9E70-3EF10B1FAA55}" destId="{93E687CF-FB35-694E-91E3-737684047402}" srcOrd="0" destOrd="0" presId="urn:microsoft.com/office/officeart/2005/8/layout/hierarchy2"/>
    <dgm:cxn modelId="{B17A39B3-3110-0B41-B1DA-974A1AF63907}" type="presParOf" srcId="{93E687CF-FB35-694E-91E3-737684047402}" destId="{B4EC90FE-B800-D14C-8F5B-3A884DBF5AC8}" srcOrd="0" destOrd="0" presId="urn:microsoft.com/office/officeart/2005/8/layout/hierarchy2"/>
    <dgm:cxn modelId="{441A3B1B-E2BA-0A43-BA3E-07EB7441A71D}" type="presParOf" srcId="{FDE0C025-B6DB-D84E-9E70-3EF10B1FAA55}" destId="{7E322114-909A-9A41-B0F3-4B6D41448ACB}" srcOrd="1" destOrd="0" presId="urn:microsoft.com/office/officeart/2005/8/layout/hierarchy2"/>
    <dgm:cxn modelId="{82DF29DB-AC35-FB48-A538-0122089060FB}" type="presParOf" srcId="{7E322114-909A-9A41-B0F3-4B6D41448ACB}" destId="{2EB32FCC-AB7E-3743-A743-B205A4204E0E}" srcOrd="0" destOrd="0" presId="urn:microsoft.com/office/officeart/2005/8/layout/hierarchy2"/>
    <dgm:cxn modelId="{6E6FE8C6-84E8-414A-9A97-3A6E0F4924E6}" type="presParOf" srcId="{7E322114-909A-9A41-B0F3-4B6D41448ACB}" destId="{9FFF7054-002F-2A49-A93B-A7F30A3A0434}" srcOrd="1" destOrd="0" presId="urn:microsoft.com/office/officeart/2005/8/layout/hierarchy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567A6D8-91BE-E146-A9A4-C5E802B8D916}" type="doc">
      <dgm:prSet loTypeId="urn:microsoft.com/office/officeart/2005/8/layout/hierarchy2" loCatId="" qsTypeId="urn:microsoft.com/office/officeart/2005/8/quickstyle/simple4" qsCatId="simple" csTypeId="urn:microsoft.com/office/officeart/2005/8/colors/accent1_2" csCatId="accent1" phldr="1"/>
      <dgm:spPr/>
      <dgm:t>
        <a:bodyPr/>
        <a:lstStyle/>
        <a:p>
          <a:endParaRPr lang="en-US"/>
        </a:p>
      </dgm:t>
    </dgm:pt>
    <dgm:pt modelId="{956C3848-971E-5745-8560-906669AAD7D8}">
      <dgm:prSet phldrT="[Text]" custT="1"/>
      <dgm:spPr>
        <a:solidFill>
          <a:srgbClr val="FF9966"/>
        </a:solidFill>
      </dgm:spPr>
      <dgm:t>
        <a:bodyPr/>
        <a:lstStyle/>
        <a:p>
          <a:r>
            <a:rPr lang="en-US" sz="2400"/>
            <a:t>Cycle 3</a:t>
          </a:r>
        </a:p>
      </dgm:t>
    </dgm:pt>
    <dgm:pt modelId="{907D52FF-9430-5941-BD28-4722E617BE31}" type="parTrans" cxnId="{6FB49E25-A92F-EC4F-AD78-9AB1EFF3593C}">
      <dgm:prSet/>
      <dgm:spPr/>
      <dgm:t>
        <a:bodyPr/>
        <a:lstStyle/>
        <a:p>
          <a:endParaRPr lang="en-US" sz="4000"/>
        </a:p>
      </dgm:t>
    </dgm:pt>
    <dgm:pt modelId="{EDFDB6AC-DCEA-3B4B-B030-454BF76D933D}" type="sibTrans" cxnId="{6FB49E25-A92F-EC4F-AD78-9AB1EFF3593C}">
      <dgm:prSet/>
      <dgm:spPr/>
      <dgm:t>
        <a:bodyPr/>
        <a:lstStyle/>
        <a:p>
          <a:endParaRPr lang="en-US" sz="4000"/>
        </a:p>
      </dgm:t>
    </dgm:pt>
    <dgm:pt modelId="{CDDA3989-48E7-5946-A0F8-93C1FC7D790E}">
      <dgm:prSet phldrT="[Text]" custT="1"/>
      <dgm:spPr>
        <a:solidFill>
          <a:srgbClr val="FF9966"/>
        </a:solidFill>
      </dgm:spPr>
      <dgm:t>
        <a:bodyPr/>
        <a:lstStyle/>
        <a:p>
          <a:r>
            <a:rPr lang="en-US" sz="2400"/>
            <a:t>PHC</a:t>
          </a:r>
        </a:p>
      </dgm:t>
    </dgm:pt>
    <dgm:pt modelId="{07A93F7C-B669-1B4D-B8CE-5BF3649542CF}" type="parTrans" cxnId="{AE1AA9F8-57B4-2243-9BD2-7273774D7E1B}">
      <dgm:prSet custT="1"/>
      <dgm:spPr>
        <a:ln>
          <a:solidFill>
            <a:srgbClr val="FF9966"/>
          </a:solidFill>
        </a:ln>
      </dgm:spPr>
      <dgm:t>
        <a:bodyPr/>
        <a:lstStyle/>
        <a:p>
          <a:endParaRPr lang="en-US" sz="1050"/>
        </a:p>
      </dgm:t>
    </dgm:pt>
    <dgm:pt modelId="{9F2204E3-AAF3-654B-AB4C-F63A6BC695B5}" type="sibTrans" cxnId="{AE1AA9F8-57B4-2243-9BD2-7273774D7E1B}">
      <dgm:prSet/>
      <dgm:spPr/>
      <dgm:t>
        <a:bodyPr/>
        <a:lstStyle/>
        <a:p>
          <a:endParaRPr lang="en-US" sz="4000"/>
        </a:p>
      </dgm:t>
    </dgm:pt>
    <dgm:pt modelId="{CCB94EF2-53EF-9347-8F60-E8DEB94FB190}">
      <dgm:prSet phldrT="[Text]" custT="1"/>
      <dgm:spPr>
        <a:solidFill>
          <a:srgbClr val="FF9966"/>
        </a:solidFill>
      </dgm:spPr>
      <dgm:t>
        <a:bodyPr/>
        <a:lstStyle/>
        <a:p>
          <a:r>
            <a:rPr lang="en-US" sz="2400" b="1" dirty="0"/>
            <a:t>KKUH</a:t>
          </a:r>
        </a:p>
      </dgm:t>
    </dgm:pt>
    <dgm:pt modelId="{0C2D2C8C-00B5-574C-9B94-11EF4AABFDE1}" type="parTrans" cxnId="{B2FF483A-4350-884A-A9FB-5A6D86B55C13}">
      <dgm:prSet custT="1"/>
      <dgm:spPr>
        <a:ln>
          <a:solidFill>
            <a:srgbClr val="FF9966"/>
          </a:solidFill>
        </a:ln>
      </dgm:spPr>
      <dgm:t>
        <a:bodyPr/>
        <a:lstStyle/>
        <a:p>
          <a:endParaRPr lang="en-US" sz="1050"/>
        </a:p>
      </dgm:t>
    </dgm:pt>
    <dgm:pt modelId="{5246BCEE-583A-4F49-BCCA-3327B3CF9F44}" type="sibTrans" cxnId="{B2FF483A-4350-884A-A9FB-5A6D86B55C13}">
      <dgm:prSet/>
      <dgm:spPr/>
      <dgm:t>
        <a:bodyPr/>
        <a:lstStyle/>
        <a:p>
          <a:endParaRPr lang="en-US" sz="4000"/>
        </a:p>
      </dgm:t>
    </dgm:pt>
    <dgm:pt modelId="{151108BE-56F8-254E-9443-0D80EF045423}">
      <dgm:prSet phldrT="[Text]" custT="1"/>
      <dgm:spPr>
        <a:solidFill>
          <a:srgbClr val="FF9966"/>
        </a:solidFill>
      </dgm:spPr>
      <dgm:t>
        <a:bodyPr/>
        <a:lstStyle/>
        <a:p>
          <a:r>
            <a:rPr lang="en-US" sz="2400" dirty="0"/>
            <a:t>Derma </a:t>
          </a:r>
        </a:p>
      </dgm:t>
    </dgm:pt>
    <dgm:pt modelId="{D74EAC4D-62FA-EC4C-9B93-9F0BFBF3CB87}" type="parTrans" cxnId="{FBDDD5DE-8898-624D-A00E-C78D2B2A792A}">
      <dgm:prSet custT="1"/>
      <dgm:spPr>
        <a:ln>
          <a:solidFill>
            <a:srgbClr val="FF9966"/>
          </a:solidFill>
        </a:ln>
      </dgm:spPr>
      <dgm:t>
        <a:bodyPr/>
        <a:lstStyle/>
        <a:p>
          <a:endParaRPr lang="en-US" sz="1050"/>
        </a:p>
      </dgm:t>
    </dgm:pt>
    <dgm:pt modelId="{23EA9D28-EB98-6D4C-AF5E-879626C68F3C}" type="sibTrans" cxnId="{FBDDD5DE-8898-624D-A00E-C78D2B2A792A}">
      <dgm:prSet/>
      <dgm:spPr/>
      <dgm:t>
        <a:bodyPr/>
        <a:lstStyle/>
        <a:p>
          <a:endParaRPr lang="en-US" sz="4000"/>
        </a:p>
      </dgm:t>
    </dgm:pt>
    <dgm:pt modelId="{7DEE4C98-220E-234F-9139-9FC922E61BCC}">
      <dgm:prSet phldrT="[Text]" custT="1"/>
      <dgm:spPr>
        <a:solidFill>
          <a:srgbClr val="FF9966"/>
        </a:solidFill>
      </dgm:spPr>
      <dgm:t>
        <a:bodyPr/>
        <a:lstStyle/>
        <a:p>
          <a:r>
            <a:rPr lang="en-US" sz="2400" b="1" dirty="0"/>
            <a:t>KKUH : psych lecture hall</a:t>
          </a:r>
        </a:p>
      </dgm:t>
    </dgm:pt>
    <dgm:pt modelId="{B90F30C2-1C35-B04A-9CC4-04151ED2892A}" type="parTrans" cxnId="{574675D9-F87A-A54D-8DDC-AB0DA4CC2612}">
      <dgm:prSet custT="1"/>
      <dgm:spPr>
        <a:ln>
          <a:solidFill>
            <a:srgbClr val="FF9966"/>
          </a:solidFill>
        </a:ln>
      </dgm:spPr>
      <dgm:t>
        <a:bodyPr/>
        <a:lstStyle/>
        <a:p>
          <a:endParaRPr lang="en-US" sz="1050"/>
        </a:p>
      </dgm:t>
    </dgm:pt>
    <dgm:pt modelId="{271CAD5E-88AC-5242-8885-41FE40E41BEC}" type="sibTrans" cxnId="{574675D9-F87A-A54D-8DDC-AB0DA4CC2612}">
      <dgm:prSet/>
      <dgm:spPr/>
      <dgm:t>
        <a:bodyPr/>
        <a:lstStyle/>
        <a:p>
          <a:endParaRPr lang="en-US" sz="4000"/>
        </a:p>
      </dgm:t>
    </dgm:pt>
    <dgm:pt modelId="{A3B771B6-0645-B34F-843D-CA80F654D8DB}">
      <dgm:prSet phldrT="[Text]" custT="1"/>
      <dgm:spPr>
        <a:solidFill>
          <a:srgbClr val="FF9966"/>
        </a:solidFill>
      </dgm:spPr>
      <dgm:t>
        <a:bodyPr/>
        <a:lstStyle/>
        <a:p>
          <a:r>
            <a:rPr lang="en-US" sz="2400"/>
            <a:t>Psych</a:t>
          </a:r>
        </a:p>
      </dgm:t>
    </dgm:pt>
    <dgm:pt modelId="{A233D06B-A06D-0C4A-AA87-507421807625}" type="parTrans" cxnId="{09CEE4FC-0C1B-7543-962B-7BAFFD8CBA53}">
      <dgm:prSet custT="1"/>
      <dgm:spPr>
        <a:ln>
          <a:solidFill>
            <a:srgbClr val="FF9966"/>
          </a:solidFill>
        </a:ln>
      </dgm:spPr>
      <dgm:t>
        <a:bodyPr/>
        <a:lstStyle/>
        <a:p>
          <a:endParaRPr lang="en-US" sz="1050"/>
        </a:p>
      </dgm:t>
    </dgm:pt>
    <dgm:pt modelId="{615B08D9-1E65-0F45-B2D7-F8369B9276A0}" type="sibTrans" cxnId="{09CEE4FC-0C1B-7543-962B-7BAFFD8CBA53}">
      <dgm:prSet/>
      <dgm:spPr/>
      <dgm:t>
        <a:bodyPr/>
        <a:lstStyle/>
        <a:p>
          <a:endParaRPr lang="en-US" sz="4000"/>
        </a:p>
      </dgm:t>
    </dgm:pt>
    <dgm:pt modelId="{AC76CD0A-5CF8-4720-96BB-0964C6C8E670}">
      <dgm:prSet phldrT="[Text]" custT="1"/>
      <dgm:spPr>
        <a:solidFill>
          <a:srgbClr val="FF9966"/>
        </a:solidFill>
      </dgm:spPr>
      <dgm:t>
        <a:bodyPr/>
        <a:lstStyle/>
        <a:p>
          <a:r>
            <a:rPr lang="en-US" sz="2400" b="1" dirty="0"/>
            <a:t>PHC center of choice </a:t>
          </a:r>
        </a:p>
      </dgm:t>
    </dgm:pt>
    <dgm:pt modelId="{0D664391-1FAD-4526-BEF3-EAD2B063F89B}" type="parTrans" cxnId="{8E65C4DA-6EDA-4A45-A1D5-2FA9DB111BE7}">
      <dgm:prSet/>
      <dgm:spPr>
        <a:ln>
          <a:solidFill>
            <a:srgbClr val="FF9966"/>
          </a:solidFill>
        </a:ln>
      </dgm:spPr>
      <dgm:t>
        <a:bodyPr/>
        <a:lstStyle/>
        <a:p>
          <a:pPr rtl="1"/>
          <a:endParaRPr lang="ar-SA"/>
        </a:p>
      </dgm:t>
    </dgm:pt>
    <dgm:pt modelId="{5F509B17-3598-44B5-B0CC-91A3450EF866}" type="sibTrans" cxnId="{8E65C4DA-6EDA-4A45-A1D5-2FA9DB111BE7}">
      <dgm:prSet/>
      <dgm:spPr/>
      <dgm:t>
        <a:bodyPr/>
        <a:lstStyle/>
        <a:p>
          <a:pPr rtl="1"/>
          <a:endParaRPr lang="ar-SA"/>
        </a:p>
      </dgm:t>
    </dgm:pt>
    <dgm:pt modelId="{AF21FF81-DFA1-4060-8F99-DF8E413FC4BD}">
      <dgm:prSet phldrT="[Text]" custT="1"/>
      <dgm:spPr>
        <a:solidFill>
          <a:srgbClr val="FF9966"/>
        </a:solidFill>
      </dgm:spPr>
      <dgm:t>
        <a:bodyPr/>
        <a:lstStyle/>
        <a:p>
          <a:r>
            <a:rPr lang="en-US" sz="2400" b="1" dirty="0"/>
            <a:t>KKUH</a:t>
          </a:r>
        </a:p>
      </dgm:t>
    </dgm:pt>
    <dgm:pt modelId="{AC50D8D6-32D5-4720-8A4E-C45B23E338C8}" type="parTrans" cxnId="{EFB219CB-1993-4B4A-97AA-6E70CE4B20C0}">
      <dgm:prSet/>
      <dgm:spPr>
        <a:ln>
          <a:solidFill>
            <a:srgbClr val="FF9966"/>
          </a:solidFill>
        </a:ln>
      </dgm:spPr>
      <dgm:t>
        <a:bodyPr/>
        <a:lstStyle/>
        <a:p>
          <a:pPr rtl="1"/>
          <a:endParaRPr lang="ar-SA"/>
        </a:p>
      </dgm:t>
    </dgm:pt>
    <dgm:pt modelId="{D8D7ADAA-225A-46BA-81BB-BBF80D20E6A6}" type="sibTrans" cxnId="{EFB219CB-1993-4B4A-97AA-6E70CE4B20C0}">
      <dgm:prSet/>
      <dgm:spPr/>
      <dgm:t>
        <a:bodyPr/>
        <a:lstStyle/>
        <a:p>
          <a:pPr rtl="1"/>
          <a:endParaRPr lang="ar-SA"/>
        </a:p>
      </dgm:t>
    </dgm:pt>
    <dgm:pt modelId="{05B7ED58-5FE1-014D-B723-8B5C5E226EBE}" type="pres">
      <dgm:prSet presAssocID="{F567A6D8-91BE-E146-A9A4-C5E802B8D916}" presName="diagram" presStyleCnt="0">
        <dgm:presLayoutVars>
          <dgm:chPref val="1"/>
          <dgm:dir/>
          <dgm:animOne val="branch"/>
          <dgm:animLvl val="lvl"/>
          <dgm:resizeHandles val="exact"/>
        </dgm:presLayoutVars>
      </dgm:prSet>
      <dgm:spPr/>
      <dgm:t>
        <a:bodyPr/>
        <a:lstStyle/>
        <a:p>
          <a:endParaRPr lang="en-US"/>
        </a:p>
      </dgm:t>
    </dgm:pt>
    <dgm:pt modelId="{53E829F8-F088-CA4E-8ABE-C4F43E479381}" type="pres">
      <dgm:prSet presAssocID="{956C3848-971E-5745-8560-906669AAD7D8}" presName="root1" presStyleCnt="0"/>
      <dgm:spPr/>
    </dgm:pt>
    <dgm:pt modelId="{005B35C1-565C-974B-807B-600B57DC42A9}" type="pres">
      <dgm:prSet presAssocID="{956C3848-971E-5745-8560-906669AAD7D8}" presName="LevelOneTextNode" presStyleLbl="node0" presStyleIdx="0" presStyleCnt="1">
        <dgm:presLayoutVars>
          <dgm:chPref val="3"/>
        </dgm:presLayoutVars>
      </dgm:prSet>
      <dgm:spPr/>
      <dgm:t>
        <a:bodyPr/>
        <a:lstStyle/>
        <a:p>
          <a:endParaRPr lang="en-US"/>
        </a:p>
      </dgm:t>
    </dgm:pt>
    <dgm:pt modelId="{25A985C3-3945-B647-B7F1-03928E4D5003}" type="pres">
      <dgm:prSet presAssocID="{956C3848-971E-5745-8560-906669AAD7D8}" presName="level2hierChild" presStyleCnt="0"/>
      <dgm:spPr/>
    </dgm:pt>
    <dgm:pt modelId="{8AEC3BD0-AD17-204E-9D47-E480C4A40199}" type="pres">
      <dgm:prSet presAssocID="{07A93F7C-B669-1B4D-B8CE-5BF3649542CF}" presName="conn2-1" presStyleLbl="parChTrans1D2" presStyleIdx="0" presStyleCnt="3"/>
      <dgm:spPr/>
      <dgm:t>
        <a:bodyPr/>
        <a:lstStyle/>
        <a:p>
          <a:endParaRPr lang="en-US"/>
        </a:p>
      </dgm:t>
    </dgm:pt>
    <dgm:pt modelId="{1D16339A-A492-9846-8275-B926F084769A}" type="pres">
      <dgm:prSet presAssocID="{07A93F7C-B669-1B4D-B8CE-5BF3649542CF}" presName="connTx" presStyleLbl="parChTrans1D2" presStyleIdx="0" presStyleCnt="3"/>
      <dgm:spPr/>
      <dgm:t>
        <a:bodyPr/>
        <a:lstStyle/>
        <a:p>
          <a:endParaRPr lang="en-US"/>
        </a:p>
      </dgm:t>
    </dgm:pt>
    <dgm:pt modelId="{66307A31-8164-834E-A212-2EF9F97E34A0}" type="pres">
      <dgm:prSet presAssocID="{CDDA3989-48E7-5946-A0F8-93C1FC7D790E}" presName="root2" presStyleCnt="0"/>
      <dgm:spPr/>
    </dgm:pt>
    <dgm:pt modelId="{D982E80A-605C-4242-99BA-EDC276AF796C}" type="pres">
      <dgm:prSet presAssocID="{CDDA3989-48E7-5946-A0F8-93C1FC7D790E}" presName="LevelTwoTextNode" presStyleLbl="node2" presStyleIdx="0" presStyleCnt="3">
        <dgm:presLayoutVars>
          <dgm:chPref val="3"/>
        </dgm:presLayoutVars>
      </dgm:prSet>
      <dgm:spPr/>
      <dgm:t>
        <a:bodyPr/>
        <a:lstStyle/>
        <a:p>
          <a:endParaRPr lang="en-US"/>
        </a:p>
      </dgm:t>
    </dgm:pt>
    <dgm:pt modelId="{6F8D08BC-1CCD-C34D-8BA1-56B40EB8CCA4}" type="pres">
      <dgm:prSet presAssocID="{CDDA3989-48E7-5946-A0F8-93C1FC7D790E}" presName="level3hierChild" presStyleCnt="0"/>
      <dgm:spPr/>
    </dgm:pt>
    <dgm:pt modelId="{54503B1A-FE7F-0B47-93BA-0F04D40CF0F3}" type="pres">
      <dgm:prSet presAssocID="{0C2D2C8C-00B5-574C-9B94-11EF4AABFDE1}" presName="conn2-1" presStyleLbl="parChTrans1D3" presStyleIdx="0" presStyleCnt="4"/>
      <dgm:spPr/>
      <dgm:t>
        <a:bodyPr/>
        <a:lstStyle/>
        <a:p>
          <a:endParaRPr lang="en-US"/>
        </a:p>
      </dgm:t>
    </dgm:pt>
    <dgm:pt modelId="{A191F382-4FE8-BD4F-A3C4-5B346012560B}" type="pres">
      <dgm:prSet presAssocID="{0C2D2C8C-00B5-574C-9B94-11EF4AABFDE1}" presName="connTx" presStyleLbl="parChTrans1D3" presStyleIdx="0" presStyleCnt="4"/>
      <dgm:spPr/>
      <dgm:t>
        <a:bodyPr/>
        <a:lstStyle/>
        <a:p>
          <a:endParaRPr lang="en-US"/>
        </a:p>
      </dgm:t>
    </dgm:pt>
    <dgm:pt modelId="{9F0E2D55-1B93-E243-849D-7F12B3240634}" type="pres">
      <dgm:prSet presAssocID="{CCB94EF2-53EF-9347-8F60-E8DEB94FB190}" presName="root2" presStyleCnt="0"/>
      <dgm:spPr/>
    </dgm:pt>
    <dgm:pt modelId="{ED1E567C-3FE1-0B44-BBBF-D09D92083038}" type="pres">
      <dgm:prSet presAssocID="{CCB94EF2-53EF-9347-8F60-E8DEB94FB190}" presName="LevelTwoTextNode" presStyleLbl="node3" presStyleIdx="0" presStyleCnt="4" custScaleX="395273" custScaleY="87611">
        <dgm:presLayoutVars>
          <dgm:chPref val="3"/>
        </dgm:presLayoutVars>
      </dgm:prSet>
      <dgm:spPr/>
      <dgm:t>
        <a:bodyPr/>
        <a:lstStyle/>
        <a:p>
          <a:endParaRPr lang="en-US"/>
        </a:p>
      </dgm:t>
    </dgm:pt>
    <dgm:pt modelId="{41C494D6-0D51-674E-AF3B-C3CF4C31CFFD}" type="pres">
      <dgm:prSet presAssocID="{CCB94EF2-53EF-9347-8F60-E8DEB94FB190}" presName="level3hierChild" presStyleCnt="0"/>
      <dgm:spPr/>
    </dgm:pt>
    <dgm:pt modelId="{8F5C132C-27CB-4A6C-90B2-4EE3F142317A}" type="pres">
      <dgm:prSet presAssocID="{0D664391-1FAD-4526-BEF3-EAD2B063F89B}" presName="conn2-1" presStyleLbl="parChTrans1D3" presStyleIdx="1" presStyleCnt="4"/>
      <dgm:spPr/>
      <dgm:t>
        <a:bodyPr/>
        <a:lstStyle/>
        <a:p>
          <a:endParaRPr lang="en-US"/>
        </a:p>
      </dgm:t>
    </dgm:pt>
    <dgm:pt modelId="{141F8F31-9BD6-4719-B0EF-D03709CEFE4C}" type="pres">
      <dgm:prSet presAssocID="{0D664391-1FAD-4526-BEF3-EAD2B063F89B}" presName="connTx" presStyleLbl="parChTrans1D3" presStyleIdx="1" presStyleCnt="4"/>
      <dgm:spPr/>
      <dgm:t>
        <a:bodyPr/>
        <a:lstStyle/>
        <a:p>
          <a:endParaRPr lang="en-US"/>
        </a:p>
      </dgm:t>
    </dgm:pt>
    <dgm:pt modelId="{37479851-70C3-4333-BCCB-E8B4C82A23FC}" type="pres">
      <dgm:prSet presAssocID="{AC76CD0A-5CF8-4720-96BB-0964C6C8E670}" presName="root2" presStyleCnt="0"/>
      <dgm:spPr/>
    </dgm:pt>
    <dgm:pt modelId="{7E951747-48FB-4CD5-8ED2-EC184E0708FE}" type="pres">
      <dgm:prSet presAssocID="{AC76CD0A-5CF8-4720-96BB-0964C6C8E670}" presName="LevelTwoTextNode" presStyleLbl="node3" presStyleIdx="1" presStyleCnt="4" custScaleX="403325" custScaleY="98460">
        <dgm:presLayoutVars>
          <dgm:chPref val="3"/>
        </dgm:presLayoutVars>
      </dgm:prSet>
      <dgm:spPr/>
      <dgm:t>
        <a:bodyPr/>
        <a:lstStyle/>
        <a:p>
          <a:endParaRPr lang="en-US"/>
        </a:p>
      </dgm:t>
    </dgm:pt>
    <dgm:pt modelId="{C6312F72-DC10-4327-AA00-82D82BF0DB61}" type="pres">
      <dgm:prSet presAssocID="{AC76CD0A-5CF8-4720-96BB-0964C6C8E670}" presName="level3hierChild" presStyleCnt="0"/>
      <dgm:spPr/>
    </dgm:pt>
    <dgm:pt modelId="{8571F044-C86F-F244-A078-0535656B9478}" type="pres">
      <dgm:prSet presAssocID="{D74EAC4D-62FA-EC4C-9B93-9F0BFBF3CB87}" presName="conn2-1" presStyleLbl="parChTrans1D2" presStyleIdx="1" presStyleCnt="3"/>
      <dgm:spPr/>
      <dgm:t>
        <a:bodyPr/>
        <a:lstStyle/>
        <a:p>
          <a:endParaRPr lang="en-US"/>
        </a:p>
      </dgm:t>
    </dgm:pt>
    <dgm:pt modelId="{0E2FD6FE-B707-B448-A0A5-2CE1100053DF}" type="pres">
      <dgm:prSet presAssocID="{D74EAC4D-62FA-EC4C-9B93-9F0BFBF3CB87}" presName="connTx" presStyleLbl="parChTrans1D2" presStyleIdx="1" presStyleCnt="3"/>
      <dgm:spPr/>
      <dgm:t>
        <a:bodyPr/>
        <a:lstStyle/>
        <a:p>
          <a:endParaRPr lang="en-US"/>
        </a:p>
      </dgm:t>
    </dgm:pt>
    <dgm:pt modelId="{DB59B25B-4A07-DC4E-9199-2A899A753CB6}" type="pres">
      <dgm:prSet presAssocID="{151108BE-56F8-254E-9443-0D80EF045423}" presName="root2" presStyleCnt="0"/>
      <dgm:spPr/>
    </dgm:pt>
    <dgm:pt modelId="{D8E9380B-045C-4F44-932B-436C1A1F21FD}" type="pres">
      <dgm:prSet presAssocID="{151108BE-56F8-254E-9443-0D80EF045423}" presName="LevelTwoTextNode" presStyleLbl="node2" presStyleIdx="1" presStyleCnt="3">
        <dgm:presLayoutVars>
          <dgm:chPref val="3"/>
        </dgm:presLayoutVars>
      </dgm:prSet>
      <dgm:spPr/>
      <dgm:t>
        <a:bodyPr/>
        <a:lstStyle/>
        <a:p>
          <a:endParaRPr lang="en-US"/>
        </a:p>
      </dgm:t>
    </dgm:pt>
    <dgm:pt modelId="{BCE7C5A8-8211-4149-9B57-74E2B0CE1FAA}" type="pres">
      <dgm:prSet presAssocID="{151108BE-56F8-254E-9443-0D80EF045423}" presName="level3hierChild" presStyleCnt="0"/>
      <dgm:spPr/>
    </dgm:pt>
    <dgm:pt modelId="{D5676E7A-A4D0-422A-ABA9-0F23E8A56DD2}" type="pres">
      <dgm:prSet presAssocID="{AC50D8D6-32D5-4720-8A4E-C45B23E338C8}" presName="conn2-1" presStyleLbl="parChTrans1D3" presStyleIdx="2" presStyleCnt="4"/>
      <dgm:spPr/>
      <dgm:t>
        <a:bodyPr/>
        <a:lstStyle/>
        <a:p>
          <a:endParaRPr lang="en-US"/>
        </a:p>
      </dgm:t>
    </dgm:pt>
    <dgm:pt modelId="{C078A6D9-3DD6-41ED-832B-A84D07BEAA6D}" type="pres">
      <dgm:prSet presAssocID="{AC50D8D6-32D5-4720-8A4E-C45B23E338C8}" presName="connTx" presStyleLbl="parChTrans1D3" presStyleIdx="2" presStyleCnt="4"/>
      <dgm:spPr/>
      <dgm:t>
        <a:bodyPr/>
        <a:lstStyle/>
        <a:p>
          <a:endParaRPr lang="en-US"/>
        </a:p>
      </dgm:t>
    </dgm:pt>
    <dgm:pt modelId="{C524B88A-8771-406B-9ED0-91319AE385E3}" type="pres">
      <dgm:prSet presAssocID="{AF21FF81-DFA1-4060-8F99-DF8E413FC4BD}" presName="root2" presStyleCnt="0"/>
      <dgm:spPr/>
    </dgm:pt>
    <dgm:pt modelId="{BAA966F8-0205-4EAB-A942-3EB03E2C62D7}" type="pres">
      <dgm:prSet presAssocID="{AF21FF81-DFA1-4060-8F99-DF8E413FC4BD}" presName="LevelTwoTextNode" presStyleLbl="node3" presStyleIdx="2" presStyleCnt="4">
        <dgm:presLayoutVars>
          <dgm:chPref val="3"/>
        </dgm:presLayoutVars>
      </dgm:prSet>
      <dgm:spPr/>
      <dgm:t>
        <a:bodyPr/>
        <a:lstStyle/>
        <a:p>
          <a:endParaRPr lang="en-US"/>
        </a:p>
      </dgm:t>
    </dgm:pt>
    <dgm:pt modelId="{96704DCB-4E3A-47D7-AF2D-7C2BF684A3E8}" type="pres">
      <dgm:prSet presAssocID="{AF21FF81-DFA1-4060-8F99-DF8E413FC4BD}" presName="level3hierChild" presStyleCnt="0"/>
      <dgm:spPr/>
    </dgm:pt>
    <dgm:pt modelId="{1BF5DAC6-D728-E542-BEC5-A68D9F51D306}" type="pres">
      <dgm:prSet presAssocID="{A233D06B-A06D-0C4A-AA87-507421807625}" presName="conn2-1" presStyleLbl="parChTrans1D2" presStyleIdx="2" presStyleCnt="3"/>
      <dgm:spPr/>
      <dgm:t>
        <a:bodyPr/>
        <a:lstStyle/>
        <a:p>
          <a:endParaRPr lang="en-US"/>
        </a:p>
      </dgm:t>
    </dgm:pt>
    <dgm:pt modelId="{04A238C6-9631-674E-838E-1EA94FE2C3F7}" type="pres">
      <dgm:prSet presAssocID="{A233D06B-A06D-0C4A-AA87-507421807625}" presName="connTx" presStyleLbl="parChTrans1D2" presStyleIdx="2" presStyleCnt="3"/>
      <dgm:spPr/>
      <dgm:t>
        <a:bodyPr/>
        <a:lstStyle/>
        <a:p>
          <a:endParaRPr lang="en-US"/>
        </a:p>
      </dgm:t>
    </dgm:pt>
    <dgm:pt modelId="{1207A71E-EA3D-2B44-BB5B-568BE6ED5E1D}" type="pres">
      <dgm:prSet presAssocID="{A3B771B6-0645-B34F-843D-CA80F654D8DB}" presName="root2" presStyleCnt="0"/>
      <dgm:spPr/>
    </dgm:pt>
    <dgm:pt modelId="{9C78803C-FDC2-7D4F-80FE-E229132107B4}" type="pres">
      <dgm:prSet presAssocID="{A3B771B6-0645-B34F-843D-CA80F654D8DB}" presName="LevelTwoTextNode" presStyleLbl="node2" presStyleIdx="2" presStyleCnt="3">
        <dgm:presLayoutVars>
          <dgm:chPref val="3"/>
        </dgm:presLayoutVars>
      </dgm:prSet>
      <dgm:spPr/>
      <dgm:t>
        <a:bodyPr/>
        <a:lstStyle/>
        <a:p>
          <a:endParaRPr lang="en-US"/>
        </a:p>
      </dgm:t>
    </dgm:pt>
    <dgm:pt modelId="{8ABF0FB9-2305-5E4F-AB35-1BE01E8CEE35}" type="pres">
      <dgm:prSet presAssocID="{A3B771B6-0645-B34F-843D-CA80F654D8DB}" presName="level3hierChild" presStyleCnt="0"/>
      <dgm:spPr/>
    </dgm:pt>
    <dgm:pt modelId="{63D16142-176B-FE42-AD1F-9702968ED3FE}" type="pres">
      <dgm:prSet presAssocID="{B90F30C2-1C35-B04A-9CC4-04151ED2892A}" presName="conn2-1" presStyleLbl="parChTrans1D3" presStyleIdx="3" presStyleCnt="4"/>
      <dgm:spPr/>
      <dgm:t>
        <a:bodyPr/>
        <a:lstStyle/>
        <a:p>
          <a:endParaRPr lang="en-US"/>
        </a:p>
      </dgm:t>
    </dgm:pt>
    <dgm:pt modelId="{27D1809C-EA60-D546-B0ED-94B623221939}" type="pres">
      <dgm:prSet presAssocID="{B90F30C2-1C35-B04A-9CC4-04151ED2892A}" presName="connTx" presStyleLbl="parChTrans1D3" presStyleIdx="3" presStyleCnt="4"/>
      <dgm:spPr/>
      <dgm:t>
        <a:bodyPr/>
        <a:lstStyle/>
        <a:p>
          <a:endParaRPr lang="en-US"/>
        </a:p>
      </dgm:t>
    </dgm:pt>
    <dgm:pt modelId="{B71F69CE-C66F-8948-BF94-ABB2091C07AC}" type="pres">
      <dgm:prSet presAssocID="{7DEE4C98-220E-234F-9139-9FC922E61BCC}" presName="root2" presStyleCnt="0"/>
      <dgm:spPr/>
    </dgm:pt>
    <dgm:pt modelId="{B9532C5A-C51D-E94C-9BF5-BB3F56B2E175}" type="pres">
      <dgm:prSet presAssocID="{7DEE4C98-220E-234F-9139-9FC922E61BCC}" presName="LevelTwoTextNode" presStyleLbl="node3" presStyleIdx="3" presStyleCnt="4" custScaleX="441287" custScaleY="95793">
        <dgm:presLayoutVars>
          <dgm:chPref val="3"/>
        </dgm:presLayoutVars>
      </dgm:prSet>
      <dgm:spPr/>
      <dgm:t>
        <a:bodyPr/>
        <a:lstStyle/>
        <a:p>
          <a:endParaRPr lang="en-US"/>
        </a:p>
      </dgm:t>
    </dgm:pt>
    <dgm:pt modelId="{55FE3F11-143E-F045-B91A-452D8E627D11}" type="pres">
      <dgm:prSet presAssocID="{7DEE4C98-220E-234F-9139-9FC922E61BCC}" presName="level3hierChild" presStyleCnt="0"/>
      <dgm:spPr/>
    </dgm:pt>
  </dgm:ptLst>
  <dgm:cxnLst>
    <dgm:cxn modelId="{4164B187-B551-6C4B-AF54-0F7AB777498A}" type="presOf" srcId="{AC50D8D6-32D5-4720-8A4E-C45B23E338C8}" destId="{D5676E7A-A4D0-422A-ABA9-0F23E8A56DD2}" srcOrd="0" destOrd="0" presId="urn:microsoft.com/office/officeart/2005/8/layout/hierarchy2"/>
    <dgm:cxn modelId="{BF14D228-2E54-7B4D-80A5-BCB975B847ED}" type="presOf" srcId="{AF21FF81-DFA1-4060-8F99-DF8E413FC4BD}" destId="{BAA966F8-0205-4EAB-A942-3EB03E2C62D7}" srcOrd="0" destOrd="0" presId="urn:microsoft.com/office/officeart/2005/8/layout/hierarchy2"/>
    <dgm:cxn modelId="{E9E1D87A-B45C-1C43-9C04-541542FB8791}" type="presOf" srcId="{0D664391-1FAD-4526-BEF3-EAD2B063F89B}" destId="{8F5C132C-27CB-4A6C-90B2-4EE3F142317A}" srcOrd="0" destOrd="0" presId="urn:microsoft.com/office/officeart/2005/8/layout/hierarchy2"/>
    <dgm:cxn modelId="{1C015766-862B-DD4A-A7DF-A53C89ECB8DC}" type="presOf" srcId="{CDDA3989-48E7-5946-A0F8-93C1FC7D790E}" destId="{D982E80A-605C-4242-99BA-EDC276AF796C}" srcOrd="0" destOrd="0" presId="urn:microsoft.com/office/officeart/2005/8/layout/hierarchy2"/>
    <dgm:cxn modelId="{E0ED92A3-370B-1B40-A211-45AEC3A8BFC9}" type="presOf" srcId="{0C2D2C8C-00B5-574C-9B94-11EF4AABFDE1}" destId="{54503B1A-FE7F-0B47-93BA-0F04D40CF0F3}" srcOrd="0" destOrd="0" presId="urn:microsoft.com/office/officeart/2005/8/layout/hierarchy2"/>
    <dgm:cxn modelId="{A1F27D8A-FCEC-2344-9C50-94FF4C524DF9}" type="presOf" srcId="{0C2D2C8C-00B5-574C-9B94-11EF4AABFDE1}" destId="{A191F382-4FE8-BD4F-A3C4-5B346012560B}" srcOrd="1" destOrd="0" presId="urn:microsoft.com/office/officeart/2005/8/layout/hierarchy2"/>
    <dgm:cxn modelId="{27BB3105-57FE-CC40-8D87-A17ABC2CC3EC}" type="presOf" srcId="{A233D06B-A06D-0C4A-AA87-507421807625}" destId="{1BF5DAC6-D728-E542-BEC5-A68D9F51D306}" srcOrd="0" destOrd="0" presId="urn:microsoft.com/office/officeart/2005/8/layout/hierarchy2"/>
    <dgm:cxn modelId="{8F5D3DFC-50ED-4249-9C02-8F227FDCF7ED}" type="presOf" srcId="{D74EAC4D-62FA-EC4C-9B93-9F0BFBF3CB87}" destId="{0E2FD6FE-B707-B448-A0A5-2CE1100053DF}" srcOrd="1" destOrd="0" presId="urn:microsoft.com/office/officeart/2005/8/layout/hierarchy2"/>
    <dgm:cxn modelId="{FBDDD5DE-8898-624D-A00E-C78D2B2A792A}" srcId="{956C3848-971E-5745-8560-906669AAD7D8}" destId="{151108BE-56F8-254E-9443-0D80EF045423}" srcOrd="1" destOrd="0" parTransId="{D74EAC4D-62FA-EC4C-9B93-9F0BFBF3CB87}" sibTransId="{23EA9D28-EB98-6D4C-AF5E-879626C68F3C}"/>
    <dgm:cxn modelId="{A99D97F2-2829-9844-BC00-B6DFAAE18E39}" type="presOf" srcId="{151108BE-56F8-254E-9443-0D80EF045423}" destId="{D8E9380B-045C-4F44-932B-436C1A1F21FD}" srcOrd="0" destOrd="0" presId="urn:microsoft.com/office/officeart/2005/8/layout/hierarchy2"/>
    <dgm:cxn modelId="{8A9B6972-2B9A-D44E-815C-67C20831AA93}" type="presOf" srcId="{956C3848-971E-5745-8560-906669AAD7D8}" destId="{005B35C1-565C-974B-807B-600B57DC42A9}" srcOrd="0" destOrd="0" presId="urn:microsoft.com/office/officeart/2005/8/layout/hierarchy2"/>
    <dgm:cxn modelId="{8E65C4DA-6EDA-4A45-A1D5-2FA9DB111BE7}" srcId="{CDDA3989-48E7-5946-A0F8-93C1FC7D790E}" destId="{AC76CD0A-5CF8-4720-96BB-0964C6C8E670}" srcOrd="1" destOrd="0" parTransId="{0D664391-1FAD-4526-BEF3-EAD2B063F89B}" sibTransId="{5F509B17-3598-44B5-B0CC-91A3450EF866}"/>
    <dgm:cxn modelId="{E0A4D1AD-E815-A94A-9156-0EFF7AAB8D0F}" type="presOf" srcId="{CCB94EF2-53EF-9347-8F60-E8DEB94FB190}" destId="{ED1E567C-3FE1-0B44-BBBF-D09D92083038}" srcOrd="0" destOrd="0" presId="urn:microsoft.com/office/officeart/2005/8/layout/hierarchy2"/>
    <dgm:cxn modelId="{6FB49E25-A92F-EC4F-AD78-9AB1EFF3593C}" srcId="{F567A6D8-91BE-E146-A9A4-C5E802B8D916}" destId="{956C3848-971E-5745-8560-906669AAD7D8}" srcOrd="0" destOrd="0" parTransId="{907D52FF-9430-5941-BD28-4722E617BE31}" sibTransId="{EDFDB6AC-DCEA-3B4B-B030-454BF76D933D}"/>
    <dgm:cxn modelId="{EFB219CB-1993-4B4A-97AA-6E70CE4B20C0}" srcId="{151108BE-56F8-254E-9443-0D80EF045423}" destId="{AF21FF81-DFA1-4060-8F99-DF8E413FC4BD}" srcOrd="0" destOrd="0" parTransId="{AC50D8D6-32D5-4720-8A4E-C45B23E338C8}" sibTransId="{D8D7ADAA-225A-46BA-81BB-BBF80D20E6A6}"/>
    <dgm:cxn modelId="{0B71E012-7033-E348-B857-7C02F215FCEB}" type="presOf" srcId="{A3B771B6-0645-B34F-843D-CA80F654D8DB}" destId="{9C78803C-FDC2-7D4F-80FE-E229132107B4}" srcOrd="0" destOrd="0" presId="urn:microsoft.com/office/officeart/2005/8/layout/hierarchy2"/>
    <dgm:cxn modelId="{C3CAC70D-5E7C-C247-A821-928076DCE4EE}" type="presOf" srcId="{F567A6D8-91BE-E146-A9A4-C5E802B8D916}" destId="{05B7ED58-5FE1-014D-B723-8B5C5E226EBE}" srcOrd="0" destOrd="0" presId="urn:microsoft.com/office/officeart/2005/8/layout/hierarchy2"/>
    <dgm:cxn modelId="{DA1D8834-9329-7C45-8E44-D087A073B7F3}" type="presOf" srcId="{07A93F7C-B669-1B4D-B8CE-5BF3649542CF}" destId="{8AEC3BD0-AD17-204E-9D47-E480C4A40199}" srcOrd="0" destOrd="0" presId="urn:microsoft.com/office/officeart/2005/8/layout/hierarchy2"/>
    <dgm:cxn modelId="{09CEE4FC-0C1B-7543-962B-7BAFFD8CBA53}" srcId="{956C3848-971E-5745-8560-906669AAD7D8}" destId="{A3B771B6-0645-B34F-843D-CA80F654D8DB}" srcOrd="2" destOrd="0" parTransId="{A233D06B-A06D-0C4A-AA87-507421807625}" sibTransId="{615B08D9-1E65-0F45-B2D7-F8369B9276A0}"/>
    <dgm:cxn modelId="{CD11A8EB-BABB-B940-974E-54458D02B68C}" type="presOf" srcId="{AC76CD0A-5CF8-4720-96BB-0964C6C8E670}" destId="{7E951747-48FB-4CD5-8ED2-EC184E0708FE}" srcOrd="0" destOrd="0" presId="urn:microsoft.com/office/officeart/2005/8/layout/hierarchy2"/>
    <dgm:cxn modelId="{48ED300B-456E-3E4A-B109-3F0D466E8A80}" type="presOf" srcId="{AC50D8D6-32D5-4720-8A4E-C45B23E338C8}" destId="{C078A6D9-3DD6-41ED-832B-A84D07BEAA6D}" srcOrd="1" destOrd="0" presId="urn:microsoft.com/office/officeart/2005/8/layout/hierarchy2"/>
    <dgm:cxn modelId="{574675D9-F87A-A54D-8DDC-AB0DA4CC2612}" srcId="{A3B771B6-0645-B34F-843D-CA80F654D8DB}" destId="{7DEE4C98-220E-234F-9139-9FC922E61BCC}" srcOrd="0" destOrd="0" parTransId="{B90F30C2-1C35-B04A-9CC4-04151ED2892A}" sibTransId="{271CAD5E-88AC-5242-8885-41FE40E41BEC}"/>
    <dgm:cxn modelId="{E7CED3C4-F43B-864C-B675-04AC44F48E73}" type="presOf" srcId="{7DEE4C98-220E-234F-9139-9FC922E61BCC}" destId="{B9532C5A-C51D-E94C-9BF5-BB3F56B2E175}" srcOrd="0" destOrd="0" presId="urn:microsoft.com/office/officeart/2005/8/layout/hierarchy2"/>
    <dgm:cxn modelId="{7299C07E-22B7-2B4B-A781-F238950BD0B9}" type="presOf" srcId="{B90F30C2-1C35-B04A-9CC4-04151ED2892A}" destId="{63D16142-176B-FE42-AD1F-9702968ED3FE}" srcOrd="0" destOrd="0" presId="urn:microsoft.com/office/officeart/2005/8/layout/hierarchy2"/>
    <dgm:cxn modelId="{9880B219-2D4E-2E42-AB3D-6CC118A99C55}" type="presOf" srcId="{B90F30C2-1C35-B04A-9CC4-04151ED2892A}" destId="{27D1809C-EA60-D546-B0ED-94B623221939}" srcOrd="1" destOrd="0" presId="urn:microsoft.com/office/officeart/2005/8/layout/hierarchy2"/>
    <dgm:cxn modelId="{AE1AA9F8-57B4-2243-9BD2-7273774D7E1B}" srcId="{956C3848-971E-5745-8560-906669AAD7D8}" destId="{CDDA3989-48E7-5946-A0F8-93C1FC7D790E}" srcOrd="0" destOrd="0" parTransId="{07A93F7C-B669-1B4D-B8CE-5BF3649542CF}" sibTransId="{9F2204E3-AAF3-654B-AB4C-F63A6BC695B5}"/>
    <dgm:cxn modelId="{8CAEFC56-253E-5947-8991-77503D6368CA}" type="presOf" srcId="{0D664391-1FAD-4526-BEF3-EAD2B063F89B}" destId="{141F8F31-9BD6-4719-B0EF-D03709CEFE4C}" srcOrd="1" destOrd="0" presId="urn:microsoft.com/office/officeart/2005/8/layout/hierarchy2"/>
    <dgm:cxn modelId="{E92437D6-4203-124E-A995-2A9BD6049800}" type="presOf" srcId="{D74EAC4D-62FA-EC4C-9B93-9F0BFBF3CB87}" destId="{8571F044-C86F-F244-A078-0535656B9478}" srcOrd="0" destOrd="0" presId="urn:microsoft.com/office/officeart/2005/8/layout/hierarchy2"/>
    <dgm:cxn modelId="{EB33F80F-6D49-B04D-8FDC-6A3C69BE1BD2}" type="presOf" srcId="{A233D06B-A06D-0C4A-AA87-507421807625}" destId="{04A238C6-9631-674E-838E-1EA94FE2C3F7}" srcOrd="1" destOrd="0" presId="urn:microsoft.com/office/officeart/2005/8/layout/hierarchy2"/>
    <dgm:cxn modelId="{7E154C07-C619-7B42-B73D-8C77BC5E0A70}" type="presOf" srcId="{07A93F7C-B669-1B4D-B8CE-5BF3649542CF}" destId="{1D16339A-A492-9846-8275-B926F084769A}" srcOrd="1" destOrd="0" presId="urn:microsoft.com/office/officeart/2005/8/layout/hierarchy2"/>
    <dgm:cxn modelId="{B2FF483A-4350-884A-A9FB-5A6D86B55C13}" srcId="{CDDA3989-48E7-5946-A0F8-93C1FC7D790E}" destId="{CCB94EF2-53EF-9347-8F60-E8DEB94FB190}" srcOrd="0" destOrd="0" parTransId="{0C2D2C8C-00B5-574C-9B94-11EF4AABFDE1}" sibTransId="{5246BCEE-583A-4F49-BCCA-3327B3CF9F44}"/>
    <dgm:cxn modelId="{1B893ADD-96F0-6345-A065-CA49FF225542}" type="presParOf" srcId="{05B7ED58-5FE1-014D-B723-8B5C5E226EBE}" destId="{53E829F8-F088-CA4E-8ABE-C4F43E479381}" srcOrd="0" destOrd="0" presId="urn:microsoft.com/office/officeart/2005/8/layout/hierarchy2"/>
    <dgm:cxn modelId="{E274E12E-D8B4-5347-8747-5FB6D48CBC73}" type="presParOf" srcId="{53E829F8-F088-CA4E-8ABE-C4F43E479381}" destId="{005B35C1-565C-974B-807B-600B57DC42A9}" srcOrd="0" destOrd="0" presId="urn:microsoft.com/office/officeart/2005/8/layout/hierarchy2"/>
    <dgm:cxn modelId="{76F3E12D-465E-FE40-8AB9-307AD63271CB}" type="presParOf" srcId="{53E829F8-F088-CA4E-8ABE-C4F43E479381}" destId="{25A985C3-3945-B647-B7F1-03928E4D5003}" srcOrd="1" destOrd="0" presId="urn:microsoft.com/office/officeart/2005/8/layout/hierarchy2"/>
    <dgm:cxn modelId="{E207E2B5-FBA9-AB45-BAAD-51A49577C7B6}" type="presParOf" srcId="{25A985C3-3945-B647-B7F1-03928E4D5003}" destId="{8AEC3BD0-AD17-204E-9D47-E480C4A40199}" srcOrd="0" destOrd="0" presId="urn:microsoft.com/office/officeart/2005/8/layout/hierarchy2"/>
    <dgm:cxn modelId="{DA344BF0-859E-D442-90C7-7D65FE530BD7}" type="presParOf" srcId="{8AEC3BD0-AD17-204E-9D47-E480C4A40199}" destId="{1D16339A-A492-9846-8275-B926F084769A}" srcOrd="0" destOrd="0" presId="urn:microsoft.com/office/officeart/2005/8/layout/hierarchy2"/>
    <dgm:cxn modelId="{454561B2-789A-7A4B-B61C-4FB00541FDA2}" type="presParOf" srcId="{25A985C3-3945-B647-B7F1-03928E4D5003}" destId="{66307A31-8164-834E-A212-2EF9F97E34A0}" srcOrd="1" destOrd="0" presId="urn:microsoft.com/office/officeart/2005/8/layout/hierarchy2"/>
    <dgm:cxn modelId="{2623FC2A-745F-2247-B14A-1E6F1A20E80A}" type="presParOf" srcId="{66307A31-8164-834E-A212-2EF9F97E34A0}" destId="{D982E80A-605C-4242-99BA-EDC276AF796C}" srcOrd="0" destOrd="0" presId="urn:microsoft.com/office/officeart/2005/8/layout/hierarchy2"/>
    <dgm:cxn modelId="{40D60D2B-84FD-D645-BF9D-845DED4DD88D}" type="presParOf" srcId="{66307A31-8164-834E-A212-2EF9F97E34A0}" destId="{6F8D08BC-1CCD-C34D-8BA1-56B40EB8CCA4}" srcOrd="1" destOrd="0" presId="urn:microsoft.com/office/officeart/2005/8/layout/hierarchy2"/>
    <dgm:cxn modelId="{91652A3A-E229-704D-87A9-98B5C50AD3FF}" type="presParOf" srcId="{6F8D08BC-1CCD-C34D-8BA1-56B40EB8CCA4}" destId="{54503B1A-FE7F-0B47-93BA-0F04D40CF0F3}" srcOrd="0" destOrd="0" presId="urn:microsoft.com/office/officeart/2005/8/layout/hierarchy2"/>
    <dgm:cxn modelId="{A1CC7A51-0E34-7842-8B17-6E8C0606D4DB}" type="presParOf" srcId="{54503B1A-FE7F-0B47-93BA-0F04D40CF0F3}" destId="{A191F382-4FE8-BD4F-A3C4-5B346012560B}" srcOrd="0" destOrd="0" presId="urn:microsoft.com/office/officeart/2005/8/layout/hierarchy2"/>
    <dgm:cxn modelId="{0F59A604-89F5-4247-B707-6DADF5B6735C}" type="presParOf" srcId="{6F8D08BC-1CCD-C34D-8BA1-56B40EB8CCA4}" destId="{9F0E2D55-1B93-E243-849D-7F12B3240634}" srcOrd="1" destOrd="0" presId="urn:microsoft.com/office/officeart/2005/8/layout/hierarchy2"/>
    <dgm:cxn modelId="{B440F979-40D9-1847-9BB2-EFB3261E18A3}" type="presParOf" srcId="{9F0E2D55-1B93-E243-849D-7F12B3240634}" destId="{ED1E567C-3FE1-0B44-BBBF-D09D92083038}" srcOrd="0" destOrd="0" presId="urn:microsoft.com/office/officeart/2005/8/layout/hierarchy2"/>
    <dgm:cxn modelId="{B0659A6C-0619-FE49-B261-D2E6B5E7208A}" type="presParOf" srcId="{9F0E2D55-1B93-E243-849D-7F12B3240634}" destId="{41C494D6-0D51-674E-AF3B-C3CF4C31CFFD}" srcOrd="1" destOrd="0" presId="urn:microsoft.com/office/officeart/2005/8/layout/hierarchy2"/>
    <dgm:cxn modelId="{ADD398D7-7F92-814A-A99E-8DDC997254EF}" type="presParOf" srcId="{6F8D08BC-1CCD-C34D-8BA1-56B40EB8CCA4}" destId="{8F5C132C-27CB-4A6C-90B2-4EE3F142317A}" srcOrd="2" destOrd="0" presId="urn:microsoft.com/office/officeart/2005/8/layout/hierarchy2"/>
    <dgm:cxn modelId="{C8893492-94A0-1F45-B0B4-EB6F6FED6370}" type="presParOf" srcId="{8F5C132C-27CB-4A6C-90B2-4EE3F142317A}" destId="{141F8F31-9BD6-4719-B0EF-D03709CEFE4C}" srcOrd="0" destOrd="0" presId="urn:microsoft.com/office/officeart/2005/8/layout/hierarchy2"/>
    <dgm:cxn modelId="{0FAC1A89-DC88-A947-8BCF-3B5D7DCBD8B0}" type="presParOf" srcId="{6F8D08BC-1CCD-C34D-8BA1-56B40EB8CCA4}" destId="{37479851-70C3-4333-BCCB-E8B4C82A23FC}" srcOrd="3" destOrd="0" presId="urn:microsoft.com/office/officeart/2005/8/layout/hierarchy2"/>
    <dgm:cxn modelId="{8FA68E95-05FB-3945-8A71-FA3D156E8EC7}" type="presParOf" srcId="{37479851-70C3-4333-BCCB-E8B4C82A23FC}" destId="{7E951747-48FB-4CD5-8ED2-EC184E0708FE}" srcOrd="0" destOrd="0" presId="urn:microsoft.com/office/officeart/2005/8/layout/hierarchy2"/>
    <dgm:cxn modelId="{EA1962E4-92C0-C646-8F82-0355AA61446E}" type="presParOf" srcId="{37479851-70C3-4333-BCCB-E8B4C82A23FC}" destId="{C6312F72-DC10-4327-AA00-82D82BF0DB61}" srcOrd="1" destOrd="0" presId="urn:microsoft.com/office/officeart/2005/8/layout/hierarchy2"/>
    <dgm:cxn modelId="{B03B8B13-D406-174B-B272-802AADFAD4E9}" type="presParOf" srcId="{25A985C3-3945-B647-B7F1-03928E4D5003}" destId="{8571F044-C86F-F244-A078-0535656B9478}" srcOrd="2" destOrd="0" presId="urn:microsoft.com/office/officeart/2005/8/layout/hierarchy2"/>
    <dgm:cxn modelId="{7F8633AC-6746-9F4D-8280-E7A1EECF183A}" type="presParOf" srcId="{8571F044-C86F-F244-A078-0535656B9478}" destId="{0E2FD6FE-B707-B448-A0A5-2CE1100053DF}" srcOrd="0" destOrd="0" presId="urn:microsoft.com/office/officeart/2005/8/layout/hierarchy2"/>
    <dgm:cxn modelId="{ADA20F86-3D2E-0F4B-BA29-3A0BE885FB09}" type="presParOf" srcId="{25A985C3-3945-B647-B7F1-03928E4D5003}" destId="{DB59B25B-4A07-DC4E-9199-2A899A753CB6}" srcOrd="3" destOrd="0" presId="urn:microsoft.com/office/officeart/2005/8/layout/hierarchy2"/>
    <dgm:cxn modelId="{CF364DF9-82D8-9340-87D3-DFC1DD28100E}" type="presParOf" srcId="{DB59B25B-4A07-DC4E-9199-2A899A753CB6}" destId="{D8E9380B-045C-4F44-932B-436C1A1F21FD}" srcOrd="0" destOrd="0" presId="urn:microsoft.com/office/officeart/2005/8/layout/hierarchy2"/>
    <dgm:cxn modelId="{B0AAF100-E78F-1549-BA0D-565368E2525E}" type="presParOf" srcId="{DB59B25B-4A07-DC4E-9199-2A899A753CB6}" destId="{BCE7C5A8-8211-4149-9B57-74E2B0CE1FAA}" srcOrd="1" destOrd="0" presId="urn:microsoft.com/office/officeart/2005/8/layout/hierarchy2"/>
    <dgm:cxn modelId="{4D219D7B-7AFC-3249-95B4-D09CA370C8BD}" type="presParOf" srcId="{BCE7C5A8-8211-4149-9B57-74E2B0CE1FAA}" destId="{D5676E7A-A4D0-422A-ABA9-0F23E8A56DD2}" srcOrd="0" destOrd="0" presId="urn:microsoft.com/office/officeart/2005/8/layout/hierarchy2"/>
    <dgm:cxn modelId="{CA1BD2EC-5E22-B14D-A4EA-9F6D22F6DF9C}" type="presParOf" srcId="{D5676E7A-A4D0-422A-ABA9-0F23E8A56DD2}" destId="{C078A6D9-3DD6-41ED-832B-A84D07BEAA6D}" srcOrd="0" destOrd="0" presId="urn:microsoft.com/office/officeart/2005/8/layout/hierarchy2"/>
    <dgm:cxn modelId="{F0F6732A-7EAD-4A46-8AEB-50E1F2CDF6F0}" type="presParOf" srcId="{BCE7C5A8-8211-4149-9B57-74E2B0CE1FAA}" destId="{C524B88A-8771-406B-9ED0-91319AE385E3}" srcOrd="1" destOrd="0" presId="urn:microsoft.com/office/officeart/2005/8/layout/hierarchy2"/>
    <dgm:cxn modelId="{17DC33AE-649C-5149-B380-21B05E805414}" type="presParOf" srcId="{C524B88A-8771-406B-9ED0-91319AE385E3}" destId="{BAA966F8-0205-4EAB-A942-3EB03E2C62D7}" srcOrd="0" destOrd="0" presId="urn:microsoft.com/office/officeart/2005/8/layout/hierarchy2"/>
    <dgm:cxn modelId="{2F2D5591-80D2-434B-90A7-E50DE3CF168E}" type="presParOf" srcId="{C524B88A-8771-406B-9ED0-91319AE385E3}" destId="{96704DCB-4E3A-47D7-AF2D-7C2BF684A3E8}" srcOrd="1" destOrd="0" presId="urn:microsoft.com/office/officeart/2005/8/layout/hierarchy2"/>
    <dgm:cxn modelId="{88302734-700D-CA49-A7A9-9AF9255436E4}" type="presParOf" srcId="{25A985C3-3945-B647-B7F1-03928E4D5003}" destId="{1BF5DAC6-D728-E542-BEC5-A68D9F51D306}" srcOrd="4" destOrd="0" presId="urn:microsoft.com/office/officeart/2005/8/layout/hierarchy2"/>
    <dgm:cxn modelId="{E8ABC23D-0A35-FB4D-823A-92E003CAE023}" type="presParOf" srcId="{1BF5DAC6-D728-E542-BEC5-A68D9F51D306}" destId="{04A238C6-9631-674E-838E-1EA94FE2C3F7}" srcOrd="0" destOrd="0" presId="urn:microsoft.com/office/officeart/2005/8/layout/hierarchy2"/>
    <dgm:cxn modelId="{3DB3FE16-A24D-FF40-9102-25D76FBEDA57}" type="presParOf" srcId="{25A985C3-3945-B647-B7F1-03928E4D5003}" destId="{1207A71E-EA3D-2B44-BB5B-568BE6ED5E1D}" srcOrd="5" destOrd="0" presId="urn:microsoft.com/office/officeart/2005/8/layout/hierarchy2"/>
    <dgm:cxn modelId="{2EF6A0D7-CEEB-EE4C-8433-A4346B57B764}" type="presParOf" srcId="{1207A71E-EA3D-2B44-BB5B-568BE6ED5E1D}" destId="{9C78803C-FDC2-7D4F-80FE-E229132107B4}" srcOrd="0" destOrd="0" presId="urn:microsoft.com/office/officeart/2005/8/layout/hierarchy2"/>
    <dgm:cxn modelId="{94F1CBDA-541A-654D-8687-FCC8F25F957C}" type="presParOf" srcId="{1207A71E-EA3D-2B44-BB5B-568BE6ED5E1D}" destId="{8ABF0FB9-2305-5E4F-AB35-1BE01E8CEE35}" srcOrd="1" destOrd="0" presId="urn:microsoft.com/office/officeart/2005/8/layout/hierarchy2"/>
    <dgm:cxn modelId="{33D8888D-4154-8746-9B26-E534D11525A1}" type="presParOf" srcId="{8ABF0FB9-2305-5E4F-AB35-1BE01E8CEE35}" destId="{63D16142-176B-FE42-AD1F-9702968ED3FE}" srcOrd="0" destOrd="0" presId="urn:microsoft.com/office/officeart/2005/8/layout/hierarchy2"/>
    <dgm:cxn modelId="{7CA17FC2-9A24-664D-B258-5D3C2C836865}" type="presParOf" srcId="{63D16142-176B-FE42-AD1F-9702968ED3FE}" destId="{27D1809C-EA60-D546-B0ED-94B623221939}" srcOrd="0" destOrd="0" presId="urn:microsoft.com/office/officeart/2005/8/layout/hierarchy2"/>
    <dgm:cxn modelId="{5C6DE480-DBE0-6249-87AD-7BCCE8FD1734}" type="presParOf" srcId="{8ABF0FB9-2305-5E4F-AB35-1BE01E8CEE35}" destId="{B71F69CE-C66F-8948-BF94-ABB2091C07AC}" srcOrd="1" destOrd="0" presId="urn:microsoft.com/office/officeart/2005/8/layout/hierarchy2"/>
    <dgm:cxn modelId="{8FEC2C02-38E9-1B49-8BCF-573F0A72A661}" type="presParOf" srcId="{B71F69CE-C66F-8948-BF94-ABB2091C07AC}" destId="{B9532C5A-C51D-E94C-9BF5-BB3F56B2E175}" srcOrd="0" destOrd="0" presId="urn:microsoft.com/office/officeart/2005/8/layout/hierarchy2"/>
    <dgm:cxn modelId="{A2D1C6CC-57D7-724F-B1C0-86543795CFA6}" type="presParOf" srcId="{B71F69CE-C66F-8948-BF94-ABB2091C07AC}" destId="{55FE3F11-143E-F045-B91A-452D8E627D11}" srcOrd="1" destOrd="0" presId="urn:microsoft.com/office/officeart/2005/8/layout/hierarchy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825C575-B3F7-7E47-AF66-EA0E84706C99}" type="doc">
      <dgm:prSet loTypeId="urn:microsoft.com/office/officeart/2005/8/layout/matrix3" loCatId="matrix" qsTypeId="urn:microsoft.com/office/officeart/2005/8/quickstyle/simple4" qsCatId="simple" csTypeId="urn:microsoft.com/office/officeart/2005/8/colors/colorful1" csCatId="colorful"/>
      <dgm:spPr/>
      <dgm:t>
        <a:bodyPr/>
        <a:lstStyle/>
        <a:p>
          <a:endParaRPr lang="en-US"/>
        </a:p>
      </dgm:t>
    </dgm:pt>
    <dgm:pt modelId="{1B91385A-0371-CA4B-9121-6E854F4E60A8}">
      <dgm:prSet/>
      <dgm:spPr/>
      <dgm:t>
        <a:bodyPr/>
        <a:lstStyle/>
        <a:p>
          <a:pPr rtl="0"/>
          <a:r>
            <a:rPr lang="en-US" i="1" smtClean="0"/>
            <a:t>Lectures</a:t>
          </a:r>
          <a:endParaRPr lang="en-US"/>
        </a:p>
      </dgm:t>
    </dgm:pt>
    <dgm:pt modelId="{FEB9D3B4-CBDE-D440-A18E-5D9106EEFD9C}" type="parTrans" cxnId="{9C2DACCE-7DEA-2C4A-B89F-741588298D42}">
      <dgm:prSet/>
      <dgm:spPr/>
      <dgm:t>
        <a:bodyPr/>
        <a:lstStyle/>
        <a:p>
          <a:endParaRPr lang="en-US"/>
        </a:p>
      </dgm:t>
    </dgm:pt>
    <dgm:pt modelId="{14210081-3E24-C544-81EA-28B3275EF1C3}" type="sibTrans" cxnId="{9C2DACCE-7DEA-2C4A-B89F-741588298D42}">
      <dgm:prSet/>
      <dgm:spPr/>
      <dgm:t>
        <a:bodyPr/>
        <a:lstStyle/>
        <a:p>
          <a:endParaRPr lang="en-US"/>
        </a:p>
      </dgm:t>
    </dgm:pt>
    <dgm:pt modelId="{E0805764-D198-0140-9A99-EB4A0BBF91D7}">
      <dgm:prSet/>
      <dgm:spPr/>
      <dgm:t>
        <a:bodyPr/>
        <a:lstStyle/>
        <a:p>
          <a:pPr rtl="0"/>
          <a:r>
            <a:rPr lang="en-US" i="1" smtClean="0"/>
            <a:t>Clinics</a:t>
          </a:r>
          <a:endParaRPr lang="en-US"/>
        </a:p>
      </dgm:t>
    </dgm:pt>
    <dgm:pt modelId="{31F37C55-3818-A742-9385-27C858924552}" type="parTrans" cxnId="{6940A5DA-FB38-714F-B64C-0F67DC75207C}">
      <dgm:prSet/>
      <dgm:spPr/>
      <dgm:t>
        <a:bodyPr/>
        <a:lstStyle/>
        <a:p>
          <a:endParaRPr lang="en-US"/>
        </a:p>
      </dgm:t>
    </dgm:pt>
    <dgm:pt modelId="{BD98C4E6-082B-624D-A1E4-7C04C3B6D691}" type="sibTrans" cxnId="{6940A5DA-FB38-714F-B64C-0F67DC75207C}">
      <dgm:prSet/>
      <dgm:spPr/>
      <dgm:t>
        <a:bodyPr/>
        <a:lstStyle/>
        <a:p>
          <a:endParaRPr lang="en-US"/>
        </a:p>
      </dgm:t>
    </dgm:pt>
    <dgm:pt modelId="{AB03F501-34D0-FB47-A6DE-4FDB0743AB7C}">
      <dgm:prSet/>
      <dgm:spPr/>
      <dgm:t>
        <a:bodyPr/>
        <a:lstStyle/>
        <a:p>
          <a:pPr rtl="0"/>
          <a:r>
            <a:rPr lang="en-US" i="1" smtClean="0"/>
            <a:t>OR</a:t>
          </a:r>
          <a:endParaRPr lang="en-US"/>
        </a:p>
      </dgm:t>
    </dgm:pt>
    <dgm:pt modelId="{C4A288CC-75DE-8641-BBE8-94FCBD42B12D}" type="parTrans" cxnId="{33FEEF14-674D-5E4D-9969-B23B246FED88}">
      <dgm:prSet/>
      <dgm:spPr/>
      <dgm:t>
        <a:bodyPr/>
        <a:lstStyle/>
        <a:p>
          <a:endParaRPr lang="en-US"/>
        </a:p>
      </dgm:t>
    </dgm:pt>
    <dgm:pt modelId="{640DF39A-F39E-5F41-8ABF-A3AEA8638649}" type="sibTrans" cxnId="{33FEEF14-674D-5E4D-9969-B23B246FED88}">
      <dgm:prSet/>
      <dgm:spPr/>
      <dgm:t>
        <a:bodyPr/>
        <a:lstStyle/>
        <a:p>
          <a:endParaRPr lang="en-US"/>
        </a:p>
      </dgm:t>
    </dgm:pt>
    <dgm:pt modelId="{E2305FCF-49D1-A542-82D3-FCEA1D98FA01}">
      <dgm:prSet/>
      <dgm:spPr/>
      <dgm:t>
        <a:bodyPr/>
        <a:lstStyle/>
        <a:p>
          <a:pPr rtl="0"/>
          <a:r>
            <a:rPr lang="en-US" i="1" smtClean="0"/>
            <a:t>Clinical Assessment</a:t>
          </a:r>
          <a:endParaRPr lang="en-US"/>
        </a:p>
      </dgm:t>
    </dgm:pt>
    <dgm:pt modelId="{87EAA190-0783-F24E-832B-3BD0BEA1016D}" type="parTrans" cxnId="{5C8E68C9-F134-FB4F-AAA0-8AB628102836}">
      <dgm:prSet/>
      <dgm:spPr/>
      <dgm:t>
        <a:bodyPr/>
        <a:lstStyle/>
        <a:p>
          <a:endParaRPr lang="en-US"/>
        </a:p>
      </dgm:t>
    </dgm:pt>
    <dgm:pt modelId="{A2028EE1-7393-AC45-B547-3C031C36B922}" type="sibTrans" cxnId="{5C8E68C9-F134-FB4F-AAA0-8AB628102836}">
      <dgm:prSet/>
      <dgm:spPr/>
      <dgm:t>
        <a:bodyPr/>
        <a:lstStyle/>
        <a:p>
          <a:endParaRPr lang="en-US"/>
        </a:p>
      </dgm:t>
    </dgm:pt>
    <dgm:pt modelId="{232362D4-5CFC-3C4D-88EE-309CD1CFBC8D}">
      <dgm:prSet/>
      <dgm:spPr/>
    </dgm:pt>
    <dgm:pt modelId="{4BFD2036-8D98-5148-A1B7-89491A649D28}" type="parTrans" cxnId="{958F2A2F-FD4C-344E-8225-CEE3243579C8}">
      <dgm:prSet/>
      <dgm:spPr/>
      <dgm:t>
        <a:bodyPr/>
        <a:lstStyle/>
        <a:p>
          <a:endParaRPr lang="en-US"/>
        </a:p>
      </dgm:t>
    </dgm:pt>
    <dgm:pt modelId="{577146C9-E158-FB45-A5D3-FA62CE64A840}" type="sibTrans" cxnId="{958F2A2F-FD4C-344E-8225-CEE3243579C8}">
      <dgm:prSet/>
      <dgm:spPr/>
      <dgm:t>
        <a:bodyPr/>
        <a:lstStyle/>
        <a:p>
          <a:endParaRPr lang="en-US"/>
        </a:p>
      </dgm:t>
    </dgm:pt>
    <dgm:pt modelId="{4377E519-9995-3740-897D-06E7A756DA92}" type="pres">
      <dgm:prSet presAssocID="{7825C575-B3F7-7E47-AF66-EA0E84706C99}" presName="matrix" presStyleCnt="0">
        <dgm:presLayoutVars>
          <dgm:chMax val="1"/>
          <dgm:dir/>
          <dgm:resizeHandles val="exact"/>
        </dgm:presLayoutVars>
      </dgm:prSet>
      <dgm:spPr/>
      <dgm:t>
        <a:bodyPr/>
        <a:lstStyle/>
        <a:p>
          <a:endParaRPr lang="en-US"/>
        </a:p>
      </dgm:t>
    </dgm:pt>
    <dgm:pt modelId="{3078B9AB-1995-2349-8C49-975936D15C87}" type="pres">
      <dgm:prSet presAssocID="{7825C575-B3F7-7E47-AF66-EA0E84706C99}" presName="diamond" presStyleLbl="bgShp" presStyleIdx="0" presStyleCnt="1"/>
      <dgm:spPr/>
    </dgm:pt>
    <dgm:pt modelId="{7CD22348-5402-5141-9106-892B945525C5}" type="pres">
      <dgm:prSet presAssocID="{7825C575-B3F7-7E47-AF66-EA0E84706C99}" presName="quad1" presStyleLbl="node1" presStyleIdx="0" presStyleCnt="4">
        <dgm:presLayoutVars>
          <dgm:chMax val="0"/>
          <dgm:chPref val="0"/>
          <dgm:bulletEnabled val="1"/>
        </dgm:presLayoutVars>
      </dgm:prSet>
      <dgm:spPr/>
      <dgm:t>
        <a:bodyPr/>
        <a:lstStyle/>
        <a:p>
          <a:endParaRPr lang="en-US"/>
        </a:p>
      </dgm:t>
    </dgm:pt>
    <dgm:pt modelId="{8AAE90F5-F456-084D-B5F5-BC67FF60F4D2}" type="pres">
      <dgm:prSet presAssocID="{7825C575-B3F7-7E47-AF66-EA0E84706C99}" presName="quad2" presStyleLbl="node1" presStyleIdx="1" presStyleCnt="4">
        <dgm:presLayoutVars>
          <dgm:chMax val="0"/>
          <dgm:chPref val="0"/>
          <dgm:bulletEnabled val="1"/>
        </dgm:presLayoutVars>
      </dgm:prSet>
      <dgm:spPr/>
      <dgm:t>
        <a:bodyPr/>
        <a:lstStyle/>
        <a:p>
          <a:endParaRPr lang="en-US"/>
        </a:p>
      </dgm:t>
    </dgm:pt>
    <dgm:pt modelId="{5C4399C8-AE98-0D49-A629-564C832E973D}" type="pres">
      <dgm:prSet presAssocID="{7825C575-B3F7-7E47-AF66-EA0E84706C99}" presName="quad3" presStyleLbl="node1" presStyleIdx="2" presStyleCnt="4">
        <dgm:presLayoutVars>
          <dgm:chMax val="0"/>
          <dgm:chPref val="0"/>
          <dgm:bulletEnabled val="1"/>
        </dgm:presLayoutVars>
      </dgm:prSet>
      <dgm:spPr/>
      <dgm:t>
        <a:bodyPr/>
        <a:lstStyle/>
        <a:p>
          <a:endParaRPr lang="en-US"/>
        </a:p>
      </dgm:t>
    </dgm:pt>
    <dgm:pt modelId="{45330671-568A-3443-B22F-881B0257E368}" type="pres">
      <dgm:prSet presAssocID="{7825C575-B3F7-7E47-AF66-EA0E84706C99}" presName="quad4" presStyleLbl="node1" presStyleIdx="3" presStyleCnt="4">
        <dgm:presLayoutVars>
          <dgm:chMax val="0"/>
          <dgm:chPref val="0"/>
          <dgm:bulletEnabled val="1"/>
        </dgm:presLayoutVars>
      </dgm:prSet>
      <dgm:spPr/>
      <dgm:t>
        <a:bodyPr/>
        <a:lstStyle/>
        <a:p>
          <a:endParaRPr lang="en-US"/>
        </a:p>
      </dgm:t>
    </dgm:pt>
  </dgm:ptLst>
  <dgm:cxnLst>
    <dgm:cxn modelId="{7AB2FB79-84E7-B34F-B8E2-292C0F765A3D}" type="presOf" srcId="{7825C575-B3F7-7E47-AF66-EA0E84706C99}" destId="{4377E519-9995-3740-897D-06E7A756DA92}" srcOrd="0" destOrd="0" presId="urn:microsoft.com/office/officeart/2005/8/layout/matrix3"/>
    <dgm:cxn modelId="{35591519-5C0A-E64B-B704-206F8210ECCA}" type="presOf" srcId="{E0805764-D198-0140-9A99-EB4A0BBF91D7}" destId="{8AAE90F5-F456-084D-B5F5-BC67FF60F4D2}" srcOrd="0" destOrd="0" presId="urn:microsoft.com/office/officeart/2005/8/layout/matrix3"/>
    <dgm:cxn modelId="{3222BC89-4409-5547-9BD3-E2C34FC6522A}" type="presOf" srcId="{1B91385A-0371-CA4B-9121-6E854F4E60A8}" destId="{7CD22348-5402-5141-9106-892B945525C5}" srcOrd="0" destOrd="0" presId="urn:microsoft.com/office/officeart/2005/8/layout/matrix3"/>
    <dgm:cxn modelId="{66D3C2A2-F8FB-0B4E-ACDB-9CA54381788B}" type="presOf" srcId="{AB03F501-34D0-FB47-A6DE-4FDB0743AB7C}" destId="{5C4399C8-AE98-0D49-A629-564C832E973D}" srcOrd="0" destOrd="0" presId="urn:microsoft.com/office/officeart/2005/8/layout/matrix3"/>
    <dgm:cxn modelId="{33FEEF14-674D-5E4D-9969-B23B246FED88}" srcId="{7825C575-B3F7-7E47-AF66-EA0E84706C99}" destId="{AB03F501-34D0-FB47-A6DE-4FDB0743AB7C}" srcOrd="2" destOrd="0" parTransId="{C4A288CC-75DE-8641-BBE8-94FCBD42B12D}" sibTransId="{640DF39A-F39E-5F41-8ABF-A3AEA8638649}"/>
    <dgm:cxn modelId="{12677A30-A1C4-9449-B512-D7F29E12528F}" type="presOf" srcId="{E2305FCF-49D1-A542-82D3-FCEA1D98FA01}" destId="{45330671-568A-3443-B22F-881B0257E368}" srcOrd="0" destOrd="0" presId="urn:microsoft.com/office/officeart/2005/8/layout/matrix3"/>
    <dgm:cxn modelId="{958F2A2F-FD4C-344E-8225-CEE3243579C8}" srcId="{7825C575-B3F7-7E47-AF66-EA0E84706C99}" destId="{232362D4-5CFC-3C4D-88EE-309CD1CFBC8D}" srcOrd="4" destOrd="0" parTransId="{4BFD2036-8D98-5148-A1B7-89491A649D28}" sibTransId="{577146C9-E158-FB45-A5D3-FA62CE64A840}"/>
    <dgm:cxn modelId="{6940A5DA-FB38-714F-B64C-0F67DC75207C}" srcId="{7825C575-B3F7-7E47-AF66-EA0E84706C99}" destId="{E0805764-D198-0140-9A99-EB4A0BBF91D7}" srcOrd="1" destOrd="0" parTransId="{31F37C55-3818-A742-9385-27C858924552}" sibTransId="{BD98C4E6-082B-624D-A1E4-7C04C3B6D691}"/>
    <dgm:cxn modelId="{5C8E68C9-F134-FB4F-AAA0-8AB628102836}" srcId="{7825C575-B3F7-7E47-AF66-EA0E84706C99}" destId="{E2305FCF-49D1-A542-82D3-FCEA1D98FA01}" srcOrd="3" destOrd="0" parTransId="{87EAA190-0783-F24E-832B-3BD0BEA1016D}" sibTransId="{A2028EE1-7393-AC45-B547-3C031C36B922}"/>
    <dgm:cxn modelId="{9C2DACCE-7DEA-2C4A-B89F-741588298D42}" srcId="{7825C575-B3F7-7E47-AF66-EA0E84706C99}" destId="{1B91385A-0371-CA4B-9121-6E854F4E60A8}" srcOrd="0" destOrd="0" parTransId="{FEB9D3B4-CBDE-D440-A18E-5D9106EEFD9C}" sibTransId="{14210081-3E24-C544-81EA-28B3275EF1C3}"/>
    <dgm:cxn modelId="{E587E1BC-CDD6-084A-B456-EE06E15213D4}" type="presParOf" srcId="{4377E519-9995-3740-897D-06E7A756DA92}" destId="{3078B9AB-1995-2349-8C49-975936D15C87}" srcOrd="0" destOrd="0" presId="urn:microsoft.com/office/officeart/2005/8/layout/matrix3"/>
    <dgm:cxn modelId="{552B17FE-B6FA-B040-996B-73BE0232ADBB}" type="presParOf" srcId="{4377E519-9995-3740-897D-06E7A756DA92}" destId="{7CD22348-5402-5141-9106-892B945525C5}" srcOrd="1" destOrd="0" presId="urn:microsoft.com/office/officeart/2005/8/layout/matrix3"/>
    <dgm:cxn modelId="{E8CA91AA-C395-9F4F-B210-2811FA4C2794}" type="presParOf" srcId="{4377E519-9995-3740-897D-06E7A756DA92}" destId="{8AAE90F5-F456-084D-B5F5-BC67FF60F4D2}" srcOrd="2" destOrd="0" presId="urn:microsoft.com/office/officeart/2005/8/layout/matrix3"/>
    <dgm:cxn modelId="{D2E570CC-9FB6-D54F-8653-45CA0037E547}" type="presParOf" srcId="{4377E519-9995-3740-897D-06E7A756DA92}" destId="{5C4399C8-AE98-0D49-A629-564C832E973D}" srcOrd="3" destOrd="0" presId="urn:microsoft.com/office/officeart/2005/8/layout/matrix3"/>
    <dgm:cxn modelId="{320B7755-B3D7-CA45-A285-1360641F8CBE}" type="presParOf" srcId="{4377E519-9995-3740-897D-06E7A756DA92}" destId="{45330671-568A-3443-B22F-881B0257E368}"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A55D88E-D1FB-B240-9CC5-430CB496D7DA}" type="doc">
      <dgm:prSet loTypeId="urn:microsoft.com/office/officeart/2005/8/layout/matrix3" loCatId="matrix" qsTypeId="urn:microsoft.com/office/officeart/2005/8/quickstyle/simple4" qsCatId="simple" csTypeId="urn:microsoft.com/office/officeart/2005/8/colors/colorful1" csCatId="colorful"/>
      <dgm:spPr/>
      <dgm:t>
        <a:bodyPr/>
        <a:lstStyle/>
        <a:p>
          <a:endParaRPr lang="en-US"/>
        </a:p>
      </dgm:t>
    </dgm:pt>
    <dgm:pt modelId="{8A94EDAE-A191-A349-BF8E-19FD31CB0D06}">
      <dgm:prSet/>
      <dgm:spPr/>
      <dgm:t>
        <a:bodyPr/>
        <a:lstStyle/>
        <a:p>
          <a:pPr rtl="0"/>
          <a:r>
            <a:rPr lang="en-US" i="1" smtClean="0"/>
            <a:t>Lectures</a:t>
          </a:r>
          <a:endParaRPr lang="en-US"/>
        </a:p>
      </dgm:t>
    </dgm:pt>
    <dgm:pt modelId="{6D4236F5-66F7-D541-BF70-47D2A0C33D4B}" type="parTrans" cxnId="{99934AC3-F479-A84B-9A64-D060A41212B3}">
      <dgm:prSet/>
      <dgm:spPr/>
      <dgm:t>
        <a:bodyPr/>
        <a:lstStyle/>
        <a:p>
          <a:endParaRPr lang="en-US"/>
        </a:p>
      </dgm:t>
    </dgm:pt>
    <dgm:pt modelId="{CABF327D-A4D4-5449-838B-F2739D19EB1B}" type="sibTrans" cxnId="{99934AC3-F479-A84B-9A64-D060A41212B3}">
      <dgm:prSet/>
      <dgm:spPr/>
      <dgm:t>
        <a:bodyPr/>
        <a:lstStyle/>
        <a:p>
          <a:endParaRPr lang="en-US"/>
        </a:p>
      </dgm:t>
    </dgm:pt>
    <dgm:pt modelId="{F765566D-3C3E-524E-8126-5A212650EA4F}">
      <dgm:prSet/>
      <dgm:spPr/>
      <dgm:t>
        <a:bodyPr/>
        <a:lstStyle/>
        <a:p>
          <a:pPr rtl="0"/>
          <a:r>
            <a:rPr lang="en-US" i="1" smtClean="0"/>
            <a:t>Video sessions</a:t>
          </a:r>
          <a:endParaRPr lang="en-US"/>
        </a:p>
      </dgm:t>
    </dgm:pt>
    <dgm:pt modelId="{3A62981A-5A2C-C049-99A9-B3BB461DB875}" type="parTrans" cxnId="{741177DA-C377-DA40-BE66-5626518F0C56}">
      <dgm:prSet/>
      <dgm:spPr/>
      <dgm:t>
        <a:bodyPr/>
        <a:lstStyle/>
        <a:p>
          <a:endParaRPr lang="en-US"/>
        </a:p>
      </dgm:t>
    </dgm:pt>
    <dgm:pt modelId="{38C92E21-E3E1-114F-9194-3DAA7756A88B}" type="sibTrans" cxnId="{741177DA-C377-DA40-BE66-5626518F0C56}">
      <dgm:prSet/>
      <dgm:spPr/>
      <dgm:t>
        <a:bodyPr/>
        <a:lstStyle/>
        <a:p>
          <a:endParaRPr lang="en-US"/>
        </a:p>
      </dgm:t>
    </dgm:pt>
    <dgm:pt modelId="{CE8BA3A8-36FC-7D44-8457-493FAE7BABD2}">
      <dgm:prSet/>
      <dgm:spPr/>
      <dgm:t>
        <a:bodyPr/>
        <a:lstStyle/>
        <a:p>
          <a:pPr rtl="0"/>
          <a:r>
            <a:rPr lang="en-US" i="1" smtClean="0"/>
            <a:t>Clinics </a:t>
          </a:r>
          <a:endParaRPr lang="en-US"/>
        </a:p>
      </dgm:t>
    </dgm:pt>
    <dgm:pt modelId="{BCCCCFDB-F686-9748-BB2A-D9C7862D35AB}" type="parTrans" cxnId="{92A24BEC-1CB5-D543-9CE7-3940DCF2B7BD}">
      <dgm:prSet/>
      <dgm:spPr/>
      <dgm:t>
        <a:bodyPr/>
        <a:lstStyle/>
        <a:p>
          <a:endParaRPr lang="en-US"/>
        </a:p>
      </dgm:t>
    </dgm:pt>
    <dgm:pt modelId="{F66EFD47-CF0A-604C-9D1B-7484A59CD35A}" type="sibTrans" cxnId="{92A24BEC-1CB5-D543-9CE7-3940DCF2B7BD}">
      <dgm:prSet/>
      <dgm:spPr/>
      <dgm:t>
        <a:bodyPr/>
        <a:lstStyle/>
        <a:p>
          <a:endParaRPr lang="en-US"/>
        </a:p>
      </dgm:t>
    </dgm:pt>
    <dgm:pt modelId="{1210A877-65DB-2847-8FB1-95F0260BA220}">
      <dgm:prSet/>
      <dgm:spPr/>
      <dgm:t>
        <a:bodyPr/>
        <a:lstStyle/>
        <a:p>
          <a:pPr rtl="0"/>
          <a:r>
            <a:rPr lang="en-US" i="1" smtClean="0"/>
            <a:t>Visit to psych inpatient ward</a:t>
          </a:r>
          <a:endParaRPr lang="en-US"/>
        </a:p>
      </dgm:t>
    </dgm:pt>
    <dgm:pt modelId="{C6229FCB-D230-5649-8015-4A88FCF177F1}" type="parTrans" cxnId="{50DD0F12-D75E-E24B-8D3E-9633A22D639C}">
      <dgm:prSet/>
      <dgm:spPr/>
      <dgm:t>
        <a:bodyPr/>
        <a:lstStyle/>
        <a:p>
          <a:endParaRPr lang="en-US"/>
        </a:p>
      </dgm:t>
    </dgm:pt>
    <dgm:pt modelId="{2130F0B3-37AB-9444-AC9E-AF0445F813EB}" type="sibTrans" cxnId="{50DD0F12-D75E-E24B-8D3E-9633A22D639C}">
      <dgm:prSet/>
      <dgm:spPr/>
      <dgm:t>
        <a:bodyPr/>
        <a:lstStyle/>
        <a:p>
          <a:endParaRPr lang="en-US"/>
        </a:p>
      </dgm:t>
    </dgm:pt>
    <dgm:pt modelId="{3AD7B689-B58E-7F48-806C-46360425C331}" type="pres">
      <dgm:prSet presAssocID="{EA55D88E-D1FB-B240-9CC5-430CB496D7DA}" presName="matrix" presStyleCnt="0">
        <dgm:presLayoutVars>
          <dgm:chMax val="1"/>
          <dgm:dir/>
          <dgm:resizeHandles val="exact"/>
        </dgm:presLayoutVars>
      </dgm:prSet>
      <dgm:spPr/>
      <dgm:t>
        <a:bodyPr/>
        <a:lstStyle/>
        <a:p>
          <a:endParaRPr lang="en-US"/>
        </a:p>
      </dgm:t>
    </dgm:pt>
    <dgm:pt modelId="{B60D936A-BA1D-0240-9CD5-890BFB8BB401}" type="pres">
      <dgm:prSet presAssocID="{EA55D88E-D1FB-B240-9CC5-430CB496D7DA}" presName="diamond" presStyleLbl="bgShp" presStyleIdx="0" presStyleCnt="1"/>
      <dgm:spPr/>
    </dgm:pt>
    <dgm:pt modelId="{1F04868F-CEE9-094C-8E3A-A68CF85B2FE4}" type="pres">
      <dgm:prSet presAssocID="{EA55D88E-D1FB-B240-9CC5-430CB496D7DA}" presName="quad1" presStyleLbl="node1" presStyleIdx="0" presStyleCnt="4">
        <dgm:presLayoutVars>
          <dgm:chMax val="0"/>
          <dgm:chPref val="0"/>
          <dgm:bulletEnabled val="1"/>
        </dgm:presLayoutVars>
      </dgm:prSet>
      <dgm:spPr/>
      <dgm:t>
        <a:bodyPr/>
        <a:lstStyle/>
        <a:p>
          <a:endParaRPr lang="en-US"/>
        </a:p>
      </dgm:t>
    </dgm:pt>
    <dgm:pt modelId="{AF2E8CE8-9AFF-3642-A9A1-087E4C814023}" type="pres">
      <dgm:prSet presAssocID="{EA55D88E-D1FB-B240-9CC5-430CB496D7DA}" presName="quad2" presStyleLbl="node1" presStyleIdx="1" presStyleCnt="4">
        <dgm:presLayoutVars>
          <dgm:chMax val="0"/>
          <dgm:chPref val="0"/>
          <dgm:bulletEnabled val="1"/>
        </dgm:presLayoutVars>
      </dgm:prSet>
      <dgm:spPr/>
      <dgm:t>
        <a:bodyPr/>
        <a:lstStyle/>
        <a:p>
          <a:endParaRPr lang="en-US"/>
        </a:p>
      </dgm:t>
    </dgm:pt>
    <dgm:pt modelId="{343AAA2B-E672-A649-B202-39D379B04B5E}" type="pres">
      <dgm:prSet presAssocID="{EA55D88E-D1FB-B240-9CC5-430CB496D7DA}" presName="quad3" presStyleLbl="node1" presStyleIdx="2" presStyleCnt="4">
        <dgm:presLayoutVars>
          <dgm:chMax val="0"/>
          <dgm:chPref val="0"/>
          <dgm:bulletEnabled val="1"/>
        </dgm:presLayoutVars>
      </dgm:prSet>
      <dgm:spPr/>
      <dgm:t>
        <a:bodyPr/>
        <a:lstStyle/>
        <a:p>
          <a:endParaRPr lang="en-US"/>
        </a:p>
      </dgm:t>
    </dgm:pt>
    <dgm:pt modelId="{4B8FA3B1-3C0A-2441-9B4F-6329AB868D50}" type="pres">
      <dgm:prSet presAssocID="{EA55D88E-D1FB-B240-9CC5-430CB496D7DA}" presName="quad4" presStyleLbl="node1" presStyleIdx="3" presStyleCnt="4">
        <dgm:presLayoutVars>
          <dgm:chMax val="0"/>
          <dgm:chPref val="0"/>
          <dgm:bulletEnabled val="1"/>
        </dgm:presLayoutVars>
      </dgm:prSet>
      <dgm:spPr/>
      <dgm:t>
        <a:bodyPr/>
        <a:lstStyle/>
        <a:p>
          <a:endParaRPr lang="en-US"/>
        </a:p>
      </dgm:t>
    </dgm:pt>
  </dgm:ptLst>
  <dgm:cxnLst>
    <dgm:cxn modelId="{22B62C7E-138D-6242-9A9D-D1576179D5E3}" type="presOf" srcId="{8A94EDAE-A191-A349-BF8E-19FD31CB0D06}" destId="{1F04868F-CEE9-094C-8E3A-A68CF85B2FE4}" srcOrd="0" destOrd="0" presId="urn:microsoft.com/office/officeart/2005/8/layout/matrix3"/>
    <dgm:cxn modelId="{99934AC3-F479-A84B-9A64-D060A41212B3}" srcId="{EA55D88E-D1FB-B240-9CC5-430CB496D7DA}" destId="{8A94EDAE-A191-A349-BF8E-19FD31CB0D06}" srcOrd="0" destOrd="0" parTransId="{6D4236F5-66F7-D541-BF70-47D2A0C33D4B}" sibTransId="{CABF327D-A4D4-5449-838B-F2739D19EB1B}"/>
    <dgm:cxn modelId="{4E475488-4E69-A94C-A3B6-D2E244FDAAC6}" type="presOf" srcId="{EA55D88E-D1FB-B240-9CC5-430CB496D7DA}" destId="{3AD7B689-B58E-7F48-806C-46360425C331}" srcOrd="0" destOrd="0" presId="urn:microsoft.com/office/officeart/2005/8/layout/matrix3"/>
    <dgm:cxn modelId="{0213ADB6-C89E-7040-9AE3-B144817D67B9}" type="presOf" srcId="{CE8BA3A8-36FC-7D44-8457-493FAE7BABD2}" destId="{343AAA2B-E672-A649-B202-39D379B04B5E}" srcOrd="0" destOrd="0" presId="urn:microsoft.com/office/officeart/2005/8/layout/matrix3"/>
    <dgm:cxn modelId="{0AE01A8D-2CD6-E14A-A87F-0F472BD227B3}" type="presOf" srcId="{1210A877-65DB-2847-8FB1-95F0260BA220}" destId="{4B8FA3B1-3C0A-2441-9B4F-6329AB868D50}" srcOrd="0" destOrd="0" presId="urn:microsoft.com/office/officeart/2005/8/layout/matrix3"/>
    <dgm:cxn modelId="{92A24BEC-1CB5-D543-9CE7-3940DCF2B7BD}" srcId="{EA55D88E-D1FB-B240-9CC5-430CB496D7DA}" destId="{CE8BA3A8-36FC-7D44-8457-493FAE7BABD2}" srcOrd="2" destOrd="0" parTransId="{BCCCCFDB-F686-9748-BB2A-D9C7862D35AB}" sibTransId="{F66EFD47-CF0A-604C-9D1B-7484A59CD35A}"/>
    <dgm:cxn modelId="{741177DA-C377-DA40-BE66-5626518F0C56}" srcId="{EA55D88E-D1FB-B240-9CC5-430CB496D7DA}" destId="{F765566D-3C3E-524E-8126-5A212650EA4F}" srcOrd="1" destOrd="0" parTransId="{3A62981A-5A2C-C049-99A9-B3BB461DB875}" sibTransId="{38C92E21-E3E1-114F-9194-3DAA7756A88B}"/>
    <dgm:cxn modelId="{50DD0F12-D75E-E24B-8D3E-9633A22D639C}" srcId="{EA55D88E-D1FB-B240-9CC5-430CB496D7DA}" destId="{1210A877-65DB-2847-8FB1-95F0260BA220}" srcOrd="3" destOrd="0" parTransId="{C6229FCB-D230-5649-8015-4A88FCF177F1}" sibTransId="{2130F0B3-37AB-9444-AC9E-AF0445F813EB}"/>
    <dgm:cxn modelId="{C8772808-8F3B-4D47-8F39-B20C4804A4A4}" type="presOf" srcId="{F765566D-3C3E-524E-8126-5A212650EA4F}" destId="{AF2E8CE8-9AFF-3642-A9A1-087E4C814023}" srcOrd="0" destOrd="0" presId="urn:microsoft.com/office/officeart/2005/8/layout/matrix3"/>
    <dgm:cxn modelId="{7048488C-92B9-A44C-8A26-3C7A1407B07A}" type="presParOf" srcId="{3AD7B689-B58E-7F48-806C-46360425C331}" destId="{B60D936A-BA1D-0240-9CD5-890BFB8BB401}" srcOrd="0" destOrd="0" presId="urn:microsoft.com/office/officeart/2005/8/layout/matrix3"/>
    <dgm:cxn modelId="{72108D18-9FB6-D74B-8E1C-2ADCA882E436}" type="presParOf" srcId="{3AD7B689-B58E-7F48-806C-46360425C331}" destId="{1F04868F-CEE9-094C-8E3A-A68CF85B2FE4}" srcOrd="1" destOrd="0" presId="urn:microsoft.com/office/officeart/2005/8/layout/matrix3"/>
    <dgm:cxn modelId="{87FE4D5F-B79A-6A47-AEE0-33679FB9B157}" type="presParOf" srcId="{3AD7B689-B58E-7F48-806C-46360425C331}" destId="{AF2E8CE8-9AFF-3642-A9A1-087E4C814023}" srcOrd="2" destOrd="0" presId="urn:microsoft.com/office/officeart/2005/8/layout/matrix3"/>
    <dgm:cxn modelId="{0B9413FD-2EC7-9C40-A598-5B3266D39233}" type="presParOf" srcId="{3AD7B689-B58E-7F48-806C-46360425C331}" destId="{343AAA2B-E672-A649-B202-39D379B04B5E}" srcOrd="3" destOrd="0" presId="urn:microsoft.com/office/officeart/2005/8/layout/matrix3"/>
    <dgm:cxn modelId="{B1C449B5-7AA9-FE4F-8846-4FB7312CDB2D}" type="presParOf" srcId="{3AD7B689-B58E-7F48-806C-46360425C331}" destId="{4B8FA3B1-3C0A-2441-9B4F-6329AB868D50}"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6A07B5C-6B25-F54D-901D-EE67C057B1AD}" type="doc">
      <dgm:prSet loTypeId="urn:microsoft.com/office/officeart/2005/8/layout/target3" loCatId="relationship" qsTypeId="urn:microsoft.com/office/officeart/2005/8/quickstyle/simple4" qsCatId="simple" csTypeId="urn:microsoft.com/office/officeart/2005/8/colors/colorful1" csCatId="colorful"/>
      <dgm:spPr/>
      <dgm:t>
        <a:bodyPr/>
        <a:lstStyle/>
        <a:p>
          <a:endParaRPr lang="en-US"/>
        </a:p>
      </dgm:t>
    </dgm:pt>
    <dgm:pt modelId="{6AF859A5-1C0F-A440-BD46-ED8BA57E00B1}">
      <dgm:prSet/>
      <dgm:spPr/>
      <dgm:t>
        <a:bodyPr/>
        <a:lstStyle/>
        <a:p>
          <a:pPr rtl="0"/>
          <a:r>
            <a:rPr lang="en-US" i="1" dirty="0" smtClean="0"/>
            <a:t>PBL</a:t>
          </a:r>
          <a:endParaRPr lang="en-US" dirty="0"/>
        </a:p>
      </dgm:t>
    </dgm:pt>
    <dgm:pt modelId="{B86E31FC-8C4A-FA46-98D0-E9764B52307E}" type="parTrans" cxnId="{523D4CE4-92A3-AA45-8CC2-26250F6D6D70}">
      <dgm:prSet/>
      <dgm:spPr/>
      <dgm:t>
        <a:bodyPr/>
        <a:lstStyle/>
        <a:p>
          <a:endParaRPr lang="en-US"/>
        </a:p>
      </dgm:t>
    </dgm:pt>
    <dgm:pt modelId="{886CFEF8-4D88-3F48-BFA5-F0220498CF22}" type="sibTrans" cxnId="{523D4CE4-92A3-AA45-8CC2-26250F6D6D70}">
      <dgm:prSet/>
      <dgm:spPr/>
      <dgm:t>
        <a:bodyPr/>
        <a:lstStyle/>
        <a:p>
          <a:endParaRPr lang="en-US"/>
        </a:p>
      </dgm:t>
    </dgm:pt>
    <dgm:pt modelId="{CED84992-8E4A-2042-A7C9-6E46D9B1EB52}">
      <dgm:prSet/>
      <dgm:spPr/>
      <dgm:t>
        <a:bodyPr/>
        <a:lstStyle/>
        <a:p>
          <a:pPr rtl="0"/>
          <a:r>
            <a:rPr lang="en-US" i="1" smtClean="0"/>
            <a:t>Morphology session : help you in the SAQ</a:t>
          </a:r>
          <a:endParaRPr lang="en-US"/>
        </a:p>
      </dgm:t>
    </dgm:pt>
    <dgm:pt modelId="{D1C10B91-41EB-864E-B24B-F8E1DB71031D}" type="sibTrans" cxnId="{B11C2462-4203-F846-B130-0CF4D239FA29}">
      <dgm:prSet/>
      <dgm:spPr/>
      <dgm:t>
        <a:bodyPr/>
        <a:lstStyle/>
        <a:p>
          <a:endParaRPr lang="en-US"/>
        </a:p>
      </dgm:t>
    </dgm:pt>
    <dgm:pt modelId="{D5B0833B-F948-7844-A7E2-937DA95AA27B}" type="parTrans" cxnId="{B11C2462-4203-F846-B130-0CF4D239FA29}">
      <dgm:prSet/>
      <dgm:spPr/>
      <dgm:t>
        <a:bodyPr/>
        <a:lstStyle/>
        <a:p>
          <a:endParaRPr lang="en-US"/>
        </a:p>
      </dgm:t>
    </dgm:pt>
    <dgm:pt modelId="{F06B9B2D-3DAD-3C47-9CFB-28821F7C6B1A}">
      <dgm:prSet/>
      <dgm:spPr/>
      <dgm:t>
        <a:bodyPr/>
        <a:lstStyle/>
        <a:p>
          <a:pPr rtl="0"/>
          <a:r>
            <a:rPr lang="en-US" i="1" smtClean="0"/>
            <a:t>Clinics</a:t>
          </a:r>
          <a:endParaRPr lang="en-US"/>
        </a:p>
      </dgm:t>
    </dgm:pt>
    <dgm:pt modelId="{03B748F0-A846-194F-8236-74663890FE02}" type="sibTrans" cxnId="{605673C0-5129-CC45-AC6D-AB303700AC5C}">
      <dgm:prSet/>
      <dgm:spPr/>
      <dgm:t>
        <a:bodyPr/>
        <a:lstStyle/>
        <a:p>
          <a:endParaRPr lang="en-US"/>
        </a:p>
      </dgm:t>
    </dgm:pt>
    <dgm:pt modelId="{C1D453D5-3525-AF4B-9031-758DE1896EF0}" type="parTrans" cxnId="{605673C0-5129-CC45-AC6D-AB303700AC5C}">
      <dgm:prSet/>
      <dgm:spPr/>
      <dgm:t>
        <a:bodyPr/>
        <a:lstStyle/>
        <a:p>
          <a:endParaRPr lang="en-US"/>
        </a:p>
      </dgm:t>
    </dgm:pt>
    <dgm:pt modelId="{589FD561-81C2-C04E-A56A-5610374A70B5}">
      <dgm:prSet/>
      <dgm:spPr/>
      <dgm:t>
        <a:bodyPr/>
        <a:lstStyle/>
        <a:p>
          <a:pPr rtl="0"/>
          <a:r>
            <a:rPr lang="en-US" i="1" smtClean="0"/>
            <a:t>Lectures: require a lot of memorization so start early. </a:t>
          </a:r>
          <a:endParaRPr lang="en-US"/>
        </a:p>
      </dgm:t>
    </dgm:pt>
    <dgm:pt modelId="{C8AFB8DF-CC55-8049-9F6F-EECF61D94DAD}" type="sibTrans" cxnId="{4EDBE157-CC52-C44C-AF30-A8C714E8FC40}">
      <dgm:prSet/>
      <dgm:spPr/>
      <dgm:t>
        <a:bodyPr/>
        <a:lstStyle/>
        <a:p>
          <a:endParaRPr lang="en-US"/>
        </a:p>
      </dgm:t>
    </dgm:pt>
    <dgm:pt modelId="{A8D04370-46D8-354E-B418-B1DD4CF97259}" type="parTrans" cxnId="{4EDBE157-CC52-C44C-AF30-A8C714E8FC40}">
      <dgm:prSet/>
      <dgm:spPr/>
      <dgm:t>
        <a:bodyPr/>
        <a:lstStyle/>
        <a:p>
          <a:endParaRPr lang="en-US"/>
        </a:p>
      </dgm:t>
    </dgm:pt>
    <dgm:pt modelId="{D84DCEF7-6412-AC43-975F-E8BBD8D2F221}" type="pres">
      <dgm:prSet presAssocID="{C6A07B5C-6B25-F54D-901D-EE67C057B1AD}" presName="Name0" presStyleCnt="0">
        <dgm:presLayoutVars>
          <dgm:chMax val="7"/>
          <dgm:dir/>
          <dgm:animLvl val="lvl"/>
          <dgm:resizeHandles val="exact"/>
        </dgm:presLayoutVars>
      </dgm:prSet>
      <dgm:spPr/>
      <dgm:t>
        <a:bodyPr/>
        <a:lstStyle/>
        <a:p>
          <a:endParaRPr lang="en-US"/>
        </a:p>
      </dgm:t>
    </dgm:pt>
    <dgm:pt modelId="{9F17ACD4-5BD9-154D-A244-D165B3A691A0}" type="pres">
      <dgm:prSet presAssocID="{589FD561-81C2-C04E-A56A-5610374A70B5}" presName="circle1" presStyleLbl="node1" presStyleIdx="0" presStyleCnt="4"/>
      <dgm:spPr/>
    </dgm:pt>
    <dgm:pt modelId="{2F269FD7-909E-5D49-AA97-E93563177DAD}" type="pres">
      <dgm:prSet presAssocID="{589FD561-81C2-C04E-A56A-5610374A70B5}" presName="space" presStyleCnt="0"/>
      <dgm:spPr/>
    </dgm:pt>
    <dgm:pt modelId="{4C37815E-228A-D846-98E1-CA1C7869DCE7}" type="pres">
      <dgm:prSet presAssocID="{589FD561-81C2-C04E-A56A-5610374A70B5}" presName="rect1" presStyleLbl="alignAcc1" presStyleIdx="0" presStyleCnt="4"/>
      <dgm:spPr/>
      <dgm:t>
        <a:bodyPr/>
        <a:lstStyle/>
        <a:p>
          <a:endParaRPr lang="en-US"/>
        </a:p>
      </dgm:t>
    </dgm:pt>
    <dgm:pt modelId="{E7145EB8-B4A9-134F-8ADD-E6337F9F5FB6}" type="pres">
      <dgm:prSet presAssocID="{F06B9B2D-3DAD-3C47-9CFB-28821F7C6B1A}" presName="vertSpace2" presStyleLbl="node1" presStyleIdx="0" presStyleCnt="4"/>
      <dgm:spPr/>
    </dgm:pt>
    <dgm:pt modelId="{45D01E8E-40DF-7C44-8B61-E6D9C2DAC03B}" type="pres">
      <dgm:prSet presAssocID="{F06B9B2D-3DAD-3C47-9CFB-28821F7C6B1A}" presName="circle2" presStyleLbl="node1" presStyleIdx="1" presStyleCnt="4"/>
      <dgm:spPr/>
    </dgm:pt>
    <dgm:pt modelId="{3FB832D8-0DE2-D545-8637-E34AEA16F2AC}" type="pres">
      <dgm:prSet presAssocID="{F06B9B2D-3DAD-3C47-9CFB-28821F7C6B1A}" presName="rect2" presStyleLbl="alignAcc1" presStyleIdx="1" presStyleCnt="4"/>
      <dgm:spPr/>
      <dgm:t>
        <a:bodyPr/>
        <a:lstStyle/>
        <a:p>
          <a:endParaRPr lang="en-US"/>
        </a:p>
      </dgm:t>
    </dgm:pt>
    <dgm:pt modelId="{1D68E228-10B8-7548-A7A6-854AF07D10FA}" type="pres">
      <dgm:prSet presAssocID="{CED84992-8E4A-2042-A7C9-6E46D9B1EB52}" presName="vertSpace3" presStyleLbl="node1" presStyleIdx="1" presStyleCnt="4"/>
      <dgm:spPr/>
    </dgm:pt>
    <dgm:pt modelId="{87B4508B-2435-D241-83BB-39C5CB6F9185}" type="pres">
      <dgm:prSet presAssocID="{CED84992-8E4A-2042-A7C9-6E46D9B1EB52}" presName="circle3" presStyleLbl="node1" presStyleIdx="2" presStyleCnt="4"/>
      <dgm:spPr/>
    </dgm:pt>
    <dgm:pt modelId="{5E98912E-8A16-A447-A87B-1BF85193A6DE}" type="pres">
      <dgm:prSet presAssocID="{CED84992-8E4A-2042-A7C9-6E46D9B1EB52}" presName="rect3" presStyleLbl="alignAcc1" presStyleIdx="2" presStyleCnt="4"/>
      <dgm:spPr/>
      <dgm:t>
        <a:bodyPr/>
        <a:lstStyle/>
        <a:p>
          <a:endParaRPr lang="en-US"/>
        </a:p>
      </dgm:t>
    </dgm:pt>
    <dgm:pt modelId="{D1E59EC4-1BA2-9B46-8F31-82AF09DD7DC9}" type="pres">
      <dgm:prSet presAssocID="{6AF859A5-1C0F-A440-BD46-ED8BA57E00B1}" presName="vertSpace4" presStyleLbl="node1" presStyleIdx="2" presStyleCnt="4"/>
      <dgm:spPr/>
    </dgm:pt>
    <dgm:pt modelId="{E4CEB3AE-160F-B341-864A-061DCB6C2176}" type="pres">
      <dgm:prSet presAssocID="{6AF859A5-1C0F-A440-BD46-ED8BA57E00B1}" presName="circle4" presStyleLbl="node1" presStyleIdx="3" presStyleCnt="4"/>
      <dgm:spPr/>
    </dgm:pt>
    <dgm:pt modelId="{4EE786D3-BDEF-1749-AF7F-8E7FA38EB839}" type="pres">
      <dgm:prSet presAssocID="{6AF859A5-1C0F-A440-BD46-ED8BA57E00B1}" presName="rect4" presStyleLbl="alignAcc1" presStyleIdx="3" presStyleCnt="4"/>
      <dgm:spPr/>
      <dgm:t>
        <a:bodyPr/>
        <a:lstStyle/>
        <a:p>
          <a:endParaRPr lang="en-US"/>
        </a:p>
      </dgm:t>
    </dgm:pt>
    <dgm:pt modelId="{28C77FD2-43C9-AB46-A36D-2458C3F04EDB}" type="pres">
      <dgm:prSet presAssocID="{589FD561-81C2-C04E-A56A-5610374A70B5}" presName="rect1ParTxNoCh" presStyleLbl="alignAcc1" presStyleIdx="3" presStyleCnt="4">
        <dgm:presLayoutVars>
          <dgm:chMax val="1"/>
          <dgm:bulletEnabled val="1"/>
        </dgm:presLayoutVars>
      </dgm:prSet>
      <dgm:spPr/>
      <dgm:t>
        <a:bodyPr/>
        <a:lstStyle/>
        <a:p>
          <a:endParaRPr lang="en-US"/>
        </a:p>
      </dgm:t>
    </dgm:pt>
    <dgm:pt modelId="{B31F945F-3611-BB4D-9F4C-AE2017511430}" type="pres">
      <dgm:prSet presAssocID="{F06B9B2D-3DAD-3C47-9CFB-28821F7C6B1A}" presName="rect2ParTxNoCh" presStyleLbl="alignAcc1" presStyleIdx="3" presStyleCnt="4">
        <dgm:presLayoutVars>
          <dgm:chMax val="1"/>
          <dgm:bulletEnabled val="1"/>
        </dgm:presLayoutVars>
      </dgm:prSet>
      <dgm:spPr/>
      <dgm:t>
        <a:bodyPr/>
        <a:lstStyle/>
        <a:p>
          <a:endParaRPr lang="en-US"/>
        </a:p>
      </dgm:t>
    </dgm:pt>
    <dgm:pt modelId="{CAD3B25D-C63A-3949-AD2D-C080C7F93895}" type="pres">
      <dgm:prSet presAssocID="{CED84992-8E4A-2042-A7C9-6E46D9B1EB52}" presName="rect3ParTxNoCh" presStyleLbl="alignAcc1" presStyleIdx="3" presStyleCnt="4">
        <dgm:presLayoutVars>
          <dgm:chMax val="1"/>
          <dgm:bulletEnabled val="1"/>
        </dgm:presLayoutVars>
      </dgm:prSet>
      <dgm:spPr/>
      <dgm:t>
        <a:bodyPr/>
        <a:lstStyle/>
        <a:p>
          <a:endParaRPr lang="en-US"/>
        </a:p>
      </dgm:t>
    </dgm:pt>
    <dgm:pt modelId="{034B17F6-BB20-934D-8AC8-A000B86A496C}" type="pres">
      <dgm:prSet presAssocID="{6AF859A5-1C0F-A440-BD46-ED8BA57E00B1}" presName="rect4ParTxNoCh" presStyleLbl="alignAcc1" presStyleIdx="3" presStyleCnt="4">
        <dgm:presLayoutVars>
          <dgm:chMax val="1"/>
          <dgm:bulletEnabled val="1"/>
        </dgm:presLayoutVars>
      </dgm:prSet>
      <dgm:spPr/>
      <dgm:t>
        <a:bodyPr/>
        <a:lstStyle/>
        <a:p>
          <a:endParaRPr lang="en-US"/>
        </a:p>
      </dgm:t>
    </dgm:pt>
  </dgm:ptLst>
  <dgm:cxnLst>
    <dgm:cxn modelId="{75C3D72B-958A-9248-856F-E62798EF6E2A}" type="presOf" srcId="{F06B9B2D-3DAD-3C47-9CFB-28821F7C6B1A}" destId="{B31F945F-3611-BB4D-9F4C-AE2017511430}" srcOrd="1" destOrd="0" presId="urn:microsoft.com/office/officeart/2005/8/layout/target3"/>
    <dgm:cxn modelId="{605673C0-5129-CC45-AC6D-AB303700AC5C}" srcId="{C6A07B5C-6B25-F54D-901D-EE67C057B1AD}" destId="{F06B9B2D-3DAD-3C47-9CFB-28821F7C6B1A}" srcOrd="1" destOrd="0" parTransId="{C1D453D5-3525-AF4B-9031-758DE1896EF0}" sibTransId="{03B748F0-A846-194F-8236-74663890FE02}"/>
    <dgm:cxn modelId="{92AB88A1-1CED-984D-B61C-82DDC3C6A254}" type="presOf" srcId="{589FD561-81C2-C04E-A56A-5610374A70B5}" destId="{28C77FD2-43C9-AB46-A36D-2458C3F04EDB}" srcOrd="1" destOrd="0" presId="urn:microsoft.com/office/officeart/2005/8/layout/target3"/>
    <dgm:cxn modelId="{4EDBE157-CC52-C44C-AF30-A8C714E8FC40}" srcId="{C6A07B5C-6B25-F54D-901D-EE67C057B1AD}" destId="{589FD561-81C2-C04E-A56A-5610374A70B5}" srcOrd="0" destOrd="0" parTransId="{A8D04370-46D8-354E-B418-B1DD4CF97259}" sibTransId="{C8AFB8DF-CC55-8049-9F6F-EECF61D94DAD}"/>
    <dgm:cxn modelId="{8629D0A5-59CB-0D45-A465-8888DB33D99E}" type="presOf" srcId="{CED84992-8E4A-2042-A7C9-6E46D9B1EB52}" destId="{CAD3B25D-C63A-3949-AD2D-C080C7F93895}" srcOrd="1" destOrd="0" presId="urn:microsoft.com/office/officeart/2005/8/layout/target3"/>
    <dgm:cxn modelId="{6181E1C0-510E-0C4D-8B6D-55A855CE1854}" type="presOf" srcId="{F06B9B2D-3DAD-3C47-9CFB-28821F7C6B1A}" destId="{3FB832D8-0DE2-D545-8637-E34AEA16F2AC}" srcOrd="0" destOrd="0" presId="urn:microsoft.com/office/officeart/2005/8/layout/target3"/>
    <dgm:cxn modelId="{8A6DD22B-4728-594B-BF8F-9E3CF9FCA150}" type="presOf" srcId="{589FD561-81C2-C04E-A56A-5610374A70B5}" destId="{4C37815E-228A-D846-98E1-CA1C7869DCE7}" srcOrd="0" destOrd="0" presId="urn:microsoft.com/office/officeart/2005/8/layout/target3"/>
    <dgm:cxn modelId="{523D4CE4-92A3-AA45-8CC2-26250F6D6D70}" srcId="{C6A07B5C-6B25-F54D-901D-EE67C057B1AD}" destId="{6AF859A5-1C0F-A440-BD46-ED8BA57E00B1}" srcOrd="3" destOrd="0" parTransId="{B86E31FC-8C4A-FA46-98D0-E9764B52307E}" sibTransId="{886CFEF8-4D88-3F48-BFA5-F0220498CF22}"/>
    <dgm:cxn modelId="{65CD91E3-02BB-2C4B-9A2D-21B2E9013D16}" type="presOf" srcId="{6AF859A5-1C0F-A440-BD46-ED8BA57E00B1}" destId="{4EE786D3-BDEF-1749-AF7F-8E7FA38EB839}" srcOrd="0" destOrd="0" presId="urn:microsoft.com/office/officeart/2005/8/layout/target3"/>
    <dgm:cxn modelId="{39EB8FCF-BC98-E34F-96FA-F4E3BBF22770}" type="presOf" srcId="{CED84992-8E4A-2042-A7C9-6E46D9B1EB52}" destId="{5E98912E-8A16-A447-A87B-1BF85193A6DE}" srcOrd="0" destOrd="0" presId="urn:microsoft.com/office/officeart/2005/8/layout/target3"/>
    <dgm:cxn modelId="{0359C0F8-167B-2A49-B294-FCA8BB2393EA}" type="presOf" srcId="{C6A07B5C-6B25-F54D-901D-EE67C057B1AD}" destId="{D84DCEF7-6412-AC43-975F-E8BBD8D2F221}" srcOrd="0" destOrd="0" presId="urn:microsoft.com/office/officeart/2005/8/layout/target3"/>
    <dgm:cxn modelId="{A3362CC9-703A-3747-92E3-AF967C64EB31}" type="presOf" srcId="{6AF859A5-1C0F-A440-BD46-ED8BA57E00B1}" destId="{034B17F6-BB20-934D-8AC8-A000B86A496C}" srcOrd="1" destOrd="0" presId="urn:microsoft.com/office/officeart/2005/8/layout/target3"/>
    <dgm:cxn modelId="{B11C2462-4203-F846-B130-0CF4D239FA29}" srcId="{C6A07B5C-6B25-F54D-901D-EE67C057B1AD}" destId="{CED84992-8E4A-2042-A7C9-6E46D9B1EB52}" srcOrd="2" destOrd="0" parTransId="{D5B0833B-F948-7844-A7E2-937DA95AA27B}" sibTransId="{D1C10B91-41EB-864E-B24B-F8E1DB71031D}"/>
    <dgm:cxn modelId="{907E599D-CFBA-3245-A3F4-66B9EA293799}" type="presParOf" srcId="{D84DCEF7-6412-AC43-975F-E8BBD8D2F221}" destId="{9F17ACD4-5BD9-154D-A244-D165B3A691A0}" srcOrd="0" destOrd="0" presId="urn:microsoft.com/office/officeart/2005/8/layout/target3"/>
    <dgm:cxn modelId="{61E0A946-BA15-1E4A-BF14-5066D793664F}" type="presParOf" srcId="{D84DCEF7-6412-AC43-975F-E8BBD8D2F221}" destId="{2F269FD7-909E-5D49-AA97-E93563177DAD}" srcOrd="1" destOrd="0" presId="urn:microsoft.com/office/officeart/2005/8/layout/target3"/>
    <dgm:cxn modelId="{BCD5E3B6-98EB-6840-BD87-E7D386143773}" type="presParOf" srcId="{D84DCEF7-6412-AC43-975F-E8BBD8D2F221}" destId="{4C37815E-228A-D846-98E1-CA1C7869DCE7}" srcOrd="2" destOrd="0" presId="urn:microsoft.com/office/officeart/2005/8/layout/target3"/>
    <dgm:cxn modelId="{3A81A74C-A640-E748-8CFD-AE1FB04F7A2D}" type="presParOf" srcId="{D84DCEF7-6412-AC43-975F-E8BBD8D2F221}" destId="{E7145EB8-B4A9-134F-8ADD-E6337F9F5FB6}" srcOrd="3" destOrd="0" presId="urn:microsoft.com/office/officeart/2005/8/layout/target3"/>
    <dgm:cxn modelId="{B380EF87-29F8-B24E-BB87-8E19D6CB21CF}" type="presParOf" srcId="{D84DCEF7-6412-AC43-975F-E8BBD8D2F221}" destId="{45D01E8E-40DF-7C44-8B61-E6D9C2DAC03B}" srcOrd="4" destOrd="0" presId="urn:microsoft.com/office/officeart/2005/8/layout/target3"/>
    <dgm:cxn modelId="{E90A00AF-1AB7-F24A-ACB4-1E44200A96B0}" type="presParOf" srcId="{D84DCEF7-6412-AC43-975F-E8BBD8D2F221}" destId="{3FB832D8-0DE2-D545-8637-E34AEA16F2AC}" srcOrd="5" destOrd="0" presId="urn:microsoft.com/office/officeart/2005/8/layout/target3"/>
    <dgm:cxn modelId="{FDD349EF-4A61-A542-9A0F-D95C44B1E117}" type="presParOf" srcId="{D84DCEF7-6412-AC43-975F-E8BBD8D2F221}" destId="{1D68E228-10B8-7548-A7A6-854AF07D10FA}" srcOrd="6" destOrd="0" presId="urn:microsoft.com/office/officeart/2005/8/layout/target3"/>
    <dgm:cxn modelId="{A7D0A303-5C45-2642-9A0D-6B7B6A279A1E}" type="presParOf" srcId="{D84DCEF7-6412-AC43-975F-E8BBD8D2F221}" destId="{87B4508B-2435-D241-83BB-39C5CB6F9185}" srcOrd="7" destOrd="0" presId="urn:microsoft.com/office/officeart/2005/8/layout/target3"/>
    <dgm:cxn modelId="{670CE4E9-37FB-2249-9E31-A33F85616E92}" type="presParOf" srcId="{D84DCEF7-6412-AC43-975F-E8BBD8D2F221}" destId="{5E98912E-8A16-A447-A87B-1BF85193A6DE}" srcOrd="8" destOrd="0" presId="urn:microsoft.com/office/officeart/2005/8/layout/target3"/>
    <dgm:cxn modelId="{EFC0A7F5-875D-4145-B7D7-A44AD3281034}" type="presParOf" srcId="{D84DCEF7-6412-AC43-975F-E8BBD8D2F221}" destId="{D1E59EC4-1BA2-9B46-8F31-82AF09DD7DC9}" srcOrd="9" destOrd="0" presId="urn:microsoft.com/office/officeart/2005/8/layout/target3"/>
    <dgm:cxn modelId="{BFC0A259-6075-D148-868A-BB8EAB3F13FA}" type="presParOf" srcId="{D84DCEF7-6412-AC43-975F-E8BBD8D2F221}" destId="{E4CEB3AE-160F-B341-864A-061DCB6C2176}" srcOrd="10" destOrd="0" presId="urn:microsoft.com/office/officeart/2005/8/layout/target3"/>
    <dgm:cxn modelId="{7D4BBDE0-C19F-2649-8793-E585703E6936}" type="presParOf" srcId="{D84DCEF7-6412-AC43-975F-E8BBD8D2F221}" destId="{4EE786D3-BDEF-1749-AF7F-8E7FA38EB839}" srcOrd="11" destOrd="0" presId="urn:microsoft.com/office/officeart/2005/8/layout/target3"/>
    <dgm:cxn modelId="{09DAEB7F-BD5A-3448-8E99-B1C405F4AEEE}" type="presParOf" srcId="{D84DCEF7-6412-AC43-975F-E8BBD8D2F221}" destId="{28C77FD2-43C9-AB46-A36D-2458C3F04EDB}" srcOrd="12" destOrd="0" presId="urn:microsoft.com/office/officeart/2005/8/layout/target3"/>
    <dgm:cxn modelId="{A3FF3D82-263D-494E-AD59-00347AECEC6B}" type="presParOf" srcId="{D84DCEF7-6412-AC43-975F-E8BBD8D2F221}" destId="{B31F945F-3611-BB4D-9F4C-AE2017511430}" srcOrd="13" destOrd="0" presId="urn:microsoft.com/office/officeart/2005/8/layout/target3"/>
    <dgm:cxn modelId="{75F7C24A-AFFB-2D46-8286-C944D54DD11C}" type="presParOf" srcId="{D84DCEF7-6412-AC43-975F-E8BBD8D2F221}" destId="{CAD3B25D-C63A-3949-AD2D-C080C7F93895}" srcOrd="14" destOrd="0" presId="urn:microsoft.com/office/officeart/2005/8/layout/target3"/>
    <dgm:cxn modelId="{744FFE8D-750B-8C43-8F31-3FF63F60EDA6}" type="presParOf" srcId="{D84DCEF7-6412-AC43-975F-E8BBD8D2F221}" destId="{034B17F6-BB20-934D-8AC8-A000B86A496C}" srcOrd="15"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EB9996D-7B50-5F42-85B8-8DC146EAD0D3}" type="doc">
      <dgm:prSet loTypeId="urn:microsoft.com/office/officeart/2005/8/layout/vList2" loCatId="list" qsTypeId="urn:microsoft.com/office/officeart/2005/8/quickstyle/simple4" qsCatId="simple" csTypeId="urn:microsoft.com/office/officeart/2005/8/colors/colorful1" csCatId="colorful"/>
      <dgm:spPr/>
      <dgm:t>
        <a:bodyPr/>
        <a:lstStyle/>
        <a:p>
          <a:endParaRPr lang="en-US"/>
        </a:p>
      </dgm:t>
    </dgm:pt>
    <dgm:pt modelId="{6A5D4F48-2E89-F341-A9C3-92BF58788E3B}">
      <dgm:prSet/>
      <dgm:spPr/>
      <dgm:t>
        <a:bodyPr/>
        <a:lstStyle/>
        <a:p>
          <a:pPr rtl="0"/>
          <a:r>
            <a:rPr lang="en-US" b="1" i="1" smtClean="0"/>
            <a:t>Primary Care Centers</a:t>
          </a:r>
          <a:endParaRPr lang="en-US"/>
        </a:p>
      </dgm:t>
    </dgm:pt>
    <dgm:pt modelId="{6DC06011-6C11-DD40-99F8-E18D839BABB1}" type="parTrans" cxnId="{03189C76-D2D3-8149-8554-CFE3197C9144}">
      <dgm:prSet/>
      <dgm:spPr/>
      <dgm:t>
        <a:bodyPr/>
        <a:lstStyle/>
        <a:p>
          <a:endParaRPr lang="en-US"/>
        </a:p>
      </dgm:t>
    </dgm:pt>
    <dgm:pt modelId="{4F608D3D-CFBC-D54C-84BC-3B299E8B1716}" type="sibTrans" cxnId="{03189C76-D2D3-8149-8554-CFE3197C9144}">
      <dgm:prSet/>
      <dgm:spPr/>
      <dgm:t>
        <a:bodyPr/>
        <a:lstStyle/>
        <a:p>
          <a:endParaRPr lang="en-US"/>
        </a:p>
      </dgm:t>
    </dgm:pt>
    <dgm:pt modelId="{40D8C428-DEB3-F445-B6A4-D5C2F4298B40}">
      <dgm:prSet/>
      <dgm:spPr/>
      <dgm:t>
        <a:bodyPr/>
        <a:lstStyle/>
        <a:p>
          <a:pPr rtl="0"/>
          <a:r>
            <a:rPr lang="en-US" b="1" i="1" smtClean="0"/>
            <a:t>Logbook</a:t>
          </a:r>
          <a:endParaRPr lang="en-US"/>
        </a:p>
      </dgm:t>
    </dgm:pt>
    <dgm:pt modelId="{6D0334BC-6438-6944-9B8F-32AB30E4DCE1}" type="parTrans" cxnId="{063FF32C-DB88-7B42-9827-08A6E637A1A8}">
      <dgm:prSet/>
      <dgm:spPr/>
      <dgm:t>
        <a:bodyPr/>
        <a:lstStyle/>
        <a:p>
          <a:endParaRPr lang="en-US"/>
        </a:p>
      </dgm:t>
    </dgm:pt>
    <dgm:pt modelId="{48F64910-ACEC-8A44-83D5-3DCF992895A5}" type="sibTrans" cxnId="{063FF32C-DB88-7B42-9827-08A6E637A1A8}">
      <dgm:prSet/>
      <dgm:spPr/>
      <dgm:t>
        <a:bodyPr/>
        <a:lstStyle/>
        <a:p>
          <a:endParaRPr lang="en-US"/>
        </a:p>
      </dgm:t>
    </dgm:pt>
    <dgm:pt modelId="{65D9C07E-9243-2545-A1E2-FF56B3F5A164}">
      <dgm:prSet/>
      <dgm:spPr/>
      <dgm:t>
        <a:bodyPr/>
        <a:lstStyle/>
        <a:p>
          <a:pPr rtl="0"/>
          <a:r>
            <a:rPr lang="en-US" b="1" i="1" smtClean="0"/>
            <a:t>CBD</a:t>
          </a:r>
          <a:endParaRPr lang="en-US"/>
        </a:p>
      </dgm:t>
    </dgm:pt>
    <dgm:pt modelId="{EBC359C9-2CCD-BE4C-B32C-097BFD09D305}" type="parTrans" cxnId="{39F1911E-1AE3-6042-BD15-5549DE572064}">
      <dgm:prSet/>
      <dgm:spPr/>
      <dgm:t>
        <a:bodyPr/>
        <a:lstStyle/>
        <a:p>
          <a:endParaRPr lang="en-US"/>
        </a:p>
      </dgm:t>
    </dgm:pt>
    <dgm:pt modelId="{CFE29EC3-CBC6-7B41-8AAC-FAAE956D1EA6}" type="sibTrans" cxnId="{39F1911E-1AE3-6042-BD15-5549DE572064}">
      <dgm:prSet/>
      <dgm:spPr/>
      <dgm:t>
        <a:bodyPr/>
        <a:lstStyle/>
        <a:p>
          <a:endParaRPr lang="en-US"/>
        </a:p>
      </dgm:t>
    </dgm:pt>
    <dgm:pt modelId="{6BB0F8C9-2C3D-A745-897D-C64DB8260A41}">
      <dgm:prSet/>
      <dgm:spPr/>
      <dgm:t>
        <a:bodyPr/>
        <a:lstStyle/>
        <a:p>
          <a:pPr rtl="0"/>
          <a:r>
            <a:rPr lang="en-US" b="1" i="1" smtClean="0"/>
            <a:t>SLS</a:t>
          </a:r>
          <a:endParaRPr lang="en-US"/>
        </a:p>
      </dgm:t>
    </dgm:pt>
    <dgm:pt modelId="{EDE1F5BC-9EBB-1042-AAE1-713A1BBC4E6E}" type="parTrans" cxnId="{24D4C524-5E3D-E542-A4A7-B78955CF1059}">
      <dgm:prSet/>
      <dgm:spPr/>
      <dgm:t>
        <a:bodyPr/>
        <a:lstStyle/>
        <a:p>
          <a:endParaRPr lang="en-US"/>
        </a:p>
      </dgm:t>
    </dgm:pt>
    <dgm:pt modelId="{840EDDDA-1845-2348-8108-85FB99405917}" type="sibTrans" cxnId="{24D4C524-5E3D-E542-A4A7-B78955CF1059}">
      <dgm:prSet/>
      <dgm:spPr/>
      <dgm:t>
        <a:bodyPr/>
        <a:lstStyle/>
        <a:p>
          <a:endParaRPr lang="en-US"/>
        </a:p>
      </dgm:t>
    </dgm:pt>
    <dgm:pt modelId="{25E4FA46-AC88-4C45-9980-2624481B2512}">
      <dgm:prSet/>
      <dgm:spPr/>
      <dgm:t>
        <a:bodyPr/>
        <a:lstStyle/>
        <a:p>
          <a:pPr rtl="0"/>
          <a:r>
            <a:rPr lang="en-US" b="1" i="1" smtClean="0"/>
            <a:t>EBM</a:t>
          </a:r>
          <a:endParaRPr lang="en-US"/>
        </a:p>
      </dgm:t>
    </dgm:pt>
    <dgm:pt modelId="{C60F2DF9-A5C8-B64B-95E8-B062FF6DB995}" type="parTrans" cxnId="{3BB7513D-171F-EA41-8DA2-D81CC4E9C0D7}">
      <dgm:prSet/>
      <dgm:spPr/>
      <dgm:t>
        <a:bodyPr/>
        <a:lstStyle/>
        <a:p>
          <a:endParaRPr lang="en-US"/>
        </a:p>
      </dgm:t>
    </dgm:pt>
    <dgm:pt modelId="{1E509EA2-D33C-2A4E-9FCC-42DA7587B64C}" type="sibTrans" cxnId="{3BB7513D-171F-EA41-8DA2-D81CC4E9C0D7}">
      <dgm:prSet/>
      <dgm:spPr/>
      <dgm:t>
        <a:bodyPr/>
        <a:lstStyle/>
        <a:p>
          <a:endParaRPr lang="en-US"/>
        </a:p>
      </dgm:t>
    </dgm:pt>
    <dgm:pt modelId="{107B647A-2375-574D-8132-9104A6B45A81}" type="pres">
      <dgm:prSet presAssocID="{2EB9996D-7B50-5F42-85B8-8DC146EAD0D3}" presName="linear" presStyleCnt="0">
        <dgm:presLayoutVars>
          <dgm:animLvl val="lvl"/>
          <dgm:resizeHandles val="exact"/>
        </dgm:presLayoutVars>
      </dgm:prSet>
      <dgm:spPr/>
      <dgm:t>
        <a:bodyPr/>
        <a:lstStyle/>
        <a:p>
          <a:endParaRPr lang="en-US"/>
        </a:p>
      </dgm:t>
    </dgm:pt>
    <dgm:pt modelId="{1467C3D2-50AC-3C4B-BFE3-4A0746925556}" type="pres">
      <dgm:prSet presAssocID="{6A5D4F48-2E89-F341-A9C3-92BF58788E3B}" presName="parentText" presStyleLbl="node1" presStyleIdx="0" presStyleCnt="5">
        <dgm:presLayoutVars>
          <dgm:chMax val="0"/>
          <dgm:bulletEnabled val="1"/>
        </dgm:presLayoutVars>
      </dgm:prSet>
      <dgm:spPr/>
      <dgm:t>
        <a:bodyPr/>
        <a:lstStyle/>
        <a:p>
          <a:endParaRPr lang="en-US"/>
        </a:p>
      </dgm:t>
    </dgm:pt>
    <dgm:pt modelId="{EE036583-6F06-3049-844F-569CB934752A}" type="pres">
      <dgm:prSet presAssocID="{4F608D3D-CFBC-D54C-84BC-3B299E8B1716}" presName="spacer" presStyleCnt="0"/>
      <dgm:spPr/>
    </dgm:pt>
    <dgm:pt modelId="{7E3512D2-1EA2-7244-B928-947D0545CAA1}" type="pres">
      <dgm:prSet presAssocID="{40D8C428-DEB3-F445-B6A4-D5C2F4298B40}" presName="parentText" presStyleLbl="node1" presStyleIdx="1" presStyleCnt="5">
        <dgm:presLayoutVars>
          <dgm:chMax val="0"/>
          <dgm:bulletEnabled val="1"/>
        </dgm:presLayoutVars>
      </dgm:prSet>
      <dgm:spPr/>
      <dgm:t>
        <a:bodyPr/>
        <a:lstStyle/>
        <a:p>
          <a:endParaRPr lang="en-US"/>
        </a:p>
      </dgm:t>
    </dgm:pt>
    <dgm:pt modelId="{816ED240-C309-9F43-BEC5-5B4B5AA01080}" type="pres">
      <dgm:prSet presAssocID="{48F64910-ACEC-8A44-83D5-3DCF992895A5}" presName="spacer" presStyleCnt="0"/>
      <dgm:spPr/>
    </dgm:pt>
    <dgm:pt modelId="{72560FFA-52E0-D44D-8D54-145BF4B6C50A}" type="pres">
      <dgm:prSet presAssocID="{65D9C07E-9243-2545-A1E2-FF56B3F5A164}" presName="parentText" presStyleLbl="node1" presStyleIdx="2" presStyleCnt="5">
        <dgm:presLayoutVars>
          <dgm:chMax val="0"/>
          <dgm:bulletEnabled val="1"/>
        </dgm:presLayoutVars>
      </dgm:prSet>
      <dgm:spPr/>
      <dgm:t>
        <a:bodyPr/>
        <a:lstStyle/>
        <a:p>
          <a:endParaRPr lang="en-US"/>
        </a:p>
      </dgm:t>
    </dgm:pt>
    <dgm:pt modelId="{8DD6E032-3AF9-FF4D-9979-176B67EC185D}" type="pres">
      <dgm:prSet presAssocID="{CFE29EC3-CBC6-7B41-8AAC-FAAE956D1EA6}" presName="spacer" presStyleCnt="0"/>
      <dgm:spPr/>
    </dgm:pt>
    <dgm:pt modelId="{1C2728A8-22CF-0846-9D01-2FC0541B1743}" type="pres">
      <dgm:prSet presAssocID="{6BB0F8C9-2C3D-A745-897D-C64DB8260A41}" presName="parentText" presStyleLbl="node1" presStyleIdx="3" presStyleCnt="5">
        <dgm:presLayoutVars>
          <dgm:chMax val="0"/>
          <dgm:bulletEnabled val="1"/>
        </dgm:presLayoutVars>
      </dgm:prSet>
      <dgm:spPr/>
      <dgm:t>
        <a:bodyPr/>
        <a:lstStyle/>
        <a:p>
          <a:endParaRPr lang="en-US"/>
        </a:p>
      </dgm:t>
    </dgm:pt>
    <dgm:pt modelId="{4F339889-62B5-354E-A283-FF1A9BA35BBA}" type="pres">
      <dgm:prSet presAssocID="{840EDDDA-1845-2348-8108-85FB99405917}" presName="spacer" presStyleCnt="0"/>
      <dgm:spPr/>
    </dgm:pt>
    <dgm:pt modelId="{DB1EE71A-AA7A-FD4D-9242-7897A10BED3D}" type="pres">
      <dgm:prSet presAssocID="{25E4FA46-AC88-4C45-9980-2624481B2512}" presName="parentText" presStyleLbl="node1" presStyleIdx="4" presStyleCnt="5">
        <dgm:presLayoutVars>
          <dgm:chMax val="0"/>
          <dgm:bulletEnabled val="1"/>
        </dgm:presLayoutVars>
      </dgm:prSet>
      <dgm:spPr/>
      <dgm:t>
        <a:bodyPr/>
        <a:lstStyle/>
        <a:p>
          <a:endParaRPr lang="en-US"/>
        </a:p>
      </dgm:t>
    </dgm:pt>
  </dgm:ptLst>
  <dgm:cxnLst>
    <dgm:cxn modelId="{063FF32C-DB88-7B42-9827-08A6E637A1A8}" srcId="{2EB9996D-7B50-5F42-85B8-8DC146EAD0D3}" destId="{40D8C428-DEB3-F445-B6A4-D5C2F4298B40}" srcOrd="1" destOrd="0" parTransId="{6D0334BC-6438-6944-9B8F-32AB30E4DCE1}" sibTransId="{48F64910-ACEC-8A44-83D5-3DCF992895A5}"/>
    <dgm:cxn modelId="{227BBBE3-305E-E847-BB9C-FC6DF327474A}" type="presOf" srcId="{65D9C07E-9243-2545-A1E2-FF56B3F5A164}" destId="{72560FFA-52E0-D44D-8D54-145BF4B6C50A}" srcOrd="0" destOrd="0" presId="urn:microsoft.com/office/officeart/2005/8/layout/vList2"/>
    <dgm:cxn modelId="{1906BD7C-73C4-304A-B29F-1C76F512339F}" type="presOf" srcId="{2EB9996D-7B50-5F42-85B8-8DC146EAD0D3}" destId="{107B647A-2375-574D-8132-9104A6B45A81}" srcOrd="0" destOrd="0" presId="urn:microsoft.com/office/officeart/2005/8/layout/vList2"/>
    <dgm:cxn modelId="{39F1911E-1AE3-6042-BD15-5549DE572064}" srcId="{2EB9996D-7B50-5F42-85B8-8DC146EAD0D3}" destId="{65D9C07E-9243-2545-A1E2-FF56B3F5A164}" srcOrd="2" destOrd="0" parTransId="{EBC359C9-2CCD-BE4C-B32C-097BFD09D305}" sibTransId="{CFE29EC3-CBC6-7B41-8AAC-FAAE956D1EA6}"/>
    <dgm:cxn modelId="{3589B416-28DA-B747-8652-D3091B170170}" type="presOf" srcId="{25E4FA46-AC88-4C45-9980-2624481B2512}" destId="{DB1EE71A-AA7A-FD4D-9242-7897A10BED3D}" srcOrd="0" destOrd="0" presId="urn:microsoft.com/office/officeart/2005/8/layout/vList2"/>
    <dgm:cxn modelId="{8CF407A6-9939-4544-BF3E-2357C046EA04}" type="presOf" srcId="{6BB0F8C9-2C3D-A745-897D-C64DB8260A41}" destId="{1C2728A8-22CF-0846-9D01-2FC0541B1743}" srcOrd="0" destOrd="0" presId="urn:microsoft.com/office/officeart/2005/8/layout/vList2"/>
    <dgm:cxn modelId="{5E3DD179-62F4-9149-AFC3-FA0BEDB0EF87}" type="presOf" srcId="{40D8C428-DEB3-F445-B6A4-D5C2F4298B40}" destId="{7E3512D2-1EA2-7244-B928-947D0545CAA1}" srcOrd="0" destOrd="0" presId="urn:microsoft.com/office/officeart/2005/8/layout/vList2"/>
    <dgm:cxn modelId="{3BB7513D-171F-EA41-8DA2-D81CC4E9C0D7}" srcId="{2EB9996D-7B50-5F42-85B8-8DC146EAD0D3}" destId="{25E4FA46-AC88-4C45-9980-2624481B2512}" srcOrd="4" destOrd="0" parTransId="{C60F2DF9-A5C8-B64B-95E8-B062FF6DB995}" sibTransId="{1E509EA2-D33C-2A4E-9FCC-42DA7587B64C}"/>
    <dgm:cxn modelId="{24D4C524-5E3D-E542-A4A7-B78955CF1059}" srcId="{2EB9996D-7B50-5F42-85B8-8DC146EAD0D3}" destId="{6BB0F8C9-2C3D-A745-897D-C64DB8260A41}" srcOrd="3" destOrd="0" parTransId="{EDE1F5BC-9EBB-1042-AAE1-713A1BBC4E6E}" sibTransId="{840EDDDA-1845-2348-8108-85FB99405917}"/>
    <dgm:cxn modelId="{03189C76-D2D3-8149-8554-CFE3197C9144}" srcId="{2EB9996D-7B50-5F42-85B8-8DC146EAD0D3}" destId="{6A5D4F48-2E89-F341-A9C3-92BF58788E3B}" srcOrd="0" destOrd="0" parTransId="{6DC06011-6C11-DD40-99F8-E18D839BABB1}" sibTransId="{4F608D3D-CFBC-D54C-84BC-3B299E8B1716}"/>
    <dgm:cxn modelId="{259A19AD-44BD-CA47-9DB6-1D2C236C39C4}" type="presOf" srcId="{6A5D4F48-2E89-F341-A9C3-92BF58788E3B}" destId="{1467C3D2-50AC-3C4B-BFE3-4A0746925556}" srcOrd="0" destOrd="0" presId="urn:microsoft.com/office/officeart/2005/8/layout/vList2"/>
    <dgm:cxn modelId="{2FD90EDD-9D66-7C45-B7CC-D14E597D115E}" type="presParOf" srcId="{107B647A-2375-574D-8132-9104A6B45A81}" destId="{1467C3D2-50AC-3C4B-BFE3-4A0746925556}" srcOrd="0" destOrd="0" presId="urn:microsoft.com/office/officeart/2005/8/layout/vList2"/>
    <dgm:cxn modelId="{CA40FB63-5896-BE46-9D98-1D657639A7FD}" type="presParOf" srcId="{107B647A-2375-574D-8132-9104A6B45A81}" destId="{EE036583-6F06-3049-844F-569CB934752A}" srcOrd="1" destOrd="0" presId="urn:microsoft.com/office/officeart/2005/8/layout/vList2"/>
    <dgm:cxn modelId="{809C9014-CC17-7F4B-BDA9-850B499EB559}" type="presParOf" srcId="{107B647A-2375-574D-8132-9104A6B45A81}" destId="{7E3512D2-1EA2-7244-B928-947D0545CAA1}" srcOrd="2" destOrd="0" presId="urn:microsoft.com/office/officeart/2005/8/layout/vList2"/>
    <dgm:cxn modelId="{2C4CCA09-48C3-444E-8CF9-9452E6EE1E42}" type="presParOf" srcId="{107B647A-2375-574D-8132-9104A6B45A81}" destId="{816ED240-C309-9F43-BEC5-5B4B5AA01080}" srcOrd="3" destOrd="0" presId="urn:microsoft.com/office/officeart/2005/8/layout/vList2"/>
    <dgm:cxn modelId="{D7E69D1E-0EB4-BF4B-A338-3E7455FDFD7D}" type="presParOf" srcId="{107B647A-2375-574D-8132-9104A6B45A81}" destId="{72560FFA-52E0-D44D-8D54-145BF4B6C50A}" srcOrd="4" destOrd="0" presId="urn:microsoft.com/office/officeart/2005/8/layout/vList2"/>
    <dgm:cxn modelId="{17306587-D041-F44B-A7C2-98012D58C95B}" type="presParOf" srcId="{107B647A-2375-574D-8132-9104A6B45A81}" destId="{8DD6E032-3AF9-FF4D-9979-176B67EC185D}" srcOrd="5" destOrd="0" presId="urn:microsoft.com/office/officeart/2005/8/layout/vList2"/>
    <dgm:cxn modelId="{51A18F6B-7997-044D-95E6-B0D49D1F3E47}" type="presParOf" srcId="{107B647A-2375-574D-8132-9104A6B45A81}" destId="{1C2728A8-22CF-0846-9D01-2FC0541B1743}" srcOrd="6" destOrd="0" presId="urn:microsoft.com/office/officeart/2005/8/layout/vList2"/>
    <dgm:cxn modelId="{32D84D39-0260-9F4A-B9E2-C22697F7FEDC}" type="presParOf" srcId="{107B647A-2375-574D-8132-9104A6B45A81}" destId="{4F339889-62B5-354E-A283-FF1A9BA35BBA}" srcOrd="7" destOrd="0" presId="urn:microsoft.com/office/officeart/2005/8/layout/vList2"/>
    <dgm:cxn modelId="{218E3F46-EB89-7548-8D47-44099644AF2A}" type="presParOf" srcId="{107B647A-2375-574D-8132-9104A6B45A81}" destId="{DB1EE71A-AA7A-FD4D-9242-7897A10BED3D}"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092CD9-3021-5549-8A91-CF0A3762DF9F}">
      <dsp:nvSpPr>
        <dsp:cNvPr id="0" name=""/>
        <dsp:cNvSpPr/>
      </dsp:nvSpPr>
      <dsp:spPr>
        <a:xfrm>
          <a:off x="1237" y="281562"/>
          <a:ext cx="889973" cy="444986"/>
        </a:xfrm>
        <a:prstGeom prst="roundRect">
          <a:avLst>
            <a:gd name="adj" fmla="val 10000"/>
          </a:avLst>
        </a:prstGeom>
        <a:solidFill>
          <a:schemeClr val="accent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solidFill>
                <a:srgbClr val="E6E6E6"/>
              </a:solidFill>
            </a:rPr>
            <a:t>Cycle 1</a:t>
          </a:r>
        </a:p>
      </dsp:txBody>
      <dsp:txXfrm>
        <a:off x="14270" y="294595"/>
        <a:ext cx="863907" cy="418920"/>
      </dsp:txXfrm>
    </dsp:sp>
    <dsp:sp modelId="{0B56CA6E-7FB7-9E4F-A27A-70097EFDCE72}">
      <dsp:nvSpPr>
        <dsp:cNvPr id="0" name=""/>
        <dsp:cNvSpPr/>
      </dsp:nvSpPr>
      <dsp:spPr>
        <a:xfrm rot="19457599">
          <a:off x="850005" y="336395"/>
          <a:ext cx="438402" cy="79453"/>
        </a:xfrm>
        <a:custGeom>
          <a:avLst/>
          <a:gdLst/>
          <a:ahLst/>
          <a:cxnLst/>
          <a:rect l="0" t="0" r="0" b="0"/>
          <a:pathLst>
            <a:path>
              <a:moveTo>
                <a:pt x="0" y="39726"/>
              </a:moveTo>
              <a:lnTo>
                <a:pt x="438402" y="39726"/>
              </a:lnTo>
            </a:path>
          </a:pathLst>
        </a:custGeom>
        <a:noFill/>
        <a:ln w="6350" cap="flat" cmpd="sng" algn="ctr">
          <a:solidFill>
            <a:schemeClr val="accent3">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n-US" sz="800" kern="1200"/>
        </a:p>
      </dsp:txBody>
      <dsp:txXfrm>
        <a:off x="1058246" y="365162"/>
        <a:ext cx="21920" cy="21920"/>
      </dsp:txXfrm>
    </dsp:sp>
    <dsp:sp modelId="{B28683A8-7F0A-B948-A2BF-307613923DB4}">
      <dsp:nvSpPr>
        <dsp:cNvPr id="0" name=""/>
        <dsp:cNvSpPr/>
      </dsp:nvSpPr>
      <dsp:spPr>
        <a:xfrm>
          <a:off x="1247201" y="25695"/>
          <a:ext cx="889973" cy="444986"/>
        </a:xfrm>
        <a:prstGeom prst="roundRect">
          <a:avLst>
            <a:gd name="adj" fmla="val 10000"/>
          </a:avLst>
        </a:prstGeom>
        <a:solidFill>
          <a:schemeClr val="accent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OBGYN</a:t>
          </a:r>
        </a:p>
      </dsp:txBody>
      <dsp:txXfrm>
        <a:off x="1260234" y="38728"/>
        <a:ext cx="863907" cy="418920"/>
      </dsp:txXfrm>
    </dsp:sp>
    <dsp:sp modelId="{84B966DE-502F-E44D-9F91-E22A3AB90918}">
      <dsp:nvSpPr>
        <dsp:cNvPr id="0" name=""/>
        <dsp:cNvSpPr/>
      </dsp:nvSpPr>
      <dsp:spPr>
        <a:xfrm>
          <a:off x="2137174" y="208461"/>
          <a:ext cx="355989" cy="79453"/>
        </a:xfrm>
        <a:custGeom>
          <a:avLst/>
          <a:gdLst/>
          <a:ahLst/>
          <a:cxnLst/>
          <a:rect l="0" t="0" r="0" b="0"/>
          <a:pathLst>
            <a:path>
              <a:moveTo>
                <a:pt x="0" y="39726"/>
              </a:moveTo>
              <a:lnTo>
                <a:pt x="355989" y="39726"/>
              </a:lnTo>
            </a:path>
          </a:pathLst>
        </a:custGeom>
        <a:noFill/>
        <a:ln w="6350" cap="flat" cmpd="sng" algn="ctr">
          <a:solidFill>
            <a:schemeClr val="accent3">
              <a:shade val="8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n-US" sz="800" kern="1200"/>
        </a:p>
      </dsp:txBody>
      <dsp:txXfrm>
        <a:off x="2306269" y="239288"/>
        <a:ext cx="17799" cy="17799"/>
      </dsp:txXfrm>
    </dsp:sp>
    <dsp:sp modelId="{CAEE58F8-68A8-E144-99AE-52EA16D800CB}">
      <dsp:nvSpPr>
        <dsp:cNvPr id="0" name=""/>
        <dsp:cNvSpPr/>
      </dsp:nvSpPr>
      <dsp:spPr>
        <a:xfrm>
          <a:off x="2493164" y="25695"/>
          <a:ext cx="889973" cy="444986"/>
        </a:xfrm>
        <a:prstGeom prst="roundRect">
          <a:avLst>
            <a:gd name="adj" fmla="val 10000"/>
          </a:avLst>
        </a:prstGeom>
        <a:solidFill>
          <a:schemeClr val="accent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a:t>KKUH</a:t>
          </a:r>
        </a:p>
      </dsp:txBody>
      <dsp:txXfrm>
        <a:off x="2506197" y="38728"/>
        <a:ext cx="863907" cy="418920"/>
      </dsp:txXfrm>
    </dsp:sp>
    <dsp:sp modelId="{A466093B-EC4A-A243-9D0E-DC0E289955AA}">
      <dsp:nvSpPr>
        <dsp:cNvPr id="0" name=""/>
        <dsp:cNvSpPr/>
      </dsp:nvSpPr>
      <dsp:spPr>
        <a:xfrm rot="2142401">
          <a:off x="850005" y="592263"/>
          <a:ext cx="438402" cy="79453"/>
        </a:xfrm>
        <a:custGeom>
          <a:avLst/>
          <a:gdLst/>
          <a:ahLst/>
          <a:cxnLst/>
          <a:rect l="0" t="0" r="0" b="0"/>
          <a:pathLst>
            <a:path>
              <a:moveTo>
                <a:pt x="0" y="39726"/>
              </a:moveTo>
              <a:lnTo>
                <a:pt x="438402" y="39726"/>
              </a:lnTo>
            </a:path>
          </a:pathLst>
        </a:custGeom>
        <a:noFill/>
        <a:ln w="6350" cap="flat" cmpd="sng" algn="ctr">
          <a:solidFill>
            <a:schemeClr val="accent3">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n-US" sz="800" kern="1200"/>
        </a:p>
      </dsp:txBody>
      <dsp:txXfrm>
        <a:off x="1058246" y="621029"/>
        <a:ext cx="21920" cy="21920"/>
      </dsp:txXfrm>
    </dsp:sp>
    <dsp:sp modelId="{6AE4859C-CF30-164B-AE1D-C27BD5067912}">
      <dsp:nvSpPr>
        <dsp:cNvPr id="0" name=""/>
        <dsp:cNvSpPr/>
      </dsp:nvSpPr>
      <dsp:spPr>
        <a:xfrm>
          <a:off x="1247201" y="537430"/>
          <a:ext cx="889973" cy="444986"/>
        </a:xfrm>
        <a:prstGeom prst="roundRect">
          <a:avLst>
            <a:gd name="adj" fmla="val 10000"/>
          </a:avLst>
        </a:prstGeom>
        <a:solidFill>
          <a:schemeClr val="accent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err="1"/>
            <a:t>Anesth</a:t>
          </a:r>
          <a:endParaRPr lang="en-US" sz="2000" kern="1200" dirty="0"/>
        </a:p>
      </dsp:txBody>
      <dsp:txXfrm>
        <a:off x="1260234" y="550463"/>
        <a:ext cx="863907" cy="418920"/>
      </dsp:txXfrm>
    </dsp:sp>
    <dsp:sp modelId="{A756804A-1E22-8D46-BFC4-AD1BF60A642B}">
      <dsp:nvSpPr>
        <dsp:cNvPr id="0" name=""/>
        <dsp:cNvSpPr/>
      </dsp:nvSpPr>
      <dsp:spPr>
        <a:xfrm>
          <a:off x="2137174" y="720196"/>
          <a:ext cx="355989" cy="79453"/>
        </a:xfrm>
        <a:custGeom>
          <a:avLst/>
          <a:gdLst/>
          <a:ahLst/>
          <a:cxnLst/>
          <a:rect l="0" t="0" r="0" b="0"/>
          <a:pathLst>
            <a:path>
              <a:moveTo>
                <a:pt x="0" y="39726"/>
              </a:moveTo>
              <a:lnTo>
                <a:pt x="355989" y="39726"/>
              </a:lnTo>
            </a:path>
          </a:pathLst>
        </a:custGeom>
        <a:noFill/>
        <a:ln w="6350" cap="flat" cmpd="sng" algn="ctr">
          <a:solidFill>
            <a:schemeClr val="accent3">
              <a:shade val="8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n-US" sz="800" kern="1200"/>
        </a:p>
      </dsp:txBody>
      <dsp:txXfrm>
        <a:off x="2306269" y="751023"/>
        <a:ext cx="17799" cy="17799"/>
      </dsp:txXfrm>
    </dsp:sp>
    <dsp:sp modelId="{BE2E1295-B98B-D24C-9424-3334E42E3A68}">
      <dsp:nvSpPr>
        <dsp:cNvPr id="0" name=""/>
        <dsp:cNvSpPr/>
      </dsp:nvSpPr>
      <dsp:spPr>
        <a:xfrm>
          <a:off x="2493164" y="537430"/>
          <a:ext cx="889973" cy="444986"/>
        </a:xfrm>
        <a:prstGeom prst="roundRect">
          <a:avLst>
            <a:gd name="adj" fmla="val 10000"/>
          </a:avLst>
        </a:prstGeom>
        <a:solidFill>
          <a:schemeClr val="accent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a:t>KKUH</a:t>
          </a:r>
        </a:p>
      </dsp:txBody>
      <dsp:txXfrm>
        <a:off x="2506197" y="550463"/>
        <a:ext cx="863907" cy="4189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01A45D-EBB9-0840-AA7E-DC584DAF5C5F}">
      <dsp:nvSpPr>
        <dsp:cNvPr id="0" name=""/>
        <dsp:cNvSpPr/>
      </dsp:nvSpPr>
      <dsp:spPr>
        <a:xfrm>
          <a:off x="594658" y="516703"/>
          <a:ext cx="897356" cy="448678"/>
        </a:xfrm>
        <a:prstGeom prst="roundRect">
          <a:avLst>
            <a:gd name="adj" fmla="val 10000"/>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Cycle 2</a:t>
          </a:r>
        </a:p>
      </dsp:txBody>
      <dsp:txXfrm>
        <a:off x="607799" y="529844"/>
        <a:ext cx="871074" cy="422396"/>
      </dsp:txXfrm>
    </dsp:sp>
    <dsp:sp modelId="{47D84F23-3E3E-8243-96EC-E1860F128ED9}">
      <dsp:nvSpPr>
        <dsp:cNvPr id="0" name=""/>
        <dsp:cNvSpPr/>
      </dsp:nvSpPr>
      <dsp:spPr>
        <a:xfrm rot="18289469">
          <a:off x="1357211" y="455806"/>
          <a:ext cx="628549" cy="54492"/>
        </a:xfrm>
        <a:custGeom>
          <a:avLst/>
          <a:gdLst/>
          <a:ahLst/>
          <a:cxnLst/>
          <a:rect l="0" t="0" r="0" b="0"/>
          <a:pathLst>
            <a:path>
              <a:moveTo>
                <a:pt x="0" y="27246"/>
              </a:moveTo>
              <a:lnTo>
                <a:pt x="628549" y="27246"/>
              </a:lnTo>
            </a:path>
          </a:pathLst>
        </a:custGeom>
        <a:noFill/>
        <a:ln w="6350" cap="flat" cmpd="sng" algn="ctr">
          <a:solidFill>
            <a:schemeClr val="bg1">
              <a:lumMod val="6500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655772" y="467338"/>
        <a:ext cx="31427" cy="31427"/>
      </dsp:txXfrm>
    </dsp:sp>
    <dsp:sp modelId="{FD65416D-58F7-414D-A54A-20E5C028DFE4}">
      <dsp:nvSpPr>
        <dsp:cNvPr id="0" name=""/>
        <dsp:cNvSpPr/>
      </dsp:nvSpPr>
      <dsp:spPr>
        <a:xfrm>
          <a:off x="1850957" y="723"/>
          <a:ext cx="897356" cy="448678"/>
        </a:xfrm>
        <a:prstGeom prst="roundRect">
          <a:avLst>
            <a:gd name="adj" fmla="val 10000"/>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a:t>Ortho</a:t>
          </a:r>
        </a:p>
      </dsp:txBody>
      <dsp:txXfrm>
        <a:off x="1864098" y="13864"/>
        <a:ext cx="871074" cy="422396"/>
      </dsp:txXfrm>
    </dsp:sp>
    <dsp:sp modelId="{B1F194A6-5AEA-3949-91FE-0AD8404EDCB9}">
      <dsp:nvSpPr>
        <dsp:cNvPr id="0" name=""/>
        <dsp:cNvSpPr/>
      </dsp:nvSpPr>
      <dsp:spPr>
        <a:xfrm>
          <a:off x="2748313" y="197816"/>
          <a:ext cx="358942" cy="54492"/>
        </a:xfrm>
        <a:custGeom>
          <a:avLst/>
          <a:gdLst/>
          <a:ahLst/>
          <a:cxnLst/>
          <a:rect l="0" t="0" r="0" b="0"/>
          <a:pathLst>
            <a:path>
              <a:moveTo>
                <a:pt x="0" y="27246"/>
              </a:moveTo>
              <a:lnTo>
                <a:pt x="358942" y="27246"/>
              </a:lnTo>
            </a:path>
          </a:pathLst>
        </a:custGeom>
        <a:noFill/>
        <a:ln w="6350" cap="flat" cmpd="sng" algn="ctr">
          <a:solidFill>
            <a:schemeClr val="bg1">
              <a:lumMod val="6500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918811" y="216089"/>
        <a:ext cx="17947" cy="17947"/>
      </dsp:txXfrm>
    </dsp:sp>
    <dsp:sp modelId="{D409CA46-6A4D-2649-BC02-1638AA522E28}">
      <dsp:nvSpPr>
        <dsp:cNvPr id="0" name=""/>
        <dsp:cNvSpPr/>
      </dsp:nvSpPr>
      <dsp:spPr>
        <a:xfrm>
          <a:off x="3107256" y="723"/>
          <a:ext cx="897356" cy="448678"/>
        </a:xfrm>
        <a:prstGeom prst="roundRect">
          <a:avLst>
            <a:gd name="adj" fmla="val 10000"/>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a:t>KKUH</a:t>
          </a:r>
        </a:p>
      </dsp:txBody>
      <dsp:txXfrm>
        <a:off x="3120397" y="13864"/>
        <a:ext cx="871074" cy="422396"/>
      </dsp:txXfrm>
    </dsp:sp>
    <dsp:sp modelId="{7F72FF67-E665-EF41-9614-4F5EE3FC7396}">
      <dsp:nvSpPr>
        <dsp:cNvPr id="0" name=""/>
        <dsp:cNvSpPr/>
      </dsp:nvSpPr>
      <dsp:spPr>
        <a:xfrm>
          <a:off x="1492014" y="713796"/>
          <a:ext cx="358942" cy="54492"/>
        </a:xfrm>
        <a:custGeom>
          <a:avLst/>
          <a:gdLst/>
          <a:ahLst/>
          <a:cxnLst/>
          <a:rect l="0" t="0" r="0" b="0"/>
          <a:pathLst>
            <a:path>
              <a:moveTo>
                <a:pt x="0" y="27246"/>
              </a:moveTo>
              <a:lnTo>
                <a:pt x="358942" y="27246"/>
              </a:lnTo>
            </a:path>
          </a:pathLst>
        </a:custGeom>
        <a:noFill/>
        <a:ln w="6350" cap="flat" cmpd="sng" algn="ctr">
          <a:solidFill>
            <a:schemeClr val="bg1">
              <a:lumMod val="6500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662512" y="732068"/>
        <a:ext cx="17947" cy="17947"/>
      </dsp:txXfrm>
    </dsp:sp>
    <dsp:sp modelId="{A9ED5DD2-83EC-B048-A366-4ACEB3626E6E}">
      <dsp:nvSpPr>
        <dsp:cNvPr id="0" name=""/>
        <dsp:cNvSpPr/>
      </dsp:nvSpPr>
      <dsp:spPr>
        <a:xfrm>
          <a:off x="1850957" y="516703"/>
          <a:ext cx="897356" cy="448678"/>
        </a:xfrm>
        <a:prstGeom prst="roundRect">
          <a:avLst>
            <a:gd name="adj" fmla="val 10000"/>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err="1"/>
            <a:t>Optha</a:t>
          </a:r>
          <a:endParaRPr lang="en-US" sz="2000" kern="1200" dirty="0"/>
        </a:p>
      </dsp:txBody>
      <dsp:txXfrm>
        <a:off x="1864098" y="529844"/>
        <a:ext cx="871074" cy="422396"/>
      </dsp:txXfrm>
    </dsp:sp>
    <dsp:sp modelId="{736DB8FD-7E24-443A-9518-6FE59FE83775}">
      <dsp:nvSpPr>
        <dsp:cNvPr id="0" name=""/>
        <dsp:cNvSpPr/>
      </dsp:nvSpPr>
      <dsp:spPr>
        <a:xfrm>
          <a:off x="2748313" y="713796"/>
          <a:ext cx="358942" cy="54492"/>
        </a:xfrm>
        <a:custGeom>
          <a:avLst/>
          <a:gdLst/>
          <a:ahLst/>
          <a:cxnLst/>
          <a:rect l="0" t="0" r="0" b="0"/>
          <a:pathLst>
            <a:path>
              <a:moveTo>
                <a:pt x="0" y="27246"/>
              </a:moveTo>
              <a:lnTo>
                <a:pt x="358942" y="27246"/>
              </a:lnTo>
            </a:path>
          </a:pathLst>
        </a:custGeom>
        <a:noFill/>
        <a:ln w="6350" cap="flat" cmpd="sng" algn="ctr">
          <a:solidFill>
            <a:schemeClr val="bg1">
              <a:lumMod val="6500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2918811" y="732068"/>
        <a:ext cx="17947" cy="17947"/>
      </dsp:txXfrm>
    </dsp:sp>
    <dsp:sp modelId="{75F7C978-C08A-491D-940B-807E7E112DAF}">
      <dsp:nvSpPr>
        <dsp:cNvPr id="0" name=""/>
        <dsp:cNvSpPr/>
      </dsp:nvSpPr>
      <dsp:spPr>
        <a:xfrm>
          <a:off x="3107256" y="516703"/>
          <a:ext cx="897356" cy="448678"/>
        </a:xfrm>
        <a:prstGeom prst="roundRect">
          <a:avLst>
            <a:gd name="adj" fmla="val 10000"/>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a:t>KAUH</a:t>
          </a:r>
        </a:p>
      </dsp:txBody>
      <dsp:txXfrm>
        <a:off x="3120397" y="529844"/>
        <a:ext cx="871074" cy="422396"/>
      </dsp:txXfrm>
    </dsp:sp>
    <dsp:sp modelId="{99BBCCFF-3EA1-C543-BFDD-376D7F0D6F60}">
      <dsp:nvSpPr>
        <dsp:cNvPr id="0" name=""/>
        <dsp:cNvSpPr/>
      </dsp:nvSpPr>
      <dsp:spPr>
        <a:xfrm rot="3310531">
          <a:off x="1357211" y="971786"/>
          <a:ext cx="628549" cy="54492"/>
        </a:xfrm>
        <a:custGeom>
          <a:avLst/>
          <a:gdLst/>
          <a:ahLst/>
          <a:cxnLst/>
          <a:rect l="0" t="0" r="0" b="0"/>
          <a:pathLst>
            <a:path>
              <a:moveTo>
                <a:pt x="0" y="27246"/>
              </a:moveTo>
              <a:lnTo>
                <a:pt x="628549" y="27246"/>
              </a:lnTo>
            </a:path>
          </a:pathLst>
        </a:custGeom>
        <a:noFill/>
        <a:ln w="6350" cap="flat" cmpd="sng" algn="ctr">
          <a:solidFill>
            <a:schemeClr val="bg1">
              <a:lumMod val="6500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655772" y="983318"/>
        <a:ext cx="31427" cy="31427"/>
      </dsp:txXfrm>
    </dsp:sp>
    <dsp:sp modelId="{C76495C1-926B-1645-942A-AF8F8D297B37}">
      <dsp:nvSpPr>
        <dsp:cNvPr id="0" name=""/>
        <dsp:cNvSpPr/>
      </dsp:nvSpPr>
      <dsp:spPr>
        <a:xfrm>
          <a:off x="1850957" y="1032683"/>
          <a:ext cx="897356" cy="448678"/>
        </a:xfrm>
        <a:prstGeom prst="roundRect">
          <a:avLst>
            <a:gd name="adj" fmla="val 10000"/>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a:t>ENT</a:t>
          </a:r>
        </a:p>
      </dsp:txBody>
      <dsp:txXfrm>
        <a:off x="1864098" y="1045824"/>
        <a:ext cx="871074" cy="422396"/>
      </dsp:txXfrm>
    </dsp:sp>
    <dsp:sp modelId="{93E687CF-FB35-694E-91E3-737684047402}">
      <dsp:nvSpPr>
        <dsp:cNvPr id="0" name=""/>
        <dsp:cNvSpPr/>
      </dsp:nvSpPr>
      <dsp:spPr>
        <a:xfrm>
          <a:off x="2748313" y="1229776"/>
          <a:ext cx="358942" cy="54492"/>
        </a:xfrm>
        <a:custGeom>
          <a:avLst/>
          <a:gdLst/>
          <a:ahLst/>
          <a:cxnLst/>
          <a:rect l="0" t="0" r="0" b="0"/>
          <a:pathLst>
            <a:path>
              <a:moveTo>
                <a:pt x="0" y="27246"/>
              </a:moveTo>
              <a:lnTo>
                <a:pt x="358942" y="27246"/>
              </a:lnTo>
            </a:path>
          </a:pathLst>
        </a:custGeom>
        <a:noFill/>
        <a:ln w="6350" cap="flat" cmpd="sng" algn="ctr">
          <a:solidFill>
            <a:schemeClr val="bg1">
              <a:lumMod val="6500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918811" y="1248048"/>
        <a:ext cx="17947" cy="17947"/>
      </dsp:txXfrm>
    </dsp:sp>
    <dsp:sp modelId="{2EB32FCC-AB7E-3743-A743-B205A4204E0E}">
      <dsp:nvSpPr>
        <dsp:cNvPr id="0" name=""/>
        <dsp:cNvSpPr/>
      </dsp:nvSpPr>
      <dsp:spPr>
        <a:xfrm>
          <a:off x="3107256" y="1032683"/>
          <a:ext cx="897356" cy="448678"/>
        </a:xfrm>
        <a:prstGeom prst="roundRect">
          <a:avLst>
            <a:gd name="adj" fmla="val 10000"/>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a:t>KAUH</a:t>
          </a:r>
        </a:p>
      </dsp:txBody>
      <dsp:txXfrm>
        <a:off x="3120397" y="1045824"/>
        <a:ext cx="871074" cy="42239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5B35C1-565C-974B-807B-600B57DC42A9}">
      <dsp:nvSpPr>
        <dsp:cNvPr id="0" name=""/>
        <dsp:cNvSpPr/>
      </dsp:nvSpPr>
      <dsp:spPr>
        <a:xfrm>
          <a:off x="6863" y="1274043"/>
          <a:ext cx="941444" cy="470722"/>
        </a:xfrm>
        <a:prstGeom prst="roundRect">
          <a:avLst>
            <a:gd name="adj" fmla="val 10000"/>
          </a:avLst>
        </a:prstGeom>
        <a:solidFill>
          <a:srgbClr val="FF996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a:t>Cycle 3</a:t>
          </a:r>
        </a:p>
      </dsp:txBody>
      <dsp:txXfrm>
        <a:off x="20650" y="1287830"/>
        <a:ext cx="913870" cy="443148"/>
      </dsp:txXfrm>
    </dsp:sp>
    <dsp:sp modelId="{8AEC3BD0-AD17-204E-9D47-E480C4A40199}">
      <dsp:nvSpPr>
        <dsp:cNvPr id="0" name=""/>
        <dsp:cNvSpPr/>
      </dsp:nvSpPr>
      <dsp:spPr>
        <a:xfrm rot="17981865">
          <a:off x="756541" y="1164034"/>
          <a:ext cx="760111" cy="30468"/>
        </a:xfrm>
        <a:custGeom>
          <a:avLst/>
          <a:gdLst/>
          <a:ahLst/>
          <a:cxnLst/>
          <a:rect l="0" t="0" r="0" b="0"/>
          <a:pathLst>
            <a:path>
              <a:moveTo>
                <a:pt x="0" y="15234"/>
              </a:moveTo>
              <a:lnTo>
                <a:pt x="760111" y="15234"/>
              </a:lnTo>
            </a:path>
          </a:pathLst>
        </a:custGeom>
        <a:noFill/>
        <a:ln w="6350" cap="flat" cmpd="sng" algn="ctr">
          <a:solidFill>
            <a:srgbClr val="FF9966"/>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66725">
            <a:lnSpc>
              <a:spcPct val="90000"/>
            </a:lnSpc>
            <a:spcBef>
              <a:spcPct val="0"/>
            </a:spcBef>
            <a:spcAft>
              <a:spcPct val="35000"/>
            </a:spcAft>
          </a:pPr>
          <a:endParaRPr lang="en-US" sz="1050" kern="1200"/>
        </a:p>
      </dsp:txBody>
      <dsp:txXfrm>
        <a:off x="1117595" y="1160266"/>
        <a:ext cx="38005" cy="38005"/>
      </dsp:txXfrm>
    </dsp:sp>
    <dsp:sp modelId="{D982E80A-605C-4242-99BA-EDC276AF796C}">
      <dsp:nvSpPr>
        <dsp:cNvPr id="0" name=""/>
        <dsp:cNvSpPr/>
      </dsp:nvSpPr>
      <dsp:spPr>
        <a:xfrm>
          <a:off x="1324886" y="613771"/>
          <a:ext cx="941444" cy="470722"/>
        </a:xfrm>
        <a:prstGeom prst="roundRect">
          <a:avLst>
            <a:gd name="adj" fmla="val 10000"/>
          </a:avLst>
        </a:prstGeom>
        <a:solidFill>
          <a:srgbClr val="FF996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a:t>PHC</a:t>
          </a:r>
        </a:p>
      </dsp:txBody>
      <dsp:txXfrm>
        <a:off x="1338673" y="627558"/>
        <a:ext cx="913870" cy="443148"/>
      </dsp:txXfrm>
    </dsp:sp>
    <dsp:sp modelId="{54503B1A-FE7F-0B47-93BA-0F04D40CF0F3}">
      <dsp:nvSpPr>
        <dsp:cNvPr id="0" name=""/>
        <dsp:cNvSpPr/>
      </dsp:nvSpPr>
      <dsp:spPr>
        <a:xfrm rot="19479516">
          <a:off x="2223795" y="700378"/>
          <a:ext cx="461651" cy="30468"/>
        </a:xfrm>
        <a:custGeom>
          <a:avLst/>
          <a:gdLst/>
          <a:ahLst/>
          <a:cxnLst/>
          <a:rect l="0" t="0" r="0" b="0"/>
          <a:pathLst>
            <a:path>
              <a:moveTo>
                <a:pt x="0" y="15234"/>
              </a:moveTo>
              <a:lnTo>
                <a:pt x="461651" y="15234"/>
              </a:lnTo>
            </a:path>
          </a:pathLst>
        </a:custGeom>
        <a:noFill/>
        <a:ln w="6350" cap="flat" cmpd="sng" algn="ctr">
          <a:solidFill>
            <a:srgbClr val="FF9966"/>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66725">
            <a:lnSpc>
              <a:spcPct val="90000"/>
            </a:lnSpc>
            <a:spcBef>
              <a:spcPct val="0"/>
            </a:spcBef>
            <a:spcAft>
              <a:spcPct val="35000"/>
            </a:spcAft>
          </a:pPr>
          <a:endParaRPr lang="en-US" sz="1050" kern="1200"/>
        </a:p>
      </dsp:txBody>
      <dsp:txXfrm>
        <a:off x="2443079" y="704071"/>
        <a:ext cx="23082" cy="23082"/>
      </dsp:txXfrm>
    </dsp:sp>
    <dsp:sp modelId="{ED1E567C-3FE1-0B44-BBBF-D09D92083038}">
      <dsp:nvSpPr>
        <dsp:cNvPr id="0" name=""/>
        <dsp:cNvSpPr/>
      </dsp:nvSpPr>
      <dsp:spPr>
        <a:xfrm>
          <a:off x="2642909" y="375889"/>
          <a:ext cx="3721277" cy="412404"/>
        </a:xfrm>
        <a:prstGeom prst="roundRect">
          <a:avLst>
            <a:gd name="adj" fmla="val 10000"/>
          </a:avLst>
        </a:prstGeom>
        <a:solidFill>
          <a:srgbClr val="FF996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1" kern="1200" dirty="0"/>
            <a:t>KKUH</a:t>
          </a:r>
        </a:p>
      </dsp:txBody>
      <dsp:txXfrm>
        <a:off x="2654988" y="387968"/>
        <a:ext cx="3697119" cy="388246"/>
      </dsp:txXfrm>
    </dsp:sp>
    <dsp:sp modelId="{8F5C132C-27CB-4A6C-90B2-4EE3F142317A}">
      <dsp:nvSpPr>
        <dsp:cNvPr id="0" name=""/>
        <dsp:cNvSpPr/>
      </dsp:nvSpPr>
      <dsp:spPr>
        <a:xfrm rot="1960369">
          <a:off x="2230937" y="954652"/>
          <a:ext cx="447366" cy="30468"/>
        </a:xfrm>
        <a:custGeom>
          <a:avLst/>
          <a:gdLst/>
          <a:ahLst/>
          <a:cxnLst/>
          <a:rect l="0" t="0" r="0" b="0"/>
          <a:pathLst>
            <a:path>
              <a:moveTo>
                <a:pt x="0" y="15234"/>
              </a:moveTo>
              <a:lnTo>
                <a:pt x="447366" y="15234"/>
              </a:lnTo>
            </a:path>
          </a:pathLst>
        </a:custGeom>
        <a:noFill/>
        <a:ln w="6350" cap="flat" cmpd="sng" algn="ctr">
          <a:solidFill>
            <a:srgbClr val="FF9966"/>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2443436" y="958702"/>
        <a:ext cx="22368" cy="22368"/>
      </dsp:txXfrm>
    </dsp:sp>
    <dsp:sp modelId="{7E951747-48FB-4CD5-8ED2-EC184E0708FE}">
      <dsp:nvSpPr>
        <dsp:cNvPr id="0" name=""/>
        <dsp:cNvSpPr/>
      </dsp:nvSpPr>
      <dsp:spPr>
        <a:xfrm>
          <a:off x="2642909" y="858902"/>
          <a:ext cx="3797082" cy="463473"/>
        </a:xfrm>
        <a:prstGeom prst="roundRect">
          <a:avLst>
            <a:gd name="adj" fmla="val 10000"/>
          </a:avLst>
        </a:prstGeom>
        <a:solidFill>
          <a:srgbClr val="FF996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1" kern="1200" dirty="0"/>
            <a:t>PHC center of choice </a:t>
          </a:r>
        </a:p>
      </dsp:txBody>
      <dsp:txXfrm>
        <a:off x="2656484" y="872477"/>
        <a:ext cx="3769932" cy="436323"/>
      </dsp:txXfrm>
    </dsp:sp>
    <dsp:sp modelId="{8571F044-C86F-F244-A078-0535656B9478}">
      <dsp:nvSpPr>
        <dsp:cNvPr id="0" name=""/>
        <dsp:cNvSpPr/>
      </dsp:nvSpPr>
      <dsp:spPr>
        <a:xfrm rot="1051714">
          <a:off x="939140" y="1553641"/>
          <a:ext cx="394915" cy="30468"/>
        </a:xfrm>
        <a:custGeom>
          <a:avLst/>
          <a:gdLst/>
          <a:ahLst/>
          <a:cxnLst/>
          <a:rect l="0" t="0" r="0" b="0"/>
          <a:pathLst>
            <a:path>
              <a:moveTo>
                <a:pt x="0" y="15234"/>
              </a:moveTo>
              <a:lnTo>
                <a:pt x="394915" y="15234"/>
              </a:lnTo>
            </a:path>
          </a:pathLst>
        </a:custGeom>
        <a:noFill/>
        <a:ln w="6350" cap="flat" cmpd="sng" algn="ctr">
          <a:solidFill>
            <a:srgbClr val="FF9966"/>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66725">
            <a:lnSpc>
              <a:spcPct val="90000"/>
            </a:lnSpc>
            <a:spcBef>
              <a:spcPct val="0"/>
            </a:spcBef>
            <a:spcAft>
              <a:spcPct val="35000"/>
            </a:spcAft>
          </a:pPr>
          <a:endParaRPr lang="en-US" sz="1050" kern="1200"/>
        </a:p>
      </dsp:txBody>
      <dsp:txXfrm>
        <a:off x="1126724" y="1559002"/>
        <a:ext cx="19745" cy="19745"/>
      </dsp:txXfrm>
    </dsp:sp>
    <dsp:sp modelId="{D8E9380B-045C-4F44-932B-436C1A1F21FD}">
      <dsp:nvSpPr>
        <dsp:cNvPr id="0" name=""/>
        <dsp:cNvSpPr/>
      </dsp:nvSpPr>
      <dsp:spPr>
        <a:xfrm>
          <a:off x="1324886" y="1392984"/>
          <a:ext cx="941444" cy="470722"/>
        </a:xfrm>
        <a:prstGeom prst="roundRect">
          <a:avLst>
            <a:gd name="adj" fmla="val 10000"/>
          </a:avLst>
        </a:prstGeom>
        <a:solidFill>
          <a:srgbClr val="FF996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a:t>Derma </a:t>
          </a:r>
        </a:p>
      </dsp:txBody>
      <dsp:txXfrm>
        <a:off x="1338673" y="1406771"/>
        <a:ext cx="913870" cy="443148"/>
      </dsp:txXfrm>
    </dsp:sp>
    <dsp:sp modelId="{D5676E7A-A4D0-422A-ABA9-0F23E8A56DD2}">
      <dsp:nvSpPr>
        <dsp:cNvPr id="0" name=""/>
        <dsp:cNvSpPr/>
      </dsp:nvSpPr>
      <dsp:spPr>
        <a:xfrm>
          <a:off x="2266331" y="1613111"/>
          <a:ext cx="376577" cy="30468"/>
        </a:xfrm>
        <a:custGeom>
          <a:avLst/>
          <a:gdLst/>
          <a:ahLst/>
          <a:cxnLst/>
          <a:rect l="0" t="0" r="0" b="0"/>
          <a:pathLst>
            <a:path>
              <a:moveTo>
                <a:pt x="0" y="15234"/>
              </a:moveTo>
              <a:lnTo>
                <a:pt x="376577" y="15234"/>
              </a:lnTo>
            </a:path>
          </a:pathLst>
        </a:custGeom>
        <a:noFill/>
        <a:ln w="6350" cap="flat" cmpd="sng" algn="ctr">
          <a:solidFill>
            <a:srgbClr val="FF9966"/>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2445206" y="1618931"/>
        <a:ext cx="18828" cy="18828"/>
      </dsp:txXfrm>
    </dsp:sp>
    <dsp:sp modelId="{BAA966F8-0205-4EAB-A942-3EB03E2C62D7}">
      <dsp:nvSpPr>
        <dsp:cNvPr id="0" name=""/>
        <dsp:cNvSpPr/>
      </dsp:nvSpPr>
      <dsp:spPr>
        <a:xfrm>
          <a:off x="2642909" y="1392984"/>
          <a:ext cx="941444" cy="470722"/>
        </a:xfrm>
        <a:prstGeom prst="roundRect">
          <a:avLst>
            <a:gd name="adj" fmla="val 10000"/>
          </a:avLst>
        </a:prstGeom>
        <a:solidFill>
          <a:srgbClr val="FF996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1" kern="1200" dirty="0"/>
            <a:t>KKUH</a:t>
          </a:r>
        </a:p>
      </dsp:txBody>
      <dsp:txXfrm>
        <a:off x="2656696" y="1406771"/>
        <a:ext cx="913870" cy="443148"/>
      </dsp:txXfrm>
    </dsp:sp>
    <dsp:sp modelId="{1BF5DAC6-D728-E542-BEC5-A68D9F51D306}">
      <dsp:nvSpPr>
        <dsp:cNvPr id="0" name=""/>
        <dsp:cNvSpPr/>
      </dsp:nvSpPr>
      <dsp:spPr>
        <a:xfrm rot="3618135">
          <a:off x="756541" y="1824306"/>
          <a:ext cx="760111" cy="30468"/>
        </a:xfrm>
        <a:custGeom>
          <a:avLst/>
          <a:gdLst/>
          <a:ahLst/>
          <a:cxnLst/>
          <a:rect l="0" t="0" r="0" b="0"/>
          <a:pathLst>
            <a:path>
              <a:moveTo>
                <a:pt x="0" y="15234"/>
              </a:moveTo>
              <a:lnTo>
                <a:pt x="760111" y="15234"/>
              </a:lnTo>
            </a:path>
          </a:pathLst>
        </a:custGeom>
        <a:noFill/>
        <a:ln w="6350" cap="flat" cmpd="sng" algn="ctr">
          <a:solidFill>
            <a:srgbClr val="FF9966"/>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66725">
            <a:lnSpc>
              <a:spcPct val="90000"/>
            </a:lnSpc>
            <a:spcBef>
              <a:spcPct val="0"/>
            </a:spcBef>
            <a:spcAft>
              <a:spcPct val="35000"/>
            </a:spcAft>
          </a:pPr>
          <a:endParaRPr lang="en-US" sz="1050" kern="1200"/>
        </a:p>
      </dsp:txBody>
      <dsp:txXfrm>
        <a:off x="1117595" y="1820538"/>
        <a:ext cx="38005" cy="38005"/>
      </dsp:txXfrm>
    </dsp:sp>
    <dsp:sp modelId="{9C78803C-FDC2-7D4F-80FE-E229132107B4}">
      <dsp:nvSpPr>
        <dsp:cNvPr id="0" name=""/>
        <dsp:cNvSpPr/>
      </dsp:nvSpPr>
      <dsp:spPr>
        <a:xfrm>
          <a:off x="1324886" y="1934315"/>
          <a:ext cx="941444" cy="470722"/>
        </a:xfrm>
        <a:prstGeom prst="roundRect">
          <a:avLst>
            <a:gd name="adj" fmla="val 10000"/>
          </a:avLst>
        </a:prstGeom>
        <a:solidFill>
          <a:srgbClr val="FF996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a:t>Psych</a:t>
          </a:r>
        </a:p>
      </dsp:txBody>
      <dsp:txXfrm>
        <a:off x="1338673" y="1948102"/>
        <a:ext cx="913870" cy="443148"/>
      </dsp:txXfrm>
    </dsp:sp>
    <dsp:sp modelId="{63D16142-176B-FE42-AD1F-9702968ED3FE}">
      <dsp:nvSpPr>
        <dsp:cNvPr id="0" name=""/>
        <dsp:cNvSpPr/>
      </dsp:nvSpPr>
      <dsp:spPr>
        <a:xfrm>
          <a:off x="2266331" y="2154442"/>
          <a:ext cx="376577" cy="30468"/>
        </a:xfrm>
        <a:custGeom>
          <a:avLst/>
          <a:gdLst/>
          <a:ahLst/>
          <a:cxnLst/>
          <a:rect l="0" t="0" r="0" b="0"/>
          <a:pathLst>
            <a:path>
              <a:moveTo>
                <a:pt x="0" y="15234"/>
              </a:moveTo>
              <a:lnTo>
                <a:pt x="376577" y="15234"/>
              </a:lnTo>
            </a:path>
          </a:pathLst>
        </a:custGeom>
        <a:noFill/>
        <a:ln w="6350" cap="flat" cmpd="sng" algn="ctr">
          <a:solidFill>
            <a:srgbClr val="FF9966"/>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66725">
            <a:lnSpc>
              <a:spcPct val="90000"/>
            </a:lnSpc>
            <a:spcBef>
              <a:spcPct val="0"/>
            </a:spcBef>
            <a:spcAft>
              <a:spcPct val="35000"/>
            </a:spcAft>
          </a:pPr>
          <a:endParaRPr lang="en-US" sz="1050" kern="1200"/>
        </a:p>
      </dsp:txBody>
      <dsp:txXfrm>
        <a:off x="2445206" y="2160262"/>
        <a:ext cx="18828" cy="18828"/>
      </dsp:txXfrm>
    </dsp:sp>
    <dsp:sp modelId="{B9532C5A-C51D-E94C-9BF5-BB3F56B2E175}">
      <dsp:nvSpPr>
        <dsp:cNvPr id="0" name=""/>
        <dsp:cNvSpPr/>
      </dsp:nvSpPr>
      <dsp:spPr>
        <a:xfrm>
          <a:off x="2642909" y="1944217"/>
          <a:ext cx="4154474" cy="450919"/>
        </a:xfrm>
        <a:prstGeom prst="roundRect">
          <a:avLst>
            <a:gd name="adj" fmla="val 10000"/>
          </a:avLst>
        </a:prstGeom>
        <a:solidFill>
          <a:srgbClr val="FF996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1" kern="1200" dirty="0"/>
            <a:t>KKUH : psych lecture hall</a:t>
          </a:r>
        </a:p>
      </dsp:txBody>
      <dsp:txXfrm>
        <a:off x="2656116" y="1957424"/>
        <a:ext cx="4128060" cy="42450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78B9AB-1995-2349-8C49-975936D15C87}">
      <dsp:nvSpPr>
        <dsp:cNvPr id="0" name=""/>
        <dsp:cNvSpPr/>
      </dsp:nvSpPr>
      <dsp:spPr>
        <a:xfrm>
          <a:off x="2592710" y="0"/>
          <a:ext cx="4992901" cy="4992901"/>
        </a:xfrm>
        <a:prstGeom prst="diamond">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7CD22348-5402-5141-9106-892B945525C5}">
      <dsp:nvSpPr>
        <dsp:cNvPr id="0" name=""/>
        <dsp:cNvSpPr/>
      </dsp:nvSpPr>
      <dsp:spPr>
        <a:xfrm>
          <a:off x="3067036" y="474325"/>
          <a:ext cx="1947231" cy="1947231"/>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i="1" kern="1200" smtClean="0"/>
            <a:t>Lectures</a:t>
          </a:r>
          <a:endParaRPr lang="en-US" sz="2400" kern="1200"/>
        </a:p>
      </dsp:txBody>
      <dsp:txXfrm>
        <a:off x="3162092" y="569381"/>
        <a:ext cx="1757119" cy="1757119"/>
      </dsp:txXfrm>
    </dsp:sp>
    <dsp:sp modelId="{8AAE90F5-F456-084D-B5F5-BC67FF60F4D2}">
      <dsp:nvSpPr>
        <dsp:cNvPr id="0" name=""/>
        <dsp:cNvSpPr/>
      </dsp:nvSpPr>
      <dsp:spPr>
        <a:xfrm>
          <a:off x="5164054" y="474325"/>
          <a:ext cx="1947231" cy="1947231"/>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i="1" kern="1200" smtClean="0"/>
            <a:t>Clinics</a:t>
          </a:r>
          <a:endParaRPr lang="en-US" sz="2400" kern="1200"/>
        </a:p>
      </dsp:txBody>
      <dsp:txXfrm>
        <a:off x="5259110" y="569381"/>
        <a:ext cx="1757119" cy="1757119"/>
      </dsp:txXfrm>
    </dsp:sp>
    <dsp:sp modelId="{5C4399C8-AE98-0D49-A629-564C832E973D}">
      <dsp:nvSpPr>
        <dsp:cNvPr id="0" name=""/>
        <dsp:cNvSpPr/>
      </dsp:nvSpPr>
      <dsp:spPr>
        <a:xfrm>
          <a:off x="3067036" y="2571344"/>
          <a:ext cx="1947231" cy="1947231"/>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i="1" kern="1200" smtClean="0"/>
            <a:t>OR</a:t>
          </a:r>
          <a:endParaRPr lang="en-US" sz="2400" kern="1200"/>
        </a:p>
      </dsp:txBody>
      <dsp:txXfrm>
        <a:off x="3162092" y="2666400"/>
        <a:ext cx="1757119" cy="1757119"/>
      </dsp:txXfrm>
    </dsp:sp>
    <dsp:sp modelId="{45330671-568A-3443-B22F-881B0257E368}">
      <dsp:nvSpPr>
        <dsp:cNvPr id="0" name=""/>
        <dsp:cNvSpPr/>
      </dsp:nvSpPr>
      <dsp:spPr>
        <a:xfrm>
          <a:off x="5164054" y="2571344"/>
          <a:ext cx="1947231" cy="1947231"/>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i="1" kern="1200" smtClean="0"/>
            <a:t>Clinical Assessment</a:t>
          </a:r>
          <a:endParaRPr lang="en-US" sz="2400" kern="1200"/>
        </a:p>
      </dsp:txBody>
      <dsp:txXfrm>
        <a:off x="5259110" y="2666400"/>
        <a:ext cx="1757119" cy="175711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0D936A-BA1D-0240-9CD5-890BFB8BB401}">
      <dsp:nvSpPr>
        <dsp:cNvPr id="0" name=""/>
        <dsp:cNvSpPr/>
      </dsp:nvSpPr>
      <dsp:spPr>
        <a:xfrm>
          <a:off x="2544219" y="0"/>
          <a:ext cx="5089882" cy="5089882"/>
        </a:xfrm>
        <a:prstGeom prst="diamond">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1F04868F-CEE9-094C-8E3A-A68CF85B2FE4}">
      <dsp:nvSpPr>
        <dsp:cNvPr id="0" name=""/>
        <dsp:cNvSpPr/>
      </dsp:nvSpPr>
      <dsp:spPr>
        <a:xfrm>
          <a:off x="3027758" y="483538"/>
          <a:ext cx="1985054" cy="1985054"/>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US" sz="2900" i="1" kern="1200" smtClean="0"/>
            <a:t>Lectures</a:t>
          </a:r>
          <a:endParaRPr lang="en-US" sz="2900" kern="1200"/>
        </a:p>
      </dsp:txBody>
      <dsp:txXfrm>
        <a:off x="3124660" y="580440"/>
        <a:ext cx="1791250" cy="1791250"/>
      </dsp:txXfrm>
    </dsp:sp>
    <dsp:sp modelId="{AF2E8CE8-9AFF-3642-A9A1-087E4C814023}">
      <dsp:nvSpPr>
        <dsp:cNvPr id="0" name=""/>
        <dsp:cNvSpPr/>
      </dsp:nvSpPr>
      <dsp:spPr>
        <a:xfrm>
          <a:off x="5165509" y="483538"/>
          <a:ext cx="1985054" cy="1985054"/>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US" sz="2900" i="1" kern="1200" smtClean="0"/>
            <a:t>Video sessions</a:t>
          </a:r>
          <a:endParaRPr lang="en-US" sz="2900" kern="1200"/>
        </a:p>
      </dsp:txBody>
      <dsp:txXfrm>
        <a:off x="5262411" y="580440"/>
        <a:ext cx="1791250" cy="1791250"/>
      </dsp:txXfrm>
    </dsp:sp>
    <dsp:sp modelId="{343AAA2B-E672-A649-B202-39D379B04B5E}">
      <dsp:nvSpPr>
        <dsp:cNvPr id="0" name=""/>
        <dsp:cNvSpPr/>
      </dsp:nvSpPr>
      <dsp:spPr>
        <a:xfrm>
          <a:off x="3027758" y="2621289"/>
          <a:ext cx="1985054" cy="1985054"/>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US" sz="2900" i="1" kern="1200" smtClean="0"/>
            <a:t>Clinics </a:t>
          </a:r>
          <a:endParaRPr lang="en-US" sz="2900" kern="1200"/>
        </a:p>
      </dsp:txBody>
      <dsp:txXfrm>
        <a:off x="3124660" y="2718191"/>
        <a:ext cx="1791250" cy="1791250"/>
      </dsp:txXfrm>
    </dsp:sp>
    <dsp:sp modelId="{4B8FA3B1-3C0A-2441-9B4F-6329AB868D50}">
      <dsp:nvSpPr>
        <dsp:cNvPr id="0" name=""/>
        <dsp:cNvSpPr/>
      </dsp:nvSpPr>
      <dsp:spPr>
        <a:xfrm>
          <a:off x="5165509" y="2621289"/>
          <a:ext cx="1985054" cy="1985054"/>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US" sz="2900" i="1" kern="1200" smtClean="0"/>
            <a:t>Visit to psych inpatient ward</a:t>
          </a:r>
          <a:endParaRPr lang="en-US" sz="2900" kern="1200"/>
        </a:p>
      </dsp:txBody>
      <dsp:txXfrm>
        <a:off x="5262411" y="2718191"/>
        <a:ext cx="1791250" cy="179125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17ACD4-5BD9-154D-A244-D165B3A691A0}">
      <dsp:nvSpPr>
        <dsp:cNvPr id="0" name=""/>
        <dsp:cNvSpPr/>
      </dsp:nvSpPr>
      <dsp:spPr>
        <a:xfrm>
          <a:off x="0" y="0"/>
          <a:ext cx="5366974" cy="5366974"/>
        </a:xfrm>
        <a:prstGeom prst="pie">
          <a:avLst>
            <a:gd name="adj1" fmla="val 5400000"/>
            <a:gd name="adj2" fmla="val 1620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4C37815E-228A-D846-98E1-CA1C7869DCE7}">
      <dsp:nvSpPr>
        <dsp:cNvPr id="0" name=""/>
        <dsp:cNvSpPr/>
      </dsp:nvSpPr>
      <dsp:spPr>
        <a:xfrm>
          <a:off x="2683487" y="0"/>
          <a:ext cx="7494835" cy="5366974"/>
        </a:xfrm>
        <a:prstGeom prst="rect">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US" sz="3300" i="1" kern="1200" smtClean="0"/>
            <a:t>Lectures: require a lot of memorization so start early. </a:t>
          </a:r>
          <a:endParaRPr lang="en-US" sz="3300" kern="1200"/>
        </a:p>
      </dsp:txBody>
      <dsp:txXfrm>
        <a:off x="2683487" y="0"/>
        <a:ext cx="7494835" cy="1140481"/>
      </dsp:txXfrm>
    </dsp:sp>
    <dsp:sp modelId="{45D01E8E-40DF-7C44-8B61-E6D9C2DAC03B}">
      <dsp:nvSpPr>
        <dsp:cNvPr id="0" name=""/>
        <dsp:cNvSpPr/>
      </dsp:nvSpPr>
      <dsp:spPr>
        <a:xfrm>
          <a:off x="704415" y="1140481"/>
          <a:ext cx="3958143" cy="3958143"/>
        </a:xfrm>
        <a:prstGeom prst="pie">
          <a:avLst>
            <a:gd name="adj1" fmla="val 5400000"/>
            <a:gd name="adj2" fmla="val 1620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3FB832D8-0DE2-D545-8637-E34AEA16F2AC}">
      <dsp:nvSpPr>
        <dsp:cNvPr id="0" name=""/>
        <dsp:cNvSpPr/>
      </dsp:nvSpPr>
      <dsp:spPr>
        <a:xfrm>
          <a:off x="2683487" y="1140481"/>
          <a:ext cx="7494835" cy="3958143"/>
        </a:xfrm>
        <a:prstGeom prst="rect">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US" sz="3300" i="1" kern="1200" smtClean="0"/>
            <a:t>Clinics</a:t>
          </a:r>
          <a:endParaRPr lang="en-US" sz="3300" kern="1200"/>
        </a:p>
      </dsp:txBody>
      <dsp:txXfrm>
        <a:off x="2683487" y="1140481"/>
        <a:ext cx="7494835" cy="1140481"/>
      </dsp:txXfrm>
    </dsp:sp>
    <dsp:sp modelId="{87B4508B-2435-D241-83BB-39C5CB6F9185}">
      <dsp:nvSpPr>
        <dsp:cNvPr id="0" name=""/>
        <dsp:cNvSpPr/>
      </dsp:nvSpPr>
      <dsp:spPr>
        <a:xfrm>
          <a:off x="1408830" y="2280963"/>
          <a:ext cx="2549312" cy="2549312"/>
        </a:xfrm>
        <a:prstGeom prst="pie">
          <a:avLst>
            <a:gd name="adj1" fmla="val 5400000"/>
            <a:gd name="adj2" fmla="val 1620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5E98912E-8A16-A447-A87B-1BF85193A6DE}">
      <dsp:nvSpPr>
        <dsp:cNvPr id="0" name=""/>
        <dsp:cNvSpPr/>
      </dsp:nvSpPr>
      <dsp:spPr>
        <a:xfrm>
          <a:off x="2683487" y="2280963"/>
          <a:ext cx="7494835" cy="2549312"/>
        </a:xfrm>
        <a:prstGeom prst="rect">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US" sz="3300" i="1" kern="1200" smtClean="0"/>
            <a:t>Morphology session : help you in the SAQ</a:t>
          </a:r>
          <a:endParaRPr lang="en-US" sz="3300" kern="1200"/>
        </a:p>
      </dsp:txBody>
      <dsp:txXfrm>
        <a:off x="2683487" y="2280963"/>
        <a:ext cx="7494835" cy="1140481"/>
      </dsp:txXfrm>
    </dsp:sp>
    <dsp:sp modelId="{E4CEB3AE-160F-B341-864A-061DCB6C2176}">
      <dsp:nvSpPr>
        <dsp:cNvPr id="0" name=""/>
        <dsp:cNvSpPr/>
      </dsp:nvSpPr>
      <dsp:spPr>
        <a:xfrm>
          <a:off x="2113246" y="3421445"/>
          <a:ext cx="1140481" cy="1140481"/>
        </a:xfrm>
        <a:prstGeom prst="pie">
          <a:avLst>
            <a:gd name="adj1" fmla="val 5400000"/>
            <a:gd name="adj2" fmla="val 162000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4EE786D3-BDEF-1749-AF7F-8E7FA38EB839}">
      <dsp:nvSpPr>
        <dsp:cNvPr id="0" name=""/>
        <dsp:cNvSpPr/>
      </dsp:nvSpPr>
      <dsp:spPr>
        <a:xfrm>
          <a:off x="2683487" y="3421445"/>
          <a:ext cx="7494835" cy="1140481"/>
        </a:xfrm>
        <a:prstGeom prst="rect">
          <a:avLst/>
        </a:prstGeom>
        <a:solidFill>
          <a:schemeClr val="lt1">
            <a:alpha val="90000"/>
            <a:hueOff val="0"/>
            <a:satOff val="0"/>
            <a:lumOff val="0"/>
            <a:alphaOff val="0"/>
          </a:schemeClr>
        </a:solid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US" sz="3300" i="1" kern="1200" dirty="0" smtClean="0"/>
            <a:t>PBL</a:t>
          </a:r>
          <a:endParaRPr lang="en-US" sz="3300" kern="1200" dirty="0"/>
        </a:p>
      </dsp:txBody>
      <dsp:txXfrm>
        <a:off x="2683487" y="3421445"/>
        <a:ext cx="7494835" cy="114048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67C3D2-50AC-3C4B-BFE3-4A0746925556}">
      <dsp:nvSpPr>
        <dsp:cNvPr id="0" name=""/>
        <dsp:cNvSpPr/>
      </dsp:nvSpPr>
      <dsp:spPr>
        <a:xfrm>
          <a:off x="0" y="42630"/>
          <a:ext cx="10178321" cy="86580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en-US" sz="3700" b="1" i="1" kern="1200" smtClean="0"/>
            <a:t>Primary Care Centers</a:t>
          </a:r>
          <a:endParaRPr lang="en-US" sz="3700" kern="1200"/>
        </a:p>
      </dsp:txBody>
      <dsp:txXfrm>
        <a:off x="42265" y="84895"/>
        <a:ext cx="10093791" cy="781270"/>
      </dsp:txXfrm>
    </dsp:sp>
    <dsp:sp modelId="{7E3512D2-1EA2-7244-B928-947D0545CAA1}">
      <dsp:nvSpPr>
        <dsp:cNvPr id="0" name=""/>
        <dsp:cNvSpPr/>
      </dsp:nvSpPr>
      <dsp:spPr>
        <a:xfrm>
          <a:off x="0" y="1014990"/>
          <a:ext cx="10178321" cy="865800"/>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en-US" sz="3700" b="1" i="1" kern="1200" smtClean="0"/>
            <a:t>Logbook</a:t>
          </a:r>
          <a:endParaRPr lang="en-US" sz="3700" kern="1200"/>
        </a:p>
      </dsp:txBody>
      <dsp:txXfrm>
        <a:off x="42265" y="1057255"/>
        <a:ext cx="10093791" cy="781270"/>
      </dsp:txXfrm>
    </dsp:sp>
    <dsp:sp modelId="{72560FFA-52E0-D44D-8D54-145BF4B6C50A}">
      <dsp:nvSpPr>
        <dsp:cNvPr id="0" name=""/>
        <dsp:cNvSpPr/>
      </dsp:nvSpPr>
      <dsp:spPr>
        <a:xfrm>
          <a:off x="0" y="1987350"/>
          <a:ext cx="10178321" cy="865800"/>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en-US" sz="3700" b="1" i="1" kern="1200" smtClean="0"/>
            <a:t>CBD</a:t>
          </a:r>
          <a:endParaRPr lang="en-US" sz="3700" kern="1200"/>
        </a:p>
      </dsp:txBody>
      <dsp:txXfrm>
        <a:off x="42265" y="2029615"/>
        <a:ext cx="10093791" cy="781270"/>
      </dsp:txXfrm>
    </dsp:sp>
    <dsp:sp modelId="{1C2728A8-22CF-0846-9D01-2FC0541B1743}">
      <dsp:nvSpPr>
        <dsp:cNvPr id="0" name=""/>
        <dsp:cNvSpPr/>
      </dsp:nvSpPr>
      <dsp:spPr>
        <a:xfrm>
          <a:off x="0" y="2959710"/>
          <a:ext cx="10178321" cy="865800"/>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en-US" sz="3700" b="1" i="1" kern="1200" smtClean="0"/>
            <a:t>SLS</a:t>
          </a:r>
          <a:endParaRPr lang="en-US" sz="3700" kern="1200"/>
        </a:p>
      </dsp:txBody>
      <dsp:txXfrm>
        <a:off x="42265" y="3001975"/>
        <a:ext cx="10093791" cy="781270"/>
      </dsp:txXfrm>
    </dsp:sp>
    <dsp:sp modelId="{DB1EE71A-AA7A-FD4D-9242-7897A10BED3D}">
      <dsp:nvSpPr>
        <dsp:cNvPr id="0" name=""/>
        <dsp:cNvSpPr/>
      </dsp:nvSpPr>
      <dsp:spPr>
        <a:xfrm>
          <a:off x="0" y="3932070"/>
          <a:ext cx="10178321" cy="865800"/>
        </a:xfrm>
        <a:prstGeom prst="round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en-US" sz="3700" b="1" i="1" kern="1200" smtClean="0"/>
            <a:t>EBM</a:t>
          </a:r>
          <a:endParaRPr lang="en-US" sz="3700" kern="1200"/>
        </a:p>
      </dsp:txBody>
      <dsp:txXfrm>
        <a:off x="42265" y="3974335"/>
        <a:ext cx="10093791" cy="78127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5F21AA-A3FC-A54E-9058-70AF6E56B88F}" type="datetimeFigureOut">
              <a:rPr lang="en-US" smtClean="0"/>
              <a:t>9/15/17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CBF762-85C3-6642-982C-E8820E67E969}" type="slidenum">
              <a:rPr lang="en-US" smtClean="0"/>
              <a:t>‹#›</a:t>
            </a:fld>
            <a:endParaRPr lang="en-US"/>
          </a:p>
        </p:txBody>
      </p:sp>
    </p:spTree>
    <p:extLst>
      <p:ext uri="{BB962C8B-B14F-4D97-AF65-F5344CB8AC3E}">
        <p14:creationId xmlns:p14="http://schemas.microsoft.com/office/powerpoint/2010/main" val="4360203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i="1" dirty="0" smtClean="0">
                <a:solidFill>
                  <a:schemeClr val="bg2">
                    <a:lumMod val="25000"/>
                  </a:schemeClr>
                </a:solidFill>
              </a:rPr>
              <a:t>OR entrance is located in the 2nd floor of the old hospital building.</a:t>
            </a:r>
          </a:p>
          <a:p>
            <a:pPr algn="l" rtl="0">
              <a:buFont typeface="Arial" panose="020B0604020202020204" pitchFamily="34" charset="0"/>
              <a:buNone/>
            </a:pPr>
            <a:endParaRPr lang="en-US" sz="1200" i="1" dirty="0" smtClean="0">
              <a:solidFill>
                <a:schemeClr val="bg2">
                  <a:lumMod val="25000"/>
                </a:schemeClr>
              </a:solidFill>
            </a:endParaRPr>
          </a:p>
          <a:p>
            <a:pPr algn="l" rtl="0"/>
            <a:r>
              <a:rPr lang="en-US" sz="1200" i="1" dirty="0" smtClean="0">
                <a:solidFill>
                  <a:schemeClr val="bg2">
                    <a:lumMod val="25000"/>
                  </a:schemeClr>
                </a:solidFill>
              </a:rPr>
              <a:t>OR theaters are entered with wearing Green scrubs (personal or borrowed from KKUH’s laundry department in ground floor (better)), </a:t>
            </a:r>
          </a:p>
          <a:p>
            <a:pPr algn="l" rtl="0"/>
            <a:r>
              <a:rPr lang="en-US" sz="1200" i="1" dirty="0" smtClean="0">
                <a:solidFill>
                  <a:schemeClr val="bg2">
                    <a:lumMod val="25000"/>
                  </a:schemeClr>
                </a:solidFill>
              </a:rPr>
              <a:t>You should wear: yellow covering gown, face mask, head cap, shoe cover ( all taken from the locker rooms prior to entering the actual ORs).</a:t>
            </a:r>
          </a:p>
          <a:p>
            <a:pPr algn="l" rtl="0"/>
            <a:r>
              <a:rPr lang="en-US" sz="1200" i="1" dirty="0" smtClean="0">
                <a:solidFill>
                  <a:schemeClr val="bg2">
                    <a:lumMod val="25000"/>
                  </a:schemeClr>
                </a:solidFill>
              </a:rPr>
              <a:t>Keep quiet, respect that it’s a working place filled with sick people</a:t>
            </a:r>
          </a:p>
          <a:p>
            <a:pPr algn="l" rtl="0"/>
            <a:r>
              <a:rPr lang="en-US" sz="1200" i="1" dirty="0" smtClean="0">
                <a:solidFill>
                  <a:schemeClr val="bg2">
                    <a:lumMod val="25000"/>
                  </a:schemeClr>
                </a:solidFill>
              </a:rPr>
              <a:t>Respect the rules of sterility (don’t touch the sterile zone)</a:t>
            </a:r>
          </a:p>
          <a:p>
            <a:endParaRPr lang="en-US" dirty="0"/>
          </a:p>
        </p:txBody>
      </p:sp>
      <p:sp>
        <p:nvSpPr>
          <p:cNvPr id="4" name="Slide Number Placeholder 3"/>
          <p:cNvSpPr>
            <a:spLocks noGrp="1"/>
          </p:cNvSpPr>
          <p:nvPr>
            <p:ph type="sldNum" sz="quarter" idx="10"/>
          </p:nvPr>
        </p:nvSpPr>
        <p:spPr/>
        <p:txBody>
          <a:bodyPr/>
          <a:lstStyle/>
          <a:p>
            <a:fld id="{F47FF4CC-C4F2-F24C-9598-854D57107868}" type="slidenum">
              <a:rPr lang="en-US" smtClean="0"/>
              <a:t>43</a:t>
            </a:fld>
            <a:endParaRPr lang="en-US"/>
          </a:p>
        </p:txBody>
      </p:sp>
    </p:spTree>
    <p:extLst>
      <p:ext uri="{BB962C8B-B14F-4D97-AF65-F5344CB8AC3E}">
        <p14:creationId xmlns:p14="http://schemas.microsoft.com/office/powerpoint/2010/main" val="11562485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7F5DFE-3B07-7D4B-8EAC-B700F14EE239}" type="datetimeFigureOut">
              <a:rPr lang="en-US" smtClean="0"/>
              <a:t>9/15/17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18CC7F-6B1E-E849-BE4F-72A42EA4C053}" type="slidenum">
              <a:rPr lang="en-US" smtClean="0"/>
              <a:t>‹#›</a:t>
            </a:fld>
            <a:endParaRPr lang="en-US"/>
          </a:p>
        </p:txBody>
      </p:sp>
    </p:spTree>
    <p:extLst>
      <p:ext uri="{BB962C8B-B14F-4D97-AF65-F5344CB8AC3E}">
        <p14:creationId xmlns:p14="http://schemas.microsoft.com/office/powerpoint/2010/main" val="1189675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7F5DFE-3B07-7D4B-8EAC-B700F14EE239}" type="datetimeFigureOut">
              <a:rPr lang="en-US" smtClean="0"/>
              <a:t>9/15/17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18CC7F-6B1E-E849-BE4F-72A42EA4C053}" type="slidenum">
              <a:rPr lang="en-US" smtClean="0"/>
              <a:t>‹#›</a:t>
            </a:fld>
            <a:endParaRPr lang="en-US"/>
          </a:p>
        </p:txBody>
      </p:sp>
    </p:spTree>
    <p:extLst>
      <p:ext uri="{BB962C8B-B14F-4D97-AF65-F5344CB8AC3E}">
        <p14:creationId xmlns:p14="http://schemas.microsoft.com/office/powerpoint/2010/main" val="1466177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7F5DFE-3B07-7D4B-8EAC-B700F14EE239}" type="datetimeFigureOut">
              <a:rPr lang="en-US" smtClean="0"/>
              <a:t>9/15/17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18CC7F-6B1E-E849-BE4F-72A42EA4C053}" type="slidenum">
              <a:rPr lang="en-US" smtClean="0"/>
              <a:t>‹#›</a:t>
            </a:fld>
            <a:endParaRPr lang="en-US"/>
          </a:p>
        </p:txBody>
      </p:sp>
    </p:spTree>
    <p:extLst>
      <p:ext uri="{BB962C8B-B14F-4D97-AF65-F5344CB8AC3E}">
        <p14:creationId xmlns:p14="http://schemas.microsoft.com/office/powerpoint/2010/main" val="1818549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7F5DFE-3B07-7D4B-8EAC-B700F14EE239}" type="datetimeFigureOut">
              <a:rPr lang="en-US" smtClean="0"/>
              <a:t>9/15/17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18CC7F-6B1E-E849-BE4F-72A42EA4C053}" type="slidenum">
              <a:rPr lang="en-US" smtClean="0"/>
              <a:t>‹#›</a:t>
            </a:fld>
            <a:endParaRPr lang="en-US"/>
          </a:p>
        </p:txBody>
      </p:sp>
    </p:spTree>
    <p:extLst>
      <p:ext uri="{BB962C8B-B14F-4D97-AF65-F5344CB8AC3E}">
        <p14:creationId xmlns:p14="http://schemas.microsoft.com/office/powerpoint/2010/main" val="18114759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7F5DFE-3B07-7D4B-8EAC-B700F14EE239}" type="datetimeFigureOut">
              <a:rPr lang="en-US" smtClean="0"/>
              <a:t>9/15/17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18CC7F-6B1E-E849-BE4F-72A42EA4C053}" type="slidenum">
              <a:rPr lang="en-US" smtClean="0"/>
              <a:t>‹#›</a:t>
            </a:fld>
            <a:endParaRPr lang="en-US"/>
          </a:p>
        </p:txBody>
      </p:sp>
    </p:spTree>
    <p:extLst>
      <p:ext uri="{BB962C8B-B14F-4D97-AF65-F5344CB8AC3E}">
        <p14:creationId xmlns:p14="http://schemas.microsoft.com/office/powerpoint/2010/main" val="599855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7F5DFE-3B07-7D4B-8EAC-B700F14EE239}" type="datetimeFigureOut">
              <a:rPr lang="en-US" smtClean="0"/>
              <a:t>9/15/17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18CC7F-6B1E-E849-BE4F-72A42EA4C053}" type="slidenum">
              <a:rPr lang="en-US" smtClean="0"/>
              <a:t>‹#›</a:t>
            </a:fld>
            <a:endParaRPr lang="en-US"/>
          </a:p>
        </p:txBody>
      </p:sp>
    </p:spTree>
    <p:extLst>
      <p:ext uri="{BB962C8B-B14F-4D97-AF65-F5344CB8AC3E}">
        <p14:creationId xmlns:p14="http://schemas.microsoft.com/office/powerpoint/2010/main" val="1474897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7F5DFE-3B07-7D4B-8EAC-B700F14EE239}" type="datetimeFigureOut">
              <a:rPr lang="en-US" smtClean="0"/>
              <a:t>9/15/17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18CC7F-6B1E-E849-BE4F-72A42EA4C053}" type="slidenum">
              <a:rPr lang="en-US" smtClean="0"/>
              <a:t>‹#›</a:t>
            </a:fld>
            <a:endParaRPr lang="en-US"/>
          </a:p>
        </p:txBody>
      </p:sp>
    </p:spTree>
    <p:extLst>
      <p:ext uri="{BB962C8B-B14F-4D97-AF65-F5344CB8AC3E}">
        <p14:creationId xmlns:p14="http://schemas.microsoft.com/office/powerpoint/2010/main" val="194259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7F5DFE-3B07-7D4B-8EAC-B700F14EE239}" type="datetimeFigureOut">
              <a:rPr lang="en-US" smtClean="0"/>
              <a:t>9/15/17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18CC7F-6B1E-E849-BE4F-72A42EA4C053}" type="slidenum">
              <a:rPr lang="en-US" smtClean="0"/>
              <a:t>‹#›</a:t>
            </a:fld>
            <a:endParaRPr lang="en-US"/>
          </a:p>
        </p:txBody>
      </p:sp>
    </p:spTree>
    <p:extLst>
      <p:ext uri="{BB962C8B-B14F-4D97-AF65-F5344CB8AC3E}">
        <p14:creationId xmlns:p14="http://schemas.microsoft.com/office/powerpoint/2010/main" val="742491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7F5DFE-3B07-7D4B-8EAC-B700F14EE239}" type="datetimeFigureOut">
              <a:rPr lang="en-US" smtClean="0"/>
              <a:t>9/15/17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18CC7F-6B1E-E849-BE4F-72A42EA4C053}" type="slidenum">
              <a:rPr lang="en-US" smtClean="0"/>
              <a:t>‹#›</a:t>
            </a:fld>
            <a:endParaRPr lang="en-US"/>
          </a:p>
        </p:txBody>
      </p:sp>
    </p:spTree>
    <p:extLst>
      <p:ext uri="{BB962C8B-B14F-4D97-AF65-F5344CB8AC3E}">
        <p14:creationId xmlns:p14="http://schemas.microsoft.com/office/powerpoint/2010/main" val="27470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7F5DFE-3B07-7D4B-8EAC-B700F14EE239}" type="datetimeFigureOut">
              <a:rPr lang="en-US" smtClean="0"/>
              <a:t>9/15/17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18CC7F-6B1E-E849-BE4F-72A42EA4C053}" type="slidenum">
              <a:rPr lang="en-US" smtClean="0"/>
              <a:t>‹#›</a:t>
            </a:fld>
            <a:endParaRPr lang="en-US"/>
          </a:p>
        </p:txBody>
      </p:sp>
    </p:spTree>
    <p:extLst>
      <p:ext uri="{BB962C8B-B14F-4D97-AF65-F5344CB8AC3E}">
        <p14:creationId xmlns:p14="http://schemas.microsoft.com/office/powerpoint/2010/main" val="2131982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7F5DFE-3B07-7D4B-8EAC-B700F14EE239}" type="datetimeFigureOut">
              <a:rPr lang="en-US" smtClean="0"/>
              <a:t>9/15/17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18CC7F-6B1E-E849-BE4F-72A42EA4C053}" type="slidenum">
              <a:rPr lang="en-US" smtClean="0"/>
              <a:t>‹#›</a:t>
            </a:fld>
            <a:endParaRPr lang="en-US"/>
          </a:p>
        </p:txBody>
      </p:sp>
    </p:spTree>
    <p:extLst>
      <p:ext uri="{BB962C8B-B14F-4D97-AF65-F5344CB8AC3E}">
        <p14:creationId xmlns:p14="http://schemas.microsoft.com/office/powerpoint/2010/main" val="147203414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7F5DFE-3B07-7D4B-8EAC-B700F14EE239}" type="datetimeFigureOut">
              <a:rPr lang="en-US" smtClean="0"/>
              <a:t>9/15/17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18CC7F-6B1E-E849-BE4F-72A42EA4C053}" type="slidenum">
              <a:rPr lang="en-US" smtClean="0"/>
              <a:t>‹#›</a:t>
            </a:fld>
            <a:endParaRPr lang="en-US"/>
          </a:p>
        </p:txBody>
      </p:sp>
    </p:spTree>
    <p:extLst>
      <p:ext uri="{BB962C8B-B14F-4D97-AF65-F5344CB8AC3E}">
        <p14:creationId xmlns:p14="http://schemas.microsoft.com/office/powerpoint/2010/main" val="4797312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diagramData" Target="../diagrams/data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diagramData" Target="../diagrams/data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em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em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emf"/></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emf"/></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emf"/><Relationship Id="rId3" Type="http://schemas.openxmlformats.org/officeDocument/2006/relationships/image" Target="../media/image12.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1" Type="http://schemas.microsoft.com/office/2007/relationships/diagramDrawing" Target="../diagrams/drawing2.xml"/><Relationship Id="rId12" Type="http://schemas.openxmlformats.org/officeDocument/2006/relationships/diagramData" Target="../diagrams/data3.xml"/><Relationship Id="rId13" Type="http://schemas.openxmlformats.org/officeDocument/2006/relationships/diagramLayout" Target="../diagrams/layout3.xml"/><Relationship Id="rId14" Type="http://schemas.openxmlformats.org/officeDocument/2006/relationships/diagramQuickStyle" Target="../diagrams/quickStyle3.xml"/><Relationship Id="rId15" Type="http://schemas.openxmlformats.org/officeDocument/2006/relationships/diagramColors" Target="../diagrams/colors3.xml"/><Relationship Id="rId1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1.xml"/><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diagramData" Target="../diagrams/data2.xml"/><Relationship Id="rId8" Type="http://schemas.openxmlformats.org/officeDocument/2006/relationships/diagramLayout" Target="../diagrams/layout2.xml"/><Relationship Id="rId9" Type="http://schemas.openxmlformats.org/officeDocument/2006/relationships/diagramQuickStyle" Target="../diagrams/quickStyle2.xml"/><Relationship Id="rId10" Type="http://schemas.openxmlformats.org/officeDocument/2006/relationships/diagramColors" Target="../diagrams/colors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315221" y="3869836"/>
            <a:ext cx="5770358" cy="707886"/>
          </a:xfrm>
          <a:prstGeom prst="rect">
            <a:avLst/>
          </a:prstGeom>
          <a:noFill/>
        </p:spPr>
        <p:txBody>
          <a:bodyPr wrap="square" rtlCol="0">
            <a:spAutoFit/>
          </a:bodyPr>
          <a:lstStyle/>
          <a:p>
            <a:pPr algn="ctr"/>
            <a:r>
              <a:rPr lang="en-US" sz="4000" b="1" dirty="0" smtClean="0">
                <a:solidFill>
                  <a:srgbClr val="969D3F"/>
                </a:solidFill>
                <a:latin typeface="Adobe Devanagari" charset="0"/>
                <a:ea typeface="Adobe Devanagari" charset="0"/>
                <a:cs typeface="Adobe Devanagari" charset="0"/>
              </a:rPr>
              <a:t>Introduction to the 4</a:t>
            </a:r>
            <a:r>
              <a:rPr lang="en-US" sz="4000" b="1" baseline="30000" dirty="0" smtClean="0">
                <a:solidFill>
                  <a:srgbClr val="969D3F"/>
                </a:solidFill>
                <a:latin typeface="Adobe Devanagari" charset="0"/>
                <a:ea typeface="Adobe Devanagari" charset="0"/>
                <a:cs typeface="Adobe Devanagari" charset="0"/>
              </a:rPr>
              <a:t>th</a:t>
            </a:r>
            <a:r>
              <a:rPr lang="en-US" sz="4000" b="1" dirty="0" smtClean="0">
                <a:solidFill>
                  <a:srgbClr val="969D3F"/>
                </a:solidFill>
                <a:latin typeface="Adobe Devanagari" charset="0"/>
                <a:ea typeface="Adobe Devanagari" charset="0"/>
                <a:cs typeface="Adobe Devanagari" charset="0"/>
              </a:rPr>
              <a:t> year</a:t>
            </a:r>
            <a:endParaRPr lang="en-US" sz="4000" b="1" dirty="0">
              <a:solidFill>
                <a:srgbClr val="969D3F"/>
              </a:solidFill>
              <a:latin typeface="Adobe Devanagari" charset="0"/>
              <a:ea typeface="Adobe Devanagari" charset="0"/>
              <a:cs typeface="Adobe Devanagari" charset="0"/>
            </a:endParaRPr>
          </a:p>
        </p:txBody>
      </p:sp>
    </p:spTree>
    <p:extLst>
      <p:ext uri="{BB962C8B-B14F-4D97-AF65-F5344CB8AC3E}">
        <p14:creationId xmlns:p14="http://schemas.microsoft.com/office/powerpoint/2010/main" val="13674932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6370" y="2599112"/>
            <a:ext cx="10178322" cy="1492132"/>
          </a:xfrm>
        </p:spPr>
        <p:txBody>
          <a:bodyPr>
            <a:normAutofit/>
          </a:bodyPr>
          <a:lstStyle/>
          <a:p>
            <a:r>
              <a:rPr lang="en-US" sz="80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New curriculum!!! </a:t>
            </a:r>
          </a:p>
        </p:txBody>
      </p:sp>
    </p:spTree>
    <p:extLst>
      <p:ext uri="{BB962C8B-B14F-4D97-AF65-F5344CB8AC3E}">
        <p14:creationId xmlns:p14="http://schemas.microsoft.com/office/powerpoint/2010/main" val="16949892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1678" y="263237"/>
            <a:ext cx="10178322" cy="5616356"/>
          </a:xfrm>
        </p:spPr>
        <p:txBody>
          <a:bodyPr/>
          <a:lstStyle/>
          <a:p>
            <a:r>
              <a:rPr lang="en-US" dirty="0" smtClean="0">
                <a:solidFill>
                  <a:srgbClr val="FF0000"/>
                </a:solidFill>
              </a:rPr>
              <a:t>Credit hours: 8 hours</a:t>
            </a:r>
          </a:p>
          <a:p>
            <a:r>
              <a:rPr lang="en-US" dirty="0" smtClean="0"/>
              <a:t>Marks distribution: </a:t>
            </a:r>
          </a:p>
        </p:txBody>
      </p:sp>
      <p:graphicFrame>
        <p:nvGraphicFramePr>
          <p:cNvPr id="6" name="Table 5"/>
          <p:cNvGraphicFramePr>
            <a:graphicFrameLocks noGrp="1"/>
          </p:cNvGraphicFramePr>
          <p:nvPr>
            <p:extLst>
              <p:ext uri="{D42A27DB-BD31-4B8C-83A1-F6EECF244321}">
                <p14:modId xmlns:p14="http://schemas.microsoft.com/office/powerpoint/2010/main" val="1479722310"/>
              </p:ext>
            </p:extLst>
          </p:nvPr>
        </p:nvGraphicFramePr>
        <p:xfrm>
          <a:off x="815260" y="1302330"/>
          <a:ext cx="10386139" cy="5369309"/>
        </p:xfrm>
        <a:graphic>
          <a:graphicData uri="http://schemas.openxmlformats.org/drawingml/2006/table">
            <a:tbl>
              <a:tblPr>
                <a:tableStyleId>{D113A9D2-9D6B-4929-AA2D-F23B5EE8CBE7}</a:tableStyleId>
              </a:tblPr>
              <a:tblGrid>
                <a:gridCol w="481040"/>
                <a:gridCol w="6581531"/>
                <a:gridCol w="1661784"/>
                <a:gridCol w="1661784"/>
              </a:tblGrid>
              <a:tr h="697151">
                <a:tc gridSpan="4">
                  <a:txBody>
                    <a:bodyPr/>
                    <a:lstStyle/>
                    <a:p>
                      <a:pPr algn="ctr"/>
                      <a:endParaRPr lang="en-US" sz="1400" dirty="0">
                        <a:solidFill>
                          <a:schemeClr val="tx1"/>
                        </a:solidFill>
                        <a:effectLst/>
                      </a:endParaRPr>
                    </a:p>
                    <a:p>
                      <a:pPr algn="ctr"/>
                      <a:r>
                        <a:rPr lang="en-US" sz="1400" dirty="0">
                          <a:solidFill>
                            <a:schemeClr val="tx1"/>
                          </a:solidFill>
                          <a:effectLst/>
                        </a:rPr>
                        <a:t>Schedule of Assessment Tasks for Students during the </a:t>
                      </a:r>
                      <a:r>
                        <a:rPr lang="en-US" sz="1400" dirty="0" smtClean="0">
                          <a:solidFill>
                            <a:schemeClr val="tx1"/>
                          </a:solidFill>
                          <a:effectLst/>
                        </a:rPr>
                        <a:t>Semester</a:t>
                      </a:r>
                      <a:endParaRPr lang="en-US" sz="1400" dirty="0">
                        <a:solidFill>
                          <a:schemeClr val="tx1"/>
                        </a:solidFill>
                        <a:effectLst/>
                      </a:endParaRPr>
                    </a:p>
                  </a:txBody>
                  <a:tcPr marL="16204" marR="16204" marT="16204" marB="16204"/>
                </a:tc>
                <a:tc hMerge="1">
                  <a:txBody>
                    <a:bodyPr/>
                    <a:lstStyle/>
                    <a:p>
                      <a:endParaRPr lang="en-US"/>
                    </a:p>
                  </a:txBody>
                  <a:tcPr/>
                </a:tc>
                <a:tc hMerge="1">
                  <a:txBody>
                    <a:bodyPr/>
                    <a:lstStyle/>
                    <a:p>
                      <a:endParaRPr lang="en-US"/>
                    </a:p>
                  </a:txBody>
                  <a:tcPr/>
                </a:tc>
                <a:tc hMerge="1">
                  <a:txBody>
                    <a:bodyPr/>
                    <a:lstStyle/>
                    <a:p>
                      <a:endParaRPr lang="en-US"/>
                    </a:p>
                  </a:txBody>
                  <a:tcPr/>
                </a:tc>
              </a:tr>
              <a:tr h="587440">
                <a:tc>
                  <a:txBody>
                    <a:bodyPr/>
                    <a:lstStyle/>
                    <a:p>
                      <a:r>
                        <a:rPr lang="en-US" sz="1400">
                          <a:solidFill>
                            <a:schemeClr val="tx1"/>
                          </a:solidFill>
                          <a:effectLst/>
                        </a:rPr>
                        <a:t/>
                      </a:r>
                      <a:br>
                        <a:rPr lang="en-US" sz="1400">
                          <a:solidFill>
                            <a:schemeClr val="tx1"/>
                          </a:solidFill>
                          <a:effectLst/>
                        </a:rPr>
                      </a:br>
                      <a:endParaRPr lang="en-US" sz="1400">
                        <a:solidFill>
                          <a:schemeClr val="tx1"/>
                        </a:solidFill>
                        <a:effectLst/>
                        <a:latin typeface="Helvetica" charset="0"/>
                      </a:endParaRPr>
                    </a:p>
                  </a:txBody>
                  <a:tcPr marL="16204" marR="16204" marT="16204" marB="16204"/>
                </a:tc>
                <a:tc>
                  <a:txBody>
                    <a:bodyPr/>
                    <a:lstStyle/>
                    <a:p>
                      <a:pPr algn="ctr"/>
                      <a:r>
                        <a:rPr lang="en-US" sz="1400" dirty="0">
                          <a:solidFill>
                            <a:schemeClr val="tx1"/>
                          </a:solidFill>
                          <a:effectLst/>
                        </a:rPr>
                        <a:t>Assessment task (e.g. essay, test group project, examination, speech, oral presentation, </a:t>
                      </a:r>
                      <a:r>
                        <a:rPr lang="en-US" sz="1400" dirty="0" err="1">
                          <a:solidFill>
                            <a:schemeClr val="tx1"/>
                          </a:solidFill>
                          <a:effectLst/>
                        </a:rPr>
                        <a:t>etc</a:t>
                      </a:r>
                      <a:r>
                        <a:rPr lang="en-US" sz="1400" dirty="0">
                          <a:solidFill>
                            <a:schemeClr val="tx1"/>
                          </a:solidFill>
                          <a:effectLst/>
                        </a:rPr>
                        <a:t>)</a:t>
                      </a:r>
                    </a:p>
                    <a:p>
                      <a:r>
                        <a:rPr lang="en-US" sz="1400" dirty="0">
                          <a:solidFill>
                            <a:schemeClr val="tx1"/>
                          </a:solidFill>
                          <a:effectLst/>
                        </a:rPr>
                        <a:t/>
                      </a:r>
                      <a:br>
                        <a:rPr lang="en-US" sz="1400" dirty="0">
                          <a:solidFill>
                            <a:schemeClr val="tx1"/>
                          </a:solidFill>
                          <a:effectLst/>
                        </a:rPr>
                      </a:br>
                      <a:endParaRPr lang="en-US" sz="1400" dirty="0">
                        <a:solidFill>
                          <a:schemeClr val="tx1"/>
                        </a:solidFill>
                        <a:effectLst/>
                        <a:latin typeface="Helvetica" charset="0"/>
                      </a:endParaRPr>
                    </a:p>
                  </a:txBody>
                  <a:tcPr marL="16204" marR="16204" marT="16204" marB="16204"/>
                </a:tc>
                <a:tc>
                  <a:txBody>
                    <a:bodyPr/>
                    <a:lstStyle/>
                    <a:p>
                      <a:pPr algn="ctr"/>
                      <a:r>
                        <a:rPr lang="en-US" sz="1400">
                          <a:solidFill>
                            <a:schemeClr val="tx1"/>
                          </a:solidFill>
                          <a:effectLst/>
                        </a:rPr>
                        <a:t>Week due</a:t>
                      </a:r>
                    </a:p>
                  </a:txBody>
                  <a:tcPr marL="16204" marR="16204" marT="16204" marB="16204"/>
                </a:tc>
                <a:tc>
                  <a:txBody>
                    <a:bodyPr/>
                    <a:lstStyle/>
                    <a:p>
                      <a:pPr algn="ctr"/>
                      <a:r>
                        <a:rPr lang="en-US" sz="1400">
                          <a:solidFill>
                            <a:schemeClr val="tx1"/>
                          </a:solidFill>
                          <a:effectLst/>
                        </a:rPr>
                        <a:t>Proportion of Total Assessment</a:t>
                      </a:r>
                    </a:p>
                  </a:txBody>
                  <a:tcPr marL="16204" marR="16204" marT="16204" marB="16204"/>
                </a:tc>
              </a:tr>
              <a:tr h="258306">
                <a:tc>
                  <a:txBody>
                    <a:bodyPr/>
                    <a:lstStyle/>
                    <a:p>
                      <a:pPr algn="ctr"/>
                      <a:r>
                        <a:rPr lang="en-US" sz="1400">
                          <a:solidFill>
                            <a:schemeClr val="tx1"/>
                          </a:solidFill>
                          <a:effectLst/>
                        </a:rPr>
                        <a:t>1</a:t>
                      </a:r>
                    </a:p>
                  </a:txBody>
                  <a:tcPr marL="16204" marR="16204" marT="16204" marB="16204"/>
                </a:tc>
                <a:tc>
                  <a:txBody>
                    <a:bodyPr/>
                    <a:lstStyle/>
                    <a:p>
                      <a:pPr algn="just"/>
                      <a:r>
                        <a:rPr lang="en-US" sz="1400">
                          <a:solidFill>
                            <a:schemeClr val="tx1"/>
                          </a:solidFill>
                          <a:effectLst/>
                        </a:rPr>
                        <a:t>Continuous Assessment : Case based discussion</a:t>
                      </a:r>
                    </a:p>
                  </a:txBody>
                  <a:tcPr marL="16204" marR="16204" marT="16204" marB="16204"/>
                </a:tc>
                <a:tc>
                  <a:txBody>
                    <a:bodyPr/>
                    <a:lstStyle/>
                    <a:p>
                      <a:pPr algn="ctr"/>
                      <a:r>
                        <a:rPr lang="en-US" sz="1400">
                          <a:solidFill>
                            <a:schemeClr val="tx1"/>
                          </a:solidFill>
                          <a:effectLst/>
                        </a:rPr>
                        <a:t>Weekly</a:t>
                      </a:r>
                    </a:p>
                  </a:txBody>
                  <a:tcPr marL="16204" marR="16204" marT="16204" marB="16204"/>
                </a:tc>
                <a:tc>
                  <a:txBody>
                    <a:bodyPr/>
                    <a:lstStyle/>
                    <a:p>
                      <a:pPr algn="ctr"/>
                      <a:r>
                        <a:rPr lang="en-US" sz="1400">
                          <a:solidFill>
                            <a:schemeClr val="tx1"/>
                          </a:solidFill>
                          <a:effectLst/>
                        </a:rPr>
                        <a:t>5%</a:t>
                      </a:r>
                    </a:p>
                  </a:txBody>
                  <a:tcPr marL="16204" marR="16204" marT="16204" marB="16204"/>
                </a:tc>
              </a:tr>
              <a:tr h="368017">
                <a:tc>
                  <a:txBody>
                    <a:bodyPr/>
                    <a:lstStyle/>
                    <a:p>
                      <a:pPr algn="ctr"/>
                      <a:r>
                        <a:rPr lang="en-US" sz="1400">
                          <a:solidFill>
                            <a:schemeClr val="tx1"/>
                          </a:solidFill>
                          <a:effectLst/>
                        </a:rPr>
                        <a:t>2</a:t>
                      </a:r>
                    </a:p>
                  </a:txBody>
                  <a:tcPr marL="16204" marR="16204" marT="16204" marB="16204"/>
                </a:tc>
                <a:tc>
                  <a:txBody>
                    <a:bodyPr/>
                    <a:lstStyle/>
                    <a:p>
                      <a:pPr algn="just"/>
                      <a:r>
                        <a:rPr lang="en-US" sz="1400">
                          <a:solidFill>
                            <a:schemeClr val="tx1"/>
                          </a:solidFill>
                          <a:effectLst/>
                        </a:rPr>
                        <a:t>Continuous Assessment : Log Book</a:t>
                      </a:r>
                    </a:p>
                  </a:txBody>
                  <a:tcPr marL="16204" marR="16204" marT="16204" marB="16204"/>
                </a:tc>
                <a:tc>
                  <a:txBody>
                    <a:bodyPr/>
                    <a:lstStyle/>
                    <a:p>
                      <a:pPr algn="ctr"/>
                      <a:r>
                        <a:rPr lang="en-US" sz="1400">
                          <a:solidFill>
                            <a:schemeClr val="tx1"/>
                          </a:solidFill>
                          <a:effectLst/>
                        </a:rPr>
                        <a:t>Before the final exam</a:t>
                      </a:r>
                    </a:p>
                  </a:txBody>
                  <a:tcPr marL="16204" marR="16204" marT="16204" marB="16204"/>
                </a:tc>
                <a:tc>
                  <a:txBody>
                    <a:bodyPr/>
                    <a:lstStyle/>
                    <a:p>
                      <a:pPr algn="ctr"/>
                      <a:r>
                        <a:rPr lang="en-US" sz="1400">
                          <a:solidFill>
                            <a:schemeClr val="tx1"/>
                          </a:solidFill>
                          <a:effectLst/>
                        </a:rPr>
                        <a:t>5%</a:t>
                      </a:r>
                    </a:p>
                  </a:txBody>
                  <a:tcPr marL="16204" marR="16204" marT="16204" marB="16204"/>
                </a:tc>
              </a:tr>
              <a:tr h="368017">
                <a:tc>
                  <a:txBody>
                    <a:bodyPr/>
                    <a:lstStyle/>
                    <a:p>
                      <a:pPr algn="ctr"/>
                      <a:r>
                        <a:rPr lang="en-US" sz="1400">
                          <a:solidFill>
                            <a:schemeClr val="tx1"/>
                          </a:solidFill>
                          <a:effectLst/>
                        </a:rPr>
                        <a:t>3</a:t>
                      </a:r>
                    </a:p>
                  </a:txBody>
                  <a:tcPr marL="16204" marR="16204" marT="16204" marB="16204"/>
                </a:tc>
                <a:tc>
                  <a:txBody>
                    <a:bodyPr/>
                    <a:lstStyle/>
                    <a:p>
                      <a:r>
                        <a:rPr lang="en-US" sz="1400" dirty="0">
                          <a:solidFill>
                            <a:schemeClr val="tx1"/>
                          </a:solidFill>
                          <a:effectLst/>
                        </a:rPr>
                        <a:t>Continuous Assessment : Mini-CEX (2 for each student)</a:t>
                      </a:r>
                    </a:p>
                  </a:txBody>
                  <a:tcPr marL="16204" marR="16204" marT="16204" marB="16204"/>
                </a:tc>
                <a:tc>
                  <a:txBody>
                    <a:bodyPr/>
                    <a:lstStyle/>
                    <a:p>
                      <a:pPr algn="ctr"/>
                      <a:r>
                        <a:rPr lang="en-US" sz="1400">
                          <a:solidFill>
                            <a:schemeClr val="tx1"/>
                          </a:solidFill>
                          <a:effectLst/>
                        </a:rPr>
                        <a:t>Before the final exam</a:t>
                      </a:r>
                    </a:p>
                  </a:txBody>
                  <a:tcPr marL="16204" marR="16204" marT="16204" marB="16204"/>
                </a:tc>
                <a:tc>
                  <a:txBody>
                    <a:bodyPr/>
                    <a:lstStyle/>
                    <a:p>
                      <a:pPr algn="ctr"/>
                      <a:r>
                        <a:rPr lang="en-US" sz="1400">
                          <a:solidFill>
                            <a:schemeClr val="tx1"/>
                          </a:solidFill>
                          <a:effectLst/>
                        </a:rPr>
                        <a:t>5%</a:t>
                      </a:r>
                    </a:p>
                  </a:txBody>
                  <a:tcPr marL="16204" marR="16204" marT="16204" marB="16204"/>
                </a:tc>
              </a:tr>
              <a:tr h="368017">
                <a:tc>
                  <a:txBody>
                    <a:bodyPr/>
                    <a:lstStyle/>
                    <a:p>
                      <a:pPr algn="ctr"/>
                      <a:r>
                        <a:rPr lang="en-US" sz="1400">
                          <a:solidFill>
                            <a:schemeClr val="tx1"/>
                          </a:solidFill>
                          <a:effectLst/>
                        </a:rPr>
                        <a:t>4</a:t>
                      </a:r>
                    </a:p>
                  </a:txBody>
                  <a:tcPr marL="16204" marR="16204" marT="16204" marB="16204"/>
                </a:tc>
                <a:tc>
                  <a:txBody>
                    <a:bodyPr/>
                    <a:lstStyle/>
                    <a:p>
                      <a:r>
                        <a:rPr lang="en-US" sz="1400" dirty="0">
                          <a:solidFill>
                            <a:schemeClr val="tx1"/>
                          </a:solidFill>
                          <a:effectLst/>
                        </a:rPr>
                        <a:t>Continuous Assessment : </a:t>
                      </a:r>
                      <a:r>
                        <a:rPr lang="en-US" sz="1400" dirty="0" err="1">
                          <a:solidFill>
                            <a:schemeClr val="tx1"/>
                          </a:solidFill>
                          <a:effectLst/>
                        </a:rPr>
                        <a:t>DxR</a:t>
                      </a:r>
                      <a:r>
                        <a:rPr lang="en-US" sz="1400" dirty="0">
                          <a:solidFill>
                            <a:schemeClr val="tx1"/>
                          </a:solidFill>
                          <a:effectLst/>
                        </a:rPr>
                        <a:t> – student assignments</a:t>
                      </a:r>
                    </a:p>
                  </a:txBody>
                  <a:tcPr marL="16204" marR="16204" marT="16204" marB="16204"/>
                </a:tc>
                <a:tc>
                  <a:txBody>
                    <a:bodyPr/>
                    <a:lstStyle/>
                    <a:p>
                      <a:pPr algn="ctr"/>
                      <a:r>
                        <a:rPr lang="en-US" sz="1400">
                          <a:solidFill>
                            <a:schemeClr val="tx1"/>
                          </a:solidFill>
                          <a:effectLst/>
                        </a:rPr>
                        <a:t>Before the final exam</a:t>
                      </a:r>
                    </a:p>
                  </a:txBody>
                  <a:tcPr marL="16204" marR="16204" marT="16204" marB="16204"/>
                </a:tc>
                <a:tc>
                  <a:txBody>
                    <a:bodyPr/>
                    <a:lstStyle/>
                    <a:p>
                      <a:pPr algn="ctr"/>
                      <a:r>
                        <a:rPr lang="en-US" sz="1400">
                          <a:solidFill>
                            <a:schemeClr val="tx1"/>
                          </a:solidFill>
                          <a:effectLst/>
                        </a:rPr>
                        <a:t>5%</a:t>
                      </a:r>
                    </a:p>
                  </a:txBody>
                  <a:tcPr marL="16204" marR="16204" marT="16204" marB="16204"/>
                </a:tc>
              </a:tr>
              <a:tr h="258306">
                <a:tc>
                  <a:txBody>
                    <a:bodyPr/>
                    <a:lstStyle/>
                    <a:p>
                      <a:pPr algn="ctr"/>
                      <a:r>
                        <a:rPr lang="en-US" sz="1400">
                          <a:solidFill>
                            <a:schemeClr val="tx1"/>
                          </a:solidFill>
                          <a:effectLst/>
                        </a:rPr>
                        <a:t>5</a:t>
                      </a:r>
                    </a:p>
                  </a:txBody>
                  <a:tcPr marL="16204" marR="16204" marT="16204" marB="16204"/>
                </a:tc>
                <a:tc>
                  <a:txBody>
                    <a:bodyPr/>
                    <a:lstStyle/>
                    <a:p>
                      <a:pPr algn="just"/>
                      <a:r>
                        <a:rPr lang="en-US" sz="1400" dirty="0">
                          <a:solidFill>
                            <a:schemeClr val="tx1"/>
                          </a:solidFill>
                          <a:effectLst/>
                        </a:rPr>
                        <a:t>Mid Term MCQ assessment (50-60 MCQS)</a:t>
                      </a:r>
                    </a:p>
                  </a:txBody>
                  <a:tcPr marL="16204" marR="16204" marT="16204" marB="16204"/>
                </a:tc>
                <a:tc>
                  <a:txBody>
                    <a:bodyPr/>
                    <a:lstStyle/>
                    <a:p>
                      <a:pPr algn="ctr"/>
                      <a:r>
                        <a:rPr lang="nl-NL" sz="1400">
                          <a:solidFill>
                            <a:schemeClr val="tx1"/>
                          </a:solidFill>
                          <a:effectLst/>
                        </a:rPr>
                        <a:t>?Week-6</a:t>
                      </a:r>
                    </a:p>
                  </a:txBody>
                  <a:tcPr marL="16204" marR="16204" marT="16204" marB="16204"/>
                </a:tc>
                <a:tc>
                  <a:txBody>
                    <a:bodyPr/>
                    <a:lstStyle/>
                    <a:p>
                      <a:pPr algn="ctr"/>
                      <a:r>
                        <a:rPr lang="en-US" sz="1400">
                          <a:solidFill>
                            <a:schemeClr val="tx1"/>
                          </a:solidFill>
                          <a:effectLst/>
                        </a:rPr>
                        <a:t>20%</a:t>
                      </a:r>
                    </a:p>
                  </a:txBody>
                  <a:tcPr marL="16204" marR="16204" marT="16204" marB="16204"/>
                </a:tc>
              </a:tr>
              <a:tr h="258306">
                <a:tc>
                  <a:txBody>
                    <a:bodyPr/>
                    <a:lstStyle/>
                    <a:p>
                      <a:pPr algn="ctr"/>
                      <a:r>
                        <a:rPr lang="en-US" sz="1400">
                          <a:solidFill>
                            <a:schemeClr val="tx1"/>
                          </a:solidFill>
                          <a:effectLst/>
                        </a:rPr>
                        <a:t>6</a:t>
                      </a:r>
                    </a:p>
                  </a:txBody>
                  <a:tcPr marL="16204" marR="16204" marT="16204" marB="16204"/>
                </a:tc>
                <a:tc>
                  <a:txBody>
                    <a:bodyPr/>
                    <a:lstStyle/>
                    <a:p>
                      <a:pPr algn="just"/>
                      <a:r>
                        <a:rPr lang="en-US" sz="1400">
                          <a:solidFill>
                            <a:schemeClr val="tx1"/>
                          </a:solidFill>
                          <a:effectLst/>
                        </a:rPr>
                        <a:t>Final Examination : MCQ assessment (50-60 MCQS)</a:t>
                      </a:r>
                    </a:p>
                  </a:txBody>
                  <a:tcPr marL="16204" marR="16204" marT="16204" marB="16204"/>
                </a:tc>
                <a:tc>
                  <a:txBody>
                    <a:bodyPr/>
                    <a:lstStyle/>
                    <a:p>
                      <a:pPr algn="ctr"/>
                      <a:r>
                        <a:rPr lang="nl-NL" sz="1400">
                          <a:solidFill>
                            <a:schemeClr val="tx1"/>
                          </a:solidFill>
                          <a:effectLst/>
                        </a:rPr>
                        <a:t>/Week-10</a:t>
                      </a:r>
                    </a:p>
                  </a:txBody>
                  <a:tcPr marL="16204" marR="16204" marT="16204" marB="16204"/>
                </a:tc>
                <a:tc>
                  <a:txBody>
                    <a:bodyPr/>
                    <a:lstStyle/>
                    <a:p>
                      <a:pPr algn="ctr"/>
                      <a:r>
                        <a:rPr lang="en-US" sz="1400">
                          <a:solidFill>
                            <a:schemeClr val="tx1"/>
                          </a:solidFill>
                          <a:effectLst/>
                        </a:rPr>
                        <a:t>20%</a:t>
                      </a:r>
                    </a:p>
                  </a:txBody>
                  <a:tcPr marL="16204" marR="16204" marT="16204" marB="16204"/>
                </a:tc>
              </a:tr>
              <a:tr h="258306">
                <a:tc>
                  <a:txBody>
                    <a:bodyPr/>
                    <a:lstStyle/>
                    <a:p>
                      <a:pPr algn="ctr"/>
                      <a:r>
                        <a:rPr lang="en-US" sz="1400">
                          <a:solidFill>
                            <a:schemeClr val="tx1"/>
                          </a:solidFill>
                          <a:effectLst/>
                        </a:rPr>
                        <a:t>7</a:t>
                      </a:r>
                    </a:p>
                  </a:txBody>
                  <a:tcPr marL="16204" marR="16204" marT="16204" marB="16204"/>
                </a:tc>
                <a:tc>
                  <a:txBody>
                    <a:bodyPr/>
                    <a:lstStyle/>
                    <a:p>
                      <a:pPr algn="just"/>
                      <a:r>
                        <a:rPr lang="en-US" sz="1400">
                          <a:solidFill>
                            <a:schemeClr val="tx1"/>
                          </a:solidFill>
                          <a:effectLst/>
                        </a:rPr>
                        <a:t>Final Examination : OSCE (6-10 stations)</a:t>
                      </a:r>
                    </a:p>
                  </a:txBody>
                  <a:tcPr marL="16204" marR="16204" marT="16204" marB="16204"/>
                </a:tc>
                <a:tc>
                  <a:txBody>
                    <a:bodyPr/>
                    <a:lstStyle/>
                    <a:p>
                      <a:pPr algn="ctr"/>
                      <a:r>
                        <a:rPr lang="nl-NL" sz="1400">
                          <a:solidFill>
                            <a:schemeClr val="tx1"/>
                          </a:solidFill>
                          <a:effectLst/>
                        </a:rPr>
                        <a:t>/Week-10</a:t>
                      </a:r>
                    </a:p>
                  </a:txBody>
                  <a:tcPr marL="16204" marR="16204" marT="16204" marB="16204"/>
                </a:tc>
                <a:tc>
                  <a:txBody>
                    <a:bodyPr/>
                    <a:lstStyle/>
                    <a:p>
                      <a:pPr algn="ctr"/>
                      <a:r>
                        <a:rPr lang="en-US" sz="1400">
                          <a:solidFill>
                            <a:schemeClr val="tx1"/>
                          </a:solidFill>
                          <a:effectLst/>
                        </a:rPr>
                        <a:t>25%</a:t>
                      </a:r>
                    </a:p>
                  </a:txBody>
                  <a:tcPr marL="16204" marR="16204" marT="16204" marB="16204"/>
                </a:tc>
              </a:tr>
              <a:tr h="916574">
                <a:tc>
                  <a:txBody>
                    <a:bodyPr/>
                    <a:lstStyle/>
                    <a:p>
                      <a:pPr algn="ctr"/>
                      <a:r>
                        <a:rPr lang="en-US" sz="1400">
                          <a:solidFill>
                            <a:schemeClr val="tx1"/>
                          </a:solidFill>
                          <a:effectLst/>
                        </a:rPr>
                        <a:t>8</a:t>
                      </a:r>
                    </a:p>
                  </a:txBody>
                  <a:tcPr marL="16204" marR="16204" marT="16204" marB="16204"/>
                </a:tc>
                <a:tc>
                  <a:txBody>
                    <a:bodyPr/>
                    <a:lstStyle/>
                    <a:p>
                      <a:pPr algn="just"/>
                      <a:r>
                        <a:rPr lang="en-US" sz="1400" dirty="0">
                          <a:solidFill>
                            <a:schemeClr val="tx1"/>
                          </a:solidFill>
                          <a:effectLst/>
                        </a:rPr>
                        <a:t>Final Examination: Short Answer Questions relevant to clinical competencies using images and clinical scenarios (instruments identification, interpretation of investigations, clinical reasoning, management) (8-10 SAQS)</a:t>
                      </a:r>
                    </a:p>
                    <a:p>
                      <a:pPr algn="ctr"/>
                      <a:r>
                        <a:rPr lang="en-US" sz="1400" dirty="0">
                          <a:solidFill>
                            <a:schemeClr val="tx1"/>
                          </a:solidFill>
                          <a:effectLst/>
                        </a:rPr>
                        <a:t>/Week-10</a:t>
                      </a:r>
                    </a:p>
                  </a:txBody>
                  <a:tcPr marL="16204" marR="16204" marT="16204" marB="16204"/>
                </a:tc>
                <a:tc>
                  <a:txBody>
                    <a:bodyPr/>
                    <a:lstStyle/>
                    <a:p>
                      <a:pPr algn="ctr"/>
                      <a:r>
                        <a:rPr lang="en-US" sz="1400">
                          <a:solidFill>
                            <a:schemeClr val="tx1"/>
                          </a:solidFill>
                          <a:effectLst/>
                        </a:rPr>
                        <a:t>15%</a:t>
                      </a:r>
                    </a:p>
                  </a:txBody>
                  <a:tcPr marL="16204" marR="16204" marT="16204" marB="16204"/>
                </a:tc>
                <a:tc>
                  <a:txBody>
                    <a:bodyPr/>
                    <a:lstStyle/>
                    <a:p>
                      <a:endParaRPr lang="en-US" sz="1400">
                        <a:solidFill>
                          <a:schemeClr val="tx1"/>
                        </a:solidFill>
                      </a:endParaRPr>
                    </a:p>
                  </a:txBody>
                  <a:tcPr marL="29168" marR="29168" marT="14584" marB="14584"/>
                </a:tc>
              </a:tr>
              <a:tr h="274757">
                <a:tc>
                  <a:txBody>
                    <a:bodyPr/>
                    <a:lstStyle/>
                    <a:p>
                      <a:r>
                        <a:rPr lang="en-US" sz="1400" dirty="0">
                          <a:solidFill>
                            <a:schemeClr val="tx1"/>
                          </a:solidFill>
                          <a:effectLst/>
                        </a:rPr>
                        <a:t/>
                      </a:r>
                      <a:br>
                        <a:rPr lang="en-US" sz="1400" dirty="0">
                          <a:solidFill>
                            <a:schemeClr val="tx1"/>
                          </a:solidFill>
                          <a:effectLst/>
                        </a:rPr>
                      </a:br>
                      <a:endParaRPr lang="en-US" sz="1400" dirty="0">
                        <a:solidFill>
                          <a:schemeClr val="tx1"/>
                        </a:solidFill>
                        <a:effectLst/>
                        <a:latin typeface="Helvetica" charset="0"/>
                      </a:endParaRPr>
                    </a:p>
                  </a:txBody>
                  <a:tcPr marL="16204" marR="16204" marT="16204" marB="16204">
                    <a:solidFill>
                      <a:srgbClr val="FFFF00"/>
                    </a:solidFill>
                  </a:tcPr>
                </a:tc>
                <a:tc>
                  <a:txBody>
                    <a:bodyPr/>
                    <a:lstStyle/>
                    <a:p>
                      <a:pPr algn="ctr"/>
                      <a:r>
                        <a:rPr lang="en-US" sz="1400" dirty="0">
                          <a:solidFill>
                            <a:schemeClr val="tx1"/>
                          </a:solidFill>
                          <a:effectLst/>
                        </a:rPr>
                        <a:t>TOTAL</a:t>
                      </a:r>
                    </a:p>
                  </a:txBody>
                  <a:tcPr marL="16204" marR="16204" marT="16204" marB="16204">
                    <a:solidFill>
                      <a:srgbClr val="FFFF00"/>
                    </a:solidFill>
                  </a:tcPr>
                </a:tc>
                <a:tc>
                  <a:txBody>
                    <a:bodyPr/>
                    <a:lstStyle/>
                    <a:p>
                      <a:r>
                        <a:rPr lang="en-US" sz="1400" dirty="0">
                          <a:solidFill>
                            <a:schemeClr val="tx1"/>
                          </a:solidFill>
                          <a:effectLst/>
                        </a:rPr>
                        <a:t/>
                      </a:r>
                      <a:br>
                        <a:rPr lang="en-US" sz="1400" dirty="0">
                          <a:solidFill>
                            <a:schemeClr val="tx1"/>
                          </a:solidFill>
                          <a:effectLst/>
                        </a:rPr>
                      </a:br>
                      <a:endParaRPr lang="en-US" sz="1400" dirty="0">
                        <a:solidFill>
                          <a:schemeClr val="tx1"/>
                        </a:solidFill>
                        <a:effectLst/>
                        <a:latin typeface="Helvetica" charset="0"/>
                      </a:endParaRPr>
                    </a:p>
                  </a:txBody>
                  <a:tcPr marL="16204" marR="16204" marT="16204" marB="16204">
                    <a:solidFill>
                      <a:srgbClr val="FFFF00"/>
                    </a:solidFill>
                  </a:tcPr>
                </a:tc>
                <a:tc>
                  <a:txBody>
                    <a:bodyPr/>
                    <a:lstStyle/>
                    <a:p>
                      <a:pPr algn="ctr"/>
                      <a:r>
                        <a:rPr lang="en-US" sz="1400" dirty="0">
                          <a:solidFill>
                            <a:schemeClr val="tx1"/>
                          </a:solidFill>
                          <a:effectLst/>
                        </a:rPr>
                        <a:t>100%</a:t>
                      </a:r>
                    </a:p>
                  </a:txBody>
                  <a:tcPr marL="16204" marR="16204" marT="16204" marB="16204">
                    <a:solidFill>
                      <a:srgbClr val="FFFF00"/>
                    </a:solidFill>
                  </a:tcPr>
                </a:tc>
              </a:tr>
            </a:tbl>
          </a:graphicData>
        </a:graphic>
      </p:graphicFrame>
    </p:spTree>
    <p:extLst>
      <p:ext uri="{BB962C8B-B14F-4D97-AF65-F5344CB8AC3E}">
        <p14:creationId xmlns:p14="http://schemas.microsoft.com/office/powerpoint/2010/main" val="13137641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CBD</a:t>
            </a:r>
          </a:p>
        </p:txBody>
      </p:sp>
      <p:sp>
        <p:nvSpPr>
          <p:cNvPr id="3" name="Content Placeholder 2"/>
          <p:cNvSpPr>
            <a:spLocks noGrp="1"/>
          </p:cNvSpPr>
          <p:nvPr>
            <p:ph idx="1"/>
          </p:nvPr>
        </p:nvSpPr>
        <p:spPr>
          <a:xfrm>
            <a:off x="226441" y="2133601"/>
            <a:ext cx="10372286" cy="3593591"/>
          </a:xfrm>
        </p:spPr>
        <p:txBody>
          <a:bodyPr>
            <a:normAutofit/>
          </a:bodyPr>
          <a:lstStyle/>
          <a:p>
            <a:r>
              <a:rPr lang="en-US" sz="2000" dirty="0" smtClean="0"/>
              <a:t>It is a group of vides around 30 video talk about different subjects in the OB\GYNE .</a:t>
            </a:r>
          </a:p>
          <a:p>
            <a:r>
              <a:rPr lang="en-US" sz="2000" dirty="0" smtClean="0"/>
              <a:t>They send it to you one day or one week before the session. With Questions you need to answer them. Prepare well for it because they will evaluate you without you knowing it IS YOU !</a:t>
            </a:r>
          </a:p>
          <a:p>
            <a:r>
              <a:rPr lang="en-US" sz="2000" dirty="0" smtClean="0"/>
              <a:t>You will be divided to smaller groups.  </a:t>
            </a:r>
          </a:p>
          <a:p>
            <a:r>
              <a:rPr lang="en-US" sz="2000" dirty="0" smtClean="0"/>
              <a:t>If you prepared well for it it will help you a lot in the exam.</a:t>
            </a:r>
            <a:endParaRPr lang="en-US" sz="2000" dirty="0"/>
          </a:p>
        </p:txBody>
      </p:sp>
    </p:spTree>
    <p:extLst>
      <p:ext uri="{BB962C8B-B14F-4D97-AF65-F5344CB8AC3E}">
        <p14:creationId xmlns:p14="http://schemas.microsoft.com/office/powerpoint/2010/main" val="6403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Mini-CEX</a:t>
            </a:r>
          </a:p>
        </p:txBody>
      </p:sp>
      <p:sp>
        <p:nvSpPr>
          <p:cNvPr id="3" name="Content Placeholder 2"/>
          <p:cNvSpPr>
            <a:spLocks noGrp="1"/>
          </p:cNvSpPr>
          <p:nvPr>
            <p:ph idx="1"/>
          </p:nvPr>
        </p:nvSpPr>
        <p:spPr>
          <a:xfrm>
            <a:off x="394855" y="2033443"/>
            <a:ext cx="10515600" cy="4351338"/>
          </a:xfrm>
        </p:spPr>
        <p:txBody>
          <a:bodyPr>
            <a:normAutofit/>
          </a:bodyPr>
          <a:lstStyle/>
          <a:p>
            <a:r>
              <a:rPr lang="en-US" sz="2000" dirty="0" smtClean="0"/>
              <a:t>This time you will know that you will be evaluated. </a:t>
            </a:r>
          </a:p>
          <a:p>
            <a:r>
              <a:rPr lang="en-US" sz="2000" dirty="0" smtClean="0"/>
              <a:t>Your name will be set in the </a:t>
            </a:r>
            <a:r>
              <a:rPr lang="en-US" sz="2000" dirty="0" err="1" smtClean="0"/>
              <a:t>sechedule</a:t>
            </a:r>
            <a:r>
              <a:rPr lang="en-US" sz="2000" dirty="0" smtClean="0"/>
              <a:t> with a consultant. Read about the common things in the specialty of that consultant. </a:t>
            </a:r>
          </a:p>
          <a:p>
            <a:r>
              <a:rPr lang="en-US" sz="2000" dirty="0" smtClean="0"/>
              <a:t>Sometime you will be evaluated on history taking, labor room, clinics..</a:t>
            </a:r>
            <a:r>
              <a:rPr lang="en-US" sz="2000" dirty="0" err="1" smtClean="0"/>
              <a:t>etc</a:t>
            </a:r>
            <a:endParaRPr lang="en-US" sz="2000" dirty="0" smtClean="0"/>
          </a:p>
          <a:p>
            <a:r>
              <a:rPr lang="en-US" sz="2000" dirty="0" smtClean="0"/>
              <a:t>If you will be evaluated in the history, take it one day before your evaluation.</a:t>
            </a:r>
          </a:p>
          <a:p>
            <a:r>
              <a:rPr lang="en-US" sz="2000" dirty="0" smtClean="0"/>
              <a:t>If you scored less than 4 sometime they will reevaluate you. </a:t>
            </a:r>
            <a:endParaRPr lang="en-US" sz="2000" dirty="0"/>
          </a:p>
        </p:txBody>
      </p:sp>
    </p:spTree>
    <p:extLst>
      <p:ext uri="{BB962C8B-B14F-4D97-AF65-F5344CB8AC3E}">
        <p14:creationId xmlns:p14="http://schemas.microsoft.com/office/powerpoint/2010/main" val="2554926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Skill lab</a:t>
            </a:r>
            <a:r>
              <a:rPr lang="en-US" sz="4800" dirty="0" smtClean="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a:t>
            </a:r>
            <a:endParaRPr lang="en-US" sz="48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endParaRPr>
          </a:p>
        </p:txBody>
      </p:sp>
      <p:sp>
        <p:nvSpPr>
          <p:cNvPr id="3" name="Content Placeholder 2"/>
          <p:cNvSpPr>
            <a:spLocks noGrp="1"/>
          </p:cNvSpPr>
          <p:nvPr>
            <p:ph idx="1"/>
          </p:nvPr>
        </p:nvSpPr>
        <p:spPr>
          <a:xfrm>
            <a:off x="0" y="2075007"/>
            <a:ext cx="10515600" cy="4351338"/>
          </a:xfrm>
        </p:spPr>
        <p:txBody>
          <a:bodyPr>
            <a:normAutofit/>
          </a:bodyPr>
          <a:lstStyle/>
          <a:p>
            <a:pPr lvl="1"/>
            <a:r>
              <a:rPr lang="en-US" sz="2000" i="1" dirty="0" smtClean="0">
                <a:solidFill>
                  <a:schemeClr val="bg2">
                    <a:lumMod val="25000"/>
                  </a:schemeClr>
                </a:solidFill>
              </a:rPr>
              <a:t>Each </a:t>
            </a:r>
            <a:r>
              <a:rPr lang="en-US" sz="2000" i="1" dirty="0">
                <a:solidFill>
                  <a:schemeClr val="bg2">
                    <a:lumMod val="25000"/>
                  </a:schemeClr>
                </a:solidFill>
              </a:rPr>
              <a:t>group goes </a:t>
            </a:r>
            <a:r>
              <a:rPr lang="en-US" sz="2000" i="1" dirty="0" smtClean="0">
                <a:solidFill>
                  <a:schemeClr val="bg2">
                    <a:lumMod val="25000"/>
                  </a:schemeClr>
                </a:solidFill>
              </a:rPr>
              <a:t>more than once.</a:t>
            </a:r>
            <a:endParaRPr lang="en-US" sz="2000" i="1" dirty="0">
              <a:solidFill>
                <a:schemeClr val="bg2">
                  <a:lumMod val="25000"/>
                </a:schemeClr>
              </a:solidFill>
            </a:endParaRPr>
          </a:p>
          <a:p>
            <a:pPr lvl="1"/>
            <a:r>
              <a:rPr lang="en-US" sz="2000" i="1" dirty="0">
                <a:solidFill>
                  <a:schemeClr val="bg2">
                    <a:lumMod val="25000"/>
                  </a:schemeClr>
                </a:solidFill>
              </a:rPr>
              <a:t>It’s in the medical education</a:t>
            </a:r>
          </a:p>
          <a:p>
            <a:pPr lvl="1"/>
            <a:r>
              <a:rPr lang="en-US" sz="2000" i="1" dirty="0">
                <a:solidFill>
                  <a:schemeClr val="bg2">
                    <a:lumMod val="25000"/>
                  </a:schemeClr>
                </a:solidFill>
              </a:rPr>
              <a:t>It’s a simulated dummy that acts like it’s giving birth. It actually screams and blink.</a:t>
            </a:r>
          </a:p>
          <a:p>
            <a:pPr lvl="1"/>
            <a:r>
              <a:rPr lang="en-US" sz="2000" i="1" dirty="0">
                <a:solidFill>
                  <a:schemeClr val="bg2">
                    <a:lumMod val="25000"/>
                  </a:schemeClr>
                </a:solidFill>
              </a:rPr>
              <a:t>Practice </a:t>
            </a:r>
            <a:r>
              <a:rPr lang="en-US" sz="2000" b="1" i="1" dirty="0">
                <a:solidFill>
                  <a:schemeClr val="bg2">
                    <a:lumMod val="25000"/>
                  </a:schemeClr>
                </a:solidFill>
              </a:rPr>
              <a:t>how to deliver the placenta</a:t>
            </a:r>
            <a:r>
              <a:rPr lang="en-US" sz="2000" i="1" dirty="0">
                <a:solidFill>
                  <a:schemeClr val="bg2">
                    <a:lumMod val="25000"/>
                  </a:schemeClr>
                </a:solidFill>
              </a:rPr>
              <a:t>, because this came as an OSCE station.</a:t>
            </a:r>
          </a:p>
          <a:p>
            <a:pPr lvl="1"/>
            <a:r>
              <a:rPr lang="en-US" sz="2000" i="1" dirty="0">
                <a:solidFill>
                  <a:schemeClr val="bg2">
                    <a:lumMod val="25000"/>
                  </a:schemeClr>
                </a:solidFill>
              </a:rPr>
              <a:t>Make sure to know the instrument and get the objectives of the skill lab from your doctor who gives the session</a:t>
            </a:r>
          </a:p>
          <a:p>
            <a:pPr lvl="1"/>
            <a:endParaRPr lang="en-US" sz="2000" dirty="0"/>
          </a:p>
          <a:p>
            <a:pPr lvl="1"/>
            <a:endParaRPr lang="ar-SA" sz="2000" dirty="0"/>
          </a:p>
          <a:p>
            <a:endParaRPr lang="en-US" sz="2000" dirty="0"/>
          </a:p>
        </p:txBody>
      </p:sp>
    </p:spTree>
    <p:extLst>
      <p:ext uri="{BB962C8B-B14F-4D97-AF65-F5344CB8AC3E}">
        <p14:creationId xmlns:p14="http://schemas.microsoft.com/office/powerpoint/2010/main" val="12454943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ER</a:t>
            </a:r>
          </a:p>
        </p:txBody>
      </p:sp>
      <p:sp>
        <p:nvSpPr>
          <p:cNvPr id="3" name="Content Placeholder 2"/>
          <p:cNvSpPr>
            <a:spLocks noGrp="1"/>
          </p:cNvSpPr>
          <p:nvPr>
            <p:ph idx="1"/>
          </p:nvPr>
        </p:nvSpPr>
        <p:spPr>
          <a:xfrm>
            <a:off x="0" y="2005734"/>
            <a:ext cx="10515600" cy="4351338"/>
          </a:xfrm>
        </p:spPr>
        <p:txBody>
          <a:bodyPr>
            <a:normAutofit/>
          </a:bodyPr>
          <a:lstStyle/>
          <a:p>
            <a:pPr lvl="1"/>
            <a:r>
              <a:rPr lang="en-US" sz="2000" i="1" dirty="0">
                <a:solidFill>
                  <a:schemeClr val="bg2">
                    <a:lumMod val="25000"/>
                  </a:schemeClr>
                </a:solidFill>
              </a:rPr>
              <a:t>At the beginning of the shift, introduce yourself to the resident in charge, and tell them you’ll be staying with them. They can be really helpful</a:t>
            </a:r>
          </a:p>
          <a:p>
            <a:pPr lvl="1"/>
            <a:r>
              <a:rPr lang="en-US" sz="2000" i="1" dirty="0">
                <a:solidFill>
                  <a:schemeClr val="bg2">
                    <a:lumMod val="25000"/>
                  </a:schemeClr>
                </a:solidFill>
              </a:rPr>
              <a:t>We were distributed to groups of 3-4 students, and had to attend the ER either the morning shift (8am – 4 pm) or the evening shift (4 pm to 12 am). </a:t>
            </a:r>
          </a:p>
          <a:p>
            <a:pPr lvl="1"/>
            <a:r>
              <a:rPr lang="en-US" sz="2000" i="1" dirty="0">
                <a:solidFill>
                  <a:schemeClr val="bg2">
                    <a:lumMod val="25000"/>
                  </a:schemeClr>
                </a:solidFill>
              </a:rPr>
              <a:t>There might be emergency OR that you can attend</a:t>
            </a:r>
          </a:p>
          <a:p>
            <a:pPr lvl="1"/>
            <a:r>
              <a:rPr lang="en-US" sz="2000" i="1" dirty="0">
                <a:solidFill>
                  <a:schemeClr val="bg2">
                    <a:lumMod val="25000"/>
                  </a:schemeClr>
                </a:solidFill>
              </a:rPr>
              <a:t>Depends on your luck, no certain times for patients to come</a:t>
            </a:r>
          </a:p>
          <a:p>
            <a:pPr lvl="1"/>
            <a:r>
              <a:rPr lang="en-US" sz="2000" i="1" dirty="0">
                <a:solidFill>
                  <a:schemeClr val="bg2">
                    <a:lumMod val="25000"/>
                  </a:schemeClr>
                </a:solidFill>
              </a:rPr>
              <a:t>My experience, there wasn’t any activities.</a:t>
            </a:r>
          </a:p>
          <a:p>
            <a:endParaRPr lang="en-US" sz="2000" dirty="0"/>
          </a:p>
        </p:txBody>
      </p:sp>
    </p:spTree>
    <p:extLst>
      <p:ext uri="{BB962C8B-B14F-4D97-AF65-F5344CB8AC3E}">
        <p14:creationId xmlns:p14="http://schemas.microsoft.com/office/powerpoint/2010/main" val="15002146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Labor and delivery:</a:t>
            </a:r>
          </a:p>
        </p:txBody>
      </p:sp>
      <p:sp>
        <p:nvSpPr>
          <p:cNvPr id="3" name="Content Placeholder 2"/>
          <p:cNvSpPr>
            <a:spLocks noGrp="1"/>
          </p:cNvSpPr>
          <p:nvPr>
            <p:ph idx="1"/>
          </p:nvPr>
        </p:nvSpPr>
        <p:spPr/>
        <p:txBody>
          <a:bodyPr>
            <a:normAutofit/>
          </a:bodyPr>
          <a:lstStyle/>
          <a:p>
            <a:pPr lvl="1"/>
            <a:r>
              <a:rPr lang="en-US" sz="2200" i="1" dirty="0">
                <a:solidFill>
                  <a:schemeClr val="bg2">
                    <a:lumMod val="25000"/>
                  </a:schemeClr>
                </a:solidFill>
              </a:rPr>
              <a:t>We were distributed to groups of 4-5 students, </a:t>
            </a:r>
            <a:r>
              <a:rPr lang="en-US" sz="2200" i="1" dirty="0" smtClean="0">
                <a:solidFill>
                  <a:schemeClr val="bg2">
                    <a:lumMod val="25000"/>
                  </a:schemeClr>
                </a:solidFill>
              </a:rPr>
              <a:t>Attend full day of delivery. </a:t>
            </a:r>
          </a:p>
          <a:p>
            <a:pPr lvl="1"/>
            <a:r>
              <a:rPr lang="en-US" sz="2200" i="1" dirty="0" smtClean="0">
                <a:solidFill>
                  <a:schemeClr val="bg2">
                    <a:lumMod val="25000"/>
                  </a:schemeClr>
                </a:solidFill>
              </a:rPr>
              <a:t>You </a:t>
            </a:r>
            <a:r>
              <a:rPr lang="en-US" sz="2200" i="1" dirty="0">
                <a:solidFill>
                  <a:schemeClr val="bg2">
                    <a:lumMod val="25000"/>
                  </a:schemeClr>
                </a:solidFill>
              </a:rPr>
              <a:t>must wear the clean green scrubs inside the L&amp;D.</a:t>
            </a:r>
          </a:p>
          <a:p>
            <a:pPr lvl="1"/>
            <a:r>
              <a:rPr lang="en-US" sz="2200" i="1" dirty="0">
                <a:solidFill>
                  <a:schemeClr val="bg2">
                    <a:lumMod val="25000"/>
                  </a:schemeClr>
                </a:solidFill>
              </a:rPr>
              <a:t>You are required to write the cases you see in your logbooks(2 at least?) . You’re required to attend a C-section.</a:t>
            </a:r>
          </a:p>
          <a:p>
            <a:pPr lvl="1"/>
            <a:r>
              <a:rPr lang="en-US" sz="2200" i="1" dirty="0">
                <a:solidFill>
                  <a:schemeClr val="bg2">
                    <a:lumMod val="25000"/>
                  </a:schemeClr>
                </a:solidFill>
              </a:rPr>
              <a:t>C-sections usually are held in the OR of the </a:t>
            </a:r>
            <a:r>
              <a:rPr lang="en-US" sz="2200" i="1" dirty="0" err="1">
                <a:solidFill>
                  <a:schemeClr val="bg2">
                    <a:lumMod val="25000"/>
                  </a:schemeClr>
                </a:solidFill>
              </a:rPr>
              <a:t>obgyne</a:t>
            </a:r>
            <a:r>
              <a:rPr lang="en-US" sz="2200" i="1" dirty="0">
                <a:solidFill>
                  <a:schemeClr val="bg2">
                    <a:lumMod val="25000"/>
                  </a:schemeClr>
                </a:solidFill>
              </a:rPr>
              <a:t> L&amp;D ward, unless it’s already </a:t>
            </a:r>
            <a:r>
              <a:rPr lang="en-US" sz="2200" i="1" dirty="0" smtClean="0">
                <a:solidFill>
                  <a:schemeClr val="bg2">
                    <a:lumMod val="25000"/>
                  </a:schemeClr>
                </a:solidFill>
              </a:rPr>
              <a:t>occupied. Attend full day of C-</a:t>
            </a:r>
            <a:r>
              <a:rPr lang="en-US" sz="2200" i="1" dirty="0" err="1" smtClean="0">
                <a:solidFill>
                  <a:schemeClr val="bg2">
                    <a:lumMod val="25000"/>
                  </a:schemeClr>
                </a:solidFill>
              </a:rPr>
              <a:t>secation</a:t>
            </a:r>
            <a:r>
              <a:rPr lang="en-US" sz="2200" i="1" dirty="0" smtClean="0">
                <a:solidFill>
                  <a:schemeClr val="bg2">
                    <a:lumMod val="25000"/>
                  </a:schemeClr>
                </a:solidFill>
              </a:rPr>
              <a:t>.</a:t>
            </a:r>
            <a:endParaRPr lang="en-US" sz="2200" i="1" dirty="0">
              <a:solidFill>
                <a:schemeClr val="bg2">
                  <a:lumMod val="25000"/>
                </a:schemeClr>
              </a:solidFill>
            </a:endParaRPr>
          </a:p>
          <a:p>
            <a:r>
              <a:rPr lang="en-US" dirty="0" smtClean="0"/>
              <a:t>For those who could not attend, we ask the department to take on-calls. </a:t>
            </a:r>
            <a:endParaRPr lang="en-US" dirty="0"/>
          </a:p>
        </p:txBody>
      </p:sp>
    </p:spTree>
    <p:extLst>
      <p:ext uri="{BB962C8B-B14F-4D97-AF65-F5344CB8AC3E}">
        <p14:creationId xmlns:p14="http://schemas.microsoft.com/office/powerpoint/2010/main" val="5021231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7418" y="500062"/>
            <a:ext cx="10515600" cy="1325563"/>
          </a:xfrm>
        </p:spPr>
        <p:txBody>
          <a:bodyPr>
            <a:normAutofit/>
          </a:bodyPr>
          <a:lstStyle/>
          <a:p>
            <a:r>
              <a:rPr lang="en-US" sz="48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Logbook</a:t>
            </a:r>
          </a:p>
        </p:txBody>
      </p:sp>
      <p:sp>
        <p:nvSpPr>
          <p:cNvPr id="3" name="Content Placeholder 2"/>
          <p:cNvSpPr>
            <a:spLocks noGrp="1"/>
          </p:cNvSpPr>
          <p:nvPr>
            <p:ph idx="1"/>
          </p:nvPr>
        </p:nvSpPr>
        <p:spPr>
          <a:xfrm>
            <a:off x="464127" y="1850159"/>
            <a:ext cx="10515600" cy="4351338"/>
          </a:xfrm>
        </p:spPr>
        <p:txBody>
          <a:bodyPr>
            <a:normAutofit/>
          </a:bodyPr>
          <a:lstStyle/>
          <a:p>
            <a:r>
              <a:rPr lang="en-US" sz="2000" dirty="0" smtClean="0"/>
              <a:t>Take it with you all the time either clinics, OR, delivery, ER. </a:t>
            </a:r>
          </a:p>
          <a:p>
            <a:r>
              <a:rPr lang="en-US" sz="2000" dirty="0" smtClean="0"/>
              <a:t>Any thing you see ask the consultant to sign for you. </a:t>
            </a:r>
          </a:p>
          <a:p>
            <a:r>
              <a:rPr lang="en-US" sz="2000" dirty="0" smtClean="0"/>
              <a:t>It is about the common things they do it in </a:t>
            </a:r>
            <a:r>
              <a:rPr lang="en-US" sz="2000" dirty="0" err="1" smtClean="0"/>
              <a:t>ob</a:t>
            </a:r>
            <a:r>
              <a:rPr lang="en-US" sz="2000" dirty="0" smtClean="0"/>
              <a:t>\</a:t>
            </a:r>
            <a:r>
              <a:rPr lang="en-US" sz="2000" dirty="0" err="1" smtClean="0"/>
              <a:t>gyne</a:t>
            </a:r>
            <a:r>
              <a:rPr lang="en-US" sz="2000" dirty="0" smtClean="0"/>
              <a:t>, like C-section, delivery, menopause, feeding, speculum..</a:t>
            </a:r>
            <a:r>
              <a:rPr lang="en-US" sz="2000" dirty="0" err="1" smtClean="0"/>
              <a:t>etc</a:t>
            </a:r>
            <a:r>
              <a:rPr lang="en-US" sz="2000" dirty="0" smtClean="0"/>
              <a:t>.</a:t>
            </a:r>
          </a:p>
          <a:p>
            <a:r>
              <a:rPr lang="en-US" sz="2000" dirty="0" smtClean="0"/>
              <a:t>You will submit 2 cases ( full history and examination) one OB and the other </a:t>
            </a:r>
            <a:r>
              <a:rPr lang="en-US" sz="2000" dirty="0" err="1" smtClean="0"/>
              <a:t>Gyne</a:t>
            </a:r>
            <a:r>
              <a:rPr lang="en-US" sz="2000" dirty="0" smtClean="0"/>
              <a:t>.</a:t>
            </a:r>
          </a:p>
          <a:p>
            <a:endParaRPr lang="en-US" sz="2000" dirty="0" smtClean="0"/>
          </a:p>
        </p:txBody>
      </p:sp>
    </p:spTree>
    <p:extLst>
      <p:ext uri="{BB962C8B-B14F-4D97-AF65-F5344CB8AC3E}">
        <p14:creationId xmlns:p14="http://schemas.microsoft.com/office/powerpoint/2010/main" val="17200791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OSCE</a:t>
            </a:r>
            <a:r>
              <a:rPr lang="en-US" sz="4800" dirty="0" smtClean="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a:t>
            </a:r>
            <a:endParaRPr lang="en-US" sz="48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endParaRPr>
          </a:p>
        </p:txBody>
      </p:sp>
      <p:sp>
        <p:nvSpPr>
          <p:cNvPr id="3" name="Content Placeholder 2"/>
          <p:cNvSpPr>
            <a:spLocks noGrp="1"/>
          </p:cNvSpPr>
          <p:nvPr>
            <p:ph idx="1"/>
          </p:nvPr>
        </p:nvSpPr>
        <p:spPr>
          <a:xfrm>
            <a:off x="0" y="1894897"/>
            <a:ext cx="10515600" cy="4351338"/>
          </a:xfrm>
        </p:spPr>
        <p:txBody>
          <a:bodyPr>
            <a:normAutofit/>
          </a:bodyPr>
          <a:lstStyle/>
          <a:p>
            <a:pPr lvl="1"/>
            <a:r>
              <a:rPr lang="en-US" i="1" dirty="0" smtClean="0">
                <a:solidFill>
                  <a:schemeClr val="bg2">
                    <a:lumMod val="25000"/>
                  </a:schemeClr>
                </a:solidFill>
              </a:rPr>
              <a:t>Around </a:t>
            </a:r>
            <a:r>
              <a:rPr lang="en-US" i="1" dirty="0">
                <a:solidFill>
                  <a:schemeClr val="bg2">
                    <a:lumMod val="25000"/>
                  </a:schemeClr>
                </a:solidFill>
              </a:rPr>
              <a:t>15 stations (10 stations on papers + 5 oral </a:t>
            </a:r>
          </a:p>
          <a:p>
            <a:pPr lvl="1"/>
            <a:r>
              <a:rPr lang="en-US" i="1" dirty="0">
                <a:solidFill>
                  <a:schemeClr val="bg2">
                    <a:lumMod val="25000"/>
                  </a:schemeClr>
                </a:solidFill>
              </a:rPr>
              <a:t>“counseling” station examples: </a:t>
            </a:r>
          </a:p>
          <a:p>
            <a:pPr lvl="2"/>
            <a:r>
              <a:rPr lang="en-US" i="1" dirty="0">
                <a:solidFill>
                  <a:schemeClr val="bg2">
                    <a:lumMod val="25000"/>
                  </a:schemeClr>
                </a:solidFill>
              </a:rPr>
              <a:t>OCP counseling</a:t>
            </a:r>
          </a:p>
          <a:p>
            <a:pPr lvl="2"/>
            <a:r>
              <a:rPr lang="en-US" i="1" dirty="0">
                <a:solidFill>
                  <a:schemeClr val="bg2">
                    <a:lumMod val="25000"/>
                  </a:schemeClr>
                </a:solidFill>
              </a:rPr>
              <a:t>Gestational HTN counseling</a:t>
            </a:r>
          </a:p>
          <a:p>
            <a:pPr lvl="2"/>
            <a:r>
              <a:rPr lang="en-US" i="1" dirty="0">
                <a:solidFill>
                  <a:schemeClr val="bg2">
                    <a:lumMod val="25000"/>
                  </a:schemeClr>
                </a:solidFill>
              </a:rPr>
              <a:t>Others …</a:t>
            </a:r>
          </a:p>
          <a:p>
            <a:pPr lvl="1"/>
            <a:r>
              <a:rPr lang="en-US" i="1" dirty="0">
                <a:solidFill>
                  <a:schemeClr val="bg2">
                    <a:lumMod val="25000"/>
                  </a:schemeClr>
                </a:solidFill>
              </a:rPr>
              <a:t>10 stations are just a picture on a table:</a:t>
            </a:r>
          </a:p>
          <a:p>
            <a:pPr lvl="2"/>
            <a:r>
              <a:rPr lang="en-US" i="1" dirty="0">
                <a:solidFill>
                  <a:schemeClr val="bg2">
                    <a:lumMod val="25000"/>
                  </a:schemeClr>
                </a:solidFill>
              </a:rPr>
              <a:t>Some pictures were about instruments, their use... </a:t>
            </a:r>
            <a:r>
              <a:rPr lang="en-US" i="1" dirty="0" err="1">
                <a:solidFill>
                  <a:schemeClr val="bg2">
                    <a:lumMod val="25000"/>
                  </a:schemeClr>
                </a:solidFill>
              </a:rPr>
              <a:t>Etc</a:t>
            </a:r>
            <a:endParaRPr lang="en-US" i="1" dirty="0">
              <a:solidFill>
                <a:schemeClr val="bg2">
                  <a:lumMod val="25000"/>
                </a:schemeClr>
              </a:solidFill>
            </a:endParaRPr>
          </a:p>
          <a:p>
            <a:pPr lvl="2"/>
            <a:r>
              <a:rPr lang="en-US" i="1" dirty="0">
                <a:solidFill>
                  <a:schemeClr val="bg2">
                    <a:lumMod val="25000"/>
                  </a:schemeClr>
                </a:solidFill>
              </a:rPr>
              <a:t>Some pictures were about </a:t>
            </a:r>
            <a:r>
              <a:rPr lang="en-US" i="1" dirty="0" err="1">
                <a:solidFill>
                  <a:schemeClr val="bg2">
                    <a:lumMod val="25000"/>
                  </a:schemeClr>
                </a:solidFill>
              </a:rPr>
              <a:t>obgyne</a:t>
            </a:r>
            <a:r>
              <a:rPr lang="en-US" i="1" dirty="0">
                <a:solidFill>
                  <a:schemeClr val="bg2">
                    <a:lumMod val="25000"/>
                  </a:schemeClr>
                </a:solidFill>
              </a:rPr>
              <a:t> diseases, and there were questions about them</a:t>
            </a:r>
          </a:p>
          <a:p>
            <a:endParaRPr lang="en-US" dirty="0"/>
          </a:p>
        </p:txBody>
      </p:sp>
    </p:spTree>
    <p:extLst>
      <p:ext uri="{BB962C8B-B14F-4D97-AF65-F5344CB8AC3E}">
        <p14:creationId xmlns:p14="http://schemas.microsoft.com/office/powerpoint/2010/main" val="20937085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7364" y="436039"/>
            <a:ext cx="10515600" cy="1325563"/>
          </a:xfrm>
        </p:spPr>
        <p:txBody>
          <a:bodyPr>
            <a:normAutofit/>
          </a:bodyPr>
          <a:lstStyle/>
          <a:p>
            <a:r>
              <a:rPr lang="en-US" sz="48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References </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48747" y="269470"/>
            <a:ext cx="2884438" cy="3594454"/>
          </a:xfrm>
        </p:spPr>
      </p:pic>
      <p:sp>
        <p:nvSpPr>
          <p:cNvPr id="5" name="TextBox 4"/>
          <p:cNvSpPr txBox="1"/>
          <p:nvPr/>
        </p:nvSpPr>
        <p:spPr>
          <a:xfrm>
            <a:off x="1251678" y="1874517"/>
            <a:ext cx="5500255" cy="1200329"/>
          </a:xfrm>
          <a:prstGeom prst="rect">
            <a:avLst/>
          </a:prstGeom>
          <a:noFill/>
        </p:spPr>
        <p:txBody>
          <a:bodyPr wrap="square" rtlCol="0">
            <a:spAutoFit/>
          </a:bodyPr>
          <a:lstStyle/>
          <a:p>
            <a:r>
              <a:rPr lang="en-US" i="1" dirty="0" smtClean="0">
                <a:solidFill>
                  <a:schemeClr val="bg2">
                    <a:lumMod val="25000"/>
                  </a:schemeClr>
                </a:solidFill>
              </a:rPr>
              <a:t>By the department : Essentials </a:t>
            </a:r>
            <a:r>
              <a:rPr lang="en-US" i="1" dirty="0">
                <a:solidFill>
                  <a:schemeClr val="bg2">
                    <a:lumMod val="25000"/>
                  </a:schemeClr>
                </a:solidFill>
              </a:rPr>
              <a:t>of Obstetrics and Gynecology by Hacker and Moore</a:t>
            </a:r>
          </a:p>
          <a:p>
            <a:endParaRPr lang="en-US" dirty="0" smtClean="0"/>
          </a:p>
          <a:p>
            <a:endParaRPr lang="en-US" dirty="0"/>
          </a:p>
        </p:txBody>
      </p:sp>
      <p:sp>
        <p:nvSpPr>
          <p:cNvPr id="6" name="TextBox 5"/>
          <p:cNvSpPr txBox="1"/>
          <p:nvPr/>
        </p:nvSpPr>
        <p:spPr>
          <a:xfrm>
            <a:off x="1140842" y="4388383"/>
            <a:ext cx="5500255" cy="923330"/>
          </a:xfrm>
          <a:prstGeom prst="rect">
            <a:avLst/>
          </a:prstGeom>
          <a:noFill/>
        </p:spPr>
        <p:txBody>
          <a:bodyPr wrap="square" rtlCol="0">
            <a:spAutoFit/>
          </a:bodyPr>
          <a:lstStyle/>
          <a:p>
            <a:r>
              <a:rPr lang="en-US" i="1" dirty="0" smtClean="0">
                <a:solidFill>
                  <a:schemeClr val="bg2">
                    <a:lumMod val="25000"/>
                  </a:schemeClr>
                </a:solidFill>
              </a:rPr>
              <a:t> by the students: Kaplan </a:t>
            </a:r>
            <a:r>
              <a:rPr lang="en-US" i="1" dirty="0">
                <a:solidFill>
                  <a:schemeClr val="bg2">
                    <a:lumMod val="25000"/>
                  </a:schemeClr>
                </a:solidFill>
              </a:rPr>
              <a:t>videos (Dr. </a:t>
            </a:r>
            <a:r>
              <a:rPr lang="en-US" i="1" dirty="0" err="1">
                <a:solidFill>
                  <a:schemeClr val="bg2">
                    <a:lumMod val="25000"/>
                  </a:schemeClr>
                </a:solidFill>
              </a:rPr>
              <a:t>Sakala</a:t>
            </a:r>
            <a:r>
              <a:rPr lang="en-US" i="1" dirty="0">
                <a:solidFill>
                  <a:schemeClr val="bg2">
                    <a:lumMod val="25000"/>
                  </a:schemeClr>
                </a:solidFill>
              </a:rPr>
              <a:t>), and Kaplan </a:t>
            </a:r>
            <a:r>
              <a:rPr lang="en-US" i="1" dirty="0" err="1">
                <a:solidFill>
                  <a:schemeClr val="bg2">
                    <a:lumMod val="25000"/>
                  </a:schemeClr>
                </a:solidFill>
              </a:rPr>
              <a:t>Obgyne</a:t>
            </a:r>
            <a:r>
              <a:rPr lang="en-US" i="1" dirty="0">
                <a:solidFill>
                  <a:schemeClr val="bg2">
                    <a:lumMod val="25000"/>
                  </a:schemeClr>
                </a:solidFill>
              </a:rPr>
              <a:t> booklet</a:t>
            </a:r>
          </a:p>
          <a:p>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32619" y="3976839"/>
            <a:ext cx="1846385" cy="2356302"/>
          </a:xfrm>
          <a:prstGeom prst="rect">
            <a:avLst/>
          </a:prstGeom>
        </p:spPr>
      </p:pic>
    </p:spTree>
    <p:extLst>
      <p:ext uri="{BB962C8B-B14F-4D97-AF65-F5344CB8AC3E}">
        <p14:creationId xmlns:p14="http://schemas.microsoft.com/office/powerpoint/2010/main" val="2920390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Brief talk </a:t>
            </a:r>
          </a:p>
        </p:txBody>
      </p:sp>
      <p:sp>
        <p:nvSpPr>
          <p:cNvPr id="3" name="Content Placeholder 2"/>
          <p:cNvSpPr>
            <a:spLocks noGrp="1"/>
          </p:cNvSpPr>
          <p:nvPr>
            <p:ph idx="1"/>
          </p:nvPr>
        </p:nvSpPr>
        <p:spPr/>
        <p:txBody>
          <a:bodyPr>
            <a:normAutofit fontScale="92500" lnSpcReduction="10000"/>
          </a:bodyPr>
          <a:lstStyle/>
          <a:p>
            <a:pPr marL="342900" lvl="0" indent="-342900"/>
            <a:r>
              <a:rPr lang="en-US" i="1" dirty="0">
                <a:solidFill>
                  <a:schemeClr val="bg2">
                    <a:lumMod val="25000"/>
                  </a:schemeClr>
                </a:solidFill>
              </a:rPr>
              <a:t>This year has its ups and downs; enjoy the ups, stay strong during the </a:t>
            </a:r>
            <a:r>
              <a:rPr lang="en-US" i="1" dirty="0" smtClean="0">
                <a:solidFill>
                  <a:schemeClr val="bg2">
                    <a:lumMod val="25000"/>
                  </a:schemeClr>
                </a:solidFill>
              </a:rPr>
              <a:t>downs.</a:t>
            </a:r>
            <a:endParaRPr lang="en-US" i="1" dirty="0">
              <a:solidFill>
                <a:schemeClr val="bg2">
                  <a:lumMod val="25000"/>
                </a:schemeClr>
              </a:solidFill>
            </a:endParaRPr>
          </a:p>
          <a:p>
            <a:pPr marL="0" lvl="0" indent="0">
              <a:buNone/>
            </a:pPr>
            <a:endParaRPr lang="en-US" i="1" dirty="0">
              <a:solidFill>
                <a:schemeClr val="bg2">
                  <a:lumMod val="25000"/>
                </a:schemeClr>
              </a:solidFill>
            </a:endParaRPr>
          </a:p>
          <a:p>
            <a:pPr marL="342900" lvl="0" indent="-342900"/>
            <a:r>
              <a:rPr lang="en-US" i="1" dirty="0">
                <a:solidFill>
                  <a:schemeClr val="bg2">
                    <a:lumMod val="25000"/>
                  </a:schemeClr>
                </a:solidFill>
              </a:rPr>
              <a:t>Form your own opinion regarding this </a:t>
            </a:r>
            <a:r>
              <a:rPr lang="en-US" i="1" dirty="0" smtClean="0">
                <a:solidFill>
                  <a:schemeClr val="bg2">
                    <a:lumMod val="25000"/>
                  </a:schemeClr>
                </a:solidFill>
              </a:rPr>
              <a:t>year.</a:t>
            </a:r>
          </a:p>
          <a:p>
            <a:pPr marL="0" lvl="0" indent="0">
              <a:buNone/>
            </a:pPr>
            <a:endParaRPr lang="en-US" i="1" dirty="0" smtClean="0">
              <a:solidFill>
                <a:schemeClr val="bg2">
                  <a:lumMod val="25000"/>
                </a:schemeClr>
              </a:solidFill>
            </a:endParaRPr>
          </a:p>
          <a:p>
            <a:pPr marL="342900" lvl="0" indent="-342900"/>
            <a:r>
              <a:rPr lang="en-US" i="1" dirty="0" smtClean="0">
                <a:solidFill>
                  <a:schemeClr val="bg2">
                    <a:lumMod val="25000"/>
                  </a:schemeClr>
                </a:solidFill>
              </a:rPr>
              <a:t>It is one of the fastest years. </a:t>
            </a:r>
          </a:p>
          <a:p>
            <a:pPr marL="0" lvl="0" indent="0">
              <a:buNone/>
            </a:pPr>
            <a:endParaRPr lang="en-US" i="1" dirty="0">
              <a:solidFill>
                <a:schemeClr val="bg2">
                  <a:lumMod val="25000"/>
                </a:schemeClr>
              </a:solidFill>
            </a:endParaRPr>
          </a:p>
          <a:p>
            <a:pPr marL="342900" lvl="0" indent="-342900"/>
            <a:r>
              <a:rPr lang="en-US" i="1" dirty="0">
                <a:solidFill>
                  <a:schemeClr val="bg2">
                    <a:lumMod val="25000"/>
                  </a:schemeClr>
                </a:solidFill>
              </a:rPr>
              <a:t>The reference that we mention are just there to make things easier for you. You may explore other references and make sure you tell each other (and tell us, too) if you find new good references.</a:t>
            </a:r>
          </a:p>
          <a:p>
            <a:endParaRPr lang="en-US" dirty="0"/>
          </a:p>
        </p:txBody>
      </p:sp>
    </p:spTree>
    <p:extLst>
      <p:ext uri="{BB962C8B-B14F-4D97-AF65-F5344CB8AC3E}">
        <p14:creationId xmlns:p14="http://schemas.microsoft.com/office/powerpoint/2010/main" val="16153686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References</a:t>
            </a:r>
          </a:p>
        </p:txBody>
      </p:sp>
      <p:sp>
        <p:nvSpPr>
          <p:cNvPr id="3" name="Content Placeholder 2"/>
          <p:cNvSpPr>
            <a:spLocks noGrp="1"/>
          </p:cNvSpPr>
          <p:nvPr>
            <p:ph idx="1"/>
          </p:nvPr>
        </p:nvSpPr>
        <p:spPr/>
        <p:txBody>
          <a:bodyPr/>
          <a:lstStyle/>
          <a:p>
            <a:r>
              <a:rPr lang="en-US" dirty="0" smtClean="0"/>
              <a:t>In addition two the material of the lectures and videos “we covered them in 433 team work”.</a:t>
            </a:r>
          </a:p>
          <a:p>
            <a:r>
              <a:rPr lang="en-US" i="1" dirty="0">
                <a:solidFill>
                  <a:schemeClr val="bg2">
                    <a:lumMod val="25000"/>
                  </a:schemeClr>
                </a:solidFill>
              </a:rPr>
              <a:t>428 </a:t>
            </a:r>
            <a:r>
              <a:rPr lang="en-US" i="1" dirty="0" err="1">
                <a:solidFill>
                  <a:schemeClr val="bg2">
                    <a:lumMod val="25000"/>
                  </a:schemeClr>
                </a:solidFill>
              </a:rPr>
              <a:t>obgyne</a:t>
            </a:r>
            <a:r>
              <a:rPr lang="en-US" i="1" dirty="0">
                <a:solidFill>
                  <a:schemeClr val="bg2">
                    <a:lumMod val="25000"/>
                  </a:schemeClr>
                </a:solidFill>
              </a:rPr>
              <a:t> </a:t>
            </a:r>
            <a:r>
              <a:rPr lang="en-US" i="1" dirty="0" smtClean="0">
                <a:solidFill>
                  <a:schemeClr val="bg2">
                    <a:lumMod val="25000"/>
                  </a:schemeClr>
                </a:solidFill>
              </a:rPr>
              <a:t>booklet</a:t>
            </a:r>
            <a:r>
              <a:rPr lang="en-US" dirty="0" smtClean="0"/>
              <a:t> ‘for revision’ </a:t>
            </a:r>
          </a:p>
          <a:p>
            <a:r>
              <a:rPr lang="en-US" i="1" dirty="0" smtClean="0">
                <a:solidFill>
                  <a:schemeClr val="bg2">
                    <a:lumMod val="25000"/>
                  </a:schemeClr>
                </a:solidFill>
              </a:rPr>
              <a:t>In </a:t>
            </a:r>
            <a:r>
              <a:rPr lang="en-US" i="1" dirty="0" err="1" smtClean="0">
                <a:solidFill>
                  <a:schemeClr val="bg2">
                    <a:lumMod val="25000"/>
                  </a:schemeClr>
                </a:solidFill>
              </a:rPr>
              <a:t>obgyne</a:t>
            </a:r>
            <a:r>
              <a:rPr lang="en-US" i="1" dirty="0" smtClean="0">
                <a:solidFill>
                  <a:schemeClr val="bg2">
                    <a:lumMod val="25000"/>
                  </a:schemeClr>
                </a:solidFill>
              </a:rPr>
              <a:t> one source is not enough.</a:t>
            </a:r>
          </a:p>
          <a:p>
            <a:endParaRPr lang="en-US" i="1" dirty="0">
              <a:solidFill>
                <a:schemeClr val="bg2">
                  <a:lumMod val="25000"/>
                </a:schemeClr>
              </a:solidFill>
            </a:endParaRPr>
          </a:p>
        </p:txBody>
      </p:sp>
    </p:spTree>
    <p:extLst>
      <p:ext uri="{BB962C8B-B14F-4D97-AF65-F5344CB8AC3E}">
        <p14:creationId xmlns:p14="http://schemas.microsoft.com/office/powerpoint/2010/main" val="13008690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96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Anesthesia</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749787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4369" y="333493"/>
            <a:ext cx="10178322" cy="1492132"/>
          </a:xfrm>
        </p:spPr>
        <p:txBody>
          <a:bodyPr>
            <a:normAutofit/>
          </a:bodyPr>
          <a:lstStyle/>
          <a:p>
            <a:r>
              <a:rPr lang="en-US" sz="48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Anesthesia</a:t>
            </a:r>
          </a:p>
        </p:txBody>
      </p:sp>
      <p:sp>
        <p:nvSpPr>
          <p:cNvPr id="3" name="Content Placeholder 2"/>
          <p:cNvSpPr>
            <a:spLocks noGrp="1"/>
          </p:cNvSpPr>
          <p:nvPr>
            <p:ph idx="1"/>
          </p:nvPr>
        </p:nvSpPr>
        <p:spPr/>
        <p:txBody>
          <a:bodyPr/>
          <a:lstStyle/>
          <a:p>
            <a:r>
              <a:rPr lang="en-US" dirty="0" smtClean="0">
                <a:solidFill>
                  <a:srgbClr val="FF0000"/>
                </a:solidFill>
              </a:rPr>
              <a:t>Credit hours: 4 hours.</a:t>
            </a:r>
          </a:p>
          <a:p>
            <a:r>
              <a:rPr lang="en-US" dirty="0" smtClean="0"/>
              <a:t>Marks disruption:</a:t>
            </a:r>
          </a:p>
          <a:p>
            <a:pPr marL="376238" lvl="1" indent="-285750">
              <a:lnSpc>
                <a:spcPct val="115000"/>
              </a:lnSpc>
              <a:buFont typeface="+mj-lt"/>
              <a:buAutoNum type="alphaLcPeriod"/>
            </a:pPr>
            <a:r>
              <a:rPr lang="en-GB" b="1" dirty="0">
                <a:latin typeface="Calibri"/>
                <a:ea typeface="Calibri"/>
                <a:cs typeface="Arial"/>
              </a:rPr>
              <a:t>Written  (MCQ) Final: </a:t>
            </a:r>
            <a:r>
              <a:rPr lang="en-GB" b="1" u="sng" dirty="0">
                <a:latin typeface="Calibri"/>
                <a:ea typeface="Calibri"/>
                <a:cs typeface="Arial"/>
              </a:rPr>
              <a:t>40</a:t>
            </a:r>
            <a:endParaRPr lang="en-US" b="1" dirty="0">
              <a:latin typeface="Calibri"/>
              <a:ea typeface="Calibri"/>
              <a:cs typeface="Arial"/>
            </a:endParaRPr>
          </a:p>
          <a:p>
            <a:pPr marL="376238" lvl="1" indent="-285750">
              <a:lnSpc>
                <a:spcPct val="115000"/>
              </a:lnSpc>
              <a:buFont typeface="+mj-lt"/>
              <a:buAutoNum type="alphaLcPeriod"/>
            </a:pPr>
            <a:r>
              <a:rPr lang="en-GB" b="1" dirty="0">
                <a:latin typeface="Calibri"/>
                <a:ea typeface="Calibri"/>
                <a:cs typeface="Arial"/>
              </a:rPr>
              <a:t>OSCE exam: </a:t>
            </a:r>
            <a:r>
              <a:rPr lang="en-GB" b="1" u="sng" dirty="0">
                <a:latin typeface="Calibri"/>
                <a:ea typeface="Calibri"/>
                <a:cs typeface="Arial"/>
              </a:rPr>
              <a:t>50</a:t>
            </a:r>
            <a:endParaRPr lang="en-US" b="1" dirty="0">
              <a:latin typeface="Calibri"/>
              <a:ea typeface="Calibri"/>
              <a:cs typeface="Arial"/>
            </a:endParaRPr>
          </a:p>
          <a:p>
            <a:pPr marL="376238" lvl="1" indent="-285750">
              <a:lnSpc>
                <a:spcPct val="115000"/>
              </a:lnSpc>
              <a:buFont typeface="+mj-lt"/>
              <a:buAutoNum type="alphaLcPeriod"/>
              <a:tabLst>
                <a:tab pos="182563" algn="l"/>
              </a:tabLst>
            </a:pPr>
            <a:r>
              <a:rPr lang="en-GB" b="1" dirty="0">
                <a:latin typeface="Calibri"/>
                <a:ea typeface="Calibri"/>
                <a:cs typeface="Arial"/>
              </a:rPr>
              <a:t>Log book </a:t>
            </a:r>
            <a:r>
              <a:rPr lang="en-GB" b="1" u="sng" dirty="0">
                <a:latin typeface="Calibri"/>
                <a:ea typeface="Calibri"/>
                <a:cs typeface="Arial"/>
              </a:rPr>
              <a:t>10</a:t>
            </a:r>
            <a:endParaRPr lang="en-US" b="1" dirty="0">
              <a:latin typeface="Calibri"/>
              <a:ea typeface="Calibri"/>
              <a:cs typeface="Arial"/>
            </a:endParaRPr>
          </a:p>
          <a:p>
            <a:r>
              <a:rPr lang="en-US" dirty="0" smtClean="0"/>
              <a:t>References: </a:t>
            </a:r>
            <a:r>
              <a:rPr lang="en-US" b="1" dirty="0">
                <a:latin typeface="Calibri"/>
                <a:ea typeface="Calibri"/>
                <a:cs typeface="Arial"/>
              </a:rPr>
              <a:t>Anesthesia booklet (from the department</a:t>
            </a:r>
            <a:r>
              <a:rPr lang="en-US" b="1" dirty="0" smtClean="0">
                <a:latin typeface="Calibri"/>
                <a:ea typeface="Calibri"/>
                <a:cs typeface="Arial"/>
              </a:rPr>
              <a:t>)</a:t>
            </a:r>
            <a:r>
              <a:rPr lang="en-US" dirty="0" smtClean="0"/>
              <a:t> , </a:t>
            </a:r>
            <a:r>
              <a:rPr lang="en-US" dirty="0" err="1" smtClean="0"/>
              <a:t>logebook</a:t>
            </a:r>
            <a:r>
              <a:rPr lang="en-US" dirty="0" smtClean="0"/>
              <a:t>, lectures.</a:t>
            </a:r>
          </a:p>
          <a:p>
            <a:endParaRPr lang="en-US" b="1" dirty="0">
              <a:latin typeface="Calibri"/>
              <a:ea typeface="Calibri"/>
              <a:cs typeface="Arial"/>
            </a:endParaRPr>
          </a:p>
        </p:txBody>
      </p:sp>
    </p:spTree>
    <p:extLst>
      <p:ext uri="{BB962C8B-B14F-4D97-AF65-F5344CB8AC3E}">
        <p14:creationId xmlns:p14="http://schemas.microsoft.com/office/powerpoint/2010/main" val="9633603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5478" y="333493"/>
            <a:ext cx="10178322" cy="1492132"/>
          </a:xfrm>
        </p:spPr>
        <p:txBody>
          <a:bodyPr>
            <a:normAutofit/>
          </a:bodyPr>
          <a:lstStyle/>
          <a:p>
            <a:r>
              <a:rPr lang="en-US" sz="48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What you will take?</a:t>
            </a:r>
          </a:p>
        </p:txBody>
      </p:sp>
      <p:sp>
        <p:nvSpPr>
          <p:cNvPr id="3" name="Content Placeholder 2"/>
          <p:cNvSpPr>
            <a:spLocks noGrp="1"/>
          </p:cNvSpPr>
          <p:nvPr>
            <p:ph idx="1"/>
          </p:nvPr>
        </p:nvSpPr>
        <p:spPr/>
        <p:txBody>
          <a:bodyPr>
            <a:normAutofit fontScale="92500" lnSpcReduction="10000"/>
          </a:bodyPr>
          <a:lstStyle/>
          <a:p>
            <a:pPr lvl="1"/>
            <a:r>
              <a:rPr lang="en-US" sz="2200" i="1" dirty="0">
                <a:solidFill>
                  <a:schemeClr val="bg2">
                    <a:lumMod val="25000"/>
                  </a:schemeClr>
                </a:solidFill>
              </a:rPr>
              <a:t>Lectures</a:t>
            </a:r>
          </a:p>
          <a:p>
            <a:pPr lvl="1"/>
            <a:r>
              <a:rPr lang="en-US" sz="2200" i="1" dirty="0">
                <a:solidFill>
                  <a:schemeClr val="bg2">
                    <a:lumMod val="25000"/>
                  </a:schemeClr>
                </a:solidFill>
              </a:rPr>
              <a:t>Practical sessions:</a:t>
            </a:r>
          </a:p>
          <a:p>
            <a:pPr lvl="1"/>
            <a:r>
              <a:rPr lang="en-US" sz="2200" i="1" dirty="0">
                <a:solidFill>
                  <a:schemeClr val="bg2">
                    <a:lumMod val="25000"/>
                  </a:schemeClr>
                </a:solidFill>
              </a:rPr>
              <a:t>Intubation, spinal and epidural anesthesia... </a:t>
            </a:r>
            <a:r>
              <a:rPr lang="en-US" sz="2200" i="1" dirty="0" err="1">
                <a:solidFill>
                  <a:schemeClr val="bg2">
                    <a:lumMod val="25000"/>
                  </a:schemeClr>
                </a:solidFill>
              </a:rPr>
              <a:t>Etc</a:t>
            </a:r>
            <a:endParaRPr lang="en-US" sz="2200" i="1" dirty="0">
              <a:solidFill>
                <a:schemeClr val="bg2">
                  <a:lumMod val="25000"/>
                </a:schemeClr>
              </a:solidFill>
            </a:endParaRPr>
          </a:p>
          <a:p>
            <a:pPr lvl="1"/>
            <a:r>
              <a:rPr lang="en-US" sz="2200" i="1" dirty="0">
                <a:solidFill>
                  <a:schemeClr val="bg2">
                    <a:lumMod val="25000"/>
                  </a:schemeClr>
                </a:solidFill>
              </a:rPr>
              <a:t>We had one session at the end that was a combination of all the previous sessions (like a revision)</a:t>
            </a:r>
          </a:p>
          <a:p>
            <a:pPr lvl="1"/>
            <a:r>
              <a:rPr lang="en-US" sz="2200" i="1" dirty="0">
                <a:solidFill>
                  <a:schemeClr val="bg2">
                    <a:lumMod val="25000"/>
                  </a:schemeClr>
                </a:solidFill>
              </a:rPr>
              <a:t>YOU MUST ATTEND CLINCAL SKILLIS SESSIONS, because all OSCE station are from these sessions. </a:t>
            </a:r>
          </a:p>
          <a:p>
            <a:pPr lvl="1"/>
            <a:r>
              <a:rPr lang="en-US" sz="2200" i="1" dirty="0">
                <a:solidFill>
                  <a:schemeClr val="bg2">
                    <a:lumMod val="25000"/>
                  </a:schemeClr>
                </a:solidFill>
              </a:rPr>
              <a:t>Attending the OR:</a:t>
            </a:r>
          </a:p>
          <a:p>
            <a:pPr lvl="1"/>
            <a:r>
              <a:rPr lang="en-US" sz="2200" i="1" dirty="0">
                <a:solidFill>
                  <a:schemeClr val="bg2">
                    <a:lumMod val="25000"/>
                  </a:schemeClr>
                </a:solidFill>
              </a:rPr>
              <a:t>Once we attended an operation</a:t>
            </a:r>
          </a:p>
          <a:p>
            <a:pPr lvl="1"/>
            <a:r>
              <a:rPr lang="en-US" sz="2200" i="1" dirty="0">
                <a:solidFill>
                  <a:schemeClr val="bg2">
                    <a:lumMod val="25000"/>
                  </a:schemeClr>
                </a:solidFill>
              </a:rPr>
              <a:t>Once we just went to the recovery room</a:t>
            </a:r>
          </a:p>
          <a:p>
            <a:pPr lvl="1"/>
            <a:r>
              <a:rPr lang="en-US" sz="2200" i="1" dirty="0">
                <a:solidFill>
                  <a:schemeClr val="bg2">
                    <a:lumMod val="25000"/>
                  </a:schemeClr>
                </a:solidFill>
              </a:rPr>
              <a:t>Case simulation: it was in the recovery room. A simulated dummy that we had to resuscitate as a team</a:t>
            </a:r>
          </a:p>
          <a:p>
            <a:pPr lvl="1"/>
            <a:r>
              <a:rPr lang="en-US" sz="2200" i="1" dirty="0">
                <a:solidFill>
                  <a:schemeClr val="bg2">
                    <a:lumMod val="25000"/>
                  </a:schemeClr>
                </a:solidFill>
              </a:rPr>
              <a:t>We were required to write the cases in the logbook</a:t>
            </a:r>
          </a:p>
          <a:p>
            <a:pPr lvl="1"/>
            <a:r>
              <a:rPr lang="en-US" sz="2200" i="1" dirty="0">
                <a:solidFill>
                  <a:schemeClr val="bg2">
                    <a:lumMod val="25000"/>
                  </a:schemeClr>
                </a:solidFill>
              </a:rPr>
              <a:t>Tip: Try to arrange students in each group to attend surgeries. </a:t>
            </a:r>
          </a:p>
          <a:p>
            <a:endParaRPr lang="en-US" dirty="0"/>
          </a:p>
        </p:txBody>
      </p:sp>
    </p:spTree>
    <p:extLst>
      <p:ext uri="{BB962C8B-B14F-4D97-AF65-F5344CB8AC3E}">
        <p14:creationId xmlns:p14="http://schemas.microsoft.com/office/powerpoint/2010/main" val="13184566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Anesthesia Logbook</a:t>
            </a:r>
          </a:p>
        </p:txBody>
      </p:sp>
      <p:sp>
        <p:nvSpPr>
          <p:cNvPr id="3" name="Content Placeholder 2"/>
          <p:cNvSpPr>
            <a:spLocks noGrp="1"/>
          </p:cNvSpPr>
          <p:nvPr>
            <p:ph idx="1"/>
          </p:nvPr>
        </p:nvSpPr>
        <p:spPr/>
        <p:txBody>
          <a:bodyPr/>
          <a:lstStyle/>
          <a:p>
            <a:r>
              <a:rPr lang="en-US" b="1" i="1" dirty="0">
                <a:effectLst>
                  <a:outerShdw blurRad="38100" dist="38100" dir="2700000" algn="tl">
                    <a:srgbClr val="000000">
                      <a:alpha val="43137"/>
                    </a:srgbClr>
                  </a:outerShdw>
                </a:effectLst>
              </a:rPr>
              <a:t>Preoperative </a:t>
            </a:r>
            <a:r>
              <a:rPr lang="en-US" b="1" i="1" dirty="0" smtClean="0">
                <a:effectLst>
                  <a:outerShdw blurRad="38100" dist="38100" dir="2700000" algn="tl">
                    <a:srgbClr val="000000">
                      <a:alpha val="43137"/>
                    </a:srgbClr>
                  </a:outerShdw>
                </a:effectLst>
              </a:rPr>
              <a:t>visit</a:t>
            </a:r>
          </a:p>
          <a:p>
            <a:r>
              <a:rPr lang="en-US" b="1" i="1" dirty="0">
                <a:effectLst>
                  <a:outerShdw blurRad="38100" dist="38100" dir="2700000" algn="tl">
                    <a:srgbClr val="000000">
                      <a:alpha val="43137"/>
                    </a:srgbClr>
                  </a:outerShdw>
                </a:effectLst>
              </a:rPr>
              <a:t>Intraoperative </a:t>
            </a:r>
            <a:r>
              <a:rPr lang="en-US" b="1" i="1" dirty="0" smtClean="0">
                <a:effectLst>
                  <a:outerShdw blurRad="38100" dist="38100" dir="2700000" algn="tl">
                    <a:srgbClr val="000000">
                      <a:alpha val="43137"/>
                    </a:srgbClr>
                  </a:outerShdw>
                </a:effectLst>
              </a:rPr>
              <a:t>Record</a:t>
            </a:r>
          </a:p>
          <a:p>
            <a:r>
              <a:rPr lang="en-US" b="1" i="1" dirty="0">
                <a:effectLst>
                  <a:outerShdw blurRad="38100" dist="38100" dir="2700000" algn="tl">
                    <a:srgbClr val="000000">
                      <a:alpha val="43137"/>
                    </a:srgbClr>
                  </a:outerShdw>
                </a:effectLst>
              </a:rPr>
              <a:t>Recovery </a:t>
            </a:r>
            <a:r>
              <a:rPr lang="en-US" b="1" i="1" dirty="0" smtClean="0">
                <a:effectLst>
                  <a:outerShdw blurRad="38100" dist="38100" dir="2700000" algn="tl">
                    <a:srgbClr val="000000">
                      <a:alpha val="43137"/>
                    </a:srgbClr>
                  </a:outerShdw>
                </a:effectLst>
              </a:rPr>
              <a:t>room</a:t>
            </a:r>
          </a:p>
          <a:p>
            <a:r>
              <a:rPr lang="en-US" b="1" i="1" dirty="0" smtClean="0">
                <a:effectLst>
                  <a:outerShdw blurRad="38100" dist="38100" dir="2700000" algn="tl">
                    <a:srgbClr val="000000">
                      <a:alpha val="43137"/>
                    </a:srgbClr>
                  </a:outerShdw>
                </a:effectLst>
              </a:rPr>
              <a:t>Postoperative or pain management</a:t>
            </a:r>
          </a:p>
          <a:p>
            <a:pPr marL="228600" lvl="2"/>
            <a:r>
              <a:rPr lang="en-US" b="1" i="1" dirty="0"/>
              <a:t>Some information's were missing from the logbook to be filled, you have to add them manually </a:t>
            </a:r>
            <a:r>
              <a:rPr lang="en-US" b="1" i="1" dirty="0" smtClean="0"/>
              <a:t>.</a:t>
            </a:r>
          </a:p>
          <a:p>
            <a:pPr marL="228600" lvl="2"/>
            <a:r>
              <a:rPr lang="en-US" b="1" i="1" dirty="0" smtClean="0"/>
              <a:t>Don’t copy form each others because 432 did it and the department noticed.</a:t>
            </a:r>
            <a:endParaRPr lang="en-US" b="1" i="1" dirty="0"/>
          </a:p>
          <a:p>
            <a:endParaRPr lang="en-US" dirty="0"/>
          </a:p>
        </p:txBody>
      </p:sp>
    </p:spTree>
    <p:extLst>
      <p:ext uri="{BB962C8B-B14F-4D97-AF65-F5344CB8AC3E}">
        <p14:creationId xmlns:p14="http://schemas.microsoft.com/office/powerpoint/2010/main" val="15642938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96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Orthopedics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5920480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Orthopedics</a:t>
            </a:r>
            <a:endParaRPr lang="en-US" dirty="0"/>
          </a:p>
        </p:txBody>
      </p:sp>
      <p:sp>
        <p:nvSpPr>
          <p:cNvPr id="3" name="Content Placeholder 2"/>
          <p:cNvSpPr>
            <a:spLocks noGrp="1"/>
          </p:cNvSpPr>
          <p:nvPr>
            <p:ph idx="1"/>
          </p:nvPr>
        </p:nvSpPr>
        <p:spPr/>
        <p:txBody>
          <a:bodyPr>
            <a:normAutofit fontScale="92500" lnSpcReduction="20000"/>
          </a:bodyPr>
          <a:lstStyle/>
          <a:p>
            <a:r>
              <a:rPr lang="en-US" dirty="0">
                <a:solidFill>
                  <a:srgbClr val="FF0000"/>
                </a:solidFill>
              </a:rPr>
              <a:t>Credit hours: </a:t>
            </a:r>
            <a:r>
              <a:rPr lang="en-US" dirty="0" smtClean="0">
                <a:solidFill>
                  <a:srgbClr val="FF0000"/>
                </a:solidFill>
              </a:rPr>
              <a:t>6 hours</a:t>
            </a:r>
            <a:r>
              <a:rPr lang="en-US" dirty="0">
                <a:solidFill>
                  <a:srgbClr val="FF0000"/>
                </a:solidFill>
              </a:rPr>
              <a:t>.</a:t>
            </a:r>
          </a:p>
          <a:p>
            <a:r>
              <a:rPr lang="en-US" dirty="0"/>
              <a:t>Marks disruption</a:t>
            </a:r>
            <a:r>
              <a:rPr lang="en-US" dirty="0" smtClean="0"/>
              <a:t>:</a:t>
            </a:r>
            <a:endParaRPr lang="en-GB" dirty="0" smtClean="0">
              <a:latin typeface="Calibri"/>
              <a:ea typeface="Calibri"/>
              <a:cs typeface="Arial"/>
            </a:endParaRPr>
          </a:p>
          <a:p>
            <a:pPr marL="342900" lvl="0" indent="-342900">
              <a:lnSpc>
                <a:spcPct val="115000"/>
              </a:lnSpc>
              <a:buFont typeface="+mj-lt"/>
              <a:buAutoNum type="alphaLcPeriod"/>
            </a:pPr>
            <a:r>
              <a:rPr lang="en-GB" dirty="0" smtClean="0">
                <a:latin typeface="Calibri"/>
                <a:ea typeface="Calibri"/>
                <a:cs typeface="Arial"/>
              </a:rPr>
              <a:t>Written </a:t>
            </a:r>
            <a:r>
              <a:rPr lang="en-GB" dirty="0">
                <a:latin typeface="Calibri"/>
                <a:ea typeface="Calibri"/>
                <a:cs typeface="Arial"/>
              </a:rPr>
              <a:t>(MCQ) exam: </a:t>
            </a:r>
            <a:r>
              <a:rPr lang="en-GB" u="sng" dirty="0">
                <a:latin typeface="Calibri"/>
                <a:ea typeface="Calibri"/>
                <a:cs typeface="Arial"/>
              </a:rPr>
              <a:t>40</a:t>
            </a:r>
            <a:endParaRPr lang="en-US" dirty="0">
              <a:latin typeface="Calibri"/>
              <a:ea typeface="Calibri"/>
              <a:cs typeface="Arial"/>
            </a:endParaRPr>
          </a:p>
          <a:p>
            <a:pPr marL="342900" lvl="0" indent="-342900">
              <a:lnSpc>
                <a:spcPct val="115000"/>
              </a:lnSpc>
              <a:buFont typeface="+mj-lt"/>
              <a:buAutoNum type="alphaLcPeriod"/>
            </a:pPr>
            <a:r>
              <a:rPr lang="en-GB" dirty="0">
                <a:latin typeface="Calibri"/>
                <a:ea typeface="Calibri"/>
                <a:cs typeface="Arial"/>
              </a:rPr>
              <a:t>OSCE: </a:t>
            </a:r>
            <a:r>
              <a:rPr lang="en-GB" u="sng" dirty="0">
                <a:latin typeface="Calibri"/>
                <a:ea typeface="Calibri"/>
                <a:cs typeface="Arial"/>
              </a:rPr>
              <a:t>40</a:t>
            </a:r>
            <a:endParaRPr lang="en-US" dirty="0">
              <a:latin typeface="Calibri"/>
              <a:ea typeface="Calibri"/>
              <a:cs typeface="Arial"/>
            </a:endParaRPr>
          </a:p>
          <a:p>
            <a:pPr marL="342900" lvl="0" indent="-342900">
              <a:lnSpc>
                <a:spcPct val="115000"/>
              </a:lnSpc>
              <a:buFont typeface="+mj-lt"/>
              <a:buAutoNum type="alphaLcPeriod"/>
            </a:pPr>
            <a:r>
              <a:rPr lang="en-US" dirty="0">
                <a:latin typeface="Calibri"/>
                <a:ea typeface="Calibri"/>
                <a:cs typeface="Arial"/>
              </a:rPr>
              <a:t>CBL: </a:t>
            </a:r>
            <a:r>
              <a:rPr lang="en-US" u="sng" dirty="0">
                <a:latin typeface="Calibri"/>
                <a:ea typeface="Calibri"/>
                <a:cs typeface="Arial"/>
              </a:rPr>
              <a:t>10</a:t>
            </a:r>
            <a:endParaRPr lang="en-US" dirty="0">
              <a:latin typeface="Calibri"/>
              <a:ea typeface="Calibri"/>
              <a:cs typeface="Arial"/>
            </a:endParaRPr>
          </a:p>
          <a:p>
            <a:pPr marL="342900" lvl="0" indent="-342900">
              <a:lnSpc>
                <a:spcPct val="115000"/>
              </a:lnSpc>
              <a:buFont typeface="+mj-lt"/>
              <a:buAutoNum type="alphaLcPeriod"/>
            </a:pPr>
            <a:r>
              <a:rPr lang="en-US" dirty="0">
                <a:latin typeface="Calibri"/>
                <a:ea typeface="Calibri"/>
                <a:cs typeface="Arial"/>
              </a:rPr>
              <a:t>Continuous assessment: </a:t>
            </a:r>
            <a:r>
              <a:rPr lang="en-US" u="sng" dirty="0" smtClean="0">
                <a:latin typeface="Calibri"/>
                <a:ea typeface="Calibri"/>
                <a:cs typeface="Arial"/>
              </a:rPr>
              <a:t>10</a:t>
            </a:r>
          </a:p>
          <a:p>
            <a:pPr>
              <a:lnSpc>
                <a:spcPct val="115000"/>
              </a:lnSpc>
            </a:pPr>
            <a:r>
              <a:rPr lang="en-US" u="sng" dirty="0" smtClean="0">
                <a:latin typeface="Calibri"/>
                <a:ea typeface="Calibri"/>
                <a:cs typeface="Arial"/>
              </a:rPr>
              <a:t>You will take one lecture each day. Memorize them very well.</a:t>
            </a:r>
            <a:endParaRPr lang="en-US" dirty="0">
              <a:latin typeface="Calibri"/>
              <a:ea typeface="Calibri"/>
              <a:cs typeface="Arial"/>
            </a:endParaRPr>
          </a:p>
          <a:p>
            <a:r>
              <a:rPr lang="en-US" dirty="0" smtClean="0"/>
              <a:t>References: </a:t>
            </a:r>
            <a:r>
              <a:rPr lang="en-US" dirty="0" err="1">
                <a:latin typeface="Calibri"/>
                <a:ea typeface="Calibri"/>
                <a:cs typeface="Arial"/>
              </a:rPr>
              <a:t>Apley’s</a:t>
            </a:r>
            <a:r>
              <a:rPr lang="en-US" dirty="0">
                <a:latin typeface="Calibri"/>
                <a:ea typeface="Calibri"/>
                <a:cs typeface="Arial"/>
              </a:rPr>
              <a:t> System of </a:t>
            </a:r>
            <a:r>
              <a:rPr lang="en-US" dirty="0" err="1">
                <a:latin typeface="Calibri"/>
                <a:ea typeface="Calibri"/>
                <a:cs typeface="Arial"/>
              </a:rPr>
              <a:t>Orthopaedics</a:t>
            </a:r>
            <a:r>
              <a:rPr lang="en-US" dirty="0">
                <a:latin typeface="Calibri"/>
                <a:ea typeface="Calibri"/>
                <a:cs typeface="Arial"/>
              </a:rPr>
              <a:t> and </a:t>
            </a:r>
            <a:r>
              <a:rPr lang="en-US" dirty="0" smtClean="0">
                <a:latin typeface="Calibri"/>
                <a:ea typeface="Calibri"/>
                <a:cs typeface="Arial"/>
              </a:rPr>
              <a:t>Fractures.</a:t>
            </a:r>
          </a:p>
          <a:p>
            <a:r>
              <a:rPr lang="en-US" dirty="0">
                <a:latin typeface="Calibri"/>
                <a:ea typeface="Calibri"/>
                <a:cs typeface="Arial"/>
              </a:rPr>
              <a:t>Doctors' Slides and notes from lectures + </a:t>
            </a:r>
            <a:r>
              <a:rPr lang="en-US" dirty="0" smtClean="0">
                <a:latin typeface="Calibri"/>
                <a:ea typeface="Calibri"/>
                <a:cs typeface="Arial"/>
              </a:rPr>
              <a:t>sessions</a:t>
            </a:r>
            <a:endParaRPr lang="en-US" dirty="0">
              <a:latin typeface="Calibri"/>
              <a:ea typeface="Calibri"/>
              <a:cs typeface="Arial"/>
            </a:endParaRP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36891" y="2571847"/>
            <a:ext cx="2593109" cy="3307745"/>
          </a:xfrm>
          <a:prstGeom prst="rect">
            <a:avLst/>
          </a:prstGeom>
        </p:spPr>
      </p:pic>
    </p:spTree>
    <p:extLst>
      <p:ext uri="{BB962C8B-B14F-4D97-AF65-F5344CB8AC3E}">
        <p14:creationId xmlns:p14="http://schemas.microsoft.com/office/powerpoint/2010/main" val="20523982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4151" y="1122219"/>
            <a:ext cx="10178322" cy="5616356"/>
          </a:xfrm>
        </p:spPr>
        <p:txBody>
          <a:bodyPr>
            <a:normAutofit fontScale="92500" lnSpcReduction="20000"/>
          </a:bodyPr>
          <a:lstStyle/>
          <a:p>
            <a:r>
              <a:rPr lang="en-US" b="1" i="1" dirty="0">
                <a:effectLst>
                  <a:outerShdw blurRad="38100" dist="38100" dir="2700000" algn="tl">
                    <a:srgbClr val="000000">
                      <a:alpha val="43137"/>
                    </a:srgbClr>
                  </a:outerShdw>
                </a:effectLst>
              </a:rPr>
              <a:t>Lectures: </a:t>
            </a:r>
            <a:r>
              <a:rPr lang="en-US" b="1" i="1" u="sng" dirty="0">
                <a:solidFill>
                  <a:schemeClr val="bg2">
                    <a:lumMod val="25000"/>
                  </a:schemeClr>
                </a:solidFill>
              </a:rPr>
              <a:t>important</a:t>
            </a:r>
            <a:r>
              <a:rPr lang="en-US" i="1" dirty="0">
                <a:solidFill>
                  <a:schemeClr val="bg2">
                    <a:lumMod val="25000"/>
                  </a:schemeClr>
                </a:solidFill>
              </a:rPr>
              <a:t> to attend (you will learn much from attending + the department is strict about it)</a:t>
            </a:r>
          </a:p>
          <a:p>
            <a:endParaRPr lang="en-US" i="1" dirty="0">
              <a:solidFill>
                <a:schemeClr val="bg2">
                  <a:lumMod val="25000"/>
                </a:schemeClr>
              </a:solidFill>
            </a:endParaRPr>
          </a:p>
          <a:p>
            <a:r>
              <a:rPr lang="en-US" b="1" i="1" dirty="0">
                <a:effectLst>
                  <a:outerShdw blurRad="38100" dist="38100" dir="2700000" algn="tl">
                    <a:srgbClr val="000000">
                      <a:alpha val="43137"/>
                    </a:srgbClr>
                  </a:outerShdw>
                </a:effectLst>
              </a:rPr>
              <a:t>Practical sessions:</a:t>
            </a:r>
          </a:p>
          <a:p>
            <a:pPr lvl="1"/>
            <a:r>
              <a:rPr lang="en-US" sz="2000" i="1" dirty="0">
                <a:solidFill>
                  <a:schemeClr val="bg2">
                    <a:lumMod val="25000"/>
                  </a:schemeClr>
                </a:solidFill>
              </a:rPr>
              <a:t>The studying source is the department’s booklet (checklist from the department).</a:t>
            </a:r>
          </a:p>
          <a:p>
            <a:pPr lvl="1"/>
            <a:r>
              <a:rPr lang="en-US" sz="2000" i="1" dirty="0">
                <a:solidFill>
                  <a:schemeClr val="bg2">
                    <a:lumMod val="25000"/>
                  </a:schemeClr>
                </a:solidFill>
              </a:rPr>
              <a:t>Try to practice with your friends on the same day after the session</a:t>
            </a:r>
          </a:p>
          <a:p>
            <a:pPr lvl="1"/>
            <a:endParaRPr lang="en-US" sz="2000" i="1" dirty="0">
              <a:solidFill>
                <a:schemeClr val="bg2">
                  <a:lumMod val="25000"/>
                </a:schemeClr>
              </a:solidFill>
            </a:endParaRPr>
          </a:p>
          <a:p>
            <a:r>
              <a:rPr lang="en-US" b="1" i="1" dirty="0">
                <a:effectLst>
                  <a:outerShdw blurRad="38100" dist="38100" dir="2700000" algn="tl">
                    <a:srgbClr val="000000">
                      <a:alpha val="43137"/>
                    </a:srgbClr>
                  </a:outerShdw>
                </a:effectLst>
              </a:rPr>
              <a:t>Clinics:</a:t>
            </a:r>
          </a:p>
          <a:p>
            <a:pPr lvl="1"/>
            <a:r>
              <a:rPr lang="en-US" sz="2000" i="1" dirty="0">
                <a:solidFill>
                  <a:schemeClr val="bg2">
                    <a:lumMod val="25000"/>
                  </a:schemeClr>
                </a:solidFill>
              </a:rPr>
              <a:t>Try to be involved in the examination, or history taking</a:t>
            </a:r>
          </a:p>
          <a:p>
            <a:endParaRPr lang="en-US" i="1" dirty="0">
              <a:solidFill>
                <a:schemeClr val="bg2">
                  <a:lumMod val="25000"/>
                </a:schemeClr>
              </a:solidFill>
            </a:endParaRPr>
          </a:p>
          <a:p>
            <a:r>
              <a:rPr lang="en-US" b="1" i="1" dirty="0">
                <a:effectLst>
                  <a:outerShdw blurRad="38100" dist="38100" dir="2700000" algn="tl">
                    <a:srgbClr val="000000">
                      <a:alpha val="43137"/>
                    </a:srgbClr>
                  </a:outerShdw>
                </a:effectLst>
              </a:rPr>
              <a:t>Casting:</a:t>
            </a:r>
          </a:p>
          <a:p>
            <a:pPr lvl="1"/>
            <a:r>
              <a:rPr lang="en-US" sz="2000" i="1" dirty="0">
                <a:solidFill>
                  <a:schemeClr val="bg2">
                    <a:lumMod val="25000"/>
                  </a:schemeClr>
                </a:solidFill>
              </a:rPr>
              <a:t>You will have one session with the casting technician to teach you how to apply a cast.</a:t>
            </a:r>
          </a:p>
          <a:p>
            <a:pPr lvl="1"/>
            <a:r>
              <a:rPr lang="en-US" sz="2000" i="1" dirty="0">
                <a:solidFill>
                  <a:schemeClr val="bg2">
                    <a:lumMod val="25000"/>
                  </a:schemeClr>
                </a:solidFill>
              </a:rPr>
              <a:t>Other sessions will be for you to </a:t>
            </a:r>
            <a:r>
              <a:rPr lang="en-US" sz="2000" i="1" dirty="0" smtClean="0">
                <a:solidFill>
                  <a:schemeClr val="bg2">
                    <a:lumMod val="25000"/>
                  </a:schemeClr>
                </a:solidFill>
              </a:rPr>
              <a:t>practice</a:t>
            </a:r>
          </a:p>
          <a:p>
            <a:pPr marL="228600" lvl="1">
              <a:lnSpc>
                <a:spcPct val="120000"/>
              </a:lnSpc>
              <a:buFont typeface="Arial" panose="020B0604020202020204" pitchFamily="34" charset="0"/>
              <a:buChar char="•"/>
            </a:pPr>
            <a:r>
              <a:rPr lang="en-US" sz="2000" b="1" i="1" dirty="0">
                <a:effectLst>
                  <a:outerShdw blurRad="38100" dist="38100" dir="2700000" algn="tl">
                    <a:srgbClr val="000000">
                      <a:alpha val="43137"/>
                    </a:srgbClr>
                  </a:outerShdw>
                </a:effectLst>
              </a:rPr>
              <a:t>CBL (case based learning</a:t>
            </a:r>
            <a:r>
              <a:rPr lang="en-US" sz="2000" b="1" i="1" dirty="0" smtClean="0">
                <a:effectLst>
                  <a:outerShdw blurRad="38100" dist="38100" dir="2700000" algn="tl">
                    <a:srgbClr val="000000">
                      <a:alpha val="43137"/>
                    </a:srgbClr>
                  </a:outerShdw>
                </a:effectLst>
              </a:rPr>
              <a:t>): </a:t>
            </a:r>
            <a:r>
              <a:rPr lang="en-US" sz="2100" i="1" dirty="0">
                <a:solidFill>
                  <a:schemeClr val="bg2">
                    <a:lumMod val="25000"/>
                  </a:schemeClr>
                </a:solidFill>
              </a:rPr>
              <a:t>different topics with different consultants will be divided to groups. There are an evaluation forms and objectives. </a:t>
            </a:r>
          </a:p>
          <a:p>
            <a:pPr lvl="1"/>
            <a:endParaRPr lang="en-US" sz="2000" i="1" dirty="0">
              <a:solidFill>
                <a:schemeClr val="bg2">
                  <a:lumMod val="25000"/>
                </a:schemeClr>
              </a:solidFill>
            </a:endParaRPr>
          </a:p>
          <a:p>
            <a:endParaRPr lang="en-US" dirty="0"/>
          </a:p>
        </p:txBody>
      </p:sp>
    </p:spTree>
    <p:extLst>
      <p:ext uri="{BB962C8B-B14F-4D97-AF65-F5344CB8AC3E}">
        <p14:creationId xmlns:p14="http://schemas.microsoft.com/office/powerpoint/2010/main" val="17742429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96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Ophthalmology</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8899817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Ophthalmology</a:t>
            </a:r>
            <a:endParaRPr lang="en-US" dirty="0"/>
          </a:p>
        </p:txBody>
      </p:sp>
      <p:sp>
        <p:nvSpPr>
          <p:cNvPr id="3" name="Content Placeholder 2"/>
          <p:cNvSpPr>
            <a:spLocks noGrp="1"/>
          </p:cNvSpPr>
          <p:nvPr>
            <p:ph idx="1"/>
          </p:nvPr>
        </p:nvSpPr>
        <p:spPr>
          <a:xfrm>
            <a:off x="1251678" y="1524001"/>
            <a:ext cx="10178322" cy="5098472"/>
          </a:xfrm>
        </p:spPr>
        <p:txBody>
          <a:bodyPr>
            <a:normAutofit fontScale="85000" lnSpcReduction="20000"/>
          </a:bodyPr>
          <a:lstStyle/>
          <a:p>
            <a:r>
              <a:rPr lang="en-US" dirty="0">
                <a:solidFill>
                  <a:srgbClr val="FF0000"/>
                </a:solidFill>
              </a:rPr>
              <a:t>Credit hours: </a:t>
            </a:r>
            <a:r>
              <a:rPr lang="en-US" dirty="0" smtClean="0">
                <a:solidFill>
                  <a:srgbClr val="FF0000"/>
                </a:solidFill>
              </a:rPr>
              <a:t>4 </a:t>
            </a:r>
            <a:r>
              <a:rPr lang="en-US" dirty="0">
                <a:solidFill>
                  <a:srgbClr val="FF0000"/>
                </a:solidFill>
              </a:rPr>
              <a:t>hours.</a:t>
            </a:r>
          </a:p>
          <a:p>
            <a:r>
              <a:rPr lang="en-US" dirty="0"/>
              <a:t>Marks disruption:</a:t>
            </a:r>
            <a:endParaRPr lang="en-GB" dirty="0">
              <a:latin typeface="Calibri"/>
              <a:ea typeface="Calibri"/>
              <a:cs typeface="Arial"/>
            </a:endParaRPr>
          </a:p>
          <a:p>
            <a:pPr marL="342900" lvl="0" indent="-342900">
              <a:lnSpc>
                <a:spcPct val="115000"/>
              </a:lnSpc>
              <a:buFont typeface="+mj-lt"/>
              <a:buAutoNum type="alphaLcPeriod"/>
            </a:pPr>
            <a:r>
              <a:rPr lang="en-GB" dirty="0">
                <a:latin typeface="Calibri"/>
                <a:ea typeface="Calibri"/>
                <a:cs typeface="Arial"/>
              </a:rPr>
              <a:t>Written (MCQ) final exam: </a:t>
            </a:r>
            <a:r>
              <a:rPr lang="en-GB" u="sng" dirty="0">
                <a:latin typeface="Calibri"/>
                <a:ea typeface="Calibri"/>
                <a:cs typeface="Arial"/>
              </a:rPr>
              <a:t>30</a:t>
            </a:r>
            <a:endParaRPr lang="en-US" dirty="0">
              <a:latin typeface="Calibri"/>
              <a:ea typeface="Calibri"/>
              <a:cs typeface="Arial"/>
            </a:endParaRPr>
          </a:p>
          <a:p>
            <a:pPr marL="342900" lvl="0" indent="-342900">
              <a:lnSpc>
                <a:spcPct val="115000"/>
              </a:lnSpc>
              <a:buFont typeface="+mj-lt"/>
              <a:buAutoNum type="alphaLcPeriod"/>
            </a:pPr>
            <a:r>
              <a:rPr lang="en-GB" dirty="0">
                <a:latin typeface="Calibri"/>
                <a:ea typeface="Calibri"/>
                <a:cs typeface="Arial"/>
              </a:rPr>
              <a:t>SAQ (short answer questions) final: </a:t>
            </a:r>
            <a:r>
              <a:rPr lang="en-GB" u="sng" dirty="0">
                <a:latin typeface="Calibri"/>
                <a:ea typeface="Calibri"/>
                <a:cs typeface="Arial"/>
              </a:rPr>
              <a:t>40</a:t>
            </a:r>
            <a:endParaRPr lang="en-US" dirty="0">
              <a:latin typeface="Calibri"/>
              <a:ea typeface="Calibri"/>
              <a:cs typeface="Arial"/>
            </a:endParaRPr>
          </a:p>
          <a:p>
            <a:pPr marL="342900" lvl="0" indent="-342900">
              <a:lnSpc>
                <a:spcPct val="115000"/>
              </a:lnSpc>
              <a:buFont typeface="+mj-lt"/>
              <a:buAutoNum type="alphaLcPeriod"/>
            </a:pPr>
            <a:r>
              <a:rPr lang="en-GB" dirty="0">
                <a:latin typeface="Calibri"/>
                <a:ea typeface="Calibri"/>
                <a:cs typeface="Arial"/>
              </a:rPr>
              <a:t>OSCE: </a:t>
            </a:r>
            <a:r>
              <a:rPr lang="en-GB" u="sng" dirty="0">
                <a:latin typeface="Calibri"/>
                <a:ea typeface="Calibri"/>
                <a:cs typeface="Arial"/>
              </a:rPr>
              <a:t>20</a:t>
            </a:r>
            <a:endParaRPr lang="en-US" dirty="0">
              <a:latin typeface="Calibri"/>
              <a:ea typeface="Calibri"/>
              <a:cs typeface="Arial"/>
            </a:endParaRPr>
          </a:p>
          <a:p>
            <a:pPr marL="342900" lvl="0" indent="-342900">
              <a:lnSpc>
                <a:spcPct val="115000"/>
              </a:lnSpc>
              <a:buFont typeface="+mj-lt"/>
              <a:buAutoNum type="alphaLcPeriod"/>
            </a:pPr>
            <a:r>
              <a:rPr lang="en-US" dirty="0">
                <a:latin typeface="Calibri"/>
                <a:ea typeface="Calibri"/>
                <a:cs typeface="Arial"/>
              </a:rPr>
              <a:t>Practical session attendance</a:t>
            </a:r>
            <a:r>
              <a:rPr lang="en-GB" dirty="0">
                <a:latin typeface="Calibri"/>
                <a:ea typeface="Calibri"/>
                <a:cs typeface="Arial"/>
              </a:rPr>
              <a:t>: </a:t>
            </a:r>
            <a:r>
              <a:rPr lang="en-GB" u="sng" dirty="0">
                <a:latin typeface="Calibri"/>
                <a:ea typeface="Calibri"/>
                <a:cs typeface="Arial"/>
              </a:rPr>
              <a:t>10</a:t>
            </a:r>
            <a:endParaRPr lang="en-US" dirty="0">
              <a:latin typeface="Calibri"/>
              <a:ea typeface="Calibri"/>
              <a:cs typeface="Arial"/>
            </a:endParaRPr>
          </a:p>
          <a:p>
            <a:r>
              <a:rPr lang="en-US" dirty="0">
                <a:latin typeface="Calibri"/>
                <a:ea typeface="Calibri"/>
                <a:cs typeface="Arial"/>
              </a:rPr>
              <a:t>Final MCQ and SAQ were on the same day </a:t>
            </a:r>
            <a:endParaRPr lang="en-US" dirty="0" smtClean="0">
              <a:latin typeface="Calibri"/>
              <a:ea typeface="Calibri"/>
              <a:cs typeface="Arial"/>
            </a:endParaRPr>
          </a:p>
          <a:p>
            <a:r>
              <a:rPr lang="en-US" dirty="0" smtClean="0">
                <a:latin typeface="Calibri"/>
                <a:ea typeface="Calibri"/>
                <a:cs typeface="Arial"/>
              </a:rPr>
              <a:t>References: </a:t>
            </a:r>
          </a:p>
          <a:p>
            <a:r>
              <a:rPr lang="en-US" dirty="0" smtClean="0">
                <a:latin typeface="Calibri"/>
                <a:ea typeface="Calibri"/>
                <a:cs typeface="Arial"/>
              </a:rPr>
              <a:t>there are no objectives for this courses they say the lectures it self is the objectives but some doctors they don’t give their presentations.</a:t>
            </a:r>
          </a:p>
          <a:p>
            <a:r>
              <a:rPr lang="en-US" dirty="0" smtClean="0">
                <a:latin typeface="Calibri"/>
                <a:ea typeface="Calibri"/>
                <a:cs typeface="Arial"/>
              </a:rPr>
              <a:t>Lectures , doctors notes.</a:t>
            </a:r>
          </a:p>
          <a:p>
            <a:r>
              <a:rPr lang="en-US" dirty="0" smtClean="0">
                <a:latin typeface="Calibri"/>
                <a:ea typeface="Calibri"/>
                <a:cs typeface="Arial"/>
              </a:rPr>
              <a:t>Recommended by students : ophthalmology lecture notes by </a:t>
            </a:r>
            <a:r>
              <a:rPr lang="en-US" dirty="0" err="1" smtClean="0">
                <a:latin typeface="Calibri"/>
                <a:ea typeface="Calibri"/>
                <a:cs typeface="Arial"/>
              </a:rPr>
              <a:t>bruce</a:t>
            </a:r>
            <a:r>
              <a:rPr lang="en-US" dirty="0" smtClean="0">
                <a:latin typeface="Calibri"/>
                <a:ea typeface="Calibri"/>
                <a:cs typeface="Arial"/>
              </a:rPr>
              <a:t> </a:t>
            </a:r>
            <a:r>
              <a:rPr lang="en-US" dirty="0" err="1" smtClean="0">
                <a:latin typeface="Calibri"/>
                <a:ea typeface="Calibri"/>
                <a:cs typeface="Arial"/>
              </a:rPr>
              <a:t>james</a:t>
            </a:r>
            <a:r>
              <a:rPr lang="en-US" dirty="0" smtClean="0">
                <a:latin typeface="Calibri"/>
                <a:ea typeface="Calibri"/>
                <a:cs typeface="Arial"/>
              </a:rPr>
              <a:t>.</a:t>
            </a:r>
          </a:p>
          <a:p>
            <a:endParaRPr lang="en-US" dirty="0">
              <a:latin typeface="Calibri"/>
              <a:ea typeface="Calibri"/>
              <a:cs typeface="Arial"/>
            </a:endParaRP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17709" y="735650"/>
            <a:ext cx="2512291" cy="3844431"/>
          </a:xfrm>
          <a:prstGeom prst="rect">
            <a:avLst/>
          </a:prstGeom>
        </p:spPr>
      </p:pic>
    </p:spTree>
    <p:extLst>
      <p:ext uri="{BB962C8B-B14F-4D97-AF65-F5344CB8AC3E}">
        <p14:creationId xmlns:p14="http://schemas.microsoft.com/office/powerpoint/2010/main" val="1491893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3rd Year vs. 4th Year</a:t>
            </a:r>
            <a:endParaRPr lang="en-US" dirty="0"/>
          </a:p>
        </p:txBody>
      </p:sp>
      <p:sp>
        <p:nvSpPr>
          <p:cNvPr id="3" name="Content Placeholder 2"/>
          <p:cNvSpPr>
            <a:spLocks noGrp="1"/>
          </p:cNvSpPr>
          <p:nvPr>
            <p:ph idx="1"/>
          </p:nvPr>
        </p:nvSpPr>
        <p:spPr>
          <a:xfrm>
            <a:off x="392696" y="1995055"/>
            <a:ext cx="10178322" cy="4142508"/>
          </a:xfrm>
        </p:spPr>
        <p:txBody>
          <a:bodyPr>
            <a:normAutofit fontScale="92500" lnSpcReduction="20000"/>
          </a:bodyPr>
          <a:lstStyle/>
          <a:p>
            <a:pPr marL="342900" indent="-342900"/>
            <a:r>
              <a:rPr lang="en-US" sz="2500" i="1" dirty="0">
                <a:solidFill>
                  <a:schemeClr val="bg2">
                    <a:lumMod val="25000"/>
                  </a:schemeClr>
                </a:solidFill>
              </a:rPr>
              <a:t>Bye bye to subjects that stay with you all the year!</a:t>
            </a:r>
          </a:p>
          <a:p>
            <a:pPr marL="342900" indent="-342900"/>
            <a:r>
              <a:rPr lang="en-US" sz="3600" b="1" i="1" dirty="0">
                <a:solidFill>
                  <a:schemeClr val="bg2">
                    <a:lumMod val="25000"/>
                  </a:schemeClr>
                </a:solidFill>
              </a:rPr>
              <a:t>Hello cycles!</a:t>
            </a:r>
          </a:p>
          <a:p>
            <a:endParaRPr lang="en-US" sz="2500" i="1" dirty="0">
              <a:solidFill>
                <a:schemeClr val="bg2">
                  <a:lumMod val="25000"/>
                </a:schemeClr>
              </a:solidFill>
            </a:endParaRPr>
          </a:p>
          <a:p>
            <a:pPr marL="342900" indent="-342900"/>
            <a:r>
              <a:rPr lang="en-US" sz="2500" i="1" dirty="0">
                <a:solidFill>
                  <a:schemeClr val="bg2">
                    <a:lumMod val="25000"/>
                  </a:schemeClr>
                </a:solidFill>
              </a:rPr>
              <a:t>What does a cycle contain?</a:t>
            </a:r>
          </a:p>
          <a:p>
            <a:pPr lvl="1"/>
            <a:r>
              <a:rPr lang="en-US" sz="2500" i="1" dirty="0">
                <a:solidFill>
                  <a:schemeClr val="bg2">
                    <a:lumMod val="25000"/>
                  </a:schemeClr>
                </a:solidFill>
              </a:rPr>
              <a:t>- Lectures, sessions, exams, Logbooks... Additional things</a:t>
            </a:r>
          </a:p>
          <a:p>
            <a:pPr lvl="1"/>
            <a:r>
              <a:rPr lang="en-US" sz="2500" i="1" dirty="0">
                <a:solidFill>
                  <a:schemeClr val="bg2">
                    <a:lumMod val="25000"/>
                  </a:schemeClr>
                </a:solidFill>
              </a:rPr>
              <a:t>- Every cycle differs</a:t>
            </a:r>
          </a:p>
          <a:p>
            <a:pPr lvl="1"/>
            <a:r>
              <a:rPr lang="en-US" sz="2500" i="1" dirty="0">
                <a:solidFill>
                  <a:schemeClr val="bg2">
                    <a:lumMod val="25000"/>
                  </a:schemeClr>
                </a:solidFill>
              </a:rPr>
              <a:t>- Not all of them have midterms</a:t>
            </a:r>
          </a:p>
          <a:p>
            <a:pPr lvl="1"/>
            <a:r>
              <a:rPr lang="en-US" sz="2500" i="1" dirty="0">
                <a:solidFill>
                  <a:schemeClr val="bg2">
                    <a:lumMod val="25000"/>
                  </a:schemeClr>
                </a:solidFill>
              </a:rPr>
              <a:t>- Not all of them have the same requirements</a:t>
            </a:r>
          </a:p>
          <a:p>
            <a:pPr marL="631825" lvl="1" indent="-174625">
              <a:tabLst>
                <a:tab pos="747713" algn="l"/>
              </a:tabLst>
            </a:pPr>
            <a:r>
              <a:rPr lang="en-US" sz="2500" i="1" dirty="0">
                <a:solidFill>
                  <a:schemeClr val="bg2">
                    <a:lumMod val="25000"/>
                  </a:schemeClr>
                </a:solidFill>
              </a:rPr>
              <a:t>- At the end of the cycle all the groups (A, B, F) will have 2 weeks of exams, the finals will come for all the subjects one after another</a:t>
            </a:r>
            <a:r>
              <a:rPr lang="en-US" sz="2500" i="1" dirty="0" smtClean="0">
                <a:solidFill>
                  <a:schemeClr val="bg2">
                    <a:lumMod val="25000"/>
                  </a:schemeClr>
                </a:solidFill>
              </a:rPr>
              <a:t>.</a:t>
            </a:r>
          </a:p>
          <a:p>
            <a:pPr marL="631825" lvl="1" indent="-174625">
              <a:tabLst>
                <a:tab pos="747713" algn="l"/>
              </a:tabLst>
            </a:pPr>
            <a:r>
              <a:rPr lang="en-US" sz="2500" i="1" dirty="0" smtClean="0">
                <a:solidFill>
                  <a:schemeClr val="bg2">
                    <a:lumMod val="25000"/>
                  </a:schemeClr>
                </a:solidFill>
              </a:rPr>
              <a:t>Half of you will be free the other half will prepare for </a:t>
            </a:r>
            <a:r>
              <a:rPr lang="en-US" sz="2500" i="1" dirty="0" err="1" smtClean="0">
                <a:solidFill>
                  <a:schemeClr val="bg2">
                    <a:lumMod val="25000"/>
                  </a:schemeClr>
                </a:solidFill>
              </a:rPr>
              <a:t>osce</a:t>
            </a:r>
            <a:r>
              <a:rPr lang="en-US" sz="2500" i="1" dirty="0" smtClean="0">
                <a:solidFill>
                  <a:schemeClr val="bg2">
                    <a:lumMod val="25000"/>
                  </a:schemeClr>
                </a:solidFill>
              </a:rPr>
              <a:t> or midterm ! It is normal</a:t>
            </a:r>
            <a:endParaRPr lang="en-US" sz="2500" i="1" dirty="0">
              <a:solidFill>
                <a:schemeClr val="bg2">
                  <a:lumMod val="25000"/>
                </a:schemeClr>
              </a:solidFill>
            </a:endParaRPr>
          </a:p>
          <a:p>
            <a:endParaRPr lang="en-US" dirty="0"/>
          </a:p>
        </p:txBody>
      </p:sp>
    </p:spTree>
    <p:extLst>
      <p:ext uri="{BB962C8B-B14F-4D97-AF65-F5344CB8AC3E}">
        <p14:creationId xmlns:p14="http://schemas.microsoft.com/office/powerpoint/2010/main" val="10125007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5714" y="1136073"/>
            <a:ext cx="10178322" cy="5505519"/>
          </a:xfrm>
        </p:spPr>
        <p:txBody>
          <a:bodyPr>
            <a:normAutofit/>
          </a:bodyPr>
          <a:lstStyle/>
          <a:p>
            <a:pPr lvl="1">
              <a:buFont typeface="Arial" charset="0"/>
              <a:buChar char="•"/>
            </a:pPr>
            <a:r>
              <a:rPr lang="en-US" i="1" dirty="0" smtClean="0">
                <a:solidFill>
                  <a:schemeClr val="bg2">
                    <a:lumMod val="25000"/>
                  </a:schemeClr>
                </a:solidFill>
              </a:rPr>
              <a:t>Lectures: it is important to take notes specially  dr. </a:t>
            </a:r>
            <a:r>
              <a:rPr lang="en-US" i="1" dirty="0" err="1" smtClean="0">
                <a:solidFill>
                  <a:schemeClr val="bg2">
                    <a:lumMod val="25000"/>
                  </a:schemeClr>
                </a:solidFill>
              </a:rPr>
              <a:t>essam</a:t>
            </a:r>
            <a:r>
              <a:rPr lang="en-US" i="1" dirty="0" smtClean="0">
                <a:solidFill>
                  <a:schemeClr val="bg2">
                    <a:lumMod val="25000"/>
                  </a:schemeClr>
                </a:solidFill>
              </a:rPr>
              <a:t>.</a:t>
            </a:r>
            <a:endParaRPr lang="en-US" i="1" dirty="0">
              <a:solidFill>
                <a:schemeClr val="bg2">
                  <a:lumMod val="25000"/>
                </a:schemeClr>
              </a:solidFill>
            </a:endParaRPr>
          </a:p>
          <a:p>
            <a:pPr lvl="1"/>
            <a:endParaRPr lang="en-US" i="1" dirty="0">
              <a:solidFill>
                <a:schemeClr val="bg2">
                  <a:lumMod val="25000"/>
                </a:schemeClr>
              </a:solidFill>
            </a:endParaRPr>
          </a:p>
          <a:p>
            <a:pPr lvl="1">
              <a:buFont typeface="Arial" charset="0"/>
              <a:buChar char="•"/>
            </a:pPr>
            <a:r>
              <a:rPr lang="en-US" i="1" dirty="0">
                <a:solidFill>
                  <a:schemeClr val="bg2">
                    <a:lumMod val="25000"/>
                  </a:schemeClr>
                </a:solidFill>
              </a:rPr>
              <a:t>Clinics:</a:t>
            </a:r>
          </a:p>
          <a:p>
            <a:pPr lvl="1"/>
            <a:r>
              <a:rPr lang="en-US" i="1" dirty="0">
                <a:solidFill>
                  <a:schemeClr val="bg2">
                    <a:lumMod val="25000"/>
                  </a:schemeClr>
                </a:solidFill>
              </a:rPr>
              <a:t>Each time with a different doctor</a:t>
            </a:r>
          </a:p>
          <a:p>
            <a:pPr lvl="1"/>
            <a:r>
              <a:rPr lang="en-US" i="1" dirty="0">
                <a:solidFill>
                  <a:schemeClr val="bg2">
                    <a:lumMod val="25000"/>
                  </a:schemeClr>
                </a:solidFill>
              </a:rPr>
              <a:t>Depends on the doctor’s style</a:t>
            </a:r>
          </a:p>
          <a:p>
            <a:pPr lvl="1"/>
            <a:endParaRPr lang="en-US" i="1" dirty="0">
              <a:solidFill>
                <a:schemeClr val="bg2">
                  <a:lumMod val="25000"/>
                </a:schemeClr>
              </a:solidFill>
            </a:endParaRPr>
          </a:p>
          <a:p>
            <a:pPr lvl="1">
              <a:buFont typeface="Arial" charset="0"/>
              <a:buChar char="•"/>
            </a:pPr>
            <a:r>
              <a:rPr lang="en-US" i="1" dirty="0">
                <a:solidFill>
                  <a:schemeClr val="bg2">
                    <a:lumMod val="25000"/>
                  </a:schemeClr>
                </a:solidFill>
              </a:rPr>
              <a:t>Practical session:</a:t>
            </a:r>
          </a:p>
          <a:p>
            <a:pPr lvl="1"/>
            <a:r>
              <a:rPr lang="en-US" i="1" dirty="0">
                <a:solidFill>
                  <a:schemeClr val="bg2">
                    <a:lumMod val="25000"/>
                  </a:schemeClr>
                </a:solidFill>
              </a:rPr>
              <a:t>2 sessions</a:t>
            </a:r>
          </a:p>
          <a:p>
            <a:pPr lvl="1"/>
            <a:r>
              <a:rPr lang="en-US" i="1" dirty="0">
                <a:solidFill>
                  <a:schemeClr val="bg2">
                    <a:lumMod val="25000"/>
                  </a:schemeClr>
                </a:solidFill>
              </a:rPr>
              <a:t>The doctor teaches you about </a:t>
            </a:r>
            <a:r>
              <a:rPr lang="en-US" i="1" dirty="0" err="1">
                <a:solidFill>
                  <a:schemeClr val="bg2">
                    <a:lumMod val="25000"/>
                  </a:schemeClr>
                </a:solidFill>
              </a:rPr>
              <a:t>ophtha</a:t>
            </a:r>
            <a:r>
              <a:rPr lang="en-US" i="1" dirty="0">
                <a:solidFill>
                  <a:schemeClr val="bg2">
                    <a:lumMod val="25000"/>
                  </a:schemeClr>
                </a:solidFill>
              </a:rPr>
              <a:t> </a:t>
            </a:r>
            <a:r>
              <a:rPr lang="en-US" i="1" dirty="0" smtClean="0">
                <a:solidFill>
                  <a:schemeClr val="bg2">
                    <a:lumMod val="25000"/>
                  </a:schemeClr>
                </a:solidFill>
              </a:rPr>
              <a:t>examination ( this is what will come in </a:t>
            </a:r>
            <a:r>
              <a:rPr lang="en-US" i="1" dirty="0" err="1" smtClean="0">
                <a:solidFill>
                  <a:schemeClr val="bg2">
                    <a:lumMod val="25000"/>
                  </a:schemeClr>
                </a:solidFill>
              </a:rPr>
              <a:t>osce</a:t>
            </a:r>
            <a:r>
              <a:rPr lang="en-US" i="1" dirty="0" smtClean="0">
                <a:solidFill>
                  <a:schemeClr val="bg2">
                    <a:lumMod val="25000"/>
                  </a:schemeClr>
                </a:solidFill>
              </a:rPr>
              <a:t>)</a:t>
            </a:r>
            <a:endParaRPr lang="en-US" i="1" dirty="0">
              <a:solidFill>
                <a:schemeClr val="bg2">
                  <a:lumMod val="25000"/>
                </a:schemeClr>
              </a:solidFill>
            </a:endParaRPr>
          </a:p>
          <a:p>
            <a:pPr lvl="1"/>
            <a:r>
              <a:rPr lang="en-US" b="1" i="1" dirty="0">
                <a:solidFill>
                  <a:schemeClr val="bg2">
                    <a:lumMod val="25000"/>
                  </a:schemeClr>
                </a:solidFill>
              </a:rPr>
              <a:t>Important to attend (graded</a:t>
            </a:r>
            <a:r>
              <a:rPr lang="en-US" b="1" i="1" dirty="0" smtClean="0">
                <a:solidFill>
                  <a:schemeClr val="bg2">
                    <a:lumMod val="25000"/>
                  </a:schemeClr>
                </a:solidFill>
              </a:rPr>
              <a:t>)</a:t>
            </a:r>
          </a:p>
          <a:p>
            <a:pPr lvl="1">
              <a:buFont typeface="Arial" charset="0"/>
              <a:buChar char="•"/>
            </a:pPr>
            <a:r>
              <a:rPr lang="en-US" b="1" i="1" dirty="0" smtClean="0">
                <a:solidFill>
                  <a:schemeClr val="bg2">
                    <a:lumMod val="25000"/>
                  </a:schemeClr>
                </a:solidFill>
              </a:rPr>
              <a:t>No OR.</a:t>
            </a:r>
            <a:endParaRPr lang="en-US" b="1" i="1" dirty="0">
              <a:solidFill>
                <a:schemeClr val="bg2">
                  <a:lumMod val="25000"/>
                </a:schemeClr>
              </a:solidFill>
            </a:endParaRPr>
          </a:p>
          <a:p>
            <a:endParaRPr lang="en-US" dirty="0"/>
          </a:p>
        </p:txBody>
      </p:sp>
    </p:spTree>
    <p:extLst>
      <p:ext uri="{BB962C8B-B14F-4D97-AF65-F5344CB8AC3E}">
        <p14:creationId xmlns:p14="http://schemas.microsoft.com/office/powerpoint/2010/main" val="2292441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96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ENT</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204974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1678" y="512619"/>
            <a:ext cx="10178322" cy="5366974"/>
          </a:xfrm>
        </p:spPr>
        <p:txBody>
          <a:bodyPr>
            <a:normAutofit fontScale="92500" lnSpcReduction="20000"/>
          </a:bodyPr>
          <a:lstStyle/>
          <a:p>
            <a:r>
              <a:rPr lang="en-US" dirty="0">
                <a:solidFill>
                  <a:srgbClr val="FF0000"/>
                </a:solidFill>
              </a:rPr>
              <a:t>Credit hours: </a:t>
            </a:r>
            <a:r>
              <a:rPr lang="en-US" dirty="0" smtClean="0">
                <a:solidFill>
                  <a:srgbClr val="FF0000"/>
                </a:solidFill>
              </a:rPr>
              <a:t>4 hours.</a:t>
            </a:r>
          </a:p>
          <a:p>
            <a:r>
              <a:rPr lang="en-US" dirty="0" smtClean="0"/>
              <a:t>Marks </a:t>
            </a:r>
            <a:r>
              <a:rPr lang="en-US" dirty="0"/>
              <a:t>disruption</a:t>
            </a:r>
            <a:r>
              <a:rPr lang="en-US" dirty="0" smtClean="0"/>
              <a:t>:</a:t>
            </a:r>
            <a:r>
              <a:rPr lang="en-GB" dirty="0">
                <a:latin typeface="Calibri"/>
                <a:ea typeface="Calibri"/>
                <a:cs typeface="Arial"/>
              </a:rPr>
              <a:t> </a:t>
            </a:r>
            <a:endParaRPr lang="en-GB" dirty="0" smtClean="0">
              <a:latin typeface="Calibri"/>
              <a:ea typeface="Calibri"/>
              <a:cs typeface="Arial"/>
            </a:endParaRPr>
          </a:p>
          <a:p>
            <a:pPr marL="342900" lvl="0" indent="-342900">
              <a:lnSpc>
                <a:spcPct val="115000"/>
              </a:lnSpc>
              <a:buFont typeface="+mj-lt"/>
              <a:buAutoNum type="alphaLcPeriod"/>
            </a:pPr>
            <a:r>
              <a:rPr lang="en-GB" dirty="0" smtClean="0">
                <a:latin typeface="Calibri"/>
                <a:ea typeface="Calibri"/>
                <a:cs typeface="Arial"/>
              </a:rPr>
              <a:t>Written </a:t>
            </a:r>
            <a:r>
              <a:rPr lang="en-GB" dirty="0">
                <a:latin typeface="Calibri"/>
                <a:ea typeface="Calibri"/>
                <a:cs typeface="Arial"/>
              </a:rPr>
              <a:t>(MCQ) final exam: </a:t>
            </a:r>
            <a:r>
              <a:rPr lang="en-GB" u="sng" dirty="0">
                <a:latin typeface="Calibri"/>
                <a:ea typeface="Calibri"/>
                <a:cs typeface="Arial"/>
              </a:rPr>
              <a:t>30</a:t>
            </a:r>
            <a:endParaRPr lang="en-US" dirty="0">
              <a:latin typeface="Calibri"/>
              <a:ea typeface="Calibri"/>
              <a:cs typeface="Arial"/>
            </a:endParaRPr>
          </a:p>
          <a:p>
            <a:pPr marL="342900" lvl="0" indent="-342900">
              <a:lnSpc>
                <a:spcPct val="115000"/>
              </a:lnSpc>
              <a:buFont typeface="+mj-lt"/>
              <a:buAutoNum type="alphaLcPeriod"/>
            </a:pPr>
            <a:r>
              <a:rPr lang="en-GB" dirty="0">
                <a:latin typeface="Calibri"/>
                <a:ea typeface="Calibri"/>
                <a:cs typeface="Arial"/>
              </a:rPr>
              <a:t>SAQ (short answer questions) final: </a:t>
            </a:r>
            <a:r>
              <a:rPr lang="en-GB" u="sng" dirty="0">
                <a:latin typeface="Calibri"/>
                <a:ea typeface="Calibri"/>
                <a:cs typeface="Arial"/>
              </a:rPr>
              <a:t>40</a:t>
            </a:r>
            <a:endParaRPr lang="en-US" dirty="0">
              <a:latin typeface="Calibri"/>
              <a:ea typeface="Calibri"/>
              <a:cs typeface="Arial"/>
            </a:endParaRPr>
          </a:p>
          <a:p>
            <a:pPr marL="342900" lvl="0" indent="-342900">
              <a:lnSpc>
                <a:spcPct val="115000"/>
              </a:lnSpc>
              <a:buFont typeface="+mj-lt"/>
              <a:buAutoNum type="alphaLcPeriod"/>
            </a:pPr>
            <a:r>
              <a:rPr lang="en-GB" dirty="0">
                <a:latin typeface="Calibri"/>
                <a:ea typeface="Calibri"/>
                <a:cs typeface="Arial"/>
              </a:rPr>
              <a:t>OSCE: </a:t>
            </a:r>
            <a:r>
              <a:rPr lang="en-GB" u="sng" dirty="0" smtClean="0">
                <a:latin typeface="Calibri"/>
                <a:ea typeface="Calibri"/>
                <a:cs typeface="Arial"/>
              </a:rPr>
              <a:t>20 : on paper</a:t>
            </a:r>
            <a:endParaRPr lang="en-US" dirty="0">
              <a:latin typeface="Calibri"/>
              <a:ea typeface="Calibri"/>
              <a:cs typeface="Arial"/>
            </a:endParaRPr>
          </a:p>
          <a:p>
            <a:pPr marL="342900" lvl="0" indent="-342900">
              <a:lnSpc>
                <a:spcPct val="115000"/>
              </a:lnSpc>
              <a:buFont typeface="+mj-lt"/>
              <a:buAutoNum type="alphaLcPeriod"/>
            </a:pPr>
            <a:r>
              <a:rPr lang="en-GB" dirty="0">
                <a:latin typeface="Calibri"/>
                <a:ea typeface="Calibri"/>
                <a:cs typeface="Arial"/>
              </a:rPr>
              <a:t>Clinical assessment: </a:t>
            </a:r>
            <a:r>
              <a:rPr lang="en-GB" u="sng" dirty="0" smtClean="0">
                <a:latin typeface="Calibri"/>
                <a:ea typeface="Calibri"/>
                <a:cs typeface="Arial"/>
              </a:rPr>
              <a:t>10</a:t>
            </a:r>
            <a:endParaRPr lang="en-US" dirty="0" smtClean="0">
              <a:latin typeface="Calibri"/>
              <a:ea typeface="Calibri"/>
              <a:cs typeface="Arial"/>
            </a:endParaRPr>
          </a:p>
          <a:p>
            <a:pPr>
              <a:lnSpc>
                <a:spcPct val="115000"/>
              </a:lnSpc>
            </a:pPr>
            <a:r>
              <a:rPr lang="en-US" dirty="0">
                <a:latin typeface="Calibri"/>
                <a:ea typeface="Calibri"/>
                <a:cs typeface="Arial"/>
              </a:rPr>
              <a:t>Final MCQ and SAQ were on the same day </a:t>
            </a:r>
            <a:endParaRPr lang="en-US" dirty="0" smtClean="0">
              <a:latin typeface="Calibri"/>
              <a:ea typeface="Calibri"/>
              <a:cs typeface="Arial"/>
            </a:endParaRPr>
          </a:p>
          <a:p>
            <a:pPr>
              <a:lnSpc>
                <a:spcPct val="115000"/>
              </a:lnSpc>
            </a:pPr>
            <a:r>
              <a:rPr lang="en-US" dirty="0" err="1" smtClean="0">
                <a:latin typeface="Calibri"/>
                <a:ea typeface="Calibri"/>
                <a:cs typeface="Arial"/>
              </a:rPr>
              <a:t>Refernceses</a:t>
            </a:r>
            <a:r>
              <a:rPr lang="en-US" dirty="0" smtClean="0">
                <a:latin typeface="Calibri"/>
                <a:ea typeface="Calibri"/>
                <a:cs typeface="Arial"/>
              </a:rPr>
              <a:t>: </a:t>
            </a:r>
          </a:p>
          <a:p>
            <a:pPr>
              <a:lnSpc>
                <a:spcPct val="115000"/>
              </a:lnSpc>
            </a:pPr>
            <a:r>
              <a:rPr lang="en-US" u="sng" dirty="0" smtClean="0">
                <a:latin typeface="Calibri"/>
                <a:ea typeface="Calibri"/>
                <a:cs typeface="Arial"/>
              </a:rPr>
              <a:t>Recommend </a:t>
            </a:r>
            <a:r>
              <a:rPr lang="en-US" u="sng" dirty="0">
                <a:latin typeface="Calibri"/>
                <a:ea typeface="Calibri"/>
                <a:cs typeface="Arial"/>
              </a:rPr>
              <a:t>by </a:t>
            </a:r>
            <a:r>
              <a:rPr lang="en-US" u="sng" dirty="0" err="1">
                <a:latin typeface="Calibri"/>
                <a:ea typeface="Calibri"/>
                <a:cs typeface="Arial"/>
              </a:rPr>
              <a:t>dept</a:t>
            </a:r>
            <a:r>
              <a:rPr lang="en-US" u="sng" dirty="0">
                <a:latin typeface="Calibri"/>
                <a:ea typeface="Calibri"/>
                <a:cs typeface="Arial"/>
              </a:rPr>
              <a:t>: </a:t>
            </a:r>
            <a:r>
              <a:rPr lang="en-US" dirty="0">
                <a:latin typeface="Calibri"/>
                <a:ea typeface="Calibri"/>
                <a:cs typeface="Arial"/>
              </a:rPr>
              <a:t>Lecture notes, Diseases of Ear nose and throat, Ray </a:t>
            </a:r>
            <a:r>
              <a:rPr lang="en-US" dirty="0" smtClean="0">
                <a:latin typeface="Calibri"/>
                <a:ea typeface="Calibri"/>
                <a:cs typeface="Arial"/>
              </a:rPr>
              <a:t>Clarke (lectures is enough)</a:t>
            </a:r>
          </a:p>
          <a:p>
            <a:pPr>
              <a:lnSpc>
                <a:spcPct val="115000"/>
              </a:lnSpc>
            </a:pPr>
            <a:r>
              <a:rPr lang="en-US" dirty="0" smtClean="0">
                <a:latin typeface="Calibri"/>
                <a:ea typeface="Calibri"/>
                <a:cs typeface="Arial"/>
              </a:rPr>
              <a:t>recommend by student: Toronto notes.</a:t>
            </a:r>
          </a:p>
          <a:p>
            <a:pPr>
              <a:lnSpc>
                <a:spcPct val="115000"/>
              </a:lnSpc>
            </a:pPr>
            <a:endParaRPr lang="en-US" dirty="0">
              <a:latin typeface="Calibri"/>
              <a:ea typeface="Calibri"/>
              <a:cs typeface="Arial"/>
            </a:endParaRPr>
          </a:p>
        </p:txBody>
      </p:sp>
    </p:spTree>
    <p:extLst>
      <p:ext uri="{BB962C8B-B14F-4D97-AF65-F5344CB8AC3E}">
        <p14:creationId xmlns:p14="http://schemas.microsoft.com/office/powerpoint/2010/main" val="7111512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1251678" y="886691"/>
          <a:ext cx="10178322" cy="49929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727984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96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Psychiatry</a:t>
            </a:r>
          </a:p>
        </p:txBody>
      </p:sp>
    </p:spTree>
    <p:extLst>
      <p:ext uri="{BB962C8B-B14F-4D97-AF65-F5344CB8AC3E}">
        <p14:creationId xmlns:p14="http://schemas.microsoft.com/office/powerpoint/2010/main" val="6480609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1678" y="498765"/>
            <a:ext cx="10178322" cy="5380828"/>
          </a:xfrm>
        </p:spPr>
        <p:txBody>
          <a:bodyPr>
            <a:normAutofit fontScale="77500" lnSpcReduction="20000"/>
          </a:bodyPr>
          <a:lstStyle/>
          <a:p>
            <a:r>
              <a:rPr lang="en-US" dirty="0">
                <a:solidFill>
                  <a:srgbClr val="FF0000"/>
                </a:solidFill>
              </a:rPr>
              <a:t>Credit hours: </a:t>
            </a:r>
            <a:r>
              <a:rPr lang="en-US" dirty="0" smtClean="0">
                <a:solidFill>
                  <a:srgbClr val="FF0000"/>
                </a:solidFill>
              </a:rPr>
              <a:t>4 </a:t>
            </a:r>
            <a:r>
              <a:rPr lang="en-US" dirty="0">
                <a:solidFill>
                  <a:srgbClr val="FF0000"/>
                </a:solidFill>
              </a:rPr>
              <a:t>hours.</a:t>
            </a:r>
          </a:p>
          <a:p>
            <a:r>
              <a:rPr lang="en-US" dirty="0"/>
              <a:t>Marks disruption:</a:t>
            </a:r>
            <a:r>
              <a:rPr lang="en-GB" dirty="0">
                <a:latin typeface="Calibri"/>
                <a:ea typeface="Calibri"/>
                <a:cs typeface="Arial"/>
              </a:rPr>
              <a:t> </a:t>
            </a:r>
            <a:endParaRPr lang="en-GB" dirty="0" smtClean="0">
              <a:latin typeface="Calibri"/>
              <a:ea typeface="Calibri"/>
              <a:cs typeface="Arial"/>
            </a:endParaRPr>
          </a:p>
          <a:p>
            <a:pPr marL="342900" lvl="0" indent="-342900">
              <a:lnSpc>
                <a:spcPct val="115000"/>
              </a:lnSpc>
              <a:buFont typeface="+mj-lt"/>
              <a:buAutoNum type="alphaLcPeriod"/>
            </a:pPr>
            <a:r>
              <a:rPr lang="en-GB" dirty="0">
                <a:latin typeface="Calibri"/>
                <a:ea typeface="Calibri"/>
                <a:cs typeface="Arial"/>
              </a:rPr>
              <a:t>Final Video cases: </a:t>
            </a:r>
            <a:r>
              <a:rPr lang="en-GB" u="sng" dirty="0">
                <a:latin typeface="Calibri"/>
                <a:ea typeface="Calibri"/>
                <a:cs typeface="Arial"/>
              </a:rPr>
              <a:t>40</a:t>
            </a:r>
            <a:endParaRPr lang="en-US" dirty="0">
              <a:latin typeface="Calibri"/>
              <a:ea typeface="Calibri"/>
              <a:cs typeface="Arial"/>
            </a:endParaRPr>
          </a:p>
          <a:p>
            <a:pPr marL="342900" lvl="0" indent="-342900">
              <a:lnSpc>
                <a:spcPct val="115000"/>
              </a:lnSpc>
              <a:buFont typeface="+mj-lt"/>
              <a:buAutoNum type="alphaLcPeriod"/>
            </a:pPr>
            <a:r>
              <a:rPr lang="en-GB" dirty="0">
                <a:latin typeface="Calibri"/>
                <a:ea typeface="Calibri"/>
                <a:cs typeface="Arial"/>
              </a:rPr>
              <a:t>Final MCQ: </a:t>
            </a:r>
            <a:r>
              <a:rPr lang="en-GB" u="sng" dirty="0">
                <a:latin typeface="Calibri"/>
                <a:ea typeface="Calibri"/>
                <a:cs typeface="Arial"/>
              </a:rPr>
              <a:t>40</a:t>
            </a:r>
            <a:endParaRPr lang="en-US" dirty="0">
              <a:latin typeface="Calibri"/>
              <a:ea typeface="Calibri"/>
              <a:cs typeface="Arial"/>
            </a:endParaRPr>
          </a:p>
          <a:p>
            <a:pPr marL="342900" lvl="0" indent="-342900">
              <a:lnSpc>
                <a:spcPct val="115000"/>
              </a:lnSpc>
              <a:buFont typeface="+mj-lt"/>
              <a:buAutoNum type="alphaLcPeriod"/>
            </a:pPr>
            <a:r>
              <a:rPr lang="en-GB" dirty="0">
                <a:latin typeface="Calibri"/>
                <a:ea typeface="Calibri"/>
                <a:cs typeface="Arial"/>
              </a:rPr>
              <a:t>OSCE: </a:t>
            </a:r>
            <a:r>
              <a:rPr lang="en-GB" u="sng" dirty="0">
                <a:latin typeface="Calibri"/>
                <a:ea typeface="Calibri"/>
                <a:cs typeface="Arial"/>
              </a:rPr>
              <a:t>20</a:t>
            </a:r>
            <a:endParaRPr lang="en-US" dirty="0">
              <a:latin typeface="Calibri"/>
              <a:ea typeface="Calibri"/>
              <a:cs typeface="Arial"/>
            </a:endParaRPr>
          </a:p>
          <a:p>
            <a:pPr>
              <a:lnSpc>
                <a:spcPct val="115000"/>
              </a:lnSpc>
            </a:pPr>
            <a:r>
              <a:rPr lang="en-US" dirty="0">
                <a:latin typeface="Calibri"/>
                <a:ea typeface="Calibri"/>
                <a:cs typeface="Arial"/>
              </a:rPr>
              <a:t>Attendance is </a:t>
            </a:r>
            <a:r>
              <a:rPr lang="en-US" b="1" u="sng" dirty="0">
                <a:latin typeface="Calibri"/>
                <a:ea typeface="Calibri"/>
                <a:cs typeface="Arial"/>
              </a:rPr>
              <a:t>very</a:t>
            </a:r>
            <a:r>
              <a:rPr lang="en-US" dirty="0">
                <a:latin typeface="Calibri"/>
                <a:ea typeface="Calibri"/>
                <a:cs typeface="Arial"/>
              </a:rPr>
              <a:t> important and useful</a:t>
            </a:r>
          </a:p>
          <a:p>
            <a:pPr>
              <a:lnSpc>
                <a:spcPct val="115000"/>
              </a:lnSpc>
            </a:pPr>
            <a:r>
              <a:rPr lang="en-US" dirty="0">
                <a:latin typeface="Calibri"/>
                <a:ea typeface="Calibri"/>
                <a:cs typeface="Arial"/>
              </a:rPr>
              <a:t>- Try to study on a daily basis, as midterm includes all lectures taken except “child psychiatry”</a:t>
            </a:r>
          </a:p>
          <a:p>
            <a:pPr>
              <a:lnSpc>
                <a:spcPct val="115000"/>
              </a:lnSpc>
            </a:pPr>
            <a:r>
              <a:rPr lang="en-US" dirty="0">
                <a:latin typeface="Calibri"/>
                <a:ea typeface="Calibri"/>
                <a:cs typeface="Arial"/>
              </a:rPr>
              <a:t>- Clinical attendance increases understanding and broadens prospective of topic</a:t>
            </a:r>
          </a:p>
          <a:p>
            <a:pPr>
              <a:lnSpc>
                <a:spcPct val="115000"/>
              </a:lnSpc>
            </a:pPr>
            <a:r>
              <a:rPr lang="en-US" dirty="0">
                <a:latin typeface="Calibri"/>
                <a:ea typeface="Calibri"/>
                <a:cs typeface="Arial"/>
              </a:rPr>
              <a:t>- The final exam we had questions from the doctor book as he told us before the exam</a:t>
            </a:r>
            <a:r>
              <a:rPr lang="en-US" dirty="0" smtClean="0">
                <a:latin typeface="Calibri"/>
                <a:ea typeface="Calibri"/>
                <a:cs typeface="Arial"/>
              </a:rPr>
              <a:t>.</a:t>
            </a:r>
            <a:endParaRPr lang="en-GB" dirty="0">
              <a:latin typeface="Calibri"/>
              <a:ea typeface="Calibri"/>
              <a:cs typeface="Arial"/>
            </a:endParaRPr>
          </a:p>
          <a:p>
            <a:pPr>
              <a:lnSpc>
                <a:spcPct val="115000"/>
              </a:lnSpc>
            </a:pPr>
            <a:r>
              <a:rPr lang="en-US" dirty="0" smtClean="0">
                <a:solidFill>
                  <a:srgbClr val="FF0000"/>
                </a:solidFill>
              </a:rPr>
              <a:t>References: </a:t>
            </a:r>
            <a:r>
              <a:rPr lang="en-US" dirty="0">
                <a:solidFill>
                  <a:srgbClr val="FF0000"/>
                </a:solidFill>
                <a:latin typeface="Calibri"/>
                <a:ea typeface="Calibri"/>
                <a:cs typeface="Arial"/>
              </a:rPr>
              <a:t>Prof. Mohammed Al-</a:t>
            </a:r>
            <a:r>
              <a:rPr lang="en-US" dirty="0" err="1">
                <a:solidFill>
                  <a:srgbClr val="FF0000"/>
                </a:solidFill>
                <a:latin typeface="Calibri"/>
                <a:ea typeface="Calibri"/>
                <a:cs typeface="Arial"/>
              </a:rPr>
              <a:t>Sughayir’s</a:t>
            </a:r>
            <a:r>
              <a:rPr lang="en-US" dirty="0">
                <a:solidFill>
                  <a:srgbClr val="FF0000"/>
                </a:solidFill>
                <a:latin typeface="Calibri"/>
                <a:ea typeface="Calibri"/>
                <a:cs typeface="Arial"/>
              </a:rPr>
              <a:t> book: Basic psychiatry</a:t>
            </a:r>
          </a:p>
          <a:p>
            <a:pPr>
              <a:lnSpc>
                <a:spcPct val="115000"/>
              </a:lnSpc>
            </a:pPr>
            <a:r>
              <a:rPr lang="en-US" dirty="0">
                <a:latin typeface="Calibri"/>
                <a:ea typeface="Calibri"/>
                <a:cs typeface="Arial"/>
              </a:rPr>
              <a:t>The book is summarized in the manual </a:t>
            </a:r>
            <a:endParaRPr lang="en-US" dirty="0"/>
          </a:p>
        </p:txBody>
      </p:sp>
    </p:spTree>
    <p:extLst>
      <p:ext uri="{BB962C8B-B14F-4D97-AF65-F5344CB8AC3E}">
        <p14:creationId xmlns:p14="http://schemas.microsoft.com/office/powerpoint/2010/main" val="20704429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1251678" y="789709"/>
          <a:ext cx="10178322" cy="50898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97959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8545" y="-245503"/>
            <a:ext cx="11333018" cy="4394988"/>
          </a:xfrm>
        </p:spPr>
        <p:txBody>
          <a:bodyPr>
            <a:normAutofit/>
          </a:bodyPr>
          <a:lstStyle/>
          <a:p>
            <a:r>
              <a:rPr lang="en-US" sz="96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Dermatology</a:t>
            </a:r>
          </a:p>
        </p:txBody>
      </p:sp>
    </p:spTree>
    <p:extLst>
      <p:ext uri="{BB962C8B-B14F-4D97-AF65-F5344CB8AC3E}">
        <p14:creationId xmlns:p14="http://schemas.microsoft.com/office/powerpoint/2010/main" val="6516587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1678" y="443345"/>
            <a:ext cx="10178322" cy="5436247"/>
          </a:xfrm>
        </p:spPr>
        <p:txBody>
          <a:bodyPr>
            <a:normAutofit fontScale="70000" lnSpcReduction="20000"/>
          </a:bodyPr>
          <a:lstStyle/>
          <a:p>
            <a:r>
              <a:rPr lang="en-US" dirty="0">
                <a:solidFill>
                  <a:srgbClr val="FF0000"/>
                </a:solidFill>
              </a:rPr>
              <a:t>Credit hours: </a:t>
            </a:r>
            <a:r>
              <a:rPr lang="en-US" dirty="0" smtClean="0">
                <a:solidFill>
                  <a:srgbClr val="FF0000"/>
                </a:solidFill>
              </a:rPr>
              <a:t>2 </a:t>
            </a:r>
            <a:r>
              <a:rPr lang="en-US" dirty="0">
                <a:solidFill>
                  <a:srgbClr val="FF0000"/>
                </a:solidFill>
              </a:rPr>
              <a:t>hours.</a:t>
            </a:r>
          </a:p>
          <a:p>
            <a:r>
              <a:rPr lang="en-US" dirty="0"/>
              <a:t>Marks disruption:</a:t>
            </a:r>
            <a:r>
              <a:rPr lang="en-GB" dirty="0">
                <a:latin typeface="Calibri"/>
                <a:ea typeface="Calibri"/>
                <a:cs typeface="Arial"/>
              </a:rPr>
              <a:t> </a:t>
            </a:r>
          </a:p>
          <a:p>
            <a:pPr marL="342900" lvl="0" indent="-342900">
              <a:lnSpc>
                <a:spcPct val="115000"/>
              </a:lnSpc>
              <a:buFont typeface="+mj-lt"/>
              <a:buAutoNum type="alphaLcPeriod"/>
            </a:pPr>
            <a:r>
              <a:rPr lang="en-GB" dirty="0">
                <a:latin typeface="Calibri"/>
                <a:ea typeface="Calibri"/>
                <a:cs typeface="Arial"/>
              </a:rPr>
              <a:t> Midterm MCQ: </a:t>
            </a:r>
            <a:r>
              <a:rPr lang="en-GB" u="sng" dirty="0">
                <a:latin typeface="Calibri"/>
                <a:ea typeface="Calibri"/>
                <a:cs typeface="Arial"/>
              </a:rPr>
              <a:t>30</a:t>
            </a:r>
            <a:endParaRPr lang="en-US" dirty="0">
              <a:latin typeface="Calibri"/>
              <a:ea typeface="Calibri"/>
              <a:cs typeface="Arial"/>
            </a:endParaRPr>
          </a:p>
          <a:p>
            <a:pPr marL="342900" lvl="0" indent="-342900">
              <a:lnSpc>
                <a:spcPct val="115000"/>
              </a:lnSpc>
              <a:buFont typeface="+mj-lt"/>
              <a:buAutoNum type="alphaLcPeriod"/>
            </a:pPr>
            <a:r>
              <a:rPr lang="en-GB" dirty="0">
                <a:latin typeface="Calibri"/>
                <a:ea typeface="Calibri"/>
                <a:cs typeface="Arial"/>
              </a:rPr>
              <a:t>  Finals:</a:t>
            </a:r>
            <a:endParaRPr lang="en-US" dirty="0">
              <a:latin typeface="Calibri"/>
              <a:ea typeface="Calibri"/>
              <a:cs typeface="Arial"/>
            </a:endParaRPr>
          </a:p>
          <a:p>
            <a:pPr marL="113030">
              <a:lnSpc>
                <a:spcPct val="115000"/>
              </a:lnSpc>
            </a:pPr>
            <a:r>
              <a:rPr lang="en-GB" dirty="0">
                <a:latin typeface="Calibri"/>
                <a:ea typeface="Calibri"/>
                <a:cs typeface="Arial"/>
              </a:rPr>
              <a:t> - MCQ: </a:t>
            </a:r>
            <a:r>
              <a:rPr lang="en-GB" u="sng" dirty="0">
                <a:latin typeface="Calibri"/>
                <a:ea typeface="Calibri"/>
                <a:cs typeface="Arial"/>
              </a:rPr>
              <a:t>40</a:t>
            </a:r>
            <a:endParaRPr lang="en-US" dirty="0">
              <a:latin typeface="Calibri"/>
              <a:ea typeface="Calibri"/>
              <a:cs typeface="Arial"/>
            </a:endParaRPr>
          </a:p>
          <a:p>
            <a:pPr marL="113030">
              <a:lnSpc>
                <a:spcPct val="115000"/>
              </a:lnSpc>
            </a:pPr>
            <a:r>
              <a:rPr lang="en-GB" dirty="0">
                <a:latin typeface="Calibri"/>
                <a:ea typeface="Calibri"/>
                <a:cs typeface="Arial"/>
              </a:rPr>
              <a:t> - MEQ (multiple essay questions): </a:t>
            </a:r>
            <a:r>
              <a:rPr lang="en-GB" u="sng" dirty="0">
                <a:latin typeface="Calibri"/>
                <a:ea typeface="Calibri"/>
                <a:cs typeface="Arial"/>
              </a:rPr>
              <a:t>20</a:t>
            </a:r>
            <a:endParaRPr lang="en-US" dirty="0">
              <a:latin typeface="Calibri"/>
              <a:ea typeface="Calibri"/>
              <a:cs typeface="Arial"/>
            </a:endParaRPr>
          </a:p>
          <a:p>
            <a:pPr marL="342900" lvl="0" indent="-342900">
              <a:lnSpc>
                <a:spcPct val="115000"/>
              </a:lnSpc>
              <a:buFont typeface="+mj-lt"/>
              <a:buAutoNum type="alphaLcPeriod"/>
            </a:pPr>
            <a:r>
              <a:rPr lang="en-GB" dirty="0">
                <a:latin typeface="Calibri"/>
                <a:ea typeface="Calibri"/>
                <a:cs typeface="Arial"/>
              </a:rPr>
              <a:t>  Clinical evaluation: </a:t>
            </a:r>
            <a:r>
              <a:rPr lang="en-GB" u="sng" dirty="0">
                <a:latin typeface="Calibri"/>
                <a:ea typeface="Calibri"/>
                <a:cs typeface="Arial"/>
              </a:rPr>
              <a:t>5</a:t>
            </a:r>
            <a:endParaRPr lang="en-US" dirty="0">
              <a:latin typeface="Calibri"/>
              <a:ea typeface="Calibri"/>
              <a:cs typeface="Arial"/>
            </a:endParaRPr>
          </a:p>
          <a:p>
            <a:pPr marL="342900" lvl="0" indent="-342900">
              <a:lnSpc>
                <a:spcPct val="115000"/>
              </a:lnSpc>
              <a:buFont typeface="+mj-lt"/>
              <a:buAutoNum type="alphaLcPeriod"/>
            </a:pPr>
            <a:r>
              <a:rPr lang="en-GB" dirty="0">
                <a:latin typeface="Calibri"/>
                <a:ea typeface="Calibri"/>
                <a:cs typeface="Arial"/>
              </a:rPr>
              <a:t>  PBL: </a:t>
            </a:r>
            <a:r>
              <a:rPr lang="en-GB" u="sng" dirty="0" smtClean="0">
                <a:latin typeface="Calibri"/>
                <a:ea typeface="Calibri"/>
                <a:cs typeface="Arial"/>
              </a:rPr>
              <a:t>5</a:t>
            </a:r>
          </a:p>
          <a:p>
            <a:pPr>
              <a:lnSpc>
                <a:spcPct val="115000"/>
              </a:lnSpc>
            </a:pPr>
            <a:r>
              <a:rPr lang="en-US" dirty="0">
                <a:latin typeface="Calibri"/>
                <a:ea typeface="Calibri"/>
                <a:cs typeface="Arial"/>
              </a:rPr>
              <a:t>Lecture attendance was </a:t>
            </a:r>
            <a:r>
              <a:rPr lang="en-US" b="1" u="sng" dirty="0">
                <a:latin typeface="Calibri"/>
                <a:ea typeface="Calibri"/>
                <a:cs typeface="Arial"/>
              </a:rPr>
              <a:t>mandatory</a:t>
            </a:r>
            <a:r>
              <a:rPr lang="en-US" dirty="0">
                <a:latin typeface="Calibri"/>
                <a:ea typeface="Calibri"/>
                <a:cs typeface="Arial"/>
              </a:rPr>
              <a:t>…</a:t>
            </a:r>
          </a:p>
          <a:p>
            <a:pPr>
              <a:lnSpc>
                <a:spcPct val="115000"/>
              </a:lnSpc>
            </a:pPr>
            <a:r>
              <a:rPr lang="en-US" dirty="0">
                <a:latin typeface="Calibri"/>
                <a:ea typeface="Calibri"/>
                <a:cs typeface="Arial"/>
              </a:rPr>
              <a:t>- Few MCQs were based on points mentioned in the lecture but not written, so take notes</a:t>
            </a:r>
          </a:p>
          <a:p>
            <a:pPr>
              <a:lnSpc>
                <a:spcPct val="115000"/>
              </a:lnSpc>
            </a:pPr>
            <a:r>
              <a:rPr lang="en-US" dirty="0">
                <a:latin typeface="Calibri"/>
                <a:ea typeface="Calibri"/>
                <a:cs typeface="Arial"/>
              </a:rPr>
              <a:t>- Study on a daily basis as lectures are long and time is tight</a:t>
            </a:r>
            <a:r>
              <a:rPr lang="en-US" dirty="0" smtClean="0">
                <a:latin typeface="Calibri"/>
                <a:ea typeface="Calibri"/>
                <a:cs typeface="Arial"/>
              </a:rPr>
              <a:t>.</a:t>
            </a:r>
            <a:endParaRPr lang="en-US" dirty="0" smtClean="0"/>
          </a:p>
          <a:p>
            <a:pPr>
              <a:lnSpc>
                <a:spcPct val="115000"/>
              </a:lnSpc>
            </a:pPr>
            <a:r>
              <a:rPr lang="en-US" dirty="0"/>
              <a:t>References </a:t>
            </a:r>
            <a:r>
              <a:rPr lang="en-US" dirty="0" smtClean="0">
                <a:latin typeface="Calibri"/>
                <a:ea typeface="Calibri"/>
                <a:cs typeface="Arial"/>
              </a:rPr>
              <a:t>: </a:t>
            </a:r>
            <a:r>
              <a:rPr lang="en-US" dirty="0">
                <a:latin typeface="Calibri"/>
                <a:ea typeface="Calibri"/>
                <a:cs typeface="Arial"/>
              </a:rPr>
              <a:t>Doctors' lecture slides + notes from lectures (it's important to take notes)</a:t>
            </a:r>
          </a:p>
          <a:p>
            <a:pPr>
              <a:lnSpc>
                <a:spcPct val="115000"/>
              </a:lnSpc>
            </a:pPr>
            <a:r>
              <a:rPr lang="en-US" dirty="0">
                <a:latin typeface="Calibri"/>
                <a:ea typeface="Calibri"/>
                <a:cs typeface="Arial"/>
              </a:rPr>
              <a:t>Fitzpatrick's </a:t>
            </a:r>
            <a:r>
              <a:rPr lang="en-US" dirty="0" err="1">
                <a:latin typeface="Calibri"/>
                <a:ea typeface="Calibri"/>
                <a:cs typeface="Arial"/>
              </a:rPr>
              <a:t>colour</a:t>
            </a:r>
            <a:r>
              <a:rPr lang="en-US" dirty="0">
                <a:latin typeface="Calibri"/>
                <a:ea typeface="Calibri"/>
                <a:cs typeface="Arial"/>
              </a:rPr>
              <a:t> </a:t>
            </a:r>
            <a:r>
              <a:rPr lang="en-US" dirty="0" smtClean="0">
                <a:latin typeface="Calibri"/>
                <a:ea typeface="Calibri"/>
                <a:cs typeface="Arial"/>
              </a:rPr>
              <a:t>atlas </a:t>
            </a:r>
            <a:endParaRPr lang="en-US" dirty="0">
              <a:latin typeface="Calibri"/>
              <a:ea typeface="Calibri"/>
              <a:cs typeface="Arial"/>
            </a:endParaRPr>
          </a:p>
        </p:txBody>
      </p:sp>
    </p:spTree>
    <p:extLst>
      <p:ext uri="{BB962C8B-B14F-4D97-AF65-F5344CB8AC3E}">
        <p14:creationId xmlns:p14="http://schemas.microsoft.com/office/powerpoint/2010/main" val="2612048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876731743"/>
              </p:ext>
            </p:extLst>
          </p:nvPr>
        </p:nvGraphicFramePr>
        <p:xfrm>
          <a:off x="-230758" y="1330037"/>
          <a:ext cx="10178322" cy="53669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12734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023" y="2557548"/>
            <a:ext cx="10178322" cy="1492132"/>
          </a:xfrm>
        </p:spPr>
        <p:txBody>
          <a:bodyPr/>
          <a:lstStyle/>
          <a:p>
            <a:pPr algn="ctr"/>
            <a:r>
              <a:rPr lang="en-US" dirty="0" smtClean="0"/>
              <a:t>You will start attending clinics and OR</a:t>
            </a:r>
            <a:endParaRPr lang="en-US" dirty="0"/>
          </a:p>
        </p:txBody>
      </p:sp>
    </p:spTree>
    <p:extLst>
      <p:ext uri="{BB962C8B-B14F-4D97-AF65-F5344CB8AC3E}">
        <p14:creationId xmlns:p14="http://schemas.microsoft.com/office/powerpoint/2010/main" val="4391822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96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Primary Care</a:t>
            </a:r>
          </a:p>
        </p:txBody>
      </p:sp>
    </p:spTree>
    <p:extLst>
      <p:ext uri="{BB962C8B-B14F-4D97-AF65-F5344CB8AC3E}">
        <p14:creationId xmlns:p14="http://schemas.microsoft.com/office/powerpoint/2010/main" val="10434776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1678" y="484909"/>
            <a:ext cx="10178322" cy="5394683"/>
          </a:xfrm>
        </p:spPr>
        <p:txBody>
          <a:bodyPr>
            <a:normAutofit fontScale="92500" lnSpcReduction="10000"/>
          </a:bodyPr>
          <a:lstStyle/>
          <a:p>
            <a:r>
              <a:rPr lang="en-US" dirty="0">
                <a:solidFill>
                  <a:srgbClr val="FF0000"/>
                </a:solidFill>
              </a:rPr>
              <a:t>Credit hours: 6 hours.</a:t>
            </a:r>
          </a:p>
          <a:p>
            <a:pPr marL="342900" lvl="0" indent="-342900">
              <a:lnSpc>
                <a:spcPct val="115000"/>
              </a:lnSpc>
              <a:buFont typeface="+mj-lt"/>
              <a:buAutoNum type="alphaLcPeriod"/>
            </a:pPr>
            <a:r>
              <a:rPr lang="en-US" dirty="0"/>
              <a:t>Marks disruption</a:t>
            </a:r>
            <a:r>
              <a:rPr lang="en-US" dirty="0" smtClean="0"/>
              <a:t>:</a:t>
            </a:r>
            <a:r>
              <a:rPr lang="en-GB" dirty="0">
                <a:latin typeface="Calibri"/>
                <a:ea typeface="Calibri"/>
                <a:cs typeface="Arial"/>
              </a:rPr>
              <a:t> </a:t>
            </a:r>
            <a:endParaRPr lang="en-GB" dirty="0" smtClean="0">
              <a:latin typeface="Calibri"/>
              <a:ea typeface="Calibri"/>
              <a:cs typeface="Arial"/>
            </a:endParaRPr>
          </a:p>
          <a:p>
            <a:pPr marL="342900" lvl="0" indent="-342900">
              <a:lnSpc>
                <a:spcPct val="115000"/>
              </a:lnSpc>
              <a:buFont typeface="+mj-lt"/>
              <a:buAutoNum type="alphaLcPeriod"/>
            </a:pPr>
            <a:r>
              <a:rPr lang="en-GB" dirty="0" smtClean="0">
                <a:latin typeface="Calibri"/>
                <a:ea typeface="Calibri"/>
                <a:cs typeface="Arial"/>
              </a:rPr>
              <a:t>MCQ</a:t>
            </a:r>
            <a:r>
              <a:rPr lang="en-GB" dirty="0">
                <a:latin typeface="Calibri"/>
                <a:ea typeface="Calibri"/>
                <a:cs typeface="Arial"/>
              </a:rPr>
              <a:t>:  </a:t>
            </a:r>
            <a:r>
              <a:rPr lang="en-GB" u="sng" dirty="0">
                <a:latin typeface="Calibri"/>
                <a:ea typeface="Calibri"/>
                <a:cs typeface="Arial"/>
              </a:rPr>
              <a:t>30</a:t>
            </a:r>
            <a:endParaRPr lang="en-US" dirty="0">
              <a:latin typeface="Calibri"/>
              <a:ea typeface="Calibri"/>
              <a:cs typeface="Arial"/>
            </a:endParaRPr>
          </a:p>
          <a:p>
            <a:pPr marL="342900" lvl="0" indent="-342900">
              <a:lnSpc>
                <a:spcPct val="115000"/>
              </a:lnSpc>
              <a:buFont typeface="+mj-lt"/>
              <a:buAutoNum type="alphaLcPeriod"/>
            </a:pPr>
            <a:r>
              <a:rPr lang="en-GB" dirty="0">
                <a:latin typeface="Calibri"/>
                <a:ea typeface="Calibri"/>
                <a:cs typeface="Arial"/>
              </a:rPr>
              <a:t>OSCE: </a:t>
            </a:r>
            <a:r>
              <a:rPr lang="en-GB" u="sng" dirty="0">
                <a:latin typeface="Calibri"/>
                <a:ea typeface="Calibri"/>
                <a:cs typeface="Arial"/>
              </a:rPr>
              <a:t>20</a:t>
            </a:r>
            <a:endParaRPr lang="en-US" dirty="0">
              <a:latin typeface="Calibri"/>
              <a:ea typeface="Calibri"/>
              <a:cs typeface="Arial"/>
            </a:endParaRPr>
          </a:p>
          <a:p>
            <a:pPr marL="342900" lvl="0" indent="-342900">
              <a:lnSpc>
                <a:spcPct val="115000"/>
              </a:lnSpc>
              <a:buFont typeface="+mj-lt"/>
              <a:buAutoNum type="alphaLcPeriod"/>
            </a:pPr>
            <a:r>
              <a:rPr lang="en-GB" dirty="0">
                <a:latin typeface="Calibri"/>
                <a:ea typeface="Calibri"/>
                <a:cs typeface="Arial"/>
              </a:rPr>
              <a:t>Clinical attendance: </a:t>
            </a:r>
            <a:r>
              <a:rPr lang="en-GB" u="sng" dirty="0">
                <a:latin typeface="Calibri"/>
                <a:ea typeface="Calibri"/>
                <a:cs typeface="Arial"/>
              </a:rPr>
              <a:t>5</a:t>
            </a:r>
            <a:endParaRPr lang="en-US" dirty="0">
              <a:latin typeface="Calibri"/>
              <a:ea typeface="Calibri"/>
              <a:cs typeface="Arial"/>
            </a:endParaRPr>
          </a:p>
          <a:p>
            <a:pPr marL="342900" lvl="0" indent="-342900">
              <a:lnSpc>
                <a:spcPct val="115000"/>
              </a:lnSpc>
              <a:buFont typeface="+mj-lt"/>
              <a:buAutoNum type="alphaLcPeriod"/>
            </a:pPr>
            <a:r>
              <a:rPr lang="en-GB" dirty="0">
                <a:latin typeface="Calibri"/>
                <a:ea typeface="Calibri"/>
                <a:cs typeface="Arial"/>
              </a:rPr>
              <a:t>Data interpretation: </a:t>
            </a:r>
            <a:r>
              <a:rPr lang="en-GB" u="sng" dirty="0">
                <a:latin typeface="Calibri"/>
                <a:ea typeface="Calibri"/>
                <a:cs typeface="Arial"/>
              </a:rPr>
              <a:t>15</a:t>
            </a:r>
            <a:r>
              <a:rPr lang="en-GB" dirty="0">
                <a:latin typeface="Calibri"/>
                <a:ea typeface="Calibri"/>
                <a:cs typeface="Arial"/>
              </a:rPr>
              <a:t> </a:t>
            </a:r>
            <a:endParaRPr lang="en-US" dirty="0">
              <a:latin typeface="Calibri"/>
              <a:ea typeface="Calibri"/>
              <a:cs typeface="Arial"/>
            </a:endParaRPr>
          </a:p>
          <a:p>
            <a:pPr marL="342900" lvl="0" indent="-342900">
              <a:lnSpc>
                <a:spcPct val="115000"/>
              </a:lnSpc>
              <a:buFont typeface="+mj-lt"/>
              <a:buAutoNum type="alphaLcPeriod"/>
            </a:pPr>
            <a:r>
              <a:rPr lang="en-GB" dirty="0">
                <a:latin typeface="Calibri"/>
                <a:ea typeface="Calibri"/>
                <a:cs typeface="Arial"/>
              </a:rPr>
              <a:t>CBD: </a:t>
            </a:r>
            <a:r>
              <a:rPr lang="en-GB" u="sng" dirty="0">
                <a:latin typeface="Calibri"/>
                <a:ea typeface="Calibri"/>
                <a:cs typeface="Arial"/>
              </a:rPr>
              <a:t>10</a:t>
            </a:r>
            <a:endParaRPr lang="en-US" dirty="0">
              <a:latin typeface="Calibri"/>
              <a:ea typeface="Calibri"/>
              <a:cs typeface="Arial"/>
            </a:endParaRPr>
          </a:p>
          <a:p>
            <a:pPr marL="342900" lvl="0" indent="-342900">
              <a:lnSpc>
                <a:spcPct val="115000"/>
              </a:lnSpc>
              <a:buFont typeface="+mj-lt"/>
              <a:buAutoNum type="alphaLcPeriod"/>
            </a:pPr>
            <a:r>
              <a:rPr lang="en-GB" dirty="0">
                <a:latin typeface="Calibri"/>
                <a:ea typeface="Calibri"/>
                <a:cs typeface="Arial"/>
              </a:rPr>
              <a:t>EBM: </a:t>
            </a:r>
            <a:r>
              <a:rPr lang="en-GB" u="sng" dirty="0">
                <a:latin typeface="Calibri"/>
                <a:ea typeface="Calibri"/>
                <a:cs typeface="Arial"/>
              </a:rPr>
              <a:t>10</a:t>
            </a:r>
            <a:r>
              <a:rPr lang="en-GB" dirty="0">
                <a:latin typeface="Calibri"/>
                <a:ea typeface="Calibri"/>
                <a:cs typeface="Arial"/>
              </a:rPr>
              <a:t> </a:t>
            </a:r>
            <a:endParaRPr lang="en-US" dirty="0">
              <a:latin typeface="Calibri"/>
              <a:ea typeface="Calibri"/>
              <a:cs typeface="Arial"/>
            </a:endParaRPr>
          </a:p>
          <a:p>
            <a:pPr marL="342900" lvl="0" indent="-342900">
              <a:lnSpc>
                <a:spcPct val="115000"/>
              </a:lnSpc>
              <a:buFont typeface="+mj-lt"/>
              <a:buAutoNum type="alphaLcPeriod"/>
            </a:pPr>
            <a:r>
              <a:rPr lang="en-GB" dirty="0">
                <a:latin typeface="Calibri"/>
                <a:ea typeface="Calibri"/>
                <a:cs typeface="Arial"/>
              </a:rPr>
              <a:t>SLS: </a:t>
            </a:r>
            <a:r>
              <a:rPr lang="en-GB" u="sng" dirty="0" smtClean="0">
                <a:latin typeface="Calibri"/>
                <a:ea typeface="Calibri"/>
                <a:cs typeface="Arial"/>
              </a:rPr>
              <a:t>10</a:t>
            </a:r>
          </a:p>
          <a:p>
            <a:pPr marL="342900" lvl="0" indent="-342900">
              <a:lnSpc>
                <a:spcPct val="115000"/>
              </a:lnSpc>
              <a:buFont typeface="+mj-lt"/>
              <a:buAutoNum type="alphaLcPeriod"/>
            </a:pPr>
            <a:r>
              <a:rPr lang="en-GB" dirty="0">
                <a:solidFill>
                  <a:srgbClr val="FF0000"/>
                </a:solidFill>
              </a:rPr>
              <a:t>Please ATTEND !!!!!</a:t>
            </a:r>
            <a:endParaRPr lang="en-US" dirty="0">
              <a:solidFill>
                <a:srgbClr val="FF0000"/>
              </a:solidFill>
            </a:endParaRPr>
          </a:p>
          <a:p>
            <a:endParaRPr lang="en-US" dirty="0"/>
          </a:p>
        </p:txBody>
      </p:sp>
    </p:spTree>
    <p:extLst>
      <p:ext uri="{BB962C8B-B14F-4D97-AF65-F5344CB8AC3E}">
        <p14:creationId xmlns:p14="http://schemas.microsoft.com/office/powerpoint/2010/main" val="13773181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56509708"/>
              </p:ext>
            </p:extLst>
          </p:nvPr>
        </p:nvGraphicFramePr>
        <p:xfrm>
          <a:off x="448114" y="1648691"/>
          <a:ext cx="10178322" cy="48405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592941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OR Sessions</a:t>
            </a:r>
            <a:endParaRPr lang="en-US" dirty="0"/>
          </a:p>
        </p:txBody>
      </p:sp>
      <p:sp>
        <p:nvSpPr>
          <p:cNvPr id="3" name="Content Placeholder 2"/>
          <p:cNvSpPr>
            <a:spLocks noGrp="1"/>
          </p:cNvSpPr>
          <p:nvPr>
            <p:ph idx="1"/>
          </p:nvPr>
        </p:nvSpPr>
        <p:spPr/>
        <p:txBody>
          <a:bodyPr/>
          <a:lstStyle/>
          <a:p>
            <a:r>
              <a:rPr lang="en-US" dirty="0" smtClean="0"/>
              <a:t>What to wear? </a:t>
            </a:r>
          </a:p>
          <a:p>
            <a:r>
              <a:rPr lang="en-US" dirty="0" smtClean="0"/>
              <a:t>Where you go ? </a:t>
            </a:r>
          </a:p>
          <a:p>
            <a:r>
              <a:rPr lang="en-US" dirty="0" smtClean="0"/>
              <a:t>How to behave ?</a:t>
            </a:r>
          </a:p>
          <a:p>
            <a:endParaRPr lang="en-US" dirty="0"/>
          </a:p>
        </p:txBody>
      </p:sp>
    </p:spTree>
    <p:extLst>
      <p:ext uri="{BB962C8B-B14F-4D97-AF65-F5344CB8AC3E}">
        <p14:creationId xmlns:p14="http://schemas.microsoft.com/office/powerpoint/2010/main" val="32972357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96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Elective</a:t>
            </a:r>
          </a:p>
        </p:txBody>
      </p:sp>
    </p:spTree>
    <p:extLst>
      <p:ext uri="{BB962C8B-B14F-4D97-AF65-F5344CB8AC3E}">
        <p14:creationId xmlns:p14="http://schemas.microsoft.com/office/powerpoint/2010/main" val="4896396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4878" y="1324772"/>
            <a:ext cx="10178322" cy="5533228"/>
          </a:xfrm>
        </p:spPr>
        <p:txBody>
          <a:bodyPr>
            <a:normAutofit fontScale="77500" lnSpcReduction="20000"/>
          </a:bodyPr>
          <a:lstStyle/>
          <a:p>
            <a:r>
              <a:rPr lang="en-US" dirty="0">
                <a:solidFill>
                  <a:schemeClr val="bg2">
                    <a:lumMod val="25000"/>
                  </a:schemeClr>
                </a:solidFill>
              </a:rPr>
              <a:t>An online form will be sent to you from Dr. Elizabeth about 2-3 weeks into the year. You will be given a deadline to choose a subspecialty of your choice to do your elective in.</a:t>
            </a:r>
          </a:p>
          <a:p>
            <a:endParaRPr lang="en-US" dirty="0">
              <a:solidFill>
                <a:schemeClr val="bg2">
                  <a:lumMod val="25000"/>
                </a:schemeClr>
              </a:solidFill>
            </a:endParaRPr>
          </a:p>
          <a:p>
            <a:r>
              <a:rPr lang="en-US" dirty="0" smtClean="0">
                <a:solidFill>
                  <a:schemeClr val="bg2">
                    <a:lumMod val="25000"/>
                  </a:schemeClr>
                </a:solidFill>
              </a:rPr>
              <a:t>There are international electives only to Korea “ for 4th year medical students’  and in Saudi Arabia. Or you can apply to any hospital you want internationally and bring the acceptance to </a:t>
            </a:r>
            <a:r>
              <a:rPr lang="en-US" dirty="0">
                <a:solidFill>
                  <a:schemeClr val="bg2">
                    <a:lumMod val="25000"/>
                  </a:schemeClr>
                </a:solidFill>
              </a:rPr>
              <a:t>Dr. Elizabeth</a:t>
            </a:r>
          </a:p>
          <a:p>
            <a:r>
              <a:rPr lang="en-US" dirty="0">
                <a:solidFill>
                  <a:schemeClr val="bg2">
                    <a:lumMod val="25000"/>
                  </a:schemeClr>
                </a:solidFill>
              </a:rPr>
              <a:t>If you are interested in a subspecialty, choose that… explore it before you choose to make it your career.</a:t>
            </a:r>
          </a:p>
          <a:p>
            <a:r>
              <a:rPr lang="en-US" dirty="0">
                <a:solidFill>
                  <a:schemeClr val="bg2">
                    <a:lumMod val="25000"/>
                  </a:schemeClr>
                </a:solidFill>
              </a:rPr>
              <a:t>If you are  undecided about a subspecialty, choose something general so that you can see different cases rather then focus on a certain thing (example: general surgery Vs. thyroid surgery)</a:t>
            </a:r>
          </a:p>
          <a:p>
            <a:r>
              <a:rPr lang="en-US" dirty="0">
                <a:solidFill>
                  <a:schemeClr val="bg2">
                    <a:lumMod val="25000"/>
                  </a:schemeClr>
                </a:solidFill>
              </a:rPr>
              <a:t>You might want to put in mind that you want to either rule in or rule out a specialty from your future plan</a:t>
            </a:r>
          </a:p>
          <a:p>
            <a:pPr>
              <a:buNone/>
            </a:pPr>
            <a:endParaRPr lang="en-US" dirty="0">
              <a:solidFill>
                <a:schemeClr val="bg2">
                  <a:lumMod val="25000"/>
                </a:schemeClr>
              </a:solidFill>
            </a:endParaRPr>
          </a:p>
          <a:p>
            <a:r>
              <a:rPr lang="en-US" dirty="0">
                <a:solidFill>
                  <a:schemeClr val="bg2">
                    <a:lumMod val="25000"/>
                  </a:schemeClr>
                </a:solidFill>
              </a:rPr>
              <a:t>430 advice… choose something you will not experience in 4th or 5th year… (example, don’t do ER… as it will be covered in 5th year, unless its something you are considering as a future career)…</a:t>
            </a:r>
          </a:p>
          <a:p>
            <a:endParaRPr lang="en-US" dirty="0"/>
          </a:p>
        </p:txBody>
      </p:sp>
    </p:spTree>
    <p:extLst>
      <p:ext uri="{BB962C8B-B14F-4D97-AF65-F5344CB8AC3E}">
        <p14:creationId xmlns:p14="http://schemas.microsoft.com/office/powerpoint/2010/main" val="2163630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1133" y="1025236"/>
            <a:ext cx="10178322" cy="5560937"/>
          </a:xfrm>
        </p:spPr>
        <p:txBody>
          <a:bodyPr>
            <a:normAutofit fontScale="92500"/>
          </a:bodyPr>
          <a:lstStyle/>
          <a:p>
            <a:r>
              <a:rPr lang="en-US" dirty="0">
                <a:solidFill>
                  <a:schemeClr val="bg2">
                    <a:lumMod val="25000"/>
                  </a:schemeClr>
                </a:solidFill>
              </a:rPr>
              <a:t>For electives </a:t>
            </a:r>
            <a:r>
              <a:rPr lang="en-US" u="sng" dirty="0">
                <a:solidFill>
                  <a:schemeClr val="bg2">
                    <a:lumMod val="25000"/>
                  </a:schemeClr>
                </a:solidFill>
              </a:rPr>
              <a:t>inside</a:t>
            </a:r>
            <a:r>
              <a:rPr lang="en-US" dirty="0">
                <a:solidFill>
                  <a:schemeClr val="bg2">
                    <a:lumMod val="25000"/>
                  </a:schemeClr>
                </a:solidFill>
              </a:rPr>
              <a:t> KKUH or KAUH, Dr. Elizabeth was responsible for contacting the departments</a:t>
            </a:r>
          </a:p>
          <a:p>
            <a:endParaRPr lang="en-US" dirty="0">
              <a:solidFill>
                <a:schemeClr val="bg2">
                  <a:lumMod val="25000"/>
                </a:schemeClr>
              </a:solidFill>
            </a:endParaRPr>
          </a:p>
          <a:p>
            <a:r>
              <a:rPr lang="en-US" dirty="0">
                <a:solidFill>
                  <a:schemeClr val="bg2">
                    <a:lumMod val="25000"/>
                  </a:schemeClr>
                </a:solidFill>
              </a:rPr>
              <a:t>For electives </a:t>
            </a:r>
            <a:r>
              <a:rPr lang="en-US" u="sng" dirty="0">
                <a:solidFill>
                  <a:schemeClr val="bg2">
                    <a:lumMod val="25000"/>
                  </a:schemeClr>
                </a:solidFill>
              </a:rPr>
              <a:t>outside</a:t>
            </a:r>
            <a:r>
              <a:rPr lang="en-US" dirty="0">
                <a:solidFill>
                  <a:schemeClr val="bg2">
                    <a:lumMod val="25000"/>
                  </a:schemeClr>
                </a:solidFill>
              </a:rPr>
              <a:t> KKUH or KAUH, make sure to ask Dr. Elizabeth about whom to contact from the hospital you want to go to, usually she will provide you with a paper and you contact the hospital.</a:t>
            </a:r>
          </a:p>
          <a:p>
            <a:endParaRPr lang="en-US" dirty="0">
              <a:solidFill>
                <a:schemeClr val="bg2">
                  <a:lumMod val="25000"/>
                </a:schemeClr>
              </a:solidFill>
            </a:endParaRPr>
          </a:p>
          <a:p>
            <a:r>
              <a:rPr lang="en-US" dirty="0">
                <a:solidFill>
                  <a:schemeClr val="bg2">
                    <a:lumMod val="25000"/>
                  </a:schemeClr>
                </a:solidFill>
              </a:rPr>
              <a:t>Try to get written approvals rather than verbal, try to document all the communication that will occur between you and whoever is in charge of accepting you in the elective outside KKUH/KAUH.</a:t>
            </a:r>
          </a:p>
          <a:p>
            <a:endParaRPr lang="en-US" dirty="0">
              <a:solidFill>
                <a:schemeClr val="bg2">
                  <a:lumMod val="25000"/>
                </a:schemeClr>
              </a:solidFill>
            </a:endParaRPr>
          </a:p>
          <a:p>
            <a:r>
              <a:rPr lang="en-US" dirty="0">
                <a:solidFill>
                  <a:schemeClr val="bg2">
                    <a:lumMod val="25000"/>
                  </a:schemeClr>
                </a:solidFill>
              </a:rPr>
              <a:t>Put a plan B, in case some unexpected thing </a:t>
            </a:r>
            <a:r>
              <a:rPr lang="en-US" dirty="0" smtClean="0">
                <a:solidFill>
                  <a:schemeClr val="bg2">
                    <a:lumMod val="25000"/>
                  </a:schemeClr>
                </a:solidFill>
              </a:rPr>
              <a:t>happens</a:t>
            </a:r>
            <a:endParaRPr lang="ar-SA" dirty="0">
              <a:solidFill>
                <a:schemeClr val="bg2">
                  <a:lumMod val="25000"/>
                </a:schemeClr>
              </a:solidFill>
            </a:endParaRPr>
          </a:p>
        </p:txBody>
      </p:sp>
    </p:spTree>
    <p:extLst>
      <p:ext uri="{BB962C8B-B14F-4D97-AF65-F5344CB8AC3E}">
        <p14:creationId xmlns:p14="http://schemas.microsoft.com/office/powerpoint/2010/main" val="72460564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7956724" y="3714016"/>
            <a:ext cx="3816626" cy="1569660"/>
          </a:xfrm>
          <a:prstGeom prst="rect">
            <a:avLst/>
          </a:prstGeom>
          <a:noFill/>
        </p:spPr>
        <p:txBody>
          <a:bodyPr wrap="square" rtlCol="0">
            <a:spAutoFit/>
          </a:bodyPr>
          <a:lstStyle/>
          <a:p>
            <a:pPr algn="ctr"/>
            <a:r>
              <a:rPr lang="en-US" sz="2400" b="1" dirty="0" smtClean="0">
                <a:solidFill>
                  <a:srgbClr val="8D7967"/>
                </a:solidFill>
              </a:rPr>
              <a:t>Done by:</a:t>
            </a:r>
          </a:p>
          <a:p>
            <a:pPr algn="ctr"/>
            <a:r>
              <a:rPr lang="en-US" sz="2400" dirty="0" smtClean="0"/>
              <a:t>Sarah </a:t>
            </a:r>
            <a:r>
              <a:rPr lang="en-US" sz="2400" dirty="0" err="1" smtClean="0"/>
              <a:t>AlSeneidi</a:t>
            </a:r>
            <a:endParaRPr lang="en-US" sz="2400" dirty="0" smtClean="0"/>
          </a:p>
          <a:p>
            <a:pPr algn="ctr"/>
            <a:r>
              <a:rPr lang="en-US" sz="2400" b="1" dirty="0" smtClean="0">
                <a:solidFill>
                  <a:srgbClr val="8D7967"/>
                </a:solidFill>
              </a:rPr>
              <a:t>Presented by:</a:t>
            </a:r>
          </a:p>
          <a:p>
            <a:pPr algn="ctr"/>
            <a:r>
              <a:rPr lang="en-US" sz="2400" dirty="0"/>
              <a:t>Sarah </a:t>
            </a:r>
            <a:r>
              <a:rPr lang="en-US" sz="2400" dirty="0" err="1"/>
              <a:t>AlSeneidi</a:t>
            </a:r>
            <a:endParaRPr lang="en-US" sz="2400" dirty="0"/>
          </a:p>
        </p:txBody>
      </p:sp>
    </p:spTree>
    <p:extLst>
      <p:ext uri="{BB962C8B-B14F-4D97-AF65-F5344CB8AC3E}">
        <p14:creationId xmlns:p14="http://schemas.microsoft.com/office/powerpoint/2010/main" val="166023771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209929" cy="6858000"/>
          </a:xfrm>
          <a:prstGeom prst="rect">
            <a:avLst/>
          </a:prstGeom>
        </p:spPr>
      </p:pic>
    </p:spTree>
    <p:extLst>
      <p:ext uri="{BB962C8B-B14F-4D97-AF65-F5344CB8AC3E}">
        <p14:creationId xmlns:p14="http://schemas.microsoft.com/office/powerpoint/2010/main" val="135302788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47930"/>
          </a:xfrm>
          <a:prstGeom prst="rect">
            <a:avLst/>
          </a:prstGeom>
        </p:spPr>
      </p:pic>
      <p:sp>
        <p:nvSpPr>
          <p:cNvPr id="2" name="TextBox 1"/>
          <p:cNvSpPr txBox="1"/>
          <p:nvPr/>
        </p:nvSpPr>
        <p:spPr>
          <a:xfrm>
            <a:off x="5370285" y="442947"/>
            <a:ext cx="6096000" cy="769441"/>
          </a:xfrm>
          <a:prstGeom prst="rect">
            <a:avLst/>
          </a:prstGeom>
          <a:noFill/>
        </p:spPr>
        <p:txBody>
          <a:bodyPr wrap="square" rtlCol="0">
            <a:spAutoFit/>
          </a:bodyPr>
          <a:lstStyle/>
          <a:p>
            <a:pPr marL="0" algn="ctr" defTabSz="914400" rtl="1" eaLnBrk="1" latinLnBrk="0" hangingPunct="1"/>
            <a:r>
              <a:rPr lang="x-none" sz="4400" b="1" dirty="0">
                <a:solidFill>
                  <a:srgbClr val="5F3E85"/>
                </a:solidFill>
                <a:ea typeface="Calibri" charset="0"/>
                <a:cs typeface="Mishafi" charset="-78"/>
              </a:rPr>
              <a:t>عن وحدة الجودة الاكاديمية </a:t>
            </a:r>
            <a:endParaRPr lang="en-US" sz="4400" b="1" dirty="0">
              <a:solidFill>
                <a:srgbClr val="5F3E85"/>
              </a:solidFill>
              <a:ea typeface="Calibri" charset="0"/>
              <a:cs typeface="Mishafi" charset="-78"/>
            </a:endParaRPr>
          </a:p>
        </p:txBody>
      </p:sp>
      <p:sp>
        <p:nvSpPr>
          <p:cNvPr id="4" name="Text Box 2"/>
          <p:cNvSpPr txBox="1"/>
          <p:nvPr/>
        </p:nvSpPr>
        <p:spPr>
          <a:xfrm>
            <a:off x="3400425" y="1505807"/>
            <a:ext cx="5556250" cy="4952143"/>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342900" marR="0" lvl="0" indent="-342900" algn="r" rtl="1">
              <a:spcBef>
                <a:spcPts val="0"/>
              </a:spcBef>
              <a:spcAft>
                <a:spcPts val="0"/>
              </a:spcAft>
              <a:buSzPts val="2000"/>
              <a:buFont typeface="Symbol" charset="2"/>
              <a:buChar char=""/>
            </a:pPr>
            <a:r>
              <a:rPr lang="x-none" sz="2800" b="1" dirty="0">
                <a:solidFill>
                  <a:srgbClr val="D2AF65"/>
                </a:solidFill>
                <a:effectLst/>
                <a:ea typeface="Calibri" charset="0"/>
                <a:cs typeface="Mishafi" charset="-78"/>
              </a:rPr>
              <a:t>رؤية الوحدة:</a:t>
            </a:r>
            <a:endParaRPr lang="en-US" sz="1200" dirty="0">
              <a:effectLst/>
              <a:ea typeface="Calibri" charset="0"/>
              <a:cs typeface="Arial" charset="0"/>
            </a:endParaRPr>
          </a:p>
          <a:p>
            <a:pPr marL="457200" marR="0" algn="r" rtl="1">
              <a:spcBef>
                <a:spcPts val="0"/>
              </a:spcBef>
              <a:spcAft>
                <a:spcPts val="0"/>
              </a:spcAft>
            </a:pPr>
            <a:r>
              <a:rPr lang="x-none" sz="1600" b="1" dirty="0">
                <a:solidFill>
                  <a:srgbClr val="533576"/>
                </a:solidFill>
                <a:effectLst/>
                <a:ea typeface="Calibri" charset="0"/>
                <a:cs typeface="Al Tarikh" charset="-78"/>
              </a:rPr>
              <a:t>الوصول إلى مستويات عالمية في الجودة والتميز الأكاديمي لكلية الطب.</a:t>
            </a:r>
            <a:endParaRPr lang="en-US" sz="1200" dirty="0">
              <a:effectLst/>
              <a:ea typeface="Calibri" charset="0"/>
              <a:cs typeface="Arial" charset="0"/>
            </a:endParaRPr>
          </a:p>
          <a:p>
            <a:pPr marL="0" marR="0" algn="r" rtl="1">
              <a:spcBef>
                <a:spcPts val="0"/>
              </a:spcBef>
              <a:spcAft>
                <a:spcPts val="0"/>
              </a:spcAft>
            </a:pPr>
            <a:r>
              <a:rPr lang="x-none" sz="1600" dirty="0">
                <a:solidFill>
                  <a:srgbClr val="0B5394"/>
                </a:solidFill>
                <a:effectLst/>
                <a:ea typeface="Calibri" charset="0"/>
                <a:cs typeface="MingLiU" charset="-120"/>
              </a:rPr>
              <a:t> </a:t>
            </a:r>
            <a:endParaRPr lang="en-US" sz="1200" dirty="0">
              <a:effectLst/>
              <a:ea typeface="Calibri" charset="0"/>
              <a:cs typeface="Arial" charset="0"/>
            </a:endParaRPr>
          </a:p>
          <a:p>
            <a:pPr marL="0" marR="0" algn="r" rtl="1">
              <a:spcBef>
                <a:spcPts val="0"/>
              </a:spcBef>
              <a:spcAft>
                <a:spcPts val="0"/>
              </a:spcAft>
            </a:pPr>
            <a:r>
              <a:rPr lang="x-none" sz="1600" dirty="0">
                <a:solidFill>
                  <a:srgbClr val="D2AF65"/>
                </a:solidFill>
                <a:effectLst/>
                <a:ea typeface="Calibri" charset="0"/>
                <a:cs typeface="MingLiU" charset="-120"/>
              </a:rPr>
              <a:t> </a:t>
            </a:r>
            <a:endParaRPr lang="en-US" sz="1200" dirty="0">
              <a:effectLst/>
              <a:ea typeface="Calibri" charset="0"/>
              <a:cs typeface="Arial" charset="0"/>
            </a:endParaRPr>
          </a:p>
          <a:p>
            <a:pPr marL="342900" marR="0" lvl="0" indent="-342900" algn="r" rtl="1">
              <a:spcBef>
                <a:spcPts val="0"/>
              </a:spcBef>
              <a:spcAft>
                <a:spcPts val="0"/>
              </a:spcAft>
              <a:buSzPts val="2000"/>
              <a:buFont typeface="Symbol" charset="2"/>
              <a:buChar char=""/>
            </a:pPr>
            <a:r>
              <a:rPr lang="x-none" sz="2800" b="1" dirty="0">
                <a:solidFill>
                  <a:srgbClr val="D2AF65"/>
                </a:solidFill>
                <a:effectLst/>
                <a:ea typeface="Calibri" charset="0"/>
                <a:cs typeface="Mishafi" charset="-78"/>
              </a:rPr>
              <a:t>رسالة الوحدة:</a:t>
            </a:r>
            <a:endParaRPr lang="en-US" sz="1200" dirty="0">
              <a:effectLst/>
              <a:ea typeface="Calibri" charset="0"/>
              <a:cs typeface="Arial" charset="0"/>
            </a:endParaRPr>
          </a:p>
          <a:p>
            <a:pPr marL="457200" marR="0" algn="r" rtl="1">
              <a:spcBef>
                <a:spcPts val="0"/>
              </a:spcBef>
              <a:spcAft>
                <a:spcPts val="0"/>
              </a:spcAft>
            </a:pPr>
            <a:r>
              <a:rPr lang="x-none" sz="1600" b="1" dirty="0">
                <a:solidFill>
                  <a:srgbClr val="533576"/>
                </a:solidFill>
                <a:effectLst/>
                <a:ea typeface="Calibri" charset="0"/>
                <a:cs typeface="Al Tarikh" charset="-78"/>
              </a:rPr>
              <a:t>خلق وتعزيز ثقافة الجودة والتميز الأكاديمي في كلية الطب بجامعة الملك سعود من خلال متابعة جودة و  رصد تطور الأنشطة الأكاديمية .</a:t>
            </a:r>
            <a:r>
              <a:rPr lang="x-none" sz="1600" b="1" dirty="0">
                <a:solidFill>
                  <a:srgbClr val="0B5394"/>
                </a:solidFill>
                <a:effectLst/>
                <a:ea typeface="Calibri" charset="0"/>
                <a:cs typeface="MingLiU" charset="-120"/>
              </a:rPr>
              <a:t/>
            </a:r>
            <a:br>
              <a:rPr lang="x-none" sz="1600" b="1" dirty="0">
                <a:solidFill>
                  <a:srgbClr val="0B5394"/>
                </a:solidFill>
                <a:effectLst/>
                <a:ea typeface="Calibri" charset="0"/>
                <a:cs typeface="MingLiU" charset="-120"/>
              </a:rPr>
            </a:br>
            <a:endParaRPr lang="en-US" sz="1200" dirty="0">
              <a:effectLst/>
              <a:ea typeface="Calibri" charset="0"/>
              <a:cs typeface="Arial" charset="0"/>
            </a:endParaRPr>
          </a:p>
          <a:p>
            <a:pPr marL="0" marR="0" algn="r" rtl="1">
              <a:spcBef>
                <a:spcPts val="0"/>
              </a:spcBef>
              <a:spcAft>
                <a:spcPts val="0"/>
              </a:spcAft>
            </a:pPr>
            <a:r>
              <a:rPr lang="x-none" sz="1600" dirty="0">
                <a:solidFill>
                  <a:srgbClr val="0B5394"/>
                </a:solidFill>
                <a:effectLst/>
                <a:ea typeface="Calibri" charset="0"/>
                <a:cs typeface="MingLiU" charset="-120"/>
              </a:rPr>
              <a:t> </a:t>
            </a:r>
            <a:endParaRPr lang="en-US" sz="1200" dirty="0">
              <a:effectLst/>
              <a:ea typeface="Calibri" charset="0"/>
              <a:cs typeface="Arial" charset="0"/>
            </a:endParaRPr>
          </a:p>
          <a:p>
            <a:pPr marL="342900" marR="0" lvl="0" indent="-342900" algn="r" rtl="1">
              <a:spcBef>
                <a:spcPts val="0"/>
              </a:spcBef>
              <a:spcAft>
                <a:spcPts val="0"/>
              </a:spcAft>
              <a:buFont typeface="Symbol" charset="2"/>
              <a:buChar char=""/>
            </a:pPr>
            <a:r>
              <a:rPr lang="x-none" sz="2800" b="1" dirty="0">
                <a:solidFill>
                  <a:srgbClr val="D2AF65"/>
                </a:solidFill>
                <a:effectLst/>
                <a:ea typeface="Calibri" charset="0"/>
                <a:cs typeface="Mishafi" charset="-78"/>
              </a:rPr>
              <a:t>الأهداف العامة للوحدة: </a:t>
            </a:r>
            <a:endParaRPr lang="en-US" sz="1200" dirty="0">
              <a:effectLst/>
              <a:ea typeface="Calibri" charset="0"/>
              <a:cs typeface="Arial" charset="0"/>
            </a:endParaRPr>
          </a:p>
          <a:p>
            <a:pPr marL="342900" marR="0" lvl="0" indent="-342900" algn="r" rtl="1">
              <a:spcBef>
                <a:spcPts val="0"/>
              </a:spcBef>
              <a:spcAft>
                <a:spcPts val="0"/>
              </a:spcAft>
              <a:buFont typeface="+mj-lt"/>
              <a:buAutoNum type="arabicPeriod"/>
            </a:pPr>
            <a:r>
              <a:rPr lang="x-none" sz="1600" b="1" dirty="0">
                <a:solidFill>
                  <a:srgbClr val="533576"/>
                </a:solidFill>
                <a:effectLst/>
                <a:ea typeface="Calibri" charset="0"/>
                <a:cs typeface="Al Tarikh" charset="-78"/>
              </a:rPr>
              <a:t>دعم ومتابعة الخطة الاستراتيجية لكلية الطب.</a:t>
            </a:r>
            <a:endParaRPr lang="en-US" sz="1200" dirty="0">
              <a:effectLst/>
              <a:ea typeface="Calibri" charset="0"/>
              <a:cs typeface="Arial" charset="0"/>
            </a:endParaRPr>
          </a:p>
          <a:p>
            <a:pPr marL="342900" marR="0" lvl="0" indent="-342900" algn="r" rtl="1">
              <a:spcBef>
                <a:spcPts val="0"/>
              </a:spcBef>
              <a:spcAft>
                <a:spcPts val="0"/>
              </a:spcAft>
              <a:buFont typeface="+mj-lt"/>
              <a:buAutoNum type="arabicPeriod"/>
            </a:pPr>
            <a:r>
              <a:rPr lang="x-none" sz="1600" b="1" dirty="0">
                <a:solidFill>
                  <a:srgbClr val="533576"/>
                </a:solidFill>
                <a:effectLst/>
                <a:ea typeface="Calibri" charset="0"/>
                <a:cs typeface="Al Tarikh" charset="-78"/>
              </a:rPr>
              <a:t>نشر ثقافة الجودة بين منسوبي وطلاب كلية الطب. </a:t>
            </a:r>
            <a:endParaRPr lang="en-US" sz="1200" dirty="0">
              <a:effectLst/>
              <a:ea typeface="Calibri" charset="0"/>
              <a:cs typeface="Arial" charset="0"/>
            </a:endParaRPr>
          </a:p>
          <a:p>
            <a:pPr marL="342900" marR="0" lvl="0" indent="-342900" algn="r" rtl="1">
              <a:spcBef>
                <a:spcPts val="0"/>
              </a:spcBef>
              <a:spcAft>
                <a:spcPts val="0"/>
              </a:spcAft>
              <a:buFont typeface="+mj-lt"/>
              <a:buAutoNum type="arabicPeriod"/>
            </a:pPr>
            <a:r>
              <a:rPr lang="x-none" sz="1600" b="1" dirty="0">
                <a:solidFill>
                  <a:srgbClr val="533576"/>
                </a:solidFill>
                <a:effectLst/>
                <a:ea typeface="Calibri" charset="0"/>
                <a:cs typeface="Al Tarikh" charset="-78"/>
              </a:rPr>
              <a:t>متابعة جودة التدريس والتعليم للطلاب الجامعيين وطلاب الدراسات العليا بكلية الطب. </a:t>
            </a:r>
            <a:endParaRPr lang="en-US" sz="1200" dirty="0">
              <a:effectLst/>
              <a:ea typeface="Calibri" charset="0"/>
              <a:cs typeface="Arial" charset="0"/>
            </a:endParaRPr>
          </a:p>
          <a:p>
            <a:pPr marL="342900" marR="0" lvl="0" indent="-342900" algn="r" rtl="1">
              <a:spcBef>
                <a:spcPts val="0"/>
              </a:spcBef>
              <a:spcAft>
                <a:spcPts val="0"/>
              </a:spcAft>
              <a:buFont typeface="+mj-lt"/>
              <a:buAutoNum type="arabicPeriod"/>
            </a:pPr>
            <a:r>
              <a:rPr lang="x-none" sz="1600" b="1" dirty="0">
                <a:solidFill>
                  <a:srgbClr val="533576"/>
                </a:solidFill>
                <a:effectLst/>
                <a:ea typeface="Calibri" charset="0"/>
                <a:cs typeface="Al Tarikh" charset="-78"/>
              </a:rPr>
              <a:t>متابعة جودة البحث العلمي والحرص على أن يكون موافقا لأنظمة أخلاقيات البحث العالمية.</a:t>
            </a:r>
            <a:endParaRPr lang="en-US" sz="1200" dirty="0">
              <a:effectLst/>
              <a:ea typeface="Calibri" charset="0"/>
              <a:cs typeface="Arial" charset="0"/>
            </a:endParaRPr>
          </a:p>
          <a:p>
            <a:pPr marL="342900" marR="0" lvl="0" indent="-342900" algn="r" rtl="1">
              <a:spcBef>
                <a:spcPts val="0"/>
              </a:spcBef>
              <a:spcAft>
                <a:spcPts val="0"/>
              </a:spcAft>
              <a:buFont typeface="+mj-lt"/>
              <a:buAutoNum type="arabicPeriod"/>
            </a:pPr>
            <a:r>
              <a:rPr lang="x-none" sz="1600" b="1" dirty="0">
                <a:solidFill>
                  <a:srgbClr val="533576"/>
                </a:solidFill>
                <a:effectLst/>
                <a:ea typeface="Calibri" charset="0"/>
                <a:cs typeface="Al Tarikh" charset="-78"/>
              </a:rPr>
              <a:t>قيادة ودعم ومتابعة الاعتماد الأكاديمي لكلية الطب واستثماره كدافع للتطوير. </a:t>
            </a:r>
            <a:endParaRPr lang="en-US" sz="1200" dirty="0">
              <a:effectLst/>
              <a:ea typeface="Calibri" charset="0"/>
              <a:cs typeface="Arial" charset="0"/>
            </a:endParaRPr>
          </a:p>
          <a:p>
            <a:pPr marL="342900" marR="0" lvl="0" indent="-342900" algn="r" rtl="1">
              <a:spcBef>
                <a:spcPts val="0"/>
              </a:spcBef>
              <a:spcAft>
                <a:spcPts val="0"/>
              </a:spcAft>
              <a:buFont typeface="+mj-lt"/>
              <a:buAutoNum type="arabicPeriod"/>
            </a:pPr>
            <a:r>
              <a:rPr lang="x-none" sz="1600" b="1" dirty="0">
                <a:solidFill>
                  <a:srgbClr val="533576"/>
                </a:solidFill>
                <a:effectLst/>
                <a:ea typeface="Calibri" charset="0"/>
                <a:cs typeface="Al Tarikh" charset="-78"/>
              </a:rPr>
              <a:t>متابعة جودة الأعمال الإدارية الهامة والمؤثرة بكلية الطب. </a:t>
            </a:r>
            <a:endParaRPr lang="en-US" sz="1200" dirty="0">
              <a:effectLst/>
              <a:ea typeface="Calibri" charset="0"/>
              <a:cs typeface="Arial" charset="0"/>
            </a:endParaRPr>
          </a:p>
          <a:p>
            <a:pPr marL="342900" marR="0" lvl="0" indent="-342900" algn="r" rtl="1">
              <a:spcBef>
                <a:spcPts val="0"/>
              </a:spcBef>
              <a:spcAft>
                <a:spcPts val="0"/>
              </a:spcAft>
              <a:buFont typeface="+mj-lt"/>
              <a:buAutoNum type="arabicPeriod"/>
            </a:pPr>
            <a:r>
              <a:rPr lang="x-none" sz="1600" b="1" dirty="0">
                <a:solidFill>
                  <a:srgbClr val="533576"/>
                </a:solidFill>
                <a:effectLst/>
                <a:ea typeface="Calibri" charset="0"/>
                <a:cs typeface="Al Tarikh" charset="-78"/>
              </a:rPr>
              <a:t>اقتراح ودعم وتنظيم وتقييم جميع المبادرات الجديدة لتطوير الجودة الأكاديمية بكلية الطب.</a:t>
            </a:r>
            <a:endParaRPr lang="en-US" sz="1200" dirty="0">
              <a:effectLst/>
              <a:ea typeface="Calibri" charset="0"/>
              <a:cs typeface="Arial" charset="0"/>
            </a:endParaRPr>
          </a:p>
          <a:p>
            <a:pPr marL="0" marR="0">
              <a:spcBef>
                <a:spcPts val="0"/>
              </a:spcBef>
              <a:spcAft>
                <a:spcPts val="0"/>
              </a:spcAft>
            </a:pPr>
            <a:r>
              <a:rPr lang="en-US" sz="1600" dirty="0">
                <a:effectLst/>
                <a:ea typeface="Calibri" charset="0"/>
                <a:cs typeface="Arial" charset="0"/>
              </a:rPr>
              <a:t> </a:t>
            </a:r>
            <a:endParaRPr lang="en-US" sz="1200" dirty="0">
              <a:effectLst/>
              <a:ea typeface="Calibri" charset="0"/>
              <a:cs typeface="Arial" charset="0"/>
            </a:endParaRPr>
          </a:p>
        </p:txBody>
      </p:sp>
    </p:spTree>
    <p:extLst>
      <p:ext uri="{BB962C8B-B14F-4D97-AF65-F5344CB8AC3E}">
        <p14:creationId xmlns:p14="http://schemas.microsoft.com/office/powerpoint/2010/main" val="6353083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dirty="0" smtClean="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4th </a:t>
            </a:r>
            <a:r>
              <a:rPr lang="en-US" sz="48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Year Cycles</a:t>
            </a:r>
            <a:endParaRPr lang="en-US" dirty="0"/>
          </a:p>
        </p:txBody>
      </p:sp>
      <p:graphicFrame>
        <p:nvGraphicFramePr>
          <p:cNvPr id="5" name="Table 4"/>
          <p:cNvGraphicFramePr>
            <a:graphicFrameLocks noGrp="1"/>
          </p:cNvGraphicFramePr>
          <p:nvPr>
            <p:extLst/>
          </p:nvPr>
        </p:nvGraphicFramePr>
        <p:xfrm>
          <a:off x="2920459" y="2822394"/>
          <a:ext cx="6840759" cy="3468682"/>
        </p:xfrm>
        <a:graphic>
          <a:graphicData uri="http://schemas.openxmlformats.org/drawingml/2006/table">
            <a:tbl>
              <a:tblPr rtl="1" firstRow="1" bandRow="1">
                <a:tableStyleId>{5C22544A-7EE6-4342-B048-85BDC9FD1C3A}</a:tableStyleId>
              </a:tblPr>
              <a:tblGrid>
                <a:gridCol w="2280253">
                  <a:extLst>
                    <a:ext uri="{9D8B030D-6E8A-4147-A177-3AD203B41FA5}">
                      <a16:colId xmlns:a16="http://schemas.microsoft.com/office/drawing/2014/main" xmlns="" val="20000"/>
                    </a:ext>
                  </a:extLst>
                </a:gridCol>
                <a:gridCol w="2280253">
                  <a:extLst>
                    <a:ext uri="{9D8B030D-6E8A-4147-A177-3AD203B41FA5}">
                      <a16:colId xmlns:a16="http://schemas.microsoft.com/office/drawing/2014/main" xmlns="" val="20001"/>
                    </a:ext>
                  </a:extLst>
                </a:gridCol>
                <a:gridCol w="2280253">
                  <a:extLst>
                    <a:ext uri="{9D8B030D-6E8A-4147-A177-3AD203B41FA5}">
                      <a16:colId xmlns:a16="http://schemas.microsoft.com/office/drawing/2014/main" xmlns="" val="20002"/>
                    </a:ext>
                  </a:extLst>
                </a:gridCol>
              </a:tblGrid>
              <a:tr h="721354">
                <a:tc>
                  <a:txBody>
                    <a:bodyPr/>
                    <a:lstStyle/>
                    <a:p>
                      <a:pPr algn="ctr" rtl="0"/>
                      <a:r>
                        <a:rPr lang="en-US" sz="2800" dirty="0"/>
                        <a:t>3</a:t>
                      </a:r>
                      <a:r>
                        <a:rPr lang="en-US" sz="2800" baseline="30000" dirty="0"/>
                        <a:t>rd</a:t>
                      </a:r>
                      <a:r>
                        <a:rPr lang="en-US" sz="2800" baseline="0" dirty="0"/>
                        <a:t> Cycle</a:t>
                      </a:r>
                      <a:endParaRPr lang="ar-SA" sz="2800" dirty="0"/>
                    </a:p>
                  </a:txBody>
                  <a:tcPr anchor="ctr">
                    <a:solidFill>
                      <a:schemeClr val="accent3">
                        <a:lumMod val="75000"/>
                      </a:schemeClr>
                    </a:solidFill>
                  </a:tcPr>
                </a:tc>
                <a:tc>
                  <a:txBody>
                    <a:bodyPr/>
                    <a:lstStyle/>
                    <a:p>
                      <a:pPr algn="ctr" rtl="0"/>
                      <a:r>
                        <a:rPr lang="en-US" sz="2800" dirty="0"/>
                        <a:t>2</a:t>
                      </a:r>
                      <a:r>
                        <a:rPr lang="en-US" sz="2800" baseline="30000" dirty="0"/>
                        <a:t>nd</a:t>
                      </a:r>
                      <a:r>
                        <a:rPr lang="en-US" sz="2800" dirty="0"/>
                        <a:t> Cycle</a:t>
                      </a:r>
                      <a:endParaRPr lang="ar-SA" sz="2800" dirty="0"/>
                    </a:p>
                  </a:txBody>
                  <a:tcPr anchor="ctr">
                    <a:solidFill>
                      <a:schemeClr val="tx2">
                        <a:lumMod val="75000"/>
                      </a:schemeClr>
                    </a:solidFill>
                  </a:tcPr>
                </a:tc>
                <a:tc>
                  <a:txBody>
                    <a:bodyPr/>
                    <a:lstStyle/>
                    <a:p>
                      <a:pPr algn="ctr" rtl="0"/>
                      <a:r>
                        <a:rPr lang="en-US" sz="2800" dirty="0"/>
                        <a:t>1</a:t>
                      </a:r>
                      <a:r>
                        <a:rPr lang="en-US" sz="2800" baseline="30000" dirty="0"/>
                        <a:t>st</a:t>
                      </a:r>
                      <a:r>
                        <a:rPr lang="en-US" sz="2800" dirty="0"/>
                        <a:t> Cycle</a:t>
                      </a:r>
                      <a:endParaRPr lang="ar-SA" sz="2800" dirty="0"/>
                    </a:p>
                  </a:txBody>
                  <a:tcPr anchor="ctr">
                    <a:solidFill>
                      <a:schemeClr val="accent2">
                        <a:lumMod val="75000"/>
                      </a:schemeClr>
                    </a:solidFill>
                  </a:tcPr>
                </a:tc>
                <a:extLst>
                  <a:ext uri="{0D108BD9-81ED-4DB2-BD59-A6C34878D82A}">
                    <a16:rowId xmlns:a16="http://schemas.microsoft.com/office/drawing/2014/main" xmlns="" val="10000"/>
                  </a:ext>
                </a:extLst>
              </a:tr>
              <a:tr h="758084">
                <a:tc>
                  <a:txBody>
                    <a:bodyPr/>
                    <a:lstStyle/>
                    <a:p>
                      <a:pPr algn="ctr" rtl="0"/>
                      <a:r>
                        <a:rPr lang="en-US" dirty="0"/>
                        <a:t>Primary Care</a:t>
                      </a:r>
                      <a:endParaRPr lang="ar-SA" dirty="0"/>
                    </a:p>
                  </a:txBody>
                  <a:tcPr anchor="ctr">
                    <a:solidFill>
                      <a:schemeClr val="accent3">
                        <a:lumMod val="60000"/>
                        <a:lumOff val="40000"/>
                      </a:schemeClr>
                    </a:solidFill>
                  </a:tcPr>
                </a:tc>
                <a:tc>
                  <a:txBody>
                    <a:bodyPr/>
                    <a:lstStyle/>
                    <a:p>
                      <a:pPr algn="ctr" rtl="0"/>
                      <a:r>
                        <a:rPr lang="en-US" dirty="0"/>
                        <a:t>Orthopedics</a:t>
                      </a:r>
                      <a:endParaRPr lang="ar-SA" dirty="0"/>
                    </a:p>
                  </a:txBody>
                  <a:tcPr anchor="ctr">
                    <a:solidFill>
                      <a:schemeClr val="tx2">
                        <a:lumMod val="60000"/>
                        <a:lumOff val="40000"/>
                      </a:schemeClr>
                    </a:solidFill>
                  </a:tcPr>
                </a:tc>
                <a:tc>
                  <a:txBody>
                    <a:bodyPr/>
                    <a:lstStyle/>
                    <a:p>
                      <a:pPr algn="ctr" rtl="0"/>
                      <a:r>
                        <a:rPr lang="en-US" dirty="0"/>
                        <a:t>Obstetrics</a:t>
                      </a:r>
                      <a:r>
                        <a:rPr lang="en-US" baseline="0" dirty="0"/>
                        <a:t> and Gynecology (OBGYNE)</a:t>
                      </a:r>
                      <a:endParaRPr lang="ar-SA" dirty="0"/>
                    </a:p>
                  </a:txBody>
                  <a:tcPr anchor="ctr">
                    <a:solidFill>
                      <a:schemeClr val="accent2">
                        <a:lumMod val="40000"/>
                        <a:lumOff val="60000"/>
                      </a:schemeClr>
                    </a:solidFill>
                  </a:tcPr>
                </a:tc>
                <a:extLst>
                  <a:ext uri="{0D108BD9-81ED-4DB2-BD59-A6C34878D82A}">
                    <a16:rowId xmlns:a16="http://schemas.microsoft.com/office/drawing/2014/main" xmlns="" val="10001"/>
                  </a:ext>
                </a:extLst>
              </a:tr>
              <a:tr h="903556">
                <a:tc>
                  <a:txBody>
                    <a:bodyPr/>
                    <a:lstStyle/>
                    <a:p>
                      <a:pPr algn="ctr" rtl="0"/>
                      <a:r>
                        <a:rPr lang="en-US" dirty="0"/>
                        <a:t>Dermatology</a:t>
                      </a:r>
                      <a:endParaRPr lang="ar-SA" dirty="0"/>
                    </a:p>
                  </a:txBody>
                  <a:tcPr anchor="ctr">
                    <a:solidFill>
                      <a:schemeClr val="accent3">
                        <a:lumMod val="40000"/>
                        <a:lumOff val="60000"/>
                      </a:schemeClr>
                    </a:solidFill>
                  </a:tcPr>
                </a:tc>
                <a:tc>
                  <a:txBody>
                    <a:bodyPr/>
                    <a:lstStyle/>
                    <a:p>
                      <a:pPr algn="ctr" rtl="0"/>
                      <a:r>
                        <a:rPr lang="en-US" dirty="0"/>
                        <a:t>Ophthalmology</a:t>
                      </a:r>
                      <a:endParaRPr lang="ar-SA" dirty="0"/>
                    </a:p>
                  </a:txBody>
                  <a:tcPr anchor="ctr">
                    <a:solidFill>
                      <a:schemeClr val="accent1">
                        <a:lumMod val="60000"/>
                        <a:lumOff val="40000"/>
                      </a:schemeClr>
                    </a:solidFill>
                  </a:tcPr>
                </a:tc>
                <a:tc>
                  <a:txBody>
                    <a:bodyPr/>
                    <a:lstStyle/>
                    <a:p>
                      <a:pPr algn="ctr" rtl="0"/>
                      <a:r>
                        <a:rPr lang="en-US" dirty="0"/>
                        <a:t>Anesthesia</a:t>
                      </a:r>
                      <a:endParaRPr lang="ar-SA" dirty="0"/>
                    </a:p>
                  </a:txBody>
                  <a:tcPr anchor="ctr">
                    <a:solidFill>
                      <a:schemeClr val="accent2">
                        <a:lumMod val="20000"/>
                        <a:lumOff val="80000"/>
                      </a:schemeClr>
                    </a:solidFill>
                  </a:tcPr>
                </a:tc>
                <a:extLst>
                  <a:ext uri="{0D108BD9-81ED-4DB2-BD59-A6C34878D82A}">
                    <a16:rowId xmlns:a16="http://schemas.microsoft.com/office/drawing/2014/main" xmlns="" val="10002"/>
                  </a:ext>
                </a:extLst>
              </a:tr>
              <a:tr h="929372">
                <a:tc>
                  <a:txBody>
                    <a:bodyPr/>
                    <a:lstStyle/>
                    <a:p>
                      <a:pPr algn="ctr" rtl="0"/>
                      <a:r>
                        <a:rPr lang="en-US" dirty="0"/>
                        <a:t>Psychiatry</a:t>
                      </a:r>
                      <a:endParaRPr lang="ar-SA" dirty="0"/>
                    </a:p>
                  </a:txBody>
                  <a:tcPr anchor="ctr">
                    <a:solidFill>
                      <a:schemeClr val="accent3">
                        <a:lumMod val="20000"/>
                        <a:lumOff val="80000"/>
                      </a:schemeClr>
                    </a:solidFill>
                  </a:tcPr>
                </a:tc>
                <a:tc>
                  <a:txBody>
                    <a:bodyPr/>
                    <a:lstStyle/>
                    <a:p>
                      <a:pPr algn="ctr" rtl="0"/>
                      <a:r>
                        <a:rPr lang="en-US" dirty="0"/>
                        <a:t>Ear Nose and Throat </a:t>
                      </a:r>
                    </a:p>
                    <a:p>
                      <a:pPr algn="ctr" rtl="0"/>
                      <a:r>
                        <a:rPr lang="en-US" dirty="0"/>
                        <a:t>(ENT)</a:t>
                      </a:r>
                      <a:endParaRPr lang="ar-SA" dirty="0"/>
                    </a:p>
                  </a:txBody>
                  <a:tcPr anchor="ctr"/>
                </a:tc>
                <a:tc>
                  <a:txBody>
                    <a:bodyPr/>
                    <a:lstStyle/>
                    <a:p>
                      <a:pPr algn="ctr" rtl="0"/>
                      <a:endParaRPr lang="ar-SA" dirty="0"/>
                    </a:p>
                  </a:txBody>
                  <a:tcPr anchor="ctr">
                    <a:noFill/>
                  </a:tcPr>
                </a:tc>
                <a:extLst>
                  <a:ext uri="{0D108BD9-81ED-4DB2-BD59-A6C34878D82A}">
                    <a16:rowId xmlns:a16="http://schemas.microsoft.com/office/drawing/2014/main" xmlns="" val="10003"/>
                  </a:ext>
                </a:extLst>
              </a:tr>
            </a:tbl>
          </a:graphicData>
        </a:graphic>
      </p:graphicFrame>
      <p:sp>
        <p:nvSpPr>
          <p:cNvPr id="6" name="Right Brace 5"/>
          <p:cNvSpPr/>
          <p:nvPr/>
        </p:nvSpPr>
        <p:spPr>
          <a:xfrm rot="16200000">
            <a:off x="4354059" y="929752"/>
            <a:ext cx="459043" cy="3326240"/>
          </a:xfrm>
          <a:prstGeom prst="righ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7" name="Right Brace 6"/>
          <p:cNvSpPr/>
          <p:nvPr/>
        </p:nvSpPr>
        <p:spPr>
          <a:xfrm rot="16200000">
            <a:off x="7774438" y="929753"/>
            <a:ext cx="459043" cy="3326240"/>
          </a:xfrm>
          <a:prstGeom prst="righ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8" name="TextBox 7"/>
          <p:cNvSpPr txBox="1"/>
          <p:nvPr/>
        </p:nvSpPr>
        <p:spPr>
          <a:xfrm>
            <a:off x="2029908" y="1826546"/>
            <a:ext cx="7637172" cy="584775"/>
          </a:xfrm>
          <a:prstGeom prst="rect">
            <a:avLst/>
          </a:prstGeom>
          <a:noFill/>
        </p:spPr>
        <p:txBody>
          <a:bodyPr wrap="square" rtlCol="0">
            <a:spAutoFit/>
          </a:bodyPr>
          <a:lstStyle/>
          <a:p>
            <a:pPr algn="l"/>
            <a:r>
              <a:rPr lang="en-US" sz="3200" b="1" i="1" dirty="0">
                <a:solidFill>
                  <a:schemeClr val="bg2">
                    <a:lumMod val="25000"/>
                  </a:schemeClr>
                </a:solidFill>
              </a:rPr>
              <a:t>             1st Term                      2nd Term</a:t>
            </a:r>
            <a:endParaRPr lang="en-US" sz="3200" dirty="0"/>
          </a:p>
        </p:txBody>
      </p:sp>
    </p:spTree>
    <p:extLst>
      <p:ext uri="{BB962C8B-B14F-4D97-AF65-F5344CB8AC3E}">
        <p14:creationId xmlns:p14="http://schemas.microsoft.com/office/powerpoint/2010/main" val="43414234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47930"/>
          </a:xfrm>
          <a:prstGeom prst="rect">
            <a:avLst/>
          </a:prstGeom>
        </p:spPr>
      </p:pic>
      <p:sp>
        <p:nvSpPr>
          <p:cNvPr id="3" name="TextBox 2"/>
          <p:cNvSpPr txBox="1"/>
          <p:nvPr/>
        </p:nvSpPr>
        <p:spPr>
          <a:xfrm>
            <a:off x="5370285" y="442947"/>
            <a:ext cx="6096000" cy="769441"/>
          </a:xfrm>
          <a:prstGeom prst="rect">
            <a:avLst/>
          </a:prstGeom>
          <a:noFill/>
        </p:spPr>
        <p:txBody>
          <a:bodyPr wrap="square" rtlCol="0">
            <a:spAutoFit/>
          </a:bodyPr>
          <a:lstStyle/>
          <a:p>
            <a:pPr marL="0" algn="ctr" defTabSz="914400" rtl="1" eaLnBrk="1" latinLnBrk="0" hangingPunct="1"/>
            <a:r>
              <a:rPr lang="en-US" sz="4400" b="1" dirty="0" smtClean="0">
                <a:solidFill>
                  <a:srgbClr val="5F3E85"/>
                </a:solidFill>
                <a:ea typeface="Calibri" charset="0"/>
                <a:cs typeface="Mishafi" charset="-78"/>
              </a:rPr>
              <a:t>YouTube Video </a:t>
            </a:r>
            <a:endParaRPr lang="en-US" sz="4400" b="1" dirty="0">
              <a:solidFill>
                <a:srgbClr val="5F3E85"/>
              </a:solidFill>
              <a:ea typeface="Calibri" charset="0"/>
              <a:cs typeface="Mishafi" charset="-78"/>
            </a:endParaRPr>
          </a:p>
        </p:txBody>
      </p:sp>
      <p:sp>
        <p:nvSpPr>
          <p:cNvPr id="4" name="Rectangle 3"/>
          <p:cNvSpPr/>
          <p:nvPr/>
        </p:nvSpPr>
        <p:spPr>
          <a:xfrm>
            <a:off x="1884815" y="3162355"/>
            <a:ext cx="8422370" cy="523220"/>
          </a:xfrm>
          <a:prstGeom prst="rect">
            <a:avLst/>
          </a:prstGeom>
        </p:spPr>
        <p:txBody>
          <a:bodyPr wrap="none">
            <a:spAutoFit/>
          </a:bodyPr>
          <a:lstStyle/>
          <a:p>
            <a:pPr algn="l" rtl="0"/>
            <a:r>
              <a:rPr lang="en-US" sz="2800" dirty="0"/>
              <a:t>https://</a:t>
            </a:r>
            <a:r>
              <a:rPr lang="en-US" sz="2800" dirty="0" err="1"/>
              <a:t>www.youtube.com</a:t>
            </a:r>
            <a:r>
              <a:rPr lang="en-US" sz="2800" dirty="0"/>
              <a:t>/</a:t>
            </a:r>
            <a:r>
              <a:rPr lang="en-US" sz="2800" dirty="0" err="1"/>
              <a:t>watch?v</a:t>
            </a:r>
            <a:r>
              <a:rPr lang="en-US" sz="2800" dirty="0"/>
              <a:t>=</a:t>
            </a:r>
            <a:r>
              <a:rPr lang="en-US" sz="2800" dirty="0" err="1"/>
              <a:t>twIXzPdgIog&amp;t</a:t>
            </a:r>
            <a:r>
              <a:rPr lang="en-US" sz="2800" dirty="0"/>
              <a:t>=13s</a:t>
            </a:r>
          </a:p>
        </p:txBody>
      </p:sp>
    </p:spTree>
    <p:extLst>
      <p:ext uri="{BB962C8B-B14F-4D97-AF65-F5344CB8AC3E}">
        <p14:creationId xmlns:p14="http://schemas.microsoft.com/office/powerpoint/2010/main" val="33798925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47930"/>
          </a:xfrm>
          <a:prstGeom prst="rect">
            <a:avLst/>
          </a:prstGeom>
        </p:spPr>
      </p:pic>
      <p:sp>
        <p:nvSpPr>
          <p:cNvPr id="2" name="TextBox 1"/>
          <p:cNvSpPr txBox="1"/>
          <p:nvPr/>
        </p:nvSpPr>
        <p:spPr>
          <a:xfrm>
            <a:off x="1245705" y="2285191"/>
            <a:ext cx="9369287" cy="2677656"/>
          </a:xfrm>
          <a:prstGeom prst="rect">
            <a:avLst/>
          </a:prstGeom>
          <a:noFill/>
        </p:spPr>
        <p:txBody>
          <a:bodyPr wrap="square" rtlCol="0">
            <a:spAutoFit/>
          </a:bodyPr>
          <a:lstStyle/>
          <a:p>
            <a:pPr marL="0" algn="ctr" defTabSz="914400" rtl="1" eaLnBrk="1" latinLnBrk="0" hangingPunct="1"/>
            <a:r>
              <a:rPr lang="x-none" sz="8000" b="1" dirty="0" smtClean="0">
                <a:solidFill>
                  <a:srgbClr val="5F3E85"/>
                </a:solidFill>
                <a:ea typeface="Calibri" charset="0"/>
                <a:cs typeface="Mishafi" charset="-78"/>
              </a:rPr>
              <a:t>ليش أقي</a:t>
            </a:r>
            <a:r>
              <a:rPr lang="ar-SA" sz="8000" b="1" dirty="0" smtClean="0">
                <a:solidFill>
                  <a:srgbClr val="5F3E85"/>
                </a:solidFill>
                <a:ea typeface="Calibri" charset="0"/>
                <a:cs typeface="Mishafi" charset="-78"/>
              </a:rPr>
              <a:t>ّ</a:t>
            </a:r>
            <a:r>
              <a:rPr lang="x-none" sz="8000" b="1" dirty="0" smtClean="0">
                <a:solidFill>
                  <a:srgbClr val="5F3E85"/>
                </a:solidFill>
                <a:ea typeface="Calibri" charset="0"/>
                <a:cs typeface="Mishafi" charset="-78"/>
              </a:rPr>
              <a:t>م ؟</a:t>
            </a:r>
            <a:endParaRPr lang="ar-SA" sz="8000" b="1" dirty="0" smtClean="0">
              <a:solidFill>
                <a:srgbClr val="5F3E85"/>
              </a:solidFill>
              <a:ea typeface="Calibri" charset="0"/>
              <a:cs typeface="Mishafi" charset="-78"/>
            </a:endParaRPr>
          </a:p>
          <a:p>
            <a:pPr marL="0" algn="ctr" defTabSz="914400" rtl="1" eaLnBrk="1" latinLnBrk="0" hangingPunct="1"/>
            <a:r>
              <a:rPr lang="ar-SA" sz="4400" b="1" dirty="0" smtClean="0">
                <a:solidFill>
                  <a:srgbClr val="5F3E85"/>
                </a:solidFill>
                <a:ea typeface="Calibri" charset="0"/>
                <a:cs typeface="Mishafi" charset="-78"/>
              </a:rPr>
              <a:t>أقيّم عشان نرفع الجودة  الأكاديمية  للكلية، ورفع مستوى المقررات وجعلها مميزة، بالإضافة إلى رفع مستوى الكادر الأكاديمي لجميع المقررات وتحسين أو إزالة أي سلبيات متعلقة بالمناهج</a:t>
            </a:r>
            <a:r>
              <a:rPr lang="x-none" sz="4400" b="1" dirty="0" smtClean="0">
                <a:solidFill>
                  <a:srgbClr val="5F3E85"/>
                </a:solidFill>
                <a:ea typeface="Calibri" charset="0"/>
                <a:cs typeface="Mishafi" charset="-78"/>
              </a:rPr>
              <a:t> </a:t>
            </a:r>
            <a:endParaRPr lang="en-US" sz="4400" b="1" dirty="0">
              <a:solidFill>
                <a:srgbClr val="5F3E85"/>
              </a:solidFill>
              <a:ea typeface="Calibri" charset="0"/>
              <a:cs typeface="Mishafi" charset="-78"/>
            </a:endParaRPr>
          </a:p>
        </p:txBody>
      </p:sp>
    </p:spTree>
    <p:extLst>
      <p:ext uri="{BB962C8B-B14F-4D97-AF65-F5344CB8AC3E}">
        <p14:creationId xmlns:p14="http://schemas.microsoft.com/office/powerpoint/2010/main" val="108103397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47930"/>
          </a:xfrm>
          <a:prstGeom prst="rect">
            <a:avLst/>
          </a:prstGeom>
        </p:spPr>
      </p:pic>
      <p:sp>
        <p:nvSpPr>
          <p:cNvPr id="2" name="TextBox 1"/>
          <p:cNvSpPr txBox="1"/>
          <p:nvPr/>
        </p:nvSpPr>
        <p:spPr>
          <a:xfrm>
            <a:off x="1245705" y="2285191"/>
            <a:ext cx="9369287" cy="3354765"/>
          </a:xfrm>
          <a:prstGeom prst="rect">
            <a:avLst/>
          </a:prstGeom>
          <a:noFill/>
        </p:spPr>
        <p:txBody>
          <a:bodyPr wrap="square" rtlCol="0">
            <a:spAutoFit/>
          </a:bodyPr>
          <a:lstStyle/>
          <a:p>
            <a:pPr marL="0" algn="ctr" defTabSz="914400" rtl="1" eaLnBrk="1" latinLnBrk="0" hangingPunct="1"/>
            <a:r>
              <a:rPr lang="ar-SA" sz="8000" b="1" dirty="0" smtClean="0">
                <a:solidFill>
                  <a:srgbClr val="5F3E85"/>
                </a:solidFill>
                <a:ea typeface="Calibri" charset="0"/>
                <a:cs typeface="Mishafi" charset="-78"/>
              </a:rPr>
              <a:t>ماهي التقييمات المطلوبة؟</a:t>
            </a:r>
          </a:p>
          <a:p>
            <a:pPr marL="0" algn="ctr" defTabSz="914400" rtl="1" eaLnBrk="1" latinLnBrk="0" hangingPunct="1"/>
            <a:r>
              <a:rPr lang="ar-SA" sz="4400" b="1" dirty="0" smtClean="0">
                <a:solidFill>
                  <a:srgbClr val="5F3E85"/>
                </a:solidFill>
                <a:ea typeface="Calibri" charset="0"/>
                <a:cs typeface="Mishafi" charset="-78"/>
              </a:rPr>
              <a:t>١. أعضاء هيئة التدريس</a:t>
            </a:r>
          </a:p>
          <a:p>
            <a:pPr marL="0" algn="ctr" defTabSz="914400" rtl="1" eaLnBrk="1" latinLnBrk="0" hangingPunct="1"/>
            <a:r>
              <a:rPr lang="ar-SA" sz="4400" b="1" dirty="0" smtClean="0">
                <a:solidFill>
                  <a:srgbClr val="5F3E85"/>
                </a:solidFill>
                <a:ea typeface="Calibri" charset="0"/>
                <a:cs typeface="Mishafi" charset="-78"/>
              </a:rPr>
              <a:t>٢. المقرر</a:t>
            </a:r>
          </a:p>
          <a:p>
            <a:pPr marL="0" algn="ctr" defTabSz="914400" rtl="1" eaLnBrk="1" latinLnBrk="0" hangingPunct="1"/>
            <a:r>
              <a:rPr lang="ar-SA" sz="4400" b="1" dirty="0" smtClean="0">
                <a:solidFill>
                  <a:srgbClr val="5F3E85"/>
                </a:solidFill>
                <a:ea typeface="Calibri" charset="0"/>
                <a:cs typeface="Mishafi" charset="-78"/>
              </a:rPr>
              <a:t>٣. الاختبار</a:t>
            </a:r>
            <a:endParaRPr lang="en-US" sz="4400" b="1" dirty="0">
              <a:solidFill>
                <a:srgbClr val="5F3E85"/>
              </a:solidFill>
              <a:ea typeface="Calibri" charset="0"/>
              <a:cs typeface="Mishafi" charset="-78"/>
            </a:endParaRPr>
          </a:p>
        </p:txBody>
      </p:sp>
    </p:spTree>
    <p:extLst>
      <p:ext uri="{BB962C8B-B14F-4D97-AF65-F5344CB8AC3E}">
        <p14:creationId xmlns:p14="http://schemas.microsoft.com/office/powerpoint/2010/main" val="122628017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47930"/>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48512" y="3995738"/>
            <a:ext cx="3810000" cy="3810000"/>
          </a:xfrm>
          <a:prstGeom prst="rect">
            <a:avLst/>
          </a:prstGeom>
        </p:spPr>
      </p:pic>
    </p:spTree>
    <p:extLst>
      <p:ext uri="{BB962C8B-B14F-4D97-AF65-F5344CB8AC3E}">
        <p14:creationId xmlns:p14="http://schemas.microsoft.com/office/powerpoint/2010/main" val="19334073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p:cNvGraphicFramePr>
          <p:nvPr>
            <p:extLst/>
          </p:nvPr>
        </p:nvGraphicFramePr>
        <p:xfrm>
          <a:off x="1083039" y="352597"/>
          <a:ext cx="10515600" cy="6400696"/>
        </p:xfrm>
        <a:graphic>
          <a:graphicData uri="http://schemas.openxmlformats.org/drawingml/2006/table">
            <a:tbl>
              <a:tblPr firstRow="1" bandRow="1">
                <a:tableStyleId>{8799B23B-EC83-4686-B30A-512413B5E67A}</a:tableStyleId>
              </a:tblPr>
              <a:tblGrid>
                <a:gridCol w="2292927"/>
                <a:gridCol w="4717473"/>
                <a:gridCol w="3505200"/>
              </a:tblGrid>
              <a:tr h="372656">
                <a:tc>
                  <a:txBody>
                    <a:bodyPr/>
                    <a:lstStyle/>
                    <a:p>
                      <a:endParaRPr lang="en-US" dirty="0"/>
                    </a:p>
                  </a:txBody>
                  <a:tcPr/>
                </a:tc>
                <a:tc>
                  <a:txBody>
                    <a:bodyPr/>
                    <a:lstStyle/>
                    <a:p>
                      <a:pPr algn="ctr"/>
                      <a:r>
                        <a:rPr lang="en-US" dirty="0" smtClean="0"/>
                        <a:t>F1</a:t>
                      </a:r>
                      <a:endParaRPr lang="en-US" dirty="0"/>
                    </a:p>
                  </a:txBody>
                  <a:tcPr/>
                </a:tc>
                <a:tc>
                  <a:txBody>
                    <a:bodyPr/>
                    <a:lstStyle/>
                    <a:p>
                      <a:pPr algn="ctr"/>
                      <a:r>
                        <a:rPr lang="en-US" dirty="0" smtClean="0"/>
                        <a:t>F2</a:t>
                      </a:r>
                      <a:endParaRPr lang="en-US" dirty="0"/>
                    </a:p>
                  </a:txBody>
                  <a:tcPr/>
                </a:tc>
              </a:tr>
              <a:tr h="638726">
                <a:tc rowSpan="4">
                  <a:txBody>
                    <a:bodyPr/>
                    <a:lstStyle/>
                    <a:p>
                      <a:r>
                        <a:rPr lang="en-US" dirty="0" smtClean="0"/>
                        <a:t>First cycle </a:t>
                      </a:r>
                      <a:endParaRPr lang="en-US" dirty="0"/>
                    </a:p>
                  </a:txBody>
                  <a:tcPr>
                    <a:solidFill>
                      <a:schemeClr val="accent1">
                        <a:lumMod val="40000"/>
                        <a:lumOff val="60000"/>
                      </a:schemeClr>
                    </a:solidFill>
                  </a:tcPr>
                </a:tc>
                <a:tc gridSpan="2">
                  <a:txBody>
                    <a:bodyPr/>
                    <a:lstStyle/>
                    <a:p>
                      <a:pPr algn="ctr"/>
                      <a:r>
                        <a:rPr lang="en-US" dirty="0" smtClean="0"/>
                        <a:t>OB\GYNE </a:t>
                      </a:r>
                    </a:p>
                    <a:p>
                      <a:pPr algn="ctr"/>
                      <a:r>
                        <a:rPr lang="en-US" dirty="0" smtClean="0"/>
                        <a:t>Midterm</a:t>
                      </a:r>
                      <a:r>
                        <a:rPr lang="en-US" baseline="0" dirty="0" smtClean="0"/>
                        <a:t> </a:t>
                      </a:r>
                      <a:endParaRPr lang="en-US" dirty="0"/>
                    </a:p>
                  </a:txBody>
                  <a:tcPr>
                    <a:solidFill>
                      <a:schemeClr val="accent1">
                        <a:lumMod val="40000"/>
                        <a:lumOff val="60000"/>
                      </a:schemeClr>
                    </a:solidFill>
                  </a:tcPr>
                </a:tc>
                <a:tc hMerge="1">
                  <a:txBody>
                    <a:bodyPr/>
                    <a:lstStyle/>
                    <a:p>
                      <a:endParaRPr lang="en-US" dirty="0"/>
                    </a:p>
                  </a:txBody>
                  <a:tcPr/>
                </a:tc>
              </a:tr>
              <a:tr h="331155">
                <a:tc vMerge="1">
                  <a:txBody>
                    <a:bodyPr/>
                    <a:lstStyle/>
                    <a:p>
                      <a:endParaRPr lang="en-US" dirty="0"/>
                    </a:p>
                  </a:txBody>
                  <a:tcPr/>
                </a:tc>
                <a:tc>
                  <a:txBody>
                    <a:bodyPr/>
                    <a:lstStyle/>
                    <a:p>
                      <a:r>
                        <a:rPr lang="en-US" dirty="0" smtClean="0"/>
                        <a:t>OB\GYNE</a:t>
                      </a:r>
                      <a:endParaRPr lang="en-US" dirty="0"/>
                    </a:p>
                  </a:txBody>
                  <a:tcPr>
                    <a:solidFill>
                      <a:schemeClr val="accent1">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Anesthesia (2 weeks)</a:t>
                      </a:r>
                    </a:p>
                  </a:txBody>
                  <a:tcPr>
                    <a:solidFill>
                      <a:schemeClr val="accent1">
                        <a:lumMod val="40000"/>
                        <a:lumOff val="60000"/>
                      </a:schemeClr>
                    </a:solidFill>
                  </a:tcPr>
                </a:tc>
              </a:tr>
              <a:tr h="331155">
                <a:tc vMerge="1">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Anesthesia (2 weeks)</a:t>
                      </a:r>
                    </a:p>
                  </a:txBody>
                  <a:tcPr>
                    <a:solidFill>
                      <a:schemeClr val="accent1">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OB\GYNE</a:t>
                      </a:r>
                    </a:p>
                  </a:txBody>
                  <a:tcPr>
                    <a:solidFill>
                      <a:schemeClr val="accent1">
                        <a:lumMod val="40000"/>
                        <a:lumOff val="60000"/>
                      </a:schemeClr>
                    </a:solidFill>
                  </a:tcPr>
                </a:tc>
              </a:tr>
              <a:tr h="414225">
                <a:tc vMerge="1">
                  <a:txBody>
                    <a:bodyPr/>
                    <a:lstStyle/>
                    <a:p>
                      <a:endParaRPr lang="en-US" dirty="0"/>
                    </a:p>
                  </a:txBody>
                  <a:tcPr/>
                </a:tc>
                <a:tc gridSpan="2">
                  <a:txBody>
                    <a:bodyPr/>
                    <a:lstStyle/>
                    <a:p>
                      <a:pPr algn="ctr"/>
                      <a:r>
                        <a:rPr lang="en-US" dirty="0" smtClean="0"/>
                        <a:t>Final OB\GYNE</a:t>
                      </a:r>
                      <a:r>
                        <a:rPr lang="en-US" baseline="0" dirty="0" smtClean="0"/>
                        <a:t> + </a:t>
                      </a:r>
                      <a:r>
                        <a:rPr lang="en-US" dirty="0" smtClean="0"/>
                        <a:t>Anesthesia </a:t>
                      </a:r>
                      <a:endParaRPr lang="en-US" dirty="0"/>
                    </a:p>
                  </a:txBody>
                  <a:tcPr>
                    <a:solidFill>
                      <a:schemeClr val="accent1">
                        <a:lumMod val="40000"/>
                        <a:lumOff val="60000"/>
                      </a:schemeClr>
                    </a:solidFill>
                  </a:tcPr>
                </a:tc>
                <a:tc hMerge="1">
                  <a:txBody>
                    <a:bodyPr/>
                    <a:lstStyle/>
                    <a:p>
                      <a:endParaRPr lang="en-US" dirty="0"/>
                    </a:p>
                  </a:txBody>
                  <a:tcPr/>
                </a:tc>
              </a:tr>
              <a:tr h="414225">
                <a:tc rowSpan="4">
                  <a:txBody>
                    <a:bodyPr/>
                    <a:lstStyle/>
                    <a:p>
                      <a:r>
                        <a:rPr lang="en-US" dirty="0" smtClean="0"/>
                        <a:t>Second cycle </a:t>
                      </a:r>
                      <a:endParaRPr lang="en-US" dirty="0"/>
                    </a:p>
                  </a:txBody>
                  <a:tcPr>
                    <a:solidFill>
                      <a:schemeClr val="accent4">
                        <a:lumMod val="40000"/>
                        <a:lumOff val="60000"/>
                      </a:schemeClr>
                    </a:solidFill>
                  </a:tcPr>
                </a:tc>
                <a:tc>
                  <a:txBody>
                    <a:bodyPr/>
                    <a:lstStyle/>
                    <a:p>
                      <a:r>
                        <a:rPr lang="en-US" dirty="0" smtClean="0"/>
                        <a:t>Ortho</a:t>
                      </a:r>
                      <a:endParaRPr lang="en-US" dirty="0"/>
                    </a:p>
                  </a:txBody>
                  <a:tcPr>
                    <a:solidFill>
                      <a:schemeClr val="accent4">
                        <a:lumMod val="40000"/>
                        <a:lumOff val="60000"/>
                      </a:schemeClr>
                    </a:solidFill>
                  </a:tcPr>
                </a:tc>
                <a:tc>
                  <a:txBody>
                    <a:bodyPr/>
                    <a:lstStyle/>
                    <a:p>
                      <a:r>
                        <a:rPr lang="en-US" dirty="0" smtClean="0"/>
                        <a:t>ENT + </a:t>
                      </a:r>
                      <a:r>
                        <a:rPr lang="en-US" dirty="0" err="1" smtClean="0"/>
                        <a:t>Ophtha</a:t>
                      </a:r>
                      <a:r>
                        <a:rPr lang="en-US" baseline="0" dirty="0" smtClean="0"/>
                        <a:t> </a:t>
                      </a:r>
                      <a:endParaRPr lang="en-US" dirty="0"/>
                    </a:p>
                  </a:txBody>
                  <a:tcPr>
                    <a:solidFill>
                      <a:schemeClr val="accent4">
                        <a:lumMod val="40000"/>
                        <a:lumOff val="60000"/>
                      </a:schemeClr>
                    </a:solidFill>
                  </a:tcPr>
                </a:tc>
              </a:tr>
              <a:tr h="414225">
                <a:tc vMerge="1">
                  <a:txBody>
                    <a:bodyPr/>
                    <a:lstStyle/>
                    <a:p>
                      <a:endParaRPr lang="en-US" dirty="0"/>
                    </a:p>
                  </a:txBody>
                  <a:tcPr/>
                </a:tc>
                <a:tc>
                  <a:txBody>
                    <a:bodyPr/>
                    <a:lstStyle/>
                    <a:p>
                      <a:r>
                        <a:rPr lang="en-US" dirty="0" err="1" smtClean="0"/>
                        <a:t>Osce</a:t>
                      </a:r>
                      <a:r>
                        <a:rPr lang="en-US" baseline="0" dirty="0" smtClean="0"/>
                        <a:t> </a:t>
                      </a:r>
                      <a:r>
                        <a:rPr lang="en-US" baseline="0" dirty="0" err="1" smtClean="0"/>
                        <a:t>ortho</a:t>
                      </a:r>
                      <a:r>
                        <a:rPr lang="en-US" baseline="0" dirty="0" smtClean="0"/>
                        <a:t> </a:t>
                      </a:r>
                      <a:endParaRPr lang="en-US" dirty="0"/>
                    </a:p>
                  </a:txBody>
                  <a:tcPr>
                    <a:solidFill>
                      <a:schemeClr val="accent4">
                        <a:lumMod val="40000"/>
                        <a:lumOff val="60000"/>
                      </a:schemeClr>
                    </a:solidFill>
                  </a:tcPr>
                </a:tc>
                <a:tc>
                  <a:txBody>
                    <a:bodyPr/>
                    <a:lstStyle/>
                    <a:p>
                      <a:r>
                        <a:rPr lang="en-US" dirty="0" smtClean="0"/>
                        <a:t>Nothing</a:t>
                      </a:r>
                      <a:endParaRPr lang="en-US" dirty="0"/>
                    </a:p>
                  </a:txBody>
                  <a:tcPr>
                    <a:solidFill>
                      <a:schemeClr val="accent4">
                        <a:lumMod val="40000"/>
                        <a:lumOff val="60000"/>
                      </a:schemeClr>
                    </a:solidFill>
                  </a:tcPr>
                </a:tc>
              </a:tr>
              <a:tr h="476705">
                <a:tc vMerge="1">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ENT + </a:t>
                      </a:r>
                      <a:r>
                        <a:rPr lang="en-US" dirty="0" err="1" smtClean="0"/>
                        <a:t>Ophtha</a:t>
                      </a:r>
                      <a:r>
                        <a:rPr lang="en-US" baseline="0" dirty="0" smtClean="0"/>
                        <a:t> </a:t>
                      </a:r>
                      <a:endParaRPr lang="en-US" dirty="0" smtClean="0"/>
                    </a:p>
                  </a:txBody>
                  <a:tcPr>
                    <a:solidFill>
                      <a:schemeClr val="accent4">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Ortho</a:t>
                      </a:r>
                      <a:r>
                        <a:rPr lang="en-US" baseline="0" dirty="0" smtClean="0"/>
                        <a:t> +</a:t>
                      </a:r>
                      <a:r>
                        <a:rPr lang="en-US" dirty="0" smtClean="0"/>
                        <a:t>Ortho </a:t>
                      </a:r>
                      <a:r>
                        <a:rPr lang="en-US" dirty="0" err="1" smtClean="0"/>
                        <a:t>osce</a:t>
                      </a:r>
                      <a:r>
                        <a:rPr lang="en-US" dirty="0" smtClean="0"/>
                        <a:t> </a:t>
                      </a:r>
                    </a:p>
                  </a:txBody>
                  <a:tcPr>
                    <a:solidFill>
                      <a:schemeClr val="accent4">
                        <a:lumMod val="40000"/>
                        <a:lumOff val="60000"/>
                      </a:schemeClr>
                    </a:solidFill>
                  </a:tcPr>
                </a:tc>
              </a:tr>
              <a:tr h="414225">
                <a:tc vMerge="1">
                  <a:txBody>
                    <a:bodyPr/>
                    <a:lstStyle/>
                    <a:p>
                      <a:endParaRPr lang="en-US" dirty="0"/>
                    </a:p>
                  </a:txBody>
                  <a:tcPr/>
                </a:tc>
                <a:tc gridSpan="2">
                  <a:txBody>
                    <a:bodyPr/>
                    <a:lstStyle/>
                    <a:p>
                      <a:pPr algn="ctr"/>
                      <a:r>
                        <a:rPr lang="en-US" dirty="0" smtClean="0"/>
                        <a:t>Final ENT + </a:t>
                      </a:r>
                      <a:r>
                        <a:rPr lang="en-US" dirty="0" err="1" smtClean="0"/>
                        <a:t>optha</a:t>
                      </a:r>
                      <a:r>
                        <a:rPr lang="en-US" baseline="0" dirty="0" smtClean="0"/>
                        <a:t> + </a:t>
                      </a:r>
                      <a:r>
                        <a:rPr lang="en-US" baseline="0" dirty="0" err="1" smtClean="0"/>
                        <a:t>ortho</a:t>
                      </a:r>
                      <a:endParaRPr lang="en-US" dirty="0"/>
                    </a:p>
                  </a:txBody>
                  <a:tcPr>
                    <a:solidFill>
                      <a:schemeClr val="accent4">
                        <a:lumMod val="40000"/>
                        <a:lumOff val="60000"/>
                      </a:schemeClr>
                    </a:solidFill>
                  </a:tcPr>
                </a:tc>
                <a:tc hMerge="1">
                  <a:txBody>
                    <a:bodyPr/>
                    <a:lstStyle/>
                    <a:p>
                      <a:endParaRPr lang="en-US" dirty="0"/>
                    </a:p>
                  </a:txBody>
                  <a:tcPr/>
                </a:tc>
              </a:tr>
              <a:tr h="414225">
                <a:tc rowSpan="5">
                  <a:txBody>
                    <a:bodyPr/>
                    <a:lstStyle/>
                    <a:p>
                      <a:r>
                        <a:rPr lang="en-US" dirty="0" smtClean="0"/>
                        <a:t>Third cycle</a:t>
                      </a:r>
                      <a:endParaRPr lang="en-US" dirty="0"/>
                    </a:p>
                  </a:txBody>
                  <a:tcPr>
                    <a:solidFill>
                      <a:schemeClr val="accent5">
                        <a:lumMod val="40000"/>
                        <a:lumOff val="60000"/>
                      </a:schemeClr>
                    </a:solidFill>
                  </a:tcPr>
                </a:tc>
                <a:tc>
                  <a:txBody>
                    <a:bodyPr/>
                    <a:lstStyle/>
                    <a:p>
                      <a:r>
                        <a:rPr lang="en-US" baseline="0" dirty="0" smtClean="0"/>
                        <a:t>PHC</a:t>
                      </a:r>
                      <a:endParaRPr lang="en-US" dirty="0"/>
                    </a:p>
                  </a:txBody>
                  <a:tcPr>
                    <a:solidFill>
                      <a:schemeClr val="accent5">
                        <a:lumMod val="40000"/>
                        <a:lumOff val="60000"/>
                      </a:schemeClr>
                    </a:solidFill>
                  </a:tcPr>
                </a:tc>
                <a:tc>
                  <a:txBody>
                    <a:bodyPr/>
                    <a:lstStyle/>
                    <a:p>
                      <a:r>
                        <a:rPr lang="en-US" dirty="0" smtClean="0"/>
                        <a:t>Dermatology + psychiatry</a:t>
                      </a:r>
                      <a:endParaRPr lang="en-US" dirty="0"/>
                    </a:p>
                  </a:txBody>
                  <a:tcPr>
                    <a:solidFill>
                      <a:schemeClr val="accent5">
                        <a:lumMod val="40000"/>
                        <a:lumOff val="60000"/>
                      </a:schemeClr>
                    </a:solidFill>
                  </a:tcPr>
                </a:tc>
              </a:tr>
              <a:tr h="414225">
                <a:tc vMerge="1">
                  <a:txBody>
                    <a:bodyPr/>
                    <a:lstStyle/>
                    <a:p>
                      <a:endParaRPr lang="en-US" dirty="0"/>
                    </a:p>
                  </a:txBody>
                  <a:tcPr/>
                </a:tc>
                <a:tc>
                  <a:txBody>
                    <a:bodyPr/>
                    <a:lstStyle/>
                    <a:p>
                      <a:r>
                        <a:rPr lang="en-US" dirty="0" smtClean="0"/>
                        <a:t>nothing</a:t>
                      </a:r>
                      <a:endParaRPr lang="en-US" dirty="0"/>
                    </a:p>
                  </a:txBody>
                  <a:tcPr>
                    <a:solidFill>
                      <a:schemeClr val="accent5">
                        <a:lumMod val="40000"/>
                        <a:lumOff val="60000"/>
                      </a:schemeClr>
                    </a:solidFill>
                  </a:tcPr>
                </a:tc>
                <a:tc>
                  <a:txBody>
                    <a:bodyPr/>
                    <a:lstStyle/>
                    <a:p>
                      <a:r>
                        <a:rPr lang="en-US" dirty="0" smtClean="0"/>
                        <a:t>Dermatology midterm</a:t>
                      </a:r>
                      <a:r>
                        <a:rPr lang="en-US" baseline="0" dirty="0" smtClean="0"/>
                        <a:t> \ </a:t>
                      </a:r>
                      <a:r>
                        <a:rPr lang="en-US" baseline="0" dirty="0" err="1" smtClean="0"/>
                        <a:t>psycatry</a:t>
                      </a:r>
                      <a:r>
                        <a:rPr lang="en-US" baseline="0" dirty="0" smtClean="0"/>
                        <a:t> video and case</a:t>
                      </a:r>
                      <a:endParaRPr lang="en-US" dirty="0"/>
                    </a:p>
                  </a:txBody>
                  <a:tcPr>
                    <a:solidFill>
                      <a:schemeClr val="accent5">
                        <a:lumMod val="40000"/>
                        <a:lumOff val="60000"/>
                      </a:schemeClr>
                    </a:solidFill>
                  </a:tcPr>
                </a:tc>
              </a:tr>
              <a:tr h="414225">
                <a:tc vMerge="1">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Dermatology + psychiatry</a:t>
                      </a:r>
                    </a:p>
                  </a:txBody>
                  <a:tcPr>
                    <a:solidFill>
                      <a:schemeClr val="accent5">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PHC</a:t>
                      </a:r>
                      <a:endParaRPr lang="en-US" dirty="0" smtClean="0"/>
                    </a:p>
                  </a:txBody>
                  <a:tcPr>
                    <a:solidFill>
                      <a:schemeClr val="accent5">
                        <a:lumMod val="40000"/>
                        <a:lumOff val="60000"/>
                      </a:schemeClr>
                    </a:solidFill>
                  </a:tcPr>
                </a:tc>
              </a:tr>
              <a:tr h="414225">
                <a:tc vMerge="1">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Dermatology midterm</a:t>
                      </a:r>
                      <a:r>
                        <a:rPr lang="en-US" baseline="0" dirty="0" smtClean="0"/>
                        <a:t> \ </a:t>
                      </a:r>
                      <a:r>
                        <a:rPr lang="en-US" dirty="0" smtClean="0"/>
                        <a:t>psychiatry</a:t>
                      </a:r>
                      <a:r>
                        <a:rPr lang="en-US" baseline="0" dirty="0" smtClean="0"/>
                        <a:t> video and case</a:t>
                      </a:r>
                      <a:endParaRPr lang="en-US" dirty="0" smtClean="0"/>
                    </a:p>
                  </a:txBody>
                  <a:tcPr>
                    <a:solidFill>
                      <a:schemeClr val="accent5">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Nothing</a:t>
                      </a:r>
                      <a:r>
                        <a:rPr lang="en-US" baseline="0" dirty="0" smtClean="0"/>
                        <a:t> </a:t>
                      </a:r>
                      <a:endParaRPr lang="en-US" dirty="0" smtClean="0"/>
                    </a:p>
                  </a:txBody>
                  <a:tcPr>
                    <a:solidFill>
                      <a:schemeClr val="accent5">
                        <a:lumMod val="40000"/>
                        <a:lumOff val="60000"/>
                      </a:schemeClr>
                    </a:solidFill>
                  </a:tcPr>
                </a:tc>
              </a:tr>
              <a:tr h="414225">
                <a:tc vMerge="1">
                  <a:txBody>
                    <a:bodyPr/>
                    <a:lstStyle/>
                    <a:p>
                      <a:endParaRPr lang="en-US" dirty="0"/>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Final PHC + dermatology + psychiatry</a:t>
                      </a:r>
                    </a:p>
                  </a:txBody>
                  <a:tcPr>
                    <a:solidFill>
                      <a:schemeClr val="accent5">
                        <a:lumMod val="40000"/>
                        <a:lumOff val="60000"/>
                      </a:schemeClr>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txBody>
                  <a:tcPr/>
                </a:tc>
              </a:tr>
            </a:tbl>
          </a:graphicData>
        </a:graphic>
      </p:graphicFrame>
    </p:spTree>
    <p:extLst>
      <p:ext uri="{BB962C8B-B14F-4D97-AF65-F5344CB8AC3E}">
        <p14:creationId xmlns:p14="http://schemas.microsoft.com/office/powerpoint/2010/main" val="16284435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0514" y="0"/>
            <a:ext cx="10178322" cy="1492132"/>
          </a:xfrm>
        </p:spPr>
        <p:txBody>
          <a:bodyPr>
            <a:normAutofit/>
          </a:bodyPr>
          <a:lstStyle/>
          <a:p>
            <a:r>
              <a:rPr lang="en-US" sz="48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Not all cycles in KKUH!!!</a:t>
            </a:r>
          </a:p>
        </p:txBody>
      </p:sp>
      <p:graphicFrame>
        <p:nvGraphicFramePr>
          <p:cNvPr id="4" name="Diagram 3"/>
          <p:cNvGraphicFramePr/>
          <p:nvPr>
            <p:extLst/>
          </p:nvPr>
        </p:nvGraphicFramePr>
        <p:xfrm>
          <a:off x="1118119" y="1380597"/>
          <a:ext cx="3384376" cy="1008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nvPr>
        </p:nvGraphicFramePr>
        <p:xfrm>
          <a:off x="3267727" y="2705231"/>
          <a:ext cx="4599271" cy="148208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 name="Diagram 5"/>
          <p:cNvGraphicFramePr/>
          <p:nvPr>
            <p:extLst/>
          </p:nvPr>
        </p:nvGraphicFramePr>
        <p:xfrm>
          <a:off x="5140232" y="4306439"/>
          <a:ext cx="6804248" cy="2780928"/>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17192483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Logbooks:</a:t>
            </a:r>
          </a:p>
        </p:txBody>
      </p:sp>
      <p:sp>
        <p:nvSpPr>
          <p:cNvPr id="3" name="Content Placeholder 2"/>
          <p:cNvSpPr>
            <a:spLocks noGrp="1"/>
          </p:cNvSpPr>
          <p:nvPr>
            <p:ph idx="1"/>
          </p:nvPr>
        </p:nvSpPr>
        <p:spPr/>
        <p:txBody>
          <a:bodyPr>
            <a:normAutofit lnSpcReduction="10000"/>
          </a:bodyPr>
          <a:lstStyle/>
          <a:p>
            <a:pPr marL="914400" lvl="1" indent="-457200">
              <a:buFont typeface="Arial" panose="020B0604020202020204" pitchFamily="34" charset="0"/>
              <a:buChar char="•"/>
            </a:pPr>
            <a:r>
              <a:rPr lang="en-US" sz="2800" i="1" dirty="0" smtClean="0">
                <a:solidFill>
                  <a:schemeClr val="bg2">
                    <a:lumMod val="25000"/>
                  </a:schemeClr>
                </a:solidFill>
              </a:rPr>
              <a:t>Required </a:t>
            </a:r>
            <a:r>
              <a:rPr lang="en-US" sz="2800" i="1" dirty="0">
                <a:solidFill>
                  <a:schemeClr val="bg2">
                    <a:lumMod val="25000"/>
                  </a:schemeClr>
                </a:solidFill>
              </a:rPr>
              <a:t>by some cycles: </a:t>
            </a:r>
            <a:r>
              <a:rPr lang="en-US" sz="2800" i="1" dirty="0" err="1">
                <a:solidFill>
                  <a:schemeClr val="bg2">
                    <a:lumMod val="25000"/>
                  </a:schemeClr>
                </a:solidFill>
              </a:rPr>
              <a:t>Obgyne</a:t>
            </a:r>
            <a:r>
              <a:rPr lang="en-US" sz="2800" i="1" dirty="0">
                <a:solidFill>
                  <a:schemeClr val="bg2">
                    <a:lumMod val="25000"/>
                  </a:schemeClr>
                </a:solidFill>
              </a:rPr>
              <a:t>, Anesthesia, Primary Care)</a:t>
            </a:r>
          </a:p>
          <a:p>
            <a:pPr marL="914400" lvl="1" indent="-457200">
              <a:buFont typeface="Arial" panose="020B0604020202020204" pitchFamily="34" charset="0"/>
              <a:buChar char="•"/>
            </a:pPr>
            <a:r>
              <a:rPr lang="en-US" sz="2800" i="1" dirty="0">
                <a:solidFill>
                  <a:schemeClr val="bg2">
                    <a:lumMod val="25000"/>
                  </a:schemeClr>
                </a:solidFill>
              </a:rPr>
              <a:t>They’re graded (usually)</a:t>
            </a:r>
          </a:p>
          <a:p>
            <a:pPr marL="914400" lvl="1" indent="-457200">
              <a:buFont typeface="Arial" panose="020B0604020202020204" pitchFamily="34" charset="0"/>
              <a:buChar char="•"/>
            </a:pPr>
            <a:r>
              <a:rPr lang="en-US" sz="2800" i="1" dirty="0">
                <a:solidFill>
                  <a:schemeClr val="bg2">
                    <a:lumMod val="25000"/>
                  </a:schemeClr>
                </a:solidFill>
              </a:rPr>
              <a:t>You fill in cases you have seen</a:t>
            </a:r>
          </a:p>
          <a:p>
            <a:pPr marL="914400" lvl="1" indent="-457200">
              <a:buFont typeface="Arial" panose="020B0604020202020204" pitchFamily="34" charset="0"/>
              <a:buChar char="•"/>
            </a:pPr>
            <a:r>
              <a:rPr lang="en-US" sz="2800" i="1" dirty="0">
                <a:solidFill>
                  <a:schemeClr val="bg2">
                    <a:lumMod val="25000"/>
                  </a:schemeClr>
                </a:solidFill>
              </a:rPr>
              <a:t>Different layout and requirements according to the department</a:t>
            </a:r>
          </a:p>
          <a:p>
            <a:pPr marL="914400" lvl="1" indent="-457200">
              <a:buFont typeface="Arial" panose="020B0604020202020204" pitchFamily="34" charset="0"/>
              <a:buChar char="•"/>
            </a:pPr>
            <a:r>
              <a:rPr lang="en-US" sz="2800" i="1" dirty="0">
                <a:solidFill>
                  <a:schemeClr val="bg2">
                    <a:lumMod val="25000"/>
                  </a:schemeClr>
                </a:solidFill>
              </a:rPr>
              <a:t>Keep it with you in all practical sessions (clinics, OR... </a:t>
            </a:r>
            <a:r>
              <a:rPr lang="en-US" sz="2800" i="1" dirty="0" err="1">
                <a:solidFill>
                  <a:schemeClr val="bg2">
                    <a:lumMod val="25000"/>
                  </a:schemeClr>
                </a:solidFill>
              </a:rPr>
              <a:t>Etc</a:t>
            </a:r>
            <a:r>
              <a:rPr lang="en-US" sz="2800" i="1" dirty="0">
                <a:solidFill>
                  <a:schemeClr val="bg2">
                    <a:lumMod val="25000"/>
                  </a:schemeClr>
                </a:solidFill>
              </a:rPr>
              <a:t>) so you can fill the cases. Or you can write them down on a paper and then copy them to the </a:t>
            </a:r>
            <a:r>
              <a:rPr lang="en-US" sz="2800" i="1" dirty="0" smtClean="0">
                <a:solidFill>
                  <a:schemeClr val="bg2">
                    <a:lumMod val="25000"/>
                  </a:schemeClr>
                </a:solidFill>
              </a:rPr>
              <a:t>logbook</a:t>
            </a:r>
          </a:p>
          <a:p>
            <a:pPr marL="914400" lvl="1" indent="-457200">
              <a:buFont typeface="Arial" panose="020B0604020202020204" pitchFamily="34" charset="0"/>
              <a:buChar char="•"/>
            </a:pPr>
            <a:r>
              <a:rPr lang="en-US" sz="2800" i="1" dirty="0" smtClean="0">
                <a:solidFill>
                  <a:schemeClr val="bg2">
                    <a:lumMod val="25000"/>
                  </a:schemeClr>
                </a:solidFill>
              </a:rPr>
              <a:t>Write them well because they read them !!</a:t>
            </a:r>
          </a:p>
          <a:p>
            <a:pPr marL="914400" lvl="1" indent="-457200">
              <a:buFont typeface="Arial" panose="020B0604020202020204" pitchFamily="34" charset="0"/>
              <a:buChar char="•"/>
            </a:pPr>
            <a:r>
              <a:rPr lang="en-US" sz="2800" i="1" dirty="0" smtClean="0">
                <a:solidFill>
                  <a:schemeClr val="bg2">
                    <a:lumMod val="25000"/>
                  </a:schemeClr>
                </a:solidFill>
              </a:rPr>
              <a:t>Ask each department to set a date for submission. </a:t>
            </a:r>
            <a:endParaRPr lang="en-US" sz="2800" i="1" dirty="0">
              <a:solidFill>
                <a:schemeClr val="bg2">
                  <a:lumMod val="25000"/>
                </a:schemeClr>
              </a:solidFill>
            </a:endParaRPr>
          </a:p>
          <a:p>
            <a:endParaRPr lang="en-US" dirty="0"/>
          </a:p>
        </p:txBody>
      </p:sp>
    </p:spTree>
    <p:extLst>
      <p:ext uri="{BB962C8B-B14F-4D97-AF65-F5344CB8AC3E}">
        <p14:creationId xmlns:p14="http://schemas.microsoft.com/office/powerpoint/2010/main" val="10141110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8000" dirty="0">
                <a:solidFill>
                  <a:schemeClr val="accent2">
                    <a:lumMod val="75000"/>
                  </a:schemeClr>
                </a:solidFill>
                <a:effectLst>
                  <a:outerShdw blurRad="38100" dist="38100" dir="2700000" algn="tl">
                    <a:srgbClr val="000000">
                      <a:alpha val="43137"/>
                    </a:srgbClr>
                  </a:outerShdw>
                </a:effectLst>
                <a:latin typeface="Georgia" panose="02040502050405020303" pitchFamily="18" charset="0"/>
              </a:rPr>
              <a:t>OB-GYN</a:t>
            </a:r>
          </a:p>
        </p:txBody>
      </p:sp>
    </p:spTree>
    <p:extLst>
      <p:ext uri="{BB962C8B-B14F-4D97-AF65-F5344CB8AC3E}">
        <p14:creationId xmlns:p14="http://schemas.microsoft.com/office/powerpoint/2010/main" val="1734749389"/>
      </p:ext>
    </p:extLst>
  </p:cSld>
  <p:clrMapOvr>
    <a:masterClrMapping/>
  </p:clrMapOvr>
</p:sld>
</file>

<file path=ppt/theme/theme1.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629</TotalTime>
  <Words>2580</Words>
  <Application>Microsoft Macintosh PowerPoint</Application>
  <PresentationFormat>Widescreen</PresentationFormat>
  <Paragraphs>386</Paragraphs>
  <Slides>53</Slides>
  <Notes>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53</vt:i4>
      </vt:variant>
    </vt:vector>
  </HeadingPairs>
  <TitlesOfParts>
    <vt:vector size="65" baseType="lpstr">
      <vt:lpstr>Adobe Devanagari</vt:lpstr>
      <vt:lpstr>Al Tarikh</vt:lpstr>
      <vt:lpstr>Calibri</vt:lpstr>
      <vt:lpstr>Georgia</vt:lpstr>
      <vt:lpstr>Helvetica</vt:lpstr>
      <vt:lpstr>MingLiU</vt:lpstr>
      <vt:lpstr>Mishafi</vt:lpstr>
      <vt:lpstr>Symbol</vt:lpstr>
      <vt:lpstr>Tahoma</vt:lpstr>
      <vt:lpstr>Trebuchet MS</vt:lpstr>
      <vt:lpstr>Arial</vt:lpstr>
      <vt:lpstr>Office Theme</vt:lpstr>
      <vt:lpstr>PowerPoint Presentation</vt:lpstr>
      <vt:lpstr>Brief talk </vt:lpstr>
      <vt:lpstr>3rd Year vs. 4th Year</vt:lpstr>
      <vt:lpstr>You will start attending clinics and OR</vt:lpstr>
      <vt:lpstr>4th Year Cycles</vt:lpstr>
      <vt:lpstr>PowerPoint Presentation</vt:lpstr>
      <vt:lpstr>Not all cycles in KKUH!!!</vt:lpstr>
      <vt:lpstr>Logbooks:</vt:lpstr>
      <vt:lpstr>OB-GYN</vt:lpstr>
      <vt:lpstr>New curriculum!!! </vt:lpstr>
      <vt:lpstr>PowerPoint Presentation</vt:lpstr>
      <vt:lpstr>CBD</vt:lpstr>
      <vt:lpstr>Mini-CEX</vt:lpstr>
      <vt:lpstr>Skill lab:</vt:lpstr>
      <vt:lpstr>ER</vt:lpstr>
      <vt:lpstr>Labor and delivery:</vt:lpstr>
      <vt:lpstr>Logbook</vt:lpstr>
      <vt:lpstr>OSCE:</vt:lpstr>
      <vt:lpstr>References </vt:lpstr>
      <vt:lpstr>References</vt:lpstr>
      <vt:lpstr>Anesthesia</vt:lpstr>
      <vt:lpstr>Anesthesia</vt:lpstr>
      <vt:lpstr>What you will take?</vt:lpstr>
      <vt:lpstr>Anesthesia Logbook</vt:lpstr>
      <vt:lpstr>Orthopedics</vt:lpstr>
      <vt:lpstr>Orthopedics</vt:lpstr>
      <vt:lpstr>PowerPoint Presentation</vt:lpstr>
      <vt:lpstr>Ophthalmology</vt:lpstr>
      <vt:lpstr>Ophthalmology</vt:lpstr>
      <vt:lpstr>PowerPoint Presentation</vt:lpstr>
      <vt:lpstr>ENT</vt:lpstr>
      <vt:lpstr>PowerPoint Presentation</vt:lpstr>
      <vt:lpstr>PowerPoint Presentation</vt:lpstr>
      <vt:lpstr>Psychiatry</vt:lpstr>
      <vt:lpstr>PowerPoint Presentation</vt:lpstr>
      <vt:lpstr>PowerPoint Presentation</vt:lpstr>
      <vt:lpstr>Dermatology</vt:lpstr>
      <vt:lpstr>PowerPoint Presentation</vt:lpstr>
      <vt:lpstr>PowerPoint Presentation</vt:lpstr>
      <vt:lpstr>Primary Care</vt:lpstr>
      <vt:lpstr>PowerPoint Presentation</vt:lpstr>
      <vt:lpstr>PowerPoint Presentation</vt:lpstr>
      <vt:lpstr>OR Sessions</vt:lpstr>
      <vt:lpstr>Elective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أحمد</dc:creator>
  <cp:lastModifiedBy>أحمد</cp:lastModifiedBy>
  <cp:revision>14</cp:revision>
  <dcterms:created xsi:type="dcterms:W3CDTF">2017-08-18T01:14:42Z</dcterms:created>
  <dcterms:modified xsi:type="dcterms:W3CDTF">2017-09-15T15:55:52Z</dcterms:modified>
</cp:coreProperties>
</file>