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</p:sldMasterIdLst>
  <p:notesMasterIdLst>
    <p:notesMasterId r:id="rId36"/>
  </p:notesMasterIdLst>
  <p:sldIdLst>
    <p:sldId id="256" r:id="rId2"/>
    <p:sldId id="352" r:id="rId3"/>
    <p:sldId id="367" r:id="rId4"/>
    <p:sldId id="339" r:id="rId5"/>
    <p:sldId id="336" r:id="rId6"/>
    <p:sldId id="368" r:id="rId7"/>
    <p:sldId id="319" r:id="rId8"/>
    <p:sldId id="320" r:id="rId9"/>
    <p:sldId id="326" r:id="rId10"/>
    <p:sldId id="341" r:id="rId11"/>
    <p:sldId id="324" r:id="rId12"/>
    <p:sldId id="321" r:id="rId13"/>
    <p:sldId id="322" r:id="rId14"/>
    <p:sldId id="323" r:id="rId15"/>
    <p:sldId id="342" r:id="rId16"/>
    <p:sldId id="343" r:id="rId17"/>
    <p:sldId id="353" r:id="rId18"/>
    <p:sldId id="354" r:id="rId19"/>
    <p:sldId id="355" r:id="rId20"/>
    <p:sldId id="327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25" r:id="rId32"/>
    <p:sldId id="335" r:id="rId33"/>
    <p:sldId id="334" r:id="rId34"/>
    <p:sldId id="280" r:id="rId3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8581300D-6E4B-4200-A758-97B0F5CE2E00}">
  <a:tblStyle styleId="{8581300D-6E4B-4200-A758-97B0F5CE2E00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9" autoAdjust="0"/>
    <p:restoredTop sz="84215"/>
  </p:normalViewPr>
  <p:slideViewPr>
    <p:cSldViewPr snapToGrid="0" snapToObjects="1">
      <p:cViewPr varScale="1">
        <p:scale>
          <a:sx n="118" d="100"/>
          <a:sy n="118" d="100"/>
        </p:scale>
        <p:origin x="30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04C0C-4B96-A14E-8086-EF5AFD8DD984}" type="doc">
      <dgm:prSet loTypeId="urn:microsoft.com/office/officeart/2005/8/layout/orgChart1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8DDFD0A-2542-744F-9F66-051B94645F33}">
      <dgm:prSet phldrT="[Text]"/>
      <dgm:spPr/>
      <dgm:t>
        <a:bodyPr/>
        <a:lstStyle/>
        <a:p>
          <a:r>
            <a:rPr lang="en-US" dirty="0"/>
            <a:t>Bad news can affect</a:t>
          </a:r>
        </a:p>
      </dgm:t>
    </dgm:pt>
    <dgm:pt modelId="{138E9385-36DC-BD4C-8581-03072DB47826}" type="parTrans" cxnId="{01B07B66-BA13-F946-8997-76C5BC4579C8}">
      <dgm:prSet/>
      <dgm:spPr/>
      <dgm:t>
        <a:bodyPr/>
        <a:lstStyle/>
        <a:p>
          <a:endParaRPr lang="en-US"/>
        </a:p>
      </dgm:t>
    </dgm:pt>
    <dgm:pt modelId="{DCC6D332-558A-1C41-B4C2-F093CA87B312}" type="sibTrans" cxnId="{01B07B66-BA13-F946-8997-76C5BC4579C8}">
      <dgm:prSet/>
      <dgm:spPr/>
      <dgm:t>
        <a:bodyPr/>
        <a:lstStyle/>
        <a:p>
          <a:endParaRPr lang="en-US"/>
        </a:p>
      </dgm:t>
    </dgm:pt>
    <dgm:pt modelId="{E17B99E6-E0E9-9A4C-9DD6-887347E59C2F}">
      <dgm:prSet phldrT="[Text]"/>
      <dgm:spPr/>
      <dgm:t>
        <a:bodyPr/>
        <a:lstStyle/>
        <a:p>
          <a:r>
            <a:rPr lang="en-US" dirty="0"/>
            <a:t>Physician</a:t>
          </a:r>
        </a:p>
      </dgm:t>
    </dgm:pt>
    <dgm:pt modelId="{C2506057-F8DA-584E-9039-DE155AD8D221}" type="parTrans" cxnId="{0E7AFB95-E5BE-8947-A500-1ABC7CF03EB7}">
      <dgm:prSet/>
      <dgm:spPr/>
      <dgm:t>
        <a:bodyPr/>
        <a:lstStyle/>
        <a:p>
          <a:endParaRPr lang="en-US"/>
        </a:p>
      </dgm:t>
    </dgm:pt>
    <dgm:pt modelId="{DB6DCEF1-8316-1146-99A0-F3066EA1F2F4}" type="sibTrans" cxnId="{0E7AFB95-E5BE-8947-A500-1ABC7CF03EB7}">
      <dgm:prSet/>
      <dgm:spPr/>
      <dgm:t>
        <a:bodyPr/>
        <a:lstStyle/>
        <a:p>
          <a:endParaRPr lang="en-US"/>
        </a:p>
      </dgm:t>
    </dgm:pt>
    <dgm:pt modelId="{B0A673D5-8316-0E40-9CA0-6AE2D6EEAD5C}">
      <dgm:prSet phldrT="[Text]"/>
      <dgm:spPr/>
      <dgm:t>
        <a:bodyPr/>
        <a:lstStyle/>
        <a:p>
          <a:r>
            <a:rPr lang="en-US" dirty="0"/>
            <a:t>Patient</a:t>
          </a:r>
        </a:p>
      </dgm:t>
    </dgm:pt>
    <dgm:pt modelId="{A05F7C5C-24A3-954C-AD76-DF33A837C88A}" type="parTrans" cxnId="{014C7D6C-A6AF-2E47-AFEF-5179DB631DCB}">
      <dgm:prSet/>
      <dgm:spPr/>
      <dgm:t>
        <a:bodyPr/>
        <a:lstStyle/>
        <a:p>
          <a:endParaRPr lang="en-US"/>
        </a:p>
      </dgm:t>
    </dgm:pt>
    <dgm:pt modelId="{548C1C60-AD47-CC4B-9C1C-340448923859}" type="sibTrans" cxnId="{014C7D6C-A6AF-2E47-AFEF-5179DB631DCB}">
      <dgm:prSet/>
      <dgm:spPr/>
      <dgm:t>
        <a:bodyPr/>
        <a:lstStyle/>
        <a:p>
          <a:endParaRPr lang="en-US"/>
        </a:p>
      </dgm:t>
    </dgm:pt>
    <dgm:pt modelId="{E0977466-6CC3-A54F-8D82-7D1A28ABA5DF}">
      <dgm:prSet phldrT="[Text]"/>
      <dgm:spPr/>
      <dgm:t>
        <a:bodyPr/>
        <a:lstStyle/>
        <a:p>
          <a:r>
            <a:rPr lang="en-US" dirty="0"/>
            <a:t>Care quality</a:t>
          </a:r>
        </a:p>
      </dgm:t>
    </dgm:pt>
    <dgm:pt modelId="{6B235041-3D36-6048-B81B-8957562E1021}" type="parTrans" cxnId="{BE952AC3-F191-6641-94F3-CB4143E8BE4B}">
      <dgm:prSet/>
      <dgm:spPr/>
      <dgm:t>
        <a:bodyPr/>
        <a:lstStyle/>
        <a:p>
          <a:endParaRPr lang="en-US"/>
        </a:p>
      </dgm:t>
    </dgm:pt>
    <dgm:pt modelId="{67727DB4-CDAC-E648-B052-1FF152255AD3}" type="sibTrans" cxnId="{BE952AC3-F191-6641-94F3-CB4143E8BE4B}">
      <dgm:prSet/>
      <dgm:spPr/>
      <dgm:t>
        <a:bodyPr/>
        <a:lstStyle/>
        <a:p>
          <a:pPr rtl="0"/>
          <a:endParaRPr lang="en-US"/>
        </a:p>
      </dgm:t>
    </dgm:pt>
    <dgm:pt modelId="{316E3B1B-B481-E543-97E1-10169F91C016}">
      <dgm:prSet phldrT="[Text]"/>
      <dgm:spPr/>
      <dgm:t>
        <a:bodyPr/>
        <a:lstStyle/>
        <a:p>
          <a:r>
            <a:rPr lang="en-US" dirty="0"/>
            <a:t>Stress</a:t>
          </a:r>
        </a:p>
      </dgm:t>
    </dgm:pt>
    <dgm:pt modelId="{41CFEAAA-AAE8-1E47-94CA-E1226CF114B4}" type="parTrans" cxnId="{D8289420-39AF-6740-A696-3C16CD18A6BF}">
      <dgm:prSet/>
      <dgm:spPr/>
    </dgm:pt>
    <dgm:pt modelId="{9E8E169E-716B-364D-A82C-2757E64B34E1}" type="sibTrans" cxnId="{D8289420-39AF-6740-A696-3C16CD18A6BF}">
      <dgm:prSet/>
      <dgm:spPr/>
    </dgm:pt>
    <dgm:pt modelId="{1809272F-0C23-5D4E-9A62-8EEBFCC929DA}">
      <dgm:prSet phldrT="[Text]"/>
      <dgm:spPr/>
      <dgm:t>
        <a:bodyPr/>
        <a:lstStyle/>
        <a:p>
          <a:r>
            <a:rPr lang="en-US" dirty="0"/>
            <a:t>Ethical</a:t>
          </a:r>
        </a:p>
      </dgm:t>
    </dgm:pt>
    <dgm:pt modelId="{9E47B0DE-0F65-EE4F-97BC-33FB5CA618E9}" type="parTrans" cxnId="{869B293F-8C0F-2544-888A-B9DE87E67474}">
      <dgm:prSet/>
      <dgm:spPr/>
    </dgm:pt>
    <dgm:pt modelId="{E1326E75-C138-CF48-A6F2-2F9CF9E38C6F}" type="sibTrans" cxnId="{869B293F-8C0F-2544-888A-B9DE87E67474}">
      <dgm:prSet/>
      <dgm:spPr/>
    </dgm:pt>
    <dgm:pt modelId="{8AEDD9C2-A6AD-0845-8E65-EFECF5B9F697}">
      <dgm:prSet phldrT="[Text]"/>
      <dgm:spPr/>
      <dgm:t>
        <a:bodyPr/>
        <a:lstStyle/>
        <a:p>
          <a:r>
            <a:rPr lang="en-US" dirty="0"/>
            <a:t>Psychological</a:t>
          </a:r>
        </a:p>
      </dgm:t>
    </dgm:pt>
    <dgm:pt modelId="{5083F63E-365F-5840-A2F8-815963BB7851}" type="parTrans" cxnId="{4996F7D5-98C9-6F4B-9201-B4DFBE643A0B}">
      <dgm:prSet/>
      <dgm:spPr/>
    </dgm:pt>
    <dgm:pt modelId="{D4328109-83A7-D249-B881-11588DE2C5B4}" type="sibTrans" cxnId="{4996F7D5-98C9-6F4B-9201-B4DFBE643A0B}">
      <dgm:prSet/>
      <dgm:spPr/>
    </dgm:pt>
    <dgm:pt modelId="{58EB4C51-C3E7-8C42-B538-8EFF4E19E14A}">
      <dgm:prSet phldrT="[Text]"/>
      <dgm:spPr/>
      <dgm:t>
        <a:bodyPr/>
        <a:lstStyle/>
        <a:p>
          <a:r>
            <a:rPr lang="en-US" dirty="0"/>
            <a:t>Hopefulness</a:t>
          </a:r>
        </a:p>
      </dgm:t>
    </dgm:pt>
    <dgm:pt modelId="{6B52BC1E-E8F7-714C-9812-409914E0A36A}" type="parTrans" cxnId="{2E1BEC96-2F8D-D543-88F0-F0F8EFE8BA45}">
      <dgm:prSet/>
      <dgm:spPr/>
    </dgm:pt>
    <dgm:pt modelId="{695FA6BB-8104-1040-9292-4441367FB488}" type="sibTrans" cxnId="{2E1BEC96-2F8D-D543-88F0-F0F8EFE8BA45}">
      <dgm:prSet/>
      <dgm:spPr/>
    </dgm:pt>
    <dgm:pt modelId="{892CA444-6696-1042-AB23-7A9C666B6C0C}">
      <dgm:prSet phldrT="[Text]"/>
      <dgm:spPr/>
      <dgm:t>
        <a:bodyPr/>
        <a:lstStyle/>
        <a:p>
          <a:r>
            <a:rPr lang="en-US" dirty="0"/>
            <a:t>Disease outcomes </a:t>
          </a:r>
        </a:p>
      </dgm:t>
    </dgm:pt>
    <dgm:pt modelId="{D599FEEE-BE31-2945-BA8D-46F494468D92}" type="parTrans" cxnId="{3A1B35CF-B3C5-B64D-B008-B812DAAE73C6}">
      <dgm:prSet/>
      <dgm:spPr/>
    </dgm:pt>
    <dgm:pt modelId="{D518FB4B-234D-C14D-B980-149CCC11E6CD}" type="sibTrans" cxnId="{3A1B35CF-B3C5-B64D-B008-B812DAAE73C6}">
      <dgm:prSet/>
      <dgm:spPr/>
    </dgm:pt>
    <dgm:pt modelId="{C4C873E6-2E83-3B43-94DC-D5E6F5CC2CC4}">
      <dgm:prSet phldrT="[Text]"/>
      <dgm:spPr/>
      <dgm:t>
        <a:bodyPr/>
        <a:lstStyle/>
        <a:p>
          <a:r>
            <a:rPr lang="en-US" dirty="0"/>
            <a:t>Satisfaction </a:t>
          </a:r>
        </a:p>
      </dgm:t>
    </dgm:pt>
    <dgm:pt modelId="{9170CC3F-D26D-6F41-A0EE-C7C72644B294}" type="parTrans" cxnId="{AE583229-A498-7E4B-B334-FBED862BAB58}">
      <dgm:prSet/>
      <dgm:spPr/>
    </dgm:pt>
    <dgm:pt modelId="{EE261412-386D-CD46-962C-9893C9B3331C}" type="sibTrans" cxnId="{AE583229-A498-7E4B-B334-FBED862BAB58}">
      <dgm:prSet/>
      <dgm:spPr/>
    </dgm:pt>
    <dgm:pt modelId="{69EF62FC-544D-2745-AC6C-16A45D295354}" type="pres">
      <dgm:prSet presAssocID="{CB504C0C-4B96-A14E-8086-EF5AFD8DD98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6128C5D-8AAB-274E-A683-D81ED23D339A}" type="pres">
      <dgm:prSet presAssocID="{08DDFD0A-2542-744F-9F66-051B94645F33}" presName="hierRoot1" presStyleCnt="0">
        <dgm:presLayoutVars>
          <dgm:hierBranch val="init"/>
        </dgm:presLayoutVars>
      </dgm:prSet>
      <dgm:spPr/>
    </dgm:pt>
    <dgm:pt modelId="{88F075B0-B296-D847-A7E4-76968F13D0B7}" type="pres">
      <dgm:prSet presAssocID="{08DDFD0A-2542-744F-9F66-051B94645F33}" presName="rootComposite1" presStyleCnt="0"/>
      <dgm:spPr/>
    </dgm:pt>
    <dgm:pt modelId="{E3B78FD3-9808-174F-8FB8-CC286086FF18}" type="pres">
      <dgm:prSet presAssocID="{08DDFD0A-2542-744F-9F66-051B94645F33}" presName="rootText1" presStyleLbl="node0" presStyleIdx="0" presStyleCnt="1">
        <dgm:presLayoutVars>
          <dgm:chPref val="3"/>
        </dgm:presLayoutVars>
      </dgm:prSet>
      <dgm:spPr/>
    </dgm:pt>
    <dgm:pt modelId="{62585DFA-63F7-8E45-9A0A-0FA9BC498105}" type="pres">
      <dgm:prSet presAssocID="{08DDFD0A-2542-744F-9F66-051B94645F33}" presName="rootConnector1" presStyleLbl="node1" presStyleIdx="0" presStyleCnt="0"/>
      <dgm:spPr/>
    </dgm:pt>
    <dgm:pt modelId="{1ACAD34C-8AF4-CA46-AB27-BBA49EF34884}" type="pres">
      <dgm:prSet presAssocID="{08DDFD0A-2542-744F-9F66-051B94645F33}" presName="hierChild2" presStyleCnt="0"/>
      <dgm:spPr/>
    </dgm:pt>
    <dgm:pt modelId="{4B71CE74-BF3D-D94D-8E0A-0E59FF6B52A7}" type="pres">
      <dgm:prSet presAssocID="{C2506057-F8DA-584E-9039-DE155AD8D221}" presName="Name37" presStyleLbl="parChTrans1D2" presStyleIdx="0" presStyleCnt="3"/>
      <dgm:spPr/>
    </dgm:pt>
    <dgm:pt modelId="{579842FE-0A56-C342-B840-D003EC461CA7}" type="pres">
      <dgm:prSet presAssocID="{E17B99E6-E0E9-9A4C-9DD6-887347E59C2F}" presName="hierRoot2" presStyleCnt="0">
        <dgm:presLayoutVars>
          <dgm:hierBranch val="init"/>
        </dgm:presLayoutVars>
      </dgm:prSet>
      <dgm:spPr/>
    </dgm:pt>
    <dgm:pt modelId="{8FD0B728-9890-1942-8968-426CCF2E90DC}" type="pres">
      <dgm:prSet presAssocID="{E17B99E6-E0E9-9A4C-9DD6-887347E59C2F}" presName="rootComposite" presStyleCnt="0"/>
      <dgm:spPr/>
    </dgm:pt>
    <dgm:pt modelId="{FD84B4A6-6B79-A242-901D-26710C38B1EB}" type="pres">
      <dgm:prSet presAssocID="{E17B99E6-E0E9-9A4C-9DD6-887347E59C2F}" presName="rootText" presStyleLbl="node2" presStyleIdx="0" presStyleCnt="3">
        <dgm:presLayoutVars>
          <dgm:chPref val="3"/>
        </dgm:presLayoutVars>
      </dgm:prSet>
      <dgm:spPr/>
    </dgm:pt>
    <dgm:pt modelId="{9381C141-6C98-124A-9E72-C5570876D3CD}" type="pres">
      <dgm:prSet presAssocID="{E17B99E6-E0E9-9A4C-9DD6-887347E59C2F}" presName="rootConnector" presStyleLbl="node2" presStyleIdx="0" presStyleCnt="3"/>
      <dgm:spPr/>
    </dgm:pt>
    <dgm:pt modelId="{8CF784D4-B55D-3B4D-B9E8-A74F6CCCEB5B}" type="pres">
      <dgm:prSet presAssocID="{E17B99E6-E0E9-9A4C-9DD6-887347E59C2F}" presName="hierChild4" presStyleCnt="0"/>
      <dgm:spPr/>
    </dgm:pt>
    <dgm:pt modelId="{7C24C8FC-ABF1-F941-B934-41C3B422C715}" type="pres">
      <dgm:prSet presAssocID="{41CFEAAA-AAE8-1E47-94CA-E1226CF114B4}" presName="Name37" presStyleLbl="parChTrans1D3" presStyleIdx="0" presStyleCnt="6"/>
      <dgm:spPr/>
    </dgm:pt>
    <dgm:pt modelId="{1F594D6F-2A41-D64E-8218-E258E835437A}" type="pres">
      <dgm:prSet presAssocID="{316E3B1B-B481-E543-97E1-10169F91C016}" presName="hierRoot2" presStyleCnt="0">
        <dgm:presLayoutVars>
          <dgm:hierBranch val="init"/>
        </dgm:presLayoutVars>
      </dgm:prSet>
      <dgm:spPr/>
    </dgm:pt>
    <dgm:pt modelId="{038E0C1E-5BAB-1A4F-AF2C-6C7997C4CD3B}" type="pres">
      <dgm:prSet presAssocID="{316E3B1B-B481-E543-97E1-10169F91C016}" presName="rootComposite" presStyleCnt="0"/>
      <dgm:spPr/>
    </dgm:pt>
    <dgm:pt modelId="{0E4979CD-C5F3-D640-A35B-9FAD33E3D378}" type="pres">
      <dgm:prSet presAssocID="{316E3B1B-B481-E543-97E1-10169F91C016}" presName="rootText" presStyleLbl="node3" presStyleIdx="0" presStyleCnt="6">
        <dgm:presLayoutVars>
          <dgm:chPref val="3"/>
        </dgm:presLayoutVars>
      </dgm:prSet>
      <dgm:spPr/>
    </dgm:pt>
    <dgm:pt modelId="{4A4621F7-0C50-2148-9BBD-B728CA781BD5}" type="pres">
      <dgm:prSet presAssocID="{316E3B1B-B481-E543-97E1-10169F91C016}" presName="rootConnector" presStyleLbl="node3" presStyleIdx="0" presStyleCnt="6"/>
      <dgm:spPr/>
    </dgm:pt>
    <dgm:pt modelId="{601DA47F-1D9A-1646-AED3-460924445774}" type="pres">
      <dgm:prSet presAssocID="{316E3B1B-B481-E543-97E1-10169F91C016}" presName="hierChild4" presStyleCnt="0"/>
      <dgm:spPr/>
    </dgm:pt>
    <dgm:pt modelId="{BE7B3CCF-56CE-5543-BF3F-8CDB226FA9DB}" type="pres">
      <dgm:prSet presAssocID="{316E3B1B-B481-E543-97E1-10169F91C016}" presName="hierChild5" presStyleCnt="0"/>
      <dgm:spPr/>
    </dgm:pt>
    <dgm:pt modelId="{0CB14754-D751-3E48-B694-5539CFBBF7DE}" type="pres">
      <dgm:prSet presAssocID="{9E47B0DE-0F65-EE4F-97BC-33FB5CA618E9}" presName="Name37" presStyleLbl="parChTrans1D3" presStyleIdx="1" presStyleCnt="6"/>
      <dgm:spPr/>
    </dgm:pt>
    <dgm:pt modelId="{8F4F4B07-9CFB-6042-8097-6DC9B910B129}" type="pres">
      <dgm:prSet presAssocID="{1809272F-0C23-5D4E-9A62-8EEBFCC929DA}" presName="hierRoot2" presStyleCnt="0">
        <dgm:presLayoutVars>
          <dgm:hierBranch val="init"/>
        </dgm:presLayoutVars>
      </dgm:prSet>
      <dgm:spPr/>
    </dgm:pt>
    <dgm:pt modelId="{C81EF18B-21FC-E84B-8E7E-03C433D579C1}" type="pres">
      <dgm:prSet presAssocID="{1809272F-0C23-5D4E-9A62-8EEBFCC929DA}" presName="rootComposite" presStyleCnt="0"/>
      <dgm:spPr/>
    </dgm:pt>
    <dgm:pt modelId="{00737263-8F27-DD44-B54E-E7F42281E849}" type="pres">
      <dgm:prSet presAssocID="{1809272F-0C23-5D4E-9A62-8EEBFCC929DA}" presName="rootText" presStyleLbl="node3" presStyleIdx="1" presStyleCnt="6">
        <dgm:presLayoutVars>
          <dgm:chPref val="3"/>
        </dgm:presLayoutVars>
      </dgm:prSet>
      <dgm:spPr/>
    </dgm:pt>
    <dgm:pt modelId="{5788ABB0-A172-B844-A624-0641763F068F}" type="pres">
      <dgm:prSet presAssocID="{1809272F-0C23-5D4E-9A62-8EEBFCC929DA}" presName="rootConnector" presStyleLbl="node3" presStyleIdx="1" presStyleCnt="6"/>
      <dgm:spPr/>
    </dgm:pt>
    <dgm:pt modelId="{5429C90D-6F63-4B45-A3FC-7917CDFB8A34}" type="pres">
      <dgm:prSet presAssocID="{1809272F-0C23-5D4E-9A62-8EEBFCC929DA}" presName="hierChild4" presStyleCnt="0"/>
      <dgm:spPr/>
    </dgm:pt>
    <dgm:pt modelId="{9B57318F-75E3-364E-BF87-6633E7FFE7A3}" type="pres">
      <dgm:prSet presAssocID="{1809272F-0C23-5D4E-9A62-8EEBFCC929DA}" presName="hierChild5" presStyleCnt="0"/>
      <dgm:spPr/>
    </dgm:pt>
    <dgm:pt modelId="{7F12EC5D-3F30-F04B-8567-5FEBFCCCC903}" type="pres">
      <dgm:prSet presAssocID="{E17B99E6-E0E9-9A4C-9DD6-887347E59C2F}" presName="hierChild5" presStyleCnt="0"/>
      <dgm:spPr/>
    </dgm:pt>
    <dgm:pt modelId="{78915188-61ED-8349-8F87-5150034D969B}" type="pres">
      <dgm:prSet presAssocID="{A05F7C5C-24A3-954C-AD76-DF33A837C88A}" presName="Name37" presStyleLbl="parChTrans1D2" presStyleIdx="1" presStyleCnt="3"/>
      <dgm:spPr/>
    </dgm:pt>
    <dgm:pt modelId="{E7B6E123-A26B-6B41-AD6E-C4132EA026E0}" type="pres">
      <dgm:prSet presAssocID="{B0A673D5-8316-0E40-9CA0-6AE2D6EEAD5C}" presName="hierRoot2" presStyleCnt="0">
        <dgm:presLayoutVars>
          <dgm:hierBranch val="init"/>
        </dgm:presLayoutVars>
      </dgm:prSet>
      <dgm:spPr/>
    </dgm:pt>
    <dgm:pt modelId="{8E9AB106-C3B6-1A48-831A-8EC694B8F2C3}" type="pres">
      <dgm:prSet presAssocID="{B0A673D5-8316-0E40-9CA0-6AE2D6EEAD5C}" presName="rootComposite" presStyleCnt="0"/>
      <dgm:spPr/>
    </dgm:pt>
    <dgm:pt modelId="{132B656C-97B9-A543-B312-EE2182F32E76}" type="pres">
      <dgm:prSet presAssocID="{B0A673D5-8316-0E40-9CA0-6AE2D6EEAD5C}" presName="rootText" presStyleLbl="node2" presStyleIdx="1" presStyleCnt="3">
        <dgm:presLayoutVars>
          <dgm:chPref val="3"/>
        </dgm:presLayoutVars>
      </dgm:prSet>
      <dgm:spPr/>
    </dgm:pt>
    <dgm:pt modelId="{8967C689-E69C-AE40-80C7-4B3FC1476E5A}" type="pres">
      <dgm:prSet presAssocID="{B0A673D5-8316-0E40-9CA0-6AE2D6EEAD5C}" presName="rootConnector" presStyleLbl="node2" presStyleIdx="1" presStyleCnt="3"/>
      <dgm:spPr/>
    </dgm:pt>
    <dgm:pt modelId="{CCCFD8FD-C148-CC49-A4A1-9680E677CE09}" type="pres">
      <dgm:prSet presAssocID="{B0A673D5-8316-0E40-9CA0-6AE2D6EEAD5C}" presName="hierChild4" presStyleCnt="0"/>
      <dgm:spPr/>
    </dgm:pt>
    <dgm:pt modelId="{F187F8D2-F38D-184F-9A9A-748D3EE55093}" type="pres">
      <dgm:prSet presAssocID="{5083F63E-365F-5840-A2F8-815963BB7851}" presName="Name37" presStyleLbl="parChTrans1D3" presStyleIdx="2" presStyleCnt="6"/>
      <dgm:spPr/>
    </dgm:pt>
    <dgm:pt modelId="{C6D88B13-89E2-A243-A9F7-B1F6E3EEB97B}" type="pres">
      <dgm:prSet presAssocID="{8AEDD9C2-A6AD-0845-8E65-EFECF5B9F697}" presName="hierRoot2" presStyleCnt="0">
        <dgm:presLayoutVars>
          <dgm:hierBranch val="init"/>
        </dgm:presLayoutVars>
      </dgm:prSet>
      <dgm:spPr/>
    </dgm:pt>
    <dgm:pt modelId="{4F056B9E-9D29-8845-872A-7AD6B98C482F}" type="pres">
      <dgm:prSet presAssocID="{8AEDD9C2-A6AD-0845-8E65-EFECF5B9F697}" presName="rootComposite" presStyleCnt="0"/>
      <dgm:spPr/>
    </dgm:pt>
    <dgm:pt modelId="{11DB5F54-22D9-8C4B-BD2A-5683E9974538}" type="pres">
      <dgm:prSet presAssocID="{8AEDD9C2-A6AD-0845-8E65-EFECF5B9F697}" presName="rootText" presStyleLbl="node3" presStyleIdx="2" presStyleCnt="6">
        <dgm:presLayoutVars>
          <dgm:chPref val="3"/>
        </dgm:presLayoutVars>
      </dgm:prSet>
      <dgm:spPr/>
    </dgm:pt>
    <dgm:pt modelId="{35BB98A3-B593-0349-9F25-B266E5EE3903}" type="pres">
      <dgm:prSet presAssocID="{8AEDD9C2-A6AD-0845-8E65-EFECF5B9F697}" presName="rootConnector" presStyleLbl="node3" presStyleIdx="2" presStyleCnt="6"/>
      <dgm:spPr/>
    </dgm:pt>
    <dgm:pt modelId="{CF3CF764-7015-6341-B760-4AEDD782F557}" type="pres">
      <dgm:prSet presAssocID="{8AEDD9C2-A6AD-0845-8E65-EFECF5B9F697}" presName="hierChild4" presStyleCnt="0"/>
      <dgm:spPr/>
    </dgm:pt>
    <dgm:pt modelId="{5E0A7D6D-0C42-8D4A-85DF-7E578FE9A2EB}" type="pres">
      <dgm:prSet presAssocID="{8AEDD9C2-A6AD-0845-8E65-EFECF5B9F697}" presName="hierChild5" presStyleCnt="0"/>
      <dgm:spPr/>
    </dgm:pt>
    <dgm:pt modelId="{5CFEBB70-C836-DB42-9E0A-ACC9A99F740C}" type="pres">
      <dgm:prSet presAssocID="{6B52BC1E-E8F7-714C-9812-409914E0A36A}" presName="Name37" presStyleLbl="parChTrans1D3" presStyleIdx="3" presStyleCnt="6"/>
      <dgm:spPr/>
    </dgm:pt>
    <dgm:pt modelId="{B6E1FEAD-2D00-CB4C-872D-3EFB2013E7EB}" type="pres">
      <dgm:prSet presAssocID="{58EB4C51-C3E7-8C42-B538-8EFF4E19E14A}" presName="hierRoot2" presStyleCnt="0">
        <dgm:presLayoutVars>
          <dgm:hierBranch val="init"/>
        </dgm:presLayoutVars>
      </dgm:prSet>
      <dgm:spPr/>
    </dgm:pt>
    <dgm:pt modelId="{AB64D18E-432E-1944-BE2A-A97842F2CA36}" type="pres">
      <dgm:prSet presAssocID="{58EB4C51-C3E7-8C42-B538-8EFF4E19E14A}" presName="rootComposite" presStyleCnt="0"/>
      <dgm:spPr/>
    </dgm:pt>
    <dgm:pt modelId="{38167C5B-BD30-8E4C-9AB8-A362E1125C6D}" type="pres">
      <dgm:prSet presAssocID="{58EB4C51-C3E7-8C42-B538-8EFF4E19E14A}" presName="rootText" presStyleLbl="node3" presStyleIdx="3" presStyleCnt="6">
        <dgm:presLayoutVars>
          <dgm:chPref val="3"/>
        </dgm:presLayoutVars>
      </dgm:prSet>
      <dgm:spPr/>
    </dgm:pt>
    <dgm:pt modelId="{FB4D99F1-50FF-4947-A106-3CFF1D57108F}" type="pres">
      <dgm:prSet presAssocID="{58EB4C51-C3E7-8C42-B538-8EFF4E19E14A}" presName="rootConnector" presStyleLbl="node3" presStyleIdx="3" presStyleCnt="6"/>
      <dgm:spPr/>
    </dgm:pt>
    <dgm:pt modelId="{691A5A35-0C1C-EB4A-B64E-B2765BB565F9}" type="pres">
      <dgm:prSet presAssocID="{58EB4C51-C3E7-8C42-B538-8EFF4E19E14A}" presName="hierChild4" presStyleCnt="0"/>
      <dgm:spPr/>
    </dgm:pt>
    <dgm:pt modelId="{12981FB5-F1FE-C344-AF97-3A7ABB0D3A8A}" type="pres">
      <dgm:prSet presAssocID="{58EB4C51-C3E7-8C42-B538-8EFF4E19E14A}" presName="hierChild5" presStyleCnt="0"/>
      <dgm:spPr/>
    </dgm:pt>
    <dgm:pt modelId="{2EE0C46C-8957-0F4B-A053-E6AD93072D87}" type="pres">
      <dgm:prSet presAssocID="{B0A673D5-8316-0E40-9CA0-6AE2D6EEAD5C}" presName="hierChild5" presStyleCnt="0"/>
      <dgm:spPr/>
    </dgm:pt>
    <dgm:pt modelId="{2471F328-CEF6-E246-B2B1-853A768BD7DD}" type="pres">
      <dgm:prSet presAssocID="{6B235041-3D36-6048-B81B-8957562E1021}" presName="Name37" presStyleLbl="parChTrans1D2" presStyleIdx="2" presStyleCnt="3"/>
      <dgm:spPr/>
    </dgm:pt>
    <dgm:pt modelId="{93B6221E-7D99-7C48-82DC-3ACF1BD9782B}" type="pres">
      <dgm:prSet presAssocID="{E0977466-6CC3-A54F-8D82-7D1A28ABA5DF}" presName="hierRoot2" presStyleCnt="0">
        <dgm:presLayoutVars>
          <dgm:hierBranch val="init"/>
        </dgm:presLayoutVars>
      </dgm:prSet>
      <dgm:spPr/>
    </dgm:pt>
    <dgm:pt modelId="{5329147C-AD94-3A4B-9E0B-114D453DE1DF}" type="pres">
      <dgm:prSet presAssocID="{E0977466-6CC3-A54F-8D82-7D1A28ABA5DF}" presName="rootComposite" presStyleCnt="0"/>
      <dgm:spPr/>
    </dgm:pt>
    <dgm:pt modelId="{56E91D02-81DF-E447-9777-E4ADBFCF4E0B}" type="pres">
      <dgm:prSet presAssocID="{E0977466-6CC3-A54F-8D82-7D1A28ABA5DF}" presName="rootText" presStyleLbl="node2" presStyleIdx="2" presStyleCnt="3">
        <dgm:presLayoutVars>
          <dgm:chPref val="3"/>
        </dgm:presLayoutVars>
      </dgm:prSet>
      <dgm:spPr/>
    </dgm:pt>
    <dgm:pt modelId="{2E704E81-0C2C-D34E-AD72-78DDB84E19BA}" type="pres">
      <dgm:prSet presAssocID="{E0977466-6CC3-A54F-8D82-7D1A28ABA5DF}" presName="rootConnector" presStyleLbl="node2" presStyleIdx="2" presStyleCnt="3"/>
      <dgm:spPr/>
    </dgm:pt>
    <dgm:pt modelId="{3D607E24-A8BE-6C45-9BDB-8885658C9AA9}" type="pres">
      <dgm:prSet presAssocID="{E0977466-6CC3-A54F-8D82-7D1A28ABA5DF}" presName="hierChild4" presStyleCnt="0"/>
      <dgm:spPr/>
    </dgm:pt>
    <dgm:pt modelId="{AF857531-FFBA-984D-8671-77FCB2971716}" type="pres">
      <dgm:prSet presAssocID="{D599FEEE-BE31-2945-BA8D-46F494468D92}" presName="Name37" presStyleLbl="parChTrans1D3" presStyleIdx="4" presStyleCnt="6"/>
      <dgm:spPr/>
    </dgm:pt>
    <dgm:pt modelId="{1C38F3C2-D784-9246-8BB8-5B11EB69E566}" type="pres">
      <dgm:prSet presAssocID="{892CA444-6696-1042-AB23-7A9C666B6C0C}" presName="hierRoot2" presStyleCnt="0">
        <dgm:presLayoutVars>
          <dgm:hierBranch val="init"/>
        </dgm:presLayoutVars>
      </dgm:prSet>
      <dgm:spPr/>
    </dgm:pt>
    <dgm:pt modelId="{6BA49685-74B3-614A-A762-0AFB39D52F7B}" type="pres">
      <dgm:prSet presAssocID="{892CA444-6696-1042-AB23-7A9C666B6C0C}" presName="rootComposite" presStyleCnt="0"/>
      <dgm:spPr/>
    </dgm:pt>
    <dgm:pt modelId="{C0F759E6-AAB9-E34D-90F1-55CCA5510587}" type="pres">
      <dgm:prSet presAssocID="{892CA444-6696-1042-AB23-7A9C666B6C0C}" presName="rootText" presStyleLbl="node3" presStyleIdx="4" presStyleCnt="6">
        <dgm:presLayoutVars>
          <dgm:chPref val="3"/>
        </dgm:presLayoutVars>
      </dgm:prSet>
      <dgm:spPr/>
    </dgm:pt>
    <dgm:pt modelId="{74ED20BA-87F0-0649-BE20-0FF6A0A87678}" type="pres">
      <dgm:prSet presAssocID="{892CA444-6696-1042-AB23-7A9C666B6C0C}" presName="rootConnector" presStyleLbl="node3" presStyleIdx="4" presStyleCnt="6"/>
      <dgm:spPr/>
    </dgm:pt>
    <dgm:pt modelId="{3888A092-AACF-664C-A56E-C98859D60D23}" type="pres">
      <dgm:prSet presAssocID="{892CA444-6696-1042-AB23-7A9C666B6C0C}" presName="hierChild4" presStyleCnt="0"/>
      <dgm:spPr/>
    </dgm:pt>
    <dgm:pt modelId="{9198A8EE-CB33-0848-89B1-09A570B0202C}" type="pres">
      <dgm:prSet presAssocID="{892CA444-6696-1042-AB23-7A9C666B6C0C}" presName="hierChild5" presStyleCnt="0"/>
      <dgm:spPr/>
    </dgm:pt>
    <dgm:pt modelId="{633E17C5-63FA-6E4F-8047-E0A71FE41FC6}" type="pres">
      <dgm:prSet presAssocID="{9170CC3F-D26D-6F41-A0EE-C7C72644B294}" presName="Name37" presStyleLbl="parChTrans1D3" presStyleIdx="5" presStyleCnt="6"/>
      <dgm:spPr/>
    </dgm:pt>
    <dgm:pt modelId="{740F11FD-F153-944A-BFDB-0A14DF6C0447}" type="pres">
      <dgm:prSet presAssocID="{C4C873E6-2E83-3B43-94DC-D5E6F5CC2CC4}" presName="hierRoot2" presStyleCnt="0">
        <dgm:presLayoutVars>
          <dgm:hierBranch val="init"/>
        </dgm:presLayoutVars>
      </dgm:prSet>
      <dgm:spPr/>
    </dgm:pt>
    <dgm:pt modelId="{A384E3E7-FBEE-3D49-876A-80A870976551}" type="pres">
      <dgm:prSet presAssocID="{C4C873E6-2E83-3B43-94DC-D5E6F5CC2CC4}" presName="rootComposite" presStyleCnt="0"/>
      <dgm:spPr/>
    </dgm:pt>
    <dgm:pt modelId="{B662ECCF-ABD5-4C47-94E7-564C0BF443B3}" type="pres">
      <dgm:prSet presAssocID="{C4C873E6-2E83-3B43-94DC-D5E6F5CC2CC4}" presName="rootText" presStyleLbl="node3" presStyleIdx="5" presStyleCnt="6">
        <dgm:presLayoutVars>
          <dgm:chPref val="3"/>
        </dgm:presLayoutVars>
      </dgm:prSet>
      <dgm:spPr/>
    </dgm:pt>
    <dgm:pt modelId="{BC0CED55-D2F5-1446-8259-FC14C2811598}" type="pres">
      <dgm:prSet presAssocID="{C4C873E6-2E83-3B43-94DC-D5E6F5CC2CC4}" presName="rootConnector" presStyleLbl="node3" presStyleIdx="5" presStyleCnt="6"/>
      <dgm:spPr/>
    </dgm:pt>
    <dgm:pt modelId="{FEF06024-184D-2D4E-ABCF-DDB36C6CCBC7}" type="pres">
      <dgm:prSet presAssocID="{C4C873E6-2E83-3B43-94DC-D5E6F5CC2CC4}" presName="hierChild4" presStyleCnt="0"/>
      <dgm:spPr/>
    </dgm:pt>
    <dgm:pt modelId="{B4E88569-A109-6246-96B9-ECE569930107}" type="pres">
      <dgm:prSet presAssocID="{C4C873E6-2E83-3B43-94DC-D5E6F5CC2CC4}" presName="hierChild5" presStyleCnt="0"/>
      <dgm:spPr/>
    </dgm:pt>
    <dgm:pt modelId="{BD62D8BB-D49F-4B47-88DC-8A10A1DC0FDF}" type="pres">
      <dgm:prSet presAssocID="{E0977466-6CC3-A54F-8D82-7D1A28ABA5DF}" presName="hierChild5" presStyleCnt="0"/>
      <dgm:spPr/>
    </dgm:pt>
    <dgm:pt modelId="{8EE06CB7-D1DD-5B40-86EE-BAB636F66AAE}" type="pres">
      <dgm:prSet presAssocID="{08DDFD0A-2542-744F-9F66-051B94645F33}" presName="hierChild3" presStyleCnt="0"/>
      <dgm:spPr/>
    </dgm:pt>
  </dgm:ptLst>
  <dgm:cxnLst>
    <dgm:cxn modelId="{B8E78507-AD24-6045-86E3-347CC4F0D461}" type="presOf" srcId="{6B52BC1E-E8F7-714C-9812-409914E0A36A}" destId="{5CFEBB70-C836-DB42-9E0A-ACC9A99F740C}" srcOrd="0" destOrd="0" presId="urn:microsoft.com/office/officeart/2005/8/layout/orgChart1"/>
    <dgm:cxn modelId="{1CC44908-2AB8-AD46-913A-77DA318A7B97}" type="presOf" srcId="{C4C873E6-2E83-3B43-94DC-D5E6F5CC2CC4}" destId="{BC0CED55-D2F5-1446-8259-FC14C2811598}" srcOrd="1" destOrd="0" presId="urn:microsoft.com/office/officeart/2005/8/layout/orgChart1"/>
    <dgm:cxn modelId="{052FED08-DD5F-3C46-9C50-46D221D1E9E9}" type="presOf" srcId="{58EB4C51-C3E7-8C42-B538-8EFF4E19E14A}" destId="{FB4D99F1-50FF-4947-A106-3CFF1D57108F}" srcOrd="1" destOrd="0" presId="urn:microsoft.com/office/officeart/2005/8/layout/orgChart1"/>
    <dgm:cxn modelId="{1D15D017-C4BA-D644-99D3-12468FF75F99}" type="presOf" srcId="{08DDFD0A-2542-744F-9F66-051B94645F33}" destId="{62585DFA-63F7-8E45-9A0A-0FA9BC498105}" srcOrd="1" destOrd="0" presId="urn:microsoft.com/office/officeart/2005/8/layout/orgChart1"/>
    <dgm:cxn modelId="{D8289420-39AF-6740-A696-3C16CD18A6BF}" srcId="{E17B99E6-E0E9-9A4C-9DD6-887347E59C2F}" destId="{316E3B1B-B481-E543-97E1-10169F91C016}" srcOrd="0" destOrd="0" parTransId="{41CFEAAA-AAE8-1E47-94CA-E1226CF114B4}" sibTransId="{9E8E169E-716B-364D-A82C-2757E64B34E1}"/>
    <dgm:cxn modelId="{F998BB22-5E60-4F49-B708-32A036C68F7A}" type="presOf" srcId="{5083F63E-365F-5840-A2F8-815963BB7851}" destId="{F187F8D2-F38D-184F-9A9A-748D3EE55093}" srcOrd="0" destOrd="0" presId="urn:microsoft.com/office/officeart/2005/8/layout/orgChart1"/>
    <dgm:cxn modelId="{81A47726-1E11-0F40-8865-C4D7A07DAA5C}" type="presOf" srcId="{E0977466-6CC3-A54F-8D82-7D1A28ABA5DF}" destId="{56E91D02-81DF-E447-9777-E4ADBFCF4E0B}" srcOrd="0" destOrd="0" presId="urn:microsoft.com/office/officeart/2005/8/layout/orgChart1"/>
    <dgm:cxn modelId="{42877B26-5159-8E42-AAB8-7AD52DAAAE97}" type="presOf" srcId="{8AEDD9C2-A6AD-0845-8E65-EFECF5B9F697}" destId="{11DB5F54-22D9-8C4B-BD2A-5683E9974538}" srcOrd="0" destOrd="0" presId="urn:microsoft.com/office/officeart/2005/8/layout/orgChart1"/>
    <dgm:cxn modelId="{D4F83628-52CD-C74C-A4BA-258F783AD7F6}" type="presOf" srcId="{892CA444-6696-1042-AB23-7A9C666B6C0C}" destId="{C0F759E6-AAB9-E34D-90F1-55CCA5510587}" srcOrd="0" destOrd="0" presId="urn:microsoft.com/office/officeart/2005/8/layout/orgChart1"/>
    <dgm:cxn modelId="{AE583229-A498-7E4B-B334-FBED862BAB58}" srcId="{E0977466-6CC3-A54F-8D82-7D1A28ABA5DF}" destId="{C4C873E6-2E83-3B43-94DC-D5E6F5CC2CC4}" srcOrd="1" destOrd="0" parTransId="{9170CC3F-D26D-6F41-A0EE-C7C72644B294}" sibTransId="{EE261412-386D-CD46-962C-9893C9B3331C}"/>
    <dgm:cxn modelId="{D8B94132-003D-D84D-989D-75E40A9D5350}" type="presOf" srcId="{C2506057-F8DA-584E-9039-DE155AD8D221}" destId="{4B71CE74-BF3D-D94D-8E0A-0E59FF6B52A7}" srcOrd="0" destOrd="0" presId="urn:microsoft.com/office/officeart/2005/8/layout/orgChart1"/>
    <dgm:cxn modelId="{869B293F-8C0F-2544-888A-B9DE87E67474}" srcId="{E17B99E6-E0E9-9A4C-9DD6-887347E59C2F}" destId="{1809272F-0C23-5D4E-9A62-8EEBFCC929DA}" srcOrd="1" destOrd="0" parTransId="{9E47B0DE-0F65-EE4F-97BC-33FB5CA618E9}" sibTransId="{E1326E75-C138-CF48-A6F2-2F9CF9E38C6F}"/>
    <dgm:cxn modelId="{136E683F-CACB-794C-BE99-AB21F2658757}" type="presOf" srcId="{B0A673D5-8316-0E40-9CA0-6AE2D6EEAD5C}" destId="{8967C689-E69C-AE40-80C7-4B3FC1476E5A}" srcOrd="1" destOrd="0" presId="urn:microsoft.com/office/officeart/2005/8/layout/orgChart1"/>
    <dgm:cxn modelId="{4C4FFD3F-4065-AF45-A7A1-A738D33424CC}" type="presOf" srcId="{316E3B1B-B481-E543-97E1-10169F91C016}" destId="{0E4979CD-C5F3-D640-A35B-9FAD33E3D378}" srcOrd="0" destOrd="0" presId="urn:microsoft.com/office/officeart/2005/8/layout/orgChart1"/>
    <dgm:cxn modelId="{46702366-7FE2-304D-9E7D-DD19A914E398}" type="presOf" srcId="{B0A673D5-8316-0E40-9CA0-6AE2D6EEAD5C}" destId="{132B656C-97B9-A543-B312-EE2182F32E76}" srcOrd="0" destOrd="0" presId="urn:microsoft.com/office/officeart/2005/8/layout/orgChart1"/>
    <dgm:cxn modelId="{01B07B66-BA13-F946-8997-76C5BC4579C8}" srcId="{CB504C0C-4B96-A14E-8086-EF5AFD8DD984}" destId="{08DDFD0A-2542-744F-9F66-051B94645F33}" srcOrd="0" destOrd="0" parTransId="{138E9385-36DC-BD4C-8581-03072DB47826}" sibTransId="{DCC6D332-558A-1C41-B4C2-F093CA87B312}"/>
    <dgm:cxn modelId="{014C7D6C-A6AF-2E47-AFEF-5179DB631DCB}" srcId="{08DDFD0A-2542-744F-9F66-051B94645F33}" destId="{B0A673D5-8316-0E40-9CA0-6AE2D6EEAD5C}" srcOrd="1" destOrd="0" parTransId="{A05F7C5C-24A3-954C-AD76-DF33A837C88A}" sibTransId="{548C1C60-AD47-CC4B-9C1C-340448923859}"/>
    <dgm:cxn modelId="{48536F4E-459D-114C-8620-D83C697E7A48}" type="presOf" srcId="{E17B99E6-E0E9-9A4C-9DD6-887347E59C2F}" destId="{FD84B4A6-6B79-A242-901D-26710C38B1EB}" srcOrd="0" destOrd="0" presId="urn:microsoft.com/office/officeart/2005/8/layout/orgChart1"/>
    <dgm:cxn modelId="{8F108A53-DA05-C440-B6D2-39FFC6F82F9F}" type="presOf" srcId="{41CFEAAA-AAE8-1E47-94CA-E1226CF114B4}" destId="{7C24C8FC-ABF1-F941-B934-41C3B422C715}" srcOrd="0" destOrd="0" presId="urn:microsoft.com/office/officeart/2005/8/layout/orgChart1"/>
    <dgm:cxn modelId="{05725C74-89C2-484E-921B-99054117FB7A}" type="presOf" srcId="{892CA444-6696-1042-AB23-7A9C666B6C0C}" destId="{74ED20BA-87F0-0649-BE20-0FF6A0A87678}" srcOrd="1" destOrd="0" presId="urn:microsoft.com/office/officeart/2005/8/layout/orgChart1"/>
    <dgm:cxn modelId="{D862617B-4911-C64A-879C-C1CCDB1BFE8F}" type="presOf" srcId="{58EB4C51-C3E7-8C42-B538-8EFF4E19E14A}" destId="{38167C5B-BD30-8E4C-9AB8-A362E1125C6D}" srcOrd="0" destOrd="0" presId="urn:microsoft.com/office/officeart/2005/8/layout/orgChart1"/>
    <dgm:cxn modelId="{0535E782-9814-8449-B4B2-66157E5C94CE}" type="presOf" srcId="{1809272F-0C23-5D4E-9A62-8EEBFCC929DA}" destId="{5788ABB0-A172-B844-A624-0641763F068F}" srcOrd="1" destOrd="0" presId="urn:microsoft.com/office/officeart/2005/8/layout/orgChart1"/>
    <dgm:cxn modelId="{0E7AFB95-E5BE-8947-A500-1ABC7CF03EB7}" srcId="{08DDFD0A-2542-744F-9F66-051B94645F33}" destId="{E17B99E6-E0E9-9A4C-9DD6-887347E59C2F}" srcOrd="0" destOrd="0" parTransId="{C2506057-F8DA-584E-9039-DE155AD8D221}" sibTransId="{DB6DCEF1-8316-1146-99A0-F3066EA1F2F4}"/>
    <dgm:cxn modelId="{2FFD4696-831A-0944-954F-93122F656EB0}" type="presOf" srcId="{E17B99E6-E0E9-9A4C-9DD6-887347E59C2F}" destId="{9381C141-6C98-124A-9E72-C5570876D3CD}" srcOrd="1" destOrd="0" presId="urn:microsoft.com/office/officeart/2005/8/layout/orgChart1"/>
    <dgm:cxn modelId="{2E1BEC96-2F8D-D543-88F0-F0F8EFE8BA45}" srcId="{B0A673D5-8316-0E40-9CA0-6AE2D6EEAD5C}" destId="{58EB4C51-C3E7-8C42-B538-8EFF4E19E14A}" srcOrd="1" destOrd="0" parTransId="{6B52BC1E-E8F7-714C-9812-409914E0A36A}" sibTransId="{695FA6BB-8104-1040-9292-4441367FB488}"/>
    <dgm:cxn modelId="{9041E99E-2152-3044-BE99-BEF3221F9A86}" type="presOf" srcId="{9170CC3F-D26D-6F41-A0EE-C7C72644B294}" destId="{633E17C5-63FA-6E4F-8047-E0A71FE41FC6}" srcOrd="0" destOrd="0" presId="urn:microsoft.com/office/officeart/2005/8/layout/orgChart1"/>
    <dgm:cxn modelId="{43BFA0A1-A1E6-9149-B740-68A46C67EEDF}" type="presOf" srcId="{E0977466-6CC3-A54F-8D82-7D1A28ABA5DF}" destId="{2E704E81-0C2C-D34E-AD72-78DDB84E19BA}" srcOrd="1" destOrd="0" presId="urn:microsoft.com/office/officeart/2005/8/layout/orgChart1"/>
    <dgm:cxn modelId="{166B1DA4-7C98-3D41-A188-61606BAE15CE}" type="presOf" srcId="{A05F7C5C-24A3-954C-AD76-DF33A837C88A}" destId="{78915188-61ED-8349-8F87-5150034D969B}" srcOrd="0" destOrd="0" presId="urn:microsoft.com/office/officeart/2005/8/layout/orgChart1"/>
    <dgm:cxn modelId="{93EB75A8-EBF9-5D41-ACF8-B20667B32FDA}" type="presOf" srcId="{8AEDD9C2-A6AD-0845-8E65-EFECF5B9F697}" destId="{35BB98A3-B593-0349-9F25-B266E5EE3903}" srcOrd="1" destOrd="0" presId="urn:microsoft.com/office/officeart/2005/8/layout/orgChart1"/>
    <dgm:cxn modelId="{95369CB2-683E-3B43-9373-F56FC4E502CA}" type="presOf" srcId="{CB504C0C-4B96-A14E-8086-EF5AFD8DD984}" destId="{69EF62FC-544D-2745-AC6C-16A45D295354}" srcOrd="0" destOrd="0" presId="urn:microsoft.com/office/officeart/2005/8/layout/orgChart1"/>
    <dgm:cxn modelId="{237F76BA-3D1F-9D42-B9F2-E4F75A6638F5}" type="presOf" srcId="{C4C873E6-2E83-3B43-94DC-D5E6F5CC2CC4}" destId="{B662ECCF-ABD5-4C47-94E7-564C0BF443B3}" srcOrd="0" destOrd="0" presId="urn:microsoft.com/office/officeart/2005/8/layout/orgChart1"/>
    <dgm:cxn modelId="{FA3EBDBC-E465-4C4A-AA3F-80459789AD11}" type="presOf" srcId="{6B235041-3D36-6048-B81B-8957562E1021}" destId="{2471F328-CEF6-E246-B2B1-853A768BD7DD}" srcOrd="0" destOrd="0" presId="urn:microsoft.com/office/officeart/2005/8/layout/orgChart1"/>
    <dgm:cxn modelId="{1D93AFC0-6E13-3241-93D2-3D7791373F08}" type="presOf" srcId="{9E47B0DE-0F65-EE4F-97BC-33FB5CA618E9}" destId="{0CB14754-D751-3E48-B694-5539CFBBF7DE}" srcOrd="0" destOrd="0" presId="urn:microsoft.com/office/officeart/2005/8/layout/orgChart1"/>
    <dgm:cxn modelId="{BE952AC3-F191-6641-94F3-CB4143E8BE4B}" srcId="{08DDFD0A-2542-744F-9F66-051B94645F33}" destId="{E0977466-6CC3-A54F-8D82-7D1A28ABA5DF}" srcOrd="2" destOrd="0" parTransId="{6B235041-3D36-6048-B81B-8957562E1021}" sibTransId="{67727DB4-CDAC-E648-B052-1FF152255AD3}"/>
    <dgm:cxn modelId="{3A1B35CF-B3C5-B64D-B008-B812DAAE73C6}" srcId="{E0977466-6CC3-A54F-8D82-7D1A28ABA5DF}" destId="{892CA444-6696-1042-AB23-7A9C666B6C0C}" srcOrd="0" destOrd="0" parTransId="{D599FEEE-BE31-2945-BA8D-46F494468D92}" sibTransId="{D518FB4B-234D-C14D-B980-149CCC11E6CD}"/>
    <dgm:cxn modelId="{DCD590D0-D458-D14F-A64E-6C67879A2413}" type="presOf" srcId="{D599FEEE-BE31-2945-BA8D-46F494468D92}" destId="{AF857531-FFBA-984D-8671-77FCB2971716}" srcOrd="0" destOrd="0" presId="urn:microsoft.com/office/officeart/2005/8/layout/orgChart1"/>
    <dgm:cxn modelId="{4996F7D5-98C9-6F4B-9201-B4DFBE643A0B}" srcId="{B0A673D5-8316-0E40-9CA0-6AE2D6EEAD5C}" destId="{8AEDD9C2-A6AD-0845-8E65-EFECF5B9F697}" srcOrd="0" destOrd="0" parTransId="{5083F63E-365F-5840-A2F8-815963BB7851}" sibTransId="{D4328109-83A7-D249-B881-11588DE2C5B4}"/>
    <dgm:cxn modelId="{74399DD6-8D64-B242-920E-10D620926789}" type="presOf" srcId="{1809272F-0C23-5D4E-9A62-8EEBFCC929DA}" destId="{00737263-8F27-DD44-B54E-E7F42281E849}" srcOrd="0" destOrd="0" presId="urn:microsoft.com/office/officeart/2005/8/layout/orgChart1"/>
    <dgm:cxn modelId="{9C853BE8-1FDA-4846-AC60-0EDE09E68E89}" type="presOf" srcId="{316E3B1B-B481-E543-97E1-10169F91C016}" destId="{4A4621F7-0C50-2148-9BBD-B728CA781BD5}" srcOrd="1" destOrd="0" presId="urn:microsoft.com/office/officeart/2005/8/layout/orgChart1"/>
    <dgm:cxn modelId="{54A8EFF0-B1B0-D443-B748-2387136A8BBA}" type="presOf" srcId="{08DDFD0A-2542-744F-9F66-051B94645F33}" destId="{E3B78FD3-9808-174F-8FB8-CC286086FF18}" srcOrd="0" destOrd="0" presId="urn:microsoft.com/office/officeart/2005/8/layout/orgChart1"/>
    <dgm:cxn modelId="{BF7E40A7-9B6B-E04F-8B11-6787AECB9706}" type="presParOf" srcId="{69EF62FC-544D-2745-AC6C-16A45D295354}" destId="{76128C5D-8AAB-274E-A683-D81ED23D339A}" srcOrd="0" destOrd="0" presId="urn:microsoft.com/office/officeart/2005/8/layout/orgChart1"/>
    <dgm:cxn modelId="{8C7748B8-9273-654F-8ABD-5B88F0BC50B4}" type="presParOf" srcId="{76128C5D-8AAB-274E-A683-D81ED23D339A}" destId="{88F075B0-B296-D847-A7E4-76968F13D0B7}" srcOrd="0" destOrd="0" presId="urn:microsoft.com/office/officeart/2005/8/layout/orgChart1"/>
    <dgm:cxn modelId="{0D4DA214-9368-6647-ACFC-45693F8A1CB1}" type="presParOf" srcId="{88F075B0-B296-D847-A7E4-76968F13D0B7}" destId="{E3B78FD3-9808-174F-8FB8-CC286086FF18}" srcOrd="0" destOrd="0" presId="urn:microsoft.com/office/officeart/2005/8/layout/orgChart1"/>
    <dgm:cxn modelId="{387BAF04-7A67-7743-A4EC-6A24989BA7CC}" type="presParOf" srcId="{88F075B0-B296-D847-A7E4-76968F13D0B7}" destId="{62585DFA-63F7-8E45-9A0A-0FA9BC498105}" srcOrd="1" destOrd="0" presId="urn:microsoft.com/office/officeart/2005/8/layout/orgChart1"/>
    <dgm:cxn modelId="{302C60C3-155B-E143-A42D-4CA56A13ECEF}" type="presParOf" srcId="{76128C5D-8AAB-274E-A683-D81ED23D339A}" destId="{1ACAD34C-8AF4-CA46-AB27-BBA49EF34884}" srcOrd="1" destOrd="0" presId="urn:microsoft.com/office/officeart/2005/8/layout/orgChart1"/>
    <dgm:cxn modelId="{4FB9BFA6-DD18-6F49-A808-373FEB394934}" type="presParOf" srcId="{1ACAD34C-8AF4-CA46-AB27-BBA49EF34884}" destId="{4B71CE74-BF3D-D94D-8E0A-0E59FF6B52A7}" srcOrd="0" destOrd="0" presId="urn:microsoft.com/office/officeart/2005/8/layout/orgChart1"/>
    <dgm:cxn modelId="{BCF67E17-4956-3146-8855-A19F55DDEA77}" type="presParOf" srcId="{1ACAD34C-8AF4-CA46-AB27-BBA49EF34884}" destId="{579842FE-0A56-C342-B840-D003EC461CA7}" srcOrd="1" destOrd="0" presId="urn:microsoft.com/office/officeart/2005/8/layout/orgChart1"/>
    <dgm:cxn modelId="{0292B87D-F6B7-9C47-A198-8ABFA8A67BDA}" type="presParOf" srcId="{579842FE-0A56-C342-B840-D003EC461CA7}" destId="{8FD0B728-9890-1942-8968-426CCF2E90DC}" srcOrd="0" destOrd="0" presId="urn:microsoft.com/office/officeart/2005/8/layout/orgChart1"/>
    <dgm:cxn modelId="{220B349C-044A-7549-8C85-7CDB6E66EAB4}" type="presParOf" srcId="{8FD0B728-9890-1942-8968-426CCF2E90DC}" destId="{FD84B4A6-6B79-A242-901D-26710C38B1EB}" srcOrd="0" destOrd="0" presId="urn:microsoft.com/office/officeart/2005/8/layout/orgChart1"/>
    <dgm:cxn modelId="{4C1AD1DC-B31A-1A49-B7D7-6DDE6445EAA8}" type="presParOf" srcId="{8FD0B728-9890-1942-8968-426CCF2E90DC}" destId="{9381C141-6C98-124A-9E72-C5570876D3CD}" srcOrd="1" destOrd="0" presId="urn:microsoft.com/office/officeart/2005/8/layout/orgChart1"/>
    <dgm:cxn modelId="{A98ACDD1-D299-A947-B142-D2F07449C514}" type="presParOf" srcId="{579842FE-0A56-C342-B840-D003EC461CA7}" destId="{8CF784D4-B55D-3B4D-B9E8-A74F6CCCEB5B}" srcOrd="1" destOrd="0" presId="urn:microsoft.com/office/officeart/2005/8/layout/orgChart1"/>
    <dgm:cxn modelId="{58DAFC0C-D187-6A4F-8BD5-7D20DF79FE32}" type="presParOf" srcId="{8CF784D4-B55D-3B4D-B9E8-A74F6CCCEB5B}" destId="{7C24C8FC-ABF1-F941-B934-41C3B422C715}" srcOrd="0" destOrd="0" presId="urn:microsoft.com/office/officeart/2005/8/layout/orgChart1"/>
    <dgm:cxn modelId="{A530DA60-6A23-AC4A-9F5D-EBAA7A5232F3}" type="presParOf" srcId="{8CF784D4-B55D-3B4D-B9E8-A74F6CCCEB5B}" destId="{1F594D6F-2A41-D64E-8218-E258E835437A}" srcOrd="1" destOrd="0" presId="urn:microsoft.com/office/officeart/2005/8/layout/orgChart1"/>
    <dgm:cxn modelId="{70754849-CF8C-7240-AAF3-1C5B4EBC6467}" type="presParOf" srcId="{1F594D6F-2A41-D64E-8218-E258E835437A}" destId="{038E0C1E-5BAB-1A4F-AF2C-6C7997C4CD3B}" srcOrd="0" destOrd="0" presId="urn:microsoft.com/office/officeart/2005/8/layout/orgChart1"/>
    <dgm:cxn modelId="{7AFEDC23-970F-0648-AA94-43ABBA421B63}" type="presParOf" srcId="{038E0C1E-5BAB-1A4F-AF2C-6C7997C4CD3B}" destId="{0E4979CD-C5F3-D640-A35B-9FAD33E3D378}" srcOrd="0" destOrd="0" presId="urn:microsoft.com/office/officeart/2005/8/layout/orgChart1"/>
    <dgm:cxn modelId="{E0EEDAFD-3A8E-824C-B170-D9F4B8BEDF2E}" type="presParOf" srcId="{038E0C1E-5BAB-1A4F-AF2C-6C7997C4CD3B}" destId="{4A4621F7-0C50-2148-9BBD-B728CA781BD5}" srcOrd="1" destOrd="0" presId="urn:microsoft.com/office/officeart/2005/8/layout/orgChart1"/>
    <dgm:cxn modelId="{DA75E526-5788-0F4A-B92D-9245331669CB}" type="presParOf" srcId="{1F594D6F-2A41-D64E-8218-E258E835437A}" destId="{601DA47F-1D9A-1646-AED3-460924445774}" srcOrd="1" destOrd="0" presId="urn:microsoft.com/office/officeart/2005/8/layout/orgChart1"/>
    <dgm:cxn modelId="{16350DD6-9164-F546-80BE-22DBAC842C0F}" type="presParOf" srcId="{1F594D6F-2A41-D64E-8218-E258E835437A}" destId="{BE7B3CCF-56CE-5543-BF3F-8CDB226FA9DB}" srcOrd="2" destOrd="0" presId="urn:microsoft.com/office/officeart/2005/8/layout/orgChart1"/>
    <dgm:cxn modelId="{F111CC5F-7FA6-374F-89B9-DBBD5AF58C1E}" type="presParOf" srcId="{8CF784D4-B55D-3B4D-B9E8-A74F6CCCEB5B}" destId="{0CB14754-D751-3E48-B694-5539CFBBF7DE}" srcOrd="2" destOrd="0" presId="urn:microsoft.com/office/officeart/2005/8/layout/orgChart1"/>
    <dgm:cxn modelId="{4F51A312-165A-F147-8D42-596528ABE229}" type="presParOf" srcId="{8CF784D4-B55D-3B4D-B9E8-A74F6CCCEB5B}" destId="{8F4F4B07-9CFB-6042-8097-6DC9B910B129}" srcOrd="3" destOrd="0" presId="urn:microsoft.com/office/officeart/2005/8/layout/orgChart1"/>
    <dgm:cxn modelId="{C1C33FC3-0509-9342-A865-9AD7574F7F29}" type="presParOf" srcId="{8F4F4B07-9CFB-6042-8097-6DC9B910B129}" destId="{C81EF18B-21FC-E84B-8E7E-03C433D579C1}" srcOrd="0" destOrd="0" presId="urn:microsoft.com/office/officeart/2005/8/layout/orgChart1"/>
    <dgm:cxn modelId="{A065AC7C-74CA-0943-B049-57270CFD08FB}" type="presParOf" srcId="{C81EF18B-21FC-E84B-8E7E-03C433D579C1}" destId="{00737263-8F27-DD44-B54E-E7F42281E849}" srcOrd="0" destOrd="0" presId="urn:microsoft.com/office/officeart/2005/8/layout/orgChart1"/>
    <dgm:cxn modelId="{861739D4-B4BE-B94E-9252-A54DFEE3189A}" type="presParOf" srcId="{C81EF18B-21FC-E84B-8E7E-03C433D579C1}" destId="{5788ABB0-A172-B844-A624-0641763F068F}" srcOrd="1" destOrd="0" presId="urn:microsoft.com/office/officeart/2005/8/layout/orgChart1"/>
    <dgm:cxn modelId="{D05C2333-2E66-BF43-9B4D-0533D187296A}" type="presParOf" srcId="{8F4F4B07-9CFB-6042-8097-6DC9B910B129}" destId="{5429C90D-6F63-4B45-A3FC-7917CDFB8A34}" srcOrd="1" destOrd="0" presId="urn:microsoft.com/office/officeart/2005/8/layout/orgChart1"/>
    <dgm:cxn modelId="{F80FA37A-ECAC-FA4E-885D-5B5A21BD5FE2}" type="presParOf" srcId="{8F4F4B07-9CFB-6042-8097-6DC9B910B129}" destId="{9B57318F-75E3-364E-BF87-6633E7FFE7A3}" srcOrd="2" destOrd="0" presId="urn:microsoft.com/office/officeart/2005/8/layout/orgChart1"/>
    <dgm:cxn modelId="{C5A05C3D-F63D-3445-B366-84500574FF54}" type="presParOf" srcId="{579842FE-0A56-C342-B840-D003EC461CA7}" destId="{7F12EC5D-3F30-F04B-8567-5FEBFCCCC903}" srcOrd="2" destOrd="0" presId="urn:microsoft.com/office/officeart/2005/8/layout/orgChart1"/>
    <dgm:cxn modelId="{25E0DF6B-7E61-0C4B-9BAF-49C96DCE220A}" type="presParOf" srcId="{1ACAD34C-8AF4-CA46-AB27-BBA49EF34884}" destId="{78915188-61ED-8349-8F87-5150034D969B}" srcOrd="2" destOrd="0" presId="urn:microsoft.com/office/officeart/2005/8/layout/orgChart1"/>
    <dgm:cxn modelId="{C7CEC02D-E53B-3C44-9FC8-C99B25D32CBF}" type="presParOf" srcId="{1ACAD34C-8AF4-CA46-AB27-BBA49EF34884}" destId="{E7B6E123-A26B-6B41-AD6E-C4132EA026E0}" srcOrd="3" destOrd="0" presId="urn:microsoft.com/office/officeart/2005/8/layout/orgChart1"/>
    <dgm:cxn modelId="{499A2ECA-2AC6-934E-AD33-15DD3DEB0CF1}" type="presParOf" srcId="{E7B6E123-A26B-6B41-AD6E-C4132EA026E0}" destId="{8E9AB106-C3B6-1A48-831A-8EC694B8F2C3}" srcOrd="0" destOrd="0" presId="urn:microsoft.com/office/officeart/2005/8/layout/orgChart1"/>
    <dgm:cxn modelId="{E58DBCAE-E438-ED48-98A8-504167709F6D}" type="presParOf" srcId="{8E9AB106-C3B6-1A48-831A-8EC694B8F2C3}" destId="{132B656C-97B9-A543-B312-EE2182F32E76}" srcOrd="0" destOrd="0" presId="urn:microsoft.com/office/officeart/2005/8/layout/orgChart1"/>
    <dgm:cxn modelId="{B30F017A-3009-0B49-9055-74FCCDB3FFD1}" type="presParOf" srcId="{8E9AB106-C3B6-1A48-831A-8EC694B8F2C3}" destId="{8967C689-E69C-AE40-80C7-4B3FC1476E5A}" srcOrd="1" destOrd="0" presId="urn:microsoft.com/office/officeart/2005/8/layout/orgChart1"/>
    <dgm:cxn modelId="{BE540353-29B8-AF4F-AE94-3B40ACB35B11}" type="presParOf" srcId="{E7B6E123-A26B-6B41-AD6E-C4132EA026E0}" destId="{CCCFD8FD-C148-CC49-A4A1-9680E677CE09}" srcOrd="1" destOrd="0" presId="urn:microsoft.com/office/officeart/2005/8/layout/orgChart1"/>
    <dgm:cxn modelId="{28655853-2B8B-C940-92C9-CD4FD3444D2A}" type="presParOf" srcId="{CCCFD8FD-C148-CC49-A4A1-9680E677CE09}" destId="{F187F8D2-F38D-184F-9A9A-748D3EE55093}" srcOrd="0" destOrd="0" presId="urn:microsoft.com/office/officeart/2005/8/layout/orgChart1"/>
    <dgm:cxn modelId="{F463ACB4-AF9A-3C47-BD08-5D613BD49F23}" type="presParOf" srcId="{CCCFD8FD-C148-CC49-A4A1-9680E677CE09}" destId="{C6D88B13-89E2-A243-A9F7-B1F6E3EEB97B}" srcOrd="1" destOrd="0" presId="urn:microsoft.com/office/officeart/2005/8/layout/orgChart1"/>
    <dgm:cxn modelId="{38AF843E-B80B-E14D-B6D3-FB6E7D72BD1A}" type="presParOf" srcId="{C6D88B13-89E2-A243-A9F7-B1F6E3EEB97B}" destId="{4F056B9E-9D29-8845-872A-7AD6B98C482F}" srcOrd="0" destOrd="0" presId="urn:microsoft.com/office/officeart/2005/8/layout/orgChart1"/>
    <dgm:cxn modelId="{A1EF7E3B-427A-264C-B96C-9E9CBF67FC33}" type="presParOf" srcId="{4F056B9E-9D29-8845-872A-7AD6B98C482F}" destId="{11DB5F54-22D9-8C4B-BD2A-5683E9974538}" srcOrd="0" destOrd="0" presId="urn:microsoft.com/office/officeart/2005/8/layout/orgChart1"/>
    <dgm:cxn modelId="{8315E7E7-F78A-5645-9182-524F72FBC65D}" type="presParOf" srcId="{4F056B9E-9D29-8845-872A-7AD6B98C482F}" destId="{35BB98A3-B593-0349-9F25-B266E5EE3903}" srcOrd="1" destOrd="0" presId="urn:microsoft.com/office/officeart/2005/8/layout/orgChart1"/>
    <dgm:cxn modelId="{322FDB99-D239-5041-A107-D6AD29562F70}" type="presParOf" srcId="{C6D88B13-89E2-A243-A9F7-B1F6E3EEB97B}" destId="{CF3CF764-7015-6341-B760-4AEDD782F557}" srcOrd="1" destOrd="0" presId="urn:microsoft.com/office/officeart/2005/8/layout/orgChart1"/>
    <dgm:cxn modelId="{E25DE708-005C-5E44-A2DE-7E43380836F5}" type="presParOf" srcId="{C6D88B13-89E2-A243-A9F7-B1F6E3EEB97B}" destId="{5E0A7D6D-0C42-8D4A-85DF-7E578FE9A2EB}" srcOrd="2" destOrd="0" presId="urn:microsoft.com/office/officeart/2005/8/layout/orgChart1"/>
    <dgm:cxn modelId="{9094039B-0C5D-9341-A69A-0E41935E27C0}" type="presParOf" srcId="{CCCFD8FD-C148-CC49-A4A1-9680E677CE09}" destId="{5CFEBB70-C836-DB42-9E0A-ACC9A99F740C}" srcOrd="2" destOrd="0" presId="urn:microsoft.com/office/officeart/2005/8/layout/orgChart1"/>
    <dgm:cxn modelId="{BEA2688B-F798-7744-AA8C-EAC25B51A811}" type="presParOf" srcId="{CCCFD8FD-C148-CC49-A4A1-9680E677CE09}" destId="{B6E1FEAD-2D00-CB4C-872D-3EFB2013E7EB}" srcOrd="3" destOrd="0" presId="urn:microsoft.com/office/officeart/2005/8/layout/orgChart1"/>
    <dgm:cxn modelId="{FFCFC6BF-DD97-9141-8364-B7205EB57DBA}" type="presParOf" srcId="{B6E1FEAD-2D00-CB4C-872D-3EFB2013E7EB}" destId="{AB64D18E-432E-1944-BE2A-A97842F2CA36}" srcOrd="0" destOrd="0" presId="urn:microsoft.com/office/officeart/2005/8/layout/orgChart1"/>
    <dgm:cxn modelId="{69A693F9-D409-B942-BE92-78406285ECFC}" type="presParOf" srcId="{AB64D18E-432E-1944-BE2A-A97842F2CA36}" destId="{38167C5B-BD30-8E4C-9AB8-A362E1125C6D}" srcOrd="0" destOrd="0" presId="urn:microsoft.com/office/officeart/2005/8/layout/orgChart1"/>
    <dgm:cxn modelId="{98E57C90-071F-3940-9221-D3015B7A05C6}" type="presParOf" srcId="{AB64D18E-432E-1944-BE2A-A97842F2CA36}" destId="{FB4D99F1-50FF-4947-A106-3CFF1D57108F}" srcOrd="1" destOrd="0" presId="urn:microsoft.com/office/officeart/2005/8/layout/orgChart1"/>
    <dgm:cxn modelId="{95164217-0F64-BF4D-9D14-33ADD4E9F218}" type="presParOf" srcId="{B6E1FEAD-2D00-CB4C-872D-3EFB2013E7EB}" destId="{691A5A35-0C1C-EB4A-B64E-B2765BB565F9}" srcOrd="1" destOrd="0" presId="urn:microsoft.com/office/officeart/2005/8/layout/orgChart1"/>
    <dgm:cxn modelId="{31630AAD-8A60-EB45-8C34-B458B2D0017A}" type="presParOf" srcId="{B6E1FEAD-2D00-CB4C-872D-3EFB2013E7EB}" destId="{12981FB5-F1FE-C344-AF97-3A7ABB0D3A8A}" srcOrd="2" destOrd="0" presId="urn:microsoft.com/office/officeart/2005/8/layout/orgChart1"/>
    <dgm:cxn modelId="{A083B474-875F-E040-AB06-ACE548441AC3}" type="presParOf" srcId="{E7B6E123-A26B-6B41-AD6E-C4132EA026E0}" destId="{2EE0C46C-8957-0F4B-A053-E6AD93072D87}" srcOrd="2" destOrd="0" presId="urn:microsoft.com/office/officeart/2005/8/layout/orgChart1"/>
    <dgm:cxn modelId="{4B25EF4E-A229-6D44-AB4C-DE272EBCCF70}" type="presParOf" srcId="{1ACAD34C-8AF4-CA46-AB27-BBA49EF34884}" destId="{2471F328-CEF6-E246-B2B1-853A768BD7DD}" srcOrd="4" destOrd="0" presId="urn:microsoft.com/office/officeart/2005/8/layout/orgChart1"/>
    <dgm:cxn modelId="{B3D07B26-BA68-0B45-8BBF-391E54B7EF50}" type="presParOf" srcId="{1ACAD34C-8AF4-CA46-AB27-BBA49EF34884}" destId="{93B6221E-7D99-7C48-82DC-3ACF1BD9782B}" srcOrd="5" destOrd="0" presId="urn:microsoft.com/office/officeart/2005/8/layout/orgChart1"/>
    <dgm:cxn modelId="{F466F6DA-3A4C-564F-A772-F736B35BA7AF}" type="presParOf" srcId="{93B6221E-7D99-7C48-82DC-3ACF1BD9782B}" destId="{5329147C-AD94-3A4B-9E0B-114D453DE1DF}" srcOrd="0" destOrd="0" presId="urn:microsoft.com/office/officeart/2005/8/layout/orgChart1"/>
    <dgm:cxn modelId="{3542F427-97E2-064F-BE89-ED7D1F411498}" type="presParOf" srcId="{5329147C-AD94-3A4B-9E0B-114D453DE1DF}" destId="{56E91D02-81DF-E447-9777-E4ADBFCF4E0B}" srcOrd="0" destOrd="0" presId="urn:microsoft.com/office/officeart/2005/8/layout/orgChart1"/>
    <dgm:cxn modelId="{EFB887D1-0984-A243-B78D-05DD316B892C}" type="presParOf" srcId="{5329147C-AD94-3A4B-9E0B-114D453DE1DF}" destId="{2E704E81-0C2C-D34E-AD72-78DDB84E19BA}" srcOrd="1" destOrd="0" presId="urn:microsoft.com/office/officeart/2005/8/layout/orgChart1"/>
    <dgm:cxn modelId="{29DE313B-6BA7-9A43-AC9D-CC30023EED2A}" type="presParOf" srcId="{93B6221E-7D99-7C48-82DC-3ACF1BD9782B}" destId="{3D607E24-A8BE-6C45-9BDB-8885658C9AA9}" srcOrd="1" destOrd="0" presId="urn:microsoft.com/office/officeart/2005/8/layout/orgChart1"/>
    <dgm:cxn modelId="{7AB48F76-8728-DD48-915A-EA1D84EDA9D4}" type="presParOf" srcId="{3D607E24-A8BE-6C45-9BDB-8885658C9AA9}" destId="{AF857531-FFBA-984D-8671-77FCB2971716}" srcOrd="0" destOrd="0" presId="urn:microsoft.com/office/officeart/2005/8/layout/orgChart1"/>
    <dgm:cxn modelId="{93295E38-08CE-BB41-B1B5-1AFCA6CB7D2E}" type="presParOf" srcId="{3D607E24-A8BE-6C45-9BDB-8885658C9AA9}" destId="{1C38F3C2-D784-9246-8BB8-5B11EB69E566}" srcOrd="1" destOrd="0" presId="urn:microsoft.com/office/officeart/2005/8/layout/orgChart1"/>
    <dgm:cxn modelId="{93F4A006-5151-EC4D-A9DE-73A036DA8709}" type="presParOf" srcId="{1C38F3C2-D784-9246-8BB8-5B11EB69E566}" destId="{6BA49685-74B3-614A-A762-0AFB39D52F7B}" srcOrd="0" destOrd="0" presId="urn:microsoft.com/office/officeart/2005/8/layout/orgChart1"/>
    <dgm:cxn modelId="{14F09E08-B334-ED4D-B0AB-3D9DF17B0FF8}" type="presParOf" srcId="{6BA49685-74B3-614A-A762-0AFB39D52F7B}" destId="{C0F759E6-AAB9-E34D-90F1-55CCA5510587}" srcOrd="0" destOrd="0" presId="urn:microsoft.com/office/officeart/2005/8/layout/orgChart1"/>
    <dgm:cxn modelId="{7B6D4CD5-0760-0B43-840C-5F240F151C06}" type="presParOf" srcId="{6BA49685-74B3-614A-A762-0AFB39D52F7B}" destId="{74ED20BA-87F0-0649-BE20-0FF6A0A87678}" srcOrd="1" destOrd="0" presId="urn:microsoft.com/office/officeart/2005/8/layout/orgChart1"/>
    <dgm:cxn modelId="{F5078C6C-0ED7-5640-AA6D-24CFECBA03CF}" type="presParOf" srcId="{1C38F3C2-D784-9246-8BB8-5B11EB69E566}" destId="{3888A092-AACF-664C-A56E-C98859D60D23}" srcOrd="1" destOrd="0" presId="urn:microsoft.com/office/officeart/2005/8/layout/orgChart1"/>
    <dgm:cxn modelId="{D0508B93-DE2C-0747-B2E0-0700C0092863}" type="presParOf" srcId="{1C38F3C2-D784-9246-8BB8-5B11EB69E566}" destId="{9198A8EE-CB33-0848-89B1-09A570B0202C}" srcOrd="2" destOrd="0" presId="urn:microsoft.com/office/officeart/2005/8/layout/orgChart1"/>
    <dgm:cxn modelId="{3719D43F-847B-DB43-9FE6-849BE68DF0D7}" type="presParOf" srcId="{3D607E24-A8BE-6C45-9BDB-8885658C9AA9}" destId="{633E17C5-63FA-6E4F-8047-E0A71FE41FC6}" srcOrd="2" destOrd="0" presId="urn:microsoft.com/office/officeart/2005/8/layout/orgChart1"/>
    <dgm:cxn modelId="{BA6A9A5D-2EC3-CE44-B139-F9BAE2C0E059}" type="presParOf" srcId="{3D607E24-A8BE-6C45-9BDB-8885658C9AA9}" destId="{740F11FD-F153-944A-BFDB-0A14DF6C0447}" srcOrd="3" destOrd="0" presId="urn:microsoft.com/office/officeart/2005/8/layout/orgChart1"/>
    <dgm:cxn modelId="{D8B8688F-633B-7847-AF7A-C73FE2D18540}" type="presParOf" srcId="{740F11FD-F153-944A-BFDB-0A14DF6C0447}" destId="{A384E3E7-FBEE-3D49-876A-80A870976551}" srcOrd="0" destOrd="0" presId="urn:microsoft.com/office/officeart/2005/8/layout/orgChart1"/>
    <dgm:cxn modelId="{DEB9C367-A0A5-3D47-A0CC-AE396A5EF19E}" type="presParOf" srcId="{A384E3E7-FBEE-3D49-876A-80A870976551}" destId="{B662ECCF-ABD5-4C47-94E7-564C0BF443B3}" srcOrd="0" destOrd="0" presId="urn:microsoft.com/office/officeart/2005/8/layout/orgChart1"/>
    <dgm:cxn modelId="{950EF3BC-3830-944A-80D2-17E704E554D4}" type="presParOf" srcId="{A384E3E7-FBEE-3D49-876A-80A870976551}" destId="{BC0CED55-D2F5-1446-8259-FC14C2811598}" srcOrd="1" destOrd="0" presId="urn:microsoft.com/office/officeart/2005/8/layout/orgChart1"/>
    <dgm:cxn modelId="{89A90FD9-8FF6-B649-8E08-D8B285B73C01}" type="presParOf" srcId="{740F11FD-F153-944A-BFDB-0A14DF6C0447}" destId="{FEF06024-184D-2D4E-ABCF-DDB36C6CCBC7}" srcOrd="1" destOrd="0" presId="urn:microsoft.com/office/officeart/2005/8/layout/orgChart1"/>
    <dgm:cxn modelId="{51024541-58A0-DB43-BF77-DA2D12929889}" type="presParOf" srcId="{740F11FD-F153-944A-BFDB-0A14DF6C0447}" destId="{B4E88569-A109-6246-96B9-ECE569930107}" srcOrd="2" destOrd="0" presId="urn:microsoft.com/office/officeart/2005/8/layout/orgChart1"/>
    <dgm:cxn modelId="{31B16739-E0E4-6046-80A7-9E7F59282102}" type="presParOf" srcId="{93B6221E-7D99-7C48-82DC-3ACF1BD9782B}" destId="{BD62D8BB-D49F-4B47-88DC-8A10A1DC0FDF}" srcOrd="2" destOrd="0" presId="urn:microsoft.com/office/officeart/2005/8/layout/orgChart1"/>
    <dgm:cxn modelId="{19EEA7E9-FDE5-BB45-B1B1-77736ED46E52}" type="presParOf" srcId="{76128C5D-8AAB-274E-A683-D81ED23D339A}" destId="{8EE06CB7-D1DD-5B40-86EE-BAB636F66A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E459ED-898D-8747-BCE9-A854839874A9}" type="doc">
      <dgm:prSet loTypeId="urn:microsoft.com/office/officeart/2005/8/layout/orgChart1" loCatId="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34A7C044-A174-6840-8437-926786374A45}">
      <dgm:prSet phldrT="[Text]"/>
      <dgm:spPr/>
      <dgm:t>
        <a:bodyPr/>
        <a:lstStyle/>
        <a:p>
          <a:r>
            <a:rPr lang="en-US" dirty="0"/>
            <a:t>Approaches to break bad news</a:t>
          </a:r>
        </a:p>
      </dgm:t>
    </dgm:pt>
    <dgm:pt modelId="{973FBD7B-DC17-BC43-BA90-500904AC86A4}" type="parTrans" cxnId="{5BD87CA9-0694-F244-B4AB-B49AA5B1FDE5}">
      <dgm:prSet/>
      <dgm:spPr/>
      <dgm:t>
        <a:bodyPr/>
        <a:lstStyle/>
        <a:p>
          <a:endParaRPr lang="en-US"/>
        </a:p>
      </dgm:t>
    </dgm:pt>
    <dgm:pt modelId="{DBC1EEE0-FD09-DE4C-996C-0D0C6DF306DA}" type="sibTrans" cxnId="{5BD87CA9-0694-F244-B4AB-B49AA5B1FDE5}">
      <dgm:prSet/>
      <dgm:spPr/>
      <dgm:t>
        <a:bodyPr/>
        <a:lstStyle/>
        <a:p>
          <a:endParaRPr lang="en-US"/>
        </a:p>
      </dgm:t>
    </dgm:pt>
    <dgm:pt modelId="{B65CA4AC-6376-C841-8E89-931DEF58867F}">
      <dgm:prSet phldrT="[Text]"/>
      <dgm:spPr/>
      <dgm:t>
        <a:bodyPr/>
        <a:lstStyle/>
        <a:p>
          <a:r>
            <a:rPr lang="en-US" dirty="0" err="1"/>
            <a:t>Rabow</a:t>
          </a:r>
          <a:r>
            <a:rPr lang="en-US" dirty="0"/>
            <a:t> and Mc </a:t>
          </a:r>
          <a:r>
            <a:rPr lang="en-US" dirty="0" err="1"/>
            <a:t>phee’s</a:t>
          </a:r>
          <a:r>
            <a:rPr lang="en-US" dirty="0"/>
            <a:t> (</a:t>
          </a:r>
          <a:r>
            <a:rPr lang="en-US" dirty="0">
              <a:solidFill>
                <a:srgbClr val="FF0000"/>
              </a:solidFill>
            </a:rPr>
            <a:t>ABCDE</a:t>
          </a:r>
          <a:r>
            <a:rPr lang="en-US" dirty="0"/>
            <a:t>) approach</a:t>
          </a:r>
        </a:p>
      </dgm:t>
    </dgm:pt>
    <dgm:pt modelId="{937186C0-B3C7-5149-AF55-0A877B00EDEB}" type="parTrans" cxnId="{88DD1EC4-C74E-6C49-9112-DEDAA6F97435}">
      <dgm:prSet/>
      <dgm:spPr/>
      <dgm:t>
        <a:bodyPr/>
        <a:lstStyle/>
        <a:p>
          <a:endParaRPr lang="en-US"/>
        </a:p>
      </dgm:t>
    </dgm:pt>
    <dgm:pt modelId="{487DB2DC-B380-704E-A96C-62009167EC43}" type="sibTrans" cxnId="{88DD1EC4-C74E-6C49-9112-DEDAA6F97435}">
      <dgm:prSet/>
      <dgm:spPr/>
      <dgm:t>
        <a:bodyPr/>
        <a:lstStyle/>
        <a:p>
          <a:endParaRPr lang="en-US"/>
        </a:p>
      </dgm:t>
    </dgm:pt>
    <dgm:pt modelId="{1139A69D-49D7-9A4B-8C07-7F2656899D3B}">
      <dgm:prSet phldrT="[Text]"/>
      <dgm:spPr/>
      <dgm:t>
        <a:bodyPr/>
        <a:lstStyle/>
        <a:p>
          <a:r>
            <a:rPr lang="en-US" dirty="0" err="1"/>
            <a:t>Baile</a:t>
          </a:r>
          <a:r>
            <a:rPr lang="en-US" dirty="0"/>
            <a:t> and </a:t>
          </a:r>
          <a:r>
            <a:rPr lang="en-US" dirty="0" err="1"/>
            <a:t>Buckman</a:t>
          </a:r>
          <a:r>
            <a:rPr lang="en-US" dirty="0"/>
            <a:t> (</a:t>
          </a:r>
          <a:r>
            <a:rPr lang="en-US" dirty="0">
              <a:solidFill>
                <a:srgbClr val="FF0000"/>
              </a:solidFill>
            </a:rPr>
            <a:t>SPIKES</a:t>
          </a:r>
          <a:r>
            <a:rPr lang="en-US" dirty="0"/>
            <a:t> approach)</a:t>
          </a:r>
        </a:p>
      </dgm:t>
    </dgm:pt>
    <dgm:pt modelId="{611FAA2C-DDC3-7E4A-BEFC-0D423BC3F21B}" type="parTrans" cxnId="{58DB178D-DF79-B448-9DC5-3EBFF8490885}">
      <dgm:prSet/>
      <dgm:spPr/>
      <dgm:t>
        <a:bodyPr/>
        <a:lstStyle/>
        <a:p>
          <a:endParaRPr lang="en-US"/>
        </a:p>
      </dgm:t>
    </dgm:pt>
    <dgm:pt modelId="{1B1D7D10-4FF1-BD4A-BD8A-A82DA29CD378}" type="sibTrans" cxnId="{58DB178D-DF79-B448-9DC5-3EBFF8490885}">
      <dgm:prSet/>
      <dgm:spPr/>
      <dgm:t>
        <a:bodyPr/>
        <a:lstStyle/>
        <a:p>
          <a:endParaRPr lang="en-US"/>
        </a:p>
      </dgm:t>
    </dgm:pt>
    <dgm:pt modelId="{79BB7392-1C09-CD43-8068-9C8501538AC7}">
      <dgm:prSet phldrT="[Text]"/>
      <dgm:spPr/>
      <dgm:t>
        <a:bodyPr/>
        <a:lstStyle/>
        <a:p>
          <a:r>
            <a:rPr lang="en-US" dirty="0"/>
            <a:t>Other types</a:t>
          </a:r>
        </a:p>
      </dgm:t>
    </dgm:pt>
    <dgm:pt modelId="{1B052B3E-7089-5F47-AFB1-059C84190064}" type="parTrans" cxnId="{418FA179-6FD8-644A-9C79-49C75BE92DB8}">
      <dgm:prSet/>
      <dgm:spPr/>
      <dgm:t>
        <a:bodyPr/>
        <a:lstStyle/>
        <a:p>
          <a:endParaRPr lang="en-US"/>
        </a:p>
      </dgm:t>
    </dgm:pt>
    <dgm:pt modelId="{743051FA-F50B-014E-BD22-B0831E6C4C02}" type="sibTrans" cxnId="{418FA179-6FD8-644A-9C79-49C75BE92DB8}">
      <dgm:prSet/>
      <dgm:spPr/>
      <dgm:t>
        <a:bodyPr/>
        <a:lstStyle/>
        <a:p>
          <a:pPr rtl="0"/>
          <a:endParaRPr lang="en-US"/>
        </a:p>
      </dgm:t>
    </dgm:pt>
    <dgm:pt modelId="{E7012B9F-7A82-A64E-BBFF-5BDA20D86CC2}" type="pres">
      <dgm:prSet presAssocID="{F3E459ED-898D-8747-BCE9-A854839874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9AAFC68-AB06-A243-967C-71BE2E0096D3}" type="pres">
      <dgm:prSet presAssocID="{34A7C044-A174-6840-8437-926786374A45}" presName="hierRoot1" presStyleCnt="0">
        <dgm:presLayoutVars>
          <dgm:hierBranch val="init"/>
        </dgm:presLayoutVars>
      </dgm:prSet>
      <dgm:spPr/>
    </dgm:pt>
    <dgm:pt modelId="{95CFBC05-1C28-DC4B-8646-D05DBFB0FBEA}" type="pres">
      <dgm:prSet presAssocID="{34A7C044-A174-6840-8437-926786374A45}" presName="rootComposite1" presStyleCnt="0"/>
      <dgm:spPr/>
    </dgm:pt>
    <dgm:pt modelId="{F047DD9A-AA7F-C948-8EB9-16B2A94FAAD8}" type="pres">
      <dgm:prSet presAssocID="{34A7C044-A174-6840-8437-926786374A45}" presName="rootText1" presStyleLbl="node0" presStyleIdx="0" presStyleCnt="1">
        <dgm:presLayoutVars>
          <dgm:chPref val="3"/>
        </dgm:presLayoutVars>
      </dgm:prSet>
      <dgm:spPr/>
    </dgm:pt>
    <dgm:pt modelId="{115C5CDB-F0F2-DB40-97EA-EDF991BEF0F3}" type="pres">
      <dgm:prSet presAssocID="{34A7C044-A174-6840-8437-926786374A45}" presName="rootConnector1" presStyleLbl="node1" presStyleIdx="0" presStyleCnt="0"/>
      <dgm:spPr/>
    </dgm:pt>
    <dgm:pt modelId="{D3D4E6D1-D7E5-004E-8A68-6CED49119FE5}" type="pres">
      <dgm:prSet presAssocID="{34A7C044-A174-6840-8437-926786374A45}" presName="hierChild2" presStyleCnt="0"/>
      <dgm:spPr/>
    </dgm:pt>
    <dgm:pt modelId="{EFD954DD-BAF0-C34C-868F-263E61EE9188}" type="pres">
      <dgm:prSet presAssocID="{937186C0-B3C7-5149-AF55-0A877B00EDEB}" presName="Name37" presStyleLbl="parChTrans1D2" presStyleIdx="0" presStyleCnt="3"/>
      <dgm:spPr/>
    </dgm:pt>
    <dgm:pt modelId="{D2A53845-1045-0040-BA42-CCD83E0420D9}" type="pres">
      <dgm:prSet presAssocID="{B65CA4AC-6376-C841-8E89-931DEF58867F}" presName="hierRoot2" presStyleCnt="0">
        <dgm:presLayoutVars>
          <dgm:hierBranch val="init"/>
        </dgm:presLayoutVars>
      </dgm:prSet>
      <dgm:spPr/>
    </dgm:pt>
    <dgm:pt modelId="{684C29C0-8355-A944-94E8-6B5CCB0349F1}" type="pres">
      <dgm:prSet presAssocID="{B65CA4AC-6376-C841-8E89-931DEF58867F}" presName="rootComposite" presStyleCnt="0"/>
      <dgm:spPr/>
    </dgm:pt>
    <dgm:pt modelId="{0A73C8BA-96B1-6140-B1F2-E7F72AA05E18}" type="pres">
      <dgm:prSet presAssocID="{B65CA4AC-6376-C841-8E89-931DEF58867F}" presName="rootText" presStyleLbl="node2" presStyleIdx="0" presStyleCnt="3">
        <dgm:presLayoutVars>
          <dgm:chPref val="3"/>
        </dgm:presLayoutVars>
      </dgm:prSet>
      <dgm:spPr/>
    </dgm:pt>
    <dgm:pt modelId="{65EF3399-3F37-D94B-905D-2BD0AC29884A}" type="pres">
      <dgm:prSet presAssocID="{B65CA4AC-6376-C841-8E89-931DEF58867F}" presName="rootConnector" presStyleLbl="node2" presStyleIdx="0" presStyleCnt="3"/>
      <dgm:spPr/>
    </dgm:pt>
    <dgm:pt modelId="{9DF8F80D-8469-5B49-93B7-083711E723F5}" type="pres">
      <dgm:prSet presAssocID="{B65CA4AC-6376-C841-8E89-931DEF58867F}" presName="hierChild4" presStyleCnt="0"/>
      <dgm:spPr/>
    </dgm:pt>
    <dgm:pt modelId="{8BE57BF8-AE3E-E84C-8EF9-A96B96AE40C7}" type="pres">
      <dgm:prSet presAssocID="{B65CA4AC-6376-C841-8E89-931DEF58867F}" presName="hierChild5" presStyleCnt="0"/>
      <dgm:spPr/>
    </dgm:pt>
    <dgm:pt modelId="{E9809824-1A90-0342-B210-D9CC72DBB172}" type="pres">
      <dgm:prSet presAssocID="{611FAA2C-DDC3-7E4A-BEFC-0D423BC3F21B}" presName="Name37" presStyleLbl="parChTrans1D2" presStyleIdx="1" presStyleCnt="3"/>
      <dgm:spPr/>
    </dgm:pt>
    <dgm:pt modelId="{B9EA6145-1E62-474C-8B98-5B7C9F72721D}" type="pres">
      <dgm:prSet presAssocID="{1139A69D-49D7-9A4B-8C07-7F2656899D3B}" presName="hierRoot2" presStyleCnt="0">
        <dgm:presLayoutVars>
          <dgm:hierBranch val="init"/>
        </dgm:presLayoutVars>
      </dgm:prSet>
      <dgm:spPr/>
    </dgm:pt>
    <dgm:pt modelId="{980C3F57-00FD-B945-A58C-D48BFEF31135}" type="pres">
      <dgm:prSet presAssocID="{1139A69D-49D7-9A4B-8C07-7F2656899D3B}" presName="rootComposite" presStyleCnt="0"/>
      <dgm:spPr/>
    </dgm:pt>
    <dgm:pt modelId="{9E354DBC-D44F-1647-A302-6CF862B87F7A}" type="pres">
      <dgm:prSet presAssocID="{1139A69D-49D7-9A4B-8C07-7F2656899D3B}" presName="rootText" presStyleLbl="node2" presStyleIdx="1" presStyleCnt="3">
        <dgm:presLayoutVars>
          <dgm:chPref val="3"/>
        </dgm:presLayoutVars>
      </dgm:prSet>
      <dgm:spPr/>
    </dgm:pt>
    <dgm:pt modelId="{05340E85-B6AD-EA41-BA1D-EA1229F60660}" type="pres">
      <dgm:prSet presAssocID="{1139A69D-49D7-9A4B-8C07-7F2656899D3B}" presName="rootConnector" presStyleLbl="node2" presStyleIdx="1" presStyleCnt="3"/>
      <dgm:spPr/>
    </dgm:pt>
    <dgm:pt modelId="{F5EAEE63-4FDA-814B-B186-1C72BD177A8D}" type="pres">
      <dgm:prSet presAssocID="{1139A69D-49D7-9A4B-8C07-7F2656899D3B}" presName="hierChild4" presStyleCnt="0"/>
      <dgm:spPr/>
    </dgm:pt>
    <dgm:pt modelId="{98DAA36E-2C9C-4248-9C66-4677AEC57F5F}" type="pres">
      <dgm:prSet presAssocID="{1139A69D-49D7-9A4B-8C07-7F2656899D3B}" presName="hierChild5" presStyleCnt="0"/>
      <dgm:spPr/>
    </dgm:pt>
    <dgm:pt modelId="{1722189E-00E9-3C4C-8FC5-CF2B2156ACFC}" type="pres">
      <dgm:prSet presAssocID="{1B052B3E-7089-5F47-AFB1-059C84190064}" presName="Name37" presStyleLbl="parChTrans1D2" presStyleIdx="2" presStyleCnt="3"/>
      <dgm:spPr/>
    </dgm:pt>
    <dgm:pt modelId="{1F48DED9-85A1-4F4B-B5BD-112266FC280A}" type="pres">
      <dgm:prSet presAssocID="{79BB7392-1C09-CD43-8068-9C8501538AC7}" presName="hierRoot2" presStyleCnt="0">
        <dgm:presLayoutVars>
          <dgm:hierBranch val="init"/>
        </dgm:presLayoutVars>
      </dgm:prSet>
      <dgm:spPr/>
    </dgm:pt>
    <dgm:pt modelId="{BCCE63BD-E361-704D-BCC3-C44CC9A96B47}" type="pres">
      <dgm:prSet presAssocID="{79BB7392-1C09-CD43-8068-9C8501538AC7}" presName="rootComposite" presStyleCnt="0"/>
      <dgm:spPr/>
    </dgm:pt>
    <dgm:pt modelId="{8CAE3E52-A713-F247-94F0-75A01FB283F5}" type="pres">
      <dgm:prSet presAssocID="{79BB7392-1C09-CD43-8068-9C8501538AC7}" presName="rootText" presStyleLbl="node2" presStyleIdx="2" presStyleCnt="3">
        <dgm:presLayoutVars>
          <dgm:chPref val="3"/>
        </dgm:presLayoutVars>
      </dgm:prSet>
      <dgm:spPr/>
    </dgm:pt>
    <dgm:pt modelId="{17E6A83F-6BE6-1349-B95F-768C995F66F2}" type="pres">
      <dgm:prSet presAssocID="{79BB7392-1C09-CD43-8068-9C8501538AC7}" presName="rootConnector" presStyleLbl="node2" presStyleIdx="2" presStyleCnt="3"/>
      <dgm:spPr/>
    </dgm:pt>
    <dgm:pt modelId="{B713880A-DF71-3041-914A-D18479036048}" type="pres">
      <dgm:prSet presAssocID="{79BB7392-1C09-CD43-8068-9C8501538AC7}" presName="hierChild4" presStyleCnt="0"/>
      <dgm:spPr/>
    </dgm:pt>
    <dgm:pt modelId="{53CBC307-54F9-0D4D-8CFC-2231C6205AB8}" type="pres">
      <dgm:prSet presAssocID="{79BB7392-1C09-CD43-8068-9C8501538AC7}" presName="hierChild5" presStyleCnt="0"/>
      <dgm:spPr/>
    </dgm:pt>
    <dgm:pt modelId="{EA7325F1-92D8-A043-9A00-DDBB8B871B30}" type="pres">
      <dgm:prSet presAssocID="{34A7C044-A174-6840-8437-926786374A45}" presName="hierChild3" presStyleCnt="0"/>
      <dgm:spPr/>
    </dgm:pt>
  </dgm:ptLst>
  <dgm:cxnLst>
    <dgm:cxn modelId="{CD3DBF10-99A3-4747-88E9-38F23B05926F}" type="presOf" srcId="{1139A69D-49D7-9A4B-8C07-7F2656899D3B}" destId="{9E354DBC-D44F-1647-A302-6CF862B87F7A}" srcOrd="0" destOrd="0" presId="urn:microsoft.com/office/officeart/2005/8/layout/orgChart1"/>
    <dgm:cxn modelId="{487ED938-17FC-2144-A7E1-EF122EE1C6B3}" type="presOf" srcId="{79BB7392-1C09-CD43-8068-9C8501538AC7}" destId="{8CAE3E52-A713-F247-94F0-75A01FB283F5}" srcOrd="0" destOrd="0" presId="urn:microsoft.com/office/officeart/2005/8/layout/orgChart1"/>
    <dgm:cxn modelId="{CF26A53C-B34E-F145-9935-39E82EA67CA9}" type="presOf" srcId="{611FAA2C-DDC3-7E4A-BEFC-0D423BC3F21B}" destId="{E9809824-1A90-0342-B210-D9CC72DBB172}" srcOrd="0" destOrd="0" presId="urn:microsoft.com/office/officeart/2005/8/layout/orgChart1"/>
    <dgm:cxn modelId="{0E0A984D-48FC-9845-9E16-C734FADD8409}" type="presOf" srcId="{34A7C044-A174-6840-8437-926786374A45}" destId="{F047DD9A-AA7F-C948-8EB9-16B2A94FAAD8}" srcOrd="0" destOrd="0" presId="urn:microsoft.com/office/officeart/2005/8/layout/orgChart1"/>
    <dgm:cxn modelId="{418FA179-6FD8-644A-9C79-49C75BE92DB8}" srcId="{34A7C044-A174-6840-8437-926786374A45}" destId="{79BB7392-1C09-CD43-8068-9C8501538AC7}" srcOrd="2" destOrd="0" parTransId="{1B052B3E-7089-5F47-AFB1-059C84190064}" sibTransId="{743051FA-F50B-014E-BD22-B0831E6C4C02}"/>
    <dgm:cxn modelId="{D919287D-360B-1948-B93E-66CB47C047B9}" type="presOf" srcId="{B65CA4AC-6376-C841-8E89-931DEF58867F}" destId="{0A73C8BA-96B1-6140-B1F2-E7F72AA05E18}" srcOrd="0" destOrd="0" presId="urn:microsoft.com/office/officeart/2005/8/layout/orgChart1"/>
    <dgm:cxn modelId="{9784D782-EB18-0545-9104-CEA362B5A607}" type="presOf" srcId="{F3E459ED-898D-8747-BCE9-A854839874A9}" destId="{E7012B9F-7A82-A64E-BBFF-5BDA20D86CC2}" srcOrd="0" destOrd="0" presId="urn:microsoft.com/office/officeart/2005/8/layout/orgChart1"/>
    <dgm:cxn modelId="{A2E16185-EB01-F744-8F7A-284F82525F6F}" type="presOf" srcId="{937186C0-B3C7-5149-AF55-0A877B00EDEB}" destId="{EFD954DD-BAF0-C34C-868F-263E61EE9188}" srcOrd="0" destOrd="0" presId="urn:microsoft.com/office/officeart/2005/8/layout/orgChart1"/>
    <dgm:cxn modelId="{30318B89-12A0-2444-911F-813CF60EA4AF}" type="presOf" srcId="{34A7C044-A174-6840-8437-926786374A45}" destId="{115C5CDB-F0F2-DB40-97EA-EDF991BEF0F3}" srcOrd="1" destOrd="0" presId="urn:microsoft.com/office/officeart/2005/8/layout/orgChart1"/>
    <dgm:cxn modelId="{58DB178D-DF79-B448-9DC5-3EBFF8490885}" srcId="{34A7C044-A174-6840-8437-926786374A45}" destId="{1139A69D-49D7-9A4B-8C07-7F2656899D3B}" srcOrd="1" destOrd="0" parTransId="{611FAA2C-DDC3-7E4A-BEFC-0D423BC3F21B}" sibTransId="{1B1D7D10-4FF1-BD4A-BD8A-A82DA29CD378}"/>
    <dgm:cxn modelId="{8412E897-84E9-8D41-B8EC-072B362E7749}" type="presOf" srcId="{79BB7392-1C09-CD43-8068-9C8501538AC7}" destId="{17E6A83F-6BE6-1349-B95F-768C995F66F2}" srcOrd="1" destOrd="0" presId="urn:microsoft.com/office/officeart/2005/8/layout/orgChart1"/>
    <dgm:cxn modelId="{F6B8909E-79A9-3E46-8A48-C2FAFF75EE96}" type="presOf" srcId="{1139A69D-49D7-9A4B-8C07-7F2656899D3B}" destId="{05340E85-B6AD-EA41-BA1D-EA1229F60660}" srcOrd="1" destOrd="0" presId="urn:microsoft.com/office/officeart/2005/8/layout/orgChart1"/>
    <dgm:cxn modelId="{5BD87CA9-0694-F244-B4AB-B49AA5B1FDE5}" srcId="{F3E459ED-898D-8747-BCE9-A854839874A9}" destId="{34A7C044-A174-6840-8437-926786374A45}" srcOrd="0" destOrd="0" parTransId="{973FBD7B-DC17-BC43-BA90-500904AC86A4}" sibTransId="{DBC1EEE0-FD09-DE4C-996C-0D0C6DF306DA}"/>
    <dgm:cxn modelId="{88DD1EC4-C74E-6C49-9112-DEDAA6F97435}" srcId="{34A7C044-A174-6840-8437-926786374A45}" destId="{B65CA4AC-6376-C841-8E89-931DEF58867F}" srcOrd="0" destOrd="0" parTransId="{937186C0-B3C7-5149-AF55-0A877B00EDEB}" sibTransId="{487DB2DC-B380-704E-A96C-62009167EC43}"/>
    <dgm:cxn modelId="{156FB2C5-49B9-A94B-A272-022D54A6FEF1}" type="presOf" srcId="{1B052B3E-7089-5F47-AFB1-059C84190064}" destId="{1722189E-00E9-3C4C-8FC5-CF2B2156ACFC}" srcOrd="0" destOrd="0" presId="urn:microsoft.com/office/officeart/2005/8/layout/orgChart1"/>
    <dgm:cxn modelId="{BB6BC3CE-89CE-A643-AA56-75DAD476F8D0}" type="presOf" srcId="{B65CA4AC-6376-C841-8E89-931DEF58867F}" destId="{65EF3399-3F37-D94B-905D-2BD0AC29884A}" srcOrd="1" destOrd="0" presId="urn:microsoft.com/office/officeart/2005/8/layout/orgChart1"/>
    <dgm:cxn modelId="{24C1B68F-1C89-9F48-B896-9D695A93A5D0}" type="presParOf" srcId="{E7012B9F-7A82-A64E-BBFF-5BDA20D86CC2}" destId="{69AAFC68-AB06-A243-967C-71BE2E0096D3}" srcOrd="0" destOrd="0" presId="urn:microsoft.com/office/officeart/2005/8/layout/orgChart1"/>
    <dgm:cxn modelId="{0C4250EC-0F3A-FC42-B8A6-58E99DBB5812}" type="presParOf" srcId="{69AAFC68-AB06-A243-967C-71BE2E0096D3}" destId="{95CFBC05-1C28-DC4B-8646-D05DBFB0FBEA}" srcOrd="0" destOrd="0" presId="urn:microsoft.com/office/officeart/2005/8/layout/orgChart1"/>
    <dgm:cxn modelId="{5A5F8FD4-1AAF-1E40-BA31-F910C9DFF7CB}" type="presParOf" srcId="{95CFBC05-1C28-DC4B-8646-D05DBFB0FBEA}" destId="{F047DD9A-AA7F-C948-8EB9-16B2A94FAAD8}" srcOrd="0" destOrd="0" presId="urn:microsoft.com/office/officeart/2005/8/layout/orgChart1"/>
    <dgm:cxn modelId="{78DD671B-2443-D246-8AA8-64B79ECB1B97}" type="presParOf" srcId="{95CFBC05-1C28-DC4B-8646-D05DBFB0FBEA}" destId="{115C5CDB-F0F2-DB40-97EA-EDF991BEF0F3}" srcOrd="1" destOrd="0" presId="urn:microsoft.com/office/officeart/2005/8/layout/orgChart1"/>
    <dgm:cxn modelId="{79676EBD-97A3-A04E-BB0D-FE1B2E4882F3}" type="presParOf" srcId="{69AAFC68-AB06-A243-967C-71BE2E0096D3}" destId="{D3D4E6D1-D7E5-004E-8A68-6CED49119FE5}" srcOrd="1" destOrd="0" presId="urn:microsoft.com/office/officeart/2005/8/layout/orgChart1"/>
    <dgm:cxn modelId="{BF37FEC4-3D22-E943-B4E6-27CE92D07055}" type="presParOf" srcId="{D3D4E6D1-D7E5-004E-8A68-6CED49119FE5}" destId="{EFD954DD-BAF0-C34C-868F-263E61EE9188}" srcOrd="0" destOrd="0" presId="urn:microsoft.com/office/officeart/2005/8/layout/orgChart1"/>
    <dgm:cxn modelId="{DEDECD6E-D1F4-A140-B6B9-51194D1B942D}" type="presParOf" srcId="{D3D4E6D1-D7E5-004E-8A68-6CED49119FE5}" destId="{D2A53845-1045-0040-BA42-CCD83E0420D9}" srcOrd="1" destOrd="0" presId="urn:microsoft.com/office/officeart/2005/8/layout/orgChart1"/>
    <dgm:cxn modelId="{A3D261EB-20FC-0648-85C6-BA4446EC64DF}" type="presParOf" srcId="{D2A53845-1045-0040-BA42-CCD83E0420D9}" destId="{684C29C0-8355-A944-94E8-6B5CCB0349F1}" srcOrd="0" destOrd="0" presId="urn:microsoft.com/office/officeart/2005/8/layout/orgChart1"/>
    <dgm:cxn modelId="{8F7B5730-A136-C44D-AB68-9CD0B07A2C13}" type="presParOf" srcId="{684C29C0-8355-A944-94E8-6B5CCB0349F1}" destId="{0A73C8BA-96B1-6140-B1F2-E7F72AA05E18}" srcOrd="0" destOrd="0" presId="urn:microsoft.com/office/officeart/2005/8/layout/orgChart1"/>
    <dgm:cxn modelId="{F9E0844B-5F5E-C341-98B3-6A4C42591C18}" type="presParOf" srcId="{684C29C0-8355-A944-94E8-6B5CCB0349F1}" destId="{65EF3399-3F37-D94B-905D-2BD0AC29884A}" srcOrd="1" destOrd="0" presId="urn:microsoft.com/office/officeart/2005/8/layout/orgChart1"/>
    <dgm:cxn modelId="{DE0B5F1C-39E2-0D4C-8D70-D463F28A3918}" type="presParOf" srcId="{D2A53845-1045-0040-BA42-CCD83E0420D9}" destId="{9DF8F80D-8469-5B49-93B7-083711E723F5}" srcOrd="1" destOrd="0" presId="urn:microsoft.com/office/officeart/2005/8/layout/orgChart1"/>
    <dgm:cxn modelId="{0FD6ECA4-0254-A74D-AFDB-E91F2AFED9C5}" type="presParOf" srcId="{D2A53845-1045-0040-BA42-CCD83E0420D9}" destId="{8BE57BF8-AE3E-E84C-8EF9-A96B96AE40C7}" srcOrd="2" destOrd="0" presId="urn:microsoft.com/office/officeart/2005/8/layout/orgChart1"/>
    <dgm:cxn modelId="{BBE432DF-D807-0847-B334-8E052AC24039}" type="presParOf" srcId="{D3D4E6D1-D7E5-004E-8A68-6CED49119FE5}" destId="{E9809824-1A90-0342-B210-D9CC72DBB172}" srcOrd="2" destOrd="0" presId="urn:microsoft.com/office/officeart/2005/8/layout/orgChart1"/>
    <dgm:cxn modelId="{A709321B-B491-7A47-8291-5B6C206A33C2}" type="presParOf" srcId="{D3D4E6D1-D7E5-004E-8A68-6CED49119FE5}" destId="{B9EA6145-1E62-474C-8B98-5B7C9F72721D}" srcOrd="3" destOrd="0" presId="urn:microsoft.com/office/officeart/2005/8/layout/orgChart1"/>
    <dgm:cxn modelId="{90472C77-4A9D-224B-9B40-FEF7AB4BF1DA}" type="presParOf" srcId="{B9EA6145-1E62-474C-8B98-5B7C9F72721D}" destId="{980C3F57-00FD-B945-A58C-D48BFEF31135}" srcOrd="0" destOrd="0" presId="urn:microsoft.com/office/officeart/2005/8/layout/orgChart1"/>
    <dgm:cxn modelId="{F78BA1BF-7BE7-054C-8602-D286B7497DD9}" type="presParOf" srcId="{980C3F57-00FD-B945-A58C-D48BFEF31135}" destId="{9E354DBC-D44F-1647-A302-6CF862B87F7A}" srcOrd="0" destOrd="0" presId="urn:microsoft.com/office/officeart/2005/8/layout/orgChart1"/>
    <dgm:cxn modelId="{F5DACC73-3A20-6847-93F4-997CB11474D6}" type="presParOf" srcId="{980C3F57-00FD-B945-A58C-D48BFEF31135}" destId="{05340E85-B6AD-EA41-BA1D-EA1229F60660}" srcOrd="1" destOrd="0" presId="urn:microsoft.com/office/officeart/2005/8/layout/orgChart1"/>
    <dgm:cxn modelId="{8E892980-5103-3149-8AD8-49929C62204F}" type="presParOf" srcId="{B9EA6145-1E62-474C-8B98-5B7C9F72721D}" destId="{F5EAEE63-4FDA-814B-B186-1C72BD177A8D}" srcOrd="1" destOrd="0" presId="urn:microsoft.com/office/officeart/2005/8/layout/orgChart1"/>
    <dgm:cxn modelId="{5E951264-18D6-1F45-98A2-F4AD6CB99CF7}" type="presParOf" srcId="{B9EA6145-1E62-474C-8B98-5B7C9F72721D}" destId="{98DAA36E-2C9C-4248-9C66-4677AEC57F5F}" srcOrd="2" destOrd="0" presId="urn:microsoft.com/office/officeart/2005/8/layout/orgChart1"/>
    <dgm:cxn modelId="{1C7B6F94-6D72-AB45-AB5C-44B7B636EE4A}" type="presParOf" srcId="{D3D4E6D1-D7E5-004E-8A68-6CED49119FE5}" destId="{1722189E-00E9-3C4C-8FC5-CF2B2156ACFC}" srcOrd="4" destOrd="0" presId="urn:microsoft.com/office/officeart/2005/8/layout/orgChart1"/>
    <dgm:cxn modelId="{8F2DAE10-DFC4-7941-AF8C-8A04AA6968CD}" type="presParOf" srcId="{D3D4E6D1-D7E5-004E-8A68-6CED49119FE5}" destId="{1F48DED9-85A1-4F4B-B5BD-112266FC280A}" srcOrd="5" destOrd="0" presId="urn:microsoft.com/office/officeart/2005/8/layout/orgChart1"/>
    <dgm:cxn modelId="{3B63F8D2-FD69-604A-BB96-CF01908D6D2B}" type="presParOf" srcId="{1F48DED9-85A1-4F4B-B5BD-112266FC280A}" destId="{BCCE63BD-E361-704D-BCC3-C44CC9A96B47}" srcOrd="0" destOrd="0" presId="urn:microsoft.com/office/officeart/2005/8/layout/orgChart1"/>
    <dgm:cxn modelId="{D417F354-2778-F347-B6B0-0650E84829A2}" type="presParOf" srcId="{BCCE63BD-E361-704D-BCC3-C44CC9A96B47}" destId="{8CAE3E52-A713-F247-94F0-75A01FB283F5}" srcOrd="0" destOrd="0" presId="urn:microsoft.com/office/officeart/2005/8/layout/orgChart1"/>
    <dgm:cxn modelId="{28276743-C6B4-A743-B6F1-E648022B1D42}" type="presParOf" srcId="{BCCE63BD-E361-704D-BCC3-C44CC9A96B47}" destId="{17E6A83F-6BE6-1349-B95F-768C995F66F2}" srcOrd="1" destOrd="0" presId="urn:microsoft.com/office/officeart/2005/8/layout/orgChart1"/>
    <dgm:cxn modelId="{3B4931D1-8E57-5743-B461-E58E353B6386}" type="presParOf" srcId="{1F48DED9-85A1-4F4B-B5BD-112266FC280A}" destId="{B713880A-DF71-3041-914A-D18479036048}" srcOrd="1" destOrd="0" presId="urn:microsoft.com/office/officeart/2005/8/layout/orgChart1"/>
    <dgm:cxn modelId="{FFA5FAD9-4DAA-C843-BE50-4F575B2644BD}" type="presParOf" srcId="{1F48DED9-85A1-4F4B-B5BD-112266FC280A}" destId="{53CBC307-54F9-0D4D-8CFC-2231C6205AB8}" srcOrd="2" destOrd="0" presId="urn:microsoft.com/office/officeart/2005/8/layout/orgChart1"/>
    <dgm:cxn modelId="{509E55DC-C753-3E49-86D6-B8BB3DB56AFB}" type="presParOf" srcId="{69AAFC68-AB06-A243-967C-71BE2E0096D3}" destId="{EA7325F1-92D8-A043-9A00-DDBB8B871B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E17C5-63FA-6E4F-8047-E0A71FE41FC6}">
      <dsp:nvSpPr>
        <dsp:cNvPr id="0" name=""/>
        <dsp:cNvSpPr/>
      </dsp:nvSpPr>
      <dsp:spPr>
        <a:xfrm>
          <a:off x="4105702" y="1869870"/>
          <a:ext cx="231613" cy="1806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587"/>
              </a:lnTo>
              <a:lnTo>
                <a:pt x="231613" y="1806587"/>
              </a:lnTo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857531-FFBA-984D-8671-77FCB2971716}">
      <dsp:nvSpPr>
        <dsp:cNvPr id="0" name=""/>
        <dsp:cNvSpPr/>
      </dsp:nvSpPr>
      <dsp:spPr>
        <a:xfrm>
          <a:off x="4105702" y="1869870"/>
          <a:ext cx="231613" cy="710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0282"/>
              </a:lnTo>
              <a:lnTo>
                <a:pt x="231613" y="710282"/>
              </a:lnTo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1F328-CEF6-E246-B2B1-853A768BD7DD}">
      <dsp:nvSpPr>
        <dsp:cNvPr id="0" name=""/>
        <dsp:cNvSpPr/>
      </dsp:nvSpPr>
      <dsp:spPr>
        <a:xfrm>
          <a:off x="2854988" y="773565"/>
          <a:ext cx="1868351" cy="324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129"/>
              </a:lnTo>
              <a:lnTo>
                <a:pt x="1868351" y="162129"/>
              </a:lnTo>
              <a:lnTo>
                <a:pt x="1868351" y="324259"/>
              </a:lnTo>
            </a:path>
          </a:pathLst>
        </a:custGeom>
        <a:noFill/>
        <a:ln w="635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EBB70-C836-DB42-9E0A-ACC9A99F740C}">
      <dsp:nvSpPr>
        <dsp:cNvPr id="0" name=""/>
        <dsp:cNvSpPr/>
      </dsp:nvSpPr>
      <dsp:spPr>
        <a:xfrm>
          <a:off x="2237351" y="1869870"/>
          <a:ext cx="231613" cy="1806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587"/>
              </a:lnTo>
              <a:lnTo>
                <a:pt x="231613" y="1806587"/>
              </a:lnTo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87F8D2-F38D-184F-9A9A-748D3EE55093}">
      <dsp:nvSpPr>
        <dsp:cNvPr id="0" name=""/>
        <dsp:cNvSpPr/>
      </dsp:nvSpPr>
      <dsp:spPr>
        <a:xfrm>
          <a:off x="2237351" y="1869870"/>
          <a:ext cx="231613" cy="710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0282"/>
              </a:lnTo>
              <a:lnTo>
                <a:pt x="231613" y="710282"/>
              </a:lnTo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915188-61ED-8349-8F87-5150034D969B}">
      <dsp:nvSpPr>
        <dsp:cNvPr id="0" name=""/>
        <dsp:cNvSpPr/>
      </dsp:nvSpPr>
      <dsp:spPr>
        <a:xfrm>
          <a:off x="2809268" y="773565"/>
          <a:ext cx="91440" cy="32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59"/>
              </a:lnTo>
            </a:path>
          </a:pathLst>
        </a:custGeom>
        <a:noFill/>
        <a:ln w="635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14754-D751-3E48-B694-5539CFBBF7DE}">
      <dsp:nvSpPr>
        <dsp:cNvPr id="0" name=""/>
        <dsp:cNvSpPr/>
      </dsp:nvSpPr>
      <dsp:spPr>
        <a:xfrm>
          <a:off x="369000" y="1869870"/>
          <a:ext cx="231613" cy="1806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587"/>
              </a:lnTo>
              <a:lnTo>
                <a:pt x="231613" y="1806587"/>
              </a:lnTo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4C8FC-ABF1-F941-B934-41C3B422C715}">
      <dsp:nvSpPr>
        <dsp:cNvPr id="0" name=""/>
        <dsp:cNvSpPr/>
      </dsp:nvSpPr>
      <dsp:spPr>
        <a:xfrm>
          <a:off x="369000" y="1869870"/>
          <a:ext cx="231613" cy="710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0282"/>
              </a:lnTo>
              <a:lnTo>
                <a:pt x="231613" y="710282"/>
              </a:lnTo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1CE74-BF3D-D94D-8E0A-0E59FF6B52A7}">
      <dsp:nvSpPr>
        <dsp:cNvPr id="0" name=""/>
        <dsp:cNvSpPr/>
      </dsp:nvSpPr>
      <dsp:spPr>
        <a:xfrm>
          <a:off x="986637" y="773565"/>
          <a:ext cx="1868351" cy="324259"/>
        </a:xfrm>
        <a:custGeom>
          <a:avLst/>
          <a:gdLst/>
          <a:ahLst/>
          <a:cxnLst/>
          <a:rect l="0" t="0" r="0" b="0"/>
          <a:pathLst>
            <a:path>
              <a:moveTo>
                <a:pt x="1868351" y="0"/>
              </a:moveTo>
              <a:lnTo>
                <a:pt x="1868351" y="162129"/>
              </a:lnTo>
              <a:lnTo>
                <a:pt x="0" y="162129"/>
              </a:lnTo>
              <a:lnTo>
                <a:pt x="0" y="324259"/>
              </a:lnTo>
            </a:path>
          </a:pathLst>
        </a:custGeom>
        <a:noFill/>
        <a:ln w="635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78FD3-9808-174F-8FB8-CC286086FF18}">
      <dsp:nvSpPr>
        <dsp:cNvPr id="0" name=""/>
        <dsp:cNvSpPr/>
      </dsp:nvSpPr>
      <dsp:spPr>
        <a:xfrm>
          <a:off x="2082942" y="1519"/>
          <a:ext cx="1544091" cy="77204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Bad news can affect</a:t>
          </a:r>
        </a:p>
      </dsp:txBody>
      <dsp:txXfrm>
        <a:off x="2082942" y="1519"/>
        <a:ext cx="1544091" cy="772045"/>
      </dsp:txXfrm>
    </dsp:sp>
    <dsp:sp modelId="{FD84B4A6-6B79-A242-901D-26710C38B1EB}">
      <dsp:nvSpPr>
        <dsp:cNvPr id="0" name=""/>
        <dsp:cNvSpPr/>
      </dsp:nvSpPr>
      <dsp:spPr>
        <a:xfrm>
          <a:off x="214591" y="1097824"/>
          <a:ext cx="1544091" cy="77204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Physician</a:t>
          </a:r>
        </a:p>
      </dsp:txBody>
      <dsp:txXfrm>
        <a:off x="214591" y="1097824"/>
        <a:ext cx="1544091" cy="772045"/>
      </dsp:txXfrm>
    </dsp:sp>
    <dsp:sp modelId="{0E4979CD-C5F3-D640-A35B-9FAD33E3D378}">
      <dsp:nvSpPr>
        <dsp:cNvPr id="0" name=""/>
        <dsp:cNvSpPr/>
      </dsp:nvSpPr>
      <dsp:spPr>
        <a:xfrm>
          <a:off x="600614" y="2194129"/>
          <a:ext cx="1544091" cy="7720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Stress</a:t>
          </a:r>
        </a:p>
      </dsp:txBody>
      <dsp:txXfrm>
        <a:off x="600614" y="2194129"/>
        <a:ext cx="1544091" cy="772045"/>
      </dsp:txXfrm>
    </dsp:sp>
    <dsp:sp modelId="{00737263-8F27-DD44-B54E-E7F42281E849}">
      <dsp:nvSpPr>
        <dsp:cNvPr id="0" name=""/>
        <dsp:cNvSpPr/>
      </dsp:nvSpPr>
      <dsp:spPr>
        <a:xfrm>
          <a:off x="600614" y="3290434"/>
          <a:ext cx="1544091" cy="7720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Ethical</a:t>
          </a:r>
        </a:p>
      </dsp:txBody>
      <dsp:txXfrm>
        <a:off x="600614" y="3290434"/>
        <a:ext cx="1544091" cy="772045"/>
      </dsp:txXfrm>
    </dsp:sp>
    <dsp:sp modelId="{132B656C-97B9-A543-B312-EE2182F32E76}">
      <dsp:nvSpPr>
        <dsp:cNvPr id="0" name=""/>
        <dsp:cNvSpPr/>
      </dsp:nvSpPr>
      <dsp:spPr>
        <a:xfrm>
          <a:off x="2082942" y="1097824"/>
          <a:ext cx="1544091" cy="77204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Patient</a:t>
          </a:r>
        </a:p>
      </dsp:txBody>
      <dsp:txXfrm>
        <a:off x="2082942" y="1097824"/>
        <a:ext cx="1544091" cy="772045"/>
      </dsp:txXfrm>
    </dsp:sp>
    <dsp:sp modelId="{11DB5F54-22D9-8C4B-BD2A-5683E9974538}">
      <dsp:nvSpPr>
        <dsp:cNvPr id="0" name=""/>
        <dsp:cNvSpPr/>
      </dsp:nvSpPr>
      <dsp:spPr>
        <a:xfrm>
          <a:off x="2468965" y="2194129"/>
          <a:ext cx="1544091" cy="7720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Psychological</a:t>
          </a:r>
        </a:p>
      </dsp:txBody>
      <dsp:txXfrm>
        <a:off x="2468965" y="2194129"/>
        <a:ext cx="1544091" cy="772045"/>
      </dsp:txXfrm>
    </dsp:sp>
    <dsp:sp modelId="{38167C5B-BD30-8E4C-9AB8-A362E1125C6D}">
      <dsp:nvSpPr>
        <dsp:cNvPr id="0" name=""/>
        <dsp:cNvSpPr/>
      </dsp:nvSpPr>
      <dsp:spPr>
        <a:xfrm>
          <a:off x="2468965" y="3290434"/>
          <a:ext cx="1544091" cy="7720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Hopefulness</a:t>
          </a:r>
        </a:p>
      </dsp:txBody>
      <dsp:txXfrm>
        <a:off x="2468965" y="3290434"/>
        <a:ext cx="1544091" cy="772045"/>
      </dsp:txXfrm>
    </dsp:sp>
    <dsp:sp modelId="{56E91D02-81DF-E447-9777-E4ADBFCF4E0B}">
      <dsp:nvSpPr>
        <dsp:cNvPr id="0" name=""/>
        <dsp:cNvSpPr/>
      </dsp:nvSpPr>
      <dsp:spPr>
        <a:xfrm>
          <a:off x="3951293" y="1097824"/>
          <a:ext cx="1544091" cy="77204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Care quality</a:t>
          </a:r>
        </a:p>
      </dsp:txBody>
      <dsp:txXfrm>
        <a:off x="3951293" y="1097824"/>
        <a:ext cx="1544091" cy="772045"/>
      </dsp:txXfrm>
    </dsp:sp>
    <dsp:sp modelId="{C0F759E6-AAB9-E34D-90F1-55CCA5510587}">
      <dsp:nvSpPr>
        <dsp:cNvPr id="0" name=""/>
        <dsp:cNvSpPr/>
      </dsp:nvSpPr>
      <dsp:spPr>
        <a:xfrm>
          <a:off x="4337316" y="2194129"/>
          <a:ext cx="1544091" cy="7720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Disease outcomes </a:t>
          </a:r>
        </a:p>
      </dsp:txBody>
      <dsp:txXfrm>
        <a:off x="4337316" y="2194129"/>
        <a:ext cx="1544091" cy="772045"/>
      </dsp:txXfrm>
    </dsp:sp>
    <dsp:sp modelId="{B662ECCF-ABD5-4C47-94E7-564C0BF443B3}">
      <dsp:nvSpPr>
        <dsp:cNvPr id="0" name=""/>
        <dsp:cNvSpPr/>
      </dsp:nvSpPr>
      <dsp:spPr>
        <a:xfrm>
          <a:off x="4337316" y="3290434"/>
          <a:ext cx="1544091" cy="7720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Satisfaction </a:t>
          </a:r>
        </a:p>
      </dsp:txBody>
      <dsp:txXfrm>
        <a:off x="4337316" y="3290434"/>
        <a:ext cx="1544091" cy="772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2189E-00E9-3C4C-8FC5-CF2B2156ACFC}">
      <dsp:nvSpPr>
        <dsp:cNvPr id="0" name=""/>
        <dsp:cNvSpPr/>
      </dsp:nvSpPr>
      <dsp:spPr>
        <a:xfrm>
          <a:off x="3405187" y="1347481"/>
          <a:ext cx="2409195" cy="418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062"/>
              </a:lnTo>
              <a:lnTo>
                <a:pt x="2409195" y="209062"/>
              </a:lnTo>
              <a:lnTo>
                <a:pt x="2409195" y="418124"/>
              </a:lnTo>
            </a:path>
          </a:pathLst>
        </a:custGeom>
        <a:noFill/>
        <a:ln w="6350" cap="flat" cmpd="sng" algn="in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809824-1A90-0342-B210-D9CC72DBB172}">
      <dsp:nvSpPr>
        <dsp:cNvPr id="0" name=""/>
        <dsp:cNvSpPr/>
      </dsp:nvSpPr>
      <dsp:spPr>
        <a:xfrm>
          <a:off x="3359467" y="1347481"/>
          <a:ext cx="91440" cy="4181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124"/>
              </a:lnTo>
            </a:path>
          </a:pathLst>
        </a:custGeom>
        <a:noFill/>
        <a:ln w="6350" cap="flat" cmpd="sng" algn="in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954DD-BAF0-C34C-868F-263E61EE9188}">
      <dsp:nvSpPr>
        <dsp:cNvPr id="0" name=""/>
        <dsp:cNvSpPr/>
      </dsp:nvSpPr>
      <dsp:spPr>
        <a:xfrm>
          <a:off x="995992" y="1347481"/>
          <a:ext cx="2409195" cy="418124"/>
        </a:xfrm>
        <a:custGeom>
          <a:avLst/>
          <a:gdLst/>
          <a:ahLst/>
          <a:cxnLst/>
          <a:rect l="0" t="0" r="0" b="0"/>
          <a:pathLst>
            <a:path>
              <a:moveTo>
                <a:pt x="2409195" y="0"/>
              </a:moveTo>
              <a:lnTo>
                <a:pt x="2409195" y="209062"/>
              </a:lnTo>
              <a:lnTo>
                <a:pt x="0" y="209062"/>
              </a:lnTo>
              <a:lnTo>
                <a:pt x="0" y="418124"/>
              </a:lnTo>
            </a:path>
          </a:pathLst>
        </a:custGeom>
        <a:noFill/>
        <a:ln w="6350" cap="flat" cmpd="sng" algn="in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7DD9A-AA7F-C948-8EB9-16B2A94FAAD8}">
      <dsp:nvSpPr>
        <dsp:cNvPr id="0" name=""/>
        <dsp:cNvSpPr/>
      </dsp:nvSpPr>
      <dsp:spPr>
        <a:xfrm>
          <a:off x="2409652" y="351946"/>
          <a:ext cx="1991070" cy="995535"/>
        </a:xfrm>
        <a:prstGeom prst="rect">
          <a:avLst/>
        </a:prstGeom>
        <a:gradFill rotWithShape="0">
          <a:gsLst>
            <a:gs pos="0">
              <a:schemeClr val="accent4">
                <a:shade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shade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shade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Approaches to break bad news</a:t>
          </a:r>
        </a:p>
      </dsp:txBody>
      <dsp:txXfrm>
        <a:off x="2409652" y="351946"/>
        <a:ext cx="1991070" cy="995535"/>
      </dsp:txXfrm>
    </dsp:sp>
    <dsp:sp modelId="{0A73C8BA-96B1-6140-B1F2-E7F72AA05E18}">
      <dsp:nvSpPr>
        <dsp:cNvPr id="0" name=""/>
        <dsp:cNvSpPr/>
      </dsp:nvSpPr>
      <dsp:spPr>
        <a:xfrm>
          <a:off x="457" y="1765606"/>
          <a:ext cx="1991070" cy="99553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Rabow</a:t>
          </a:r>
          <a:r>
            <a:rPr lang="en-US" sz="2100" kern="1200" dirty="0"/>
            <a:t> and Mc </a:t>
          </a:r>
          <a:r>
            <a:rPr lang="en-US" sz="2100" kern="1200" dirty="0" err="1"/>
            <a:t>phee’s</a:t>
          </a:r>
          <a:r>
            <a:rPr lang="en-US" sz="2100" kern="1200" dirty="0"/>
            <a:t> (</a:t>
          </a:r>
          <a:r>
            <a:rPr lang="en-US" sz="2100" kern="1200" dirty="0">
              <a:solidFill>
                <a:srgbClr val="FF0000"/>
              </a:solidFill>
            </a:rPr>
            <a:t>ABCDE</a:t>
          </a:r>
          <a:r>
            <a:rPr lang="en-US" sz="2100" kern="1200" dirty="0"/>
            <a:t>) approach</a:t>
          </a:r>
        </a:p>
      </dsp:txBody>
      <dsp:txXfrm>
        <a:off x="457" y="1765606"/>
        <a:ext cx="1991070" cy="995535"/>
      </dsp:txXfrm>
    </dsp:sp>
    <dsp:sp modelId="{9E354DBC-D44F-1647-A302-6CF862B87F7A}">
      <dsp:nvSpPr>
        <dsp:cNvPr id="0" name=""/>
        <dsp:cNvSpPr/>
      </dsp:nvSpPr>
      <dsp:spPr>
        <a:xfrm>
          <a:off x="2409652" y="1765606"/>
          <a:ext cx="1991070" cy="99553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Baile</a:t>
          </a:r>
          <a:r>
            <a:rPr lang="en-US" sz="2100" kern="1200" dirty="0"/>
            <a:t> and </a:t>
          </a:r>
          <a:r>
            <a:rPr lang="en-US" sz="2100" kern="1200" dirty="0" err="1"/>
            <a:t>Buckman</a:t>
          </a:r>
          <a:r>
            <a:rPr lang="en-US" sz="2100" kern="1200" dirty="0"/>
            <a:t> (</a:t>
          </a:r>
          <a:r>
            <a:rPr lang="en-US" sz="2100" kern="1200" dirty="0">
              <a:solidFill>
                <a:srgbClr val="FF0000"/>
              </a:solidFill>
            </a:rPr>
            <a:t>SPIKES</a:t>
          </a:r>
          <a:r>
            <a:rPr lang="en-US" sz="2100" kern="1200" dirty="0"/>
            <a:t> approach)</a:t>
          </a:r>
        </a:p>
      </dsp:txBody>
      <dsp:txXfrm>
        <a:off x="2409652" y="1765606"/>
        <a:ext cx="1991070" cy="995535"/>
      </dsp:txXfrm>
    </dsp:sp>
    <dsp:sp modelId="{8CAE3E52-A713-F247-94F0-75A01FB283F5}">
      <dsp:nvSpPr>
        <dsp:cNvPr id="0" name=""/>
        <dsp:cNvSpPr/>
      </dsp:nvSpPr>
      <dsp:spPr>
        <a:xfrm>
          <a:off x="4818847" y="1765606"/>
          <a:ext cx="1991070" cy="99553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Other types</a:t>
          </a:r>
        </a:p>
      </dsp:txBody>
      <dsp:txXfrm>
        <a:off x="4818847" y="1765606"/>
        <a:ext cx="1991070" cy="995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87675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8893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448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5760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bad news is discussed can affect the patient’s comprehension of information [32], satisfaction with med- </a:t>
            </a:r>
            <a:r>
              <a:rPr lang="en-US" dirty="0" err="1"/>
              <a:t>ical</a:t>
            </a:r>
            <a:r>
              <a:rPr lang="en-US" dirty="0"/>
              <a:t> care [33, 34], level of hopefulness [35], and subsequent psychological adjustment [36-38]. Physicians who find it difficult to give bad news may subject patients to harsh treatments beyond the point where treatment may be expected to be helpful [39]. The idea that receiving </a:t>
            </a:r>
            <a:r>
              <a:rPr lang="en-US" dirty="0" err="1"/>
              <a:t>unfa</a:t>
            </a:r>
            <a:r>
              <a:rPr lang="en-US" dirty="0"/>
              <a:t>- </a:t>
            </a:r>
            <a:r>
              <a:rPr lang="en-US" dirty="0" err="1"/>
              <a:t>vorable</a:t>
            </a:r>
            <a:r>
              <a:rPr lang="en-US" dirty="0"/>
              <a:t> medical information will invariably cause psycho- logical harm is unsubstantiated [40, 41].</a:t>
            </a:r>
          </a:p>
        </p:txBody>
      </p:sp>
    </p:spTree>
    <p:extLst>
      <p:ext uri="{BB962C8B-B14F-4D97-AF65-F5344CB8AC3E}">
        <p14:creationId xmlns:p14="http://schemas.microsoft.com/office/powerpoint/2010/main" val="1323641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informal survey conducted at the 1998 Annual Meeting of the American Society of Clinical Oncology (ASCO), where we queried attendees at a symposium on communication skills. For this symposium several experts in teach- </a:t>
            </a:r>
            <a:r>
              <a:rPr lang="en-US" dirty="0" err="1"/>
              <a:t>ing</a:t>
            </a:r>
            <a:r>
              <a:rPr lang="en-US" dirty="0"/>
              <a:t> aspects of the doctor-patient relationship in oncology formulated a series of questions to assess attendees’ attitudes and practices regarding breaking bad news. Of the 700 persons attending the symposium,</a:t>
            </a:r>
          </a:p>
        </p:txBody>
      </p:sp>
    </p:spTree>
    <p:extLst>
      <p:ext uri="{BB962C8B-B14F-4D97-AF65-F5344CB8AC3E}">
        <p14:creationId xmlns:p14="http://schemas.microsoft.com/office/powerpoint/2010/main" val="131046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79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686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85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145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667763" y="473202"/>
            <a:ext cx="3926681" cy="3921919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823791"/>
            <a:ext cx="7738814" cy="3296241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4484398"/>
            <a:ext cx="6034030" cy="55670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4781759"/>
            <a:ext cx="1747292" cy="261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BDF68E2-58F2-4D09-BE8B-E3BD06533059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4781759"/>
            <a:ext cx="1747292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041007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6454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1" y="286790"/>
            <a:ext cx="1119099" cy="42003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286789"/>
            <a:ext cx="6294439" cy="42003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701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6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2557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803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291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7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33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lvl="8" algn="ctr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76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5FC6-4684-7040-8152-6FFCB889B5EF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704C-96E4-4E49-9B10-E3930CEEC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97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805417"/>
            <a:ext cx="6140303" cy="3048470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3869836"/>
            <a:ext cx="5263116" cy="7133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4781759"/>
            <a:ext cx="1120460" cy="261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0EBB0C4-6273-4C6E-B9BD-2EDC30F1CD52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4781759"/>
            <a:ext cx="1115675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51435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05796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714500"/>
            <a:ext cx="3600450" cy="2714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1714500"/>
            <a:ext cx="3600450" cy="2714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046674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6" y="285750"/>
            <a:ext cx="7629525" cy="1120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181826"/>
            <a:ext cx="3600450" cy="22472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181826"/>
            <a:ext cx="3600450" cy="22472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40034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27387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1276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342900"/>
            <a:ext cx="2319086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690283"/>
            <a:ext cx="4618814" cy="373884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306002"/>
            <a:ext cx="2319086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4781759"/>
            <a:ext cx="925016" cy="261347"/>
          </a:xfrm>
        </p:spPr>
        <p:txBody>
          <a:bodyPr/>
          <a:lstStyle/>
          <a:p>
            <a:fld id="{32ABBEA6-7C60-4B02-AE87-00D78D8422AF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4781759"/>
            <a:ext cx="924342" cy="259347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4009839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51434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342900"/>
            <a:ext cx="2319088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306002"/>
            <a:ext cx="2319088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4781759"/>
            <a:ext cx="924342" cy="261347"/>
          </a:xfrm>
        </p:spPr>
        <p:txBody>
          <a:bodyPr/>
          <a:lstStyle/>
          <a:p>
            <a:fld id="{C9CAD897-D46E-4AD2-BD9B-49DD3E640873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4781759"/>
            <a:ext cx="925830" cy="259347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05708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286789"/>
            <a:ext cx="7633742" cy="1119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1714501"/>
            <a:ext cx="7633742" cy="2695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664369" cy="51435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475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25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1851395" y="2464734"/>
            <a:ext cx="4752605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dirty="0"/>
              <a:t>Breaking Bad News</a:t>
            </a:r>
            <a:endParaRPr lang="en-US" dirty="0">
              <a:effectLst/>
            </a:endParaRPr>
          </a:p>
        </p:txBody>
      </p:sp>
      <p:grpSp>
        <p:nvGrpSpPr>
          <p:cNvPr id="62" name="Shape 62"/>
          <p:cNvGrpSpPr/>
          <p:nvPr/>
        </p:nvGrpSpPr>
        <p:grpSpPr>
          <a:xfrm>
            <a:off x="1299164" y="3511423"/>
            <a:ext cx="215966" cy="342398"/>
            <a:chOff x="6718575" y="2318625"/>
            <a:chExt cx="256950" cy="407375"/>
          </a:xfrm>
        </p:grpSpPr>
        <p:sp>
          <p:nvSpPr>
            <p:cNvPr id="63" name="Shape 6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473700" y="3680997"/>
            <a:ext cx="351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Mishari Al-Hamid</a:t>
            </a:r>
          </a:p>
          <a:p>
            <a:r>
              <a:rPr lang="en-US" dirty="0"/>
              <a:t>Sami Al-</a:t>
            </a:r>
            <a:r>
              <a:rPr lang="en-US" dirty="0" err="1"/>
              <a:t>Amri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19509420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6958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650" y="897268"/>
            <a:ext cx="4536950" cy="435599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Bad news can affect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965" y="1616470"/>
            <a:ext cx="8343900" cy="3112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Ability of the patient to </a:t>
            </a:r>
            <a:r>
              <a:rPr lang="en-US" dirty="0">
                <a:solidFill>
                  <a:schemeClr val="accent6"/>
                </a:solidFill>
              </a:rPr>
              <a:t>coherence information.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Satisfaction</a:t>
            </a:r>
            <a:r>
              <a:rPr lang="en-US" dirty="0">
                <a:solidFill>
                  <a:schemeClr val="tx1"/>
                </a:solidFill>
              </a:rPr>
              <a:t> on the medical care.</a:t>
            </a:r>
          </a:p>
          <a:p>
            <a:r>
              <a:rPr lang="en-US" dirty="0">
                <a:solidFill>
                  <a:schemeClr val="tx1"/>
                </a:solidFill>
              </a:rPr>
              <a:t> Level of </a:t>
            </a:r>
            <a:r>
              <a:rPr lang="en-US" dirty="0">
                <a:solidFill>
                  <a:schemeClr val="accent6"/>
                </a:solidFill>
              </a:rPr>
              <a:t>hopefulness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Patients may </a:t>
            </a:r>
            <a:r>
              <a:rPr lang="en-US" dirty="0">
                <a:solidFill>
                  <a:schemeClr val="accent6"/>
                </a:solidFill>
              </a:rPr>
              <a:t>harsh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treatments beyond the point </a:t>
            </a:r>
            <a:r>
              <a:rPr lang="en-US" dirty="0">
                <a:solidFill>
                  <a:schemeClr val="tx1"/>
                </a:solidFill>
              </a:rPr>
              <a:t>where treatment may be expected to be helpful </a:t>
            </a:r>
          </a:p>
          <a:p>
            <a:r>
              <a:rPr lang="en-US" dirty="0">
                <a:solidFill>
                  <a:schemeClr val="tx1"/>
                </a:solidFill>
              </a:rPr>
              <a:t> invariably cause </a:t>
            </a:r>
            <a:r>
              <a:rPr lang="en-US" b="1" dirty="0">
                <a:solidFill>
                  <a:schemeClr val="accent6"/>
                </a:solidFill>
              </a:rPr>
              <a:t>psychological harm </a:t>
            </a:r>
            <a:r>
              <a:rPr lang="en-US" dirty="0">
                <a:solidFill>
                  <a:schemeClr val="tx1"/>
                </a:solidFill>
              </a:rPr>
              <a:t>is unsubstantiated</a:t>
            </a:r>
          </a:p>
        </p:txBody>
      </p:sp>
    </p:spTree>
    <p:extLst>
      <p:ext uri="{BB962C8B-B14F-4D97-AF65-F5344CB8AC3E}">
        <p14:creationId xmlns:p14="http://schemas.microsoft.com/office/powerpoint/2010/main" val="62373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0"/>
            <a:ext cx="9144000" cy="1055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8483"/>
            <a:ext cx="9144000" cy="7135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5900" y="2247900"/>
            <a:ext cx="8724900" cy="177800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3200" y="2438400"/>
            <a:ext cx="8724900" cy="177800"/>
          </a:xfrm>
          <a:prstGeom prst="rect">
            <a:avLst/>
          </a:prstGeom>
          <a:solidFill>
            <a:srgbClr val="FFC000">
              <a:alpha val="2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5900" y="2628900"/>
            <a:ext cx="8724900" cy="177800"/>
          </a:xfrm>
          <a:prstGeom prst="rect">
            <a:avLst/>
          </a:prstGeom>
          <a:solidFill>
            <a:schemeClr val="accent3">
              <a:alpha val="23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3200" y="2806700"/>
            <a:ext cx="8724900" cy="177800"/>
          </a:xfrm>
          <a:prstGeom prst="rect">
            <a:avLst/>
          </a:prstGeom>
          <a:solidFill>
            <a:schemeClr val="accent6">
              <a:alpha val="23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100" y="520033"/>
            <a:ext cx="805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How physicians are adherent to follow technique or training to deliver bad news?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168400"/>
            <a:ext cx="9144000" cy="1919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2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022225" y="2061823"/>
            <a:ext cx="3787799" cy="1159799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role of family physician in breaking bad news?</a:t>
            </a:r>
          </a:p>
        </p:txBody>
      </p:sp>
    </p:spTree>
    <p:extLst>
      <p:ext uri="{BB962C8B-B14F-4D97-AF65-F5344CB8AC3E}">
        <p14:creationId xmlns:p14="http://schemas.microsoft.com/office/powerpoint/2010/main" val="465171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43266" y="1374693"/>
            <a:ext cx="8242300" cy="33704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family physicians encounter many situations that involve </a:t>
            </a:r>
            <a:r>
              <a:rPr lang="en-US" b="1" dirty="0"/>
              <a:t>imparting bad news</a:t>
            </a:r>
            <a:r>
              <a:rPr lang="en-US" dirty="0"/>
              <a:t>; for example, </a:t>
            </a:r>
          </a:p>
          <a:p>
            <a:r>
              <a:rPr lang="en-US" dirty="0"/>
              <a:t>Pre-employment assessment has revealed HIV positive results for an adult </a:t>
            </a:r>
          </a:p>
          <a:p>
            <a:r>
              <a:rPr lang="en-US" dirty="0"/>
              <a:t>Seeking more information after a diagnosis of a cancer by oncologist. </a:t>
            </a:r>
          </a:p>
          <a:p>
            <a:r>
              <a:rPr lang="en-US" dirty="0"/>
              <a:t>Adolescent’s polydipsia and weight loss prove to be the onset of diabetes</a:t>
            </a:r>
          </a:p>
        </p:txBody>
      </p:sp>
    </p:spTree>
    <p:extLst>
      <p:ext uri="{BB962C8B-B14F-4D97-AF65-F5344CB8AC3E}">
        <p14:creationId xmlns:p14="http://schemas.microsoft.com/office/powerpoint/2010/main" val="1936443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53761" y="1306286"/>
            <a:ext cx="7821827" cy="175161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just">
              <a:buNone/>
            </a:pPr>
            <a:r>
              <a:rPr lang="en-US" i="0" dirty="0"/>
              <a:t>“The life of a sick person can be shortened not only by the acts, but also by the </a:t>
            </a:r>
            <a:r>
              <a:rPr lang="en-US" b="1" i="0" dirty="0">
                <a:solidFill>
                  <a:schemeClr val="accent6"/>
                </a:solidFill>
              </a:rPr>
              <a:t>words</a:t>
            </a:r>
            <a:r>
              <a:rPr lang="en-US" i="0" dirty="0">
                <a:solidFill>
                  <a:schemeClr val="accent6"/>
                </a:solidFill>
              </a:rPr>
              <a:t> </a:t>
            </a:r>
            <a:r>
              <a:rPr lang="en-US" i="0" dirty="0"/>
              <a:t>or the manner of a physician.”</a:t>
            </a:r>
            <a:endParaRPr lang="en-US" i="0" dirty="0"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09347" y="3057899"/>
            <a:ext cx="1966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American Medical Association’s first code of medical ethics 1847</a:t>
            </a:r>
          </a:p>
        </p:txBody>
      </p:sp>
    </p:spTree>
    <p:extLst>
      <p:ext uri="{BB962C8B-B14F-4D97-AF65-F5344CB8AC3E}">
        <p14:creationId xmlns:p14="http://schemas.microsoft.com/office/powerpoint/2010/main" val="2092896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922442"/>
              </p:ext>
            </p:extLst>
          </p:nvPr>
        </p:nvGraphicFramePr>
        <p:xfrm>
          <a:off x="1380575" y="1154915"/>
          <a:ext cx="6810375" cy="3113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9292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98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Fear of being blamed.</a:t>
            </a:r>
          </a:p>
          <a:p>
            <a:r>
              <a:rPr lang="en-US" dirty="0"/>
              <a:t>Fear of the unknown and untaught</a:t>
            </a:r>
          </a:p>
          <a:p>
            <a:r>
              <a:rPr lang="en-US" dirty="0"/>
              <a:t>Fear of unleashing a reaction </a:t>
            </a:r>
          </a:p>
          <a:p>
            <a:r>
              <a:rPr lang="en-US" dirty="0"/>
              <a:t>Fear of expressing emotion </a:t>
            </a:r>
          </a:p>
          <a:p>
            <a:r>
              <a:rPr lang="en-US" dirty="0"/>
              <a:t>Fear of not knowing all the answers </a:t>
            </a:r>
          </a:p>
          <a:p>
            <a:r>
              <a:rPr lang="en-US" dirty="0"/>
              <a:t>Personal fear of illness and death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07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bad is it?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Department of Surgery at Baylor University Medical Center at Dallas</a:t>
            </a:r>
          </a:p>
          <a:p>
            <a:r>
              <a:rPr lang="en-US" b="1" dirty="0"/>
              <a:t>93%</a:t>
            </a:r>
            <a:r>
              <a:rPr lang="en-US" dirty="0"/>
              <a:t> of respondents perceived delivering bad news to be a </a:t>
            </a:r>
            <a:r>
              <a:rPr lang="en-US" b="1" dirty="0"/>
              <a:t>very important skill</a:t>
            </a:r>
            <a:r>
              <a:rPr lang="en-US" dirty="0"/>
              <a:t> and 7% a somewhat important skill</a:t>
            </a:r>
          </a:p>
          <a:p>
            <a:r>
              <a:rPr lang="en-US" dirty="0"/>
              <a:t>only 43% of respondents felt they had the training to effectively deliver such news.</a:t>
            </a:r>
          </a:p>
          <a:p>
            <a:r>
              <a:rPr lang="en-US" dirty="0"/>
              <a:t>85% felt they needed additional training to be effective when delivering bad news.</a:t>
            </a:r>
          </a:p>
          <a:p>
            <a:r>
              <a:rPr lang="en-US" dirty="0"/>
              <a:t>59% were residents and 26% were attending's.</a:t>
            </a:r>
          </a:p>
          <a:p>
            <a:r>
              <a:rPr lang="en-US" dirty="0"/>
              <a:t>73% first delivered bad news while intern.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824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 of bad news.</a:t>
            </a:r>
          </a:p>
          <a:p>
            <a:r>
              <a:rPr lang="en-US" dirty="0"/>
              <a:t>Role of primary care physicians. </a:t>
            </a:r>
          </a:p>
          <a:p>
            <a:r>
              <a:rPr lang="en-US" dirty="0"/>
              <a:t>How to breaking bad news</a:t>
            </a:r>
          </a:p>
          <a:p>
            <a:pPr marL="1158875" lvl="4" indent="-254000">
              <a:buFont typeface="Wingdings" charset="2"/>
              <a:buChar char="Ø"/>
            </a:pPr>
            <a:r>
              <a:rPr lang="en-US" dirty="0"/>
              <a:t>ABCDE technique</a:t>
            </a:r>
          </a:p>
          <a:p>
            <a:r>
              <a:rPr lang="en-US" dirty="0"/>
              <a:t>Examples of how to break news.</a:t>
            </a:r>
          </a:p>
          <a:p>
            <a:r>
              <a:rPr lang="en-US" dirty="0"/>
              <a:t>Quizzes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85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22225" y="1693523"/>
            <a:ext cx="4827754" cy="1159799"/>
          </a:xfrm>
        </p:spPr>
        <p:txBody>
          <a:bodyPr/>
          <a:lstStyle/>
          <a:p>
            <a:pPr marR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ora"/>
              <a:buNone/>
            </a:pPr>
            <a:r>
              <a:rPr lang="en-US"/>
              <a:t>How to break the bad news</a:t>
            </a:r>
          </a:p>
        </p:txBody>
      </p:sp>
    </p:spTree>
    <p:extLst>
      <p:ext uri="{BB962C8B-B14F-4D97-AF65-F5344CB8AC3E}">
        <p14:creationId xmlns:p14="http://schemas.microsoft.com/office/powerpoint/2010/main" val="2028896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088" y="0"/>
            <a:ext cx="31718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49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11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09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</a:t>
            </a:r>
            <a:r>
              <a:rPr lang="en-US" dirty="0"/>
              <a:t>DVANCE PREPARATION</a:t>
            </a:r>
          </a:p>
          <a:p>
            <a:r>
              <a:rPr lang="en-US" sz="3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B</a:t>
            </a:r>
            <a:r>
              <a:rPr lang="en-US" dirty="0"/>
              <a:t>UILD A THERAPEUTIC RELATIONSHIP</a:t>
            </a:r>
          </a:p>
          <a:p>
            <a:r>
              <a:rPr lang="en-US" sz="3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</a:t>
            </a:r>
            <a:r>
              <a:rPr lang="en-US" dirty="0"/>
              <a:t>OMMUNICATE WELL</a:t>
            </a:r>
          </a:p>
          <a:p>
            <a:r>
              <a:rPr lang="en-US" sz="3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</a:t>
            </a:r>
            <a:r>
              <a:rPr lang="en-US" dirty="0"/>
              <a:t>EAL WITH PATIENT AND FAMILY REACTIONS</a:t>
            </a:r>
          </a:p>
          <a:p>
            <a:r>
              <a:rPr lang="en-US" sz="3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</a:t>
            </a:r>
            <a:r>
              <a:rPr lang="en-US" dirty="0"/>
              <a:t>NCOURAGE AND VALIDATE EMOTIONS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74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A</a:t>
            </a:r>
            <a:r>
              <a:rPr lang="en-US" dirty="0"/>
              <a:t>DVANCE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Arrange</a:t>
            </a:r>
            <a:r>
              <a:rPr lang="en-US" dirty="0"/>
              <a:t> for adequate time, privacy and no interruptions (turn pager off or to silent mode).</a:t>
            </a:r>
          </a:p>
          <a:p>
            <a:r>
              <a:rPr lang="en-US" b="1" dirty="0"/>
              <a:t>Review</a:t>
            </a:r>
            <a:r>
              <a:rPr lang="en-US" dirty="0"/>
              <a:t> relevant clinical information.</a:t>
            </a:r>
          </a:p>
          <a:p>
            <a:r>
              <a:rPr lang="en-US" dirty="0"/>
              <a:t>Mentally </a:t>
            </a:r>
            <a:r>
              <a:rPr lang="en-US" b="1" dirty="0"/>
              <a:t>rehearse</a:t>
            </a:r>
            <a:r>
              <a:rPr lang="en-US" dirty="0"/>
              <a:t>, identify words or phrases to use and avoid.</a:t>
            </a:r>
          </a:p>
          <a:p>
            <a:r>
              <a:rPr lang="en-US" b="1" dirty="0"/>
              <a:t>Prepare</a:t>
            </a:r>
            <a:r>
              <a:rPr lang="en-US" dirty="0"/>
              <a:t> yourself emotionally.</a:t>
            </a:r>
          </a:p>
        </p:txBody>
      </p:sp>
    </p:spTree>
    <p:extLst>
      <p:ext uri="{BB962C8B-B14F-4D97-AF65-F5344CB8AC3E}">
        <p14:creationId xmlns:p14="http://schemas.microsoft.com/office/powerpoint/2010/main" val="415713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500" dirty="0"/>
              <a:t>B</a:t>
            </a:r>
            <a:r>
              <a:rPr lang="en-US" dirty="0"/>
              <a:t>UILD A THERAPEUTIC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</a:t>
            </a:r>
            <a:r>
              <a:rPr lang="en-US" b="1" dirty="0"/>
              <a:t>what and how much </a:t>
            </a:r>
            <a:r>
              <a:rPr lang="en-US" dirty="0"/>
              <a:t>the patient wants to know.</a:t>
            </a:r>
          </a:p>
          <a:p>
            <a:r>
              <a:rPr lang="en-US" dirty="0"/>
              <a:t>Have </a:t>
            </a:r>
            <a:r>
              <a:rPr lang="en-US" b="1" dirty="0"/>
              <a:t>family or support </a:t>
            </a:r>
            <a:r>
              <a:rPr lang="en-US" dirty="0"/>
              <a:t>persons present.</a:t>
            </a:r>
          </a:p>
          <a:p>
            <a:r>
              <a:rPr lang="en-US" b="1" dirty="0"/>
              <a:t>Introduce</a:t>
            </a:r>
            <a:r>
              <a:rPr lang="en-US" dirty="0"/>
              <a:t> yourself to everyone.</a:t>
            </a:r>
          </a:p>
          <a:p>
            <a:r>
              <a:rPr lang="en-US" b="1" dirty="0"/>
              <a:t>Warn</a:t>
            </a:r>
            <a:r>
              <a:rPr lang="en-US" dirty="0"/>
              <a:t> the patient that bad news is coming.</a:t>
            </a:r>
          </a:p>
          <a:p>
            <a:r>
              <a:rPr lang="en-US" dirty="0"/>
              <a:t>Use </a:t>
            </a:r>
            <a:r>
              <a:rPr lang="en-US" b="1" dirty="0"/>
              <a:t>touch</a:t>
            </a:r>
            <a:r>
              <a:rPr lang="en-US" dirty="0"/>
              <a:t> when appropriate.</a:t>
            </a:r>
          </a:p>
          <a:p>
            <a:r>
              <a:rPr lang="en-US" b="1" dirty="0"/>
              <a:t>Schedule</a:t>
            </a:r>
            <a:r>
              <a:rPr lang="en-US" dirty="0"/>
              <a:t> follow-up appointments.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41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250" y="479916"/>
            <a:ext cx="6809700" cy="435599"/>
          </a:xfrm>
        </p:spPr>
        <p:txBody>
          <a:bodyPr>
            <a:normAutofit fontScale="90000"/>
          </a:bodyPr>
          <a:lstStyle/>
          <a:p>
            <a:r>
              <a:rPr lang="en-US" sz="4500" dirty="0"/>
              <a:t>C</a:t>
            </a:r>
            <a:r>
              <a:rPr lang="en-US" dirty="0"/>
              <a:t>OMMUNICATE 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44" y="1337070"/>
            <a:ext cx="8674100" cy="3112200"/>
          </a:xfrm>
        </p:spPr>
        <p:txBody>
          <a:bodyPr/>
          <a:lstStyle/>
          <a:p>
            <a:r>
              <a:rPr lang="en-US" dirty="0"/>
              <a:t>Ask what the patient or family already knows.</a:t>
            </a:r>
          </a:p>
          <a:p>
            <a:r>
              <a:rPr lang="en-US" dirty="0"/>
              <a:t>Be frank but compassionate; avoid euphemisms and medical jargon.</a:t>
            </a:r>
          </a:p>
          <a:p>
            <a:r>
              <a:rPr lang="en-US" dirty="0"/>
              <a:t>Allow for silence and tears; proceed at the patient's pace.</a:t>
            </a:r>
          </a:p>
          <a:p>
            <a:r>
              <a:rPr lang="en-US" dirty="0"/>
              <a:t>Have the patient describe his or her understanding of the news; repeat this information at subsequent  visits.</a:t>
            </a:r>
          </a:p>
          <a:p>
            <a:r>
              <a:rPr lang="en-US" dirty="0"/>
              <a:t>Allow time to answer questions; write things down and provide written information.</a:t>
            </a:r>
          </a:p>
          <a:p>
            <a:r>
              <a:rPr lang="en-US" dirty="0"/>
              <a:t>Conclude each visit with a summary and follow-up plan.</a:t>
            </a:r>
          </a:p>
        </p:txBody>
      </p:sp>
    </p:spTree>
    <p:extLst>
      <p:ext uri="{BB962C8B-B14F-4D97-AF65-F5344CB8AC3E}">
        <p14:creationId xmlns:p14="http://schemas.microsoft.com/office/powerpoint/2010/main" val="1108324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500" dirty="0"/>
              <a:t>D</a:t>
            </a:r>
            <a:r>
              <a:rPr lang="en-US" dirty="0"/>
              <a:t>EAL WITH PATIENT AND FAMILY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Assess and respond </a:t>
            </a:r>
            <a:r>
              <a:rPr lang="en-US" dirty="0"/>
              <a:t>to the patient and the family's emotional reaction; repeat at each visit.</a:t>
            </a:r>
          </a:p>
          <a:p>
            <a:r>
              <a:rPr lang="en-US" b="1" dirty="0"/>
              <a:t>Be empathetic.</a:t>
            </a:r>
          </a:p>
          <a:p>
            <a:r>
              <a:rPr lang="en-US" b="1" dirty="0"/>
              <a:t>Do not argue </a:t>
            </a:r>
            <a:r>
              <a:rPr lang="en-US" dirty="0"/>
              <a:t>with or criticize colleagues.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99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500" dirty="0"/>
              <a:t>E</a:t>
            </a:r>
            <a:r>
              <a:rPr lang="en-US" dirty="0"/>
              <a:t>NCOURAGE AND VALIDATE EMOTIONS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what the news means to the patient.</a:t>
            </a:r>
          </a:p>
          <a:p>
            <a:r>
              <a:rPr lang="en-US" dirty="0"/>
              <a:t>Offer realistic hope according to the patient's goals.</a:t>
            </a:r>
          </a:p>
          <a:p>
            <a:r>
              <a:rPr lang="en-US" dirty="0"/>
              <a:t>Use interdisciplinary resources.</a:t>
            </a:r>
          </a:p>
          <a:p>
            <a:r>
              <a:rPr lang="en-US" dirty="0"/>
              <a:t>Take care of your own needs; be attuned to the needs of involved house staff and office or hospital personnel.</a:t>
            </a:r>
          </a:p>
        </p:txBody>
      </p:sp>
    </p:spTree>
    <p:extLst>
      <p:ext uri="{BB962C8B-B14F-4D97-AF65-F5344CB8AC3E}">
        <p14:creationId xmlns:p14="http://schemas.microsoft.com/office/powerpoint/2010/main" val="15274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9992" y="1283368"/>
            <a:ext cx="88071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Which of the following is a correct statement regarding family of the patient in breaking bad news?</a:t>
            </a:r>
          </a:p>
          <a:p>
            <a:pPr marL="342900" indent="-342900">
              <a:buAutoNum type="alphaLcPeriod"/>
            </a:pPr>
            <a:r>
              <a:rPr lang="en-US" sz="2000" b="1" dirty="0"/>
              <a:t>Do not </a:t>
            </a:r>
            <a:r>
              <a:rPr lang="en-US" sz="2000" dirty="0"/>
              <a:t>allow them to join the conversation.</a:t>
            </a:r>
            <a:endParaRPr lang="en-US" sz="2000" b="1" dirty="0"/>
          </a:p>
          <a:p>
            <a:pPr marL="342900" indent="-342900">
              <a:buAutoNum type="alphaLcPeriod"/>
            </a:pPr>
            <a:r>
              <a:rPr lang="en-US" sz="2000" dirty="0"/>
              <a:t>Invite them but only </a:t>
            </a:r>
            <a:r>
              <a:rPr lang="en-US" sz="2000" b="1" dirty="0"/>
              <a:t>after delivering the bad news</a:t>
            </a:r>
          </a:p>
          <a:p>
            <a:pPr marL="342900" indent="-342900">
              <a:buAutoNum type="alphaLcPeriod"/>
            </a:pPr>
            <a:r>
              <a:rPr lang="en-US" sz="2000" dirty="0"/>
              <a:t>It is recommended to </a:t>
            </a:r>
            <a:r>
              <a:rPr lang="en-US" sz="2000" b="1" dirty="0"/>
              <a:t>involve them </a:t>
            </a:r>
            <a:r>
              <a:rPr lang="en-US" sz="2000" dirty="0"/>
              <a:t>in the meeting of breaking bad news.</a:t>
            </a:r>
          </a:p>
          <a:p>
            <a:pPr marL="342900" indent="-342900">
              <a:buAutoNum type="alphaLcPeriod"/>
            </a:pPr>
            <a:r>
              <a:rPr lang="en-US" sz="2000" dirty="0"/>
              <a:t>All above is correct</a:t>
            </a:r>
          </a:p>
        </p:txBody>
      </p:sp>
    </p:spTree>
    <p:extLst>
      <p:ext uri="{BB962C8B-B14F-4D97-AF65-F5344CB8AC3E}">
        <p14:creationId xmlns:p14="http://schemas.microsoft.com/office/powerpoint/2010/main" val="1250806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55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 A 57-year-old male schoolteacher recently received a screening colonoscopy. During the procedure, a mass was biopsied. The mass was diagnosed as a </a:t>
            </a:r>
            <a:r>
              <a:rPr lang="en-US" b="1" dirty="0">
                <a:solidFill>
                  <a:schemeClr val="accent6"/>
                </a:solidFill>
              </a:rPr>
              <a:t>poorly differentiated adenocarcinoma</a:t>
            </a:r>
            <a:r>
              <a:rPr lang="en-US" dirty="0"/>
              <a:t>. The patient is waiting at the clinic to see her primary care physician to discuss the results.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Role play 1</a:t>
            </a:r>
          </a:p>
        </p:txBody>
      </p:sp>
    </p:spTree>
    <p:extLst>
      <p:ext uri="{BB962C8B-B14F-4D97-AF65-F5344CB8AC3E}">
        <p14:creationId xmlns:p14="http://schemas.microsoft.com/office/powerpoint/2010/main" val="904139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6715" y="2815923"/>
            <a:ext cx="6962273" cy="784799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/>
              <a:t>A 27-year old male came to primary care clinic for pre-</a:t>
            </a:r>
            <a:r>
              <a:rPr lang="en-US" sz="2400" dirty="0" err="1"/>
              <a:t>mariatal</a:t>
            </a:r>
            <a:r>
              <a:rPr lang="en-US" sz="2400" dirty="0"/>
              <a:t> medical assessments. His results showed positive HIV. How to approach him.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Role play 2</a:t>
            </a:r>
          </a:p>
        </p:txBody>
      </p:sp>
    </p:spTree>
    <p:extLst>
      <p:ext uri="{BB962C8B-B14F-4D97-AF65-F5344CB8AC3E}">
        <p14:creationId xmlns:p14="http://schemas.microsoft.com/office/powerpoint/2010/main" val="853889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was wrong about the physician?</a:t>
            </a:r>
          </a:p>
        </p:txBody>
      </p:sp>
    </p:spTree>
    <p:extLst>
      <p:ext uri="{BB962C8B-B14F-4D97-AF65-F5344CB8AC3E}">
        <p14:creationId xmlns:p14="http://schemas.microsoft.com/office/powerpoint/2010/main" val="40316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subTitle" idx="4294967295"/>
          </p:nvPr>
        </p:nvSpPr>
        <p:spPr>
          <a:xfrm>
            <a:off x="4122738" y="3090863"/>
            <a:ext cx="5021262" cy="7334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i="1" dirty="0">
                <a:latin typeface="Lora"/>
                <a:ea typeface="Lora"/>
                <a:cs typeface="Lora"/>
                <a:sym typeface="Lora"/>
              </a:rPr>
              <a:t>Any </a:t>
            </a:r>
            <a:r>
              <a:rPr lang="en" sz="3600" b="1" i="1" dirty="0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questions</a:t>
            </a:r>
            <a:r>
              <a:rPr lang="en" sz="3600" b="1" i="1" dirty="0">
                <a:latin typeface="Lora"/>
                <a:ea typeface="Lora"/>
                <a:cs typeface="Lora"/>
                <a:sym typeface="Lora"/>
              </a:rPr>
              <a:t> ?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378" name="Shape 378"/>
          <p:cNvSpPr txBox="1">
            <a:spLocks noGrp="1"/>
          </p:cNvSpPr>
          <p:nvPr>
            <p:ph type="ctrTitle" idx="4294967295"/>
          </p:nvPr>
        </p:nvSpPr>
        <p:spPr>
          <a:xfrm>
            <a:off x="4235450" y="1085850"/>
            <a:ext cx="4908550" cy="116046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dirty="0"/>
              <a:t>Thanks!</a:t>
            </a:r>
          </a:p>
        </p:txBody>
      </p:sp>
      <p:cxnSp>
        <p:nvCxnSpPr>
          <p:cNvPr id="377" name="Shape 377"/>
          <p:cNvCxnSpPr/>
          <p:nvPr/>
        </p:nvCxnSpPr>
        <p:spPr>
          <a:xfrm>
            <a:off x="6450" y="1428750"/>
            <a:ext cx="23972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9" name="Shape 379"/>
          <p:cNvCxnSpPr/>
          <p:nvPr/>
        </p:nvCxnSpPr>
        <p:spPr>
          <a:xfrm>
            <a:off x="5589800" y="1428750"/>
            <a:ext cx="355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80" name="Shape 380"/>
          <p:cNvSpPr/>
          <p:nvPr/>
        </p:nvSpPr>
        <p:spPr>
          <a:xfrm>
            <a:off x="831925" y="859175"/>
            <a:ext cx="1139100" cy="113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81" name="Shape 381"/>
          <p:cNvGrpSpPr/>
          <p:nvPr/>
        </p:nvGrpSpPr>
        <p:grpSpPr>
          <a:xfrm>
            <a:off x="1148888" y="1190759"/>
            <a:ext cx="505722" cy="475767"/>
            <a:chOff x="5972700" y="2330200"/>
            <a:chExt cx="411625" cy="387275"/>
          </a:xfrm>
        </p:grpSpPr>
        <p:sp>
          <p:nvSpPr>
            <p:cNvPr id="382" name="Shape 38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957" y="1283368"/>
            <a:ext cx="88071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W </a:t>
            </a:r>
            <a:r>
              <a:rPr lang="en-US" sz="2400" b="1" dirty="0" err="1">
                <a:solidFill>
                  <a:schemeClr val="accent6"/>
                </a:solidFill>
              </a:rPr>
              <a:t>hich</a:t>
            </a:r>
            <a:r>
              <a:rPr lang="en-US" sz="2400" b="1" dirty="0">
                <a:solidFill>
                  <a:schemeClr val="accent6"/>
                </a:solidFill>
              </a:rPr>
              <a:t> of the following habits is a good for preparation before delivering the bad news?</a:t>
            </a:r>
          </a:p>
          <a:p>
            <a:pPr marL="342900" indent="-342900">
              <a:buAutoNum type="alphaLcPeriod"/>
            </a:pPr>
            <a:r>
              <a:rPr lang="en-US" sz="2000" dirty="0"/>
              <a:t>Warn the patient that a </a:t>
            </a:r>
            <a:r>
              <a:rPr lang="en-US" sz="2000" b="1" dirty="0"/>
              <a:t>bad news are coming</a:t>
            </a:r>
          </a:p>
          <a:p>
            <a:pPr marL="342900" indent="-342900">
              <a:buAutoNum type="alphaLcPeriod"/>
            </a:pPr>
            <a:r>
              <a:rPr lang="en-US" sz="2000" dirty="0"/>
              <a:t>Set a </a:t>
            </a:r>
            <a:r>
              <a:rPr lang="en-US" sz="2000" b="1" dirty="0"/>
              <a:t>public place </a:t>
            </a:r>
            <a:r>
              <a:rPr lang="en-US" sz="2000" dirty="0"/>
              <a:t>to tell the patient the bad news. So, they can’t cry.</a:t>
            </a:r>
          </a:p>
          <a:p>
            <a:pPr marL="342900" indent="-342900">
              <a:buAutoNum type="alphaLcPeriod"/>
            </a:pPr>
            <a:r>
              <a:rPr lang="en-US" sz="2000" dirty="0"/>
              <a:t>Do not make anyone of the </a:t>
            </a:r>
            <a:r>
              <a:rPr lang="en-US" sz="2000" b="1" dirty="0"/>
              <a:t>patient’s family </a:t>
            </a:r>
            <a:r>
              <a:rPr lang="en-US" sz="2000" dirty="0"/>
              <a:t>set with you during telling the news to keep the privacy of the patient.</a:t>
            </a:r>
          </a:p>
          <a:p>
            <a:pPr marL="342900" indent="-342900">
              <a:buAutoNum type="alphaLcPeriod"/>
            </a:pPr>
            <a:r>
              <a:rPr lang="en-US" sz="2000" dirty="0"/>
              <a:t>Let the </a:t>
            </a:r>
            <a:r>
              <a:rPr lang="en-US" sz="2000" b="1" dirty="0"/>
              <a:t>nurse</a:t>
            </a:r>
            <a:r>
              <a:rPr lang="en-US" sz="2000" dirty="0"/>
              <a:t> set with you. So, she/he can witness any harmful thing can </a:t>
            </a:r>
          </a:p>
          <a:p>
            <a:r>
              <a:rPr lang="en-US" sz="2000" dirty="0"/>
              <a:t>caused by the angry patient</a:t>
            </a:r>
          </a:p>
        </p:txBody>
      </p:sp>
    </p:spTree>
    <p:extLst>
      <p:ext uri="{BB962C8B-B14F-4D97-AF65-F5344CB8AC3E}">
        <p14:creationId xmlns:p14="http://schemas.microsoft.com/office/powerpoint/2010/main" val="618807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8391" y="1036472"/>
            <a:ext cx="88071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W hen you were telling a mother that her daughter has a fetal congenital heart disease, she started crying. W hat </a:t>
            </a:r>
          </a:p>
          <a:p>
            <a:r>
              <a:rPr lang="en-US" sz="2400" b="1" dirty="0">
                <a:solidFill>
                  <a:schemeClr val="accent6"/>
                </a:solidFill>
              </a:rPr>
              <a:t>is the appropriate thing to do?</a:t>
            </a:r>
          </a:p>
          <a:p>
            <a:pPr marL="342900" indent="-342900">
              <a:buAutoNum type="alphaLcPeriod"/>
            </a:pPr>
            <a:r>
              <a:rPr lang="en-US" sz="1800" dirty="0"/>
              <a:t>Tell her that </a:t>
            </a:r>
            <a:r>
              <a:rPr lang="en-US" sz="1800" b="1" dirty="0"/>
              <a:t>her daughter will be okay </a:t>
            </a:r>
            <a:r>
              <a:rPr lang="en-US" sz="1800" dirty="0"/>
              <a:t>to give her a hope.</a:t>
            </a:r>
          </a:p>
          <a:p>
            <a:pPr marL="342900" indent="-342900">
              <a:buAutoNum type="alphaLcPeriod"/>
            </a:pPr>
            <a:r>
              <a:rPr lang="en-US" sz="1800" dirty="0"/>
              <a:t>Stay in </a:t>
            </a:r>
            <a:r>
              <a:rPr lang="en-US" sz="1800" b="1" dirty="0"/>
              <a:t>silence</a:t>
            </a:r>
            <a:r>
              <a:rPr lang="en-US" sz="1800" dirty="0"/>
              <a:t> and </a:t>
            </a:r>
            <a:r>
              <a:rPr lang="en-US" sz="1800" b="1" dirty="0"/>
              <a:t>give the mother time</a:t>
            </a:r>
            <a:r>
              <a:rPr lang="en-US" sz="1800" dirty="0"/>
              <a:t>.</a:t>
            </a:r>
          </a:p>
          <a:p>
            <a:pPr marL="342900" indent="-342900">
              <a:buAutoNum type="alphaLcPeriod"/>
            </a:pPr>
            <a:r>
              <a:rPr lang="en-US" sz="1800" dirty="0"/>
              <a:t>Be </a:t>
            </a:r>
            <a:r>
              <a:rPr lang="en-US" sz="1800" b="1" dirty="0"/>
              <a:t>empathetic</a:t>
            </a:r>
          </a:p>
          <a:p>
            <a:pPr marL="342900" indent="-342900">
              <a:buAutoNum type="alphaLcPeriod"/>
            </a:pPr>
            <a:r>
              <a:rPr lang="en-US" sz="1800" dirty="0"/>
              <a:t>Say to the mother: “you are an adult. You have to </a:t>
            </a:r>
            <a:r>
              <a:rPr lang="en-US" sz="1800" b="1" dirty="0"/>
              <a:t>stop crying”</a:t>
            </a:r>
          </a:p>
          <a:p>
            <a:pPr marL="342900" indent="-342900">
              <a:buAutoNum type="alphaLcPeriod"/>
            </a:pPr>
            <a:endParaRPr lang="en-US" sz="1800" dirty="0"/>
          </a:p>
          <a:p>
            <a:pPr marL="342900" indent="-342900">
              <a:buAutoNum type="alphaLcPeriod"/>
            </a:pPr>
            <a:endParaRPr lang="en-US" sz="1800" dirty="0"/>
          </a:p>
          <a:p>
            <a:pPr marL="342900" indent="-342900">
              <a:buAutoNum type="alphaLcPeriod"/>
            </a:pPr>
            <a:endParaRPr lang="en-US" sz="1800" dirty="0"/>
          </a:p>
          <a:p>
            <a:pPr marL="342900" indent="-342900">
              <a:buAutoNum type="alphaLcPeriod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02367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6707" y="1196798"/>
            <a:ext cx="88071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W </a:t>
            </a:r>
            <a:r>
              <a:rPr lang="en-US" sz="2400" b="1" dirty="0" err="1">
                <a:solidFill>
                  <a:schemeClr val="accent6"/>
                </a:solidFill>
              </a:rPr>
              <a:t>hich</a:t>
            </a:r>
            <a:r>
              <a:rPr lang="en-US" sz="2400" b="1" dirty="0">
                <a:solidFill>
                  <a:schemeClr val="accent6"/>
                </a:solidFill>
              </a:rPr>
              <a:t> of the following consequences is a expected to happen when the physician delivering bad news in inappropriate way?</a:t>
            </a:r>
          </a:p>
          <a:p>
            <a:pPr marL="342900" indent="-342900">
              <a:buAutoNum type="alphaLcPeriod"/>
            </a:pPr>
            <a:r>
              <a:rPr lang="en-US" sz="2000" dirty="0">
                <a:solidFill>
                  <a:schemeClr val="tx1"/>
                </a:solidFill>
              </a:rPr>
              <a:t>Patients may </a:t>
            </a:r>
            <a:r>
              <a:rPr lang="en-US" sz="2000" b="1" dirty="0">
                <a:solidFill>
                  <a:schemeClr val="tx1"/>
                </a:solidFill>
              </a:rPr>
              <a:t>harsh treatments </a:t>
            </a:r>
            <a:r>
              <a:rPr lang="en-US" sz="2000" dirty="0">
                <a:solidFill>
                  <a:schemeClr val="tx1"/>
                </a:solidFill>
              </a:rPr>
              <a:t>beyond the point where treatment may be expected to be helpful </a:t>
            </a:r>
          </a:p>
          <a:p>
            <a:pPr marL="342900" indent="-342900">
              <a:buFontTx/>
              <a:buAutoNum type="alphaLcPeriod"/>
            </a:pPr>
            <a:r>
              <a:rPr lang="en-US" sz="2000" dirty="0">
                <a:solidFill>
                  <a:schemeClr val="tx1"/>
                </a:solidFill>
              </a:rPr>
              <a:t>Can cause </a:t>
            </a:r>
            <a:r>
              <a:rPr lang="en-US" sz="2000" b="1" dirty="0">
                <a:solidFill>
                  <a:schemeClr val="tx1"/>
                </a:solidFill>
              </a:rPr>
              <a:t>psychological harm </a:t>
            </a:r>
            <a:r>
              <a:rPr lang="en-US" sz="2000" dirty="0">
                <a:solidFill>
                  <a:schemeClr val="tx1"/>
                </a:solidFill>
              </a:rPr>
              <a:t>to the patient</a:t>
            </a:r>
          </a:p>
          <a:p>
            <a:pPr marL="342900" indent="-342900">
              <a:buFontTx/>
              <a:buAutoNum type="alphaLcPeriod"/>
            </a:pPr>
            <a:r>
              <a:rPr lang="en-US" sz="2000" dirty="0">
                <a:solidFill>
                  <a:schemeClr val="tx1"/>
                </a:solidFill>
              </a:rPr>
              <a:t>Considered as </a:t>
            </a:r>
            <a:r>
              <a:rPr lang="en-US" sz="2000" b="1" dirty="0">
                <a:solidFill>
                  <a:schemeClr val="tx1"/>
                </a:solidFill>
              </a:rPr>
              <a:t>ethical issue.</a:t>
            </a:r>
          </a:p>
          <a:p>
            <a:pPr marL="342900" indent="-342900">
              <a:buFontTx/>
              <a:buAutoNum type="alphaLcPeriod"/>
            </a:pPr>
            <a:r>
              <a:rPr lang="en-US" sz="2000" dirty="0">
                <a:solidFill>
                  <a:schemeClr val="tx1"/>
                </a:solidFill>
              </a:rPr>
              <a:t>All above</a:t>
            </a:r>
          </a:p>
          <a:p>
            <a:pPr marL="342900" indent="-342900">
              <a:buAutoNum type="alphaL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7717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bad news?</a:t>
            </a:r>
          </a:p>
        </p:txBody>
      </p:sp>
    </p:spTree>
    <p:extLst>
      <p:ext uri="{BB962C8B-B14F-4D97-AF65-F5344CB8AC3E}">
        <p14:creationId xmlns:p14="http://schemas.microsoft.com/office/powerpoint/2010/main" val="1268805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any news that drastically and negatively </a:t>
            </a:r>
            <a:r>
              <a:rPr lang="en-US" b="1" dirty="0">
                <a:solidFill>
                  <a:schemeClr val="accent6"/>
                </a:solidFill>
              </a:rPr>
              <a:t>alters the patient’s view </a:t>
            </a:r>
            <a:r>
              <a:rPr lang="en-US" dirty="0"/>
              <a:t>of her or his </a:t>
            </a:r>
            <a:r>
              <a:rPr lang="en-US" b="1" dirty="0">
                <a:solidFill>
                  <a:schemeClr val="accent1"/>
                </a:solidFill>
              </a:rPr>
              <a:t>future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199" y="4679096"/>
            <a:ext cx="6471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1888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Importance of breaking bad news</a:t>
            </a:r>
          </a:p>
        </p:txBody>
      </p:sp>
    </p:spTree>
    <p:extLst>
      <p:ext uri="{BB962C8B-B14F-4D97-AF65-F5344CB8AC3E}">
        <p14:creationId xmlns:p14="http://schemas.microsoft.com/office/powerpoint/2010/main" val="126267973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tf00001242</Template>
  <TotalTime>0</TotalTime>
  <Words>1157</Words>
  <Application>Microsoft Office PowerPoint</Application>
  <PresentationFormat>On-screen Show (16:9)</PresentationFormat>
  <Paragraphs>123</Paragraphs>
  <Slides>34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Gill Sans MT</vt:lpstr>
      <vt:lpstr>Impact</vt:lpstr>
      <vt:lpstr>Lora</vt:lpstr>
      <vt:lpstr>Quattrocento Sans</vt:lpstr>
      <vt:lpstr>Wingdings</vt:lpstr>
      <vt:lpstr>Badge</vt:lpstr>
      <vt:lpstr>Breaking Bad News</vt:lpstr>
      <vt:lpstr>Objectives</vt:lpstr>
      <vt:lpstr>PowerPoint Presentation</vt:lpstr>
      <vt:lpstr>PowerPoint Presentation</vt:lpstr>
      <vt:lpstr>PowerPoint Presentation</vt:lpstr>
      <vt:lpstr>PowerPoint Presentation</vt:lpstr>
      <vt:lpstr>What is bad news?</vt:lpstr>
      <vt:lpstr>PowerPoint Presentation</vt:lpstr>
      <vt:lpstr>Importance of breaking bad news</vt:lpstr>
      <vt:lpstr>PowerPoint Presentation</vt:lpstr>
      <vt:lpstr>Bad news can affect</vt:lpstr>
      <vt:lpstr>PowerPoint Presentation</vt:lpstr>
      <vt:lpstr>What is the role of family physician in breaking bad news?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bad is it? </vt:lpstr>
      <vt:lpstr>How to break the bad news</vt:lpstr>
      <vt:lpstr>PowerPoint Presentation</vt:lpstr>
      <vt:lpstr>PowerPoint Presentation</vt:lpstr>
      <vt:lpstr>PowerPoint Presentation</vt:lpstr>
      <vt:lpstr>PowerPoint Presentation</vt:lpstr>
      <vt:lpstr>ADVANCE PREPARATION</vt:lpstr>
      <vt:lpstr>BUILD A THERAPEUTIC RELATIONSHIP</vt:lpstr>
      <vt:lpstr>COMMUNICATE WELL</vt:lpstr>
      <vt:lpstr>DEAL WITH PATIENT AND FAMILY REACTIONS</vt:lpstr>
      <vt:lpstr>ENCOURAGE AND VALIDATE EMOTIONS</vt:lpstr>
      <vt:lpstr>PowerPoint Presentation</vt:lpstr>
      <vt:lpstr>Role play 1</vt:lpstr>
      <vt:lpstr>Role play 2</vt:lpstr>
      <vt:lpstr>What was wrong about the physician?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Pediatric Fractures </dc:title>
  <cp:lastModifiedBy>Mishari Alhamid</cp:lastModifiedBy>
  <cp:revision>151</cp:revision>
  <dcterms:modified xsi:type="dcterms:W3CDTF">2017-12-03T16:02:45Z</dcterms:modified>
</cp:coreProperties>
</file>