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2" r:id="rId3"/>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y="5143500" cx="9144000"/>
  <p:notesSz cx="6858000" cy="9144000"/>
  <p:embeddedFontLst>
    <p:embeddedFont>
      <p:font typeface="Corbel"/>
      <p:regular r:id="rId80"/>
      <p:bold r:id="rId81"/>
      <p:italic r:id="rId82"/>
      <p:boldItalic r:id="rId83"/>
    </p:embeddedFont>
    <p:embeddedFont>
      <p:font typeface="Century Schoolbook"/>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Schoolbook-regular.fntdata"/><Relationship Id="rId83" Type="http://schemas.openxmlformats.org/officeDocument/2006/relationships/font" Target="fonts/Corbel-boldItalic.fntdata"/><Relationship Id="rId42" Type="http://schemas.openxmlformats.org/officeDocument/2006/relationships/slide" Target="slides/slide37.xml"/><Relationship Id="rId86" Type="http://schemas.openxmlformats.org/officeDocument/2006/relationships/font" Target="fonts/CenturySchoolbook-italic.fntdata"/><Relationship Id="rId41" Type="http://schemas.openxmlformats.org/officeDocument/2006/relationships/slide" Target="slides/slide36.xml"/><Relationship Id="rId85" Type="http://schemas.openxmlformats.org/officeDocument/2006/relationships/font" Target="fonts/CenturySchoolbook-bold.fntdata"/><Relationship Id="rId44" Type="http://schemas.openxmlformats.org/officeDocument/2006/relationships/slide" Target="slides/slide39.xml"/><Relationship Id="rId43" Type="http://schemas.openxmlformats.org/officeDocument/2006/relationships/slide" Target="slides/slide38.xml"/><Relationship Id="rId87" Type="http://schemas.openxmlformats.org/officeDocument/2006/relationships/font" Target="fonts/CenturySchoolbook-bold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orbel-regular.fntdata"/><Relationship Id="rId82" Type="http://schemas.openxmlformats.org/officeDocument/2006/relationships/font" Target="fonts/Corbel-italic.fntdata"/><Relationship Id="rId81" Type="http://schemas.openxmlformats.org/officeDocument/2006/relationships/font" Target="fonts/Corbel-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1" Type="http://schemas.openxmlformats.org/officeDocument/2006/relationships/hyperlink" Target="http://www.cancer.gov/cancertopics/types/liver" TargetMode="External"/><Relationship Id="rId10" Type="http://schemas.openxmlformats.org/officeDocument/2006/relationships/hyperlink" Target="http://www.cancer.gov/cancertopics/types/head-and-neck/head-neck-fact-sheet" TargetMode="External"/><Relationship Id="rId13" Type="http://schemas.openxmlformats.org/officeDocument/2006/relationships/hyperlink" Target="http://www.cancer.gov/cancertopics/types/head-and-neck/head-neck-fact-sheet" TargetMode="External"/><Relationship Id="rId12" Type="http://schemas.openxmlformats.org/officeDocument/2006/relationships/hyperlink" Target="http://www.cdc.gov/cancer/lung/" TargetMode="External"/><Relationship Id="rId1" Type="http://schemas.openxmlformats.org/officeDocument/2006/relationships/notesMaster" Target="../notesMasters/notesMaster1.xml"/><Relationship Id="rId2" Type="http://schemas.openxmlformats.org/officeDocument/2006/relationships/hyperlink" Target="https://www.cdc.gov/tobacco/campaign/tips/diseases/cancer.html#five" TargetMode="External"/><Relationship Id="rId3" Type="http://schemas.openxmlformats.org/officeDocument/2006/relationships/hyperlink" Target="https://www.cdc.gov/tobacco/campaign/tips/diseases/cancer.html#five" TargetMode="External"/><Relationship Id="rId4" Type="http://schemas.openxmlformats.org/officeDocument/2006/relationships/hyperlink" Target="http://www.cancer.gov/cancertopics/types/leukemia" TargetMode="External"/><Relationship Id="rId9" Type="http://schemas.openxmlformats.org/officeDocument/2006/relationships/hyperlink" Target="http://www.cancer.gov/cancertopics/types/kidney" TargetMode="External"/><Relationship Id="rId15" Type="http://schemas.openxmlformats.org/officeDocument/2006/relationships/hyperlink" Target="http://www.cancer.gov/cancertopics/types/stomach" TargetMode="External"/><Relationship Id="rId14" Type="http://schemas.openxmlformats.org/officeDocument/2006/relationships/hyperlink" Target="http://www.cancer.gov/cancertopics/types/pancreatic" TargetMode="External"/><Relationship Id="rId16" Type="http://schemas.openxmlformats.org/officeDocument/2006/relationships/hyperlink" Target="http://www.cdc.gov/cancer/lung/" TargetMode="External"/><Relationship Id="rId5" Type="http://schemas.openxmlformats.org/officeDocument/2006/relationships/hyperlink" Target="http://www.cancer.gov/cancertopics/types/bladder" TargetMode="External"/><Relationship Id="rId6" Type="http://schemas.openxmlformats.org/officeDocument/2006/relationships/hyperlink" Target="http://www.cdc.gov/cancer/cervical/index.htm" TargetMode="External"/><Relationship Id="rId7" Type="http://schemas.openxmlformats.org/officeDocument/2006/relationships/hyperlink" Target="http://www.cdc.gov/cancer/colorectal/" TargetMode="External"/><Relationship Id="rId8" Type="http://schemas.openxmlformats.org/officeDocument/2006/relationships/hyperlink" Target="http://www.cancer.gov/types/esophageal"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Shape 113"/>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1" algn="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Shape 16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accent1"/>
                </a:solidFill>
                <a:latin typeface="Arial"/>
                <a:ea typeface="Arial"/>
                <a:cs typeface="Arial"/>
                <a:sym typeface="Arial"/>
              </a:rPr>
              <a:t>Smoking prevalence is commonly defined as the percentage of daily smokers in a population</a:t>
            </a:r>
            <a:endParaRPr/>
          </a:p>
          <a:p>
            <a:pPr indent="-22860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Shape 1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73" name="Shape 17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79" name="Shape 17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Shape 18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1" i="0" lang="en-US" sz="1100" u="none" cap="none" strike="noStrike">
                <a:solidFill>
                  <a:srgbClr val="000000"/>
                </a:solidFill>
                <a:latin typeface="Arial"/>
                <a:ea typeface="Arial"/>
                <a:cs typeface="Arial"/>
                <a:sym typeface="Arial"/>
              </a:rPr>
              <a:t>Comparison and prevalence of smoking among Saudi females from different Departments of the College of Applied Medical Sciences in Dammam.</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tried smoking was 13.3%. Of those, 0.9% were active smokers.</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Respiratory Care Department has the highest prevalence of smoking (25%; </a:t>
            </a:r>
            <a:r>
              <a:rPr b="0" i="1" lang="en-US" sz="1100" u="none" cap="none" strike="noStrike">
                <a:solidFill>
                  <a:srgbClr val="000000"/>
                </a:solidFill>
                <a:latin typeface="Arial"/>
                <a:ea typeface="Arial"/>
                <a:cs typeface="Arial"/>
                <a:sym typeface="Arial"/>
              </a:rPr>
              <a:t>n</a:t>
            </a:r>
            <a:r>
              <a:rPr b="0" i="0" lang="en-US" sz="1100" u="none" cap="none" strike="noStrike">
                <a:solidFill>
                  <a:srgbClr val="000000"/>
                </a:solidFill>
                <a:latin typeface="Arial"/>
                <a:ea typeface="Arial"/>
                <a:cs typeface="Arial"/>
                <a:sym typeface="Arial"/>
              </a:rPr>
              <a:t> = 11 out of 63)</a:t>
            </a:r>
            <a:endParaRPr/>
          </a:p>
          <a:p>
            <a:pPr indent="-228600" lvl="0" marL="45720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Shape 18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90" name="Shape 190"/>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06" name="Shape 20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Shape 2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11" name="Shape 21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16" name="Shape 21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Shape 22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Shape 22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19" name="Shape 11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40" name="Shape 240"/>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Shape 2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46" name="Shape 24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Shape 251"/>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WHO</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Shape 2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57" name="Shape 257"/>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63" name="Shape 26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Shape 2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69" name="Shape 26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87" name="Shape 287"/>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92" name="Shape 29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Shape 2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97" name="Shape 297"/>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Shape 30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Smoking can cause cancer and then block your body from fighting it DNA damage + low immunete.</a:t>
            </a:r>
            <a:endParaRPr/>
          </a:p>
          <a:p>
            <a:pPr indent="-22860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 One reason may be changes in how cigarettes are made and what chemicals they contain.</a:t>
            </a:r>
            <a:r>
              <a:rPr b="0" baseline="30000" i="0" lang="en-US" sz="1100" u="sng" cap="none" strike="noStrike">
                <a:solidFill>
                  <a:schemeClr val="hlink"/>
                </a:solidFill>
                <a:latin typeface="Arial"/>
                <a:ea typeface="Arial"/>
                <a:cs typeface="Arial"/>
                <a:sym typeface="Arial"/>
                <a:hlinkClick r:id="rId2"/>
              </a:rPr>
              <a:t>5</a:t>
            </a:r>
            <a:endParaRPr b="0" baseline="30000" i="0" sz="1100" u="sng"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Smoking can cause cancer almost anywhere in your body, including the:</a:t>
            </a:r>
            <a:r>
              <a:rPr b="0" baseline="30000" i="0" lang="en-US" sz="1100" u="sng" cap="none" strike="noStrike">
                <a:solidFill>
                  <a:schemeClr val="hlink"/>
                </a:solidFill>
                <a:latin typeface="Arial"/>
                <a:ea typeface="Arial"/>
                <a:cs typeface="Arial"/>
                <a:sym typeface="Arial"/>
                <a:hlinkClick r:id="rId3"/>
              </a:rPr>
              <a:t>5</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4"/>
              </a:rPr>
              <a:t>Blood (acute myeloid leukemia</a:t>
            </a:r>
            <a:r>
              <a:rPr b="0" i="0" lang="en-US" sz="1100" u="none" cap="none" strike="noStrike">
                <a:solidFill>
                  <a:srgbClr val="000000"/>
                </a:solidFill>
                <a:latin typeface="Arial"/>
                <a:ea typeface="Arial"/>
                <a:cs typeface="Arial"/>
                <a:sym typeface="Arial"/>
              </a:rPr>
              <a:t>)</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5"/>
              </a:rPr>
              <a:t>Bladder</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6"/>
              </a:rPr>
              <a:t>Cervix</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7"/>
              </a:rPr>
              <a:t>Colon and rectum</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8"/>
              </a:rPr>
              <a:t>Esophagus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9"/>
              </a:rPr>
              <a:t>Kidney and renal pelvis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10"/>
              </a:rPr>
              <a:t>Larynx</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11"/>
              </a:rPr>
              <a:t>Liver</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12"/>
              </a:rPr>
              <a:t>Lungs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13"/>
              </a:rPr>
              <a:t>Mouth and throat</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14"/>
              </a:rPr>
              <a:t>Pancreas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15"/>
              </a:rPr>
              <a:t>Stomach</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sng" cap="none" strike="noStrike">
                <a:solidFill>
                  <a:schemeClr val="hlink"/>
                </a:solidFill>
                <a:latin typeface="Arial"/>
                <a:ea typeface="Arial"/>
                <a:cs typeface="Arial"/>
                <a:sym typeface="Arial"/>
                <a:hlinkClick r:id="rId16"/>
              </a:rPr>
              <a:t>Trachea, lung. and bronchus</a:t>
            </a:r>
            <a:endParaRPr b="0" i="0" sz="11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Shape 12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The answer is: D</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Shape 308"/>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The rate of new cases of laryngeal cancer is falling by about 2% to 3% a year, most likely because fewer people are smoking.</a:t>
            </a:r>
            <a:endParaRPr/>
          </a:p>
          <a:p>
            <a:pPr indent="-298450" lvl="0" marL="457200" marR="0" rtl="0" algn="l">
              <a:lnSpc>
                <a:spcPct val="100000"/>
              </a:lnSpc>
              <a:spcBef>
                <a:spcPts val="0"/>
              </a:spcBef>
              <a:spcAft>
                <a:spcPts val="0"/>
              </a:spcAft>
              <a:buClr>
                <a:srgbClr val="000000"/>
              </a:buClr>
              <a:buSzPts val="1100"/>
              <a:buFont typeface="Arial"/>
              <a:buChar char="●"/>
            </a:pPr>
            <a:br>
              <a:rPr b="0" i="0" lang="en-US" sz="1100" u="none" cap="none" strike="noStrike">
                <a:solidFill>
                  <a:srgbClr val="000000"/>
                </a:solidFill>
                <a:latin typeface="Arial"/>
                <a:ea typeface="Arial"/>
                <a:cs typeface="Arial"/>
                <a:sym typeface="Arial"/>
              </a:rPr>
            </a:b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Shape 3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3" name="Shape 31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Shape 3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8" name="Shape 318"/>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Shape 323"/>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chemeClr val="dk1"/>
              </a:buClr>
              <a:buSzPts val="1200"/>
              <a:buFont typeface="Verdana"/>
              <a:buChar char="-"/>
            </a:pPr>
            <a:r>
              <a:rPr b="0" i="0" lang="en-US" sz="1100" u="none" cap="none" strike="noStrike">
                <a:solidFill>
                  <a:schemeClr val="dk1"/>
                </a:solidFill>
                <a:highlight>
                  <a:srgbClr val="FFFFFF"/>
                </a:highlight>
                <a:latin typeface="Verdana"/>
                <a:ea typeface="Verdana"/>
                <a:cs typeface="Verdana"/>
                <a:sym typeface="Verdana"/>
              </a:rPr>
              <a:t>Sufficient evidence is the term used by the US Surgeon General to indicate that current evidence strongly supports the inference of a causal relationship between smoking and specific health outcomes. </a:t>
            </a:r>
            <a:endParaRPr/>
          </a:p>
          <a:p>
            <a:pPr indent="-304800" lvl="0" marL="457200" marR="0" rtl="0" algn="l">
              <a:lnSpc>
                <a:spcPct val="100000"/>
              </a:lnSpc>
              <a:spcBef>
                <a:spcPts val="0"/>
              </a:spcBef>
              <a:spcAft>
                <a:spcPts val="0"/>
              </a:spcAft>
              <a:buClr>
                <a:schemeClr val="dk1"/>
              </a:buClr>
              <a:buSzPts val="1200"/>
              <a:buFont typeface="Verdana"/>
              <a:buChar char="-"/>
            </a:pPr>
            <a:r>
              <a:rPr b="0" i="0" lang="en-US" sz="1100" u="none" cap="none" strike="noStrike">
                <a:solidFill>
                  <a:schemeClr val="dk1"/>
                </a:solidFill>
                <a:highlight>
                  <a:srgbClr val="FFFFFF"/>
                </a:highlight>
                <a:latin typeface="Verdana"/>
                <a:ea typeface="Verdana"/>
                <a:cs typeface="Verdana"/>
                <a:sym typeface="Verdana"/>
              </a:rPr>
              <a:t>Suggestive evidence = similar term used to indicate that current evidence, although indicative, is not yet sufficient to infer a causal relationship.</a:t>
            </a:r>
            <a:endParaRPr b="0" i="0" sz="11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Shape 33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Shape 33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Shape 33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Shape 34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Shape 34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Shape 34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Desire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Shape 35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Verdana"/>
                <a:ea typeface="Verdana"/>
                <a:cs typeface="Verdana"/>
                <a:sym typeface="Verdana"/>
              </a:rPr>
              <a:t>1- </a:t>
            </a:r>
            <a:r>
              <a:rPr b="0" i="0" lang="en-US" sz="1100" u="none" cap="none" strike="noStrike">
                <a:solidFill>
                  <a:srgbClr val="444444"/>
                </a:solidFill>
                <a:latin typeface="Verdana"/>
                <a:ea typeface="Verdana"/>
                <a:cs typeface="Verdana"/>
                <a:sym typeface="Verdana"/>
              </a:rPr>
              <a:t>About 90% of people who try to quit smoking do it without outside support -- no aids, therapy, or medicine. Although most people try to quit this way, it's not the most effective or successful method. Only between 4% and 7% are able to quit by doing it alone.</a:t>
            </a:r>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Verdana"/>
                <a:ea typeface="Verdana"/>
                <a:cs typeface="Verdana"/>
                <a:sym typeface="Verdana"/>
              </a:rPr>
              <a:t>2- </a:t>
            </a:r>
            <a:r>
              <a:rPr b="0" i="0" lang="en-US" sz="1100" u="none" cap="none" strike="noStrike">
                <a:solidFill>
                  <a:srgbClr val="444444"/>
                </a:solidFill>
                <a:latin typeface="Verdana"/>
                <a:ea typeface="Verdana"/>
                <a:cs typeface="Verdana"/>
                <a:sym typeface="Verdana"/>
              </a:rPr>
              <a:t>This involves working with a counsellor to find ways not to smoke. Together, you'll find your triggers (such as emotions or situations that make you want to smoke) and make a plan to get through the cravings.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Shape 36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Shape 36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Verdana"/>
                <a:ea typeface="Verdana"/>
                <a:cs typeface="Verdana"/>
                <a:sym typeface="Verdana"/>
              </a:rPr>
              <a:t>1- </a:t>
            </a:r>
            <a:r>
              <a:rPr b="0" i="0" lang="en-US" sz="1100" u="none" cap="none" strike="noStrike">
                <a:solidFill>
                  <a:srgbClr val="444444"/>
                </a:solidFill>
                <a:latin typeface="Verdana"/>
                <a:ea typeface="Verdana"/>
                <a:cs typeface="Verdana"/>
                <a:sym typeface="Verdana"/>
              </a:rPr>
              <a:t>Write down your triggers and how you can manage each situation. And avoid situations that normally make you want to smoke, especially during the first 3 months. This is when you're most likely to start smoking again.</a:t>
            </a:r>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Verdana"/>
                <a:ea typeface="Verdana"/>
                <a:cs typeface="Verdana"/>
                <a:sym typeface="Verdana"/>
              </a:rPr>
              <a:t>2- </a:t>
            </a:r>
            <a:r>
              <a:rPr b="0" i="0" lang="en-US" sz="1100" u="none" cap="none" strike="noStrike">
                <a:solidFill>
                  <a:srgbClr val="444444"/>
                </a:solidFill>
                <a:latin typeface="Verdana"/>
                <a:ea typeface="Verdana"/>
                <a:cs typeface="Verdana"/>
                <a:sym typeface="Verdana"/>
              </a:rPr>
              <a:t>You'll probably feel irritable, depressed, slow, and tired, especially if you're quitting cold turkey. Have a quit-smoking support group available. It can be a good friend or a quit line you can call. Once you get past those first days, you'll begin to feel more normal (though you’ll still have cigarette cravings).</a:t>
            </a:r>
            <a:endParaRPr b="0" i="0" sz="11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Shape 13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The answer is: </a:t>
            </a:r>
            <a:r>
              <a:rPr lang="en-US"/>
              <a:t>C</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Shape 373"/>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rgbClr val="000000"/>
                </a:solidFill>
                <a:latin typeface="Arial"/>
                <a:ea typeface="Arial"/>
                <a:cs typeface="Arial"/>
                <a:sym typeface="Arial"/>
              </a:rPr>
              <a:t>5% quit with only asking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Shape 40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Shape 40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Shape 40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Shape 41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90000"/>
              </a:lnSpc>
              <a:spcBef>
                <a:spcPts val="600"/>
              </a:spcBef>
              <a:spcAft>
                <a:spcPts val="0"/>
              </a:spcAft>
              <a:buClr>
                <a:schemeClr val="dk1"/>
              </a:buClr>
              <a:buSzPts val="1200"/>
              <a:buFont typeface="Verdana"/>
              <a:buChar char="-"/>
            </a:pPr>
            <a:r>
              <a:rPr b="0" i="0" lang="en-US" sz="1200" u="none" cap="none" strike="noStrike">
                <a:solidFill>
                  <a:schemeClr val="dk1"/>
                </a:solidFill>
                <a:latin typeface="Verdana"/>
                <a:ea typeface="Verdana"/>
                <a:cs typeface="Verdana"/>
                <a:sym typeface="Verdana"/>
              </a:rPr>
              <a:t>Characterized by symptoms that include headache, anxiety, nausea and a craving for more tobacco.</a:t>
            </a:r>
            <a:endParaRPr b="0" i="0" sz="1200" u="none" cap="none" strike="noStrike">
              <a:solidFill>
                <a:schemeClr val="dk1"/>
              </a:solidFill>
              <a:latin typeface="Verdana"/>
              <a:ea typeface="Verdana"/>
              <a:cs typeface="Verdana"/>
              <a:sym typeface="Verdana"/>
            </a:endParaRPr>
          </a:p>
          <a:p>
            <a:pPr indent="-304800" lvl="0" marL="457200" marR="0" rtl="0" algn="l">
              <a:lnSpc>
                <a:spcPct val="90000"/>
              </a:lnSpc>
              <a:spcBef>
                <a:spcPts val="0"/>
              </a:spcBef>
              <a:spcAft>
                <a:spcPts val="0"/>
              </a:spcAft>
              <a:buClr>
                <a:schemeClr val="dk1"/>
              </a:buClr>
              <a:buSzPts val="1200"/>
              <a:buFont typeface="Verdana"/>
              <a:buChar char="-"/>
            </a:pPr>
            <a:r>
              <a:rPr b="0" i="0" lang="en-US" sz="1200" u="none" cap="none" strike="noStrike">
                <a:solidFill>
                  <a:schemeClr val="dk1"/>
                </a:solidFill>
                <a:latin typeface="Verdana"/>
                <a:ea typeface="Verdana"/>
                <a:cs typeface="Verdana"/>
                <a:sym typeface="Verdana"/>
              </a:rPr>
              <a:t>Nicotine creates a chemical dependency, so that the body develops a need for a certain level of nicotine at all times.</a:t>
            </a:r>
            <a:endParaRPr b="0" i="0" sz="12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Shape 4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20" name="Shape 420"/>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Shape 42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Shape 42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Pharmacotherapy can be divided into two groups: nicotine replacement therapy (NRT) and non-NRT. NRT increases abstinence rates by 2 to 3 times that of placebo.</a:t>
            </a:r>
            <a:r>
              <a:rPr b="0" i="0" lang="en-US" sz="1100" u="sng" cap="none" strike="noStrike">
                <a:solidFill>
                  <a:schemeClr val="dk1"/>
                </a:solidFill>
                <a:latin typeface="Arial"/>
                <a:ea typeface="Arial"/>
                <a:cs typeface="Arial"/>
                <a:sym typeface="Arial"/>
              </a:rPr>
              <a:t>35 All pharmacotherapy treatments approximately double the cessation rates. </a:t>
            </a:r>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NRT, varenicline or bupropion should normally be prescribed as part of an abstinent- contingent treatment, in which the smoker makes a commitment to stop smoking on or before a particular date (target stop date). The prescription of NRT, varenicline or bupropion should be suf cient to last only until 2 weeks after the target stop date. Normally, this will be after 2 weeks of NRT therapy, and 3–4 weeks for varenicline or bupropion, to allow for the different methods of administration and mode of action. Subsequent prescriptions should be given only to people who have demonstrated, on re-assessment, that their quit attempt is continuing.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3" name="Shape 4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Shape 43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Shape 43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Absorption from NRT-like gum and patches is gradual and time is allowed for development of tolerance to nicotine withdrawal in the brain. The stimulant and euphoric effects of rapidly absorbed nicotine from cigarette smoking does not occur. However, the high levels of nicotine maintained in the brain by NRTs prevent the nicotine withdrawal symptoms and thus the efficacy of NRT</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Shape 44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Shape 44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as the patch diffuses nicotine through the skin and into the bloodstream at a constant rate.</a:t>
            </a:r>
            <a:r>
              <a:rPr b="0" baseline="30000" i="0" lang="en-US" sz="1100" u="none" cap="none" strike="noStrike">
                <a:solidFill>
                  <a:srgbClr val="000000"/>
                </a:solidFill>
                <a:latin typeface="Arial"/>
                <a:ea typeface="Arial"/>
                <a:cs typeface="Arial"/>
                <a:sym typeface="Arial"/>
              </a:rPr>
              <a:t> </a:t>
            </a:r>
            <a:r>
              <a:rPr b="0" i="0" lang="en-US" sz="1100" u="none" cap="none" strike="noStrike">
                <a:solidFill>
                  <a:srgbClr val="000000"/>
                </a:solidFill>
                <a:latin typeface="Arial"/>
                <a:ea typeface="Arial"/>
                <a:cs typeface="Arial"/>
                <a:sym typeface="Arial"/>
              </a:rPr>
              <a:t>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Shape 45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Shape 45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over the counter </a:t>
            </a:r>
            <a:endParaRPr/>
          </a:p>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Appropriate patient education is required for optimal use of the nicotine gum. Chew the gum until a “peppery” taste or tingling sensation occurs, then “park” the gum between cheek and gum, to facilitate nicotine absorption through the oral mucosa. Repeat the process of intermittently “chewing and parking” for about 30 minutes.</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Shape 136"/>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The answer is: B</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Shape 45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Shape 45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Shape 46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Shape 466"/>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Arial"/>
                <a:ea typeface="Arial"/>
                <a:cs typeface="Arial"/>
                <a:sym typeface="Arial"/>
              </a:rPr>
              <a:t>Each puff on the inhaler delivers 13 ng. To receive levels similar to most cigarettes, over 20 minutes, 80 puffs are needed to get 2 mg of nicotine. Absorption occurs from the oral and pharyngeal mucosa and gastrointestinal tract secondary to swallowing.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Shape 47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Shape 473"/>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The usual dose for smoking cessation is 150mg once a day for three days increasing to 150 mg twice a day, continued for 7 to 12 weeks. The quit attempt is generally initiated a week after starting pharmacotherapy.</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Times New Roman"/>
                <a:ea typeface="Times New Roman"/>
                <a:cs typeface="Times New Roman"/>
                <a:sym typeface="Times New Roman"/>
              </a:rPr>
              <a:t>,(anorexia, brain tumour, or alcohol or benzodiazepine withdrawal)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Shape 47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0" name="Shape 480"/>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Activation of mesolimbic dopaminergic system by nicotine causes release of dopaminewhich promotes reinforcement and reward process leads to craving. • Varenicline antagonize this and decrease dopamine release</a:t>
            </a:r>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Varenicline works by reducing a person’s craving for a cigarette and by reducing the effects they feel if they do have a cigarette. The person sets a date to stop smoking, and starts taking varenicline tablets 1 or 2 weeks before this date. Treatment normally lasts for 12 weeks.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Shape 4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7" name="Shape 4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Shape 4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3" name="Shape 4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Shape 4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9" name="Shape 4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Shape 50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Shape 50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Times New Roman"/>
                <a:ea typeface="Times New Roman"/>
                <a:cs typeface="Times New Roman"/>
                <a:sym typeface="Times New Roman"/>
              </a:rPr>
              <a:t>Cannabis 7%, powder cocaine 2% and ecstasy 2% in the past year.</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Shape 51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Shape 511"/>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Shape 51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Shape 51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Shape 142"/>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The answer is: C</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Shape 53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Shape 53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Times New Roman"/>
                <a:ea typeface="Times New Roman"/>
                <a:cs typeface="Times New Roman"/>
                <a:sym typeface="Times New Roman"/>
              </a:rPr>
              <a:t>Psychoactive drugs are substances that can change the consciousness, mood, and thoughts of those who take them. They include tobacco and alcohol; as well as cannabis, amphetamines, ecstasy, cocaine, and heroin</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Shape 54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Shape 547"/>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Times New Roman"/>
                <a:ea typeface="Times New Roman"/>
                <a:cs typeface="Times New Roman"/>
                <a:sym typeface="Times New Roman"/>
              </a:rPr>
              <a:t>Solvents &amp; Volatile substances</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Times New Roman"/>
                <a:ea typeface="Times New Roman"/>
                <a:cs typeface="Times New Roman"/>
                <a:sym typeface="Times New Roman"/>
              </a:rPr>
              <a:t>Image and performance enhancing drugs &amp; and over the counter medicines</a:t>
            </a:r>
            <a:endParaRPr b="0" i="0" sz="12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Shape 55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Shape 55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333132"/>
                </a:solidFill>
                <a:highlight>
                  <a:srgbClr val="FFFFFF"/>
                </a:highlight>
                <a:latin typeface="Verdana"/>
                <a:ea typeface="Verdana"/>
                <a:cs typeface="Verdana"/>
                <a:sym typeface="Verdana"/>
              </a:rPr>
              <a:t>People presenting for substance abuse should be assessed to establish the presence and severity of their case: </a:t>
            </a:r>
            <a:r>
              <a:rPr b="0" i="0" lang="en-US" sz="1100" u="none" cap="none" strike="noStrike">
                <a:solidFill>
                  <a:srgbClr val="0E6876"/>
                </a:solidFill>
                <a:latin typeface="Verdana"/>
                <a:ea typeface="Verdana"/>
                <a:cs typeface="Verdana"/>
                <a:sym typeface="Verdana"/>
              </a:rPr>
              <a:t>Use urinalysis to aid identification of the use of opioids and other substances; consideration may also be given to other such as oral fluid and/or breath testing</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Shape 56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Shape 563"/>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Shape 56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Shape 56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-Self harm:</a:t>
            </a:r>
            <a:endParaRPr/>
          </a:p>
          <a:p>
            <a:pPr indent="0" lvl="0" marL="0" marR="0" rtl="0" algn="l">
              <a:lnSpc>
                <a:spcPct val="115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1.Physical health risks (withdrawal seizures, delirium tremens, blood-borne viruses, accidental overdose)</a:t>
            </a:r>
            <a:endParaRPr/>
          </a:p>
          <a:p>
            <a:pPr indent="0" lvl="0" marL="0" marR="0" rtl="0" algn="l">
              <a:lnSpc>
                <a:spcPct val="115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2.The impact that substance use may have on other risks (such as self-harm, suicide, self-neglect, violence, abuse of or by others, accidental injury and offending behaviour).</a:t>
            </a:r>
            <a:endParaRPr/>
          </a:p>
          <a:p>
            <a:pPr indent="-298450" lvl="0" marL="457200" marR="0" rtl="0" algn="l">
              <a:lnSpc>
                <a:spcPct val="100000"/>
              </a:lnSpc>
              <a:spcBef>
                <a:spcPts val="0"/>
              </a:spcBef>
              <a:spcAft>
                <a:spcPts val="0"/>
              </a:spcAft>
              <a:buClr>
                <a:srgbClr val="000000"/>
              </a:buClr>
              <a:buSzPts val="1100"/>
              <a:buFont typeface="Arial"/>
              <a:buChar char="●"/>
            </a:pPr>
            <a:r>
              <a:rPr b="0" i="0" lang="en-US" sz="1100" u="none" cap="none" strike="noStrike">
                <a:solidFill>
                  <a:schemeClr val="dk1"/>
                </a:solidFill>
                <a:latin typeface="Arial"/>
                <a:ea typeface="Arial"/>
                <a:cs typeface="Arial"/>
                <a:sym typeface="Arial"/>
              </a:rPr>
              <a:t>-</a:t>
            </a:r>
            <a:r>
              <a:rPr b="0" i="0" lang="en-US" sz="1100" u="none" cap="none" strike="noStrike">
                <a:solidFill>
                  <a:srgbClr val="000000"/>
                </a:solidFill>
                <a:latin typeface="Arial"/>
                <a:ea typeface="Arial"/>
                <a:cs typeface="Arial"/>
                <a:sym typeface="Arial"/>
              </a:rPr>
              <a:t>If a person presenting also for abuses alcohol, healthcare professionals should consider the following:</a:t>
            </a:r>
            <a:endParaRPr/>
          </a:p>
          <a:p>
            <a:pPr indent="-228600" lvl="0" marL="228600" marR="0" rtl="0" algn="l">
              <a:lnSpc>
                <a:spcPct val="100000"/>
              </a:lnSpc>
              <a:spcBef>
                <a:spcPts val="0"/>
              </a:spcBef>
              <a:spcAft>
                <a:spcPts val="0"/>
              </a:spcAft>
              <a:buClr>
                <a:srgbClr val="000000"/>
              </a:buClr>
              <a:buSzPts val="1100"/>
              <a:buFont typeface="Arial"/>
              <a:buAutoNum type="arabicPeriod"/>
            </a:pPr>
            <a:r>
              <a:rPr b="0" i="0" lang="en-US" sz="1100" u="none" cap="none" strike="noStrike">
                <a:solidFill>
                  <a:srgbClr val="000000"/>
                </a:solidFill>
                <a:latin typeface="Arial"/>
                <a:ea typeface="Arial"/>
                <a:cs typeface="Arial"/>
                <a:sym typeface="Arial"/>
              </a:rPr>
              <a:t>If the person is not alcohol dependent, attempts should be made to address their alcohol misuse, because they may increase this as a response to withdrawal symptoms.</a:t>
            </a:r>
            <a:endParaRPr/>
          </a:p>
          <a:p>
            <a:pPr indent="-228600" lvl="0" marL="228600" marR="0" rtl="0" algn="l">
              <a:lnSpc>
                <a:spcPct val="100000"/>
              </a:lnSpc>
              <a:spcBef>
                <a:spcPts val="0"/>
              </a:spcBef>
              <a:spcAft>
                <a:spcPts val="0"/>
              </a:spcAft>
              <a:buClr>
                <a:srgbClr val="000000"/>
              </a:buClr>
              <a:buSzPts val="1100"/>
              <a:buFont typeface="Arial"/>
              <a:buAutoNum type="arabicPeriod"/>
            </a:pPr>
            <a:r>
              <a:rPr b="0" i="0" lang="en-US" sz="1100" u="none" cap="none" strike="noStrike">
                <a:solidFill>
                  <a:srgbClr val="000000"/>
                </a:solidFill>
                <a:latin typeface="Arial"/>
                <a:ea typeface="Arial"/>
                <a:cs typeface="Arial"/>
                <a:sym typeface="Arial"/>
              </a:rPr>
              <a:t>If the person is alcohol dependent, alcohol detoxification should be offered. </a:t>
            </a:r>
            <a:endParaRPr b="0" i="0" sz="1100" u="none" cap="none" strike="noStrike">
              <a:solidFill>
                <a:srgbClr val="0E6876"/>
              </a:solidFill>
              <a:latin typeface="Verdana"/>
              <a:ea typeface="Verdana"/>
              <a:cs typeface="Verdana"/>
              <a:sym typeface="Verdana"/>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Shape 57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Shape 57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US" sz="1100" u="none" cap="none" strike="noStrike">
                <a:solidFill>
                  <a:srgbClr val="000000"/>
                </a:solidFill>
                <a:latin typeface="Arial"/>
                <a:ea typeface="Arial"/>
                <a:cs typeface="Arial"/>
                <a:sym typeface="Arial"/>
              </a:rPr>
              <a:t>-Good communication between doctor and patient is essential</a:t>
            </a:r>
            <a:endParaRPr/>
          </a:p>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Calibri"/>
                <a:ea typeface="Calibri"/>
                <a:cs typeface="Calibri"/>
                <a:sym typeface="Calibri"/>
              </a:rPr>
              <a:t>-</a:t>
            </a:r>
            <a:r>
              <a:rPr b="0" i="0" lang="en-US" sz="1100" u="none" cap="none" strike="noStrike">
                <a:solidFill>
                  <a:srgbClr val="000000"/>
                </a:solidFill>
                <a:latin typeface="Arial"/>
                <a:ea typeface="Arial"/>
                <a:cs typeface="Arial"/>
                <a:sym typeface="Arial"/>
              </a:rPr>
              <a:t>Take time to engage the person from the start, and build a respectful, trusting, non-judgemental relationship.</a:t>
            </a:r>
            <a:endParaRPr b="0" i="0" sz="12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Calibri"/>
                <a:ea typeface="Calibri"/>
                <a:cs typeface="Calibri"/>
                <a:sym typeface="Calibri"/>
              </a:rPr>
              <a:t>-To enable patients to make informed decisions about their treatment and care, doctor should explain options and harm reduction interventions.</a:t>
            </a:r>
            <a:endParaRPr/>
          </a:p>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chemeClr val="dk1"/>
                </a:solidFill>
                <a:latin typeface="Calibri"/>
                <a:ea typeface="Calibri"/>
                <a:cs typeface="Calibri"/>
                <a:sym typeface="Calibri"/>
              </a:rPr>
              <a:t>-</a:t>
            </a:r>
            <a:r>
              <a:rPr b="0" i="0" lang="en-US" sz="1200" u="none" cap="none" strike="noStrike">
                <a:solidFill>
                  <a:schemeClr val="dk1"/>
                </a:solidFill>
                <a:latin typeface="Arial"/>
                <a:ea typeface="Arial"/>
                <a:cs typeface="Arial"/>
                <a:sym typeface="Arial"/>
              </a:rPr>
              <a:t>R</a:t>
            </a:r>
            <a:r>
              <a:rPr b="0" i="0" lang="en-US" sz="1100" u="none" cap="none" strike="noStrike">
                <a:solidFill>
                  <a:srgbClr val="000000"/>
                </a:solidFill>
                <a:latin typeface="Arial"/>
                <a:ea typeface="Arial"/>
                <a:cs typeface="Arial"/>
                <a:sym typeface="Arial"/>
              </a:rPr>
              <a:t>eview regularly the care plan of the patient receiving maintenance treatment.</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Shape 58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1" name="Shape 581"/>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200" u="none" cap="none" strike="noStrike">
                <a:solidFill>
                  <a:srgbClr val="187AAB"/>
                </a:solidFill>
                <a:highlight>
                  <a:srgbClr val="FFFFFF"/>
                </a:highlight>
                <a:latin typeface="Verdana"/>
                <a:ea typeface="Verdana"/>
                <a:cs typeface="Verdana"/>
                <a:sym typeface="Verdana"/>
              </a:rPr>
              <a:t>-</a:t>
            </a:r>
            <a:r>
              <a:rPr b="0" i="0" lang="en-US" sz="1100" u="none" cap="none" strike="noStrike">
                <a:solidFill>
                  <a:srgbClr val="000000"/>
                </a:solidFill>
                <a:latin typeface="Arial"/>
                <a:ea typeface="Arial"/>
                <a:cs typeface="Arial"/>
                <a:sym typeface="Arial"/>
              </a:rPr>
              <a:t>Before undertaking any investigations for substance abuse, and before each treatment decision is taken: provide the patient with full information about the management, to ensure informed consent.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Shape 58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Shape 58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Shape 59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Shape 59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-Methadone or buprenorphine should be offered as the first-line treatment in opioid detoxification. </a:t>
            </a:r>
            <a:endParaRPr/>
          </a:p>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Shape 60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3" name="Shape 603"/>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-Stability of the patient (including polydrug and alcohol use, and comorbid mental health problems)</a:t>
            </a:r>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-Continued treatment: </a:t>
            </a:r>
            <a:endParaRPr/>
          </a:p>
          <a:p>
            <a:pPr indent="-228600" lvl="0" marL="228600" marR="0" rtl="0" algn="l">
              <a:lnSpc>
                <a:spcPct val="100000"/>
              </a:lnSpc>
              <a:spcBef>
                <a:spcPts val="0"/>
              </a:spcBef>
              <a:spcAft>
                <a:spcPts val="0"/>
              </a:spcAft>
              <a:buClr>
                <a:srgbClr val="000000"/>
              </a:buClr>
              <a:buSzPts val="1100"/>
              <a:buFont typeface="Arial"/>
              <a:buAutoNum type="arabicPeriod"/>
            </a:pPr>
            <a:r>
              <a:rPr b="0" i="0" lang="en-US" sz="1100" u="none" cap="none" strike="noStrike">
                <a:solidFill>
                  <a:srgbClr val="000000"/>
                </a:solidFill>
                <a:latin typeface="Arial"/>
                <a:ea typeface="Arial"/>
                <a:cs typeface="Arial"/>
                <a:sym typeface="Arial"/>
              </a:rPr>
              <a:t>The frequency of screening should be set at three tests per week for the first 3 weeks, two tests per week for the next 3 weeks, and one per week thereafter until stability is achieved.</a:t>
            </a:r>
            <a:endParaRPr/>
          </a:p>
          <a:p>
            <a:pPr indent="-228600" lvl="0" marL="228600" marR="0" rtl="0" algn="l">
              <a:lnSpc>
                <a:spcPct val="100000"/>
              </a:lnSpc>
              <a:spcBef>
                <a:spcPts val="0"/>
              </a:spcBef>
              <a:spcAft>
                <a:spcPts val="0"/>
              </a:spcAft>
              <a:buClr>
                <a:srgbClr val="000000"/>
              </a:buClr>
              <a:buSzPts val="1100"/>
              <a:buFont typeface="Arial"/>
              <a:buAutoNum type="arabicPeriod"/>
            </a:pPr>
            <a:r>
              <a:rPr b="0" i="0" lang="en-US" sz="1100" u="none" cap="none" strike="noStrike">
                <a:solidFill>
                  <a:srgbClr val="000000"/>
                </a:solidFill>
                <a:latin typeface="Arial"/>
                <a:ea typeface="Arial"/>
                <a:cs typeface="Arial"/>
                <a:sym typeface="Arial"/>
              </a:rPr>
              <a:t>Urinalysis should be the preferred method of testing but oral fluid tests may be considered as an alternative. </a:t>
            </a:r>
            <a:endParaRPr/>
          </a:p>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Shape 148"/>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The answer is: B</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Shape 60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Shape 609"/>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US" sz="1400" u="none" cap="none" strike="noStrike">
                <a:solidFill>
                  <a:schemeClr val="dk1"/>
                </a:solidFill>
                <a:latin typeface="Arial"/>
                <a:ea typeface="Arial"/>
                <a:cs typeface="Arial"/>
                <a:sym typeface="Arial"/>
              </a:rPr>
              <a:t>-Doctor should discuss with people who abuse drugs whether to involve their families in their assessment and treatment plans. However, doctor should ensure that the patient right to confidentiality is respected.</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rgbClr val="000000"/>
                </a:solidFill>
                <a:latin typeface="Arial"/>
                <a:ea typeface="Arial"/>
                <a:cs typeface="Arial"/>
                <a:sym typeface="Arial"/>
              </a:rPr>
              <a:t>-If the patient agrees, families should have the opportunity to be involved in decisions about treatment and care. Families should also be given the information and support they need.</a:t>
            </a:r>
            <a:endParaRPr/>
          </a:p>
          <a:p>
            <a:pPr indent="0" lvl="0" marL="0" marR="0" rtl="0" algn="l">
              <a:lnSpc>
                <a:spcPct val="115000"/>
              </a:lnSpc>
              <a:spcBef>
                <a:spcPts val="0"/>
              </a:spcBef>
              <a:spcAft>
                <a:spcPts val="0"/>
              </a:spcAft>
              <a:buClr>
                <a:schemeClr val="dk1"/>
              </a:buClr>
              <a:buSzPts val="1100"/>
              <a:buFont typeface="Arial"/>
              <a:buNone/>
            </a:pPr>
            <a:r>
              <a:rPr b="0" i="0" lang="en-US" sz="1200" u="none" cap="none" strike="noStrike">
                <a:solidFill>
                  <a:srgbClr val="000000"/>
                </a:solidFill>
                <a:latin typeface="Arial"/>
                <a:ea typeface="Arial"/>
                <a:cs typeface="Arial"/>
                <a:sym typeface="Arial"/>
              </a:rPr>
              <a:t>-Doctor should consider offering individual family meetings and should incloud: </a:t>
            </a:r>
            <a:endParaRPr b="0" i="0" sz="12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1100"/>
              <a:buFont typeface="Arial"/>
              <a:buAutoNum type="arabicPeriod"/>
            </a:pPr>
            <a:r>
              <a:rPr b="0" i="0" lang="en-US" sz="1200" u="none" cap="none" strike="noStrike">
                <a:solidFill>
                  <a:srgbClr val="000000"/>
                </a:solidFill>
                <a:latin typeface="Arial"/>
                <a:ea typeface="Arial"/>
                <a:cs typeface="Arial"/>
                <a:sym typeface="Arial"/>
              </a:rPr>
              <a:t>Information and education about drug misuse</a:t>
            </a:r>
            <a:endParaRPr/>
          </a:p>
          <a:p>
            <a:pPr indent="-228600" lvl="0" marL="228600" marR="0" rtl="0" algn="l">
              <a:lnSpc>
                <a:spcPct val="100000"/>
              </a:lnSpc>
              <a:spcBef>
                <a:spcPts val="0"/>
              </a:spcBef>
              <a:spcAft>
                <a:spcPts val="0"/>
              </a:spcAft>
              <a:buClr>
                <a:srgbClr val="000000"/>
              </a:buClr>
              <a:buSzPts val="1100"/>
              <a:buFont typeface="Arial"/>
              <a:buAutoNum type="arabicPeriod"/>
            </a:pPr>
            <a:r>
              <a:rPr b="0" i="0" lang="en-US" sz="1200" u="none" cap="none" strike="noStrike">
                <a:solidFill>
                  <a:srgbClr val="000000"/>
                </a:solidFill>
                <a:latin typeface="Arial"/>
                <a:ea typeface="Arial"/>
                <a:cs typeface="Arial"/>
                <a:sym typeface="Arial"/>
              </a:rPr>
              <a:t>Help to identify sources of stress related to drug abuse</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Shape 61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Shape 615"/>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Times New Roman"/>
                <a:ea typeface="Times New Roman"/>
                <a:cs typeface="Times New Roman"/>
                <a:sym typeface="Times New Roman"/>
              </a:rPr>
              <a:t>Our aim is:…</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Shape 62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Shape 621"/>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Times New Roman"/>
                <a:ea typeface="Times New Roman"/>
                <a:cs typeface="Times New Roman"/>
                <a:sym typeface="Times New Roman"/>
              </a:rPr>
              <a:t>Our aim is:…</a:t>
            </a:r>
            <a:endParaRPr b="0" i="0" sz="11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Shape 6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28" name="Shape 628"/>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Shape 6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33" name="Shape 63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Shape 1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54" name="Shape 15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Shape 1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60" name="Shape 160"/>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bg>
      <p:bgPr>
        <a:solidFill>
          <a:schemeClr val="accent1"/>
        </a:solidFill>
      </p:bgPr>
    </p:bg>
    <p:spTree>
      <p:nvGrpSpPr>
        <p:cNvPr id="13" name="Shape 13"/>
        <p:cNvGrpSpPr/>
        <p:nvPr/>
      </p:nvGrpSpPr>
      <p:grpSpPr>
        <a:xfrm>
          <a:off x="0" y="0"/>
          <a:ext cx="0" cy="0"/>
          <a:chOff x="0" y="0"/>
          <a:chExt cx="0" cy="0"/>
        </a:xfrm>
      </p:grpSpPr>
      <p:sp>
        <p:nvSpPr>
          <p:cNvPr id="14" name="Shape 14" title="Page Number Shape"/>
          <p:cNvSpPr/>
          <p:nvPr/>
        </p:nvSpPr>
        <p:spPr>
          <a:xfrm>
            <a:off x="8838008" y="891903"/>
            <a:ext cx="305991" cy="614363"/>
          </a:xfrm>
          <a:custGeom>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sp>
      <p:sp>
        <p:nvSpPr>
          <p:cNvPr id="15" name="Shape 15"/>
          <p:cNvSpPr txBox="1"/>
          <p:nvPr>
            <p:ph type="ctrTitle"/>
          </p:nvPr>
        </p:nvSpPr>
        <p:spPr>
          <a:xfrm>
            <a:off x="816685" y="857470"/>
            <a:ext cx="5275772" cy="3201724"/>
          </a:xfrm>
          <a:prstGeom prst="rect">
            <a:avLst/>
          </a:prstGeom>
          <a:noFill/>
          <a:ln>
            <a:noFill/>
          </a:ln>
        </p:spPr>
        <p:txBody>
          <a:bodyPr anchorCtr="0" anchor="t" bIns="91425" lIns="91425" spcFirstLastPara="1" rIns="91425" wrap="square" tIns="91425"/>
          <a:lstStyle>
            <a:lvl1pPr lvl="0" marR="0" rtl="0" algn="l">
              <a:lnSpc>
                <a:spcPct val="85000"/>
              </a:lnSpc>
              <a:spcBef>
                <a:spcPts val="0"/>
              </a:spcBef>
              <a:spcAft>
                <a:spcPts val="0"/>
              </a:spcAft>
              <a:buClr>
                <a:schemeClr val="lt2"/>
              </a:buClr>
              <a:buSzPts val="5775"/>
              <a:buFont typeface="Century Schoolbook"/>
              <a:buNone/>
              <a:defRPr b="0" i="1" sz="5775" u="none" cap="none" strike="noStrike">
                <a:solidFill>
                  <a:schemeClr val="lt2"/>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Shape 16"/>
          <p:cNvSpPr txBox="1"/>
          <p:nvPr>
            <p:ph idx="1" type="subTitle"/>
          </p:nvPr>
        </p:nvSpPr>
        <p:spPr>
          <a:xfrm>
            <a:off x="816685" y="4153444"/>
            <a:ext cx="5275772" cy="529766"/>
          </a:xfrm>
          <a:prstGeom prst="rect">
            <a:avLst/>
          </a:prstGeom>
          <a:noFill/>
          <a:ln>
            <a:noFill/>
          </a:ln>
        </p:spPr>
        <p:txBody>
          <a:bodyPr anchorCtr="0" anchor="t" bIns="91425" lIns="91425" spcFirstLastPara="1" rIns="91425" wrap="square" tIns="91425"/>
          <a:lstStyle>
            <a:lvl1pPr lvl="0" marR="0" rtl="0" algn="l">
              <a:lnSpc>
                <a:spcPct val="114000"/>
              </a:lnSpc>
              <a:spcBef>
                <a:spcPts val="0"/>
              </a:spcBef>
              <a:spcAft>
                <a:spcPts val="0"/>
              </a:spcAft>
              <a:buClr>
                <a:schemeClr val="lt2"/>
              </a:buClr>
              <a:buSzPts val="1500"/>
              <a:buFont typeface="Arial"/>
              <a:buNone/>
              <a:defRPr b="0" i="1" sz="1500" u="none" cap="none" strike="noStrike">
                <a:solidFill>
                  <a:schemeClr val="lt2"/>
                </a:solidFill>
                <a:latin typeface="Corbel"/>
                <a:ea typeface="Corbel"/>
                <a:cs typeface="Corbel"/>
                <a:sym typeface="Corbel"/>
              </a:defRPr>
            </a:lvl1pPr>
            <a:lvl2pPr lvl="1" marR="0" rtl="0" algn="ctr">
              <a:lnSpc>
                <a:spcPct val="112000"/>
              </a:lnSpc>
              <a:spcBef>
                <a:spcPts val="675"/>
              </a:spcBef>
              <a:spcAft>
                <a:spcPts val="0"/>
              </a:spcAft>
              <a:buClr>
                <a:srgbClr val="FEFEFE"/>
              </a:buClr>
              <a:buSzPts val="1500"/>
              <a:buFont typeface="Corbel"/>
              <a:buNone/>
              <a:defRPr b="0" i="0" sz="1500" u="none" cap="none" strike="noStrike">
                <a:solidFill>
                  <a:srgbClr val="FEFEFE"/>
                </a:solidFill>
                <a:latin typeface="Corbel"/>
                <a:ea typeface="Corbel"/>
                <a:cs typeface="Corbel"/>
                <a:sym typeface="Corbel"/>
              </a:defRPr>
            </a:lvl2pPr>
            <a:lvl3pPr lvl="2" marR="0" rtl="0" algn="ctr">
              <a:lnSpc>
                <a:spcPct val="112000"/>
              </a:lnSpc>
              <a:spcBef>
                <a:spcPts val="675"/>
              </a:spcBef>
              <a:spcAft>
                <a:spcPts val="0"/>
              </a:spcAft>
              <a:buClr>
                <a:srgbClr val="FEFEFE"/>
              </a:buClr>
              <a:buSzPts val="1350"/>
              <a:buFont typeface="Arial"/>
              <a:buNone/>
              <a:defRPr b="0" i="0" sz="1350" u="none" cap="none" strike="noStrike">
                <a:solidFill>
                  <a:srgbClr val="FEFEFE"/>
                </a:solidFill>
                <a:latin typeface="Corbel"/>
                <a:ea typeface="Corbel"/>
                <a:cs typeface="Corbel"/>
                <a:sym typeface="Corbel"/>
              </a:defRPr>
            </a:lvl3pPr>
            <a:lvl4pPr lvl="3" marR="0" rtl="0" algn="ctr">
              <a:lnSpc>
                <a:spcPct val="112000"/>
              </a:lnSpc>
              <a:spcBef>
                <a:spcPts val="675"/>
              </a:spcBef>
              <a:spcAft>
                <a:spcPts val="0"/>
              </a:spcAft>
              <a:buClr>
                <a:srgbClr val="FEFEFE"/>
              </a:buClr>
              <a:buSzPts val="1200"/>
              <a:buFont typeface="Corbel"/>
              <a:buNone/>
              <a:defRPr b="0" i="0" sz="1200" u="none" cap="none" strike="noStrike">
                <a:solidFill>
                  <a:srgbClr val="FEFEFE"/>
                </a:solidFill>
                <a:latin typeface="Corbel"/>
                <a:ea typeface="Corbel"/>
                <a:cs typeface="Corbel"/>
                <a:sym typeface="Corbel"/>
              </a:defRPr>
            </a:lvl4pPr>
            <a:lvl5pPr lvl="4" marR="0" rtl="0" algn="ctr">
              <a:lnSpc>
                <a:spcPct val="112000"/>
              </a:lnSpc>
              <a:spcBef>
                <a:spcPts val="675"/>
              </a:spcBef>
              <a:spcAft>
                <a:spcPts val="0"/>
              </a:spcAft>
              <a:buClr>
                <a:srgbClr val="FEFEFE"/>
              </a:buClr>
              <a:buSzPts val="1200"/>
              <a:buFont typeface="Arial"/>
              <a:buNone/>
              <a:defRPr b="0" i="1" sz="1200" u="none" cap="none" strike="noStrike">
                <a:solidFill>
                  <a:srgbClr val="FEFEFE"/>
                </a:solidFill>
                <a:latin typeface="Corbel"/>
                <a:ea typeface="Corbel"/>
                <a:cs typeface="Corbel"/>
                <a:sym typeface="Corbel"/>
              </a:defRPr>
            </a:lvl5pPr>
            <a:lvl6pPr lvl="5" marR="0" rtl="0" algn="ctr">
              <a:lnSpc>
                <a:spcPct val="112000"/>
              </a:lnSpc>
              <a:spcBef>
                <a:spcPts val="975"/>
              </a:spcBef>
              <a:spcAft>
                <a:spcPts val="0"/>
              </a:spcAft>
              <a:buClr>
                <a:srgbClr val="FEFEFE"/>
              </a:buClr>
              <a:buSzPts val="1200"/>
              <a:buFont typeface="Corbel"/>
              <a:buNone/>
              <a:defRPr b="0" i="0" sz="1200" u="none" cap="none" strike="noStrike">
                <a:solidFill>
                  <a:srgbClr val="FEFEFE"/>
                </a:solidFill>
                <a:latin typeface="Corbel"/>
                <a:ea typeface="Corbel"/>
                <a:cs typeface="Corbel"/>
                <a:sym typeface="Corbel"/>
              </a:defRPr>
            </a:lvl6pPr>
            <a:lvl7pPr lvl="6" marR="0" rtl="0" algn="ctr">
              <a:lnSpc>
                <a:spcPct val="112000"/>
              </a:lnSpc>
              <a:spcBef>
                <a:spcPts val="975"/>
              </a:spcBef>
              <a:spcAft>
                <a:spcPts val="0"/>
              </a:spcAft>
              <a:buClr>
                <a:srgbClr val="FEFEFE"/>
              </a:buClr>
              <a:buSzPts val="1200"/>
              <a:buFont typeface="Arial"/>
              <a:buNone/>
              <a:defRPr b="0" i="1" sz="1200" u="none" cap="none" strike="noStrike">
                <a:solidFill>
                  <a:srgbClr val="FEFEFE"/>
                </a:solidFill>
                <a:latin typeface="Corbel"/>
                <a:ea typeface="Corbel"/>
                <a:cs typeface="Corbel"/>
                <a:sym typeface="Corbel"/>
              </a:defRPr>
            </a:lvl7pPr>
            <a:lvl8pPr lvl="7" marR="0" rtl="0" algn="ctr">
              <a:lnSpc>
                <a:spcPct val="112000"/>
              </a:lnSpc>
              <a:spcBef>
                <a:spcPts val="975"/>
              </a:spcBef>
              <a:spcAft>
                <a:spcPts val="0"/>
              </a:spcAft>
              <a:buClr>
                <a:srgbClr val="FEFEFE"/>
              </a:buClr>
              <a:buSzPts val="1200"/>
              <a:buFont typeface="Corbel"/>
              <a:buNone/>
              <a:defRPr b="0" i="0" sz="1200" u="none" cap="none" strike="noStrike">
                <a:solidFill>
                  <a:srgbClr val="FEFEFE"/>
                </a:solidFill>
                <a:latin typeface="Corbel"/>
                <a:ea typeface="Corbel"/>
                <a:cs typeface="Corbel"/>
                <a:sym typeface="Corbel"/>
              </a:defRPr>
            </a:lvl8pPr>
            <a:lvl9pPr lvl="8" marR="0" rtl="0" algn="ctr">
              <a:lnSpc>
                <a:spcPct val="112000"/>
              </a:lnSpc>
              <a:spcBef>
                <a:spcPts val="975"/>
              </a:spcBef>
              <a:spcAft>
                <a:spcPts val="0"/>
              </a:spcAft>
              <a:buClr>
                <a:srgbClr val="FEFEFE"/>
              </a:buClr>
              <a:buSzPts val="1200"/>
              <a:buFont typeface="Arial"/>
              <a:buNone/>
              <a:defRPr b="0" i="1" sz="1200" u="none" cap="none" strike="noStrike">
                <a:solidFill>
                  <a:srgbClr val="FEFEFE"/>
                </a:solidFill>
                <a:latin typeface="Corbel"/>
                <a:ea typeface="Corbel"/>
                <a:cs typeface="Corbel"/>
                <a:sym typeface="Corbel"/>
              </a:defRPr>
            </a:lvl9pPr>
          </a:lstStyle>
          <a:p/>
        </p:txBody>
      </p:sp>
      <p:sp>
        <p:nvSpPr>
          <p:cNvPr id="17" name="Shape 17"/>
          <p:cNvSpPr txBox="1"/>
          <p:nvPr>
            <p:ph idx="10" type="dt"/>
          </p:nvPr>
        </p:nvSpPr>
        <p:spPr>
          <a:xfrm>
            <a:off x="816685" y="4735830"/>
            <a:ext cx="1197467" cy="273844"/>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SzPts val="1400"/>
              <a:buNone/>
              <a:defRPr b="0" i="1" sz="900" u="none" cap="none" strike="noStrike">
                <a:solidFill>
                  <a:schemeClr val="lt2"/>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8" name="Shape 18"/>
          <p:cNvSpPr txBox="1"/>
          <p:nvPr>
            <p:ph idx="11" type="ftr"/>
          </p:nvPr>
        </p:nvSpPr>
        <p:spPr>
          <a:xfrm>
            <a:off x="2250444" y="4735830"/>
            <a:ext cx="3842012" cy="273844"/>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SzPts val="1400"/>
              <a:buNone/>
              <a:defRPr b="0" i="1" sz="900" u="none" cap="none" strike="noStrike">
                <a:solidFill>
                  <a:schemeClr val="lt2"/>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9" name="Shape 19"/>
          <p:cNvSpPr txBox="1"/>
          <p:nvPr>
            <p:ph idx="12" type="sldNum"/>
          </p:nvPr>
        </p:nvSpPr>
        <p:spPr>
          <a:xfrm>
            <a:off x="8838008" y="1062162"/>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cxnSp>
        <p:nvCxnSpPr>
          <p:cNvPr id="20" name="Shape 20" title="Verticle Rule Line"/>
          <p:cNvCxnSpPr/>
          <p:nvPr/>
        </p:nvCxnSpPr>
        <p:spPr>
          <a:xfrm>
            <a:off x="580391" y="942975"/>
            <a:ext cx="0" cy="4200525"/>
          </a:xfrm>
          <a:prstGeom prst="straightConnector1">
            <a:avLst/>
          </a:prstGeom>
          <a:noFill/>
          <a:ln cap="flat" cmpd="sng" w="25400">
            <a:solidFill>
              <a:schemeClr val="lt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9" name="Shape 79"/>
        <p:cNvGrpSpPr/>
        <p:nvPr/>
      </p:nvGrpSpPr>
      <p:grpSpPr>
        <a:xfrm>
          <a:off x="0" y="0"/>
          <a:ext cx="0" cy="0"/>
          <a:chOff x="0" y="0"/>
          <a:chExt cx="0" cy="0"/>
        </a:xfrm>
      </p:grpSpPr>
      <p:sp>
        <p:nvSpPr>
          <p:cNvPr id="80" name="Shape 80"/>
          <p:cNvSpPr txBox="1"/>
          <p:nvPr>
            <p:ph idx="10" type="dt"/>
          </p:nvPr>
        </p:nvSpPr>
        <p:spPr>
          <a:xfrm>
            <a:off x="571501" y="4447545"/>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75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1" name="Shape 81"/>
          <p:cNvSpPr txBox="1"/>
          <p:nvPr>
            <p:ph idx="11" type="ftr"/>
          </p:nvPr>
        </p:nvSpPr>
        <p:spPr>
          <a:xfrm>
            <a:off x="571501" y="4735830"/>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1"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2" name="Shape 82"/>
          <p:cNvSpPr txBox="1"/>
          <p:nvPr>
            <p:ph idx="12" type="sldNum"/>
          </p:nvPr>
        </p:nvSpPr>
        <p:spPr>
          <a:xfrm>
            <a:off x="8838008" y="4205694"/>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83" name="Shape 83"/>
        <p:cNvGrpSpPr/>
        <p:nvPr/>
      </p:nvGrpSpPr>
      <p:grpSpPr>
        <a:xfrm>
          <a:off x="0" y="0"/>
          <a:ext cx="0" cy="0"/>
          <a:chOff x="0" y="0"/>
          <a:chExt cx="0" cy="0"/>
        </a:xfrm>
      </p:grpSpPr>
      <p:sp>
        <p:nvSpPr>
          <p:cNvPr id="84" name="Shape 84"/>
          <p:cNvSpPr txBox="1"/>
          <p:nvPr>
            <p:ph type="title"/>
          </p:nvPr>
        </p:nvSpPr>
        <p:spPr>
          <a:xfrm>
            <a:off x="571500" y="416609"/>
            <a:ext cx="2879082" cy="1440767"/>
          </a:xfrm>
          <a:prstGeom prst="rect">
            <a:avLst/>
          </a:prstGeom>
          <a:noFill/>
          <a:ln>
            <a:noFill/>
          </a:ln>
        </p:spPr>
        <p:txBody>
          <a:bodyPr anchorCtr="0" anchor="t" bIns="91425" lIns="91425" spcFirstLastPara="1" rIns="91425" wrap="square" tIns="91425"/>
          <a:lstStyle>
            <a:lvl1pPr lvl="0" marR="0" rtl="0" algn="r">
              <a:lnSpc>
                <a:spcPct val="93000"/>
              </a:lnSpc>
              <a:spcBef>
                <a:spcPts val="0"/>
              </a:spcBef>
              <a:spcAft>
                <a:spcPts val="0"/>
              </a:spcAft>
              <a:buClr>
                <a:schemeClr val="accent1"/>
              </a:buClr>
              <a:buSzPts val="3000"/>
              <a:buFont typeface="Century Schoolbook"/>
              <a:buNone/>
              <a:defRPr b="0" i="1" sz="3000"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5" name="Shape 85"/>
          <p:cNvSpPr txBox="1"/>
          <p:nvPr>
            <p:ph idx="1" type="body"/>
          </p:nvPr>
        </p:nvSpPr>
        <p:spPr>
          <a:xfrm>
            <a:off x="3886200" y="423110"/>
            <a:ext cx="4686300" cy="4216983"/>
          </a:xfrm>
          <a:prstGeom prst="rect">
            <a:avLst/>
          </a:prstGeom>
          <a:noFill/>
          <a:ln>
            <a:noFill/>
          </a:ln>
        </p:spPr>
        <p:txBody>
          <a:bodyPr anchorCtr="0" anchor="t" bIns="91425" lIns="91425" spcFirstLastPara="1" rIns="91425" wrap="square" tIns="91425"/>
          <a:lstStyle>
            <a:lvl1pPr indent="-323850" lvl="0" marL="457200" marR="0" rtl="0" algn="l">
              <a:lnSpc>
                <a:spcPct val="112000"/>
              </a:lnSpc>
              <a:spcBef>
                <a:spcPts val="675"/>
              </a:spcBef>
              <a:spcAft>
                <a:spcPts val="0"/>
              </a:spcAft>
              <a:buClr>
                <a:srgbClr val="262626"/>
              </a:buClr>
              <a:buSzPts val="1500"/>
              <a:buFont typeface="Arial"/>
              <a:buChar char="•"/>
              <a:defRPr b="0" i="0" sz="1500" u="none" cap="none" strike="noStrike">
                <a:solidFill>
                  <a:srgbClr val="262626"/>
                </a:solidFill>
                <a:latin typeface="Corbel"/>
                <a:ea typeface="Corbel"/>
                <a:cs typeface="Corbel"/>
                <a:sym typeface="Corbel"/>
              </a:defRPr>
            </a:lvl1pPr>
            <a:lvl2pPr indent="-314325" lvl="1" marL="914400" marR="0" rtl="0" algn="l">
              <a:lnSpc>
                <a:spcPct val="112000"/>
              </a:lnSpc>
              <a:spcBef>
                <a:spcPts val="675"/>
              </a:spcBef>
              <a:spcAft>
                <a:spcPts val="0"/>
              </a:spcAft>
              <a:buClr>
                <a:srgbClr val="262626"/>
              </a:buClr>
              <a:buSzPts val="1350"/>
              <a:buFont typeface="Corbel"/>
              <a:buChar char="–"/>
              <a:defRPr b="0" i="0" sz="1350" u="none" cap="none" strike="noStrike">
                <a:solidFill>
                  <a:srgbClr val="262626"/>
                </a:solidFill>
                <a:latin typeface="Corbel"/>
                <a:ea typeface="Corbel"/>
                <a:cs typeface="Corbel"/>
                <a:sym typeface="Corbel"/>
              </a:defRPr>
            </a:lvl2pPr>
            <a:lvl3pPr indent="-304800" lvl="2" marL="1371600" marR="0" rtl="0" algn="l">
              <a:lnSpc>
                <a:spcPct val="112000"/>
              </a:lnSpc>
              <a:spcBef>
                <a:spcPts val="675"/>
              </a:spcBef>
              <a:spcAft>
                <a:spcPts val="0"/>
              </a:spcAft>
              <a:buClr>
                <a:srgbClr val="262626"/>
              </a:buClr>
              <a:buSzPts val="1200"/>
              <a:buFont typeface="Arial"/>
              <a:buChar char="•"/>
              <a:defRPr b="0" i="0" sz="1200" u="none" cap="none" strike="noStrike">
                <a:solidFill>
                  <a:srgbClr val="262626"/>
                </a:solidFill>
                <a:latin typeface="Corbel"/>
                <a:ea typeface="Corbel"/>
                <a:cs typeface="Corbel"/>
                <a:sym typeface="Corbel"/>
              </a:defRPr>
            </a:lvl3pPr>
            <a:lvl4pPr indent="-295275" lvl="3" marL="1828800" marR="0" rtl="0" algn="l">
              <a:lnSpc>
                <a:spcPct val="112000"/>
              </a:lnSpc>
              <a:spcBef>
                <a:spcPts val="6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4pPr>
            <a:lvl5pPr indent="-295275" lvl="4" marL="2286000" marR="0" rtl="0" algn="l">
              <a:lnSpc>
                <a:spcPct val="112000"/>
              </a:lnSpc>
              <a:spcBef>
                <a:spcPts val="6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5pPr>
            <a:lvl6pPr indent="-295275" lvl="5" marL="27432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6pPr>
            <a:lvl7pPr indent="-295275" lvl="6" marL="32004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7pPr>
            <a:lvl8pPr indent="-295275" lvl="7" marL="36576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8pPr>
            <a:lvl9pPr indent="-295275" lvl="8" marL="41148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9pPr>
          </a:lstStyle>
          <a:p/>
        </p:txBody>
      </p:sp>
      <p:sp>
        <p:nvSpPr>
          <p:cNvPr id="86" name="Shape 86"/>
          <p:cNvSpPr txBox="1"/>
          <p:nvPr>
            <p:ph idx="2" type="body"/>
          </p:nvPr>
        </p:nvSpPr>
        <p:spPr>
          <a:xfrm>
            <a:off x="571500" y="1966134"/>
            <a:ext cx="2879082" cy="2429653"/>
          </a:xfrm>
          <a:prstGeom prst="rect">
            <a:avLst/>
          </a:prstGeom>
          <a:noFill/>
          <a:ln>
            <a:noFill/>
          </a:ln>
        </p:spPr>
        <p:txBody>
          <a:bodyPr anchorCtr="0" anchor="t" bIns="91425" lIns="91425" spcFirstLastPara="1" rIns="91425" wrap="square" tIns="91425"/>
          <a:lstStyle>
            <a:lvl1pPr indent="-228600" lvl="0" marL="457200" marR="0" rtl="0" algn="r">
              <a:lnSpc>
                <a:spcPct val="125000"/>
              </a:lnSpc>
              <a:spcBef>
                <a:spcPts val="675"/>
              </a:spcBef>
              <a:spcAft>
                <a:spcPts val="0"/>
              </a:spcAft>
              <a:buClr>
                <a:srgbClr val="262626"/>
              </a:buClr>
              <a:buSzPts val="1200"/>
              <a:buFont typeface="Arial"/>
              <a:buNone/>
              <a:defRPr b="0" i="0" sz="1200" u="none" cap="none" strike="noStrike">
                <a:solidFill>
                  <a:srgbClr val="262626"/>
                </a:solidFill>
                <a:latin typeface="Corbel"/>
                <a:ea typeface="Corbel"/>
                <a:cs typeface="Corbel"/>
                <a:sym typeface="Corbel"/>
              </a:defRPr>
            </a:lvl1pPr>
            <a:lvl2pPr indent="-228600" lvl="1" marL="914400" marR="0" rtl="0" algn="l">
              <a:lnSpc>
                <a:spcPct val="112000"/>
              </a:lnSpc>
              <a:spcBef>
                <a:spcPts val="675"/>
              </a:spcBef>
              <a:spcAft>
                <a:spcPts val="0"/>
              </a:spcAft>
              <a:buClr>
                <a:srgbClr val="262626"/>
              </a:buClr>
              <a:buSzPts val="1050"/>
              <a:buFont typeface="Corbel"/>
              <a:buNone/>
              <a:defRPr b="0" i="0" sz="1050" u="none" cap="none" strike="noStrike">
                <a:solidFill>
                  <a:srgbClr val="262626"/>
                </a:solidFill>
                <a:latin typeface="Corbel"/>
                <a:ea typeface="Corbel"/>
                <a:cs typeface="Corbel"/>
                <a:sym typeface="Corbel"/>
              </a:defRPr>
            </a:lvl2pPr>
            <a:lvl3pPr indent="-228600" lvl="2" marL="1371600" marR="0" rtl="0" algn="l">
              <a:lnSpc>
                <a:spcPct val="112000"/>
              </a:lnSpc>
              <a:spcBef>
                <a:spcPts val="675"/>
              </a:spcBef>
              <a:spcAft>
                <a:spcPts val="0"/>
              </a:spcAft>
              <a:buClr>
                <a:srgbClr val="262626"/>
              </a:buClr>
              <a:buSzPts val="900"/>
              <a:buFont typeface="Arial"/>
              <a:buNone/>
              <a:defRPr b="0" i="0" sz="900" u="none" cap="none" strike="noStrike">
                <a:solidFill>
                  <a:srgbClr val="262626"/>
                </a:solidFill>
                <a:latin typeface="Corbel"/>
                <a:ea typeface="Corbel"/>
                <a:cs typeface="Corbel"/>
                <a:sym typeface="Corbel"/>
              </a:defRPr>
            </a:lvl3pPr>
            <a:lvl4pPr indent="-228600" lvl="3" marL="1828800" marR="0" rtl="0" algn="l">
              <a:lnSpc>
                <a:spcPct val="112000"/>
              </a:lnSpc>
              <a:spcBef>
                <a:spcPts val="675"/>
              </a:spcBef>
              <a:spcAft>
                <a:spcPts val="0"/>
              </a:spcAft>
              <a:buClr>
                <a:srgbClr val="262626"/>
              </a:buClr>
              <a:buSzPts val="750"/>
              <a:buFont typeface="Corbel"/>
              <a:buNone/>
              <a:defRPr b="0" i="0" sz="750" u="none" cap="none" strike="noStrike">
                <a:solidFill>
                  <a:srgbClr val="262626"/>
                </a:solidFill>
                <a:latin typeface="Corbel"/>
                <a:ea typeface="Corbel"/>
                <a:cs typeface="Corbel"/>
                <a:sym typeface="Corbel"/>
              </a:defRPr>
            </a:lvl4pPr>
            <a:lvl5pPr indent="-228600" lvl="4" marL="2286000" marR="0" rtl="0" algn="l">
              <a:lnSpc>
                <a:spcPct val="112000"/>
              </a:lnSpc>
              <a:spcBef>
                <a:spcPts val="675"/>
              </a:spcBef>
              <a:spcAft>
                <a:spcPts val="0"/>
              </a:spcAft>
              <a:buClr>
                <a:srgbClr val="262626"/>
              </a:buClr>
              <a:buSzPts val="750"/>
              <a:buFont typeface="Arial"/>
              <a:buNone/>
              <a:defRPr b="0" i="1" sz="750" u="none" cap="none" strike="noStrike">
                <a:solidFill>
                  <a:srgbClr val="262626"/>
                </a:solidFill>
                <a:latin typeface="Corbel"/>
                <a:ea typeface="Corbel"/>
                <a:cs typeface="Corbel"/>
                <a:sym typeface="Corbel"/>
              </a:defRPr>
            </a:lvl5pPr>
            <a:lvl6pPr indent="-228600" lvl="5" marL="2743200" marR="0" rtl="0" algn="l">
              <a:lnSpc>
                <a:spcPct val="112000"/>
              </a:lnSpc>
              <a:spcBef>
                <a:spcPts val="975"/>
              </a:spcBef>
              <a:spcAft>
                <a:spcPts val="0"/>
              </a:spcAft>
              <a:buClr>
                <a:srgbClr val="262626"/>
              </a:buClr>
              <a:buSzPts val="750"/>
              <a:buFont typeface="Corbel"/>
              <a:buNone/>
              <a:defRPr b="0" i="0" sz="750" u="none" cap="none" strike="noStrike">
                <a:solidFill>
                  <a:srgbClr val="262626"/>
                </a:solidFill>
                <a:latin typeface="Corbel"/>
                <a:ea typeface="Corbel"/>
                <a:cs typeface="Corbel"/>
                <a:sym typeface="Corbel"/>
              </a:defRPr>
            </a:lvl6pPr>
            <a:lvl7pPr indent="-228600" lvl="6" marL="3200400" marR="0" rtl="0" algn="l">
              <a:lnSpc>
                <a:spcPct val="112000"/>
              </a:lnSpc>
              <a:spcBef>
                <a:spcPts val="975"/>
              </a:spcBef>
              <a:spcAft>
                <a:spcPts val="0"/>
              </a:spcAft>
              <a:buClr>
                <a:srgbClr val="262626"/>
              </a:buClr>
              <a:buSzPts val="750"/>
              <a:buFont typeface="Arial"/>
              <a:buNone/>
              <a:defRPr b="0" i="1" sz="750" u="none" cap="none" strike="noStrike">
                <a:solidFill>
                  <a:srgbClr val="262626"/>
                </a:solidFill>
                <a:latin typeface="Corbel"/>
                <a:ea typeface="Corbel"/>
                <a:cs typeface="Corbel"/>
                <a:sym typeface="Corbel"/>
              </a:defRPr>
            </a:lvl7pPr>
            <a:lvl8pPr indent="-228600" lvl="7" marL="3657600" marR="0" rtl="0" algn="l">
              <a:lnSpc>
                <a:spcPct val="112000"/>
              </a:lnSpc>
              <a:spcBef>
                <a:spcPts val="975"/>
              </a:spcBef>
              <a:spcAft>
                <a:spcPts val="0"/>
              </a:spcAft>
              <a:buClr>
                <a:srgbClr val="262626"/>
              </a:buClr>
              <a:buSzPts val="750"/>
              <a:buFont typeface="Corbel"/>
              <a:buNone/>
              <a:defRPr b="0" i="0" sz="750" u="none" cap="none" strike="noStrike">
                <a:solidFill>
                  <a:srgbClr val="262626"/>
                </a:solidFill>
                <a:latin typeface="Corbel"/>
                <a:ea typeface="Corbel"/>
                <a:cs typeface="Corbel"/>
                <a:sym typeface="Corbel"/>
              </a:defRPr>
            </a:lvl8pPr>
            <a:lvl9pPr indent="-228600" lvl="8" marL="4114800" marR="0" rtl="0" algn="l">
              <a:lnSpc>
                <a:spcPct val="112000"/>
              </a:lnSpc>
              <a:spcBef>
                <a:spcPts val="975"/>
              </a:spcBef>
              <a:spcAft>
                <a:spcPts val="0"/>
              </a:spcAft>
              <a:buClr>
                <a:srgbClr val="262626"/>
              </a:buClr>
              <a:buSzPts val="750"/>
              <a:buFont typeface="Arial"/>
              <a:buNone/>
              <a:defRPr b="0" i="1" sz="750" u="none" cap="none" strike="noStrike">
                <a:solidFill>
                  <a:srgbClr val="262626"/>
                </a:solidFill>
                <a:latin typeface="Corbel"/>
                <a:ea typeface="Corbel"/>
                <a:cs typeface="Corbel"/>
                <a:sym typeface="Corbel"/>
              </a:defRPr>
            </a:lvl9pPr>
          </a:lstStyle>
          <a:p/>
        </p:txBody>
      </p:sp>
      <p:sp>
        <p:nvSpPr>
          <p:cNvPr id="87" name="Shape 87"/>
          <p:cNvSpPr txBox="1"/>
          <p:nvPr>
            <p:ph idx="10" type="dt"/>
          </p:nvPr>
        </p:nvSpPr>
        <p:spPr>
          <a:xfrm>
            <a:off x="571501" y="4447545"/>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75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8" name="Shape 88"/>
          <p:cNvSpPr txBox="1"/>
          <p:nvPr>
            <p:ph idx="11" type="ftr"/>
          </p:nvPr>
        </p:nvSpPr>
        <p:spPr>
          <a:xfrm>
            <a:off x="571501" y="4735830"/>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1"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9" name="Shape 89"/>
          <p:cNvSpPr txBox="1"/>
          <p:nvPr>
            <p:ph idx="12" type="sldNum"/>
          </p:nvPr>
        </p:nvSpPr>
        <p:spPr>
          <a:xfrm>
            <a:off x="8838008" y="4205694"/>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90" name="Shape 90"/>
        <p:cNvGrpSpPr/>
        <p:nvPr/>
      </p:nvGrpSpPr>
      <p:grpSpPr>
        <a:xfrm>
          <a:off x="0" y="0"/>
          <a:ext cx="0" cy="0"/>
          <a:chOff x="0" y="0"/>
          <a:chExt cx="0" cy="0"/>
        </a:xfrm>
      </p:grpSpPr>
      <p:sp>
        <p:nvSpPr>
          <p:cNvPr id="91" name="Shape 91"/>
          <p:cNvSpPr txBox="1"/>
          <p:nvPr>
            <p:ph type="title"/>
          </p:nvPr>
        </p:nvSpPr>
        <p:spPr>
          <a:xfrm>
            <a:off x="569214" y="417946"/>
            <a:ext cx="2880360" cy="1439429"/>
          </a:xfrm>
          <a:prstGeom prst="rect">
            <a:avLst/>
          </a:prstGeom>
          <a:noFill/>
          <a:ln>
            <a:noFill/>
          </a:ln>
        </p:spPr>
        <p:txBody>
          <a:bodyPr anchorCtr="0" anchor="t" bIns="91425" lIns="91425" spcFirstLastPara="1" rIns="91425" wrap="square" tIns="91425"/>
          <a:lstStyle>
            <a:lvl1pPr lvl="0" marR="0" rtl="0" algn="r">
              <a:lnSpc>
                <a:spcPct val="93000"/>
              </a:lnSpc>
              <a:spcBef>
                <a:spcPts val="0"/>
              </a:spcBef>
              <a:spcAft>
                <a:spcPts val="0"/>
              </a:spcAft>
              <a:buClr>
                <a:schemeClr val="accent1"/>
              </a:buClr>
              <a:buSzPts val="3000"/>
              <a:buFont typeface="Century Schoolbook"/>
              <a:buNone/>
              <a:defRPr b="0" i="1" sz="3000"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Shape 92"/>
          <p:cNvSpPr/>
          <p:nvPr>
            <p:ph idx="2" type="pic"/>
          </p:nvPr>
        </p:nvSpPr>
        <p:spPr>
          <a:xfrm>
            <a:off x="3943350" y="1"/>
            <a:ext cx="4629150" cy="5143499"/>
          </a:xfrm>
          <a:prstGeom prst="rect">
            <a:avLst/>
          </a:prstGeom>
          <a:noFill/>
          <a:ln>
            <a:noFill/>
          </a:ln>
        </p:spPr>
        <p:txBody>
          <a:bodyPr anchorCtr="0" anchor="t" bIns="91425" lIns="91425" spcFirstLastPara="1" rIns="91425" wrap="square" tIns="91425"/>
          <a:lstStyle>
            <a:lvl1pPr lvl="0" marR="0" rtl="0" algn="l">
              <a:lnSpc>
                <a:spcPct val="112000"/>
              </a:lnSpc>
              <a:spcBef>
                <a:spcPts val="675"/>
              </a:spcBef>
              <a:spcAft>
                <a:spcPts val="0"/>
              </a:spcAft>
              <a:buClr>
                <a:srgbClr val="262626"/>
              </a:buClr>
              <a:buSzPts val="2400"/>
              <a:buFont typeface="Arial"/>
              <a:buNone/>
              <a:defRPr b="0" i="0" sz="2400" u="none" cap="none" strike="noStrike">
                <a:solidFill>
                  <a:srgbClr val="262626"/>
                </a:solidFill>
                <a:latin typeface="Corbel"/>
                <a:ea typeface="Corbel"/>
                <a:cs typeface="Corbel"/>
                <a:sym typeface="Corbel"/>
              </a:defRPr>
            </a:lvl1pPr>
            <a:lvl2pPr lvl="1" marR="0" rtl="0" algn="l">
              <a:lnSpc>
                <a:spcPct val="112000"/>
              </a:lnSpc>
              <a:spcBef>
                <a:spcPts val="675"/>
              </a:spcBef>
              <a:spcAft>
                <a:spcPts val="0"/>
              </a:spcAft>
              <a:buClr>
                <a:srgbClr val="262626"/>
              </a:buClr>
              <a:buSzPts val="2100"/>
              <a:buFont typeface="Corbel"/>
              <a:buNone/>
              <a:defRPr b="0" i="0" sz="2100" u="none" cap="none" strike="noStrike">
                <a:solidFill>
                  <a:srgbClr val="262626"/>
                </a:solidFill>
                <a:latin typeface="Corbel"/>
                <a:ea typeface="Corbel"/>
                <a:cs typeface="Corbel"/>
                <a:sym typeface="Corbel"/>
              </a:defRPr>
            </a:lvl2pPr>
            <a:lvl3pPr lvl="2" marR="0" rtl="0" algn="l">
              <a:lnSpc>
                <a:spcPct val="112000"/>
              </a:lnSpc>
              <a:spcBef>
                <a:spcPts val="675"/>
              </a:spcBef>
              <a:spcAft>
                <a:spcPts val="0"/>
              </a:spcAft>
              <a:buClr>
                <a:srgbClr val="262626"/>
              </a:buClr>
              <a:buSzPts val="1800"/>
              <a:buFont typeface="Arial"/>
              <a:buNone/>
              <a:defRPr b="0" i="0" sz="1800" u="none" cap="none" strike="noStrike">
                <a:solidFill>
                  <a:srgbClr val="262626"/>
                </a:solidFill>
                <a:latin typeface="Corbel"/>
                <a:ea typeface="Corbel"/>
                <a:cs typeface="Corbel"/>
                <a:sym typeface="Corbel"/>
              </a:defRPr>
            </a:lvl3pPr>
            <a:lvl4pPr lvl="3" marR="0" rtl="0" algn="l">
              <a:lnSpc>
                <a:spcPct val="112000"/>
              </a:lnSpc>
              <a:spcBef>
                <a:spcPts val="675"/>
              </a:spcBef>
              <a:spcAft>
                <a:spcPts val="0"/>
              </a:spcAft>
              <a:buClr>
                <a:srgbClr val="262626"/>
              </a:buClr>
              <a:buSzPts val="1500"/>
              <a:buFont typeface="Corbel"/>
              <a:buNone/>
              <a:defRPr b="0" i="0" sz="1500" u="none" cap="none" strike="noStrike">
                <a:solidFill>
                  <a:srgbClr val="262626"/>
                </a:solidFill>
                <a:latin typeface="Corbel"/>
                <a:ea typeface="Corbel"/>
                <a:cs typeface="Corbel"/>
                <a:sym typeface="Corbel"/>
              </a:defRPr>
            </a:lvl4pPr>
            <a:lvl5pPr lvl="4" marR="0" rtl="0" algn="l">
              <a:lnSpc>
                <a:spcPct val="112000"/>
              </a:lnSpc>
              <a:spcBef>
                <a:spcPts val="675"/>
              </a:spcBef>
              <a:spcAft>
                <a:spcPts val="0"/>
              </a:spcAft>
              <a:buClr>
                <a:srgbClr val="262626"/>
              </a:buClr>
              <a:buSzPts val="1500"/>
              <a:buFont typeface="Arial"/>
              <a:buNone/>
              <a:defRPr b="0" i="1" sz="1500" u="none" cap="none" strike="noStrike">
                <a:solidFill>
                  <a:srgbClr val="262626"/>
                </a:solidFill>
                <a:latin typeface="Corbel"/>
                <a:ea typeface="Corbel"/>
                <a:cs typeface="Corbel"/>
                <a:sym typeface="Corbel"/>
              </a:defRPr>
            </a:lvl5pPr>
            <a:lvl6pPr lvl="5" marR="0" rtl="0" algn="l">
              <a:lnSpc>
                <a:spcPct val="112000"/>
              </a:lnSpc>
              <a:spcBef>
                <a:spcPts val="975"/>
              </a:spcBef>
              <a:spcAft>
                <a:spcPts val="0"/>
              </a:spcAft>
              <a:buClr>
                <a:srgbClr val="262626"/>
              </a:buClr>
              <a:buSzPts val="1500"/>
              <a:buFont typeface="Corbel"/>
              <a:buNone/>
              <a:defRPr b="0" i="0" sz="1500" u="none" cap="none" strike="noStrike">
                <a:solidFill>
                  <a:srgbClr val="262626"/>
                </a:solidFill>
                <a:latin typeface="Corbel"/>
                <a:ea typeface="Corbel"/>
                <a:cs typeface="Corbel"/>
                <a:sym typeface="Corbel"/>
              </a:defRPr>
            </a:lvl6pPr>
            <a:lvl7pPr lvl="6" marR="0" rtl="0" algn="l">
              <a:lnSpc>
                <a:spcPct val="112000"/>
              </a:lnSpc>
              <a:spcBef>
                <a:spcPts val="975"/>
              </a:spcBef>
              <a:spcAft>
                <a:spcPts val="0"/>
              </a:spcAft>
              <a:buClr>
                <a:srgbClr val="262626"/>
              </a:buClr>
              <a:buSzPts val="1500"/>
              <a:buFont typeface="Arial"/>
              <a:buNone/>
              <a:defRPr b="0" i="1" sz="1500" u="none" cap="none" strike="noStrike">
                <a:solidFill>
                  <a:srgbClr val="262626"/>
                </a:solidFill>
                <a:latin typeface="Corbel"/>
                <a:ea typeface="Corbel"/>
                <a:cs typeface="Corbel"/>
                <a:sym typeface="Corbel"/>
              </a:defRPr>
            </a:lvl7pPr>
            <a:lvl8pPr lvl="7" marR="0" rtl="0" algn="l">
              <a:lnSpc>
                <a:spcPct val="112000"/>
              </a:lnSpc>
              <a:spcBef>
                <a:spcPts val="975"/>
              </a:spcBef>
              <a:spcAft>
                <a:spcPts val="0"/>
              </a:spcAft>
              <a:buClr>
                <a:srgbClr val="262626"/>
              </a:buClr>
              <a:buSzPts val="1500"/>
              <a:buFont typeface="Corbel"/>
              <a:buNone/>
              <a:defRPr b="0" i="0" sz="1500" u="none" cap="none" strike="noStrike">
                <a:solidFill>
                  <a:srgbClr val="262626"/>
                </a:solidFill>
                <a:latin typeface="Corbel"/>
                <a:ea typeface="Corbel"/>
                <a:cs typeface="Corbel"/>
                <a:sym typeface="Corbel"/>
              </a:defRPr>
            </a:lvl8pPr>
            <a:lvl9pPr lvl="8" marR="0" rtl="0" algn="l">
              <a:lnSpc>
                <a:spcPct val="112000"/>
              </a:lnSpc>
              <a:spcBef>
                <a:spcPts val="975"/>
              </a:spcBef>
              <a:spcAft>
                <a:spcPts val="0"/>
              </a:spcAft>
              <a:buClr>
                <a:srgbClr val="262626"/>
              </a:buClr>
              <a:buSzPts val="1500"/>
              <a:buFont typeface="Arial"/>
              <a:buNone/>
              <a:defRPr b="0" i="1" sz="1500" u="none" cap="none" strike="noStrike">
                <a:solidFill>
                  <a:srgbClr val="262626"/>
                </a:solidFill>
                <a:latin typeface="Corbel"/>
                <a:ea typeface="Corbel"/>
                <a:cs typeface="Corbel"/>
                <a:sym typeface="Corbel"/>
              </a:defRPr>
            </a:lvl9pPr>
          </a:lstStyle>
          <a:p/>
        </p:txBody>
      </p:sp>
      <p:sp>
        <p:nvSpPr>
          <p:cNvPr id="93" name="Shape 93"/>
          <p:cNvSpPr txBox="1"/>
          <p:nvPr>
            <p:ph idx="1" type="body"/>
          </p:nvPr>
        </p:nvSpPr>
        <p:spPr>
          <a:xfrm>
            <a:off x="569214" y="1966134"/>
            <a:ext cx="2880360" cy="2427732"/>
          </a:xfrm>
          <a:prstGeom prst="rect">
            <a:avLst/>
          </a:prstGeom>
          <a:noFill/>
          <a:ln>
            <a:noFill/>
          </a:ln>
        </p:spPr>
        <p:txBody>
          <a:bodyPr anchorCtr="0" anchor="t" bIns="91425" lIns="91425" spcFirstLastPara="1" rIns="91425" wrap="square" tIns="91425"/>
          <a:lstStyle>
            <a:lvl1pPr indent="-228600" lvl="0" marL="457200" marR="0" rtl="0" algn="r">
              <a:lnSpc>
                <a:spcPct val="125000"/>
              </a:lnSpc>
              <a:spcBef>
                <a:spcPts val="675"/>
              </a:spcBef>
              <a:spcAft>
                <a:spcPts val="0"/>
              </a:spcAft>
              <a:buClr>
                <a:srgbClr val="262626"/>
              </a:buClr>
              <a:buSzPts val="1200"/>
              <a:buFont typeface="Arial"/>
              <a:buNone/>
              <a:defRPr b="0" i="0" sz="1200" u="none" cap="none" strike="noStrike">
                <a:solidFill>
                  <a:srgbClr val="262626"/>
                </a:solidFill>
                <a:latin typeface="Corbel"/>
                <a:ea typeface="Corbel"/>
                <a:cs typeface="Corbel"/>
                <a:sym typeface="Corbel"/>
              </a:defRPr>
            </a:lvl1pPr>
            <a:lvl2pPr indent="-228600" lvl="1" marL="914400" marR="0" rtl="0" algn="l">
              <a:lnSpc>
                <a:spcPct val="112000"/>
              </a:lnSpc>
              <a:spcBef>
                <a:spcPts val="675"/>
              </a:spcBef>
              <a:spcAft>
                <a:spcPts val="0"/>
              </a:spcAft>
              <a:buClr>
                <a:srgbClr val="262626"/>
              </a:buClr>
              <a:buSzPts val="1050"/>
              <a:buFont typeface="Corbel"/>
              <a:buNone/>
              <a:defRPr b="0" i="0" sz="1050" u="none" cap="none" strike="noStrike">
                <a:solidFill>
                  <a:srgbClr val="262626"/>
                </a:solidFill>
                <a:latin typeface="Corbel"/>
                <a:ea typeface="Corbel"/>
                <a:cs typeface="Corbel"/>
                <a:sym typeface="Corbel"/>
              </a:defRPr>
            </a:lvl2pPr>
            <a:lvl3pPr indent="-228600" lvl="2" marL="1371600" marR="0" rtl="0" algn="l">
              <a:lnSpc>
                <a:spcPct val="112000"/>
              </a:lnSpc>
              <a:spcBef>
                <a:spcPts val="675"/>
              </a:spcBef>
              <a:spcAft>
                <a:spcPts val="0"/>
              </a:spcAft>
              <a:buClr>
                <a:srgbClr val="262626"/>
              </a:buClr>
              <a:buSzPts val="900"/>
              <a:buFont typeface="Arial"/>
              <a:buNone/>
              <a:defRPr b="0" i="0" sz="900" u="none" cap="none" strike="noStrike">
                <a:solidFill>
                  <a:srgbClr val="262626"/>
                </a:solidFill>
                <a:latin typeface="Corbel"/>
                <a:ea typeface="Corbel"/>
                <a:cs typeface="Corbel"/>
                <a:sym typeface="Corbel"/>
              </a:defRPr>
            </a:lvl3pPr>
            <a:lvl4pPr indent="-228600" lvl="3" marL="1828800" marR="0" rtl="0" algn="l">
              <a:lnSpc>
                <a:spcPct val="112000"/>
              </a:lnSpc>
              <a:spcBef>
                <a:spcPts val="675"/>
              </a:spcBef>
              <a:spcAft>
                <a:spcPts val="0"/>
              </a:spcAft>
              <a:buClr>
                <a:srgbClr val="262626"/>
              </a:buClr>
              <a:buSzPts val="750"/>
              <a:buFont typeface="Corbel"/>
              <a:buNone/>
              <a:defRPr b="0" i="0" sz="750" u="none" cap="none" strike="noStrike">
                <a:solidFill>
                  <a:srgbClr val="262626"/>
                </a:solidFill>
                <a:latin typeface="Corbel"/>
                <a:ea typeface="Corbel"/>
                <a:cs typeface="Corbel"/>
                <a:sym typeface="Corbel"/>
              </a:defRPr>
            </a:lvl4pPr>
            <a:lvl5pPr indent="-228600" lvl="4" marL="2286000" marR="0" rtl="0" algn="l">
              <a:lnSpc>
                <a:spcPct val="112000"/>
              </a:lnSpc>
              <a:spcBef>
                <a:spcPts val="675"/>
              </a:spcBef>
              <a:spcAft>
                <a:spcPts val="0"/>
              </a:spcAft>
              <a:buClr>
                <a:srgbClr val="262626"/>
              </a:buClr>
              <a:buSzPts val="750"/>
              <a:buFont typeface="Arial"/>
              <a:buNone/>
              <a:defRPr b="0" i="1" sz="750" u="none" cap="none" strike="noStrike">
                <a:solidFill>
                  <a:srgbClr val="262626"/>
                </a:solidFill>
                <a:latin typeface="Corbel"/>
                <a:ea typeface="Corbel"/>
                <a:cs typeface="Corbel"/>
                <a:sym typeface="Corbel"/>
              </a:defRPr>
            </a:lvl5pPr>
            <a:lvl6pPr indent="-228600" lvl="5" marL="2743200" marR="0" rtl="0" algn="l">
              <a:lnSpc>
                <a:spcPct val="112000"/>
              </a:lnSpc>
              <a:spcBef>
                <a:spcPts val="975"/>
              </a:spcBef>
              <a:spcAft>
                <a:spcPts val="0"/>
              </a:spcAft>
              <a:buClr>
                <a:srgbClr val="262626"/>
              </a:buClr>
              <a:buSzPts val="750"/>
              <a:buFont typeface="Corbel"/>
              <a:buNone/>
              <a:defRPr b="0" i="0" sz="750" u="none" cap="none" strike="noStrike">
                <a:solidFill>
                  <a:srgbClr val="262626"/>
                </a:solidFill>
                <a:latin typeface="Corbel"/>
                <a:ea typeface="Corbel"/>
                <a:cs typeface="Corbel"/>
                <a:sym typeface="Corbel"/>
              </a:defRPr>
            </a:lvl6pPr>
            <a:lvl7pPr indent="-228600" lvl="6" marL="3200400" marR="0" rtl="0" algn="l">
              <a:lnSpc>
                <a:spcPct val="112000"/>
              </a:lnSpc>
              <a:spcBef>
                <a:spcPts val="975"/>
              </a:spcBef>
              <a:spcAft>
                <a:spcPts val="0"/>
              </a:spcAft>
              <a:buClr>
                <a:srgbClr val="262626"/>
              </a:buClr>
              <a:buSzPts val="750"/>
              <a:buFont typeface="Arial"/>
              <a:buNone/>
              <a:defRPr b="0" i="1" sz="750" u="none" cap="none" strike="noStrike">
                <a:solidFill>
                  <a:srgbClr val="262626"/>
                </a:solidFill>
                <a:latin typeface="Corbel"/>
                <a:ea typeface="Corbel"/>
                <a:cs typeface="Corbel"/>
                <a:sym typeface="Corbel"/>
              </a:defRPr>
            </a:lvl7pPr>
            <a:lvl8pPr indent="-228600" lvl="7" marL="3657600" marR="0" rtl="0" algn="l">
              <a:lnSpc>
                <a:spcPct val="112000"/>
              </a:lnSpc>
              <a:spcBef>
                <a:spcPts val="975"/>
              </a:spcBef>
              <a:spcAft>
                <a:spcPts val="0"/>
              </a:spcAft>
              <a:buClr>
                <a:srgbClr val="262626"/>
              </a:buClr>
              <a:buSzPts val="750"/>
              <a:buFont typeface="Corbel"/>
              <a:buNone/>
              <a:defRPr b="0" i="0" sz="750" u="none" cap="none" strike="noStrike">
                <a:solidFill>
                  <a:srgbClr val="262626"/>
                </a:solidFill>
                <a:latin typeface="Corbel"/>
                <a:ea typeface="Corbel"/>
                <a:cs typeface="Corbel"/>
                <a:sym typeface="Corbel"/>
              </a:defRPr>
            </a:lvl8pPr>
            <a:lvl9pPr indent="-228600" lvl="8" marL="4114800" marR="0" rtl="0" algn="l">
              <a:lnSpc>
                <a:spcPct val="112000"/>
              </a:lnSpc>
              <a:spcBef>
                <a:spcPts val="975"/>
              </a:spcBef>
              <a:spcAft>
                <a:spcPts val="0"/>
              </a:spcAft>
              <a:buClr>
                <a:srgbClr val="262626"/>
              </a:buClr>
              <a:buSzPts val="750"/>
              <a:buFont typeface="Arial"/>
              <a:buNone/>
              <a:defRPr b="0" i="1" sz="750" u="none" cap="none" strike="noStrike">
                <a:solidFill>
                  <a:srgbClr val="262626"/>
                </a:solidFill>
                <a:latin typeface="Corbel"/>
                <a:ea typeface="Corbel"/>
                <a:cs typeface="Corbel"/>
                <a:sym typeface="Corbel"/>
              </a:defRPr>
            </a:lvl9pPr>
          </a:lstStyle>
          <a:p/>
        </p:txBody>
      </p:sp>
      <p:sp>
        <p:nvSpPr>
          <p:cNvPr id="94" name="Shape 94"/>
          <p:cNvSpPr txBox="1"/>
          <p:nvPr>
            <p:ph idx="10" type="dt"/>
          </p:nvPr>
        </p:nvSpPr>
        <p:spPr>
          <a:xfrm>
            <a:off x="571501" y="4447545"/>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75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5" name="Shape 95"/>
          <p:cNvSpPr txBox="1"/>
          <p:nvPr>
            <p:ph idx="11" type="ftr"/>
          </p:nvPr>
        </p:nvSpPr>
        <p:spPr>
          <a:xfrm>
            <a:off x="571501" y="4735830"/>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1"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6" name="Shape 96"/>
          <p:cNvSpPr txBox="1"/>
          <p:nvPr>
            <p:ph idx="12" type="sldNum"/>
          </p:nvPr>
        </p:nvSpPr>
        <p:spPr>
          <a:xfrm>
            <a:off x="8838008" y="4205694"/>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97" name="Shape 97"/>
        <p:cNvGrpSpPr/>
        <p:nvPr/>
      </p:nvGrpSpPr>
      <p:grpSpPr>
        <a:xfrm>
          <a:off x="0" y="0"/>
          <a:ext cx="0" cy="0"/>
          <a:chOff x="0" y="0"/>
          <a:chExt cx="0" cy="0"/>
        </a:xfrm>
      </p:grpSpPr>
      <p:sp>
        <p:nvSpPr>
          <p:cNvPr id="98" name="Shape 98"/>
          <p:cNvSpPr txBox="1"/>
          <p:nvPr>
            <p:ph type="title"/>
          </p:nvPr>
        </p:nvSpPr>
        <p:spPr>
          <a:xfrm>
            <a:off x="571500" y="419759"/>
            <a:ext cx="2875430" cy="3714369"/>
          </a:xfrm>
          <a:prstGeom prst="rect">
            <a:avLst/>
          </a:prstGeom>
          <a:noFill/>
          <a:ln>
            <a:noFill/>
          </a:ln>
        </p:spPr>
        <p:txBody>
          <a:bodyPr anchorCtr="0" anchor="t" bIns="91425" lIns="91425" spcFirstLastPara="1" rIns="91425" wrap="square" tIns="91425"/>
          <a:lstStyle>
            <a:lvl1pPr lvl="0" marR="0" rtl="0" algn="r">
              <a:lnSpc>
                <a:spcPct val="90000"/>
              </a:lnSpc>
              <a:spcBef>
                <a:spcPts val="0"/>
              </a:spcBef>
              <a:spcAft>
                <a:spcPts val="0"/>
              </a:spcAft>
              <a:buClr>
                <a:schemeClr val="accent1"/>
              </a:buClr>
              <a:buSzPts val="3750"/>
              <a:buFont typeface="Century Schoolbook"/>
              <a:buNone/>
              <a:defRPr b="0" i="1" sz="3750"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9" name="Shape 99"/>
          <p:cNvSpPr txBox="1"/>
          <p:nvPr>
            <p:ph idx="1" type="body"/>
          </p:nvPr>
        </p:nvSpPr>
        <p:spPr>
          <a:xfrm rot="5400000">
            <a:off x="4135296" y="230964"/>
            <a:ext cx="4188107" cy="4686299"/>
          </a:xfrm>
          <a:prstGeom prst="rect">
            <a:avLst/>
          </a:prstGeom>
          <a:noFill/>
          <a:ln>
            <a:noFill/>
          </a:ln>
        </p:spPr>
        <p:txBody>
          <a:bodyPr anchorCtr="0" anchor="t" bIns="91425" lIns="91425" spcFirstLastPara="1" rIns="91425" wrap="square" tIns="91425"/>
          <a:lstStyle>
            <a:lvl1pPr indent="-323850" lvl="0" marL="457200" marR="0" rtl="0" algn="l">
              <a:lnSpc>
                <a:spcPct val="112000"/>
              </a:lnSpc>
              <a:spcBef>
                <a:spcPts val="675"/>
              </a:spcBef>
              <a:spcAft>
                <a:spcPts val="0"/>
              </a:spcAft>
              <a:buClr>
                <a:srgbClr val="262626"/>
              </a:buClr>
              <a:buSzPts val="1500"/>
              <a:buFont typeface="Arial"/>
              <a:buChar char="•"/>
              <a:defRPr b="0" i="0" sz="1500" u="none" cap="none" strike="noStrike">
                <a:solidFill>
                  <a:srgbClr val="262626"/>
                </a:solidFill>
                <a:latin typeface="Corbel"/>
                <a:ea typeface="Corbel"/>
                <a:cs typeface="Corbel"/>
                <a:sym typeface="Corbel"/>
              </a:defRPr>
            </a:lvl1pPr>
            <a:lvl2pPr indent="-314325" lvl="1" marL="914400" marR="0" rtl="0" algn="l">
              <a:lnSpc>
                <a:spcPct val="112000"/>
              </a:lnSpc>
              <a:spcBef>
                <a:spcPts val="675"/>
              </a:spcBef>
              <a:spcAft>
                <a:spcPts val="0"/>
              </a:spcAft>
              <a:buClr>
                <a:srgbClr val="262626"/>
              </a:buClr>
              <a:buSzPts val="1350"/>
              <a:buFont typeface="Corbel"/>
              <a:buChar char="–"/>
              <a:defRPr b="0" i="0" sz="1350" u="none" cap="none" strike="noStrike">
                <a:solidFill>
                  <a:srgbClr val="262626"/>
                </a:solidFill>
                <a:latin typeface="Corbel"/>
                <a:ea typeface="Corbel"/>
                <a:cs typeface="Corbel"/>
                <a:sym typeface="Corbel"/>
              </a:defRPr>
            </a:lvl2pPr>
            <a:lvl3pPr indent="-304800" lvl="2" marL="1371600" marR="0" rtl="0" algn="l">
              <a:lnSpc>
                <a:spcPct val="112000"/>
              </a:lnSpc>
              <a:spcBef>
                <a:spcPts val="675"/>
              </a:spcBef>
              <a:spcAft>
                <a:spcPts val="0"/>
              </a:spcAft>
              <a:buClr>
                <a:srgbClr val="262626"/>
              </a:buClr>
              <a:buSzPts val="1200"/>
              <a:buFont typeface="Arial"/>
              <a:buChar char="•"/>
              <a:defRPr b="0" i="0" sz="1200" u="none" cap="none" strike="noStrike">
                <a:solidFill>
                  <a:srgbClr val="262626"/>
                </a:solidFill>
                <a:latin typeface="Corbel"/>
                <a:ea typeface="Corbel"/>
                <a:cs typeface="Corbel"/>
                <a:sym typeface="Corbel"/>
              </a:defRPr>
            </a:lvl3pPr>
            <a:lvl4pPr indent="-295275" lvl="3" marL="1828800" marR="0" rtl="0" algn="l">
              <a:lnSpc>
                <a:spcPct val="112000"/>
              </a:lnSpc>
              <a:spcBef>
                <a:spcPts val="6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4pPr>
            <a:lvl5pPr indent="-295275" lvl="4" marL="2286000" marR="0" rtl="0" algn="l">
              <a:lnSpc>
                <a:spcPct val="112000"/>
              </a:lnSpc>
              <a:spcBef>
                <a:spcPts val="6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5pPr>
            <a:lvl6pPr indent="-295275" lvl="5" marL="27432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6pPr>
            <a:lvl7pPr indent="-295275" lvl="6" marL="32004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7pPr>
            <a:lvl8pPr indent="-295275" lvl="7" marL="36576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8pPr>
            <a:lvl9pPr indent="-295275" lvl="8" marL="41148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9pPr>
          </a:lstStyle>
          <a:p/>
        </p:txBody>
      </p:sp>
      <p:sp>
        <p:nvSpPr>
          <p:cNvPr id="100" name="Shape 100"/>
          <p:cNvSpPr txBox="1"/>
          <p:nvPr>
            <p:ph idx="10" type="dt"/>
          </p:nvPr>
        </p:nvSpPr>
        <p:spPr>
          <a:xfrm>
            <a:off x="571501" y="4447545"/>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75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1" name="Shape 101"/>
          <p:cNvSpPr txBox="1"/>
          <p:nvPr>
            <p:ph idx="11" type="ftr"/>
          </p:nvPr>
        </p:nvSpPr>
        <p:spPr>
          <a:xfrm>
            <a:off x="571501" y="4735830"/>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1"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2" name="Shape 102"/>
          <p:cNvSpPr txBox="1"/>
          <p:nvPr>
            <p:ph idx="12" type="sldNum"/>
          </p:nvPr>
        </p:nvSpPr>
        <p:spPr>
          <a:xfrm>
            <a:off x="8838008" y="4205694"/>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showMasterSp="0" type="vertTitleAndTx">
  <p:cSld name="VERTICAL_TITLE_AND_VERTICAL_TEXT">
    <p:spTree>
      <p:nvGrpSpPr>
        <p:cNvPr id="103" name="Shape 103"/>
        <p:cNvGrpSpPr/>
        <p:nvPr/>
      </p:nvGrpSpPr>
      <p:grpSpPr>
        <a:xfrm>
          <a:off x="0" y="0"/>
          <a:ext cx="0" cy="0"/>
          <a:chOff x="0" y="0"/>
          <a:chExt cx="0" cy="0"/>
        </a:xfrm>
      </p:grpSpPr>
      <p:sp>
        <p:nvSpPr>
          <p:cNvPr id="104" name="Shape 104" title="Page Number Shape"/>
          <p:cNvSpPr/>
          <p:nvPr/>
        </p:nvSpPr>
        <p:spPr>
          <a:xfrm>
            <a:off x="8838008" y="4035435"/>
            <a:ext cx="305991" cy="614363"/>
          </a:xfrm>
          <a:custGeom>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a:noFill/>
          </a:ln>
        </p:spPr>
      </p:sp>
      <p:sp>
        <p:nvSpPr>
          <p:cNvPr id="105" name="Shape 105"/>
          <p:cNvSpPr txBox="1"/>
          <p:nvPr>
            <p:ph type="title"/>
          </p:nvPr>
        </p:nvSpPr>
        <p:spPr>
          <a:xfrm rot="5400000">
            <a:off x="5156286" y="1318987"/>
            <a:ext cx="3508580" cy="1835003"/>
          </a:xfrm>
          <a:prstGeom prst="rect">
            <a:avLst/>
          </a:prstGeom>
          <a:noFill/>
          <a:ln>
            <a:noFill/>
          </a:ln>
        </p:spPr>
        <p:txBody>
          <a:bodyPr anchorCtr="0" anchor="t" bIns="91425" lIns="91425" spcFirstLastPara="1" rIns="91425" wrap="square" tIns="91425"/>
          <a:lstStyle>
            <a:lvl1pPr lvl="0" marR="0" rtl="0" algn="l">
              <a:lnSpc>
                <a:spcPct val="90000"/>
              </a:lnSpc>
              <a:spcBef>
                <a:spcPts val="0"/>
              </a:spcBef>
              <a:spcAft>
                <a:spcPts val="0"/>
              </a:spcAft>
              <a:buClr>
                <a:schemeClr val="accent1"/>
              </a:buClr>
              <a:buSzPts val="3750"/>
              <a:buFont typeface="Century Schoolbook"/>
              <a:buNone/>
              <a:defRPr b="0" i="1" sz="3750"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6" name="Shape 106"/>
          <p:cNvSpPr txBox="1"/>
          <p:nvPr>
            <p:ph idx="1" type="body"/>
          </p:nvPr>
        </p:nvSpPr>
        <p:spPr>
          <a:xfrm rot="5400000">
            <a:off x="1525865" y="-415016"/>
            <a:ext cx="3508579" cy="5303009"/>
          </a:xfrm>
          <a:prstGeom prst="rect">
            <a:avLst/>
          </a:prstGeom>
          <a:noFill/>
          <a:ln>
            <a:noFill/>
          </a:ln>
        </p:spPr>
        <p:txBody>
          <a:bodyPr anchorCtr="0" anchor="t" bIns="91425" lIns="91425" spcFirstLastPara="1" rIns="91425" wrap="square" tIns="91425"/>
          <a:lstStyle>
            <a:lvl1pPr indent="-323850" lvl="0" marL="457200" marR="0" rtl="0" algn="l">
              <a:lnSpc>
                <a:spcPct val="112000"/>
              </a:lnSpc>
              <a:spcBef>
                <a:spcPts val="675"/>
              </a:spcBef>
              <a:spcAft>
                <a:spcPts val="0"/>
              </a:spcAft>
              <a:buClr>
                <a:srgbClr val="262626"/>
              </a:buClr>
              <a:buSzPts val="1500"/>
              <a:buFont typeface="Arial"/>
              <a:buChar char="•"/>
              <a:defRPr b="0" i="0" sz="1500" u="none" cap="none" strike="noStrike">
                <a:solidFill>
                  <a:srgbClr val="262626"/>
                </a:solidFill>
                <a:latin typeface="Corbel"/>
                <a:ea typeface="Corbel"/>
                <a:cs typeface="Corbel"/>
                <a:sym typeface="Corbel"/>
              </a:defRPr>
            </a:lvl1pPr>
            <a:lvl2pPr indent="-314325" lvl="1" marL="914400" marR="0" rtl="0" algn="l">
              <a:lnSpc>
                <a:spcPct val="112000"/>
              </a:lnSpc>
              <a:spcBef>
                <a:spcPts val="675"/>
              </a:spcBef>
              <a:spcAft>
                <a:spcPts val="0"/>
              </a:spcAft>
              <a:buClr>
                <a:srgbClr val="262626"/>
              </a:buClr>
              <a:buSzPts val="1350"/>
              <a:buFont typeface="Corbel"/>
              <a:buChar char="–"/>
              <a:defRPr b="0" i="0" sz="1350" u="none" cap="none" strike="noStrike">
                <a:solidFill>
                  <a:srgbClr val="262626"/>
                </a:solidFill>
                <a:latin typeface="Corbel"/>
                <a:ea typeface="Corbel"/>
                <a:cs typeface="Corbel"/>
                <a:sym typeface="Corbel"/>
              </a:defRPr>
            </a:lvl2pPr>
            <a:lvl3pPr indent="-304800" lvl="2" marL="1371600" marR="0" rtl="0" algn="l">
              <a:lnSpc>
                <a:spcPct val="112000"/>
              </a:lnSpc>
              <a:spcBef>
                <a:spcPts val="675"/>
              </a:spcBef>
              <a:spcAft>
                <a:spcPts val="0"/>
              </a:spcAft>
              <a:buClr>
                <a:srgbClr val="262626"/>
              </a:buClr>
              <a:buSzPts val="1200"/>
              <a:buFont typeface="Arial"/>
              <a:buChar char="•"/>
              <a:defRPr b="0" i="0" sz="1200" u="none" cap="none" strike="noStrike">
                <a:solidFill>
                  <a:srgbClr val="262626"/>
                </a:solidFill>
                <a:latin typeface="Corbel"/>
                <a:ea typeface="Corbel"/>
                <a:cs typeface="Corbel"/>
                <a:sym typeface="Corbel"/>
              </a:defRPr>
            </a:lvl3pPr>
            <a:lvl4pPr indent="-295275" lvl="3" marL="1828800" marR="0" rtl="0" algn="l">
              <a:lnSpc>
                <a:spcPct val="112000"/>
              </a:lnSpc>
              <a:spcBef>
                <a:spcPts val="6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4pPr>
            <a:lvl5pPr indent="-295275" lvl="4" marL="2286000" marR="0" rtl="0" algn="l">
              <a:lnSpc>
                <a:spcPct val="112000"/>
              </a:lnSpc>
              <a:spcBef>
                <a:spcPts val="6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5pPr>
            <a:lvl6pPr indent="-295275" lvl="5" marL="27432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6pPr>
            <a:lvl7pPr indent="-295275" lvl="6" marL="32004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7pPr>
            <a:lvl8pPr indent="-295275" lvl="7" marL="36576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8pPr>
            <a:lvl9pPr indent="-295275" lvl="8" marL="41148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9pPr>
          </a:lstStyle>
          <a:p/>
        </p:txBody>
      </p:sp>
      <p:sp>
        <p:nvSpPr>
          <p:cNvPr id="107" name="Shape 107"/>
          <p:cNvSpPr txBox="1"/>
          <p:nvPr>
            <p:ph idx="10" type="dt"/>
          </p:nvPr>
        </p:nvSpPr>
        <p:spPr>
          <a:xfrm>
            <a:off x="4902140" y="4445349"/>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75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8" name="Shape 108"/>
          <p:cNvSpPr txBox="1"/>
          <p:nvPr>
            <p:ph idx="11" type="ftr"/>
          </p:nvPr>
        </p:nvSpPr>
        <p:spPr>
          <a:xfrm>
            <a:off x="4902140" y="4736962"/>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1"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9" name="Shape 109"/>
          <p:cNvSpPr txBox="1"/>
          <p:nvPr>
            <p:ph idx="12" type="sldNum"/>
          </p:nvPr>
        </p:nvSpPr>
        <p:spPr>
          <a:xfrm>
            <a:off x="8838008" y="4205694"/>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cxnSp>
        <p:nvCxnSpPr>
          <p:cNvPr id="110" name="Shape 110" title="Horizontal Rule Line"/>
          <p:cNvCxnSpPr/>
          <p:nvPr/>
        </p:nvCxnSpPr>
        <p:spPr>
          <a:xfrm>
            <a:off x="1" y="4649798"/>
            <a:ext cx="7695008" cy="0"/>
          </a:xfrm>
          <a:prstGeom prst="straightConnector1">
            <a:avLst/>
          </a:prstGeom>
          <a:noFill/>
          <a:ln cap="flat" cmpd="sng" w="25400">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9" name="Shape 29"/>
        <p:cNvGrpSpPr/>
        <p:nvPr/>
      </p:nvGrpSpPr>
      <p:grpSpPr>
        <a:xfrm>
          <a:off x="0" y="0"/>
          <a:ext cx="0" cy="0"/>
          <a:chOff x="0" y="0"/>
          <a:chExt cx="0" cy="0"/>
        </a:xfrm>
      </p:grpSpPr>
      <p:sp>
        <p:nvSpPr>
          <p:cNvPr id="30" name="Shape 3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lvl="0" marR="0" rtl="0" algn="ctr">
              <a:lnSpc>
                <a:spcPct val="90000"/>
              </a:lnSpc>
              <a:spcBef>
                <a:spcPts val="0"/>
              </a:spcBef>
              <a:spcAft>
                <a:spcPts val="0"/>
              </a:spcAft>
              <a:buClr>
                <a:schemeClr val="accent1"/>
              </a:buClr>
              <a:buSzPts val="3600"/>
              <a:buFont typeface="Century Schoolbook"/>
              <a:buNone/>
              <a:defRPr b="0" i="1" sz="3600" u="none" cap="none" strike="noStrike">
                <a:solidFill>
                  <a:schemeClr val="accent1"/>
                </a:solidFill>
                <a:latin typeface="Century Schoolbook"/>
                <a:ea typeface="Century Schoolbook"/>
                <a:cs typeface="Century Schoolbook"/>
                <a:sym typeface="Century Schoolbook"/>
              </a:defRPr>
            </a:lvl1pPr>
            <a:lvl2pPr lvl="1" algn="ctr">
              <a:spcBef>
                <a:spcPts val="0"/>
              </a:spcBef>
              <a:spcAft>
                <a:spcPts val="0"/>
              </a:spcAft>
              <a:buSzPts val="3600"/>
              <a:buFont typeface="Arial"/>
              <a:buNone/>
              <a:defRPr sz="3600"/>
            </a:lvl2pPr>
            <a:lvl3pPr lvl="2" algn="ctr">
              <a:spcBef>
                <a:spcPts val="0"/>
              </a:spcBef>
              <a:spcAft>
                <a:spcPts val="0"/>
              </a:spcAft>
              <a:buSzPts val="3600"/>
              <a:buFont typeface="Arial"/>
              <a:buNone/>
              <a:defRPr sz="3600"/>
            </a:lvl3pPr>
            <a:lvl4pPr lvl="3" algn="ctr">
              <a:spcBef>
                <a:spcPts val="0"/>
              </a:spcBef>
              <a:spcAft>
                <a:spcPts val="0"/>
              </a:spcAft>
              <a:buSzPts val="3600"/>
              <a:buFont typeface="Arial"/>
              <a:buNone/>
              <a:defRPr sz="3600"/>
            </a:lvl4pPr>
            <a:lvl5pPr lvl="4" algn="ctr">
              <a:spcBef>
                <a:spcPts val="0"/>
              </a:spcBef>
              <a:spcAft>
                <a:spcPts val="0"/>
              </a:spcAft>
              <a:buSzPts val="3600"/>
              <a:buFont typeface="Arial"/>
              <a:buNone/>
              <a:defRPr sz="3600"/>
            </a:lvl5pPr>
            <a:lvl6pPr lvl="5" algn="ctr">
              <a:spcBef>
                <a:spcPts val="0"/>
              </a:spcBef>
              <a:spcAft>
                <a:spcPts val="0"/>
              </a:spcAft>
              <a:buSzPts val="3600"/>
              <a:buFont typeface="Arial"/>
              <a:buNone/>
              <a:defRPr sz="3600"/>
            </a:lvl6pPr>
            <a:lvl7pPr lvl="6" algn="ctr">
              <a:spcBef>
                <a:spcPts val="0"/>
              </a:spcBef>
              <a:spcAft>
                <a:spcPts val="0"/>
              </a:spcAft>
              <a:buSzPts val="3600"/>
              <a:buFont typeface="Arial"/>
              <a:buNone/>
              <a:defRPr sz="3600"/>
            </a:lvl7pPr>
            <a:lvl8pPr lvl="7" algn="ctr">
              <a:spcBef>
                <a:spcPts val="0"/>
              </a:spcBef>
              <a:spcAft>
                <a:spcPts val="0"/>
              </a:spcAft>
              <a:buSzPts val="3600"/>
              <a:buFont typeface="Arial"/>
              <a:buNone/>
              <a:defRPr sz="3600"/>
            </a:lvl8pPr>
            <a:lvl9pPr lvl="8" algn="ctr">
              <a:spcBef>
                <a:spcPts val="0"/>
              </a:spcBef>
              <a:spcAft>
                <a:spcPts val="0"/>
              </a:spcAft>
              <a:buSzPts val="3600"/>
              <a:buFont typeface="Arial"/>
              <a:buNone/>
              <a:defRPr sz="3600"/>
            </a:lvl9pPr>
          </a:lstStyle>
          <a:p/>
        </p:txBody>
      </p:sp>
      <p:sp>
        <p:nvSpPr>
          <p:cNvPr id="31" name="Shape 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bg>
      <p:bgPr>
        <a:solidFill>
          <a:schemeClr val="lt2"/>
        </a:solidFill>
      </p:bgPr>
    </p:bg>
    <p:spTree>
      <p:nvGrpSpPr>
        <p:cNvPr id="32" name="Shape 32"/>
        <p:cNvGrpSpPr/>
        <p:nvPr/>
      </p:nvGrpSpPr>
      <p:grpSpPr>
        <a:xfrm>
          <a:off x="0" y="0"/>
          <a:ext cx="0" cy="0"/>
          <a:chOff x="0" y="0"/>
          <a:chExt cx="0" cy="0"/>
        </a:xfrm>
      </p:grpSpPr>
      <p:sp>
        <p:nvSpPr>
          <p:cNvPr id="33" name="Shape 33" title="Page Number Shape"/>
          <p:cNvSpPr/>
          <p:nvPr/>
        </p:nvSpPr>
        <p:spPr>
          <a:xfrm>
            <a:off x="8838008" y="1045311"/>
            <a:ext cx="305991" cy="614363"/>
          </a:xfrm>
          <a:custGeom>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a:noFill/>
          </a:ln>
        </p:spPr>
      </p:sp>
      <p:sp>
        <p:nvSpPr>
          <p:cNvPr id="34" name="Shape 34"/>
          <p:cNvSpPr txBox="1"/>
          <p:nvPr>
            <p:ph type="title"/>
          </p:nvPr>
        </p:nvSpPr>
        <p:spPr>
          <a:xfrm>
            <a:off x="1460755" y="1928792"/>
            <a:ext cx="6222491" cy="2464615"/>
          </a:xfrm>
          <a:prstGeom prst="rect">
            <a:avLst/>
          </a:prstGeom>
          <a:noFill/>
          <a:ln>
            <a:noFill/>
          </a:ln>
        </p:spPr>
        <p:txBody>
          <a:bodyPr anchorCtr="0" anchor="t" bIns="91425" lIns="91425" spcFirstLastPara="1" rIns="91425" wrap="square" tIns="91425"/>
          <a:lstStyle>
            <a:lvl1pPr lvl="0" marR="0" rtl="0" algn="r">
              <a:lnSpc>
                <a:spcPct val="85000"/>
              </a:lnSpc>
              <a:spcBef>
                <a:spcPts val="0"/>
              </a:spcBef>
              <a:spcAft>
                <a:spcPts val="0"/>
              </a:spcAft>
              <a:buClr>
                <a:schemeClr val="accent1"/>
              </a:buClr>
              <a:buSzPts val="5775"/>
              <a:buFont typeface="Century Schoolbook"/>
              <a:buNone/>
              <a:defRPr b="0" i="1" sz="5775"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Shape 35"/>
          <p:cNvSpPr txBox="1"/>
          <p:nvPr>
            <p:ph idx="1" type="body"/>
          </p:nvPr>
        </p:nvSpPr>
        <p:spPr>
          <a:xfrm>
            <a:off x="1460755" y="1045311"/>
            <a:ext cx="6301072" cy="614363"/>
          </a:xfrm>
          <a:prstGeom prst="rect">
            <a:avLst/>
          </a:prstGeom>
          <a:noFill/>
          <a:ln>
            <a:noFill/>
          </a:ln>
        </p:spPr>
        <p:txBody>
          <a:bodyPr anchorCtr="0" anchor="ctr" bIns="91425" lIns="91425" spcFirstLastPara="1" rIns="91425" wrap="square" tIns="91425"/>
          <a:lstStyle>
            <a:lvl1pPr indent="-228600" lvl="0" marL="457200" marR="0" rtl="0" algn="r">
              <a:lnSpc>
                <a:spcPct val="113000"/>
              </a:lnSpc>
              <a:spcBef>
                <a:spcPts val="0"/>
              </a:spcBef>
              <a:spcAft>
                <a:spcPts val="0"/>
              </a:spcAft>
              <a:buClr>
                <a:schemeClr val="accent1"/>
              </a:buClr>
              <a:buSzPts val="1500"/>
              <a:buFont typeface="Arial"/>
              <a:buNone/>
              <a:defRPr b="0" i="1" sz="1500" u="none" cap="none" strike="noStrike">
                <a:solidFill>
                  <a:schemeClr val="accent1"/>
                </a:solidFill>
                <a:latin typeface="Corbel"/>
                <a:ea typeface="Corbel"/>
                <a:cs typeface="Corbel"/>
                <a:sym typeface="Corbel"/>
              </a:defRPr>
            </a:lvl1pPr>
            <a:lvl2pPr indent="-228600" lvl="1" marL="914400" marR="0" rtl="0" algn="l">
              <a:lnSpc>
                <a:spcPct val="112000"/>
              </a:lnSpc>
              <a:spcBef>
                <a:spcPts val="675"/>
              </a:spcBef>
              <a:spcAft>
                <a:spcPts val="0"/>
              </a:spcAft>
              <a:buClr>
                <a:srgbClr val="888888"/>
              </a:buClr>
              <a:buSzPts val="1500"/>
              <a:buFont typeface="Corbel"/>
              <a:buNone/>
              <a:defRPr b="0" i="0" sz="1500" u="none" cap="none" strike="noStrike">
                <a:solidFill>
                  <a:srgbClr val="888888"/>
                </a:solidFill>
                <a:latin typeface="Corbel"/>
                <a:ea typeface="Corbel"/>
                <a:cs typeface="Corbel"/>
                <a:sym typeface="Corbel"/>
              </a:defRPr>
            </a:lvl2pPr>
            <a:lvl3pPr indent="-228600" lvl="2" marL="1371600" marR="0" rtl="0" algn="l">
              <a:lnSpc>
                <a:spcPct val="112000"/>
              </a:lnSpc>
              <a:spcBef>
                <a:spcPts val="675"/>
              </a:spcBef>
              <a:spcAft>
                <a:spcPts val="0"/>
              </a:spcAft>
              <a:buClr>
                <a:srgbClr val="888888"/>
              </a:buClr>
              <a:buSzPts val="1350"/>
              <a:buFont typeface="Arial"/>
              <a:buNone/>
              <a:defRPr b="0" i="0" sz="1350" u="none" cap="none" strike="noStrike">
                <a:solidFill>
                  <a:srgbClr val="888888"/>
                </a:solidFill>
                <a:latin typeface="Corbel"/>
                <a:ea typeface="Corbel"/>
                <a:cs typeface="Corbel"/>
                <a:sym typeface="Corbel"/>
              </a:defRPr>
            </a:lvl3pPr>
            <a:lvl4pPr indent="-228600" lvl="3" marL="1828800" marR="0" rtl="0" algn="l">
              <a:lnSpc>
                <a:spcPct val="112000"/>
              </a:lnSpc>
              <a:spcBef>
                <a:spcPts val="675"/>
              </a:spcBef>
              <a:spcAft>
                <a:spcPts val="0"/>
              </a:spcAft>
              <a:buClr>
                <a:srgbClr val="888888"/>
              </a:buClr>
              <a:buSzPts val="1200"/>
              <a:buFont typeface="Corbel"/>
              <a:buNone/>
              <a:defRPr b="0" i="0" sz="1200" u="none" cap="none" strike="noStrike">
                <a:solidFill>
                  <a:srgbClr val="888888"/>
                </a:solidFill>
                <a:latin typeface="Corbel"/>
                <a:ea typeface="Corbel"/>
                <a:cs typeface="Corbel"/>
                <a:sym typeface="Corbel"/>
              </a:defRPr>
            </a:lvl4pPr>
            <a:lvl5pPr indent="-228600" lvl="4" marL="2286000" marR="0" rtl="0" algn="l">
              <a:lnSpc>
                <a:spcPct val="112000"/>
              </a:lnSpc>
              <a:spcBef>
                <a:spcPts val="675"/>
              </a:spcBef>
              <a:spcAft>
                <a:spcPts val="0"/>
              </a:spcAft>
              <a:buClr>
                <a:srgbClr val="888888"/>
              </a:buClr>
              <a:buSzPts val="1200"/>
              <a:buFont typeface="Arial"/>
              <a:buNone/>
              <a:defRPr b="0" i="1" sz="1200" u="none" cap="none" strike="noStrike">
                <a:solidFill>
                  <a:srgbClr val="888888"/>
                </a:solidFill>
                <a:latin typeface="Corbel"/>
                <a:ea typeface="Corbel"/>
                <a:cs typeface="Corbel"/>
                <a:sym typeface="Corbel"/>
              </a:defRPr>
            </a:lvl5pPr>
            <a:lvl6pPr indent="-228600" lvl="5" marL="2743200" marR="0" rtl="0" algn="l">
              <a:lnSpc>
                <a:spcPct val="112000"/>
              </a:lnSpc>
              <a:spcBef>
                <a:spcPts val="975"/>
              </a:spcBef>
              <a:spcAft>
                <a:spcPts val="0"/>
              </a:spcAft>
              <a:buClr>
                <a:srgbClr val="888888"/>
              </a:buClr>
              <a:buSzPts val="1200"/>
              <a:buFont typeface="Corbel"/>
              <a:buNone/>
              <a:defRPr b="0" i="0" sz="1200" u="none" cap="none" strike="noStrike">
                <a:solidFill>
                  <a:srgbClr val="888888"/>
                </a:solidFill>
                <a:latin typeface="Corbel"/>
                <a:ea typeface="Corbel"/>
                <a:cs typeface="Corbel"/>
                <a:sym typeface="Corbel"/>
              </a:defRPr>
            </a:lvl6pPr>
            <a:lvl7pPr indent="-228600" lvl="6" marL="3200400" marR="0" rtl="0" algn="l">
              <a:lnSpc>
                <a:spcPct val="112000"/>
              </a:lnSpc>
              <a:spcBef>
                <a:spcPts val="975"/>
              </a:spcBef>
              <a:spcAft>
                <a:spcPts val="0"/>
              </a:spcAft>
              <a:buClr>
                <a:srgbClr val="888888"/>
              </a:buClr>
              <a:buSzPts val="1200"/>
              <a:buFont typeface="Arial"/>
              <a:buNone/>
              <a:defRPr b="0" i="1" sz="1200" u="none" cap="none" strike="noStrike">
                <a:solidFill>
                  <a:srgbClr val="888888"/>
                </a:solidFill>
                <a:latin typeface="Corbel"/>
                <a:ea typeface="Corbel"/>
                <a:cs typeface="Corbel"/>
                <a:sym typeface="Corbel"/>
              </a:defRPr>
            </a:lvl7pPr>
            <a:lvl8pPr indent="-228600" lvl="7" marL="3657600" marR="0" rtl="0" algn="l">
              <a:lnSpc>
                <a:spcPct val="112000"/>
              </a:lnSpc>
              <a:spcBef>
                <a:spcPts val="975"/>
              </a:spcBef>
              <a:spcAft>
                <a:spcPts val="0"/>
              </a:spcAft>
              <a:buClr>
                <a:srgbClr val="888888"/>
              </a:buClr>
              <a:buSzPts val="1200"/>
              <a:buFont typeface="Corbel"/>
              <a:buNone/>
              <a:defRPr b="0" i="0" sz="1200" u="none" cap="none" strike="noStrike">
                <a:solidFill>
                  <a:srgbClr val="888888"/>
                </a:solidFill>
                <a:latin typeface="Corbel"/>
                <a:ea typeface="Corbel"/>
                <a:cs typeface="Corbel"/>
                <a:sym typeface="Corbel"/>
              </a:defRPr>
            </a:lvl8pPr>
            <a:lvl9pPr indent="-228600" lvl="8" marL="4114800" marR="0" rtl="0" algn="l">
              <a:lnSpc>
                <a:spcPct val="112000"/>
              </a:lnSpc>
              <a:spcBef>
                <a:spcPts val="975"/>
              </a:spcBef>
              <a:spcAft>
                <a:spcPts val="0"/>
              </a:spcAft>
              <a:buClr>
                <a:srgbClr val="888888"/>
              </a:buClr>
              <a:buSzPts val="1200"/>
              <a:buFont typeface="Arial"/>
              <a:buNone/>
              <a:defRPr b="0" i="1" sz="1200" u="none" cap="none" strike="noStrike">
                <a:solidFill>
                  <a:srgbClr val="888888"/>
                </a:solidFill>
                <a:latin typeface="Corbel"/>
                <a:ea typeface="Corbel"/>
                <a:cs typeface="Corbel"/>
                <a:sym typeface="Corbel"/>
              </a:defRPr>
            </a:lvl9pPr>
          </a:lstStyle>
          <a:p/>
        </p:txBody>
      </p:sp>
      <p:sp>
        <p:nvSpPr>
          <p:cNvPr id="36" name="Shape 36"/>
          <p:cNvSpPr txBox="1"/>
          <p:nvPr>
            <p:ph idx="10" type="dt"/>
          </p:nvPr>
        </p:nvSpPr>
        <p:spPr>
          <a:xfrm>
            <a:off x="6557216" y="4735830"/>
            <a:ext cx="1197467"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7" name="Shape 37"/>
          <p:cNvSpPr txBox="1"/>
          <p:nvPr>
            <p:ph idx="11" type="ftr"/>
          </p:nvPr>
        </p:nvSpPr>
        <p:spPr>
          <a:xfrm>
            <a:off x="1460755" y="4735830"/>
            <a:ext cx="4860170"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38" name="Shape 38"/>
          <p:cNvSpPr txBox="1"/>
          <p:nvPr>
            <p:ph idx="12" type="sldNum"/>
          </p:nvPr>
        </p:nvSpPr>
        <p:spPr>
          <a:xfrm>
            <a:off x="8838008" y="1215570"/>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cxnSp>
        <p:nvCxnSpPr>
          <p:cNvPr id="39" name="Shape 39" title="Horizontal Rule Line"/>
          <p:cNvCxnSpPr/>
          <p:nvPr/>
        </p:nvCxnSpPr>
        <p:spPr>
          <a:xfrm rot="10800000">
            <a:off x="1" y="4633625"/>
            <a:ext cx="7683245" cy="0"/>
          </a:xfrm>
          <a:prstGeom prst="straightConnector1">
            <a:avLst/>
          </a:prstGeom>
          <a:noFill/>
          <a:ln cap="flat" cmpd="sng" w="25400">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0" name="Shape 40"/>
        <p:cNvGrpSpPr/>
        <p:nvPr/>
      </p:nvGrpSpPr>
      <p:grpSpPr>
        <a:xfrm>
          <a:off x="0" y="0"/>
          <a:ext cx="0" cy="0"/>
          <a:chOff x="0" y="0"/>
          <a:chExt cx="0" cy="0"/>
        </a:xfrm>
      </p:grpSpPr>
      <p:sp>
        <p:nvSpPr>
          <p:cNvPr id="41" name="Shape 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r">
              <a:lnSpc>
                <a:spcPct val="90000"/>
              </a:lnSpc>
              <a:spcBef>
                <a:spcPts val="0"/>
              </a:spcBef>
              <a:spcAft>
                <a:spcPts val="0"/>
              </a:spcAft>
              <a:buClr>
                <a:schemeClr val="accent1"/>
              </a:buClr>
              <a:buSzPts val="2800"/>
              <a:buFont typeface="Century Schoolbook"/>
              <a:buNone/>
              <a:defRPr b="0" i="1" sz="3750"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2800"/>
              <a:buFont typeface="Arial"/>
              <a:buNone/>
              <a:defRPr sz="1800"/>
            </a:lvl2pPr>
            <a:lvl3pPr lvl="2">
              <a:spcBef>
                <a:spcPts val="0"/>
              </a:spcBef>
              <a:spcAft>
                <a:spcPts val="0"/>
              </a:spcAft>
              <a:buSzPts val="2800"/>
              <a:buFont typeface="Arial"/>
              <a:buNone/>
              <a:defRPr sz="1800"/>
            </a:lvl3pPr>
            <a:lvl4pPr lvl="3">
              <a:spcBef>
                <a:spcPts val="0"/>
              </a:spcBef>
              <a:spcAft>
                <a:spcPts val="0"/>
              </a:spcAft>
              <a:buSzPts val="2800"/>
              <a:buFont typeface="Arial"/>
              <a:buNone/>
              <a:defRPr sz="1800"/>
            </a:lvl4pPr>
            <a:lvl5pPr lvl="4">
              <a:spcBef>
                <a:spcPts val="0"/>
              </a:spcBef>
              <a:spcAft>
                <a:spcPts val="0"/>
              </a:spcAft>
              <a:buSzPts val="2800"/>
              <a:buFont typeface="Arial"/>
              <a:buNone/>
              <a:defRPr sz="1800"/>
            </a:lvl5pPr>
            <a:lvl6pPr lvl="5">
              <a:spcBef>
                <a:spcPts val="0"/>
              </a:spcBef>
              <a:spcAft>
                <a:spcPts val="0"/>
              </a:spcAft>
              <a:buSzPts val="2800"/>
              <a:buFont typeface="Arial"/>
              <a:buNone/>
              <a:defRPr sz="1800"/>
            </a:lvl6pPr>
            <a:lvl7pPr lvl="6">
              <a:spcBef>
                <a:spcPts val="0"/>
              </a:spcBef>
              <a:spcAft>
                <a:spcPts val="0"/>
              </a:spcAft>
              <a:buSzPts val="2800"/>
              <a:buFont typeface="Arial"/>
              <a:buNone/>
              <a:defRPr sz="1800"/>
            </a:lvl7pPr>
            <a:lvl8pPr lvl="7">
              <a:spcBef>
                <a:spcPts val="0"/>
              </a:spcBef>
              <a:spcAft>
                <a:spcPts val="0"/>
              </a:spcAft>
              <a:buSzPts val="2800"/>
              <a:buFont typeface="Arial"/>
              <a:buNone/>
              <a:defRPr sz="1800"/>
            </a:lvl8pPr>
            <a:lvl9pPr lvl="8">
              <a:spcBef>
                <a:spcPts val="0"/>
              </a:spcBef>
              <a:spcAft>
                <a:spcPts val="0"/>
              </a:spcAft>
              <a:buSzPts val="2800"/>
              <a:buFont typeface="Arial"/>
              <a:buNone/>
              <a:defRPr sz="1800"/>
            </a:lvl9pPr>
          </a:lstStyle>
          <a:p/>
        </p:txBody>
      </p:sp>
      <p:sp>
        <p:nvSpPr>
          <p:cNvPr id="42" name="Shape 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2000"/>
              </a:lnSpc>
              <a:spcBef>
                <a:spcPts val="0"/>
              </a:spcBef>
              <a:spcAft>
                <a:spcPts val="0"/>
              </a:spcAft>
              <a:buClr>
                <a:srgbClr val="262626"/>
              </a:buClr>
              <a:buSzPts val="1800"/>
              <a:buFont typeface="Arial"/>
              <a:buChar char="●"/>
              <a:defRPr b="0" i="0" sz="1500" u="none" cap="none" strike="noStrike">
                <a:solidFill>
                  <a:srgbClr val="262626"/>
                </a:solidFill>
                <a:latin typeface="Corbel"/>
                <a:ea typeface="Corbel"/>
                <a:cs typeface="Corbel"/>
                <a:sym typeface="Corbel"/>
              </a:defRPr>
            </a:lvl1pPr>
            <a:lvl2pPr indent="-317500" lvl="1" marL="914400" marR="0" rtl="0" algn="l">
              <a:lnSpc>
                <a:spcPct val="112000"/>
              </a:lnSpc>
              <a:spcBef>
                <a:spcPts val="1600"/>
              </a:spcBef>
              <a:spcAft>
                <a:spcPts val="0"/>
              </a:spcAft>
              <a:buClr>
                <a:srgbClr val="262626"/>
              </a:buClr>
              <a:buSzPts val="1400"/>
              <a:buFont typeface="Corbel"/>
              <a:buChar char="○"/>
              <a:defRPr b="0" i="0" sz="1350" u="none" cap="none" strike="noStrike">
                <a:solidFill>
                  <a:srgbClr val="262626"/>
                </a:solidFill>
                <a:latin typeface="Corbel"/>
                <a:ea typeface="Corbel"/>
                <a:cs typeface="Corbel"/>
                <a:sym typeface="Corbel"/>
              </a:defRPr>
            </a:lvl2pPr>
            <a:lvl3pPr indent="-317500" lvl="2" marL="1371600" marR="0" rtl="0" algn="l">
              <a:lnSpc>
                <a:spcPct val="112000"/>
              </a:lnSpc>
              <a:spcBef>
                <a:spcPts val="1600"/>
              </a:spcBef>
              <a:spcAft>
                <a:spcPts val="0"/>
              </a:spcAft>
              <a:buClr>
                <a:srgbClr val="262626"/>
              </a:buClr>
              <a:buSzPts val="1400"/>
              <a:buFont typeface="Arial"/>
              <a:buChar char="■"/>
              <a:defRPr b="0" i="0" sz="1200" u="none" cap="none" strike="noStrike">
                <a:solidFill>
                  <a:srgbClr val="262626"/>
                </a:solidFill>
                <a:latin typeface="Corbel"/>
                <a:ea typeface="Corbel"/>
                <a:cs typeface="Corbel"/>
                <a:sym typeface="Corbel"/>
              </a:defRPr>
            </a:lvl3pPr>
            <a:lvl4pPr indent="-317500" lvl="3" marL="1828800" marR="0" rtl="0" algn="l">
              <a:lnSpc>
                <a:spcPct val="112000"/>
              </a:lnSpc>
              <a:spcBef>
                <a:spcPts val="1600"/>
              </a:spcBef>
              <a:spcAft>
                <a:spcPts val="0"/>
              </a:spcAft>
              <a:buClr>
                <a:srgbClr val="262626"/>
              </a:buClr>
              <a:buSzPts val="1400"/>
              <a:buFont typeface="Corbel"/>
              <a:buChar char="●"/>
              <a:defRPr b="0" i="0" sz="1050" u="none" cap="none" strike="noStrike">
                <a:solidFill>
                  <a:srgbClr val="262626"/>
                </a:solidFill>
                <a:latin typeface="Corbel"/>
                <a:ea typeface="Corbel"/>
                <a:cs typeface="Corbel"/>
                <a:sym typeface="Corbel"/>
              </a:defRPr>
            </a:lvl4pPr>
            <a:lvl5pPr indent="-317500" lvl="4" marL="2286000" marR="0" rtl="0" algn="l">
              <a:lnSpc>
                <a:spcPct val="112000"/>
              </a:lnSpc>
              <a:spcBef>
                <a:spcPts val="1600"/>
              </a:spcBef>
              <a:spcAft>
                <a:spcPts val="0"/>
              </a:spcAft>
              <a:buClr>
                <a:srgbClr val="262626"/>
              </a:buClr>
              <a:buSzPts val="1400"/>
              <a:buFont typeface="Arial"/>
              <a:buChar char="○"/>
              <a:defRPr b="0" i="1" sz="1050" u="none" cap="none" strike="noStrike">
                <a:solidFill>
                  <a:srgbClr val="262626"/>
                </a:solidFill>
                <a:latin typeface="Corbel"/>
                <a:ea typeface="Corbel"/>
                <a:cs typeface="Corbel"/>
                <a:sym typeface="Corbel"/>
              </a:defRPr>
            </a:lvl5pPr>
            <a:lvl6pPr indent="-317500" lvl="5" marL="2743200" marR="0" rtl="0" algn="l">
              <a:lnSpc>
                <a:spcPct val="112000"/>
              </a:lnSpc>
              <a:spcBef>
                <a:spcPts val="1600"/>
              </a:spcBef>
              <a:spcAft>
                <a:spcPts val="0"/>
              </a:spcAft>
              <a:buClr>
                <a:srgbClr val="262626"/>
              </a:buClr>
              <a:buSzPts val="1400"/>
              <a:buFont typeface="Corbel"/>
              <a:buChar char="■"/>
              <a:defRPr b="0" i="0" sz="1050" u="none" cap="none" strike="noStrike">
                <a:solidFill>
                  <a:srgbClr val="262626"/>
                </a:solidFill>
                <a:latin typeface="Corbel"/>
                <a:ea typeface="Corbel"/>
                <a:cs typeface="Corbel"/>
                <a:sym typeface="Corbel"/>
              </a:defRPr>
            </a:lvl6pPr>
            <a:lvl7pPr indent="-317500" lvl="6" marL="3200400" marR="0" rtl="0" algn="l">
              <a:lnSpc>
                <a:spcPct val="112000"/>
              </a:lnSpc>
              <a:spcBef>
                <a:spcPts val="1600"/>
              </a:spcBef>
              <a:spcAft>
                <a:spcPts val="0"/>
              </a:spcAft>
              <a:buClr>
                <a:srgbClr val="262626"/>
              </a:buClr>
              <a:buSzPts val="1400"/>
              <a:buFont typeface="Arial"/>
              <a:buChar char="●"/>
              <a:defRPr b="0" i="1" sz="1050" u="none" cap="none" strike="noStrike">
                <a:solidFill>
                  <a:srgbClr val="262626"/>
                </a:solidFill>
                <a:latin typeface="Corbel"/>
                <a:ea typeface="Corbel"/>
                <a:cs typeface="Corbel"/>
                <a:sym typeface="Corbel"/>
              </a:defRPr>
            </a:lvl7pPr>
            <a:lvl8pPr indent="-317500" lvl="7" marL="3657600" marR="0" rtl="0" algn="l">
              <a:lnSpc>
                <a:spcPct val="112000"/>
              </a:lnSpc>
              <a:spcBef>
                <a:spcPts val="1600"/>
              </a:spcBef>
              <a:spcAft>
                <a:spcPts val="0"/>
              </a:spcAft>
              <a:buClr>
                <a:srgbClr val="262626"/>
              </a:buClr>
              <a:buSzPts val="1400"/>
              <a:buFont typeface="Corbel"/>
              <a:buChar char="○"/>
              <a:defRPr b="0" i="0" sz="1050" u="none" cap="none" strike="noStrike">
                <a:solidFill>
                  <a:srgbClr val="262626"/>
                </a:solidFill>
                <a:latin typeface="Corbel"/>
                <a:ea typeface="Corbel"/>
                <a:cs typeface="Corbel"/>
                <a:sym typeface="Corbel"/>
              </a:defRPr>
            </a:lvl8pPr>
            <a:lvl9pPr indent="-317500" lvl="8" marL="4114800" marR="0" rtl="0" algn="l">
              <a:lnSpc>
                <a:spcPct val="112000"/>
              </a:lnSpc>
              <a:spcBef>
                <a:spcPts val="1600"/>
              </a:spcBef>
              <a:spcAft>
                <a:spcPts val="1600"/>
              </a:spcAft>
              <a:buClr>
                <a:srgbClr val="262626"/>
              </a:buClr>
              <a:buSzPts val="1400"/>
              <a:buFont typeface="Arial"/>
              <a:buChar char="■"/>
              <a:defRPr b="0" i="1" sz="1050" u="none" cap="none" strike="noStrike">
                <a:solidFill>
                  <a:srgbClr val="262626"/>
                </a:solidFill>
                <a:latin typeface="Corbel"/>
                <a:ea typeface="Corbel"/>
                <a:cs typeface="Corbel"/>
                <a:sym typeface="Corbel"/>
              </a:defRPr>
            </a:lvl9pPr>
          </a:lstStyle>
          <a:p/>
        </p:txBody>
      </p:sp>
      <p:sp>
        <p:nvSpPr>
          <p:cNvPr id="43" name="Shape 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bg>
      <p:bgPr>
        <a:solidFill>
          <a:schemeClr val="accent1"/>
        </a:solidFill>
      </p:bgPr>
    </p:bg>
    <p:spTree>
      <p:nvGrpSpPr>
        <p:cNvPr id="44" name="Shape 44"/>
        <p:cNvGrpSpPr/>
        <p:nvPr/>
      </p:nvGrpSpPr>
      <p:grpSpPr>
        <a:xfrm>
          <a:off x="0" y="0"/>
          <a:ext cx="0" cy="0"/>
          <a:chOff x="0" y="0"/>
          <a:chExt cx="0" cy="0"/>
        </a:xfrm>
      </p:grpSpPr>
      <p:sp>
        <p:nvSpPr>
          <p:cNvPr id="45" name="Shape 45" title="Page Number Shape"/>
          <p:cNvSpPr/>
          <p:nvPr/>
        </p:nvSpPr>
        <p:spPr>
          <a:xfrm>
            <a:off x="8838008" y="891903"/>
            <a:ext cx="305991" cy="614363"/>
          </a:xfrm>
          <a:custGeom>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lt2"/>
          </a:solidFill>
          <a:ln>
            <a:noFill/>
          </a:ln>
        </p:spPr>
      </p:sp>
      <p:sp>
        <p:nvSpPr>
          <p:cNvPr id="46" name="Shape 46"/>
          <p:cNvSpPr txBox="1"/>
          <p:nvPr>
            <p:ph type="ctrTitle"/>
          </p:nvPr>
        </p:nvSpPr>
        <p:spPr>
          <a:xfrm>
            <a:off x="816685" y="857470"/>
            <a:ext cx="5275772" cy="3201724"/>
          </a:xfrm>
          <a:prstGeom prst="rect">
            <a:avLst/>
          </a:prstGeom>
          <a:noFill/>
          <a:ln>
            <a:noFill/>
          </a:ln>
        </p:spPr>
        <p:txBody>
          <a:bodyPr anchorCtr="0" anchor="t" bIns="91425" lIns="91425" spcFirstLastPara="1" rIns="91425" wrap="square" tIns="91425"/>
          <a:lstStyle>
            <a:lvl1pPr lvl="0" marR="0" rtl="0" algn="l">
              <a:lnSpc>
                <a:spcPct val="85000"/>
              </a:lnSpc>
              <a:spcBef>
                <a:spcPts val="0"/>
              </a:spcBef>
              <a:spcAft>
                <a:spcPts val="0"/>
              </a:spcAft>
              <a:buClr>
                <a:schemeClr val="lt2"/>
              </a:buClr>
              <a:buSzPts val="5775"/>
              <a:buFont typeface="Century Schoolbook"/>
              <a:buNone/>
              <a:defRPr b="0" i="1" sz="5775" u="none" cap="none" strike="noStrike">
                <a:solidFill>
                  <a:schemeClr val="lt2"/>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 name="Shape 47"/>
          <p:cNvSpPr txBox="1"/>
          <p:nvPr>
            <p:ph idx="1" type="subTitle"/>
          </p:nvPr>
        </p:nvSpPr>
        <p:spPr>
          <a:xfrm>
            <a:off x="816685" y="4153444"/>
            <a:ext cx="5275772" cy="529766"/>
          </a:xfrm>
          <a:prstGeom prst="rect">
            <a:avLst/>
          </a:prstGeom>
          <a:noFill/>
          <a:ln>
            <a:noFill/>
          </a:ln>
        </p:spPr>
        <p:txBody>
          <a:bodyPr anchorCtr="0" anchor="t" bIns="91425" lIns="91425" spcFirstLastPara="1" rIns="91425" wrap="square" tIns="91425"/>
          <a:lstStyle>
            <a:lvl1pPr lvl="0" marR="0" rtl="0" algn="l">
              <a:lnSpc>
                <a:spcPct val="114000"/>
              </a:lnSpc>
              <a:spcBef>
                <a:spcPts val="0"/>
              </a:spcBef>
              <a:spcAft>
                <a:spcPts val="0"/>
              </a:spcAft>
              <a:buClr>
                <a:schemeClr val="lt2"/>
              </a:buClr>
              <a:buSzPts val="1500"/>
              <a:buFont typeface="Arial"/>
              <a:buNone/>
              <a:defRPr b="0" i="1" sz="1500" u="none" cap="none" strike="noStrike">
                <a:solidFill>
                  <a:schemeClr val="lt2"/>
                </a:solidFill>
                <a:latin typeface="Corbel"/>
                <a:ea typeface="Corbel"/>
                <a:cs typeface="Corbel"/>
                <a:sym typeface="Corbel"/>
              </a:defRPr>
            </a:lvl1pPr>
            <a:lvl2pPr lvl="1" marR="0" rtl="0" algn="ctr">
              <a:lnSpc>
                <a:spcPct val="112000"/>
              </a:lnSpc>
              <a:spcBef>
                <a:spcPts val="675"/>
              </a:spcBef>
              <a:spcAft>
                <a:spcPts val="0"/>
              </a:spcAft>
              <a:buClr>
                <a:srgbClr val="FEFEFE"/>
              </a:buClr>
              <a:buSzPts val="1500"/>
              <a:buFont typeface="Corbel"/>
              <a:buNone/>
              <a:defRPr b="0" i="0" sz="1500" u="none" cap="none" strike="noStrike">
                <a:solidFill>
                  <a:srgbClr val="FEFEFE"/>
                </a:solidFill>
                <a:latin typeface="Corbel"/>
                <a:ea typeface="Corbel"/>
                <a:cs typeface="Corbel"/>
                <a:sym typeface="Corbel"/>
              </a:defRPr>
            </a:lvl2pPr>
            <a:lvl3pPr lvl="2" marR="0" rtl="0" algn="ctr">
              <a:lnSpc>
                <a:spcPct val="112000"/>
              </a:lnSpc>
              <a:spcBef>
                <a:spcPts val="675"/>
              </a:spcBef>
              <a:spcAft>
                <a:spcPts val="0"/>
              </a:spcAft>
              <a:buClr>
                <a:srgbClr val="FEFEFE"/>
              </a:buClr>
              <a:buSzPts val="1350"/>
              <a:buFont typeface="Arial"/>
              <a:buNone/>
              <a:defRPr b="0" i="0" sz="1350" u="none" cap="none" strike="noStrike">
                <a:solidFill>
                  <a:srgbClr val="FEFEFE"/>
                </a:solidFill>
                <a:latin typeface="Corbel"/>
                <a:ea typeface="Corbel"/>
                <a:cs typeface="Corbel"/>
                <a:sym typeface="Corbel"/>
              </a:defRPr>
            </a:lvl3pPr>
            <a:lvl4pPr lvl="3" marR="0" rtl="0" algn="ctr">
              <a:lnSpc>
                <a:spcPct val="112000"/>
              </a:lnSpc>
              <a:spcBef>
                <a:spcPts val="675"/>
              </a:spcBef>
              <a:spcAft>
                <a:spcPts val="0"/>
              </a:spcAft>
              <a:buClr>
                <a:srgbClr val="FEFEFE"/>
              </a:buClr>
              <a:buSzPts val="1200"/>
              <a:buFont typeface="Corbel"/>
              <a:buNone/>
              <a:defRPr b="0" i="0" sz="1200" u="none" cap="none" strike="noStrike">
                <a:solidFill>
                  <a:srgbClr val="FEFEFE"/>
                </a:solidFill>
                <a:latin typeface="Corbel"/>
                <a:ea typeface="Corbel"/>
                <a:cs typeface="Corbel"/>
                <a:sym typeface="Corbel"/>
              </a:defRPr>
            </a:lvl4pPr>
            <a:lvl5pPr lvl="4" marR="0" rtl="0" algn="ctr">
              <a:lnSpc>
                <a:spcPct val="112000"/>
              </a:lnSpc>
              <a:spcBef>
                <a:spcPts val="675"/>
              </a:spcBef>
              <a:spcAft>
                <a:spcPts val="0"/>
              </a:spcAft>
              <a:buClr>
                <a:srgbClr val="FEFEFE"/>
              </a:buClr>
              <a:buSzPts val="1200"/>
              <a:buFont typeface="Arial"/>
              <a:buNone/>
              <a:defRPr b="0" i="1" sz="1200" u="none" cap="none" strike="noStrike">
                <a:solidFill>
                  <a:srgbClr val="FEFEFE"/>
                </a:solidFill>
                <a:latin typeface="Corbel"/>
                <a:ea typeface="Corbel"/>
                <a:cs typeface="Corbel"/>
                <a:sym typeface="Corbel"/>
              </a:defRPr>
            </a:lvl5pPr>
            <a:lvl6pPr lvl="5" marR="0" rtl="0" algn="ctr">
              <a:lnSpc>
                <a:spcPct val="112000"/>
              </a:lnSpc>
              <a:spcBef>
                <a:spcPts val="975"/>
              </a:spcBef>
              <a:spcAft>
                <a:spcPts val="0"/>
              </a:spcAft>
              <a:buClr>
                <a:srgbClr val="FEFEFE"/>
              </a:buClr>
              <a:buSzPts val="1200"/>
              <a:buFont typeface="Corbel"/>
              <a:buNone/>
              <a:defRPr b="0" i="0" sz="1200" u="none" cap="none" strike="noStrike">
                <a:solidFill>
                  <a:srgbClr val="FEFEFE"/>
                </a:solidFill>
                <a:latin typeface="Corbel"/>
                <a:ea typeface="Corbel"/>
                <a:cs typeface="Corbel"/>
                <a:sym typeface="Corbel"/>
              </a:defRPr>
            </a:lvl6pPr>
            <a:lvl7pPr lvl="6" marR="0" rtl="0" algn="ctr">
              <a:lnSpc>
                <a:spcPct val="112000"/>
              </a:lnSpc>
              <a:spcBef>
                <a:spcPts val="975"/>
              </a:spcBef>
              <a:spcAft>
                <a:spcPts val="0"/>
              </a:spcAft>
              <a:buClr>
                <a:srgbClr val="FEFEFE"/>
              </a:buClr>
              <a:buSzPts val="1200"/>
              <a:buFont typeface="Arial"/>
              <a:buNone/>
              <a:defRPr b="0" i="1" sz="1200" u="none" cap="none" strike="noStrike">
                <a:solidFill>
                  <a:srgbClr val="FEFEFE"/>
                </a:solidFill>
                <a:latin typeface="Corbel"/>
                <a:ea typeface="Corbel"/>
                <a:cs typeface="Corbel"/>
                <a:sym typeface="Corbel"/>
              </a:defRPr>
            </a:lvl7pPr>
            <a:lvl8pPr lvl="7" marR="0" rtl="0" algn="ctr">
              <a:lnSpc>
                <a:spcPct val="112000"/>
              </a:lnSpc>
              <a:spcBef>
                <a:spcPts val="975"/>
              </a:spcBef>
              <a:spcAft>
                <a:spcPts val="0"/>
              </a:spcAft>
              <a:buClr>
                <a:srgbClr val="FEFEFE"/>
              </a:buClr>
              <a:buSzPts val="1200"/>
              <a:buFont typeface="Corbel"/>
              <a:buNone/>
              <a:defRPr b="0" i="0" sz="1200" u="none" cap="none" strike="noStrike">
                <a:solidFill>
                  <a:srgbClr val="FEFEFE"/>
                </a:solidFill>
                <a:latin typeface="Corbel"/>
                <a:ea typeface="Corbel"/>
                <a:cs typeface="Corbel"/>
                <a:sym typeface="Corbel"/>
              </a:defRPr>
            </a:lvl8pPr>
            <a:lvl9pPr lvl="8" marR="0" rtl="0" algn="ctr">
              <a:lnSpc>
                <a:spcPct val="112000"/>
              </a:lnSpc>
              <a:spcBef>
                <a:spcPts val="975"/>
              </a:spcBef>
              <a:spcAft>
                <a:spcPts val="0"/>
              </a:spcAft>
              <a:buClr>
                <a:srgbClr val="FEFEFE"/>
              </a:buClr>
              <a:buSzPts val="1200"/>
              <a:buFont typeface="Arial"/>
              <a:buNone/>
              <a:defRPr b="0" i="1" sz="1200" u="none" cap="none" strike="noStrike">
                <a:solidFill>
                  <a:srgbClr val="FEFEFE"/>
                </a:solidFill>
                <a:latin typeface="Corbel"/>
                <a:ea typeface="Corbel"/>
                <a:cs typeface="Corbel"/>
                <a:sym typeface="Corbel"/>
              </a:defRPr>
            </a:lvl9pPr>
          </a:lstStyle>
          <a:p/>
        </p:txBody>
      </p:sp>
      <p:sp>
        <p:nvSpPr>
          <p:cNvPr id="48" name="Shape 48"/>
          <p:cNvSpPr txBox="1"/>
          <p:nvPr>
            <p:ph idx="10" type="dt"/>
          </p:nvPr>
        </p:nvSpPr>
        <p:spPr>
          <a:xfrm>
            <a:off x="816685" y="4735830"/>
            <a:ext cx="1197467" cy="273844"/>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SzPts val="1400"/>
              <a:buNone/>
              <a:defRPr b="0" i="1" sz="900" u="none" cap="none" strike="noStrike">
                <a:solidFill>
                  <a:schemeClr val="lt2"/>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9" name="Shape 49"/>
          <p:cNvSpPr txBox="1"/>
          <p:nvPr>
            <p:ph idx="11" type="ftr"/>
          </p:nvPr>
        </p:nvSpPr>
        <p:spPr>
          <a:xfrm>
            <a:off x="2250444" y="4735830"/>
            <a:ext cx="3842012" cy="273844"/>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SzPts val="1400"/>
              <a:buNone/>
              <a:defRPr b="0" i="1" sz="900" u="none" cap="none" strike="noStrike">
                <a:solidFill>
                  <a:schemeClr val="lt2"/>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0" name="Shape 50"/>
          <p:cNvSpPr txBox="1"/>
          <p:nvPr>
            <p:ph idx="12" type="sldNum"/>
          </p:nvPr>
        </p:nvSpPr>
        <p:spPr>
          <a:xfrm>
            <a:off x="8838008" y="1062162"/>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accent1"/>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cxnSp>
        <p:nvCxnSpPr>
          <p:cNvPr id="51" name="Shape 51" title="Verticle Rule Line"/>
          <p:cNvCxnSpPr/>
          <p:nvPr/>
        </p:nvCxnSpPr>
        <p:spPr>
          <a:xfrm>
            <a:off x="580391" y="942975"/>
            <a:ext cx="0" cy="4200525"/>
          </a:xfrm>
          <a:prstGeom prst="straightConnector1">
            <a:avLst/>
          </a:prstGeom>
          <a:noFill/>
          <a:ln cap="flat" cmpd="sng" w="25400">
            <a:solidFill>
              <a:schemeClr val="lt2"/>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2" name="Shape 52"/>
        <p:cNvGrpSpPr/>
        <p:nvPr/>
      </p:nvGrpSpPr>
      <p:grpSpPr>
        <a:xfrm>
          <a:off x="0" y="0"/>
          <a:ext cx="0" cy="0"/>
          <a:chOff x="0" y="0"/>
          <a:chExt cx="0" cy="0"/>
        </a:xfrm>
      </p:grpSpPr>
      <p:sp>
        <p:nvSpPr>
          <p:cNvPr id="53" name="Shape 53"/>
          <p:cNvSpPr txBox="1"/>
          <p:nvPr>
            <p:ph type="title"/>
          </p:nvPr>
        </p:nvSpPr>
        <p:spPr>
          <a:xfrm>
            <a:off x="571500" y="419759"/>
            <a:ext cx="2875430" cy="3714369"/>
          </a:xfrm>
          <a:prstGeom prst="rect">
            <a:avLst/>
          </a:prstGeom>
          <a:noFill/>
          <a:ln>
            <a:noFill/>
          </a:ln>
        </p:spPr>
        <p:txBody>
          <a:bodyPr anchorCtr="0" anchor="t" bIns="91425" lIns="91425" spcFirstLastPara="1" rIns="91425" wrap="square" tIns="91425"/>
          <a:lstStyle>
            <a:lvl1pPr lvl="0" marR="0" rtl="0" algn="r">
              <a:lnSpc>
                <a:spcPct val="90000"/>
              </a:lnSpc>
              <a:spcBef>
                <a:spcPts val="0"/>
              </a:spcBef>
              <a:spcAft>
                <a:spcPts val="0"/>
              </a:spcAft>
              <a:buClr>
                <a:schemeClr val="accent1"/>
              </a:buClr>
              <a:buSzPts val="3750"/>
              <a:buFont typeface="Century Schoolbook"/>
              <a:buNone/>
              <a:defRPr b="0" i="1" sz="3750"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 name="Shape 54"/>
          <p:cNvSpPr txBox="1"/>
          <p:nvPr>
            <p:ph idx="1" type="body"/>
          </p:nvPr>
        </p:nvSpPr>
        <p:spPr>
          <a:xfrm>
            <a:off x="3886200" y="426800"/>
            <a:ext cx="4686299" cy="4241367"/>
          </a:xfrm>
          <a:prstGeom prst="rect">
            <a:avLst/>
          </a:prstGeom>
          <a:noFill/>
          <a:ln>
            <a:noFill/>
          </a:ln>
        </p:spPr>
        <p:txBody>
          <a:bodyPr anchorCtr="0" anchor="t" bIns="91425" lIns="91425" spcFirstLastPara="1" rIns="91425" wrap="square" tIns="91425"/>
          <a:lstStyle>
            <a:lvl1pPr indent="-323850" lvl="0" marL="457200" marR="0" rtl="0" algn="l">
              <a:lnSpc>
                <a:spcPct val="112000"/>
              </a:lnSpc>
              <a:spcBef>
                <a:spcPts val="675"/>
              </a:spcBef>
              <a:spcAft>
                <a:spcPts val="0"/>
              </a:spcAft>
              <a:buClr>
                <a:srgbClr val="262626"/>
              </a:buClr>
              <a:buSzPts val="1500"/>
              <a:buFont typeface="Arial"/>
              <a:buChar char="•"/>
              <a:defRPr b="0" i="0" sz="1500" u="none" cap="none" strike="noStrike">
                <a:solidFill>
                  <a:srgbClr val="262626"/>
                </a:solidFill>
                <a:latin typeface="Corbel"/>
                <a:ea typeface="Corbel"/>
                <a:cs typeface="Corbel"/>
                <a:sym typeface="Corbel"/>
              </a:defRPr>
            </a:lvl1pPr>
            <a:lvl2pPr indent="-314325" lvl="1" marL="914400" marR="0" rtl="0" algn="l">
              <a:lnSpc>
                <a:spcPct val="112000"/>
              </a:lnSpc>
              <a:spcBef>
                <a:spcPts val="675"/>
              </a:spcBef>
              <a:spcAft>
                <a:spcPts val="0"/>
              </a:spcAft>
              <a:buClr>
                <a:srgbClr val="262626"/>
              </a:buClr>
              <a:buSzPts val="1350"/>
              <a:buFont typeface="Corbel"/>
              <a:buChar char="–"/>
              <a:defRPr b="0" i="0" sz="1350" u="none" cap="none" strike="noStrike">
                <a:solidFill>
                  <a:srgbClr val="262626"/>
                </a:solidFill>
                <a:latin typeface="Corbel"/>
                <a:ea typeface="Corbel"/>
                <a:cs typeface="Corbel"/>
                <a:sym typeface="Corbel"/>
              </a:defRPr>
            </a:lvl2pPr>
            <a:lvl3pPr indent="-304800" lvl="2" marL="1371600" marR="0" rtl="0" algn="l">
              <a:lnSpc>
                <a:spcPct val="112000"/>
              </a:lnSpc>
              <a:spcBef>
                <a:spcPts val="675"/>
              </a:spcBef>
              <a:spcAft>
                <a:spcPts val="0"/>
              </a:spcAft>
              <a:buClr>
                <a:srgbClr val="262626"/>
              </a:buClr>
              <a:buSzPts val="1200"/>
              <a:buFont typeface="Arial"/>
              <a:buChar char="•"/>
              <a:defRPr b="0" i="0" sz="1200" u="none" cap="none" strike="noStrike">
                <a:solidFill>
                  <a:srgbClr val="262626"/>
                </a:solidFill>
                <a:latin typeface="Corbel"/>
                <a:ea typeface="Corbel"/>
                <a:cs typeface="Corbel"/>
                <a:sym typeface="Corbel"/>
              </a:defRPr>
            </a:lvl3pPr>
            <a:lvl4pPr indent="-295275" lvl="3" marL="1828800" marR="0" rtl="0" algn="l">
              <a:lnSpc>
                <a:spcPct val="112000"/>
              </a:lnSpc>
              <a:spcBef>
                <a:spcPts val="6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4pPr>
            <a:lvl5pPr indent="-295275" lvl="4" marL="2286000" marR="0" rtl="0" algn="l">
              <a:lnSpc>
                <a:spcPct val="112000"/>
              </a:lnSpc>
              <a:spcBef>
                <a:spcPts val="6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5pPr>
            <a:lvl6pPr indent="-295275" lvl="5" marL="27432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6pPr>
            <a:lvl7pPr indent="-295275" lvl="6" marL="32004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7pPr>
            <a:lvl8pPr indent="-295275" lvl="7" marL="36576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8pPr>
            <a:lvl9pPr indent="-295275" lvl="8" marL="41148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9pPr>
          </a:lstStyle>
          <a:p/>
        </p:txBody>
      </p:sp>
      <p:sp>
        <p:nvSpPr>
          <p:cNvPr id="55" name="Shape 55"/>
          <p:cNvSpPr txBox="1"/>
          <p:nvPr>
            <p:ph idx="10" type="dt"/>
          </p:nvPr>
        </p:nvSpPr>
        <p:spPr>
          <a:xfrm>
            <a:off x="571501" y="4447545"/>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75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6" name="Shape 56"/>
          <p:cNvSpPr txBox="1"/>
          <p:nvPr>
            <p:ph idx="11" type="ftr"/>
          </p:nvPr>
        </p:nvSpPr>
        <p:spPr>
          <a:xfrm>
            <a:off x="571501" y="4735830"/>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1"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7" name="Shape 57"/>
          <p:cNvSpPr txBox="1"/>
          <p:nvPr>
            <p:ph idx="12" type="sldNum"/>
          </p:nvPr>
        </p:nvSpPr>
        <p:spPr>
          <a:xfrm>
            <a:off x="8838008" y="4205694"/>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8" name="Shape 58"/>
        <p:cNvGrpSpPr/>
        <p:nvPr/>
      </p:nvGrpSpPr>
      <p:grpSpPr>
        <a:xfrm>
          <a:off x="0" y="0"/>
          <a:ext cx="0" cy="0"/>
          <a:chOff x="0" y="0"/>
          <a:chExt cx="0" cy="0"/>
        </a:xfrm>
      </p:grpSpPr>
      <p:sp>
        <p:nvSpPr>
          <p:cNvPr id="59" name="Shape 59"/>
          <p:cNvSpPr txBox="1"/>
          <p:nvPr>
            <p:ph type="title"/>
          </p:nvPr>
        </p:nvSpPr>
        <p:spPr>
          <a:xfrm>
            <a:off x="571500" y="419759"/>
            <a:ext cx="2875430" cy="3714369"/>
          </a:xfrm>
          <a:prstGeom prst="rect">
            <a:avLst/>
          </a:prstGeom>
          <a:noFill/>
          <a:ln>
            <a:noFill/>
          </a:ln>
        </p:spPr>
        <p:txBody>
          <a:bodyPr anchorCtr="0" anchor="t" bIns="91425" lIns="91425" spcFirstLastPara="1" rIns="91425" wrap="square" tIns="91425"/>
          <a:lstStyle>
            <a:lvl1pPr lvl="0" marR="0" rtl="0" algn="r">
              <a:lnSpc>
                <a:spcPct val="90000"/>
              </a:lnSpc>
              <a:spcBef>
                <a:spcPts val="0"/>
              </a:spcBef>
              <a:spcAft>
                <a:spcPts val="0"/>
              </a:spcAft>
              <a:buClr>
                <a:schemeClr val="accent1"/>
              </a:buClr>
              <a:buSzPts val="3750"/>
              <a:buFont typeface="Century Schoolbook"/>
              <a:buNone/>
              <a:defRPr b="0" i="1" sz="3750"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Shape 60"/>
          <p:cNvSpPr txBox="1"/>
          <p:nvPr>
            <p:ph idx="1" type="body"/>
          </p:nvPr>
        </p:nvSpPr>
        <p:spPr>
          <a:xfrm>
            <a:off x="3886200" y="405471"/>
            <a:ext cx="4686300" cy="1866710"/>
          </a:xfrm>
          <a:prstGeom prst="rect">
            <a:avLst/>
          </a:prstGeom>
          <a:noFill/>
          <a:ln>
            <a:noFill/>
          </a:ln>
        </p:spPr>
        <p:txBody>
          <a:bodyPr anchorCtr="0" anchor="t" bIns="91425" lIns="91425" spcFirstLastPara="1" rIns="91425" wrap="square" tIns="91425"/>
          <a:lstStyle>
            <a:lvl1pPr indent="-323850" lvl="0" marL="457200" marR="0" rtl="0" algn="l">
              <a:lnSpc>
                <a:spcPct val="112000"/>
              </a:lnSpc>
              <a:spcBef>
                <a:spcPts val="675"/>
              </a:spcBef>
              <a:spcAft>
                <a:spcPts val="0"/>
              </a:spcAft>
              <a:buClr>
                <a:srgbClr val="262626"/>
              </a:buClr>
              <a:buSzPts val="1500"/>
              <a:buFont typeface="Arial"/>
              <a:buChar char="•"/>
              <a:defRPr b="0" i="0" sz="1500" u="none" cap="none" strike="noStrike">
                <a:solidFill>
                  <a:srgbClr val="262626"/>
                </a:solidFill>
                <a:latin typeface="Corbel"/>
                <a:ea typeface="Corbel"/>
                <a:cs typeface="Corbel"/>
                <a:sym typeface="Corbel"/>
              </a:defRPr>
            </a:lvl1pPr>
            <a:lvl2pPr indent="-314325" lvl="1" marL="914400" marR="0" rtl="0" algn="l">
              <a:lnSpc>
                <a:spcPct val="112000"/>
              </a:lnSpc>
              <a:spcBef>
                <a:spcPts val="675"/>
              </a:spcBef>
              <a:spcAft>
                <a:spcPts val="0"/>
              </a:spcAft>
              <a:buClr>
                <a:srgbClr val="262626"/>
              </a:buClr>
              <a:buSzPts val="1350"/>
              <a:buFont typeface="Corbel"/>
              <a:buChar char="–"/>
              <a:defRPr b="0" i="0" sz="1350" u="none" cap="none" strike="noStrike">
                <a:solidFill>
                  <a:srgbClr val="262626"/>
                </a:solidFill>
                <a:latin typeface="Corbel"/>
                <a:ea typeface="Corbel"/>
                <a:cs typeface="Corbel"/>
                <a:sym typeface="Corbel"/>
              </a:defRPr>
            </a:lvl2pPr>
            <a:lvl3pPr indent="-304800" lvl="2" marL="1371600" marR="0" rtl="0" algn="l">
              <a:lnSpc>
                <a:spcPct val="112000"/>
              </a:lnSpc>
              <a:spcBef>
                <a:spcPts val="675"/>
              </a:spcBef>
              <a:spcAft>
                <a:spcPts val="0"/>
              </a:spcAft>
              <a:buClr>
                <a:srgbClr val="262626"/>
              </a:buClr>
              <a:buSzPts val="1200"/>
              <a:buFont typeface="Arial"/>
              <a:buChar char="•"/>
              <a:defRPr b="0" i="0" sz="1200" u="none" cap="none" strike="noStrike">
                <a:solidFill>
                  <a:srgbClr val="262626"/>
                </a:solidFill>
                <a:latin typeface="Corbel"/>
                <a:ea typeface="Corbel"/>
                <a:cs typeface="Corbel"/>
                <a:sym typeface="Corbel"/>
              </a:defRPr>
            </a:lvl3pPr>
            <a:lvl4pPr indent="-295275" lvl="3" marL="1828800" marR="0" rtl="0" algn="l">
              <a:lnSpc>
                <a:spcPct val="112000"/>
              </a:lnSpc>
              <a:spcBef>
                <a:spcPts val="6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4pPr>
            <a:lvl5pPr indent="-295275" lvl="4" marL="2286000" marR="0" rtl="0" algn="l">
              <a:lnSpc>
                <a:spcPct val="112000"/>
              </a:lnSpc>
              <a:spcBef>
                <a:spcPts val="6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5pPr>
            <a:lvl6pPr indent="-295275" lvl="5" marL="27432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6pPr>
            <a:lvl7pPr indent="-295275" lvl="6" marL="32004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7pPr>
            <a:lvl8pPr indent="-295275" lvl="7" marL="36576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8pPr>
            <a:lvl9pPr indent="-295275" lvl="8" marL="41148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9pPr>
          </a:lstStyle>
          <a:p/>
        </p:txBody>
      </p:sp>
      <p:sp>
        <p:nvSpPr>
          <p:cNvPr id="61" name="Shape 61"/>
          <p:cNvSpPr txBox="1"/>
          <p:nvPr>
            <p:ph idx="2" type="body"/>
          </p:nvPr>
        </p:nvSpPr>
        <p:spPr>
          <a:xfrm>
            <a:off x="3886200" y="2784350"/>
            <a:ext cx="4686300" cy="1861671"/>
          </a:xfrm>
          <a:prstGeom prst="rect">
            <a:avLst/>
          </a:prstGeom>
          <a:noFill/>
          <a:ln>
            <a:noFill/>
          </a:ln>
        </p:spPr>
        <p:txBody>
          <a:bodyPr anchorCtr="0" anchor="t" bIns="91425" lIns="91425" spcFirstLastPara="1" rIns="91425" wrap="square" tIns="91425"/>
          <a:lstStyle>
            <a:lvl1pPr indent="-323850" lvl="0" marL="457200" marR="0" rtl="0" algn="l">
              <a:lnSpc>
                <a:spcPct val="112000"/>
              </a:lnSpc>
              <a:spcBef>
                <a:spcPts val="675"/>
              </a:spcBef>
              <a:spcAft>
                <a:spcPts val="0"/>
              </a:spcAft>
              <a:buClr>
                <a:srgbClr val="262626"/>
              </a:buClr>
              <a:buSzPts val="1500"/>
              <a:buFont typeface="Arial"/>
              <a:buChar char="•"/>
              <a:defRPr b="0" i="0" sz="1500" u="none" cap="none" strike="noStrike">
                <a:solidFill>
                  <a:srgbClr val="262626"/>
                </a:solidFill>
                <a:latin typeface="Corbel"/>
                <a:ea typeface="Corbel"/>
                <a:cs typeface="Corbel"/>
                <a:sym typeface="Corbel"/>
              </a:defRPr>
            </a:lvl1pPr>
            <a:lvl2pPr indent="-314325" lvl="1" marL="914400" marR="0" rtl="0" algn="l">
              <a:lnSpc>
                <a:spcPct val="112000"/>
              </a:lnSpc>
              <a:spcBef>
                <a:spcPts val="675"/>
              </a:spcBef>
              <a:spcAft>
                <a:spcPts val="0"/>
              </a:spcAft>
              <a:buClr>
                <a:srgbClr val="262626"/>
              </a:buClr>
              <a:buSzPts val="1350"/>
              <a:buFont typeface="Corbel"/>
              <a:buChar char="–"/>
              <a:defRPr b="0" i="0" sz="1350" u="none" cap="none" strike="noStrike">
                <a:solidFill>
                  <a:srgbClr val="262626"/>
                </a:solidFill>
                <a:latin typeface="Corbel"/>
                <a:ea typeface="Corbel"/>
                <a:cs typeface="Corbel"/>
                <a:sym typeface="Corbel"/>
              </a:defRPr>
            </a:lvl2pPr>
            <a:lvl3pPr indent="-304800" lvl="2" marL="1371600" marR="0" rtl="0" algn="l">
              <a:lnSpc>
                <a:spcPct val="112000"/>
              </a:lnSpc>
              <a:spcBef>
                <a:spcPts val="675"/>
              </a:spcBef>
              <a:spcAft>
                <a:spcPts val="0"/>
              </a:spcAft>
              <a:buClr>
                <a:srgbClr val="262626"/>
              </a:buClr>
              <a:buSzPts val="1200"/>
              <a:buFont typeface="Arial"/>
              <a:buChar char="•"/>
              <a:defRPr b="0" i="0" sz="1200" u="none" cap="none" strike="noStrike">
                <a:solidFill>
                  <a:srgbClr val="262626"/>
                </a:solidFill>
                <a:latin typeface="Corbel"/>
                <a:ea typeface="Corbel"/>
                <a:cs typeface="Corbel"/>
                <a:sym typeface="Corbel"/>
              </a:defRPr>
            </a:lvl3pPr>
            <a:lvl4pPr indent="-295275" lvl="3" marL="1828800" marR="0" rtl="0" algn="l">
              <a:lnSpc>
                <a:spcPct val="112000"/>
              </a:lnSpc>
              <a:spcBef>
                <a:spcPts val="6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4pPr>
            <a:lvl5pPr indent="-295275" lvl="4" marL="2286000" marR="0" rtl="0" algn="l">
              <a:lnSpc>
                <a:spcPct val="112000"/>
              </a:lnSpc>
              <a:spcBef>
                <a:spcPts val="6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5pPr>
            <a:lvl6pPr indent="-295275" lvl="5" marL="27432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6pPr>
            <a:lvl7pPr indent="-295275" lvl="6" marL="32004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7pPr>
            <a:lvl8pPr indent="-295275" lvl="7" marL="36576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8pPr>
            <a:lvl9pPr indent="-295275" lvl="8" marL="41148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9pPr>
          </a:lstStyle>
          <a:p/>
        </p:txBody>
      </p:sp>
      <p:sp>
        <p:nvSpPr>
          <p:cNvPr id="62" name="Shape 62"/>
          <p:cNvSpPr txBox="1"/>
          <p:nvPr>
            <p:ph idx="10" type="dt"/>
          </p:nvPr>
        </p:nvSpPr>
        <p:spPr>
          <a:xfrm>
            <a:off x="571501" y="4447545"/>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75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3" name="Shape 63"/>
          <p:cNvSpPr txBox="1"/>
          <p:nvPr>
            <p:ph idx="11" type="ftr"/>
          </p:nvPr>
        </p:nvSpPr>
        <p:spPr>
          <a:xfrm>
            <a:off x="571501" y="4735830"/>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1"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4" name="Shape 64"/>
          <p:cNvSpPr txBox="1"/>
          <p:nvPr>
            <p:ph idx="12" type="sldNum"/>
          </p:nvPr>
        </p:nvSpPr>
        <p:spPr>
          <a:xfrm>
            <a:off x="8838008" y="4205694"/>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5" name="Shape 65"/>
        <p:cNvGrpSpPr/>
        <p:nvPr/>
      </p:nvGrpSpPr>
      <p:grpSpPr>
        <a:xfrm>
          <a:off x="0" y="0"/>
          <a:ext cx="0" cy="0"/>
          <a:chOff x="0" y="0"/>
          <a:chExt cx="0" cy="0"/>
        </a:xfrm>
      </p:grpSpPr>
      <p:sp>
        <p:nvSpPr>
          <p:cNvPr id="66" name="Shape 66"/>
          <p:cNvSpPr txBox="1"/>
          <p:nvPr>
            <p:ph type="title"/>
          </p:nvPr>
        </p:nvSpPr>
        <p:spPr>
          <a:xfrm>
            <a:off x="571500" y="418338"/>
            <a:ext cx="2873502" cy="3717036"/>
          </a:xfrm>
          <a:prstGeom prst="rect">
            <a:avLst/>
          </a:prstGeom>
          <a:noFill/>
          <a:ln>
            <a:noFill/>
          </a:ln>
        </p:spPr>
        <p:txBody>
          <a:bodyPr anchorCtr="0" anchor="t" bIns="91425" lIns="91425" spcFirstLastPara="1" rIns="91425" wrap="square" tIns="91425"/>
          <a:lstStyle>
            <a:lvl1pPr lvl="0" marR="0" rtl="0" algn="r">
              <a:lnSpc>
                <a:spcPct val="90000"/>
              </a:lnSpc>
              <a:spcBef>
                <a:spcPts val="0"/>
              </a:spcBef>
              <a:spcAft>
                <a:spcPts val="0"/>
              </a:spcAft>
              <a:buClr>
                <a:schemeClr val="accent1"/>
              </a:buClr>
              <a:buSzPts val="3750"/>
              <a:buFont typeface="Century Schoolbook"/>
              <a:buNone/>
              <a:defRPr b="0" i="1" sz="3750"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Shape 67"/>
          <p:cNvSpPr txBox="1"/>
          <p:nvPr>
            <p:ph idx="1" type="body"/>
          </p:nvPr>
        </p:nvSpPr>
        <p:spPr>
          <a:xfrm>
            <a:off x="3886200" y="418549"/>
            <a:ext cx="4684014" cy="685800"/>
          </a:xfrm>
          <a:prstGeom prst="rect">
            <a:avLst/>
          </a:prstGeom>
          <a:noFill/>
          <a:ln>
            <a:noFill/>
          </a:ln>
        </p:spPr>
        <p:txBody>
          <a:bodyPr anchorCtr="0" anchor="b" bIns="91425" lIns="91425" spcFirstLastPara="1" rIns="91425" wrap="square" tIns="91425"/>
          <a:lstStyle>
            <a:lvl1pPr indent="-228600" lvl="0" marL="457200" marR="0" rtl="0" algn="l">
              <a:lnSpc>
                <a:spcPct val="113000"/>
              </a:lnSpc>
              <a:spcBef>
                <a:spcPts val="0"/>
              </a:spcBef>
              <a:spcAft>
                <a:spcPts val="0"/>
              </a:spcAft>
              <a:buClr>
                <a:srgbClr val="262626"/>
              </a:buClr>
              <a:buSzPts val="1800"/>
              <a:buFont typeface="Arial"/>
              <a:buNone/>
              <a:defRPr b="0" i="1" sz="1800" u="none" cap="none" strike="noStrike">
                <a:solidFill>
                  <a:srgbClr val="262626"/>
                </a:solidFill>
                <a:latin typeface="Corbel"/>
                <a:ea typeface="Corbel"/>
                <a:cs typeface="Corbel"/>
                <a:sym typeface="Corbel"/>
              </a:defRPr>
            </a:lvl1pPr>
            <a:lvl2pPr indent="-228600" lvl="1" marL="914400" marR="0" rtl="0" algn="l">
              <a:lnSpc>
                <a:spcPct val="112000"/>
              </a:lnSpc>
              <a:spcBef>
                <a:spcPts val="675"/>
              </a:spcBef>
              <a:spcAft>
                <a:spcPts val="0"/>
              </a:spcAft>
              <a:buClr>
                <a:srgbClr val="262626"/>
              </a:buClr>
              <a:buSzPts val="1500"/>
              <a:buFont typeface="Corbel"/>
              <a:buNone/>
              <a:defRPr b="1" i="0" sz="1500" u="none" cap="none" strike="noStrike">
                <a:solidFill>
                  <a:srgbClr val="262626"/>
                </a:solidFill>
                <a:latin typeface="Corbel"/>
                <a:ea typeface="Corbel"/>
                <a:cs typeface="Corbel"/>
                <a:sym typeface="Corbel"/>
              </a:defRPr>
            </a:lvl2pPr>
            <a:lvl3pPr indent="-228600" lvl="2" marL="1371600" marR="0" rtl="0" algn="l">
              <a:lnSpc>
                <a:spcPct val="112000"/>
              </a:lnSpc>
              <a:spcBef>
                <a:spcPts val="675"/>
              </a:spcBef>
              <a:spcAft>
                <a:spcPts val="0"/>
              </a:spcAft>
              <a:buClr>
                <a:srgbClr val="262626"/>
              </a:buClr>
              <a:buSzPts val="1350"/>
              <a:buFont typeface="Arial"/>
              <a:buNone/>
              <a:defRPr b="1" i="0" sz="1350" u="none" cap="none" strike="noStrike">
                <a:solidFill>
                  <a:srgbClr val="262626"/>
                </a:solidFill>
                <a:latin typeface="Corbel"/>
                <a:ea typeface="Corbel"/>
                <a:cs typeface="Corbel"/>
                <a:sym typeface="Corbel"/>
              </a:defRPr>
            </a:lvl3pPr>
            <a:lvl4pPr indent="-228600" lvl="3" marL="1828800" marR="0" rtl="0" algn="l">
              <a:lnSpc>
                <a:spcPct val="112000"/>
              </a:lnSpc>
              <a:spcBef>
                <a:spcPts val="675"/>
              </a:spcBef>
              <a:spcAft>
                <a:spcPts val="0"/>
              </a:spcAft>
              <a:buClr>
                <a:srgbClr val="262626"/>
              </a:buClr>
              <a:buSzPts val="1200"/>
              <a:buFont typeface="Corbel"/>
              <a:buNone/>
              <a:defRPr b="1" i="0" sz="1200" u="none" cap="none" strike="noStrike">
                <a:solidFill>
                  <a:srgbClr val="262626"/>
                </a:solidFill>
                <a:latin typeface="Corbel"/>
                <a:ea typeface="Corbel"/>
                <a:cs typeface="Corbel"/>
                <a:sym typeface="Corbel"/>
              </a:defRPr>
            </a:lvl4pPr>
            <a:lvl5pPr indent="-228600" lvl="4" marL="2286000" marR="0" rtl="0" algn="l">
              <a:lnSpc>
                <a:spcPct val="112000"/>
              </a:lnSpc>
              <a:spcBef>
                <a:spcPts val="675"/>
              </a:spcBef>
              <a:spcAft>
                <a:spcPts val="0"/>
              </a:spcAft>
              <a:buClr>
                <a:srgbClr val="262626"/>
              </a:buClr>
              <a:buSzPts val="1200"/>
              <a:buFont typeface="Arial"/>
              <a:buNone/>
              <a:defRPr b="1" i="1" sz="1200" u="none" cap="none" strike="noStrike">
                <a:solidFill>
                  <a:srgbClr val="262626"/>
                </a:solidFill>
                <a:latin typeface="Corbel"/>
                <a:ea typeface="Corbel"/>
                <a:cs typeface="Corbel"/>
                <a:sym typeface="Corbel"/>
              </a:defRPr>
            </a:lvl5pPr>
            <a:lvl6pPr indent="-228600" lvl="5" marL="2743200" marR="0" rtl="0" algn="l">
              <a:lnSpc>
                <a:spcPct val="112000"/>
              </a:lnSpc>
              <a:spcBef>
                <a:spcPts val="975"/>
              </a:spcBef>
              <a:spcAft>
                <a:spcPts val="0"/>
              </a:spcAft>
              <a:buClr>
                <a:srgbClr val="262626"/>
              </a:buClr>
              <a:buSzPts val="1200"/>
              <a:buFont typeface="Corbel"/>
              <a:buNone/>
              <a:defRPr b="1" i="0" sz="1200" u="none" cap="none" strike="noStrike">
                <a:solidFill>
                  <a:srgbClr val="262626"/>
                </a:solidFill>
                <a:latin typeface="Corbel"/>
                <a:ea typeface="Corbel"/>
                <a:cs typeface="Corbel"/>
                <a:sym typeface="Corbel"/>
              </a:defRPr>
            </a:lvl6pPr>
            <a:lvl7pPr indent="-228600" lvl="6" marL="3200400" marR="0" rtl="0" algn="l">
              <a:lnSpc>
                <a:spcPct val="112000"/>
              </a:lnSpc>
              <a:spcBef>
                <a:spcPts val="975"/>
              </a:spcBef>
              <a:spcAft>
                <a:spcPts val="0"/>
              </a:spcAft>
              <a:buClr>
                <a:srgbClr val="262626"/>
              </a:buClr>
              <a:buSzPts val="1200"/>
              <a:buFont typeface="Arial"/>
              <a:buNone/>
              <a:defRPr b="1" i="1" sz="1200" u="none" cap="none" strike="noStrike">
                <a:solidFill>
                  <a:srgbClr val="262626"/>
                </a:solidFill>
                <a:latin typeface="Corbel"/>
                <a:ea typeface="Corbel"/>
                <a:cs typeface="Corbel"/>
                <a:sym typeface="Corbel"/>
              </a:defRPr>
            </a:lvl7pPr>
            <a:lvl8pPr indent="-228600" lvl="7" marL="3657600" marR="0" rtl="0" algn="l">
              <a:lnSpc>
                <a:spcPct val="112000"/>
              </a:lnSpc>
              <a:spcBef>
                <a:spcPts val="975"/>
              </a:spcBef>
              <a:spcAft>
                <a:spcPts val="0"/>
              </a:spcAft>
              <a:buClr>
                <a:srgbClr val="262626"/>
              </a:buClr>
              <a:buSzPts val="1200"/>
              <a:buFont typeface="Corbel"/>
              <a:buNone/>
              <a:defRPr b="1" i="0" sz="1200" u="none" cap="none" strike="noStrike">
                <a:solidFill>
                  <a:srgbClr val="262626"/>
                </a:solidFill>
                <a:latin typeface="Corbel"/>
                <a:ea typeface="Corbel"/>
                <a:cs typeface="Corbel"/>
                <a:sym typeface="Corbel"/>
              </a:defRPr>
            </a:lvl8pPr>
            <a:lvl9pPr indent="-228600" lvl="8" marL="4114800" marR="0" rtl="0" algn="l">
              <a:lnSpc>
                <a:spcPct val="112000"/>
              </a:lnSpc>
              <a:spcBef>
                <a:spcPts val="975"/>
              </a:spcBef>
              <a:spcAft>
                <a:spcPts val="0"/>
              </a:spcAft>
              <a:buClr>
                <a:srgbClr val="262626"/>
              </a:buClr>
              <a:buSzPts val="1200"/>
              <a:buFont typeface="Arial"/>
              <a:buNone/>
              <a:defRPr b="1" i="1" sz="1200" u="none" cap="none" strike="noStrike">
                <a:solidFill>
                  <a:srgbClr val="262626"/>
                </a:solidFill>
                <a:latin typeface="Corbel"/>
                <a:ea typeface="Corbel"/>
                <a:cs typeface="Corbel"/>
                <a:sym typeface="Corbel"/>
              </a:defRPr>
            </a:lvl9pPr>
          </a:lstStyle>
          <a:p/>
        </p:txBody>
      </p:sp>
      <p:sp>
        <p:nvSpPr>
          <p:cNvPr id="68" name="Shape 68"/>
          <p:cNvSpPr txBox="1"/>
          <p:nvPr>
            <p:ph idx="2" type="body"/>
          </p:nvPr>
        </p:nvSpPr>
        <p:spPr>
          <a:xfrm>
            <a:off x="3886200" y="1145003"/>
            <a:ext cx="4684014" cy="1316736"/>
          </a:xfrm>
          <a:prstGeom prst="rect">
            <a:avLst/>
          </a:prstGeom>
          <a:noFill/>
          <a:ln>
            <a:noFill/>
          </a:ln>
        </p:spPr>
        <p:txBody>
          <a:bodyPr anchorCtr="0" anchor="t" bIns="91425" lIns="91425" spcFirstLastPara="1" rIns="91425" wrap="square" tIns="91425"/>
          <a:lstStyle>
            <a:lvl1pPr indent="-323850" lvl="0" marL="457200" marR="0" rtl="0" algn="l">
              <a:lnSpc>
                <a:spcPct val="112000"/>
              </a:lnSpc>
              <a:spcBef>
                <a:spcPts val="675"/>
              </a:spcBef>
              <a:spcAft>
                <a:spcPts val="0"/>
              </a:spcAft>
              <a:buClr>
                <a:srgbClr val="262626"/>
              </a:buClr>
              <a:buSzPts val="1500"/>
              <a:buFont typeface="Arial"/>
              <a:buChar char="•"/>
              <a:defRPr b="0" i="0" sz="1500" u="none" cap="none" strike="noStrike">
                <a:solidFill>
                  <a:srgbClr val="262626"/>
                </a:solidFill>
                <a:latin typeface="Corbel"/>
                <a:ea typeface="Corbel"/>
                <a:cs typeface="Corbel"/>
                <a:sym typeface="Corbel"/>
              </a:defRPr>
            </a:lvl1pPr>
            <a:lvl2pPr indent="-314325" lvl="1" marL="914400" marR="0" rtl="0" algn="l">
              <a:lnSpc>
                <a:spcPct val="112000"/>
              </a:lnSpc>
              <a:spcBef>
                <a:spcPts val="675"/>
              </a:spcBef>
              <a:spcAft>
                <a:spcPts val="0"/>
              </a:spcAft>
              <a:buClr>
                <a:srgbClr val="262626"/>
              </a:buClr>
              <a:buSzPts val="1350"/>
              <a:buFont typeface="Corbel"/>
              <a:buChar char="–"/>
              <a:defRPr b="0" i="0" sz="1350" u="none" cap="none" strike="noStrike">
                <a:solidFill>
                  <a:srgbClr val="262626"/>
                </a:solidFill>
                <a:latin typeface="Corbel"/>
                <a:ea typeface="Corbel"/>
                <a:cs typeface="Corbel"/>
                <a:sym typeface="Corbel"/>
              </a:defRPr>
            </a:lvl2pPr>
            <a:lvl3pPr indent="-304800" lvl="2" marL="1371600" marR="0" rtl="0" algn="l">
              <a:lnSpc>
                <a:spcPct val="112000"/>
              </a:lnSpc>
              <a:spcBef>
                <a:spcPts val="675"/>
              </a:spcBef>
              <a:spcAft>
                <a:spcPts val="0"/>
              </a:spcAft>
              <a:buClr>
                <a:srgbClr val="262626"/>
              </a:buClr>
              <a:buSzPts val="1200"/>
              <a:buFont typeface="Arial"/>
              <a:buChar char="•"/>
              <a:defRPr b="0" i="0" sz="1200" u="none" cap="none" strike="noStrike">
                <a:solidFill>
                  <a:srgbClr val="262626"/>
                </a:solidFill>
                <a:latin typeface="Corbel"/>
                <a:ea typeface="Corbel"/>
                <a:cs typeface="Corbel"/>
                <a:sym typeface="Corbel"/>
              </a:defRPr>
            </a:lvl3pPr>
            <a:lvl4pPr indent="-295275" lvl="3" marL="1828800" marR="0" rtl="0" algn="l">
              <a:lnSpc>
                <a:spcPct val="112000"/>
              </a:lnSpc>
              <a:spcBef>
                <a:spcPts val="6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4pPr>
            <a:lvl5pPr indent="-295275" lvl="4" marL="2286000" marR="0" rtl="0" algn="l">
              <a:lnSpc>
                <a:spcPct val="112000"/>
              </a:lnSpc>
              <a:spcBef>
                <a:spcPts val="6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5pPr>
            <a:lvl6pPr indent="-295275" lvl="5" marL="27432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6pPr>
            <a:lvl7pPr indent="-295275" lvl="6" marL="32004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7pPr>
            <a:lvl8pPr indent="-295275" lvl="7" marL="36576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8pPr>
            <a:lvl9pPr indent="-295275" lvl="8" marL="41148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9pPr>
          </a:lstStyle>
          <a:p/>
        </p:txBody>
      </p:sp>
      <p:sp>
        <p:nvSpPr>
          <p:cNvPr id="69" name="Shape 69"/>
          <p:cNvSpPr txBox="1"/>
          <p:nvPr>
            <p:ph idx="3" type="body"/>
          </p:nvPr>
        </p:nvSpPr>
        <p:spPr>
          <a:xfrm>
            <a:off x="3886200" y="2775620"/>
            <a:ext cx="4686300" cy="685800"/>
          </a:xfrm>
          <a:prstGeom prst="rect">
            <a:avLst/>
          </a:prstGeom>
          <a:noFill/>
          <a:ln>
            <a:noFill/>
          </a:ln>
        </p:spPr>
        <p:txBody>
          <a:bodyPr anchorCtr="0" anchor="b" bIns="91425" lIns="91425" spcFirstLastPara="1" rIns="91425" wrap="square" tIns="91425"/>
          <a:lstStyle>
            <a:lvl1pPr indent="-228600" lvl="0" marL="457200" marR="0" rtl="0" algn="l">
              <a:lnSpc>
                <a:spcPct val="112000"/>
              </a:lnSpc>
              <a:spcBef>
                <a:spcPts val="675"/>
              </a:spcBef>
              <a:spcAft>
                <a:spcPts val="0"/>
              </a:spcAft>
              <a:buClr>
                <a:srgbClr val="262626"/>
              </a:buClr>
              <a:buSzPts val="1800"/>
              <a:buFont typeface="Arial"/>
              <a:buNone/>
              <a:defRPr b="0" i="1" sz="1800" u="none" cap="none" strike="noStrike">
                <a:solidFill>
                  <a:srgbClr val="262626"/>
                </a:solidFill>
                <a:latin typeface="Corbel"/>
                <a:ea typeface="Corbel"/>
                <a:cs typeface="Corbel"/>
                <a:sym typeface="Corbel"/>
              </a:defRPr>
            </a:lvl1pPr>
            <a:lvl2pPr indent="-228600" lvl="1" marL="914400" marR="0" rtl="0" algn="l">
              <a:lnSpc>
                <a:spcPct val="112000"/>
              </a:lnSpc>
              <a:spcBef>
                <a:spcPts val="675"/>
              </a:spcBef>
              <a:spcAft>
                <a:spcPts val="0"/>
              </a:spcAft>
              <a:buClr>
                <a:srgbClr val="262626"/>
              </a:buClr>
              <a:buSzPts val="1500"/>
              <a:buFont typeface="Corbel"/>
              <a:buNone/>
              <a:defRPr b="1" i="0" sz="1500" u="none" cap="none" strike="noStrike">
                <a:solidFill>
                  <a:srgbClr val="262626"/>
                </a:solidFill>
                <a:latin typeface="Corbel"/>
                <a:ea typeface="Corbel"/>
                <a:cs typeface="Corbel"/>
                <a:sym typeface="Corbel"/>
              </a:defRPr>
            </a:lvl2pPr>
            <a:lvl3pPr indent="-228600" lvl="2" marL="1371600" marR="0" rtl="0" algn="l">
              <a:lnSpc>
                <a:spcPct val="112000"/>
              </a:lnSpc>
              <a:spcBef>
                <a:spcPts val="675"/>
              </a:spcBef>
              <a:spcAft>
                <a:spcPts val="0"/>
              </a:spcAft>
              <a:buClr>
                <a:srgbClr val="262626"/>
              </a:buClr>
              <a:buSzPts val="1350"/>
              <a:buFont typeface="Arial"/>
              <a:buNone/>
              <a:defRPr b="1" i="0" sz="1350" u="none" cap="none" strike="noStrike">
                <a:solidFill>
                  <a:srgbClr val="262626"/>
                </a:solidFill>
                <a:latin typeface="Corbel"/>
                <a:ea typeface="Corbel"/>
                <a:cs typeface="Corbel"/>
                <a:sym typeface="Corbel"/>
              </a:defRPr>
            </a:lvl3pPr>
            <a:lvl4pPr indent="-228600" lvl="3" marL="1828800" marR="0" rtl="0" algn="l">
              <a:lnSpc>
                <a:spcPct val="112000"/>
              </a:lnSpc>
              <a:spcBef>
                <a:spcPts val="675"/>
              </a:spcBef>
              <a:spcAft>
                <a:spcPts val="0"/>
              </a:spcAft>
              <a:buClr>
                <a:srgbClr val="262626"/>
              </a:buClr>
              <a:buSzPts val="1200"/>
              <a:buFont typeface="Corbel"/>
              <a:buNone/>
              <a:defRPr b="1" i="0" sz="1200" u="none" cap="none" strike="noStrike">
                <a:solidFill>
                  <a:srgbClr val="262626"/>
                </a:solidFill>
                <a:latin typeface="Corbel"/>
                <a:ea typeface="Corbel"/>
                <a:cs typeface="Corbel"/>
                <a:sym typeface="Corbel"/>
              </a:defRPr>
            </a:lvl4pPr>
            <a:lvl5pPr indent="-228600" lvl="4" marL="2286000" marR="0" rtl="0" algn="l">
              <a:lnSpc>
                <a:spcPct val="112000"/>
              </a:lnSpc>
              <a:spcBef>
                <a:spcPts val="675"/>
              </a:spcBef>
              <a:spcAft>
                <a:spcPts val="0"/>
              </a:spcAft>
              <a:buClr>
                <a:srgbClr val="262626"/>
              </a:buClr>
              <a:buSzPts val="1200"/>
              <a:buFont typeface="Arial"/>
              <a:buNone/>
              <a:defRPr b="1" i="1" sz="1200" u="none" cap="none" strike="noStrike">
                <a:solidFill>
                  <a:srgbClr val="262626"/>
                </a:solidFill>
                <a:latin typeface="Corbel"/>
                <a:ea typeface="Corbel"/>
                <a:cs typeface="Corbel"/>
                <a:sym typeface="Corbel"/>
              </a:defRPr>
            </a:lvl5pPr>
            <a:lvl6pPr indent="-228600" lvl="5" marL="2743200" marR="0" rtl="0" algn="l">
              <a:lnSpc>
                <a:spcPct val="112000"/>
              </a:lnSpc>
              <a:spcBef>
                <a:spcPts val="975"/>
              </a:spcBef>
              <a:spcAft>
                <a:spcPts val="0"/>
              </a:spcAft>
              <a:buClr>
                <a:srgbClr val="262626"/>
              </a:buClr>
              <a:buSzPts val="1200"/>
              <a:buFont typeface="Corbel"/>
              <a:buNone/>
              <a:defRPr b="1" i="0" sz="1200" u="none" cap="none" strike="noStrike">
                <a:solidFill>
                  <a:srgbClr val="262626"/>
                </a:solidFill>
                <a:latin typeface="Corbel"/>
                <a:ea typeface="Corbel"/>
                <a:cs typeface="Corbel"/>
                <a:sym typeface="Corbel"/>
              </a:defRPr>
            </a:lvl6pPr>
            <a:lvl7pPr indent="-228600" lvl="6" marL="3200400" marR="0" rtl="0" algn="l">
              <a:lnSpc>
                <a:spcPct val="112000"/>
              </a:lnSpc>
              <a:spcBef>
                <a:spcPts val="975"/>
              </a:spcBef>
              <a:spcAft>
                <a:spcPts val="0"/>
              </a:spcAft>
              <a:buClr>
                <a:srgbClr val="262626"/>
              </a:buClr>
              <a:buSzPts val="1200"/>
              <a:buFont typeface="Arial"/>
              <a:buNone/>
              <a:defRPr b="1" i="1" sz="1200" u="none" cap="none" strike="noStrike">
                <a:solidFill>
                  <a:srgbClr val="262626"/>
                </a:solidFill>
                <a:latin typeface="Corbel"/>
                <a:ea typeface="Corbel"/>
                <a:cs typeface="Corbel"/>
                <a:sym typeface="Corbel"/>
              </a:defRPr>
            </a:lvl7pPr>
            <a:lvl8pPr indent="-228600" lvl="7" marL="3657600" marR="0" rtl="0" algn="l">
              <a:lnSpc>
                <a:spcPct val="112000"/>
              </a:lnSpc>
              <a:spcBef>
                <a:spcPts val="975"/>
              </a:spcBef>
              <a:spcAft>
                <a:spcPts val="0"/>
              </a:spcAft>
              <a:buClr>
                <a:srgbClr val="262626"/>
              </a:buClr>
              <a:buSzPts val="1200"/>
              <a:buFont typeface="Corbel"/>
              <a:buNone/>
              <a:defRPr b="1" i="0" sz="1200" u="none" cap="none" strike="noStrike">
                <a:solidFill>
                  <a:srgbClr val="262626"/>
                </a:solidFill>
                <a:latin typeface="Corbel"/>
                <a:ea typeface="Corbel"/>
                <a:cs typeface="Corbel"/>
                <a:sym typeface="Corbel"/>
              </a:defRPr>
            </a:lvl8pPr>
            <a:lvl9pPr indent="-228600" lvl="8" marL="4114800" marR="0" rtl="0" algn="l">
              <a:lnSpc>
                <a:spcPct val="112000"/>
              </a:lnSpc>
              <a:spcBef>
                <a:spcPts val="975"/>
              </a:spcBef>
              <a:spcAft>
                <a:spcPts val="0"/>
              </a:spcAft>
              <a:buClr>
                <a:srgbClr val="262626"/>
              </a:buClr>
              <a:buSzPts val="1200"/>
              <a:buFont typeface="Arial"/>
              <a:buNone/>
              <a:defRPr b="1" i="1" sz="1200" u="none" cap="none" strike="noStrike">
                <a:solidFill>
                  <a:srgbClr val="262626"/>
                </a:solidFill>
                <a:latin typeface="Corbel"/>
                <a:ea typeface="Corbel"/>
                <a:cs typeface="Corbel"/>
                <a:sym typeface="Corbel"/>
              </a:defRPr>
            </a:lvl9pPr>
          </a:lstStyle>
          <a:p/>
        </p:txBody>
      </p:sp>
      <p:sp>
        <p:nvSpPr>
          <p:cNvPr id="70" name="Shape 70"/>
          <p:cNvSpPr txBox="1"/>
          <p:nvPr>
            <p:ph idx="4" type="body"/>
          </p:nvPr>
        </p:nvSpPr>
        <p:spPr>
          <a:xfrm>
            <a:off x="3886200" y="3502074"/>
            <a:ext cx="4684014" cy="1316736"/>
          </a:xfrm>
          <a:prstGeom prst="rect">
            <a:avLst/>
          </a:prstGeom>
          <a:noFill/>
          <a:ln>
            <a:noFill/>
          </a:ln>
        </p:spPr>
        <p:txBody>
          <a:bodyPr anchorCtr="0" anchor="t" bIns="91425" lIns="91425" spcFirstLastPara="1" rIns="91425" wrap="square" tIns="91425"/>
          <a:lstStyle>
            <a:lvl1pPr indent="-323850" lvl="0" marL="457200" marR="0" rtl="0" algn="l">
              <a:lnSpc>
                <a:spcPct val="112000"/>
              </a:lnSpc>
              <a:spcBef>
                <a:spcPts val="675"/>
              </a:spcBef>
              <a:spcAft>
                <a:spcPts val="0"/>
              </a:spcAft>
              <a:buClr>
                <a:srgbClr val="262626"/>
              </a:buClr>
              <a:buSzPts val="1500"/>
              <a:buFont typeface="Arial"/>
              <a:buChar char="•"/>
              <a:defRPr b="0" i="0" sz="1500" u="none" cap="none" strike="noStrike">
                <a:solidFill>
                  <a:srgbClr val="262626"/>
                </a:solidFill>
                <a:latin typeface="Corbel"/>
                <a:ea typeface="Corbel"/>
                <a:cs typeface="Corbel"/>
                <a:sym typeface="Corbel"/>
              </a:defRPr>
            </a:lvl1pPr>
            <a:lvl2pPr indent="-314325" lvl="1" marL="914400" marR="0" rtl="0" algn="l">
              <a:lnSpc>
                <a:spcPct val="112000"/>
              </a:lnSpc>
              <a:spcBef>
                <a:spcPts val="675"/>
              </a:spcBef>
              <a:spcAft>
                <a:spcPts val="0"/>
              </a:spcAft>
              <a:buClr>
                <a:srgbClr val="262626"/>
              </a:buClr>
              <a:buSzPts val="1350"/>
              <a:buFont typeface="Corbel"/>
              <a:buChar char="–"/>
              <a:defRPr b="0" i="0" sz="1350" u="none" cap="none" strike="noStrike">
                <a:solidFill>
                  <a:srgbClr val="262626"/>
                </a:solidFill>
                <a:latin typeface="Corbel"/>
                <a:ea typeface="Corbel"/>
                <a:cs typeface="Corbel"/>
                <a:sym typeface="Corbel"/>
              </a:defRPr>
            </a:lvl2pPr>
            <a:lvl3pPr indent="-304800" lvl="2" marL="1371600" marR="0" rtl="0" algn="l">
              <a:lnSpc>
                <a:spcPct val="112000"/>
              </a:lnSpc>
              <a:spcBef>
                <a:spcPts val="675"/>
              </a:spcBef>
              <a:spcAft>
                <a:spcPts val="0"/>
              </a:spcAft>
              <a:buClr>
                <a:srgbClr val="262626"/>
              </a:buClr>
              <a:buSzPts val="1200"/>
              <a:buFont typeface="Arial"/>
              <a:buChar char="•"/>
              <a:defRPr b="0" i="0" sz="1200" u="none" cap="none" strike="noStrike">
                <a:solidFill>
                  <a:srgbClr val="262626"/>
                </a:solidFill>
                <a:latin typeface="Corbel"/>
                <a:ea typeface="Corbel"/>
                <a:cs typeface="Corbel"/>
                <a:sym typeface="Corbel"/>
              </a:defRPr>
            </a:lvl3pPr>
            <a:lvl4pPr indent="-295275" lvl="3" marL="1828800" marR="0" rtl="0" algn="l">
              <a:lnSpc>
                <a:spcPct val="112000"/>
              </a:lnSpc>
              <a:spcBef>
                <a:spcPts val="6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4pPr>
            <a:lvl5pPr indent="-295275" lvl="4" marL="2286000" marR="0" rtl="0" algn="l">
              <a:lnSpc>
                <a:spcPct val="112000"/>
              </a:lnSpc>
              <a:spcBef>
                <a:spcPts val="6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5pPr>
            <a:lvl6pPr indent="-295275" lvl="5" marL="27432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6pPr>
            <a:lvl7pPr indent="-295275" lvl="6" marL="32004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7pPr>
            <a:lvl8pPr indent="-295275" lvl="7" marL="36576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8pPr>
            <a:lvl9pPr indent="-295275" lvl="8" marL="41148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9pPr>
          </a:lstStyle>
          <a:p/>
        </p:txBody>
      </p:sp>
      <p:sp>
        <p:nvSpPr>
          <p:cNvPr id="71" name="Shape 71"/>
          <p:cNvSpPr txBox="1"/>
          <p:nvPr>
            <p:ph idx="10" type="dt"/>
          </p:nvPr>
        </p:nvSpPr>
        <p:spPr>
          <a:xfrm>
            <a:off x="571501" y="4447545"/>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75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2" name="Shape 72"/>
          <p:cNvSpPr txBox="1"/>
          <p:nvPr>
            <p:ph idx="11" type="ftr"/>
          </p:nvPr>
        </p:nvSpPr>
        <p:spPr>
          <a:xfrm>
            <a:off x="571501" y="4735830"/>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1"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3" name="Shape 73"/>
          <p:cNvSpPr txBox="1"/>
          <p:nvPr>
            <p:ph idx="12" type="sldNum"/>
          </p:nvPr>
        </p:nvSpPr>
        <p:spPr>
          <a:xfrm>
            <a:off x="8838008" y="4205694"/>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4" name="Shape 74"/>
        <p:cNvGrpSpPr/>
        <p:nvPr/>
      </p:nvGrpSpPr>
      <p:grpSpPr>
        <a:xfrm>
          <a:off x="0" y="0"/>
          <a:ext cx="0" cy="0"/>
          <a:chOff x="0" y="0"/>
          <a:chExt cx="0" cy="0"/>
        </a:xfrm>
      </p:grpSpPr>
      <p:sp>
        <p:nvSpPr>
          <p:cNvPr id="75" name="Shape 75"/>
          <p:cNvSpPr txBox="1"/>
          <p:nvPr>
            <p:ph type="title"/>
          </p:nvPr>
        </p:nvSpPr>
        <p:spPr>
          <a:xfrm>
            <a:off x="571500" y="419759"/>
            <a:ext cx="2875430" cy="3714369"/>
          </a:xfrm>
          <a:prstGeom prst="rect">
            <a:avLst/>
          </a:prstGeom>
          <a:noFill/>
          <a:ln>
            <a:noFill/>
          </a:ln>
        </p:spPr>
        <p:txBody>
          <a:bodyPr anchorCtr="0" anchor="t" bIns="91425" lIns="91425" spcFirstLastPara="1" rIns="91425" wrap="square" tIns="91425"/>
          <a:lstStyle>
            <a:lvl1pPr lvl="0" marR="0" rtl="0" algn="r">
              <a:lnSpc>
                <a:spcPct val="90000"/>
              </a:lnSpc>
              <a:spcBef>
                <a:spcPts val="0"/>
              </a:spcBef>
              <a:spcAft>
                <a:spcPts val="0"/>
              </a:spcAft>
              <a:buClr>
                <a:schemeClr val="accent1"/>
              </a:buClr>
              <a:buSzPts val="3750"/>
              <a:buFont typeface="Century Schoolbook"/>
              <a:buNone/>
              <a:defRPr b="0" i="1" sz="3750"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Shape 76"/>
          <p:cNvSpPr txBox="1"/>
          <p:nvPr>
            <p:ph idx="10" type="dt"/>
          </p:nvPr>
        </p:nvSpPr>
        <p:spPr>
          <a:xfrm>
            <a:off x="571501" y="4447545"/>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75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7" name="Shape 77"/>
          <p:cNvSpPr txBox="1"/>
          <p:nvPr>
            <p:ph idx="11" type="ftr"/>
          </p:nvPr>
        </p:nvSpPr>
        <p:spPr>
          <a:xfrm>
            <a:off x="571501" y="4735830"/>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1"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8" name="Shape 78"/>
          <p:cNvSpPr txBox="1"/>
          <p:nvPr>
            <p:ph idx="12" type="sldNum"/>
          </p:nvPr>
        </p:nvSpPr>
        <p:spPr>
          <a:xfrm>
            <a:off x="8838008" y="4205694"/>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3.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5" name="Shape 5"/>
        <p:cNvGrpSpPr/>
        <p:nvPr/>
      </p:nvGrpSpPr>
      <p:grpSpPr>
        <a:xfrm>
          <a:off x="0" y="0"/>
          <a:ext cx="0" cy="0"/>
          <a:chOff x="0" y="0"/>
          <a:chExt cx="0" cy="0"/>
        </a:xfrm>
      </p:grpSpPr>
      <p:sp>
        <p:nvSpPr>
          <p:cNvPr id="6" name="Shape 6" title="Page Number Shape"/>
          <p:cNvSpPr/>
          <p:nvPr/>
        </p:nvSpPr>
        <p:spPr>
          <a:xfrm>
            <a:off x="8838008" y="4035435"/>
            <a:ext cx="305991" cy="614363"/>
          </a:xfrm>
          <a:custGeom>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a:noFill/>
          </a:ln>
        </p:spPr>
      </p:sp>
      <p:sp>
        <p:nvSpPr>
          <p:cNvPr id="7" name="Shape 7"/>
          <p:cNvSpPr txBox="1"/>
          <p:nvPr>
            <p:ph type="title"/>
          </p:nvPr>
        </p:nvSpPr>
        <p:spPr>
          <a:xfrm>
            <a:off x="571500" y="419759"/>
            <a:ext cx="2875430" cy="3714369"/>
          </a:xfrm>
          <a:prstGeom prst="rect">
            <a:avLst/>
          </a:prstGeom>
          <a:noFill/>
          <a:ln>
            <a:noFill/>
          </a:ln>
        </p:spPr>
        <p:txBody>
          <a:bodyPr anchorCtr="0" anchor="t" bIns="91425" lIns="91425" spcFirstLastPara="1" rIns="91425" wrap="square" tIns="91425"/>
          <a:lstStyle>
            <a:lvl1pPr lvl="0" marR="0" rtl="0" algn="r">
              <a:lnSpc>
                <a:spcPct val="90000"/>
              </a:lnSpc>
              <a:spcBef>
                <a:spcPts val="0"/>
              </a:spcBef>
              <a:spcAft>
                <a:spcPts val="0"/>
              </a:spcAft>
              <a:buClr>
                <a:schemeClr val="accent1"/>
              </a:buClr>
              <a:buSzPts val="3750"/>
              <a:buFont typeface="Century Schoolbook"/>
              <a:buNone/>
              <a:defRPr b="0" i="1" sz="3750"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Shape 8"/>
          <p:cNvSpPr txBox="1"/>
          <p:nvPr>
            <p:ph idx="1" type="body"/>
          </p:nvPr>
        </p:nvSpPr>
        <p:spPr>
          <a:xfrm>
            <a:off x="3886200" y="426800"/>
            <a:ext cx="4686299" cy="4241367"/>
          </a:xfrm>
          <a:prstGeom prst="rect">
            <a:avLst/>
          </a:prstGeom>
          <a:noFill/>
          <a:ln>
            <a:noFill/>
          </a:ln>
        </p:spPr>
        <p:txBody>
          <a:bodyPr anchorCtr="0" anchor="t" bIns="91425" lIns="91425" spcFirstLastPara="1" rIns="91425" wrap="square" tIns="91425"/>
          <a:lstStyle>
            <a:lvl1pPr indent="-323850" lvl="0" marL="457200" marR="0" rtl="0" algn="l">
              <a:lnSpc>
                <a:spcPct val="112000"/>
              </a:lnSpc>
              <a:spcBef>
                <a:spcPts val="675"/>
              </a:spcBef>
              <a:spcAft>
                <a:spcPts val="0"/>
              </a:spcAft>
              <a:buClr>
                <a:srgbClr val="FEFEFE"/>
              </a:buClr>
              <a:buSzPts val="1500"/>
              <a:buFont typeface="Arial"/>
              <a:buChar char="•"/>
              <a:defRPr b="0" i="0" sz="1500" u="none" cap="none" strike="noStrike">
                <a:solidFill>
                  <a:srgbClr val="FEFEFE"/>
                </a:solidFill>
                <a:latin typeface="Corbel"/>
                <a:ea typeface="Corbel"/>
                <a:cs typeface="Corbel"/>
                <a:sym typeface="Corbel"/>
              </a:defRPr>
            </a:lvl1pPr>
            <a:lvl2pPr indent="-314325" lvl="1" marL="914400" marR="0" rtl="0" algn="l">
              <a:lnSpc>
                <a:spcPct val="112000"/>
              </a:lnSpc>
              <a:spcBef>
                <a:spcPts val="675"/>
              </a:spcBef>
              <a:spcAft>
                <a:spcPts val="0"/>
              </a:spcAft>
              <a:buClr>
                <a:srgbClr val="FEFEFE"/>
              </a:buClr>
              <a:buSzPts val="1350"/>
              <a:buFont typeface="Corbel"/>
              <a:buChar char="–"/>
              <a:defRPr b="0" i="0" sz="1350" u="none" cap="none" strike="noStrike">
                <a:solidFill>
                  <a:srgbClr val="FEFEFE"/>
                </a:solidFill>
                <a:latin typeface="Corbel"/>
                <a:ea typeface="Corbel"/>
                <a:cs typeface="Corbel"/>
                <a:sym typeface="Corbel"/>
              </a:defRPr>
            </a:lvl2pPr>
            <a:lvl3pPr indent="-304800" lvl="2" marL="1371600" marR="0" rtl="0" algn="l">
              <a:lnSpc>
                <a:spcPct val="112000"/>
              </a:lnSpc>
              <a:spcBef>
                <a:spcPts val="675"/>
              </a:spcBef>
              <a:spcAft>
                <a:spcPts val="0"/>
              </a:spcAft>
              <a:buClr>
                <a:srgbClr val="FEFEFE"/>
              </a:buClr>
              <a:buSzPts val="1200"/>
              <a:buFont typeface="Arial"/>
              <a:buChar char="•"/>
              <a:defRPr b="0" i="0" sz="1200" u="none" cap="none" strike="noStrike">
                <a:solidFill>
                  <a:srgbClr val="FEFEFE"/>
                </a:solidFill>
                <a:latin typeface="Corbel"/>
                <a:ea typeface="Corbel"/>
                <a:cs typeface="Corbel"/>
                <a:sym typeface="Corbel"/>
              </a:defRPr>
            </a:lvl3pPr>
            <a:lvl4pPr indent="-295275" lvl="3" marL="1828800" marR="0" rtl="0" algn="l">
              <a:lnSpc>
                <a:spcPct val="112000"/>
              </a:lnSpc>
              <a:spcBef>
                <a:spcPts val="675"/>
              </a:spcBef>
              <a:spcAft>
                <a:spcPts val="0"/>
              </a:spcAft>
              <a:buClr>
                <a:srgbClr val="FEFEFE"/>
              </a:buClr>
              <a:buSzPts val="1050"/>
              <a:buFont typeface="Corbel"/>
              <a:buChar char="–"/>
              <a:defRPr b="0" i="0" sz="1050" u="none" cap="none" strike="noStrike">
                <a:solidFill>
                  <a:srgbClr val="FEFEFE"/>
                </a:solidFill>
                <a:latin typeface="Corbel"/>
                <a:ea typeface="Corbel"/>
                <a:cs typeface="Corbel"/>
                <a:sym typeface="Corbel"/>
              </a:defRPr>
            </a:lvl4pPr>
            <a:lvl5pPr indent="-295275" lvl="4" marL="2286000" marR="0" rtl="0" algn="l">
              <a:lnSpc>
                <a:spcPct val="112000"/>
              </a:lnSpc>
              <a:spcBef>
                <a:spcPts val="675"/>
              </a:spcBef>
              <a:spcAft>
                <a:spcPts val="0"/>
              </a:spcAft>
              <a:buClr>
                <a:srgbClr val="FEFEFE"/>
              </a:buClr>
              <a:buSzPts val="1050"/>
              <a:buFont typeface="Arial"/>
              <a:buChar char="•"/>
              <a:defRPr b="0" i="1" sz="1050" u="none" cap="none" strike="noStrike">
                <a:solidFill>
                  <a:srgbClr val="FEFEFE"/>
                </a:solidFill>
                <a:latin typeface="Corbel"/>
                <a:ea typeface="Corbel"/>
                <a:cs typeface="Corbel"/>
                <a:sym typeface="Corbel"/>
              </a:defRPr>
            </a:lvl5pPr>
            <a:lvl6pPr indent="-295275" lvl="5" marL="2743200" marR="0" rtl="0" algn="l">
              <a:lnSpc>
                <a:spcPct val="112000"/>
              </a:lnSpc>
              <a:spcBef>
                <a:spcPts val="975"/>
              </a:spcBef>
              <a:spcAft>
                <a:spcPts val="0"/>
              </a:spcAft>
              <a:buClr>
                <a:srgbClr val="FEFEFE"/>
              </a:buClr>
              <a:buSzPts val="1050"/>
              <a:buFont typeface="Corbel"/>
              <a:buChar char="–"/>
              <a:defRPr b="0" i="0" sz="1050" u="none" cap="none" strike="noStrike">
                <a:solidFill>
                  <a:srgbClr val="FEFEFE"/>
                </a:solidFill>
                <a:latin typeface="Corbel"/>
                <a:ea typeface="Corbel"/>
                <a:cs typeface="Corbel"/>
                <a:sym typeface="Corbel"/>
              </a:defRPr>
            </a:lvl6pPr>
            <a:lvl7pPr indent="-295275" lvl="6" marL="3200400" marR="0" rtl="0" algn="l">
              <a:lnSpc>
                <a:spcPct val="112000"/>
              </a:lnSpc>
              <a:spcBef>
                <a:spcPts val="975"/>
              </a:spcBef>
              <a:spcAft>
                <a:spcPts val="0"/>
              </a:spcAft>
              <a:buClr>
                <a:srgbClr val="FEFEFE"/>
              </a:buClr>
              <a:buSzPts val="1050"/>
              <a:buFont typeface="Arial"/>
              <a:buChar char="•"/>
              <a:defRPr b="0" i="1" sz="1050" u="none" cap="none" strike="noStrike">
                <a:solidFill>
                  <a:srgbClr val="FEFEFE"/>
                </a:solidFill>
                <a:latin typeface="Corbel"/>
                <a:ea typeface="Corbel"/>
                <a:cs typeface="Corbel"/>
                <a:sym typeface="Corbel"/>
              </a:defRPr>
            </a:lvl7pPr>
            <a:lvl8pPr indent="-295275" lvl="7" marL="3657600" marR="0" rtl="0" algn="l">
              <a:lnSpc>
                <a:spcPct val="112000"/>
              </a:lnSpc>
              <a:spcBef>
                <a:spcPts val="975"/>
              </a:spcBef>
              <a:spcAft>
                <a:spcPts val="0"/>
              </a:spcAft>
              <a:buClr>
                <a:srgbClr val="FEFEFE"/>
              </a:buClr>
              <a:buSzPts val="1050"/>
              <a:buFont typeface="Corbel"/>
              <a:buChar char="–"/>
              <a:defRPr b="0" i="0" sz="1050" u="none" cap="none" strike="noStrike">
                <a:solidFill>
                  <a:srgbClr val="FEFEFE"/>
                </a:solidFill>
                <a:latin typeface="Corbel"/>
                <a:ea typeface="Corbel"/>
                <a:cs typeface="Corbel"/>
                <a:sym typeface="Corbel"/>
              </a:defRPr>
            </a:lvl8pPr>
            <a:lvl9pPr indent="-295275" lvl="8" marL="4114800" marR="0" rtl="0" algn="l">
              <a:lnSpc>
                <a:spcPct val="112000"/>
              </a:lnSpc>
              <a:spcBef>
                <a:spcPts val="975"/>
              </a:spcBef>
              <a:spcAft>
                <a:spcPts val="0"/>
              </a:spcAft>
              <a:buClr>
                <a:srgbClr val="FEFEFE"/>
              </a:buClr>
              <a:buSzPts val="1050"/>
              <a:buFont typeface="Arial"/>
              <a:buChar char="•"/>
              <a:defRPr b="0" i="1" sz="1050" u="none" cap="none" strike="noStrike">
                <a:solidFill>
                  <a:srgbClr val="FEFEFE"/>
                </a:solidFill>
                <a:latin typeface="Corbel"/>
                <a:ea typeface="Corbel"/>
                <a:cs typeface="Corbel"/>
                <a:sym typeface="Corbel"/>
              </a:defRPr>
            </a:lvl9pPr>
          </a:lstStyle>
          <a:p/>
        </p:txBody>
      </p:sp>
      <p:sp>
        <p:nvSpPr>
          <p:cNvPr id="9" name="Shape 9"/>
          <p:cNvSpPr txBox="1"/>
          <p:nvPr>
            <p:ph idx="10" type="dt"/>
          </p:nvPr>
        </p:nvSpPr>
        <p:spPr>
          <a:xfrm>
            <a:off x="571501" y="4447545"/>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75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 name="Shape 10"/>
          <p:cNvSpPr txBox="1"/>
          <p:nvPr>
            <p:ph idx="11" type="ftr"/>
          </p:nvPr>
        </p:nvSpPr>
        <p:spPr>
          <a:xfrm>
            <a:off x="571501" y="4735830"/>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1"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 name="Shape 11"/>
          <p:cNvSpPr txBox="1"/>
          <p:nvPr>
            <p:ph idx="12" type="sldNum"/>
          </p:nvPr>
        </p:nvSpPr>
        <p:spPr>
          <a:xfrm>
            <a:off x="8838008" y="4205694"/>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dk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dk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dk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dk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dk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dk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dk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dk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dk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cxnSp>
        <p:nvCxnSpPr>
          <p:cNvPr id="12" name="Shape 12" title="Horizontal Rule Line"/>
          <p:cNvCxnSpPr/>
          <p:nvPr/>
        </p:nvCxnSpPr>
        <p:spPr>
          <a:xfrm>
            <a:off x="0" y="4649798"/>
            <a:ext cx="3371850" cy="0"/>
          </a:xfrm>
          <a:prstGeom prst="straightConnector1">
            <a:avLst/>
          </a:prstGeom>
          <a:noFill/>
          <a:ln cap="flat" cmpd="sng" w="25400">
            <a:solidFill>
              <a:schemeClr val="accen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21" name="Shape 21"/>
        <p:cNvGrpSpPr/>
        <p:nvPr/>
      </p:nvGrpSpPr>
      <p:grpSpPr>
        <a:xfrm>
          <a:off x="0" y="0"/>
          <a:ext cx="0" cy="0"/>
          <a:chOff x="0" y="0"/>
          <a:chExt cx="0" cy="0"/>
        </a:xfrm>
      </p:grpSpPr>
      <p:sp>
        <p:nvSpPr>
          <p:cNvPr id="22" name="Shape 22" title="Page Number Shape"/>
          <p:cNvSpPr/>
          <p:nvPr/>
        </p:nvSpPr>
        <p:spPr>
          <a:xfrm>
            <a:off x="8838008" y="4035435"/>
            <a:ext cx="305991" cy="614363"/>
          </a:xfrm>
          <a:custGeom>
            <a:pathLst>
              <a:path extrusionOk="0" h="3612" w="1799">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a:noFill/>
          </a:ln>
        </p:spPr>
      </p:sp>
      <p:sp>
        <p:nvSpPr>
          <p:cNvPr id="23" name="Shape 23"/>
          <p:cNvSpPr txBox="1"/>
          <p:nvPr>
            <p:ph type="title"/>
          </p:nvPr>
        </p:nvSpPr>
        <p:spPr>
          <a:xfrm>
            <a:off x="571500" y="419759"/>
            <a:ext cx="2875430" cy="3714369"/>
          </a:xfrm>
          <a:prstGeom prst="rect">
            <a:avLst/>
          </a:prstGeom>
          <a:noFill/>
          <a:ln>
            <a:noFill/>
          </a:ln>
        </p:spPr>
        <p:txBody>
          <a:bodyPr anchorCtr="0" anchor="t" bIns="91425" lIns="91425" spcFirstLastPara="1" rIns="91425" wrap="square" tIns="91425"/>
          <a:lstStyle>
            <a:lvl1pPr lvl="0" marR="0" rtl="0" algn="r">
              <a:lnSpc>
                <a:spcPct val="90000"/>
              </a:lnSpc>
              <a:spcBef>
                <a:spcPts val="0"/>
              </a:spcBef>
              <a:spcAft>
                <a:spcPts val="0"/>
              </a:spcAft>
              <a:buClr>
                <a:schemeClr val="accent1"/>
              </a:buClr>
              <a:buSzPts val="3750"/>
              <a:buFont typeface="Century Schoolbook"/>
              <a:buNone/>
              <a:defRPr b="0" i="1" sz="3750" u="none" cap="none" strike="noStrike">
                <a:solidFill>
                  <a:schemeClr val="accent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Shape 24"/>
          <p:cNvSpPr txBox="1"/>
          <p:nvPr>
            <p:ph idx="1" type="body"/>
          </p:nvPr>
        </p:nvSpPr>
        <p:spPr>
          <a:xfrm>
            <a:off x="3886200" y="426800"/>
            <a:ext cx="4686299" cy="4241367"/>
          </a:xfrm>
          <a:prstGeom prst="rect">
            <a:avLst/>
          </a:prstGeom>
          <a:noFill/>
          <a:ln>
            <a:noFill/>
          </a:ln>
        </p:spPr>
        <p:txBody>
          <a:bodyPr anchorCtr="0" anchor="t" bIns="91425" lIns="91425" spcFirstLastPara="1" rIns="91425" wrap="square" tIns="91425"/>
          <a:lstStyle>
            <a:lvl1pPr indent="-323850" lvl="0" marL="457200" marR="0" rtl="0" algn="l">
              <a:lnSpc>
                <a:spcPct val="112000"/>
              </a:lnSpc>
              <a:spcBef>
                <a:spcPts val="675"/>
              </a:spcBef>
              <a:spcAft>
                <a:spcPts val="0"/>
              </a:spcAft>
              <a:buClr>
                <a:srgbClr val="262626"/>
              </a:buClr>
              <a:buSzPts val="1500"/>
              <a:buFont typeface="Arial"/>
              <a:buChar char="•"/>
              <a:defRPr b="0" i="0" sz="1500" u="none" cap="none" strike="noStrike">
                <a:solidFill>
                  <a:srgbClr val="262626"/>
                </a:solidFill>
                <a:latin typeface="Corbel"/>
                <a:ea typeface="Corbel"/>
                <a:cs typeface="Corbel"/>
                <a:sym typeface="Corbel"/>
              </a:defRPr>
            </a:lvl1pPr>
            <a:lvl2pPr indent="-314325" lvl="1" marL="914400" marR="0" rtl="0" algn="l">
              <a:lnSpc>
                <a:spcPct val="112000"/>
              </a:lnSpc>
              <a:spcBef>
                <a:spcPts val="675"/>
              </a:spcBef>
              <a:spcAft>
                <a:spcPts val="0"/>
              </a:spcAft>
              <a:buClr>
                <a:srgbClr val="262626"/>
              </a:buClr>
              <a:buSzPts val="1350"/>
              <a:buFont typeface="Corbel"/>
              <a:buChar char="–"/>
              <a:defRPr b="0" i="0" sz="1350" u="none" cap="none" strike="noStrike">
                <a:solidFill>
                  <a:srgbClr val="262626"/>
                </a:solidFill>
                <a:latin typeface="Corbel"/>
                <a:ea typeface="Corbel"/>
                <a:cs typeface="Corbel"/>
                <a:sym typeface="Corbel"/>
              </a:defRPr>
            </a:lvl2pPr>
            <a:lvl3pPr indent="-304800" lvl="2" marL="1371600" marR="0" rtl="0" algn="l">
              <a:lnSpc>
                <a:spcPct val="112000"/>
              </a:lnSpc>
              <a:spcBef>
                <a:spcPts val="675"/>
              </a:spcBef>
              <a:spcAft>
                <a:spcPts val="0"/>
              </a:spcAft>
              <a:buClr>
                <a:srgbClr val="262626"/>
              </a:buClr>
              <a:buSzPts val="1200"/>
              <a:buFont typeface="Arial"/>
              <a:buChar char="•"/>
              <a:defRPr b="0" i="0" sz="1200" u="none" cap="none" strike="noStrike">
                <a:solidFill>
                  <a:srgbClr val="262626"/>
                </a:solidFill>
                <a:latin typeface="Corbel"/>
                <a:ea typeface="Corbel"/>
                <a:cs typeface="Corbel"/>
                <a:sym typeface="Corbel"/>
              </a:defRPr>
            </a:lvl3pPr>
            <a:lvl4pPr indent="-295275" lvl="3" marL="1828800" marR="0" rtl="0" algn="l">
              <a:lnSpc>
                <a:spcPct val="112000"/>
              </a:lnSpc>
              <a:spcBef>
                <a:spcPts val="6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4pPr>
            <a:lvl5pPr indent="-295275" lvl="4" marL="2286000" marR="0" rtl="0" algn="l">
              <a:lnSpc>
                <a:spcPct val="112000"/>
              </a:lnSpc>
              <a:spcBef>
                <a:spcPts val="6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5pPr>
            <a:lvl6pPr indent="-295275" lvl="5" marL="27432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6pPr>
            <a:lvl7pPr indent="-295275" lvl="6" marL="32004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7pPr>
            <a:lvl8pPr indent="-295275" lvl="7" marL="3657600" marR="0" rtl="0" algn="l">
              <a:lnSpc>
                <a:spcPct val="112000"/>
              </a:lnSpc>
              <a:spcBef>
                <a:spcPts val="975"/>
              </a:spcBef>
              <a:spcAft>
                <a:spcPts val="0"/>
              </a:spcAft>
              <a:buClr>
                <a:srgbClr val="262626"/>
              </a:buClr>
              <a:buSzPts val="1050"/>
              <a:buFont typeface="Corbel"/>
              <a:buChar char="–"/>
              <a:defRPr b="0" i="0" sz="1050" u="none" cap="none" strike="noStrike">
                <a:solidFill>
                  <a:srgbClr val="262626"/>
                </a:solidFill>
                <a:latin typeface="Corbel"/>
                <a:ea typeface="Corbel"/>
                <a:cs typeface="Corbel"/>
                <a:sym typeface="Corbel"/>
              </a:defRPr>
            </a:lvl8pPr>
            <a:lvl9pPr indent="-295275" lvl="8" marL="4114800" marR="0" rtl="0" algn="l">
              <a:lnSpc>
                <a:spcPct val="112000"/>
              </a:lnSpc>
              <a:spcBef>
                <a:spcPts val="975"/>
              </a:spcBef>
              <a:spcAft>
                <a:spcPts val="0"/>
              </a:spcAft>
              <a:buClr>
                <a:srgbClr val="262626"/>
              </a:buClr>
              <a:buSzPts val="1050"/>
              <a:buFont typeface="Arial"/>
              <a:buChar char="•"/>
              <a:defRPr b="0" i="1" sz="1050" u="none" cap="none" strike="noStrike">
                <a:solidFill>
                  <a:srgbClr val="262626"/>
                </a:solidFill>
                <a:latin typeface="Corbel"/>
                <a:ea typeface="Corbel"/>
                <a:cs typeface="Corbel"/>
                <a:sym typeface="Corbel"/>
              </a:defRPr>
            </a:lvl9pPr>
          </a:lstStyle>
          <a:p/>
        </p:txBody>
      </p:sp>
      <p:sp>
        <p:nvSpPr>
          <p:cNvPr id="25" name="Shape 25"/>
          <p:cNvSpPr txBox="1"/>
          <p:nvPr>
            <p:ph idx="10" type="dt"/>
          </p:nvPr>
        </p:nvSpPr>
        <p:spPr>
          <a:xfrm>
            <a:off x="571501" y="4447545"/>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0" i="1" sz="75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6" name="Shape 26"/>
          <p:cNvSpPr txBox="1"/>
          <p:nvPr>
            <p:ph idx="11" type="ftr"/>
          </p:nvPr>
        </p:nvSpPr>
        <p:spPr>
          <a:xfrm>
            <a:off x="571501" y="4735830"/>
            <a:ext cx="2861142" cy="27384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SzPts val="1400"/>
              <a:buNone/>
              <a:defRPr b="1" i="1" sz="900" u="none" cap="none" strike="noStrike">
                <a:solidFill>
                  <a:schemeClr val="accent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7" name="Shape 27"/>
          <p:cNvSpPr txBox="1"/>
          <p:nvPr>
            <p:ph idx="12" type="sldNum"/>
          </p:nvPr>
        </p:nvSpPr>
        <p:spPr>
          <a:xfrm>
            <a:off x="8838008" y="4205694"/>
            <a:ext cx="305991"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1pPr>
            <a:lvl2pPr indent="0" lvl="1"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2pPr>
            <a:lvl3pPr indent="0" lvl="2"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3pPr>
            <a:lvl4pPr indent="0" lvl="3"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4pPr>
            <a:lvl5pPr indent="0" lvl="4"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5pPr>
            <a:lvl6pPr indent="0" lvl="5"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6pPr>
            <a:lvl7pPr indent="0" lvl="6"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7pPr>
            <a:lvl8pPr indent="0" lvl="7"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8pPr>
            <a:lvl9pPr indent="0" lvl="8" marL="0" marR="0" rtl="0" algn="r">
              <a:lnSpc>
                <a:spcPct val="100000"/>
              </a:lnSpc>
              <a:spcBef>
                <a:spcPts val="0"/>
              </a:spcBef>
              <a:spcAft>
                <a:spcPts val="0"/>
              </a:spcAft>
              <a:buClr>
                <a:srgbClr val="000000"/>
              </a:buClr>
              <a:buSzPts val="900"/>
              <a:buFont typeface="Arial"/>
              <a:buNone/>
              <a:defRPr b="0" i="1" sz="900" u="none" cap="none" strike="noStrike">
                <a:solidFill>
                  <a:schemeClr val="lt2"/>
                </a:solidFill>
                <a:latin typeface="Century Schoolbook"/>
                <a:ea typeface="Century Schoolbook"/>
                <a:cs typeface="Century Schoolbook"/>
                <a:sym typeface="Century Schoolbook"/>
              </a:defRPr>
            </a:lvl9pPr>
          </a:lstStyle>
          <a:p>
            <a:pPr indent="0" lvl="0" marL="0">
              <a:spcBef>
                <a:spcPts val="0"/>
              </a:spcBef>
              <a:spcAft>
                <a:spcPts val="0"/>
              </a:spcAft>
              <a:buNone/>
            </a:pPr>
            <a:fld id="{00000000-1234-1234-1234-123412341234}" type="slidenum">
              <a:rPr lang="en-US"/>
              <a:t>‹#›</a:t>
            </a:fld>
            <a:endParaRPr/>
          </a:p>
        </p:txBody>
      </p:sp>
      <p:cxnSp>
        <p:nvCxnSpPr>
          <p:cNvPr id="28" name="Shape 28" title="Horizontal Rule Line"/>
          <p:cNvCxnSpPr/>
          <p:nvPr/>
        </p:nvCxnSpPr>
        <p:spPr>
          <a:xfrm>
            <a:off x="0" y="4649798"/>
            <a:ext cx="3371850" cy="0"/>
          </a:xfrm>
          <a:prstGeom prst="straightConnector1">
            <a:avLst/>
          </a:prstGeom>
          <a:noFill/>
          <a:ln cap="flat" cmpd="sng" w="25400">
            <a:solidFill>
              <a:schemeClr val="accen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8.jpg"/><Relationship Id="rId9" Type="http://schemas.openxmlformats.org/officeDocument/2006/relationships/image" Target="../media/image19.jpg"/><Relationship Id="rId5" Type="http://schemas.openxmlformats.org/officeDocument/2006/relationships/image" Target="../media/image15.png"/><Relationship Id="rId6" Type="http://schemas.openxmlformats.org/officeDocument/2006/relationships/image" Target="../media/image22.jpg"/><Relationship Id="rId7" Type="http://schemas.openxmlformats.org/officeDocument/2006/relationships/image" Target="../media/image9.jpg"/><Relationship Id="rId8"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jpg"/><Relationship Id="rId4" Type="http://schemas.openxmlformats.org/officeDocument/2006/relationships/image" Target="../media/image25.jpg"/><Relationship Id="rId9" Type="http://schemas.openxmlformats.org/officeDocument/2006/relationships/image" Target="../media/image21.png"/><Relationship Id="rId5" Type="http://schemas.openxmlformats.org/officeDocument/2006/relationships/image" Target="../media/image12.png"/><Relationship Id="rId6" Type="http://schemas.openxmlformats.org/officeDocument/2006/relationships/image" Target="../media/image18.png"/><Relationship Id="rId7" Type="http://schemas.openxmlformats.org/officeDocument/2006/relationships/image" Target="../media/image17.png"/><Relationship Id="rId8"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0" Type="http://schemas.openxmlformats.org/officeDocument/2006/relationships/image" Target="../media/image43.jpg"/><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54.jpg"/><Relationship Id="rId4" Type="http://schemas.openxmlformats.org/officeDocument/2006/relationships/image" Target="../media/image46.jpg"/><Relationship Id="rId9" Type="http://schemas.openxmlformats.org/officeDocument/2006/relationships/image" Target="../media/image45.jpg"/><Relationship Id="rId5" Type="http://schemas.openxmlformats.org/officeDocument/2006/relationships/image" Target="../media/image56.jpg"/><Relationship Id="rId6" Type="http://schemas.openxmlformats.org/officeDocument/2006/relationships/image" Target="../media/image48.jpg"/><Relationship Id="rId7" Type="http://schemas.openxmlformats.org/officeDocument/2006/relationships/image" Target="../media/image41.jpg"/><Relationship Id="rId8" Type="http://schemas.openxmlformats.org/officeDocument/2006/relationships/image" Target="../media/image4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47.jpg"/><Relationship Id="rId4" Type="http://schemas.openxmlformats.org/officeDocument/2006/relationships/image" Target="../media/image42.jpg"/><Relationship Id="rId5" Type="http://schemas.openxmlformats.org/officeDocument/2006/relationships/image" Target="../media/image44.jpg"/><Relationship Id="rId6" Type="http://schemas.openxmlformats.org/officeDocument/2006/relationships/image" Target="../media/image4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1.jpg"/><Relationship Id="rId4" Type="http://schemas.openxmlformats.org/officeDocument/2006/relationships/image" Target="../media/image5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5.jpg"/><Relationship Id="rId4" Type="http://schemas.openxmlformats.org/officeDocument/2006/relationships/image" Target="../media/image5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1" Type="http://schemas.openxmlformats.org/officeDocument/2006/relationships/hyperlink" Target="https://www.cancer.org/cancer/laryngeal-and-hypopharyngeal-cancer/about/key-statistics.html" TargetMode="External"/><Relationship Id="rId10" Type="http://schemas.openxmlformats.org/officeDocument/2006/relationships/hyperlink" Target="https://www.cdc.gov/tobacco/campaign/tips/diseases/cancer.html" TargetMode="External"/><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hyperlink" Target="https://www.cdc.gov/tobacco/data_statistics/fact_sheets/fast_facts/index.htm" TargetMode="External"/><Relationship Id="rId4" Type="http://schemas.openxmlformats.org/officeDocument/2006/relationships/hyperlink" Target="https://www.ncbi.nlm.nih.gov/pmc/articles/PMC4491232/" TargetMode="External"/><Relationship Id="rId9" Type="http://schemas.openxmlformats.org/officeDocument/2006/relationships/hyperlink" Target="http://www.medbroadcast.com/channel/smoking/youth-and-smoking/why-teens-and-kids-start-smoking" TargetMode="External"/><Relationship Id="rId5" Type="http://schemas.openxmlformats.org/officeDocument/2006/relationships/hyperlink" Target="https://www.ncbi.nlm.nih.gov/pubmed/16680263" TargetMode="External"/><Relationship Id="rId6" Type="http://schemas.openxmlformats.org/officeDocument/2006/relationships/hyperlink" Target="https://www.ncbi.nlm.nih.gov/pubmed/29114195" TargetMode="External"/><Relationship Id="rId7" Type="http://schemas.openxmlformats.org/officeDocument/2006/relationships/hyperlink" Target="https://www.webmd.com/smoking-cessation/quit-smoking#1" TargetMode="External"/><Relationship Id="rId8" Type="http://schemas.openxmlformats.org/officeDocument/2006/relationships/hyperlink" Target="http://www.who.int/tobacco/research/youth/health_effects/en/"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Shape 115"/>
          <p:cNvSpPr txBox="1"/>
          <p:nvPr>
            <p:ph type="ctrTitle"/>
          </p:nvPr>
        </p:nvSpPr>
        <p:spPr>
          <a:xfrm>
            <a:off x="609600" y="2180685"/>
            <a:ext cx="7641515" cy="695865"/>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Clr>
                <a:schemeClr val="lt2"/>
              </a:buClr>
              <a:buSzPts val="3600"/>
              <a:buFont typeface="Century Schoolbook"/>
              <a:buNone/>
            </a:pPr>
            <a:r>
              <a:rPr b="0" i="1" lang="en-US" sz="3600" u="none" cap="none" strike="noStrike">
                <a:solidFill>
                  <a:schemeClr val="lt2"/>
                </a:solidFill>
                <a:latin typeface="Century Schoolbook"/>
                <a:ea typeface="Century Schoolbook"/>
                <a:cs typeface="Century Schoolbook"/>
                <a:sym typeface="Century Schoolbook"/>
              </a:rPr>
              <a:t>Smoking And Substance Abuse</a:t>
            </a:r>
            <a:endParaRPr b="0" i="1" sz="3600" u="none" cap="none" strike="noStrike">
              <a:solidFill>
                <a:schemeClr val="lt2"/>
              </a:solidFill>
              <a:latin typeface="Century Schoolbook"/>
              <a:ea typeface="Century Schoolbook"/>
              <a:cs typeface="Century Schoolbook"/>
              <a:sym typeface="Century Schoolbook"/>
            </a:endParaRPr>
          </a:p>
        </p:txBody>
      </p:sp>
      <p:sp>
        <p:nvSpPr>
          <p:cNvPr id="116" name="Shape 116"/>
          <p:cNvSpPr txBox="1"/>
          <p:nvPr>
            <p:ph idx="1" type="subTitle"/>
          </p:nvPr>
        </p:nvSpPr>
        <p:spPr>
          <a:xfrm>
            <a:off x="609600" y="3218424"/>
            <a:ext cx="4800600" cy="1029725"/>
          </a:xfrm>
          <a:prstGeom prst="rect">
            <a:avLst/>
          </a:prstGeom>
          <a:noFill/>
          <a:ln>
            <a:noFill/>
          </a:ln>
        </p:spPr>
        <p:txBody>
          <a:bodyPr anchorCtr="0" anchor="t" bIns="45700" lIns="91425" spcFirstLastPara="1" rIns="91425" wrap="square" tIns="45700">
            <a:noAutofit/>
          </a:bodyPr>
          <a:lstStyle/>
          <a:p>
            <a:pPr indent="0" lvl="0" marL="0" marR="0" rtl="0" algn="l">
              <a:lnSpc>
                <a:spcPct val="114000"/>
              </a:lnSpc>
              <a:spcBef>
                <a:spcPts val="0"/>
              </a:spcBef>
              <a:spcAft>
                <a:spcPts val="0"/>
              </a:spcAft>
              <a:buClr>
                <a:schemeClr val="lt2"/>
              </a:buClr>
              <a:buSzPts val="1800"/>
              <a:buFont typeface="Arial"/>
              <a:buNone/>
            </a:pPr>
            <a:r>
              <a:rPr b="0" i="1" lang="en-US" sz="1800" u="none" cap="none" strike="noStrike">
                <a:solidFill>
                  <a:schemeClr val="lt2"/>
                </a:solidFill>
                <a:latin typeface="Century Schoolbook"/>
                <a:ea typeface="Century Schoolbook"/>
                <a:cs typeface="Century Schoolbook"/>
                <a:sym typeface="Century Schoolbook"/>
              </a:rPr>
              <a:t>Done by:</a:t>
            </a:r>
            <a:endParaRPr/>
          </a:p>
          <a:p>
            <a:pPr indent="0" lvl="0" marL="0" marR="0" rtl="0" algn="l">
              <a:lnSpc>
                <a:spcPct val="114000"/>
              </a:lnSpc>
              <a:spcBef>
                <a:spcPts val="0"/>
              </a:spcBef>
              <a:spcAft>
                <a:spcPts val="0"/>
              </a:spcAft>
              <a:buClr>
                <a:schemeClr val="lt2"/>
              </a:buClr>
              <a:buSzPts val="1800"/>
              <a:buFont typeface="Arial"/>
              <a:buNone/>
            </a:pPr>
            <a:r>
              <a:rPr b="0" i="1" lang="en-US" sz="1800" u="none" cap="none" strike="noStrike">
                <a:solidFill>
                  <a:schemeClr val="lt2"/>
                </a:solidFill>
                <a:latin typeface="Century Schoolbook"/>
                <a:ea typeface="Century Schoolbook"/>
                <a:cs typeface="Century Schoolbook"/>
                <a:sym typeface="Century Schoolbook"/>
              </a:rPr>
              <a:t>- Ghaida Al-Masaad  - Malak Al-Khathlan  - Reema Hazazi         - Najla Bin Rabah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1" algn="l">
              <a:lnSpc>
                <a:spcPct val="90000"/>
              </a:lnSpc>
              <a:spcBef>
                <a:spcPts val="0"/>
              </a:spcBef>
              <a:spcAft>
                <a:spcPts val="0"/>
              </a:spcAft>
              <a:buClr>
                <a:schemeClr val="accent1"/>
              </a:buClr>
              <a:buSzPts val="28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Epidemiology</a:t>
            </a:r>
            <a:endParaRPr/>
          </a:p>
        </p:txBody>
      </p:sp>
      <p:sp>
        <p:nvSpPr>
          <p:cNvPr id="170" name="Shape 170"/>
          <p:cNvSpPr txBox="1"/>
          <p:nvPr>
            <p:ph idx="1" type="body"/>
          </p:nvPr>
        </p:nvSpPr>
        <p:spPr>
          <a:xfrm>
            <a:off x="311700" y="1017725"/>
            <a:ext cx="8520600" cy="3416400"/>
          </a:xfrm>
          <a:prstGeom prst="rect">
            <a:avLst/>
          </a:prstGeom>
          <a:noFill/>
          <a:ln>
            <a:noFill/>
          </a:ln>
        </p:spPr>
        <p:txBody>
          <a:bodyPr anchorCtr="0" anchor="t" bIns="91425" lIns="91425" spcFirstLastPara="1" rIns="91425" wrap="square" tIns="91425">
            <a:noAutofit/>
          </a:bodyPr>
          <a:lstStyle/>
          <a:p>
            <a:pPr indent="-179388" lvl="0" marL="268288" marR="0" rtl="0" algn="just">
              <a:lnSpc>
                <a:spcPct val="150000"/>
              </a:lnSpc>
              <a:spcBef>
                <a:spcPts val="0"/>
              </a:spcBef>
              <a:spcAft>
                <a:spcPts val="0"/>
              </a:spcAft>
              <a:buClr>
                <a:schemeClr val="accent1"/>
              </a:buClr>
              <a:buSzPts val="3150"/>
              <a:buFont typeface="Arial"/>
              <a:buChar char="-"/>
            </a:pPr>
            <a:r>
              <a:rPr b="0" i="0" lang="en-US" sz="2100" u="none" cap="none" strike="noStrike">
                <a:solidFill>
                  <a:schemeClr val="accent1"/>
                </a:solidFill>
                <a:latin typeface="Century Schoolbook"/>
                <a:ea typeface="Century Schoolbook"/>
                <a:cs typeface="Century Schoolbook"/>
                <a:sym typeface="Century Schoolbook"/>
              </a:rPr>
              <a:t>Tobacco is the single greatest risk factor for cancer mortality worldwide causing estimated 22% death per year.</a:t>
            </a:r>
            <a:endParaRPr/>
          </a:p>
          <a:p>
            <a:pPr indent="-179388" lvl="0" marL="268288" marR="0" rtl="0" algn="just">
              <a:lnSpc>
                <a:spcPct val="150000"/>
              </a:lnSpc>
              <a:spcBef>
                <a:spcPts val="0"/>
              </a:spcBef>
              <a:spcAft>
                <a:spcPts val="0"/>
              </a:spcAft>
              <a:buClr>
                <a:schemeClr val="accent1"/>
              </a:buClr>
              <a:buSzPts val="3150"/>
              <a:buFont typeface="Arial"/>
              <a:buChar char="-"/>
            </a:pPr>
            <a:r>
              <a:rPr b="0" i="0" lang="en-US" sz="2100" u="none" cap="none" strike="noStrike">
                <a:solidFill>
                  <a:schemeClr val="accent1"/>
                </a:solidFill>
                <a:latin typeface="Century Schoolbook"/>
                <a:ea typeface="Century Schoolbook"/>
                <a:cs typeface="Century Schoolbook"/>
                <a:sym typeface="Century Schoolbook"/>
              </a:rPr>
              <a:t>21% of the global population aged 15 and above smoked tobacco.</a:t>
            </a:r>
            <a:endParaRPr/>
          </a:p>
          <a:p>
            <a:pPr indent="-179388" lvl="0" marL="268288" marR="0" rtl="0" algn="just">
              <a:lnSpc>
                <a:spcPct val="150000"/>
              </a:lnSpc>
              <a:spcBef>
                <a:spcPts val="0"/>
              </a:spcBef>
              <a:spcAft>
                <a:spcPts val="0"/>
              </a:spcAft>
              <a:buClr>
                <a:schemeClr val="accent1"/>
              </a:buClr>
              <a:buSzPts val="3150"/>
              <a:buFont typeface="Arial"/>
              <a:buChar char="-"/>
            </a:pPr>
            <a:r>
              <a:rPr b="0" i="0" lang="en-US" sz="2100" u="none" cap="none" strike="noStrike">
                <a:solidFill>
                  <a:schemeClr val="accent1"/>
                </a:solidFill>
                <a:latin typeface="Century Schoolbook"/>
                <a:ea typeface="Century Schoolbook"/>
                <a:cs typeface="Century Schoolbook"/>
                <a:sym typeface="Century Schoolbook"/>
              </a:rPr>
              <a:t>Each day, more than 3,200 people younger than 18 years of age smoke their first cigarette.</a:t>
            </a:r>
            <a:endParaRPr/>
          </a:p>
          <a:p>
            <a:pPr indent="-228600" lvl="0" marL="457200" marR="0" rtl="0" algn="l">
              <a:lnSpc>
                <a:spcPct val="112000"/>
              </a:lnSpc>
              <a:spcBef>
                <a:spcPts val="0"/>
              </a:spcBef>
              <a:spcAft>
                <a:spcPts val="0"/>
              </a:spcAft>
              <a:buClr>
                <a:srgbClr val="262626"/>
              </a:buClr>
              <a:buSzPts val="1800"/>
              <a:buFont typeface="Arial"/>
              <a:buNone/>
            </a:pPr>
            <a:r>
              <a:t/>
            </a:r>
            <a:endParaRPr b="0" i="0" sz="1500" u="none" cap="none" strike="noStrike">
              <a:solidFill>
                <a:srgbClr val="262626"/>
              </a:solidFill>
              <a:latin typeface="Corbel"/>
              <a:ea typeface="Corbel"/>
              <a:cs typeface="Corbel"/>
              <a:sym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Shape 1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28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Epidemiology of smoking in Saudi Arabia</a:t>
            </a:r>
            <a:endParaRPr/>
          </a:p>
        </p:txBody>
      </p:sp>
      <p:sp>
        <p:nvSpPr>
          <p:cNvPr id="176" name="Shape 17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2000"/>
              </a:lnSpc>
              <a:spcBef>
                <a:spcPts val="0"/>
              </a:spcBef>
              <a:spcAft>
                <a:spcPts val="0"/>
              </a:spcAft>
              <a:buClr>
                <a:schemeClr val="accent1"/>
              </a:buClr>
              <a:buSzPts val="1800"/>
              <a:buFont typeface="Arimo"/>
              <a:buChar char="-"/>
            </a:pPr>
            <a:r>
              <a:rPr b="0" i="0" lang="en-US" sz="2100" u="none" cap="none" strike="noStrike">
                <a:solidFill>
                  <a:schemeClr val="accent1"/>
                </a:solidFill>
                <a:latin typeface="Century Schoolbook"/>
                <a:ea typeface="Century Schoolbook"/>
                <a:cs typeface="Century Schoolbook"/>
                <a:sym typeface="Century Schoolbook"/>
              </a:rPr>
              <a:t>A study was conducted between April and June 2013 to assess the status of tobacco consumption in the Kingdom of Saudi Arabia (KSA).</a:t>
            </a:r>
            <a:endParaRPr/>
          </a:p>
          <a:p>
            <a:pPr indent="-228600" lvl="0" marL="457200" marR="0" rtl="0" algn="l">
              <a:lnSpc>
                <a:spcPct val="102000"/>
              </a:lnSpc>
              <a:spcBef>
                <a:spcPts val="0"/>
              </a:spcBef>
              <a:spcAft>
                <a:spcPts val="0"/>
              </a:spcAft>
              <a:buClr>
                <a:srgbClr val="262626"/>
              </a:buClr>
              <a:buSzPts val="1800"/>
              <a:buFont typeface="Arimo"/>
              <a:buNone/>
            </a:pPr>
            <a:r>
              <a:t/>
            </a:r>
            <a:endParaRPr b="0" i="0" sz="2100" u="none" cap="none" strike="noStrike">
              <a:solidFill>
                <a:schemeClr val="accent1"/>
              </a:solidFill>
              <a:latin typeface="Century Schoolbook"/>
              <a:ea typeface="Century Schoolbook"/>
              <a:cs typeface="Century Schoolbook"/>
              <a:sym typeface="Century Schoolbook"/>
            </a:endParaRPr>
          </a:p>
          <a:p>
            <a:pPr indent="-342900" lvl="0" marL="457200" marR="0" rtl="0" algn="l">
              <a:lnSpc>
                <a:spcPct val="102000"/>
              </a:lnSpc>
              <a:spcBef>
                <a:spcPts val="0"/>
              </a:spcBef>
              <a:spcAft>
                <a:spcPts val="0"/>
              </a:spcAft>
              <a:buClr>
                <a:schemeClr val="accent1"/>
              </a:buClr>
              <a:buSzPts val="1800"/>
              <a:buFont typeface="Arimo"/>
              <a:buChar char="-"/>
            </a:pPr>
            <a:r>
              <a:rPr b="0" i="0" lang="en-US" sz="2100" u="none" cap="none" strike="noStrike">
                <a:solidFill>
                  <a:schemeClr val="accent1"/>
                </a:solidFill>
                <a:latin typeface="Century Schoolbook"/>
                <a:ea typeface="Century Schoolbook"/>
                <a:cs typeface="Century Schoolbook"/>
                <a:sym typeface="Century Schoolbook"/>
              </a:rPr>
              <a:t>Overall prevalence of current smoking was 12.2 % and males were more likely to smoke than females (21.5 % vs. 1.1 %).</a:t>
            </a:r>
            <a:endParaRPr/>
          </a:p>
          <a:p>
            <a:pPr indent="-228600" lvl="0" marL="457200" marR="0" rtl="0" algn="l">
              <a:lnSpc>
                <a:spcPct val="102000"/>
              </a:lnSpc>
              <a:spcBef>
                <a:spcPts val="0"/>
              </a:spcBef>
              <a:spcAft>
                <a:spcPts val="0"/>
              </a:spcAft>
              <a:buClr>
                <a:srgbClr val="262626"/>
              </a:buClr>
              <a:buSzPts val="1800"/>
              <a:buFont typeface="Arimo"/>
              <a:buNone/>
            </a:pPr>
            <a:r>
              <a:t/>
            </a:r>
            <a:endParaRPr b="0" i="0" sz="2100" u="none" cap="none" strike="noStrike">
              <a:solidFill>
                <a:schemeClr val="accent1"/>
              </a:solidFill>
              <a:latin typeface="Century Schoolbook"/>
              <a:ea typeface="Century Schoolbook"/>
              <a:cs typeface="Century Schoolbook"/>
              <a:sym typeface="Century Schoolbook"/>
            </a:endParaRPr>
          </a:p>
          <a:p>
            <a:pPr indent="-342900" lvl="0" marL="457200" marR="0" rtl="0" algn="l">
              <a:lnSpc>
                <a:spcPct val="112000"/>
              </a:lnSpc>
              <a:spcBef>
                <a:spcPts val="0"/>
              </a:spcBef>
              <a:spcAft>
                <a:spcPts val="0"/>
              </a:spcAft>
              <a:buClr>
                <a:schemeClr val="accent1"/>
              </a:buClr>
              <a:buSzPts val="1800"/>
              <a:buFont typeface="Arimo"/>
              <a:buChar char="-"/>
            </a:pPr>
            <a:r>
              <a:rPr b="0" i="0" lang="en-US" sz="2100" u="none" cap="none" strike="noStrike">
                <a:solidFill>
                  <a:schemeClr val="accent1"/>
                </a:solidFill>
                <a:latin typeface="Century Schoolbook"/>
                <a:ea typeface="Century Schoolbook"/>
                <a:cs typeface="Century Schoolbook"/>
                <a:sym typeface="Century Schoolbook"/>
              </a:rPr>
              <a:t>Mean age of smoking initiation was 19.1 years (±6.5 years) with 8.9 % of smokers starting before the age of 15 years.</a:t>
            </a:r>
            <a:endParaRPr/>
          </a:p>
          <a:p>
            <a:pPr indent="-228600" lvl="0" marL="457200" marR="0" rtl="0" algn="l">
              <a:lnSpc>
                <a:spcPct val="112000"/>
              </a:lnSpc>
              <a:spcBef>
                <a:spcPts val="0"/>
              </a:spcBef>
              <a:spcAft>
                <a:spcPts val="0"/>
              </a:spcAft>
              <a:buClr>
                <a:srgbClr val="262626"/>
              </a:buClr>
              <a:buSzPts val="1800"/>
              <a:buFont typeface="Arimo"/>
              <a:buNone/>
            </a:pPr>
            <a:r>
              <a:t/>
            </a:r>
            <a:endParaRPr b="0" i="0" sz="2100" u="none" cap="none" strike="noStrike">
              <a:solidFill>
                <a:schemeClr val="accent1"/>
              </a:solidFill>
              <a:latin typeface="Century Schoolbook"/>
              <a:ea typeface="Century Schoolbook"/>
              <a:cs typeface="Century Schoolbook"/>
              <a:sym typeface="Century Schoolboo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180"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b="0" l="0" r="0" t="0"/>
          <a:stretch/>
        </p:blipFill>
        <p:spPr>
          <a:xfrm>
            <a:off x="381000" y="361950"/>
            <a:ext cx="8245590" cy="4419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Shape 186"/>
          <p:cNvSpPr txBox="1"/>
          <p:nvPr>
            <p:ph type="title"/>
          </p:nvPr>
        </p:nvSpPr>
        <p:spPr>
          <a:xfrm>
            <a:off x="0" y="0"/>
            <a:ext cx="91440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Epidemiology of smoking in Saudi Arabia</a:t>
            </a:r>
            <a:endParaRPr/>
          </a:p>
        </p:txBody>
      </p:sp>
      <p:sp>
        <p:nvSpPr>
          <p:cNvPr id="187" name="Shape 187"/>
          <p:cNvSpPr txBox="1"/>
          <p:nvPr/>
        </p:nvSpPr>
        <p:spPr>
          <a:xfrm>
            <a:off x="228600" y="971550"/>
            <a:ext cx="8534400" cy="2438400"/>
          </a:xfrm>
          <a:prstGeom prst="rect">
            <a:avLst/>
          </a:prstGeom>
          <a:noFill/>
          <a:ln>
            <a:noFill/>
          </a:ln>
        </p:spPr>
        <p:txBody>
          <a:bodyPr anchorCtr="0" anchor="ctr" bIns="91425" lIns="91425" spcFirstLastPara="1" rIns="91425" wrap="square" tIns="91425">
            <a:noAutofit/>
          </a:bodyPr>
          <a:lstStyle/>
          <a:p>
            <a:pPr indent="-179388" lvl="0" marL="268288" marR="0" rtl="0" algn="just">
              <a:lnSpc>
                <a:spcPct val="170000"/>
              </a:lnSpc>
              <a:spcBef>
                <a:spcPts val="0"/>
              </a:spcBef>
              <a:spcAft>
                <a:spcPts val="0"/>
              </a:spcAft>
              <a:buClr>
                <a:schemeClr val="accent1"/>
              </a:buClr>
              <a:buSzPts val="3450"/>
              <a:buFont typeface="Arial"/>
              <a:buChar char="-"/>
            </a:pPr>
            <a:r>
              <a:rPr b="0" i="0" lang="en-US" sz="2300" u="none" cap="none" strike="noStrike">
                <a:solidFill>
                  <a:schemeClr val="accent1"/>
                </a:solidFill>
                <a:latin typeface="Century Schoolbook"/>
                <a:ea typeface="Century Schoolbook"/>
                <a:cs typeface="Century Schoolbook"/>
                <a:sym typeface="Century Schoolbook"/>
              </a:rPr>
              <a:t>A study reveals that the most common trigger for Saudi female to start smoking is “their experience of seeing someone they know is smoking”</a:t>
            </a:r>
            <a:endParaRPr/>
          </a:p>
          <a:p>
            <a:pPr indent="0" lvl="0" marL="88900" marR="0" rtl="0" algn="just">
              <a:lnSpc>
                <a:spcPct val="170000"/>
              </a:lnSpc>
              <a:spcBef>
                <a:spcPts val="0"/>
              </a:spcBef>
              <a:spcAft>
                <a:spcPts val="0"/>
              </a:spcAft>
              <a:buClr>
                <a:schemeClr val="accent1"/>
              </a:buClr>
              <a:buSzPts val="3450"/>
              <a:buFont typeface="Arial"/>
              <a:buNone/>
            </a:pPr>
            <a:r>
              <a:t/>
            </a:r>
            <a:endParaRPr b="0" i="0" sz="2300" u="none" cap="none" strike="noStrike">
              <a:solidFill>
                <a:schemeClr val="accent1"/>
              </a:solidFill>
              <a:latin typeface="Century Schoolbook"/>
              <a:ea typeface="Century Schoolbook"/>
              <a:cs typeface="Century Schoolbook"/>
              <a:sym typeface="Century Schoolboo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191" name="Shape 191"/>
        <p:cNvGrpSpPr/>
        <p:nvPr/>
      </p:nvGrpSpPr>
      <p:grpSpPr>
        <a:xfrm>
          <a:off x="0" y="0"/>
          <a:ext cx="0" cy="0"/>
          <a:chOff x="0" y="0"/>
          <a:chExt cx="0" cy="0"/>
        </a:xfrm>
      </p:grpSpPr>
      <p:sp>
        <p:nvSpPr>
          <p:cNvPr id="192" name="Shape 19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3600"/>
              <a:buFont typeface="Century Schoolbook"/>
              <a:buNone/>
            </a:pPr>
            <a:r>
              <a:rPr b="1" i="1" lang="en-US" sz="4400" u="none" cap="none" strike="noStrike">
                <a:solidFill>
                  <a:schemeClr val="lt1"/>
                </a:solidFill>
                <a:latin typeface="Century Schoolbook"/>
                <a:ea typeface="Century Schoolbook"/>
                <a:cs typeface="Century Schoolbook"/>
                <a:sym typeface="Century Schoolbook"/>
              </a:rPr>
              <a:t>Survey results</a:t>
            </a:r>
            <a:endParaRPr b="1" i="1" sz="4400" u="none" cap="none" strike="noStrike">
              <a:solidFill>
                <a:schemeClr val="lt1"/>
              </a:solidFill>
              <a:latin typeface="Century Schoolbook"/>
              <a:ea typeface="Century Schoolbook"/>
              <a:cs typeface="Century Schoolbook"/>
              <a:sym typeface="Century Schoolbook"/>
            </a:endParaRPr>
          </a:p>
        </p:txBody>
      </p:sp>
      <p:sp>
        <p:nvSpPr>
          <p:cNvPr id="193" name="Shape 193"/>
          <p:cNvSpPr txBox="1"/>
          <p:nvPr/>
        </p:nvSpPr>
        <p:spPr>
          <a:xfrm>
            <a:off x="4272455" y="5896303"/>
            <a:ext cx="184731"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pic>
        <p:nvPicPr>
          <p:cNvPr descr="Forms response chart. Question title: Are you a smoker:. Number of responses: 35 responses." id="198" name="Shape 198"/>
          <p:cNvPicPr preferRelativeResize="0"/>
          <p:nvPr/>
        </p:nvPicPr>
        <p:blipFill rotWithShape="1">
          <a:blip r:embed="rId3">
            <a:alphaModFix/>
          </a:blip>
          <a:srcRect b="0" l="0" r="28779" t="0"/>
          <a:stretch/>
        </p:blipFill>
        <p:spPr>
          <a:xfrm>
            <a:off x="152400" y="152400"/>
            <a:ext cx="2860600" cy="1713975"/>
          </a:xfrm>
          <a:prstGeom prst="rect">
            <a:avLst/>
          </a:prstGeom>
          <a:noFill/>
          <a:ln>
            <a:noFill/>
          </a:ln>
        </p:spPr>
      </p:pic>
      <p:pic>
        <p:nvPicPr>
          <p:cNvPr descr="Forms response chart. Question title: Are you exposed to second-hand smoking:. Number of responses: 35 responses." id="199" name="Shape 199"/>
          <p:cNvPicPr preferRelativeResize="0"/>
          <p:nvPr/>
        </p:nvPicPr>
        <p:blipFill rotWithShape="1">
          <a:blip r:embed="rId4">
            <a:alphaModFix/>
          </a:blip>
          <a:srcRect b="0" l="0" r="28377" t="0"/>
          <a:stretch/>
        </p:blipFill>
        <p:spPr>
          <a:xfrm>
            <a:off x="3178150" y="152400"/>
            <a:ext cx="2860600" cy="1713975"/>
          </a:xfrm>
          <a:prstGeom prst="rect">
            <a:avLst/>
          </a:prstGeom>
          <a:noFill/>
          <a:ln>
            <a:noFill/>
          </a:ln>
        </p:spPr>
      </p:pic>
      <p:pic>
        <p:nvPicPr>
          <p:cNvPr descr="Forms response chart. Question title: Do you know someone who is a smoker:. Number of responses: 35 responses." id="200" name="Shape 200"/>
          <p:cNvPicPr preferRelativeResize="0"/>
          <p:nvPr/>
        </p:nvPicPr>
        <p:blipFill rotWithShape="1">
          <a:blip r:embed="rId5">
            <a:alphaModFix/>
          </a:blip>
          <a:srcRect b="0" l="0" r="30342" t="0"/>
          <a:stretch/>
        </p:blipFill>
        <p:spPr>
          <a:xfrm>
            <a:off x="6203888" y="152400"/>
            <a:ext cx="2860600" cy="1713975"/>
          </a:xfrm>
          <a:prstGeom prst="rect">
            <a:avLst/>
          </a:prstGeom>
          <a:noFill/>
          <a:ln>
            <a:noFill/>
          </a:ln>
        </p:spPr>
      </p:pic>
      <p:pic>
        <p:nvPicPr>
          <p:cNvPr descr="Forms response chart. Question title: Do you know a pregnant lady or a child who are exposed to second-hand smoking:. Number of responses: 35 responses." id="201" name="Shape 201"/>
          <p:cNvPicPr preferRelativeResize="0"/>
          <p:nvPr/>
        </p:nvPicPr>
        <p:blipFill>
          <a:blip r:embed="rId6">
            <a:alphaModFix/>
          </a:blip>
          <a:stretch>
            <a:fillRect/>
          </a:stretch>
        </p:blipFill>
        <p:spPr>
          <a:xfrm>
            <a:off x="152400" y="2222977"/>
            <a:ext cx="2860600" cy="1713975"/>
          </a:xfrm>
          <a:prstGeom prst="rect">
            <a:avLst/>
          </a:prstGeom>
          <a:noFill/>
          <a:ln>
            <a:noFill/>
          </a:ln>
        </p:spPr>
      </p:pic>
      <p:pic>
        <p:nvPicPr>
          <p:cNvPr descr="Forms response chart. Question title: Do you know anyone who's using illegal substances: . Number of responses: 35 responses." id="202" name="Shape 202"/>
          <p:cNvPicPr preferRelativeResize="0"/>
          <p:nvPr/>
        </p:nvPicPr>
        <p:blipFill rotWithShape="1">
          <a:blip r:embed="rId7">
            <a:alphaModFix/>
          </a:blip>
          <a:srcRect b="0" l="0" r="29706" t="0"/>
          <a:stretch/>
        </p:blipFill>
        <p:spPr>
          <a:xfrm>
            <a:off x="3178150" y="2222975"/>
            <a:ext cx="2860600" cy="1713975"/>
          </a:xfrm>
          <a:prstGeom prst="rect">
            <a:avLst/>
          </a:prstGeom>
          <a:noFill/>
          <a:ln>
            <a:noFill/>
          </a:ln>
        </p:spPr>
      </p:pic>
      <p:pic>
        <p:nvPicPr>
          <p:cNvPr descr="Forms response chart. Question title: Do you or someone you know have inhaled benzene/helium:. Number of responses: 35 responses." id="203" name="Shape 203"/>
          <p:cNvPicPr preferRelativeResize="0"/>
          <p:nvPr/>
        </p:nvPicPr>
        <p:blipFill rotWithShape="1">
          <a:blip r:embed="rId8">
            <a:alphaModFix/>
          </a:blip>
          <a:srcRect b="0" l="0" r="19839" t="0"/>
          <a:stretch/>
        </p:blipFill>
        <p:spPr>
          <a:xfrm>
            <a:off x="6203900" y="2222975"/>
            <a:ext cx="2860600" cy="1713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207" name="Shape 207"/>
        <p:cNvGrpSpPr/>
        <p:nvPr/>
      </p:nvGrpSpPr>
      <p:grpSpPr>
        <a:xfrm>
          <a:off x="0" y="0"/>
          <a:ext cx="0" cy="0"/>
          <a:chOff x="0" y="0"/>
          <a:chExt cx="0" cy="0"/>
        </a:xfrm>
      </p:grpSpPr>
      <p:sp>
        <p:nvSpPr>
          <p:cNvPr id="208" name="Shape 208"/>
          <p:cNvSpPr txBox="1"/>
          <p:nvPr>
            <p:ph type="title"/>
          </p:nvPr>
        </p:nvSpPr>
        <p:spPr>
          <a:xfrm>
            <a:off x="311700" y="2150850"/>
            <a:ext cx="8520600" cy="10305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3600"/>
              <a:buFont typeface="Century Schoolbook"/>
              <a:buNone/>
            </a:pPr>
            <a:r>
              <a:rPr b="1" i="1" lang="en-US" sz="4000" u="none" cap="none" strike="noStrike">
                <a:solidFill>
                  <a:schemeClr val="lt1"/>
                </a:solidFill>
                <a:latin typeface="Century Schoolbook"/>
                <a:ea typeface="Century Schoolbook"/>
                <a:cs typeface="Century Schoolbook"/>
                <a:sym typeface="Century Schoolbook"/>
              </a:rPr>
              <a:t>Role Play </a:t>
            </a:r>
            <a:br>
              <a:rPr b="1" i="1" lang="en-US" sz="4000" u="none" cap="none" strike="noStrike">
                <a:solidFill>
                  <a:schemeClr val="lt1"/>
                </a:solidFill>
                <a:latin typeface="Century Schoolbook"/>
                <a:ea typeface="Century Schoolbook"/>
                <a:cs typeface="Century Schoolbook"/>
                <a:sym typeface="Century Schoolbook"/>
              </a:rPr>
            </a:br>
            <a:r>
              <a:rPr b="1" i="1" lang="en-US" sz="4000" u="none" cap="none" strike="noStrike">
                <a:solidFill>
                  <a:schemeClr val="lt1"/>
                </a:solidFill>
                <a:latin typeface="Century Schoolbook"/>
                <a:ea typeface="Century Schoolbook"/>
                <a:cs typeface="Century Schoolbook"/>
                <a:sym typeface="Century Schoolbook"/>
              </a:rPr>
              <a:t>with </a:t>
            </a:r>
            <a:r>
              <a:rPr b="1" i="1" lang="en-US" sz="4000" u="sng" cap="none" strike="noStrike">
                <a:solidFill>
                  <a:schemeClr val="lt1"/>
                </a:solidFill>
                <a:latin typeface="Century Schoolbook"/>
                <a:ea typeface="Century Schoolbook"/>
                <a:cs typeface="Century Schoolbook"/>
                <a:sym typeface="Century Schoolbook"/>
              </a:rPr>
              <a:t>Video</a:t>
            </a:r>
            <a:endParaRPr b="1" i="1" sz="4000" u="sng" cap="none" strike="noStrike">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Shape 213"/>
          <p:cNvSpPr txBox="1"/>
          <p:nvPr>
            <p:ph type="title"/>
          </p:nvPr>
        </p:nvSpPr>
        <p:spPr>
          <a:xfrm>
            <a:off x="304800" y="1581150"/>
            <a:ext cx="8520600" cy="12954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accent1"/>
              </a:buClr>
              <a:buSzPts val="3600"/>
              <a:buFont typeface="Century Schoolbook"/>
              <a:buNone/>
            </a:pPr>
            <a:r>
              <a:rPr b="1" i="0" lang="en-US" sz="4000" u="none" cap="none" strike="noStrike">
                <a:solidFill>
                  <a:schemeClr val="accent1"/>
                </a:solidFill>
                <a:latin typeface="Century Schoolbook"/>
                <a:ea typeface="Century Schoolbook"/>
                <a:cs typeface="Century Schoolbook"/>
                <a:sym typeface="Century Schoolbook"/>
              </a:rPr>
              <a:t>Why teens and kids start smoking?</a:t>
            </a:r>
            <a:endParaRPr b="1" i="1" sz="4000" u="none" cap="none" strike="noStrike">
              <a:solidFill>
                <a:schemeClr val="accent1"/>
              </a:solidFill>
              <a:latin typeface="Century Schoolbook"/>
              <a:ea typeface="Century Schoolbook"/>
              <a:cs typeface="Century Schoolbook"/>
              <a:sym typeface="Century Schoolboo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pic>
        <p:nvPicPr>
          <p:cNvPr id="218" name="Shape 218"/>
          <p:cNvPicPr preferRelativeResize="0"/>
          <p:nvPr/>
        </p:nvPicPr>
        <p:blipFill rotWithShape="1">
          <a:blip r:embed="rId3">
            <a:alphaModFix/>
          </a:blip>
          <a:srcRect b="0" l="0" r="23782" t="0"/>
          <a:stretch/>
        </p:blipFill>
        <p:spPr>
          <a:xfrm>
            <a:off x="2438400" y="1003"/>
            <a:ext cx="2667000" cy="2799347"/>
          </a:xfrm>
          <a:prstGeom prst="rect">
            <a:avLst/>
          </a:prstGeom>
          <a:noFill/>
          <a:ln>
            <a:noFill/>
          </a:ln>
        </p:spPr>
      </p:pic>
      <p:pic>
        <p:nvPicPr>
          <p:cNvPr id="219" name="Shape 219"/>
          <p:cNvPicPr preferRelativeResize="0"/>
          <p:nvPr/>
        </p:nvPicPr>
        <p:blipFill rotWithShape="1">
          <a:blip r:embed="rId4">
            <a:alphaModFix/>
          </a:blip>
          <a:srcRect b="-921" l="-694" r="39920" t="7763"/>
          <a:stretch/>
        </p:blipFill>
        <p:spPr>
          <a:xfrm>
            <a:off x="-16042" y="-39103"/>
            <a:ext cx="2454442" cy="2839453"/>
          </a:xfrm>
          <a:prstGeom prst="rect">
            <a:avLst/>
          </a:prstGeom>
          <a:noFill/>
          <a:ln>
            <a:noFill/>
          </a:ln>
        </p:spPr>
      </p:pic>
      <p:pic>
        <p:nvPicPr>
          <p:cNvPr id="220" name="Shape 220"/>
          <p:cNvPicPr preferRelativeResize="0"/>
          <p:nvPr/>
        </p:nvPicPr>
        <p:blipFill rotWithShape="1">
          <a:blip r:embed="rId5">
            <a:alphaModFix/>
          </a:blip>
          <a:srcRect b="0" l="0" r="0" t="0"/>
          <a:stretch/>
        </p:blipFill>
        <p:spPr>
          <a:xfrm>
            <a:off x="34086" y="-39103"/>
            <a:ext cx="5127458" cy="2801786"/>
          </a:xfrm>
          <a:prstGeom prst="rect">
            <a:avLst/>
          </a:prstGeom>
          <a:noFill/>
          <a:ln>
            <a:noFill/>
          </a:ln>
        </p:spPr>
      </p:pic>
      <p:pic>
        <p:nvPicPr>
          <p:cNvPr id="221" name="Shape 221"/>
          <p:cNvPicPr preferRelativeResize="0"/>
          <p:nvPr/>
        </p:nvPicPr>
        <p:blipFill rotWithShape="1">
          <a:blip r:embed="rId6">
            <a:alphaModFix/>
          </a:blip>
          <a:srcRect b="0" l="21235" r="9258" t="7037"/>
          <a:stretch/>
        </p:blipFill>
        <p:spPr>
          <a:xfrm>
            <a:off x="5129462" y="-7018"/>
            <a:ext cx="4014538" cy="2045368"/>
          </a:xfrm>
          <a:prstGeom prst="rect">
            <a:avLst/>
          </a:prstGeom>
          <a:noFill/>
          <a:ln>
            <a:noFill/>
          </a:ln>
        </p:spPr>
      </p:pic>
      <p:pic>
        <p:nvPicPr>
          <p:cNvPr id="222" name="Shape 222"/>
          <p:cNvPicPr preferRelativeResize="0"/>
          <p:nvPr/>
        </p:nvPicPr>
        <p:blipFill rotWithShape="1">
          <a:blip r:embed="rId7">
            <a:alphaModFix/>
          </a:blip>
          <a:srcRect b="0" l="0" r="0" t="0"/>
          <a:stretch/>
        </p:blipFill>
        <p:spPr>
          <a:xfrm>
            <a:off x="5129462" y="2038350"/>
            <a:ext cx="4014538" cy="1811685"/>
          </a:xfrm>
          <a:prstGeom prst="rect">
            <a:avLst/>
          </a:prstGeom>
          <a:noFill/>
          <a:ln>
            <a:noFill/>
          </a:ln>
        </p:spPr>
      </p:pic>
      <p:pic>
        <p:nvPicPr>
          <p:cNvPr id="223" name="Shape 223"/>
          <p:cNvPicPr preferRelativeResize="0"/>
          <p:nvPr/>
        </p:nvPicPr>
        <p:blipFill rotWithShape="1">
          <a:blip r:embed="rId8">
            <a:alphaModFix/>
          </a:blip>
          <a:srcRect b="0" l="0" r="0" t="0"/>
          <a:stretch/>
        </p:blipFill>
        <p:spPr>
          <a:xfrm>
            <a:off x="5129461" y="3834458"/>
            <a:ext cx="4014539" cy="1309041"/>
          </a:xfrm>
          <a:prstGeom prst="rect">
            <a:avLst/>
          </a:prstGeom>
          <a:noFill/>
          <a:ln>
            <a:noFill/>
          </a:ln>
        </p:spPr>
      </p:pic>
      <p:pic>
        <p:nvPicPr>
          <p:cNvPr id="224" name="Shape 224"/>
          <p:cNvPicPr preferRelativeResize="0"/>
          <p:nvPr/>
        </p:nvPicPr>
        <p:blipFill rotWithShape="1">
          <a:blip r:embed="rId9">
            <a:alphaModFix/>
          </a:blip>
          <a:srcRect b="0" l="0" r="0" t="0"/>
          <a:stretch/>
        </p:blipFill>
        <p:spPr>
          <a:xfrm>
            <a:off x="5161544" y="-39103"/>
            <a:ext cx="3982456" cy="5142496"/>
          </a:xfrm>
          <a:prstGeom prst="rect">
            <a:avLst/>
          </a:prstGeom>
          <a:noFill/>
          <a:ln>
            <a:noFill/>
          </a:ln>
        </p:spPr>
      </p:pic>
      <p:pic>
        <p:nvPicPr>
          <p:cNvPr id="225" name="Shape 225"/>
          <p:cNvPicPr preferRelativeResize="0"/>
          <p:nvPr/>
        </p:nvPicPr>
        <p:blipFill rotWithShape="1">
          <a:blip r:embed="rId10">
            <a:alphaModFix/>
          </a:blip>
          <a:srcRect b="0" l="15834" r="37499" t="21765"/>
          <a:stretch/>
        </p:blipFill>
        <p:spPr>
          <a:xfrm>
            <a:off x="-2" y="2762683"/>
            <a:ext cx="5105401" cy="2340710"/>
          </a:xfrm>
          <a:prstGeom prst="rect">
            <a:avLst/>
          </a:prstGeom>
          <a:noFill/>
          <a:ln>
            <a:noFill/>
          </a:ln>
        </p:spPr>
      </p:pic>
      <p:pic>
        <p:nvPicPr>
          <p:cNvPr id="226" name="Shape 226"/>
          <p:cNvPicPr preferRelativeResize="0"/>
          <p:nvPr/>
        </p:nvPicPr>
        <p:blipFill rotWithShape="1">
          <a:blip r:embed="rId11">
            <a:alphaModFix/>
          </a:blip>
          <a:srcRect b="0" l="0" r="0" t="0"/>
          <a:stretch/>
        </p:blipFill>
        <p:spPr>
          <a:xfrm>
            <a:off x="44115" y="2762682"/>
            <a:ext cx="5117644" cy="2380817"/>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220"/>
                                        </p:tgtEl>
                                        <p:attrNameLst>
                                          <p:attrName>ppt_y</p:attrName>
                                        </p:attrNameLst>
                                      </p:cBhvr>
                                      <p:tavLst>
                                        <p:tav fmla="" tm="0">
                                          <p:val>
                                            <p:strVal val="#ppt_y"/>
                                          </p:val>
                                        </p:tav>
                                        <p:tav fmla="" tm="100000">
                                          <p:val>
                                            <p:strVal val="#ppt_y+1"/>
                                          </p:val>
                                        </p:tav>
                                      </p:tavLst>
                                    </p:anim>
                                    <p:set>
                                      <p:cBhvr>
                                        <p:cTn dur="1" fill="hold">
                                          <p:stCondLst>
                                            <p:cond delay="500"/>
                                          </p:stCondLst>
                                        </p:cTn>
                                        <p:tgtEl>
                                          <p:spTgt spid="2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26"/>
                                        </p:tgtEl>
                                      </p:cBhvr>
                                    </p:animEffect>
                                    <p:set>
                                      <p:cBhvr>
                                        <p:cTn dur="1" fill="hold">
                                          <p:stCondLst>
                                            <p:cond delay="500"/>
                                          </p:stCondLst>
                                        </p:cTn>
                                        <p:tgtEl>
                                          <p:spTgt spid="2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24"/>
                                        </p:tgtEl>
                                      </p:cBhvr>
                                    </p:animEffect>
                                    <p:set>
                                      <p:cBhvr>
                                        <p:cTn dur="1" fill="hold">
                                          <p:stCondLst>
                                            <p:cond delay="500"/>
                                          </p:stCondLst>
                                        </p:cTn>
                                        <p:tgtEl>
                                          <p:spTgt spid="22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Shape 231"/>
          <p:cNvPicPr preferRelativeResize="0"/>
          <p:nvPr/>
        </p:nvPicPr>
        <p:blipFill rotWithShape="1">
          <a:blip r:embed="rId3">
            <a:alphaModFix/>
          </a:blip>
          <a:srcRect b="28129" l="7800" r="14186" t="9548"/>
          <a:stretch/>
        </p:blipFill>
        <p:spPr>
          <a:xfrm>
            <a:off x="311700" y="285750"/>
            <a:ext cx="3117300" cy="1865100"/>
          </a:xfrm>
          <a:prstGeom prst="rect">
            <a:avLst/>
          </a:prstGeom>
          <a:noFill/>
          <a:ln>
            <a:noFill/>
          </a:ln>
        </p:spPr>
      </p:pic>
      <p:pic>
        <p:nvPicPr>
          <p:cNvPr id="232" name="Shape 232"/>
          <p:cNvPicPr preferRelativeResize="0"/>
          <p:nvPr/>
        </p:nvPicPr>
        <p:blipFill rotWithShape="1">
          <a:blip r:embed="rId4">
            <a:alphaModFix/>
          </a:blip>
          <a:srcRect b="0" l="0" r="0" t="0"/>
          <a:stretch/>
        </p:blipFill>
        <p:spPr>
          <a:xfrm>
            <a:off x="3657600" y="258679"/>
            <a:ext cx="3759200" cy="2117739"/>
          </a:xfrm>
          <a:prstGeom prst="rect">
            <a:avLst/>
          </a:prstGeom>
          <a:noFill/>
          <a:ln>
            <a:noFill/>
          </a:ln>
        </p:spPr>
      </p:pic>
      <p:pic>
        <p:nvPicPr>
          <p:cNvPr id="233" name="Shape 233"/>
          <p:cNvPicPr preferRelativeResize="0"/>
          <p:nvPr/>
        </p:nvPicPr>
        <p:blipFill rotWithShape="1">
          <a:blip r:embed="rId5">
            <a:alphaModFix/>
          </a:blip>
          <a:srcRect b="0" l="0" r="0" t="0"/>
          <a:stretch/>
        </p:blipFill>
        <p:spPr>
          <a:xfrm>
            <a:off x="311700" y="2161479"/>
            <a:ext cx="3117300" cy="1865100"/>
          </a:xfrm>
          <a:prstGeom prst="rect">
            <a:avLst/>
          </a:prstGeom>
          <a:noFill/>
          <a:ln>
            <a:noFill/>
          </a:ln>
        </p:spPr>
      </p:pic>
      <p:pic>
        <p:nvPicPr>
          <p:cNvPr id="234" name="Shape 234"/>
          <p:cNvPicPr preferRelativeResize="0"/>
          <p:nvPr/>
        </p:nvPicPr>
        <p:blipFill rotWithShape="1">
          <a:blip r:embed="rId6">
            <a:alphaModFix/>
          </a:blip>
          <a:srcRect b="0" l="0" r="0" t="0"/>
          <a:stretch/>
        </p:blipFill>
        <p:spPr>
          <a:xfrm>
            <a:off x="311700" y="258678"/>
            <a:ext cx="3117300" cy="4427983"/>
          </a:xfrm>
          <a:prstGeom prst="rect">
            <a:avLst/>
          </a:prstGeom>
          <a:noFill/>
          <a:ln>
            <a:noFill/>
          </a:ln>
        </p:spPr>
      </p:pic>
      <p:pic>
        <p:nvPicPr>
          <p:cNvPr id="235" name="Shape 235"/>
          <p:cNvPicPr preferRelativeResize="0"/>
          <p:nvPr/>
        </p:nvPicPr>
        <p:blipFill rotWithShape="1">
          <a:blip r:embed="rId7">
            <a:alphaModFix/>
          </a:blip>
          <a:srcRect b="0" l="0" r="0" t="0"/>
          <a:stretch/>
        </p:blipFill>
        <p:spPr>
          <a:xfrm>
            <a:off x="3702780" y="2376418"/>
            <a:ext cx="3747441" cy="2043029"/>
          </a:xfrm>
          <a:prstGeom prst="rect">
            <a:avLst/>
          </a:prstGeom>
          <a:noFill/>
          <a:ln>
            <a:noFill/>
          </a:ln>
        </p:spPr>
      </p:pic>
      <p:pic>
        <p:nvPicPr>
          <p:cNvPr id="236" name="Shape 236"/>
          <p:cNvPicPr preferRelativeResize="0"/>
          <p:nvPr/>
        </p:nvPicPr>
        <p:blipFill rotWithShape="1">
          <a:blip r:embed="rId8">
            <a:alphaModFix/>
          </a:blip>
          <a:srcRect b="0" l="0" r="0" t="0"/>
          <a:stretch/>
        </p:blipFill>
        <p:spPr>
          <a:xfrm>
            <a:off x="3624178" y="236529"/>
            <a:ext cx="1938421" cy="4182918"/>
          </a:xfrm>
          <a:prstGeom prst="rect">
            <a:avLst/>
          </a:prstGeom>
          <a:noFill/>
          <a:ln>
            <a:noFill/>
          </a:ln>
        </p:spPr>
      </p:pic>
      <p:pic>
        <p:nvPicPr>
          <p:cNvPr id="237" name="Shape 237"/>
          <p:cNvPicPr preferRelativeResize="0"/>
          <p:nvPr/>
        </p:nvPicPr>
        <p:blipFill rotWithShape="1">
          <a:blip r:embed="rId9">
            <a:alphaModFix/>
          </a:blip>
          <a:srcRect b="0" l="0" r="0" t="0"/>
          <a:stretch/>
        </p:blipFill>
        <p:spPr>
          <a:xfrm>
            <a:off x="5562600" y="236529"/>
            <a:ext cx="3150646" cy="41829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34"/>
                                        </p:tgtEl>
                                      </p:cBhvr>
                                    </p:animEffect>
                                    <p:set>
                                      <p:cBhvr>
                                        <p:cTn dur="1" fill="hold">
                                          <p:stCondLst>
                                            <p:cond delay="500"/>
                                          </p:stCondLst>
                                        </p:cTn>
                                        <p:tgtEl>
                                          <p:spTgt spid="2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36"/>
                                        </p:tgtEl>
                                      </p:cBhvr>
                                    </p:animEffect>
                                    <p:set>
                                      <p:cBhvr>
                                        <p:cTn dur="1" fill="hold">
                                          <p:stCondLst>
                                            <p:cond delay="500"/>
                                          </p:stCondLst>
                                        </p:cTn>
                                        <p:tgtEl>
                                          <p:spTgt spid="23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37"/>
                                        </p:tgtEl>
                                      </p:cBhvr>
                                    </p:animEffect>
                                    <p:set>
                                      <p:cBhvr>
                                        <p:cTn dur="1" fill="hold">
                                          <p:stCondLst>
                                            <p:cond delay="500"/>
                                          </p:stCondLst>
                                        </p:cTn>
                                        <p:tgtEl>
                                          <p:spTgt spid="23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Shape 121"/>
          <p:cNvSpPr txBox="1"/>
          <p:nvPr>
            <p:ph type="title"/>
          </p:nvPr>
        </p:nvSpPr>
        <p:spPr>
          <a:xfrm>
            <a:off x="152400" y="0"/>
            <a:ext cx="8520600" cy="4552950"/>
          </a:xfrm>
          <a:prstGeom prst="rect">
            <a:avLst/>
          </a:prstGeom>
          <a:noFill/>
          <a:ln>
            <a:noFill/>
          </a:ln>
        </p:spPr>
        <p:txBody>
          <a:bodyPr anchorCtr="0" anchor="ctr" bIns="91425" lIns="91425" spcFirstLastPara="1" rIns="91425" wrap="square" tIns="91425">
            <a:noAutofit/>
          </a:bodyPr>
          <a:lstStyle/>
          <a:p>
            <a:pPr indent="-255588" lvl="0" marL="268288" marR="0" rtl="0" algn="l">
              <a:lnSpc>
                <a:spcPct val="150000"/>
              </a:lnSpc>
              <a:spcBef>
                <a:spcPts val="0"/>
              </a:spcBef>
              <a:spcAft>
                <a:spcPts val="0"/>
              </a:spcAft>
              <a:buClr>
                <a:srgbClr val="28181D"/>
              </a:buClr>
              <a:buSzPts val="3600"/>
              <a:buFont typeface="Century Schoolbook"/>
              <a:buNone/>
            </a:pPr>
            <a:r>
              <a:rPr b="1" i="1" lang="en-US" sz="3600" u="none" cap="none" strike="noStrike">
                <a:solidFill>
                  <a:srgbClr val="28181D"/>
                </a:solidFill>
                <a:latin typeface="Century Schoolbook"/>
                <a:ea typeface="Century Schoolbook"/>
                <a:cs typeface="Century Schoolbook"/>
                <a:sym typeface="Century Schoolbook"/>
              </a:rPr>
              <a:t>Objectives:</a:t>
            </a:r>
            <a:br>
              <a:rPr b="0" i="1" lang="en-US" sz="1400" u="none" cap="none" strike="noStrike">
                <a:solidFill>
                  <a:schemeClr val="accent1"/>
                </a:solidFill>
                <a:latin typeface="Century Schoolbook"/>
                <a:ea typeface="Century Schoolbook"/>
                <a:cs typeface="Century Schoolbook"/>
                <a:sym typeface="Century Schoolbook"/>
              </a:rPr>
            </a:br>
            <a:r>
              <a:rPr b="1" i="0" lang="en-US" sz="1400" u="none" cap="none" strike="noStrike">
                <a:solidFill>
                  <a:schemeClr val="accent1"/>
                </a:solidFill>
                <a:latin typeface="Century Schoolbook"/>
                <a:ea typeface="Century Schoolbook"/>
                <a:cs typeface="Century Schoolbook"/>
                <a:sym typeface="Century Schoolbook"/>
              </a:rPr>
              <a:t>1- Epidemiology of smoking in Saudi Arabia</a:t>
            </a:r>
            <a:br>
              <a:rPr b="1" i="0" lang="en-US" sz="1400" u="none" cap="none" strike="noStrike">
                <a:solidFill>
                  <a:schemeClr val="accent1"/>
                </a:solidFill>
                <a:latin typeface="Century Schoolbook"/>
                <a:ea typeface="Century Schoolbook"/>
                <a:cs typeface="Century Schoolbook"/>
                <a:sym typeface="Century Schoolbook"/>
              </a:rPr>
            </a:br>
            <a:r>
              <a:rPr b="1" i="0" lang="en-US" sz="1400" u="none" cap="none" strike="noStrike">
                <a:solidFill>
                  <a:schemeClr val="accent1"/>
                </a:solidFill>
                <a:latin typeface="Century Schoolbook"/>
                <a:ea typeface="Century Schoolbook"/>
                <a:cs typeface="Century Schoolbook"/>
                <a:sym typeface="Century Schoolbook"/>
              </a:rPr>
              <a:t>2- Risks of smoking (Morbidity and Mortality)</a:t>
            </a:r>
            <a:br>
              <a:rPr b="1" i="0" lang="en-US" sz="1400" u="none" cap="none" strike="noStrike">
                <a:solidFill>
                  <a:schemeClr val="accent1"/>
                </a:solidFill>
                <a:latin typeface="Century Schoolbook"/>
                <a:ea typeface="Century Schoolbook"/>
                <a:cs typeface="Century Schoolbook"/>
                <a:sym typeface="Century Schoolbook"/>
              </a:rPr>
            </a:br>
            <a:r>
              <a:rPr b="1" i="0" lang="en-US" sz="1400" u="none" cap="none" strike="noStrike">
                <a:solidFill>
                  <a:schemeClr val="accent1"/>
                </a:solidFill>
                <a:latin typeface="Century Schoolbook"/>
                <a:ea typeface="Century Schoolbook"/>
                <a:cs typeface="Century Schoolbook"/>
                <a:sym typeface="Century Schoolbook"/>
              </a:rPr>
              <a:t>3- Effect of passive smoking on pregnancy, children, ….</a:t>
            </a:r>
            <a:br>
              <a:rPr b="1" i="0" lang="en-US" sz="1400" u="none" cap="none" strike="noStrike">
                <a:solidFill>
                  <a:schemeClr val="accent1"/>
                </a:solidFill>
                <a:latin typeface="Century Schoolbook"/>
                <a:ea typeface="Century Schoolbook"/>
                <a:cs typeface="Century Schoolbook"/>
                <a:sym typeface="Century Schoolbook"/>
              </a:rPr>
            </a:br>
            <a:r>
              <a:rPr b="1" i="0" lang="en-US" sz="1400" u="none" cap="none" strike="noStrike">
                <a:solidFill>
                  <a:schemeClr val="accent1"/>
                </a:solidFill>
                <a:latin typeface="Century Schoolbook"/>
                <a:ea typeface="Century Schoolbook"/>
                <a:cs typeface="Century Schoolbook"/>
                <a:sym typeface="Century Schoolbook"/>
              </a:rPr>
              <a:t>4- Helping the smoker to quit with smoking cessation aids and overcoming nicotine withdrawal symptoms</a:t>
            </a:r>
            <a:br>
              <a:rPr b="1" i="0" lang="en-US" sz="1400" u="none" cap="none" strike="noStrike">
                <a:solidFill>
                  <a:schemeClr val="accent1"/>
                </a:solidFill>
                <a:latin typeface="Century Schoolbook"/>
                <a:ea typeface="Century Schoolbook"/>
                <a:cs typeface="Century Schoolbook"/>
                <a:sym typeface="Century Schoolbook"/>
              </a:rPr>
            </a:br>
            <a:r>
              <a:rPr b="1" i="0" lang="en-US" sz="1400" u="none" cap="none" strike="noStrike">
                <a:solidFill>
                  <a:schemeClr val="accent1"/>
                </a:solidFill>
                <a:latin typeface="Century Schoolbook"/>
                <a:ea typeface="Century Schoolbook"/>
                <a:cs typeface="Century Schoolbook"/>
                <a:sym typeface="Century Schoolbook"/>
              </a:rPr>
              <a:t>5- Role of PHC physician “smoking cessation clinic’</a:t>
            </a:r>
            <a:br>
              <a:rPr b="1" i="0" lang="en-US" sz="1400" u="none" cap="none" strike="noStrike">
                <a:solidFill>
                  <a:schemeClr val="accent1"/>
                </a:solidFill>
                <a:latin typeface="Century Schoolbook"/>
                <a:ea typeface="Century Schoolbook"/>
                <a:cs typeface="Century Schoolbook"/>
                <a:sym typeface="Century Schoolbook"/>
              </a:rPr>
            </a:br>
            <a:r>
              <a:rPr b="1" i="0" lang="en-US" sz="1400" u="none" cap="none" strike="noStrike">
                <a:solidFill>
                  <a:schemeClr val="accent1"/>
                </a:solidFill>
                <a:latin typeface="Century Schoolbook"/>
                <a:ea typeface="Century Schoolbook"/>
                <a:cs typeface="Century Schoolbook"/>
                <a:sym typeface="Century Schoolbook"/>
              </a:rPr>
              <a:t>6- Update of the smoking cessation medication in pharmacological management</a:t>
            </a:r>
            <a:br>
              <a:rPr b="1" i="0" lang="en-US" sz="1400" u="none" cap="none" strike="noStrike">
                <a:solidFill>
                  <a:schemeClr val="accent1"/>
                </a:solidFill>
                <a:latin typeface="Century Schoolbook"/>
                <a:ea typeface="Century Schoolbook"/>
                <a:cs typeface="Century Schoolbook"/>
                <a:sym typeface="Century Schoolbook"/>
              </a:rPr>
            </a:br>
            <a:r>
              <a:rPr b="1" i="0" lang="en-US" sz="1400" u="none" cap="none" strike="noStrike">
                <a:solidFill>
                  <a:schemeClr val="accent1"/>
                </a:solidFill>
                <a:latin typeface="Century Schoolbook"/>
                <a:ea typeface="Century Schoolbook"/>
                <a:cs typeface="Century Schoolbook"/>
                <a:sym typeface="Century Schoolbook"/>
              </a:rPr>
              <a:t>7- Nicotine preparations, Varenicline, Bupropion, …….</a:t>
            </a:r>
            <a:br>
              <a:rPr b="1" i="0" lang="en-US" sz="1400" u="none" cap="none" strike="noStrike">
                <a:solidFill>
                  <a:schemeClr val="accent1"/>
                </a:solidFill>
                <a:latin typeface="Century Schoolbook"/>
                <a:ea typeface="Century Schoolbook"/>
                <a:cs typeface="Century Schoolbook"/>
                <a:sym typeface="Century Schoolbook"/>
              </a:rPr>
            </a:br>
            <a:r>
              <a:rPr b="1" i="0" lang="en-US" sz="1400" u="none" cap="none" strike="noStrike">
                <a:solidFill>
                  <a:schemeClr val="accent1"/>
                </a:solidFill>
                <a:latin typeface="Century Schoolbook"/>
                <a:ea typeface="Century Schoolbook"/>
                <a:cs typeface="Century Schoolbook"/>
                <a:sym typeface="Century Schoolbook"/>
              </a:rPr>
              <a:t>8- Factors that lead to substance abuse</a:t>
            </a:r>
            <a:br>
              <a:rPr b="1" i="0" lang="en-US" sz="1400" u="none" cap="none" strike="noStrike">
                <a:solidFill>
                  <a:schemeClr val="accent1"/>
                </a:solidFill>
                <a:latin typeface="Century Schoolbook"/>
                <a:ea typeface="Century Schoolbook"/>
                <a:cs typeface="Century Schoolbook"/>
                <a:sym typeface="Century Schoolbook"/>
              </a:rPr>
            </a:br>
            <a:r>
              <a:rPr b="1" i="0" lang="en-US" sz="1400" u="none" cap="none" strike="noStrike">
                <a:solidFill>
                  <a:schemeClr val="accent1"/>
                </a:solidFill>
                <a:latin typeface="Century Schoolbook"/>
                <a:ea typeface="Century Schoolbook"/>
                <a:cs typeface="Century Schoolbook"/>
                <a:sym typeface="Century Schoolbook"/>
              </a:rPr>
              <a:t>9- Highlighting types of substance abuse</a:t>
            </a:r>
            <a:br>
              <a:rPr b="1" i="0" lang="en-US" sz="1400" u="none" cap="none" strike="noStrike">
                <a:solidFill>
                  <a:schemeClr val="accent1"/>
                </a:solidFill>
                <a:latin typeface="Century Schoolbook"/>
                <a:ea typeface="Century Schoolbook"/>
                <a:cs typeface="Century Schoolbook"/>
                <a:sym typeface="Century Schoolbook"/>
              </a:rPr>
            </a:br>
            <a:r>
              <a:rPr b="1" i="0" lang="en-US" sz="1400" u="none" cap="none" strike="noStrike">
                <a:solidFill>
                  <a:schemeClr val="accent1"/>
                </a:solidFill>
                <a:latin typeface="Century Schoolbook"/>
                <a:ea typeface="Century Schoolbook"/>
                <a:cs typeface="Century Schoolbook"/>
                <a:sym typeface="Century Schoolbook"/>
              </a:rPr>
              <a:t>10- Method to approach subjects with substance abuse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Shape 242"/>
          <p:cNvSpPr txBox="1"/>
          <p:nvPr>
            <p:ph type="title"/>
          </p:nvPr>
        </p:nvSpPr>
        <p:spPr>
          <a:xfrm>
            <a:off x="0" y="28575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2800"/>
              <a:buFont typeface="Century Schoolbook"/>
              <a:buNone/>
            </a:pPr>
            <a:r>
              <a:rPr b="1" i="0" lang="en-US" sz="3375" u="none" cap="none" strike="noStrike">
                <a:solidFill>
                  <a:schemeClr val="accent1"/>
                </a:solidFill>
                <a:latin typeface="Century Schoolbook"/>
                <a:ea typeface="Century Schoolbook"/>
                <a:cs typeface="Century Schoolbook"/>
                <a:sym typeface="Century Schoolbook"/>
              </a:rPr>
              <a:t>Why teens and kids start smoking?</a:t>
            </a:r>
            <a:br>
              <a:rPr b="1" i="0" lang="en-US" sz="3375" u="none" cap="none" strike="noStrike">
                <a:solidFill>
                  <a:schemeClr val="accent1"/>
                </a:solidFill>
                <a:latin typeface="Century Schoolbook"/>
                <a:ea typeface="Century Schoolbook"/>
                <a:cs typeface="Century Schoolbook"/>
                <a:sym typeface="Century Schoolbook"/>
              </a:rPr>
            </a:br>
            <a:br>
              <a:rPr b="1" i="1" lang="en-US" sz="3375" u="none" cap="none" strike="noStrike">
                <a:solidFill>
                  <a:schemeClr val="accent1"/>
                </a:solidFill>
                <a:latin typeface="Century Schoolbook"/>
                <a:ea typeface="Century Schoolbook"/>
                <a:cs typeface="Century Schoolbook"/>
                <a:sym typeface="Century Schoolbook"/>
              </a:rPr>
            </a:br>
            <a:endParaRPr b="1" i="1" sz="3375" u="none" cap="none" strike="noStrike">
              <a:solidFill>
                <a:schemeClr val="accent1"/>
              </a:solidFill>
              <a:latin typeface="Century Schoolbook"/>
              <a:ea typeface="Century Schoolbook"/>
              <a:cs typeface="Century Schoolbook"/>
              <a:sym typeface="Century Schoolbook"/>
            </a:endParaRPr>
          </a:p>
        </p:txBody>
      </p:sp>
      <p:sp>
        <p:nvSpPr>
          <p:cNvPr id="243" name="Shape 2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2000"/>
              </a:lnSpc>
              <a:spcBef>
                <a:spcPts val="0"/>
              </a:spcBef>
              <a:spcAft>
                <a:spcPts val="0"/>
              </a:spcAft>
              <a:buClr>
                <a:schemeClr val="accent4"/>
              </a:buClr>
              <a:buSzPts val="1800"/>
              <a:buFont typeface="Arial"/>
              <a:buChar char="●"/>
            </a:pPr>
            <a:r>
              <a:rPr b="0" i="0" lang="en-US" sz="2400" u="none" cap="none" strike="noStrike">
                <a:solidFill>
                  <a:schemeClr val="accent4"/>
                </a:solidFill>
                <a:latin typeface="Corbel"/>
                <a:ea typeface="Corbel"/>
                <a:cs typeface="Corbel"/>
                <a:sym typeface="Corbel"/>
              </a:rPr>
              <a:t>Peer influence</a:t>
            </a:r>
            <a:endParaRPr/>
          </a:p>
          <a:p>
            <a:pPr indent="-342900" lvl="0" marL="457200" marR="0" rtl="0" algn="l">
              <a:lnSpc>
                <a:spcPct val="112000"/>
              </a:lnSpc>
              <a:spcBef>
                <a:spcPts val="0"/>
              </a:spcBef>
              <a:spcAft>
                <a:spcPts val="0"/>
              </a:spcAft>
              <a:buClr>
                <a:schemeClr val="accent4"/>
              </a:buClr>
              <a:buSzPts val="1800"/>
              <a:buFont typeface="Arial"/>
              <a:buChar char="●"/>
            </a:pPr>
            <a:r>
              <a:rPr b="0" i="0" lang="en-US" sz="2400" u="none" cap="none" strike="noStrike">
                <a:solidFill>
                  <a:schemeClr val="accent4"/>
                </a:solidFill>
                <a:latin typeface="Corbel"/>
                <a:ea typeface="Corbel"/>
                <a:cs typeface="Corbel"/>
                <a:sym typeface="Corbel"/>
              </a:rPr>
              <a:t>Adult smoking</a:t>
            </a:r>
            <a:endParaRPr/>
          </a:p>
          <a:p>
            <a:pPr indent="-342900" lvl="0" marL="457200" marR="0" rtl="0" algn="l">
              <a:lnSpc>
                <a:spcPct val="112000"/>
              </a:lnSpc>
              <a:spcBef>
                <a:spcPts val="0"/>
              </a:spcBef>
              <a:spcAft>
                <a:spcPts val="0"/>
              </a:spcAft>
              <a:buClr>
                <a:schemeClr val="accent4"/>
              </a:buClr>
              <a:buSzPts val="1800"/>
              <a:buFont typeface="Arial"/>
              <a:buChar char="●"/>
            </a:pPr>
            <a:r>
              <a:rPr b="0" i="0" lang="en-US" sz="2400" u="none" cap="none" strike="noStrike">
                <a:solidFill>
                  <a:schemeClr val="accent4"/>
                </a:solidFill>
                <a:latin typeface="Corbel"/>
                <a:ea typeface="Corbel"/>
                <a:cs typeface="Corbel"/>
                <a:sym typeface="Corbel"/>
              </a:rPr>
              <a:t>Coping with stress</a:t>
            </a:r>
            <a:endParaRPr/>
          </a:p>
          <a:p>
            <a:pPr indent="-342900" lvl="0" marL="457200" marR="0" rtl="0" algn="l">
              <a:lnSpc>
                <a:spcPct val="112000"/>
              </a:lnSpc>
              <a:spcBef>
                <a:spcPts val="0"/>
              </a:spcBef>
              <a:spcAft>
                <a:spcPts val="0"/>
              </a:spcAft>
              <a:buClr>
                <a:schemeClr val="accent4"/>
              </a:buClr>
              <a:buSzPts val="1800"/>
              <a:buFont typeface="Arial"/>
              <a:buChar char="●"/>
            </a:pPr>
            <a:r>
              <a:rPr b="0" i="0" lang="en-US" sz="2400" u="none" cap="none" strike="noStrike">
                <a:solidFill>
                  <a:schemeClr val="accent4"/>
                </a:solidFill>
                <a:latin typeface="Corbel"/>
                <a:ea typeface="Corbel"/>
                <a:cs typeface="Corbel"/>
                <a:sym typeface="Corbel"/>
              </a:rPr>
              <a:t>Advertising</a:t>
            </a:r>
            <a:endParaRPr/>
          </a:p>
          <a:p>
            <a:pPr indent="-342900" lvl="0" marL="457200" marR="0" rtl="0" algn="l">
              <a:lnSpc>
                <a:spcPct val="112000"/>
              </a:lnSpc>
              <a:spcBef>
                <a:spcPts val="0"/>
              </a:spcBef>
              <a:spcAft>
                <a:spcPts val="0"/>
              </a:spcAft>
              <a:buClr>
                <a:schemeClr val="accent4"/>
              </a:buClr>
              <a:buSzPts val="1800"/>
              <a:buFont typeface="Arial"/>
              <a:buChar char="●"/>
            </a:pPr>
            <a:r>
              <a:rPr b="0" i="0" lang="en-US" sz="2400" u="none" cap="none" strike="noStrike">
                <a:solidFill>
                  <a:schemeClr val="accent4"/>
                </a:solidFill>
                <a:latin typeface="Corbel"/>
                <a:ea typeface="Corbel"/>
                <a:cs typeface="Corbel"/>
                <a:sym typeface="Corbel"/>
              </a:rPr>
              <a:t>Media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Shape 24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accent1"/>
              </a:buClr>
              <a:buSzPts val="3600"/>
              <a:buFont typeface="Century Schoolbook"/>
              <a:buNone/>
            </a:pPr>
            <a:r>
              <a:rPr b="1" i="0" lang="en-US" sz="3240" u="none" cap="none" strike="noStrike">
                <a:solidFill>
                  <a:schemeClr val="accent1"/>
                </a:solidFill>
                <a:latin typeface="Century Schoolbook"/>
                <a:ea typeface="Century Schoolbook"/>
                <a:cs typeface="Century Schoolbook"/>
                <a:sym typeface="Century Schoolbook"/>
              </a:rPr>
              <a:t>Risks of smoking (Morbidity and Mortality)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2800"/>
              <a:buFont typeface="Century Schoolbook"/>
              <a:buNone/>
            </a:pPr>
            <a:r>
              <a:rPr b="1" i="0" lang="en-US" sz="3375" u="sng" cap="none" strike="noStrike">
                <a:solidFill>
                  <a:schemeClr val="accent1"/>
                </a:solidFill>
                <a:latin typeface="Century Schoolbook"/>
                <a:ea typeface="Century Schoolbook"/>
                <a:cs typeface="Century Schoolbook"/>
                <a:sym typeface="Century Schoolbook"/>
              </a:rPr>
              <a:t>Short term health consequences:</a:t>
            </a:r>
            <a:br>
              <a:rPr b="1" i="0" lang="en-US" sz="3375" u="sng" cap="none" strike="noStrike">
                <a:solidFill>
                  <a:schemeClr val="accent1"/>
                </a:solidFill>
                <a:latin typeface="Century Schoolbook"/>
                <a:ea typeface="Century Schoolbook"/>
                <a:cs typeface="Century Schoolbook"/>
                <a:sym typeface="Century Schoolbook"/>
              </a:rPr>
            </a:br>
            <a:endParaRPr b="0" i="0" sz="3375" u="sng" cap="none" strike="noStrike">
              <a:solidFill>
                <a:schemeClr val="accent1"/>
              </a:solidFill>
              <a:latin typeface="Century Schoolbook"/>
              <a:ea typeface="Century Schoolbook"/>
              <a:cs typeface="Century Schoolbook"/>
              <a:sym typeface="Century Schoolbook"/>
            </a:endParaRPr>
          </a:p>
        </p:txBody>
      </p:sp>
      <p:sp>
        <p:nvSpPr>
          <p:cNvPr id="254" name="Shape 2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2000"/>
              </a:lnSpc>
              <a:spcBef>
                <a:spcPts val="0"/>
              </a:spcBef>
              <a:spcAft>
                <a:spcPts val="0"/>
              </a:spcAft>
              <a:buClr>
                <a:schemeClr val="accent4"/>
              </a:buClr>
              <a:buSzPts val="1800"/>
              <a:buFont typeface="Arial"/>
              <a:buChar char="●"/>
            </a:pPr>
            <a:r>
              <a:rPr b="0" i="0" lang="en-US" sz="2400" u="none" cap="none" strike="noStrike">
                <a:solidFill>
                  <a:schemeClr val="accent4"/>
                </a:solidFill>
                <a:latin typeface="Corbel"/>
                <a:ea typeface="Corbel"/>
                <a:cs typeface="Corbel"/>
                <a:sym typeface="Corbel"/>
              </a:rPr>
              <a:t>Respiratory and non respiratory:</a:t>
            </a:r>
            <a:endParaRPr/>
          </a:p>
          <a:p>
            <a:pPr indent="-342900" lvl="0" marL="457200" marR="0" rtl="0" algn="l">
              <a:lnSpc>
                <a:spcPct val="112000"/>
              </a:lnSpc>
              <a:spcBef>
                <a:spcPts val="0"/>
              </a:spcBef>
              <a:spcAft>
                <a:spcPts val="0"/>
              </a:spcAft>
              <a:buClr>
                <a:schemeClr val="accent4"/>
              </a:buClr>
              <a:buSzPts val="1800"/>
              <a:buFont typeface="Arial"/>
              <a:buChar char="●"/>
            </a:pPr>
            <a:r>
              <a:rPr b="0" i="0" lang="en-US" sz="2400" u="none" cap="none" strike="noStrike">
                <a:solidFill>
                  <a:schemeClr val="accent4"/>
                </a:solidFill>
                <a:latin typeface="Corbel"/>
                <a:ea typeface="Corbel"/>
                <a:cs typeface="Corbel"/>
                <a:sym typeface="Corbel"/>
              </a:rPr>
              <a:t>Addiction to nicotine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Shape 2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2800"/>
              <a:buFont typeface="Century Schoolbook"/>
              <a:buNone/>
            </a:pPr>
            <a:r>
              <a:rPr b="1" i="0" lang="en-US" sz="3375" u="sng" cap="none" strike="noStrike">
                <a:solidFill>
                  <a:schemeClr val="accent1"/>
                </a:solidFill>
                <a:latin typeface="Century Schoolbook"/>
                <a:ea typeface="Century Schoolbook"/>
                <a:cs typeface="Century Schoolbook"/>
                <a:sym typeface="Century Schoolbook"/>
              </a:rPr>
              <a:t>Long-term health consequences</a:t>
            </a:r>
            <a:endParaRPr/>
          </a:p>
        </p:txBody>
      </p:sp>
      <p:sp>
        <p:nvSpPr>
          <p:cNvPr id="260" name="Shape 2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2000"/>
              </a:lnSpc>
              <a:spcBef>
                <a:spcPts val="0"/>
              </a:spcBef>
              <a:spcAft>
                <a:spcPts val="0"/>
              </a:spcAft>
              <a:buClr>
                <a:schemeClr val="accent4"/>
              </a:buClr>
              <a:buSzPts val="1800"/>
              <a:buFont typeface="Arial"/>
              <a:buChar char="●"/>
            </a:pPr>
            <a:r>
              <a:rPr b="0" i="0" lang="en-US" sz="2400" u="none" cap="none" strike="noStrike">
                <a:solidFill>
                  <a:schemeClr val="accent4"/>
                </a:solidFill>
                <a:latin typeface="Corbel"/>
                <a:ea typeface="Corbel"/>
                <a:cs typeface="Corbel"/>
                <a:sym typeface="Corbel"/>
              </a:rPr>
              <a:t>The fact that most young people who smoke regularly continue to smoke throughout adulthood.</a:t>
            </a:r>
            <a:endParaRPr/>
          </a:p>
          <a:p>
            <a:pPr indent="-342900" lvl="0" marL="457200" marR="0" rtl="0" algn="l">
              <a:lnSpc>
                <a:spcPct val="112000"/>
              </a:lnSpc>
              <a:spcBef>
                <a:spcPts val="0"/>
              </a:spcBef>
              <a:spcAft>
                <a:spcPts val="0"/>
              </a:spcAft>
              <a:buClr>
                <a:schemeClr val="accent4"/>
              </a:buClr>
              <a:buSzPts val="1800"/>
              <a:buFont typeface="Arial"/>
              <a:buChar char="●"/>
            </a:pPr>
            <a:r>
              <a:rPr b="0" i="0" lang="en-US" sz="2400" u="none" cap="none" strike="noStrike">
                <a:solidFill>
                  <a:schemeClr val="accent4"/>
                </a:solidFill>
                <a:latin typeface="Corbel"/>
                <a:ea typeface="Corbel"/>
                <a:cs typeface="Corbel"/>
                <a:sym typeface="Corbel"/>
              </a:rPr>
              <a:t>Cigarette smokers have a lower level of lung function than those persons who have never smoked</a:t>
            </a:r>
            <a:endParaRPr/>
          </a:p>
          <a:p>
            <a:pPr indent="-342900" lvl="0" marL="457200" marR="0" rtl="0" algn="l">
              <a:lnSpc>
                <a:spcPct val="112000"/>
              </a:lnSpc>
              <a:spcBef>
                <a:spcPts val="0"/>
              </a:spcBef>
              <a:spcAft>
                <a:spcPts val="0"/>
              </a:spcAft>
              <a:buClr>
                <a:schemeClr val="accent4"/>
              </a:buClr>
              <a:buSzPts val="1800"/>
              <a:buFont typeface="Arial"/>
              <a:buChar char="●"/>
            </a:pPr>
            <a:r>
              <a:rPr b="0" i="0" lang="en-US" sz="2400" u="none" cap="none" strike="noStrike">
                <a:solidFill>
                  <a:schemeClr val="accent4"/>
                </a:solidFill>
                <a:latin typeface="Corbel"/>
                <a:ea typeface="Corbel"/>
                <a:cs typeface="Corbel"/>
                <a:sym typeface="Corbel"/>
              </a:rPr>
              <a:t>Smoking reduces the rate of lung growth.</a:t>
            </a:r>
            <a:endParaRPr/>
          </a:p>
          <a:p>
            <a:pPr indent="-228600" lvl="0" marL="457200" marR="0" rtl="0" algn="l">
              <a:lnSpc>
                <a:spcPct val="112000"/>
              </a:lnSpc>
              <a:spcBef>
                <a:spcPts val="0"/>
              </a:spcBef>
              <a:spcAft>
                <a:spcPts val="0"/>
              </a:spcAft>
              <a:buClr>
                <a:srgbClr val="262626"/>
              </a:buClr>
              <a:buSzPts val="1800"/>
              <a:buFont typeface="Arial"/>
              <a:buNone/>
            </a:pPr>
            <a:r>
              <a:t/>
            </a:r>
            <a:endParaRPr b="0" i="0" sz="1500" u="none" cap="none" strike="noStrike">
              <a:solidFill>
                <a:srgbClr val="262626"/>
              </a:solidFill>
              <a:latin typeface="Corbel"/>
              <a:ea typeface="Corbel"/>
              <a:cs typeface="Corbel"/>
              <a:sym typeface="Corbel"/>
            </a:endParaRPr>
          </a:p>
          <a:p>
            <a:pPr indent="0" lvl="0" marL="114300" marR="0" rtl="0" algn="l">
              <a:lnSpc>
                <a:spcPct val="112000"/>
              </a:lnSpc>
              <a:spcBef>
                <a:spcPts val="0"/>
              </a:spcBef>
              <a:spcAft>
                <a:spcPts val="0"/>
              </a:spcAft>
              <a:buClr>
                <a:srgbClr val="262626"/>
              </a:buClr>
              <a:buSzPts val="1800"/>
              <a:buFont typeface="Arial"/>
              <a:buNone/>
            </a:pPr>
            <a:r>
              <a:t/>
            </a:r>
            <a:endParaRPr b="0" i="0" sz="1500" u="none" cap="none" strike="noStrike">
              <a:solidFill>
                <a:srgbClr val="262626"/>
              </a:solidFill>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Shape 26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accent1"/>
              </a:buClr>
              <a:buSzPts val="3600"/>
              <a:buFont typeface="Century Schoolbook"/>
              <a:buNone/>
            </a:pPr>
            <a:r>
              <a:t/>
            </a:r>
            <a:endParaRPr b="0" i="1" sz="3600" u="none" cap="none" strike="noStrike">
              <a:solidFill>
                <a:schemeClr val="accent1"/>
              </a:solidFill>
              <a:latin typeface="Century Schoolbook"/>
              <a:ea typeface="Century Schoolbook"/>
              <a:cs typeface="Century Schoolbook"/>
              <a:sym typeface="Century Schoolbook"/>
            </a:endParaRPr>
          </a:p>
        </p:txBody>
      </p:sp>
      <p:pic>
        <p:nvPicPr>
          <p:cNvPr descr="Risks_form_smoking-smoking_can_damage_every_part_of_the_body.png" id="266" name="Shape 266"/>
          <p:cNvPicPr preferRelativeResize="0"/>
          <p:nvPr/>
        </p:nvPicPr>
        <p:blipFill rotWithShape="1">
          <a:blip r:embed="rId3">
            <a:alphaModFix/>
          </a:blip>
          <a:srcRect b="0" l="0" r="0" t="0"/>
          <a:stretch/>
        </p:blipFill>
        <p:spPr>
          <a:xfrm>
            <a:off x="18244" y="23880"/>
            <a:ext cx="9125755" cy="51196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500"/>
                                        <p:tgtEl>
                                          <p:spTgt spid="2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grpSp>
        <p:nvGrpSpPr>
          <p:cNvPr id="271" name="Shape 271"/>
          <p:cNvGrpSpPr/>
          <p:nvPr/>
        </p:nvGrpSpPr>
        <p:grpSpPr>
          <a:xfrm>
            <a:off x="-3614426" y="281205"/>
            <a:ext cx="9618122" cy="4247558"/>
            <a:chOff x="-3562911" y="-547604"/>
            <a:chExt cx="9618122" cy="4247558"/>
          </a:xfrm>
        </p:grpSpPr>
        <p:sp>
          <p:nvSpPr>
            <p:cNvPr id="272" name="Shape 272"/>
            <p:cNvSpPr/>
            <p:nvPr/>
          </p:nvSpPr>
          <p:spPr>
            <a:xfrm>
              <a:off x="-3562911" y="-547604"/>
              <a:ext cx="4247558" cy="4247558"/>
            </a:xfrm>
            <a:prstGeom prst="blockArc">
              <a:avLst>
                <a:gd fmla="val 18900000" name="adj1"/>
                <a:gd fmla="val 2700000" name="adj2"/>
                <a:gd fmla="val 509" name="adj3"/>
              </a:avLst>
            </a:prstGeom>
            <a:noFill/>
            <a:ln cap="flat" cmpd="sng" w="12700">
              <a:solidFill>
                <a:srgbClr val="40262D"/>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3" name="Shape 273"/>
            <p:cNvSpPr/>
            <p:nvPr/>
          </p:nvSpPr>
          <p:spPr>
            <a:xfrm>
              <a:off x="358929" y="242352"/>
              <a:ext cx="5696282" cy="484957"/>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4" name="Shape 274"/>
            <p:cNvSpPr txBox="1"/>
            <p:nvPr/>
          </p:nvSpPr>
          <p:spPr>
            <a:xfrm>
              <a:off x="358929" y="242352"/>
              <a:ext cx="5696282" cy="484957"/>
            </a:xfrm>
            <a:prstGeom prst="rect">
              <a:avLst/>
            </a:prstGeom>
            <a:noFill/>
            <a:ln>
              <a:noFill/>
            </a:ln>
          </p:spPr>
          <p:txBody>
            <a:bodyPr anchorCtr="0" anchor="ctr" bIns="63500" lIns="384925" spcFirstLastPara="1" rIns="63500" wrap="square" tIns="63500">
              <a:noAutofit/>
            </a:bodyPr>
            <a:lstStyle/>
            <a:p>
              <a:pPr indent="0" lvl="0" marL="0" marR="0" rtl="0" algn="l">
                <a:lnSpc>
                  <a:spcPct val="90000"/>
                </a:lnSpc>
                <a:spcBef>
                  <a:spcPts val="0"/>
                </a:spcBef>
                <a:spcAft>
                  <a:spcPts val="0"/>
                </a:spcAft>
                <a:buNone/>
              </a:pPr>
              <a:r>
                <a:rPr b="1" i="0" lang="en-US" sz="2500" u="none" cap="none" strike="noStrike">
                  <a:solidFill>
                    <a:schemeClr val="lt1"/>
                  </a:solidFill>
                  <a:latin typeface="Century Schoolbook"/>
                  <a:ea typeface="Century Schoolbook"/>
                  <a:cs typeface="Century Schoolbook"/>
                  <a:sym typeface="Century Schoolbook"/>
                </a:rPr>
                <a:t>Cancer</a:t>
              </a:r>
              <a:endParaRPr b="0" i="0" sz="2500" u="none" cap="none" strike="noStrike">
                <a:solidFill>
                  <a:schemeClr val="lt1"/>
                </a:solidFill>
                <a:latin typeface="Century Schoolbook"/>
                <a:ea typeface="Century Schoolbook"/>
                <a:cs typeface="Century Schoolbook"/>
                <a:sym typeface="Century Schoolbook"/>
              </a:endParaRPr>
            </a:p>
          </p:txBody>
        </p:sp>
        <p:sp>
          <p:nvSpPr>
            <p:cNvPr id="275" name="Shape 275"/>
            <p:cNvSpPr/>
            <p:nvPr/>
          </p:nvSpPr>
          <p:spPr>
            <a:xfrm>
              <a:off x="55831" y="181732"/>
              <a:ext cx="606196" cy="606196"/>
            </a:xfrm>
            <a:prstGeom prst="ellipse">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6" name="Shape 276"/>
            <p:cNvSpPr/>
            <p:nvPr/>
          </p:nvSpPr>
          <p:spPr>
            <a:xfrm>
              <a:off x="636967" y="969915"/>
              <a:ext cx="5418244" cy="484957"/>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7" name="Shape 277"/>
            <p:cNvSpPr txBox="1"/>
            <p:nvPr/>
          </p:nvSpPr>
          <p:spPr>
            <a:xfrm>
              <a:off x="636967" y="969915"/>
              <a:ext cx="5418244" cy="484957"/>
            </a:xfrm>
            <a:prstGeom prst="rect">
              <a:avLst/>
            </a:prstGeom>
            <a:noFill/>
            <a:ln>
              <a:noFill/>
            </a:ln>
          </p:spPr>
          <p:txBody>
            <a:bodyPr anchorCtr="0" anchor="ctr" bIns="63500" lIns="384925" spcFirstLastPara="1" rIns="63500" wrap="square" tIns="63500">
              <a:noAutofit/>
            </a:bodyPr>
            <a:lstStyle/>
            <a:p>
              <a:pPr indent="0" lvl="0" marL="0" marR="0" rtl="0" algn="l">
                <a:lnSpc>
                  <a:spcPct val="90000"/>
                </a:lnSpc>
                <a:spcBef>
                  <a:spcPts val="0"/>
                </a:spcBef>
                <a:spcAft>
                  <a:spcPts val="0"/>
                </a:spcAft>
                <a:buNone/>
              </a:pPr>
              <a:r>
                <a:rPr b="1" i="0" lang="en-US" sz="2500" u="none" cap="none" strike="noStrike">
                  <a:solidFill>
                    <a:schemeClr val="lt1"/>
                  </a:solidFill>
                  <a:latin typeface="Century Schoolbook"/>
                  <a:ea typeface="Century Schoolbook"/>
                  <a:cs typeface="Century Schoolbook"/>
                  <a:sym typeface="Century Schoolbook"/>
                </a:rPr>
                <a:t>Chronic lung diseases</a:t>
              </a:r>
              <a:endParaRPr b="0" i="0" sz="2500" u="none" cap="none" strike="noStrike">
                <a:solidFill>
                  <a:schemeClr val="lt1"/>
                </a:solidFill>
                <a:latin typeface="Century Schoolbook"/>
                <a:ea typeface="Century Schoolbook"/>
                <a:cs typeface="Century Schoolbook"/>
                <a:sym typeface="Century Schoolbook"/>
              </a:endParaRPr>
            </a:p>
          </p:txBody>
        </p:sp>
        <p:sp>
          <p:nvSpPr>
            <p:cNvPr id="278" name="Shape 278"/>
            <p:cNvSpPr/>
            <p:nvPr/>
          </p:nvSpPr>
          <p:spPr>
            <a:xfrm>
              <a:off x="333868" y="909295"/>
              <a:ext cx="606196" cy="606196"/>
            </a:xfrm>
            <a:prstGeom prst="ellipse">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9" name="Shape 279"/>
            <p:cNvSpPr/>
            <p:nvPr/>
          </p:nvSpPr>
          <p:spPr>
            <a:xfrm>
              <a:off x="636967" y="1697477"/>
              <a:ext cx="5418244" cy="484957"/>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0" name="Shape 280"/>
            <p:cNvSpPr txBox="1"/>
            <p:nvPr/>
          </p:nvSpPr>
          <p:spPr>
            <a:xfrm>
              <a:off x="636967" y="1697477"/>
              <a:ext cx="5418244" cy="484957"/>
            </a:xfrm>
            <a:prstGeom prst="rect">
              <a:avLst/>
            </a:prstGeom>
            <a:noFill/>
            <a:ln>
              <a:noFill/>
            </a:ln>
          </p:spPr>
          <p:txBody>
            <a:bodyPr anchorCtr="0" anchor="ctr" bIns="63500" lIns="384925" spcFirstLastPara="1" rIns="63500" wrap="square" tIns="63500">
              <a:noAutofit/>
            </a:bodyPr>
            <a:lstStyle/>
            <a:p>
              <a:pPr indent="0" lvl="0" marL="0" marR="0" rtl="0" algn="l">
                <a:lnSpc>
                  <a:spcPct val="90000"/>
                </a:lnSpc>
                <a:spcBef>
                  <a:spcPts val="0"/>
                </a:spcBef>
                <a:spcAft>
                  <a:spcPts val="0"/>
                </a:spcAft>
                <a:buNone/>
              </a:pPr>
              <a:r>
                <a:rPr b="1" i="0" lang="en-US" sz="2500" u="none" cap="none" strike="noStrike">
                  <a:solidFill>
                    <a:schemeClr val="lt1"/>
                  </a:solidFill>
                  <a:latin typeface="Century Schoolbook"/>
                  <a:ea typeface="Century Schoolbook"/>
                  <a:cs typeface="Century Schoolbook"/>
                  <a:sym typeface="Century Schoolbook"/>
                </a:rPr>
                <a:t>Cardiovascular</a:t>
              </a:r>
              <a:endParaRPr b="0" i="0" sz="2500" u="none" cap="none" strike="noStrike">
                <a:solidFill>
                  <a:schemeClr val="lt1"/>
                </a:solidFill>
                <a:latin typeface="Century Schoolbook"/>
                <a:ea typeface="Century Schoolbook"/>
                <a:cs typeface="Century Schoolbook"/>
                <a:sym typeface="Century Schoolbook"/>
              </a:endParaRPr>
            </a:p>
          </p:txBody>
        </p:sp>
        <p:sp>
          <p:nvSpPr>
            <p:cNvPr id="281" name="Shape 281"/>
            <p:cNvSpPr/>
            <p:nvPr/>
          </p:nvSpPr>
          <p:spPr>
            <a:xfrm>
              <a:off x="333868" y="1636857"/>
              <a:ext cx="606196" cy="606196"/>
            </a:xfrm>
            <a:prstGeom prst="ellipse">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2" name="Shape 282"/>
            <p:cNvSpPr/>
            <p:nvPr/>
          </p:nvSpPr>
          <p:spPr>
            <a:xfrm>
              <a:off x="358929" y="2425039"/>
              <a:ext cx="5696282" cy="484957"/>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3" name="Shape 283"/>
            <p:cNvSpPr txBox="1"/>
            <p:nvPr/>
          </p:nvSpPr>
          <p:spPr>
            <a:xfrm>
              <a:off x="358929" y="2425039"/>
              <a:ext cx="5696282" cy="484957"/>
            </a:xfrm>
            <a:prstGeom prst="rect">
              <a:avLst/>
            </a:prstGeom>
            <a:noFill/>
            <a:ln>
              <a:noFill/>
            </a:ln>
          </p:spPr>
          <p:txBody>
            <a:bodyPr anchorCtr="0" anchor="ctr" bIns="63500" lIns="384925" spcFirstLastPara="1" rIns="63500" wrap="square" tIns="63500">
              <a:noAutofit/>
            </a:bodyPr>
            <a:lstStyle/>
            <a:p>
              <a:pPr indent="0" lvl="0" marL="0" marR="0" rtl="0" algn="l">
                <a:lnSpc>
                  <a:spcPct val="90000"/>
                </a:lnSpc>
                <a:spcBef>
                  <a:spcPts val="0"/>
                </a:spcBef>
                <a:spcAft>
                  <a:spcPts val="0"/>
                </a:spcAft>
                <a:buNone/>
              </a:pPr>
              <a:r>
                <a:rPr b="1" i="0" lang="en-US" sz="2500" u="none" cap="none" strike="noStrike">
                  <a:solidFill>
                    <a:schemeClr val="lt1"/>
                  </a:solidFill>
                  <a:latin typeface="Century Schoolbook"/>
                  <a:ea typeface="Century Schoolbook"/>
                  <a:cs typeface="Century Schoolbook"/>
                  <a:sym typeface="Century Schoolbook"/>
                </a:rPr>
                <a:t>Strokes</a:t>
              </a:r>
              <a:r>
                <a:rPr b="1" i="0" lang="en-US" sz="2500" u="none" cap="none" strike="noStrike">
                  <a:solidFill>
                    <a:schemeClr val="lt1"/>
                  </a:solidFill>
                  <a:latin typeface="Arial"/>
                  <a:ea typeface="Arial"/>
                  <a:cs typeface="Arial"/>
                  <a:sym typeface="Arial"/>
                </a:rPr>
                <a:t> </a:t>
              </a:r>
              <a:endParaRPr/>
            </a:p>
          </p:txBody>
        </p:sp>
        <p:sp>
          <p:nvSpPr>
            <p:cNvPr id="284" name="Shape 284"/>
            <p:cNvSpPr/>
            <p:nvPr/>
          </p:nvSpPr>
          <p:spPr>
            <a:xfrm>
              <a:off x="55831" y="2364420"/>
              <a:ext cx="606196" cy="606196"/>
            </a:xfrm>
            <a:prstGeom prst="ellipse">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Shape 289"/>
          <p:cNvSpPr txBox="1"/>
          <p:nvPr>
            <p:ph idx="1" type="body"/>
          </p:nvPr>
        </p:nvSpPr>
        <p:spPr>
          <a:xfrm>
            <a:off x="304800" y="666750"/>
            <a:ext cx="8520600" cy="3416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2000"/>
              </a:lnSpc>
              <a:spcBef>
                <a:spcPts val="0"/>
              </a:spcBef>
              <a:spcAft>
                <a:spcPts val="0"/>
              </a:spcAft>
              <a:buClr>
                <a:schemeClr val="accent5"/>
              </a:buClr>
              <a:buSzPts val="1800"/>
              <a:buFont typeface="Arial"/>
              <a:buChar char="●"/>
            </a:pPr>
            <a:r>
              <a:rPr b="1" i="0" lang="en-US" sz="2000" u="none" cap="none" strike="noStrike">
                <a:solidFill>
                  <a:schemeClr val="accent5"/>
                </a:solidFill>
                <a:latin typeface="Corbel"/>
                <a:ea typeface="Corbel"/>
                <a:cs typeface="Corbel"/>
                <a:sym typeface="Corbel"/>
              </a:rPr>
              <a:t>In adults, cigarette smoking causes heart disease and stroke. Studies have shown that early signs of these diseases can be found in adolescents who smoke.</a:t>
            </a:r>
            <a:br>
              <a:rPr b="1" i="0" lang="en-US" sz="2000" u="none" cap="none" strike="noStrike">
                <a:solidFill>
                  <a:schemeClr val="accent5"/>
                </a:solidFill>
                <a:latin typeface="Corbel"/>
                <a:ea typeface="Corbel"/>
                <a:cs typeface="Corbel"/>
                <a:sym typeface="Corbel"/>
              </a:rPr>
            </a:br>
            <a:endParaRPr b="1" i="0" sz="2000" u="none" cap="none" strike="noStrike">
              <a:solidFill>
                <a:schemeClr val="accent5"/>
              </a:solidFill>
              <a:latin typeface="Corbel"/>
              <a:ea typeface="Corbel"/>
              <a:cs typeface="Corbel"/>
              <a:sym typeface="Corbel"/>
            </a:endParaRPr>
          </a:p>
          <a:p>
            <a:pPr indent="-228600" lvl="0" marL="457200" marR="0" rtl="0" algn="l">
              <a:lnSpc>
                <a:spcPct val="112000"/>
              </a:lnSpc>
              <a:spcBef>
                <a:spcPts val="0"/>
              </a:spcBef>
              <a:spcAft>
                <a:spcPts val="0"/>
              </a:spcAft>
              <a:buClr>
                <a:srgbClr val="262626"/>
              </a:buClr>
              <a:buSzPts val="1800"/>
              <a:buFont typeface="Arial"/>
              <a:buNone/>
            </a:pPr>
            <a:r>
              <a:t/>
            </a:r>
            <a:endParaRPr b="1" i="0" sz="2000" u="none" cap="none" strike="noStrike">
              <a:solidFill>
                <a:schemeClr val="accent5"/>
              </a:solidFill>
              <a:latin typeface="Corbel"/>
              <a:ea typeface="Corbel"/>
              <a:cs typeface="Corbel"/>
              <a:sym typeface="Corbel"/>
            </a:endParaRPr>
          </a:p>
          <a:p>
            <a:pPr indent="-342900" lvl="0" marL="457200" marR="0" rtl="0" algn="l">
              <a:lnSpc>
                <a:spcPct val="112000"/>
              </a:lnSpc>
              <a:spcBef>
                <a:spcPts val="0"/>
              </a:spcBef>
              <a:spcAft>
                <a:spcPts val="0"/>
              </a:spcAft>
              <a:buClr>
                <a:schemeClr val="accent5"/>
              </a:buClr>
              <a:buSzPts val="1800"/>
              <a:buFont typeface="Arial"/>
              <a:buChar char="●"/>
            </a:pPr>
            <a:r>
              <a:rPr b="1" i="0" lang="en-US" sz="2000" u="none" cap="none" strike="noStrike">
                <a:solidFill>
                  <a:schemeClr val="accent5"/>
                </a:solidFill>
                <a:latin typeface="Corbel"/>
                <a:ea typeface="Corbel"/>
                <a:cs typeface="Corbel"/>
                <a:sym typeface="Corbel"/>
              </a:rPr>
              <a:t>The resting heart rates of young adult smokers are two to three beats per minute faster than nonsmokers.(1)</a:t>
            </a:r>
            <a:br>
              <a:rPr b="1" i="0" lang="en-US" sz="1500" u="none" cap="none" strike="noStrike">
                <a:solidFill>
                  <a:srgbClr val="262626"/>
                </a:solidFill>
                <a:latin typeface="Corbel"/>
                <a:ea typeface="Corbel"/>
                <a:cs typeface="Corbel"/>
                <a:sym typeface="Corbel"/>
              </a:rPr>
            </a:br>
            <a:endParaRPr b="1" i="0" sz="1500" u="none" cap="none" strike="noStrike">
              <a:solidFill>
                <a:srgbClr val="262626"/>
              </a:solidFill>
              <a:latin typeface="Corbel"/>
              <a:ea typeface="Corbel"/>
              <a:cs typeface="Corbel"/>
              <a:sym typeface="Corbel"/>
            </a:endParaRPr>
          </a:p>
          <a:p>
            <a:pPr indent="-228600" lvl="0" marL="457200" marR="0" rtl="0" algn="l">
              <a:lnSpc>
                <a:spcPct val="112000"/>
              </a:lnSpc>
              <a:spcBef>
                <a:spcPts val="0"/>
              </a:spcBef>
              <a:spcAft>
                <a:spcPts val="0"/>
              </a:spcAft>
              <a:buClr>
                <a:srgbClr val="262626"/>
              </a:buClr>
              <a:buSzPts val="1800"/>
              <a:buFont typeface="Arial"/>
              <a:buNone/>
            </a:pPr>
            <a:r>
              <a:t/>
            </a:r>
            <a:endParaRPr b="1" i="0" sz="1500" u="none" cap="none" strike="noStrike">
              <a:solidFill>
                <a:srgbClr val="262626"/>
              </a:solidFill>
              <a:latin typeface="Corbel"/>
              <a:ea typeface="Corbel"/>
              <a:cs typeface="Corbel"/>
              <a:sym typeface="Corbe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Shape 294"/>
          <p:cNvSpPr txBox="1"/>
          <p:nvPr>
            <p:ph idx="1" type="body"/>
          </p:nvPr>
        </p:nvSpPr>
        <p:spPr>
          <a:xfrm>
            <a:off x="228600" y="361950"/>
            <a:ext cx="8520600" cy="4359325"/>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2000"/>
              </a:lnSpc>
              <a:spcBef>
                <a:spcPts val="0"/>
              </a:spcBef>
              <a:spcAft>
                <a:spcPts val="0"/>
              </a:spcAft>
              <a:buClr>
                <a:schemeClr val="accent5"/>
              </a:buClr>
              <a:buSzPts val="1800"/>
              <a:buFont typeface="Arial"/>
              <a:buChar char="●"/>
            </a:pPr>
            <a:r>
              <a:rPr b="1" i="0" lang="en-US" sz="1850" u="none" cap="none" strike="noStrike">
                <a:solidFill>
                  <a:schemeClr val="accent5"/>
                </a:solidFill>
                <a:latin typeface="Corbel"/>
                <a:ea typeface="Corbel"/>
                <a:cs typeface="Corbel"/>
                <a:sym typeface="Corbel"/>
              </a:rPr>
              <a:t>Smoking hurts young people's physical fitness in terms of both performance and endurance—even among young people trained in competitive running. On average, someone who smokes a pack or more of cigarettes each day lives 7 years less than someone who never smoked.</a:t>
            </a:r>
            <a:br>
              <a:rPr b="1" i="0" lang="en-US" sz="1850" u="none" cap="none" strike="noStrike">
                <a:solidFill>
                  <a:schemeClr val="accent5"/>
                </a:solidFill>
                <a:latin typeface="Corbel"/>
                <a:ea typeface="Corbel"/>
                <a:cs typeface="Corbel"/>
                <a:sym typeface="Corbel"/>
              </a:rPr>
            </a:br>
            <a:endParaRPr b="1" i="0" sz="1850" u="none" cap="none" strike="noStrike">
              <a:solidFill>
                <a:schemeClr val="accent5"/>
              </a:solidFill>
              <a:latin typeface="Corbel"/>
              <a:ea typeface="Corbel"/>
              <a:cs typeface="Corbel"/>
              <a:sym typeface="Corbel"/>
            </a:endParaRPr>
          </a:p>
          <a:p>
            <a:pPr indent="-228600" lvl="0" marL="457200" marR="0" rtl="0" algn="l">
              <a:lnSpc>
                <a:spcPct val="102000"/>
              </a:lnSpc>
              <a:spcBef>
                <a:spcPts val="0"/>
              </a:spcBef>
              <a:spcAft>
                <a:spcPts val="0"/>
              </a:spcAft>
              <a:buClr>
                <a:srgbClr val="262626"/>
              </a:buClr>
              <a:buSzPts val="1800"/>
              <a:buFont typeface="Arial"/>
              <a:buNone/>
            </a:pPr>
            <a:r>
              <a:t/>
            </a:r>
            <a:endParaRPr b="1" i="0" sz="1850" u="none" cap="none" strike="noStrike">
              <a:solidFill>
                <a:schemeClr val="accent5"/>
              </a:solidFill>
              <a:latin typeface="Corbel"/>
              <a:ea typeface="Corbel"/>
              <a:cs typeface="Corbel"/>
              <a:sym typeface="Corbel"/>
            </a:endParaRPr>
          </a:p>
          <a:p>
            <a:pPr indent="-342900" lvl="0" marL="457200" marR="0" rtl="0" algn="l">
              <a:lnSpc>
                <a:spcPct val="102000"/>
              </a:lnSpc>
              <a:spcBef>
                <a:spcPts val="0"/>
              </a:spcBef>
              <a:spcAft>
                <a:spcPts val="0"/>
              </a:spcAft>
              <a:buClr>
                <a:schemeClr val="accent5"/>
              </a:buClr>
              <a:buSzPts val="1800"/>
              <a:buFont typeface="Arial"/>
              <a:buChar char="●"/>
            </a:pPr>
            <a:r>
              <a:rPr b="1" i="0" lang="en-US" sz="1850" u="none" cap="none" strike="noStrike">
                <a:solidFill>
                  <a:schemeClr val="accent5"/>
                </a:solidFill>
                <a:latin typeface="Corbel"/>
                <a:ea typeface="Corbel"/>
                <a:cs typeface="Corbel"/>
                <a:sym typeface="Corbel"/>
              </a:rPr>
              <a:t>Teenage smokers suffer from shortness of breath almost three times as often as teens who don't smoke, and produce phlegm more than twice as often as teens who don't smoke.(3)</a:t>
            </a:r>
            <a:br>
              <a:rPr b="1" i="0" lang="en-US" sz="1850" u="none" cap="none" strike="noStrike">
                <a:solidFill>
                  <a:schemeClr val="accent5"/>
                </a:solidFill>
                <a:latin typeface="Corbel"/>
                <a:ea typeface="Corbel"/>
                <a:cs typeface="Corbel"/>
                <a:sym typeface="Corbel"/>
              </a:rPr>
            </a:br>
            <a:endParaRPr b="1" i="0" sz="1850" u="none" cap="none" strike="noStrike">
              <a:solidFill>
                <a:schemeClr val="accent5"/>
              </a:solidFill>
              <a:latin typeface="Corbel"/>
              <a:ea typeface="Corbel"/>
              <a:cs typeface="Corbel"/>
              <a:sym typeface="Corbel"/>
            </a:endParaRPr>
          </a:p>
          <a:p>
            <a:pPr indent="-228600" lvl="0" marL="457200" marR="0" rtl="0" algn="l">
              <a:lnSpc>
                <a:spcPct val="102000"/>
              </a:lnSpc>
              <a:spcBef>
                <a:spcPts val="0"/>
              </a:spcBef>
              <a:spcAft>
                <a:spcPts val="0"/>
              </a:spcAft>
              <a:buClr>
                <a:srgbClr val="262626"/>
              </a:buClr>
              <a:buSzPts val="1800"/>
              <a:buFont typeface="Arial"/>
              <a:buNone/>
            </a:pPr>
            <a:r>
              <a:t/>
            </a:r>
            <a:endParaRPr b="1" i="0" sz="1850" u="none" cap="none" strike="noStrike">
              <a:solidFill>
                <a:schemeClr val="accent5"/>
              </a:solidFill>
              <a:latin typeface="Corbel"/>
              <a:ea typeface="Corbel"/>
              <a:cs typeface="Corbel"/>
              <a:sym typeface="Corbel"/>
            </a:endParaRPr>
          </a:p>
          <a:p>
            <a:pPr indent="-342900" lvl="0" marL="457200" marR="0" rtl="0" algn="l">
              <a:lnSpc>
                <a:spcPct val="102000"/>
              </a:lnSpc>
              <a:spcBef>
                <a:spcPts val="0"/>
              </a:spcBef>
              <a:spcAft>
                <a:spcPts val="0"/>
              </a:spcAft>
              <a:buClr>
                <a:schemeClr val="accent5"/>
              </a:buClr>
              <a:buSzPts val="1800"/>
              <a:buFont typeface="Arial"/>
              <a:buChar char="●"/>
            </a:pPr>
            <a:r>
              <a:rPr b="1" i="0" lang="en-US" sz="1850" u="none" cap="none" strike="noStrike">
                <a:solidFill>
                  <a:schemeClr val="accent5"/>
                </a:solidFill>
                <a:latin typeface="Corbel"/>
                <a:ea typeface="Corbel"/>
                <a:cs typeface="Corbel"/>
                <a:sym typeface="Corbel"/>
              </a:rPr>
              <a:t>Teenage smokers are more likely to have seen a doctor or other health professionals for an emotional or psychological complaint.(3)</a:t>
            </a:r>
            <a:br>
              <a:rPr b="0" i="0" lang="en-US" sz="1387" u="none" cap="none" strike="noStrike">
                <a:solidFill>
                  <a:srgbClr val="262626"/>
                </a:solidFill>
                <a:latin typeface="Corbel"/>
                <a:ea typeface="Corbel"/>
                <a:cs typeface="Corbel"/>
                <a:sym typeface="Corbel"/>
              </a:rPr>
            </a:br>
            <a:endParaRPr b="0" i="0" sz="1387" u="none" cap="none" strike="noStrike">
              <a:solidFill>
                <a:srgbClr val="262626"/>
              </a:solidFill>
              <a:latin typeface="Corbel"/>
              <a:ea typeface="Corbel"/>
              <a:cs typeface="Corbel"/>
              <a:sym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Shape 299"/>
          <p:cNvSpPr txBox="1"/>
          <p:nvPr>
            <p:ph idx="1" type="body"/>
          </p:nvPr>
        </p:nvSpPr>
        <p:spPr>
          <a:xfrm>
            <a:off x="152400" y="285750"/>
            <a:ext cx="8832300" cy="3825925"/>
          </a:xfrm>
          <a:prstGeom prst="rect">
            <a:avLst/>
          </a:prstGeom>
          <a:noFill/>
          <a:ln>
            <a:noFill/>
          </a:ln>
        </p:spPr>
        <p:txBody>
          <a:bodyPr anchorCtr="0" anchor="t" bIns="91425" lIns="91425" spcFirstLastPara="1" rIns="91425" wrap="square" tIns="91425">
            <a:noAutofit/>
          </a:bodyPr>
          <a:lstStyle/>
          <a:p>
            <a:pPr indent="-228600" lvl="0" marL="457200" marR="0" rtl="0" algn="l">
              <a:lnSpc>
                <a:spcPct val="112000"/>
              </a:lnSpc>
              <a:spcBef>
                <a:spcPts val="0"/>
              </a:spcBef>
              <a:spcAft>
                <a:spcPts val="0"/>
              </a:spcAft>
              <a:buClr>
                <a:srgbClr val="262626"/>
              </a:buClr>
              <a:buSzPts val="1800"/>
              <a:buFont typeface="Arial"/>
              <a:buNone/>
            </a:pPr>
            <a:r>
              <a:t/>
            </a:r>
            <a:endParaRPr b="1" i="0" sz="2400" u="none" cap="none" strike="noStrike">
              <a:solidFill>
                <a:schemeClr val="accent5"/>
              </a:solidFill>
            </a:endParaRPr>
          </a:p>
          <a:p>
            <a:pPr indent="-228600" lvl="0" marL="457200" marR="0" rtl="0" algn="l">
              <a:lnSpc>
                <a:spcPct val="112000"/>
              </a:lnSpc>
              <a:spcBef>
                <a:spcPts val="0"/>
              </a:spcBef>
              <a:spcAft>
                <a:spcPts val="0"/>
              </a:spcAft>
              <a:buClr>
                <a:srgbClr val="262626"/>
              </a:buClr>
              <a:buSzPts val="1800"/>
              <a:buFont typeface="Arial"/>
              <a:buNone/>
            </a:pPr>
            <a:r>
              <a:t/>
            </a:r>
            <a:endParaRPr b="1" i="0" sz="2400" u="none" cap="none" strike="noStrike">
              <a:solidFill>
                <a:schemeClr val="accent5"/>
              </a:solidFill>
            </a:endParaRPr>
          </a:p>
          <a:p>
            <a:pPr indent="-342900" lvl="0" marL="457200" marR="0" rtl="0" algn="l">
              <a:lnSpc>
                <a:spcPct val="112000"/>
              </a:lnSpc>
              <a:spcBef>
                <a:spcPts val="0"/>
              </a:spcBef>
              <a:spcAft>
                <a:spcPts val="0"/>
              </a:spcAft>
              <a:buClr>
                <a:schemeClr val="accent5"/>
              </a:buClr>
              <a:buSzPts val="1800"/>
              <a:buFont typeface="Arial"/>
              <a:buChar char="●"/>
            </a:pPr>
            <a:r>
              <a:rPr b="1" i="0" lang="en-US" sz="2400" u="none" cap="none" strike="noStrike">
                <a:solidFill>
                  <a:schemeClr val="accent5"/>
                </a:solidFill>
              </a:rPr>
              <a:t>Teens who smoke are three times more likely than nonsmokers to use alcohol, eight times more likely to use marijuana, and 22 times more likely to use cocaine. Smoking is associated with a host of other risky behaviors, such as fighting and engaging in unprotected sex.</a:t>
            </a:r>
            <a:endParaRPr b="1"/>
          </a:p>
          <a:p>
            <a:pPr indent="0" lvl="0" marL="114300" marR="0" rtl="0" algn="l">
              <a:lnSpc>
                <a:spcPct val="112000"/>
              </a:lnSpc>
              <a:spcBef>
                <a:spcPts val="0"/>
              </a:spcBef>
              <a:spcAft>
                <a:spcPts val="0"/>
              </a:spcAft>
              <a:buClr>
                <a:srgbClr val="262626"/>
              </a:buClr>
              <a:buSzPts val="1800"/>
              <a:buFont typeface="Arial"/>
              <a:buNone/>
            </a:pPr>
            <a:r>
              <a:t/>
            </a:r>
            <a:endParaRPr b="1" i="0" sz="2400" u="none" cap="none" strike="noStrike">
              <a:solidFill>
                <a:schemeClr val="accent5"/>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Shape 3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2800"/>
              <a:buFont typeface="Century Schoolbook"/>
              <a:buNone/>
            </a:pPr>
            <a:r>
              <a:rPr b="1" i="0" lang="en-US" sz="3375" u="none" cap="none" strike="noStrike">
                <a:solidFill>
                  <a:schemeClr val="accent1"/>
                </a:solidFill>
                <a:latin typeface="Century Schoolbook"/>
                <a:ea typeface="Century Schoolbook"/>
                <a:cs typeface="Century Schoolbook"/>
                <a:sym typeface="Century Schoolbook"/>
              </a:rPr>
              <a:t>CANCER </a:t>
            </a:r>
            <a:endParaRPr/>
          </a:p>
        </p:txBody>
      </p:sp>
      <p:sp>
        <p:nvSpPr>
          <p:cNvPr id="305" name="Shape 30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2000"/>
              </a:lnSpc>
              <a:spcBef>
                <a:spcPts val="0"/>
              </a:spcBef>
              <a:spcAft>
                <a:spcPts val="0"/>
              </a:spcAft>
              <a:buClr>
                <a:schemeClr val="accent1"/>
              </a:buClr>
              <a:buSzPts val="1260"/>
              <a:buFont typeface="Arial"/>
              <a:buChar char="●"/>
            </a:pPr>
            <a:r>
              <a:rPr b="0" i="0" lang="en-US" sz="1800" u="none" cap="none" strike="noStrike">
                <a:solidFill>
                  <a:schemeClr val="accent1"/>
                </a:solidFill>
                <a:latin typeface="Corbel"/>
                <a:ea typeface="Corbel"/>
                <a:cs typeface="Corbel"/>
                <a:sym typeface="Corbel"/>
              </a:rPr>
              <a:t>Nearly 9 out of 10 lung cancers are caused by smoking cigarettes. </a:t>
            </a:r>
            <a:endParaRPr/>
          </a:p>
          <a:p>
            <a:pPr indent="-342900" lvl="0" marL="457200" marR="0" rtl="0" algn="l">
              <a:lnSpc>
                <a:spcPct val="112000"/>
              </a:lnSpc>
              <a:spcBef>
                <a:spcPts val="0"/>
              </a:spcBef>
              <a:spcAft>
                <a:spcPts val="0"/>
              </a:spcAft>
              <a:buClr>
                <a:schemeClr val="accent1"/>
              </a:buClr>
              <a:buSzPts val="1260"/>
              <a:buFont typeface="Arial"/>
              <a:buChar char="●"/>
            </a:pPr>
            <a:r>
              <a:rPr b="0" i="0" lang="en-US" sz="1800" u="none" cap="none" strike="noStrike">
                <a:solidFill>
                  <a:schemeClr val="accent1"/>
                </a:solidFill>
                <a:latin typeface="Corbel"/>
                <a:ea typeface="Corbel"/>
                <a:cs typeface="Corbel"/>
                <a:sym typeface="Corbel"/>
              </a:rPr>
              <a:t>Treatments are getting better.</a:t>
            </a:r>
            <a:endParaRPr/>
          </a:p>
          <a:p>
            <a:pPr indent="-342900" lvl="0" marL="457200" marR="0" rtl="0" algn="l">
              <a:lnSpc>
                <a:spcPct val="112000"/>
              </a:lnSpc>
              <a:spcBef>
                <a:spcPts val="0"/>
              </a:spcBef>
              <a:spcAft>
                <a:spcPts val="0"/>
              </a:spcAft>
              <a:buClr>
                <a:schemeClr val="accent1"/>
              </a:buClr>
              <a:buSzPts val="1260"/>
              <a:buFont typeface="Arial"/>
              <a:buChar char="●"/>
            </a:pPr>
            <a:r>
              <a:rPr b="0" i="0" lang="en-US" sz="1800" u="none" cap="none" strike="noStrike">
                <a:solidFill>
                  <a:schemeClr val="accent1"/>
                </a:solidFill>
                <a:latin typeface="Corbel"/>
                <a:ea typeface="Corbel"/>
                <a:cs typeface="Corbel"/>
                <a:sym typeface="Corbel"/>
              </a:rPr>
              <a:t>In the United States, more than 7,300 nonsmokers die each year from lung cancer caused by secondhand smoke.</a:t>
            </a:r>
            <a:endParaRPr/>
          </a:p>
          <a:p>
            <a:pPr indent="-228600" lvl="0" marL="457200" marR="0" rtl="0" algn="l">
              <a:lnSpc>
                <a:spcPct val="112000"/>
              </a:lnSpc>
              <a:spcBef>
                <a:spcPts val="0"/>
              </a:spcBef>
              <a:spcAft>
                <a:spcPts val="0"/>
              </a:spcAft>
              <a:buClr>
                <a:srgbClr val="262626"/>
              </a:buClr>
              <a:buSzPts val="1800"/>
              <a:buFont typeface="Arial"/>
              <a:buNone/>
            </a:pPr>
            <a:r>
              <a:t/>
            </a:r>
            <a:endParaRPr b="0" i="0" sz="1500" u="none" cap="none" strike="noStrike">
              <a:solidFill>
                <a:srgbClr val="262626"/>
              </a:solidFill>
              <a:latin typeface="Corbel"/>
              <a:ea typeface="Corbel"/>
              <a:cs typeface="Corbel"/>
              <a:sym typeface="Corbel"/>
            </a:endParaRPr>
          </a:p>
          <a:p>
            <a:pPr indent="-228600" lvl="0" marL="457200" marR="0" rtl="0" algn="l">
              <a:lnSpc>
                <a:spcPct val="112000"/>
              </a:lnSpc>
              <a:spcBef>
                <a:spcPts val="0"/>
              </a:spcBef>
              <a:spcAft>
                <a:spcPts val="0"/>
              </a:spcAft>
              <a:buClr>
                <a:srgbClr val="262626"/>
              </a:buClr>
              <a:buSzPts val="1800"/>
              <a:buFont typeface="Arial"/>
              <a:buNone/>
            </a:pPr>
            <a:r>
              <a:t/>
            </a:r>
            <a:endParaRPr b="0" i="0" sz="2000" u="none" cap="none" strike="noStrike">
              <a:solidFill>
                <a:srgbClr val="262626"/>
              </a:solidFill>
              <a:latin typeface="Corbel"/>
              <a:ea typeface="Corbel"/>
              <a:cs typeface="Corbel"/>
              <a:sym typeface="Corbel"/>
            </a:endParaRPr>
          </a:p>
          <a:p>
            <a:pPr indent="0" lvl="0" marL="114300" marR="0" rtl="0" algn="ctr">
              <a:lnSpc>
                <a:spcPct val="112000"/>
              </a:lnSpc>
              <a:spcBef>
                <a:spcPts val="0"/>
              </a:spcBef>
              <a:spcAft>
                <a:spcPts val="0"/>
              </a:spcAft>
              <a:buClr>
                <a:schemeClr val="accent4"/>
              </a:buClr>
              <a:buSzPts val="1800"/>
              <a:buFont typeface="Arial"/>
              <a:buNone/>
            </a:pPr>
            <a:r>
              <a:rPr b="1" i="0" lang="en-US" sz="2000" u="none" cap="none" strike="noStrike">
                <a:solidFill>
                  <a:schemeClr val="accent4"/>
                </a:solidFill>
                <a:latin typeface="Corbel"/>
                <a:ea typeface="Corbel"/>
                <a:cs typeface="Corbel"/>
                <a:sym typeface="Corbel"/>
              </a:rPr>
              <a:t>Smokers have a greater risk for lung cancer today than they did in 1964, even though they smoke fewer cigarettes? WHY?!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Shape 126"/>
          <p:cNvSpPr txBox="1"/>
          <p:nvPr>
            <p:ph type="title"/>
          </p:nvPr>
        </p:nvSpPr>
        <p:spPr>
          <a:xfrm>
            <a:off x="311700" y="1200150"/>
            <a:ext cx="8520600" cy="2667000"/>
          </a:xfrm>
          <a:prstGeom prst="rect">
            <a:avLst/>
          </a:prstGeom>
          <a:noFill/>
          <a:ln>
            <a:noFill/>
          </a:ln>
        </p:spPr>
        <p:txBody>
          <a:bodyPr anchorCtr="0" anchor="ctr" bIns="91425" lIns="91425" spcFirstLastPara="1" rIns="91425" wrap="square" tIns="91425">
            <a:noAutofit/>
          </a:bodyPr>
          <a:lstStyle/>
          <a:p>
            <a:pPr indent="-396875" lvl="0" marL="409575" marR="0" rtl="0" algn="l">
              <a:lnSpc>
                <a:spcPct val="90000"/>
              </a:lnSpc>
              <a:spcBef>
                <a:spcPts val="0"/>
              </a:spcBef>
              <a:spcAft>
                <a:spcPts val="0"/>
              </a:spcAft>
              <a:buClr>
                <a:schemeClr val="accent1"/>
              </a:buClr>
              <a:buSzPts val="3600"/>
              <a:buFont typeface="Century Schoolbook"/>
              <a:buNone/>
            </a:pPr>
            <a:r>
              <a:rPr b="1" i="0" lang="en-US" sz="2400" u="none" cap="none" strike="noStrike">
                <a:solidFill>
                  <a:schemeClr val="accent1"/>
                </a:solidFill>
                <a:latin typeface="Century Schoolbook"/>
                <a:ea typeface="Century Schoolbook"/>
                <a:cs typeface="Century Schoolbook"/>
                <a:sym typeface="Century Schoolbook"/>
              </a:rPr>
              <a:t>1- What is the expected annual death due to tobacco use in 2030:</a:t>
            </a:r>
            <a:br>
              <a:rPr b="1" i="0" lang="en-US" sz="2400" u="none" cap="none" strike="noStrike">
                <a:solidFill>
                  <a:srgbClr val="AA6D82"/>
                </a:solidFill>
                <a:latin typeface="Century Schoolbook"/>
                <a:ea typeface="Century Schoolbook"/>
                <a:cs typeface="Century Schoolbook"/>
                <a:sym typeface="Century Schoolbook"/>
              </a:rPr>
            </a:br>
            <a:br>
              <a:rPr b="1"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A. 500.000</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B. 400.000</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C. 6.000.000</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D. 8.000.000</a:t>
            </a:r>
            <a:endParaRPr b="0" i="0" sz="2400" u="none" cap="none" strike="noStrike">
              <a:solidFill>
                <a:srgbClr val="AA6D82"/>
              </a:solidFill>
              <a:latin typeface="Century Schoolbook"/>
              <a:ea typeface="Century Schoolbook"/>
              <a:cs typeface="Century Schoolbook"/>
              <a:sym typeface="Century Schoolbook"/>
            </a:endParaRPr>
          </a:p>
        </p:txBody>
      </p:sp>
      <p:sp>
        <p:nvSpPr>
          <p:cNvPr id="127" name="Shape 127"/>
          <p:cNvSpPr txBox="1"/>
          <p:nvPr/>
        </p:nvSpPr>
        <p:spPr>
          <a:xfrm>
            <a:off x="311700" y="285750"/>
            <a:ext cx="85206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28181D"/>
              </a:buClr>
              <a:buSzPts val="3600"/>
              <a:buFont typeface="Arial"/>
              <a:buNone/>
            </a:pPr>
            <a:r>
              <a:rPr b="1" i="1" lang="en-US" sz="3600" u="none" cap="none" strike="noStrike">
                <a:solidFill>
                  <a:srgbClr val="28181D"/>
                </a:solidFill>
                <a:latin typeface="Century Schoolbook"/>
                <a:ea typeface="Century Schoolbook"/>
                <a:cs typeface="Century Schoolbook"/>
                <a:sym typeface="Century Schoolbook"/>
              </a:rPr>
              <a:t>MCQs</a:t>
            </a:r>
            <a:endParaRPr b="1" i="1" sz="3600" u="none" cap="none" strike="noStrike">
              <a:solidFill>
                <a:srgbClr val="28181D"/>
              </a:solidFill>
              <a:latin typeface="Century Schoolbook"/>
              <a:ea typeface="Century Schoolbook"/>
              <a:cs typeface="Century Schoolbook"/>
              <a:sym typeface="Century Schoolbook"/>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Shape 310"/>
          <p:cNvSpPr txBox="1"/>
          <p:nvPr>
            <p:ph idx="1" type="body"/>
          </p:nvPr>
        </p:nvSpPr>
        <p:spPr>
          <a:xfrm>
            <a:off x="311700" y="1152475"/>
            <a:ext cx="8520600" cy="2714675"/>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2000"/>
              </a:lnSpc>
              <a:spcBef>
                <a:spcPts val="0"/>
              </a:spcBef>
              <a:spcAft>
                <a:spcPts val="0"/>
              </a:spcAft>
              <a:buClr>
                <a:schemeClr val="accent5"/>
              </a:buClr>
              <a:buSzPts val="1800"/>
              <a:buFont typeface="Arial"/>
              <a:buChar char="●"/>
            </a:pPr>
            <a:r>
              <a:rPr b="1" i="0" lang="en-US" sz="2400" u="none" cap="none" strike="noStrike">
                <a:solidFill>
                  <a:schemeClr val="accent5"/>
                </a:solidFill>
              </a:rPr>
              <a:t>About 13,150 new cases of laryngeal cancer (10,490 in men and 2,660 in women)</a:t>
            </a:r>
            <a:endParaRPr b="1"/>
          </a:p>
          <a:p>
            <a:pPr indent="-228600" lvl="0" marL="457200" marR="0" rtl="0" algn="l">
              <a:lnSpc>
                <a:spcPct val="102000"/>
              </a:lnSpc>
              <a:spcBef>
                <a:spcPts val="0"/>
              </a:spcBef>
              <a:spcAft>
                <a:spcPts val="0"/>
              </a:spcAft>
              <a:buClr>
                <a:srgbClr val="262626"/>
              </a:buClr>
              <a:buSzPts val="1800"/>
              <a:buFont typeface="Arial"/>
              <a:buNone/>
            </a:pPr>
            <a:r>
              <a:t/>
            </a:r>
            <a:endParaRPr b="1" i="0" sz="2400" u="none" cap="none" strike="noStrike">
              <a:solidFill>
                <a:schemeClr val="accent5"/>
              </a:solidFill>
            </a:endParaRPr>
          </a:p>
          <a:p>
            <a:pPr indent="-342900" lvl="0" marL="457200" marR="0" rtl="0" algn="l">
              <a:lnSpc>
                <a:spcPct val="102000"/>
              </a:lnSpc>
              <a:spcBef>
                <a:spcPts val="0"/>
              </a:spcBef>
              <a:spcAft>
                <a:spcPts val="0"/>
              </a:spcAft>
              <a:buClr>
                <a:schemeClr val="accent5"/>
              </a:buClr>
              <a:buSzPts val="1800"/>
              <a:buFont typeface="Arial"/>
              <a:buChar char="●"/>
            </a:pPr>
            <a:r>
              <a:rPr b="1" i="0" lang="en-US" sz="2400" u="none" cap="none" strike="noStrike">
                <a:solidFill>
                  <a:schemeClr val="accent5"/>
                </a:solidFill>
              </a:rPr>
              <a:t>About 3,710 people (2,970 men and 740 women) will die from laryngeal cancer</a:t>
            </a:r>
            <a:br>
              <a:rPr b="1" i="0" lang="en-US" sz="1500" u="none" cap="none" strike="noStrike">
                <a:solidFill>
                  <a:srgbClr val="262626"/>
                </a:solidFill>
              </a:rPr>
            </a:br>
            <a:br>
              <a:rPr b="1" i="0" lang="en-US" sz="1500" u="none" cap="none" strike="noStrike">
                <a:solidFill>
                  <a:srgbClr val="262626"/>
                </a:solidFill>
              </a:rPr>
            </a:br>
            <a:endParaRPr b="1" i="0" sz="1500" u="none" cap="none" strike="noStrike">
              <a:solidFill>
                <a:srgbClr val="26262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Shape 31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accent1"/>
              </a:buClr>
              <a:buSzPts val="3600"/>
              <a:buFont typeface="Century Schoolbook"/>
              <a:buNone/>
            </a:pPr>
            <a:r>
              <a:rPr b="1" i="0" lang="en-US" sz="3240" u="none" cap="none" strike="noStrike">
                <a:solidFill>
                  <a:schemeClr val="accent1"/>
                </a:solidFill>
                <a:latin typeface="Century Schoolbook"/>
                <a:ea typeface="Century Schoolbook"/>
                <a:cs typeface="Century Schoolbook"/>
                <a:sym typeface="Century Schoolbook"/>
              </a:rPr>
              <a:t>Effect of passive smoking on pregnancy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Shape 320"/>
          <p:cNvSpPr txBox="1"/>
          <p:nvPr/>
        </p:nvSpPr>
        <p:spPr>
          <a:xfrm>
            <a:off x="381000" y="285750"/>
            <a:ext cx="8077200" cy="42981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chemeClr val="accent4"/>
              </a:buClr>
              <a:buSzPts val="3600"/>
              <a:buFont typeface="Arial"/>
              <a:buNone/>
            </a:pPr>
            <a:r>
              <a:rPr b="1" i="0" lang="en-US" sz="1600" u="none" cap="none" strike="noStrike">
                <a:solidFill>
                  <a:schemeClr val="accent4"/>
                </a:solidFill>
                <a:latin typeface="Century Schoolbook"/>
                <a:ea typeface="Century Schoolbook"/>
                <a:cs typeface="Century Schoolbook"/>
                <a:sym typeface="Century Schoolbook"/>
              </a:rPr>
              <a:t>• A study found a significant association between SHS exposure during pregnancy and decreased birth weight.</a:t>
            </a:r>
            <a:endParaRPr/>
          </a:p>
          <a:p>
            <a:pPr indent="0" lvl="0" marL="0" marR="0" rtl="0" algn="just">
              <a:lnSpc>
                <a:spcPct val="150000"/>
              </a:lnSpc>
              <a:spcBef>
                <a:spcPts val="0"/>
              </a:spcBef>
              <a:spcAft>
                <a:spcPts val="0"/>
              </a:spcAft>
              <a:buClr>
                <a:schemeClr val="accent1"/>
              </a:buClr>
              <a:buSzPts val="36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4"/>
              </a:buClr>
              <a:buSzPts val="3600"/>
              <a:buFont typeface="Arial"/>
              <a:buNone/>
            </a:pPr>
            <a:r>
              <a:rPr b="1" i="0" lang="en-US" sz="1600" u="none" cap="none" strike="noStrike">
                <a:solidFill>
                  <a:schemeClr val="accent4"/>
                </a:solidFill>
                <a:latin typeface="Century Schoolbook"/>
                <a:ea typeface="Century Schoolbook"/>
                <a:cs typeface="Century Schoolbook"/>
                <a:sym typeface="Century Schoolbook"/>
              </a:rPr>
              <a:t>• Second-hand smoke are a miscarriage, low birth weight, early birth, learning or behavioral deficiencies in your child, and Sudden Infant Death Syndrome.</a:t>
            </a:r>
            <a:endParaRPr/>
          </a:p>
          <a:p>
            <a:pPr indent="0" lvl="0" marL="0" marR="0" rtl="0" algn="just">
              <a:lnSpc>
                <a:spcPct val="150000"/>
              </a:lnSpc>
              <a:spcBef>
                <a:spcPts val="0"/>
              </a:spcBef>
              <a:spcAft>
                <a:spcPts val="0"/>
              </a:spcAft>
              <a:buClr>
                <a:schemeClr val="accent1"/>
              </a:buClr>
              <a:buSzPts val="36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4"/>
              </a:buClr>
              <a:buSzPts val="3600"/>
              <a:buFont typeface="Arial"/>
              <a:buNone/>
            </a:pPr>
            <a:r>
              <a:rPr b="1" i="0" lang="en-US" sz="1600" u="none" cap="none" strike="noStrike">
                <a:solidFill>
                  <a:schemeClr val="accent4"/>
                </a:solidFill>
                <a:latin typeface="Century Schoolbook"/>
                <a:ea typeface="Century Schoolbook"/>
                <a:cs typeface="Century Schoolbook"/>
                <a:sym typeface="Century Schoolbook"/>
              </a:rPr>
              <a:t>• Smoking during pregnancy in many countries is recognized as the most important preventable risk factor for an unsuccessful pregnancy outcome 2003 study.</a:t>
            </a:r>
            <a:endParaRPr b="1" i="0" sz="1600" u="none" cap="none" strike="noStrike">
              <a:solidFill>
                <a:schemeClr val="accent1"/>
              </a:solidFill>
              <a:latin typeface="Century Schoolbook"/>
              <a:ea typeface="Century Schoolbook"/>
              <a:cs typeface="Century Schoolbook"/>
              <a:sym typeface="Century Schoolbook"/>
            </a:endParaRPr>
          </a:p>
          <a:p>
            <a:pPr indent="-114300" lvl="0" marL="342900" marR="0" rtl="0" algn="just">
              <a:lnSpc>
                <a:spcPct val="150000"/>
              </a:lnSpc>
              <a:spcBef>
                <a:spcPts val="0"/>
              </a:spcBef>
              <a:spcAft>
                <a:spcPts val="0"/>
              </a:spcAft>
              <a:buClr>
                <a:schemeClr val="accent1"/>
              </a:buClr>
              <a:buSzPts val="3600"/>
              <a:buFont typeface="Arial"/>
              <a:buNone/>
            </a:pPr>
            <a:r>
              <a:t/>
            </a:r>
            <a:endParaRPr b="1" i="0" sz="1600" u="none" cap="none" strike="noStrike">
              <a:solidFill>
                <a:schemeClr val="accent1"/>
              </a:solidFill>
              <a:latin typeface="Century Schoolbook"/>
              <a:ea typeface="Century Schoolbook"/>
              <a:cs typeface="Century Schoolbook"/>
              <a:sym typeface="Century Schoolbook"/>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Shape 325"/>
          <p:cNvSpPr txBox="1"/>
          <p:nvPr>
            <p:ph type="title"/>
          </p:nvPr>
        </p:nvSpPr>
        <p:spPr>
          <a:xfrm>
            <a:off x="152400" y="666750"/>
            <a:ext cx="3733800" cy="841800"/>
          </a:xfrm>
          <a:prstGeom prst="rect">
            <a:avLst/>
          </a:prstGeom>
          <a:noFill/>
          <a:ln>
            <a:noFill/>
          </a:ln>
        </p:spPr>
        <p:txBody>
          <a:bodyPr anchorCtr="0" anchor="ctr" bIns="91425" lIns="91425" spcFirstLastPara="1" rIns="91425" wrap="square" tIns="91425">
            <a:noAutofit/>
          </a:bodyPr>
          <a:lstStyle/>
          <a:p>
            <a:pPr indent="0" lvl="0" marL="0" marR="0" rtl="0" algn="just">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Effect of passive smoking on children: </a:t>
            </a:r>
            <a:endParaRPr/>
          </a:p>
        </p:txBody>
      </p:sp>
      <p:sp>
        <p:nvSpPr>
          <p:cNvPr id="326" name="Shape 326"/>
          <p:cNvSpPr txBox="1"/>
          <p:nvPr/>
        </p:nvSpPr>
        <p:spPr>
          <a:xfrm>
            <a:off x="381000" y="841800"/>
            <a:ext cx="8077200" cy="3589650"/>
          </a:xfrm>
          <a:prstGeom prst="rect">
            <a:avLst/>
          </a:prstGeom>
          <a:noFill/>
          <a:ln>
            <a:noFill/>
          </a:ln>
        </p:spPr>
        <p:txBody>
          <a:bodyPr anchorCtr="0" anchor="ctr" bIns="91425" lIns="91425" spcFirstLastPara="1" rIns="91425" wrap="square" tIns="91425">
            <a:noAutofit/>
          </a:bodyPr>
          <a:lstStyle/>
          <a:p>
            <a:pPr indent="-342900" lvl="0" marL="342900" marR="0" rtl="0" algn="l">
              <a:lnSpc>
                <a:spcPct val="150000"/>
              </a:lnSpc>
              <a:spcBef>
                <a:spcPts val="0"/>
              </a:spcBef>
              <a:spcAft>
                <a:spcPts val="0"/>
              </a:spcAft>
              <a:buClr>
                <a:schemeClr val="accent1"/>
              </a:buClr>
              <a:buSzPts val="1400"/>
              <a:buFont typeface="Arial"/>
              <a:buNone/>
            </a:pPr>
            <a:r>
              <a:t/>
            </a:r>
            <a:endParaRPr b="1" i="0" sz="1400" u="none" cap="none" strike="noStrike">
              <a:solidFill>
                <a:schemeClr val="accent1"/>
              </a:solidFill>
              <a:latin typeface="Century Schoolbook"/>
              <a:ea typeface="Century Schoolbook"/>
              <a:cs typeface="Century Schoolbook"/>
              <a:sym typeface="Century Schoolbook"/>
            </a:endParaRPr>
          </a:p>
        </p:txBody>
      </p:sp>
      <p:pic>
        <p:nvPicPr>
          <p:cNvPr id="327" name="Shape 327"/>
          <p:cNvPicPr preferRelativeResize="0"/>
          <p:nvPr/>
        </p:nvPicPr>
        <p:blipFill rotWithShape="1">
          <a:blip r:embed="rId3">
            <a:alphaModFix/>
          </a:blip>
          <a:srcRect b="0" l="0" r="0" t="0"/>
          <a:stretch/>
        </p:blipFill>
        <p:spPr>
          <a:xfrm>
            <a:off x="4114801" y="183163"/>
            <a:ext cx="3657600" cy="47507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31" name="Shape 331"/>
        <p:cNvGrpSpPr/>
        <p:nvPr/>
      </p:nvGrpSpPr>
      <p:grpSpPr>
        <a:xfrm>
          <a:off x="0" y="0"/>
          <a:ext cx="0" cy="0"/>
          <a:chOff x="0" y="0"/>
          <a:chExt cx="0" cy="0"/>
        </a:xfrm>
      </p:grpSpPr>
      <p:pic>
        <p:nvPicPr>
          <p:cNvPr id="332" name="Shape 332"/>
          <p:cNvPicPr preferRelativeResize="0"/>
          <p:nvPr/>
        </p:nvPicPr>
        <p:blipFill rotWithShape="1">
          <a:blip r:embed="rId3">
            <a:alphaModFix/>
          </a:blip>
          <a:srcRect b="11309" l="7266" r="31458" t="12061"/>
          <a:stretch/>
        </p:blipFill>
        <p:spPr>
          <a:xfrm>
            <a:off x="762000" y="285750"/>
            <a:ext cx="7620000" cy="4572000"/>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36" name="Shape 336"/>
        <p:cNvGrpSpPr/>
        <p:nvPr/>
      </p:nvGrpSpPr>
      <p:grpSpPr>
        <a:xfrm>
          <a:off x="0" y="0"/>
          <a:ext cx="0" cy="0"/>
          <a:chOff x="0" y="0"/>
          <a:chExt cx="0" cy="0"/>
        </a:xfrm>
      </p:grpSpPr>
      <p:pic>
        <p:nvPicPr>
          <p:cNvPr id="337" name="Shape 337"/>
          <p:cNvPicPr preferRelativeResize="0"/>
          <p:nvPr/>
        </p:nvPicPr>
        <p:blipFill rotWithShape="1">
          <a:blip r:embed="rId3">
            <a:alphaModFix/>
          </a:blip>
          <a:srcRect b="12020" l="18508" r="20324" t="12324"/>
          <a:stretch/>
        </p:blipFill>
        <p:spPr>
          <a:xfrm>
            <a:off x="762000" y="209550"/>
            <a:ext cx="7620000" cy="4724400"/>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341" name="Shape 341"/>
        <p:cNvGrpSpPr/>
        <p:nvPr/>
      </p:nvGrpSpPr>
      <p:grpSpPr>
        <a:xfrm>
          <a:off x="0" y="0"/>
          <a:ext cx="0" cy="0"/>
          <a:chOff x="0" y="0"/>
          <a:chExt cx="0" cy="0"/>
        </a:xfrm>
      </p:grpSpPr>
      <p:pic>
        <p:nvPicPr>
          <p:cNvPr id="342" name="Shape 342"/>
          <p:cNvPicPr preferRelativeResize="0"/>
          <p:nvPr/>
        </p:nvPicPr>
        <p:blipFill rotWithShape="1">
          <a:blip r:embed="rId3">
            <a:alphaModFix/>
          </a:blip>
          <a:srcRect b="0" l="6784" r="6016" t="23669"/>
          <a:stretch/>
        </p:blipFill>
        <p:spPr>
          <a:xfrm>
            <a:off x="762000" y="209550"/>
            <a:ext cx="7620000" cy="4724400"/>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Shape 347"/>
          <p:cNvSpPr txBox="1"/>
          <p:nvPr>
            <p:ph type="title"/>
          </p:nvPr>
        </p:nvSpPr>
        <p:spPr>
          <a:xfrm>
            <a:off x="-9660" y="438150"/>
            <a:ext cx="8335851" cy="841800"/>
          </a:xfrm>
          <a:prstGeom prst="rect">
            <a:avLst/>
          </a:prstGeom>
          <a:solidFill>
            <a:srgbClr val="3C242C"/>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800" u="none" cap="none" strike="noStrike">
                <a:solidFill>
                  <a:schemeClr val="lt1"/>
                </a:solidFill>
                <a:latin typeface="Century Schoolbook"/>
                <a:ea typeface="Century Schoolbook"/>
                <a:cs typeface="Century Schoolbook"/>
                <a:sym typeface="Century Schoolbook"/>
              </a:rPr>
              <a:t> Helping the smoker to quit:</a:t>
            </a:r>
            <a:endParaRPr/>
          </a:p>
        </p:txBody>
      </p:sp>
      <p:sp>
        <p:nvSpPr>
          <p:cNvPr id="348" name="Shape 348"/>
          <p:cNvSpPr txBox="1"/>
          <p:nvPr/>
        </p:nvSpPr>
        <p:spPr>
          <a:xfrm>
            <a:off x="767375" y="1428750"/>
            <a:ext cx="6781800" cy="841800"/>
          </a:xfrm>
          <a:prstGeom prst="rect">
            <a:avLst/>
          </a:prstGeom>
          <a:noFill/>
          <a:ln>
            <a:noFill/>
          </a:ln>
        </p:spPr>
        <p:txBody>
          <a:bodyPr anchorCtr="0" anchor="ctr" bIns="91425" lIns="91425" spcFirstLastPara="1" rIns="91425" wrap="square" tIns="91425">
            <a:noAutofit/>
          </a:bodyPr>
          <a:lstStyle/>
          <a:p>
            <a:pPr indent="-285750" lvl="0" marL="285750" marR="0" rtl="0" algn="l">
              <a:lnSpc>
                <a:spcPct val="150000"/>
              </a:lnSpc>
              <a:spcBef>
                <a:spcPts val="0"/>
              </a:spcBef>
              <a:spcAft>
                <a:spcPts val="0"/>
              </a:spcAft>
              <a:buClr>
                <a:srgbClr val="7F6A41"/>
              </a:buClr>
              <a:buSzPts val="3600"/>
              <a:buFont typeface="Arial"/>
              <a:buChar char="-"/>
            </a:pPr>
            <a:r>
              <a:rPr b="1" i="0" lang="en-US" sz="2400" u="none" cap="none" strike="noStrike">
                <a:solidFill>
                  <a:srgbClr val="7F6A41"/>
                </a:solidFill>
                <a:latin typeface="Century Schoolbook"/>
                <a:ea typeface="Century Schoolbook"/>
                <a:cs typeface="Century Schoolbook"/>
                <a:sym typeface="Century Schoolbook"/>
              </a:rPr>
              <a:t>Have a Plan</a:t>
            </a:r>
            <a:endParaRPr b="1" sz="2400">
              <a:solidFill>
                <a:srgbClr val="7F6A41"/>
              </a:solidFill>
              <a:latin typeface="Century Schoolbook"/>
              <a:ea typeface="Century Schoolbook"/>
              <a:cs typeface="Century Schoolbook"/>
              <a:sym typeface="Century Schoolbook"/>
            </a:endParaRPr>
          </a:p>
        </p:txBody>
      </p:sp>
      <p:sp>
        <p:nvSpPr>
          <p:cNvPr id="349" name="Shape 349"/>
          <p:cNvSpPr txBox="1"/>
          <p:nvPr/>
        </p:nvSpPr>
        <p:spPr>
          <a:xfrm>
            <a:off x="767375" y="2124850"/>
            <a:ext cx="6781800" cy="7149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None/>
            </a:pPr>
            <a:r>
              <a:t/>
            </a:r>
            <a:endParaRPr/>
          </a:p>
          <a:p>
            <a:pPr indent="-285750" lvl="0" marL="285750" marR="0" rtl="0" algn="l">
              <a:lnSpc>
                <a:spcPct val="150000"/>
              </a:lnSpc>
              <a:spcBef>
                <a:spcPts val="0"/>
              </a:spcBef>
              <a:spcAft>
                <a:spcPts val="0"/>
              </a:spcAft>
              <a:buClr>
                <a:srgbClr val="7F6A41"/>
              </a:buClr>
              <a:buSzPts val="3600"/>
              <a:buFont typeface="Arial"/>
              <a:buChar char="-"/>
            </a:pPr>
            <a:r>
              <a:rPr b="1" i="0" lang="en-US" sz="2400" u="none" cap="none" strike="noStrike">
                <a:solidFill>
                  <a:srgbClr val="7F6A41"/>
                </a:solidFill>
                <a:latin typeface="Century Schoolbook"/>
                <a:ea typeface="Century Schoolbook"/>
                <a:cs typeface="Century Schoolbook"/>
                <a:sym typeface="Century Schoolbook"/>
              </a:rPr>
              <a:t>Stay on Track</a:t>
            </a:r>
            <a:endParaRPr b="1" i="0" sz="2400" u="none" cap="none" strike="noStrike">
              <a:solidFill>
                <a:srgbClr val="7F6A41"/>
              </a:solidFill>
              <a:latin typeface="Century Schoolbook"/>
              <a:ea typeface="Century Schoolbook"/>
              <a:cs typeface="Century Schoolbook"/>
              <a:sym typeface="Century Schoolboo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Shape 354"/>
          <p:cNvSpPr txBox="1"/>
          <p:nvPr>
            <p:ph type="title"/>
          </p:nvPr>
        </p:nvSpPr>
        <p:spPr>
          <a:xfrm>
            <a:off x="-5366" y="514350"/>
            <a:ext cx="8335851" cy="841800"/>
          </a:xfrm>
          <a:prstGeom prst="rect">
            <a:avLst/>
          </a:prstGeom>
          <a:solidFill>
            <a:srgbClr val="7F6A41"/>
          </a:solid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chemeClr val="lt1"/>
              </a:buClr>
              <a:buSzPts val="3600"/>
              <a:buFont typeface="Century Schoolbook"/>
              <a:buNone/>
            </a:pPr>
            <a:r>
              <a:rPr b="1" i="0" lang="en-US" sz="2800" u="none" cap="none" strike="noStrike">
                <a:solidFill>
                  <a:schemeClr val="lt1"/>
                </a:solidFill>
                <a:latin typeface="Century Schoolbook"/>
                <a:ea typeface="Century Schoolbook"/>
                <a:cs typeface="Century Schoolbook"/>
                <a:sym typeface="Century Schoolbook"/>
              </a:rPr>
              <a:t>Have a Plan:</a:t>
            </a:r>
            <a:endParaRPr b="1" i="0" sz="2800" u="none" cap="none" strike="noStrike">
              <a:solidFill>
                <a:schemeClr val="lt1"/>
              </a:solidFill>
              <a:latin typeface="Century Schoolbook"/>
              <a:ea typeface="Century Schoolbook"/>
              <a:cs typeface="Century Schoolbook"/>
              <a:sym typeface="Century Schoolbook"/>
            </a:endParaRPr>
          </a:p>
        </p:txBody>
      </p:sp>
      <p:sp>
        <p:nvSpPr>
          <p:cNvPr id="355" name="Shape 355"/>
          <p:cNvSpPr txBox="1"/>
          <p:nvPr/>
        </p:nvSpPr>
        <p:spPr>
          <a:xfrm>
            <a:off x="281200" y="1531450"/>
            <a:ext cx="3684600" cy="5481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rPr b="1" lang="en-US" sz="1600">
                <a:solidFill>
                  <a:srgbClr val="7F6A41"/>
                </a:solidFill>
                <a:latin typeface="Century Schoolbook"/>
                <a:ea typeface="Century Schoolbook"/>
                <a:cs typeface="Century Schoolbook"/>
                <a:sym typeface="Century Schoolbook"/>
              </a:rPr>
              <a:t>1. </a:t>
            </a:r>
            <a:r>
              <a:rPr b="1" i="0" lang="en-US" sz="1600" u="none" cap="none" strike="noStrike">
                <a:solidFill>
                  <a:srgbClr val="7F6A41"/>
                </a:solidFill>
                <a:latin typeface="Century Schoolbook"/>
                <a:ea typeface="Century Schoolbook"/>
                <a:cs typeface="Century Schoolbook"/>
                <a:sym typeface="Century Schoolbook"/>
              </a:rPr>
              <a:t>Cold turkey. </a:t>
            </a:r>
            <a:endParaRPr/>
          </a:p>
        </p:txBody>
      </p:sp>
      <p:sp>
        <p:nvSpPr>
          <p:cNvPr id="356" name="Shape 356"/>
          <p:cNvSpPr txBox="1"/>
          <p:nvPr/>
        </p:nvSpPr>
        <p:spPr>
          <a:xfrm>
            <a:off x="281200" y="1859950"/>
            <a:ext cx="4522200" cy="4650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t/>
            </a:r>
            <a:endParaRPr/>
          </a:p>
          <a:p>
            <a:pPr indent="0" lvl="0" marL="0" marR="0" rtl="0" algn="just">
              <a:lnSpc>
                <a:spcPct val="150000"/>
              </a:lnSpc>
              <a:spcBef>
                <a:spcPts val="0"/>
              </a:spcBef>
              <a:spcAft>
                <a:spcPts val="0"/>
              </a:spcAft>
              <a:buNone/>
            </a:pPr>
            <a:r>
              <a:rPr b="1" lang="en-US" sz="1600">
                <a:solidFill>
                  <a:srgbClr val="7F6A41"/>
                </a:solidFill>
                <a:latin typeface="Century Schoolbook"/>
                <a:ea typeface="Century Schoolbook"/>
                <a:cs typeface="Century Schoolbook"/>
                <a:sym typeface="Century Schoolbook"/>
              </a:rPr>
              <a:t>2. </a:t>
            </a:r>
            <a:r>
              <a:rPr b="1" i="0" lang="en-US" sz="1600" u="none" cap="none" strike="noStrike">
                <a:solidFill>
                  <a:srgbClr val="7F6A41"/>
                </a:solidFill>
                <a:latin typeface="Century Schoolbook"/>
                <a:ea typeface="Century Schoolbook"/>
                <a:cs typeface="Century Schoolbook"/>
                <a:sym typeface="Century Schoolbook"/>
              </a:rPr>
              <a:t>Behavioral therapy. </a:t>
            </a:r>
            <a:endParaRPr/>
          </a:p>
        </p:txBody>
      </p:sp>
      <p:sp>
        <p:nvSpPr>
          <p:cNvPr id="357" name="Shape 357"/>
          <p:cNvSpPr txBox="1"/>
          <p:nvPr/>
        </p:nvSpPr>
        <p:spPr>
          <a:xfrm>
            <a:off x="281200" y="2381538"/>
            <a:ext cx="3684600" cy="5856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t/>
            </a:r>
            <a:endParaRPr/>
          </a:p>
          <a:p>
            <a:pPr indent="0" lvl="0" marL="0" marR="0" rtl="0" algn="just">
              <a:lnSpc>
                <a:spcPct val="150000"/>
              </a:lnSpc>
              <a:spcBef>
                <a:spcPts val="0"/>
              </a:spcBef>
              <a:spcAft>
                <a:spcPts val="0"/>
              </a:spcAft>
              <a:buNone/>
            </a:pPr>
            <a:r>
              <a:rPr b="1" lang="en-US" sz="1600">
                <a:solidFill>
                  <a:srgbClr val="7F6A41"/>
                </a:solidFill>
                <a:latin typeface="Century Schoolbook"/>
                <a:ea typeface="Century Schoolbook"/>
                <a:cs typeface="Century Schoolbook"/>
                <a:sym typeface="Century Schoolbook"/>
              </a:rPr>
              <a:t>3. </a:t>
            </a:r>
            <a:r>
              <a:rPr b="1" i="0" lang="en-US" sz="1600" u="none" cap="none" strike="noStrike">
                <a:solidFill>
                  <a:srgbClr val="7F6A41"/>
                </a:solidFill>
                <a:latin typeface="Century Schoolbook"/>
                <a:ea typeface="Century Schoolbook"/>
                <a:cs typeface="Century Schoolbook"/>
                <a:sym typeface="Century Schoolbook"/>
              </a:rPr>
              <a:t>Nicotine replacement therapy. </a:t>
            </a:r>
            <a:endParaRPr/>
          </a:p>
          <a:p>
            <a:pPr indent="0" lvl="0" marL="0" marR="0" rtl="0" algn="just">
              <a:lnSpc>
                <a:spcPct val="150000"/>
              </a:lnSpc>
              <a:spcBef>
                <a:spcPts val="0"/>
              </a:spcBef>
              <a:spcAft>
                <a:spcPts val="0"/>
              </a:spcAft>
              <a:buNone/>
            </a:pPr>
            <a:r>
              <a:t/>
            </a:r>
            <a:endParaRPr/>
          </a:p>
        </p:txBody>
      </p:sp>
      <p:sp>
        <p:nvSpPr>
          <p:cNvPr id="358" name="Shape 358"/>
          <p:cNvSpPr txBox="1"/>
          <p:nvPr/>
        </p:nvSpPr>
        <p:spPr>
          <a:xfrm>
            <a:off x="281200" y="2750900"/>
            <a:ext cx="3684600" cy="6600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rPr b="1" lang="en-US" sz="1600">
                <a:solidFill>
                  <a:srgbClr val="7F6A41"/>
                </a:solidFill>
                <a:latin typeface="Century Schoolbook"/>
                <a:ea typeface="Century Schoolbook"/>
                <a:cs typeface="Century Schoolbook"/>
                <a:sym typeface="Century Schoolbook"/>
              </a:rPr>
              <a:t>4.</a:t>
            </a:r>
            <a:r>
              <a:rPr lang="en-US"/>
              <a:t> </a:t>
            </a:r>
            <a:r>
              <a:rPr b="1" i="0" lang="en-US" sz="1600" u="none" cap="none" strike="noStrike">
                <a:solidFill>
                  <a:srgbClr val="7F6A41"/>
                </a:solidFill>
                <a:latin typeface="Century Schoolbook"/>
                <a:ea typeface="Century Schoolbook"/>
                <a:cs typeface="Century Schoolbook"/>
                <a:sym typeface="Century Schoolbook"/>
              </a:rPr>
              <a:t>Medication. </a:t>
            </a:r>
            <a:endParaRPr/>
          </a:p>
        </p:txBody>
      </p:sp>
      <p:sp>
        <p:nvSpPr>
          <p:cNvPr id="359" name="Shape 359"/>
          <p:cNvSpPr txBox="1"/>
          <p:nvPr/>
        </p:nvSpPr>
        <p:spPr>
          <a:xfrm>
            <a:off x="281200" y="3336350"/>
            <a:ext cx="3684600" cy="4650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rPr b="1" lang="en-US" sz="1600">
                <a:solidFill>
                  <a:srgbClr val="7F6A41"/>
                </a:solidFill>
                <a:latin typeface="Century Schoolbook"/>
                <a:ea typeface="Century Schoolbook"/>
                <a:cs typeface="Century Schoolbook"/>
                <a:sym typeface="Century Schoolbook"/>
              </a:rPr>
              <a:t>5. </a:t>
            </a:r>
            <a:r>
              <a:rPr b="1" i="0" lang="en-US" sz="1600" u="none" cap="none" strike="noStrike">
                <a:solidFill>
                  <a:srgbClr val="7F6A41"/>
                </a:solidFill>
                <a:latin typeface="Century Schoolbook"/>
                <a:ea typeface="Century Schoolbook"/>
                <a:cs typeface="Century Schoolbook"/>
                <a:sym typeface="Century Schoolbook"/>
              </a:rPr>
              <a:t>Combo treatments.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Shape 364"/>
          <p:cNvSpPr txBox="1"/>
          <p:nvPr>
            <p:ph type="title"/>
          </p:nvPr>
        </p:nvSpPr>
        <p:spPr>
          <a:xfrm>
            <a:off x="0" y="266836"/>
            <a:ext cx="8335851" cy="841800"/>
          </a:xfrm>
          <a:prstGeom prst="rect">
            <a:avLst/>
          </a:prstGeom>
          <a:solidFill>
            <a:srgbClr val="7F6A41"/>
          </a:solid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chemeClr val="lt1"/>
              </a:buClr>
              <a:buSzPts val="3600"/>
              <a:buFont typeface="Century Schoolbook"/>
              <a:buNone/>
            </a:pPr>
            <a:r>
              <a:rPr b="1" i="0" lang="en-US" sz="2800" u="none" cap="none" strike="noStrike">
                <a:solidFill>
                  <a:schemeClr val="lt1"/>
                </a:solidFill>
                <a:latin typeface="Century Schoolbook"/>
                <a:ea typeface="Century Schoolbook"/>
                <a:cs typeface="Century Schoolbook"/>
                <a:sym typeface="Century Schoolbook"/>
              </a:rPr>
              <a:t> Stay on Track:</a:t>
            </a:r>
            <a:endParaRPr b="1" i="0" sz="2800" u="none" cap="none" strike="noStrike">
              <a:solidFill>
                <a:schemeClr val="lt1"/>
              </a:solidFill>
              <a:latin typeface="Century Schoolbook"/>
              <a:ea typeface="Century Schoolbook"/>
              <a:cs typeface="Century Schoolbook"/>
              <a:sym typeface="Century Schoolbook"/>
            </a:endParaRPr>
          </a:p>
        </p:txBody>
      </p:sp>
      <p:sp>
        <p:nvSpPr>
          <p:cNvPr id="365" name="Shape 365"/>
          <p:cNvSpPr txBox="1"/>
          <p:nvPr/>
        </p:nvSpPr>
        <p:spPr>
          <a:xfrm>
            <a:off x="240600" y="1467750"/>
            <a:ext cx="4407600" cy="8418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rPr b="1" lang="en-US" sz="1600">
                <a:solidFill>
                  <a:srgbClr val="7F6A41"/>
                </a:solidFill>
                <a:latin typeface="Century Schoolbook"/>
                <a:ea typeface="Century Schoolbook"/>
                <a:cs typeface="Century Schoolbook"/>
                <a:sym typeface="Century Schoolbook"/>
              </a:rPr>
              <a:t>1. </a:t>
            </a:r>
            <a:r>
              <a:rPr b="1" i="0" lang="en-US" sz="1600" u="none" cap="none" strike="noStrike">
                <a:solidFill>
                  <a:srgbClr val="7F6A41"/>
                </a:solidFill>
                <a:latin typeface="Century Schoolbook"/>
                <a:ea typeface="Century Schoolbook"/>
                <a:cs typeface="Century Schoolbook"/>
                <a:sym typeface="Century Schoolbook"/>
              </a:rPr>
              <a:t>Know your triggers and avoid them early on. </a:t>
            </a:r>
            <a:endParaRPr/>
          </a:p>
        </p:txBody>
      </p:sp>
      <p:pic>
        <p:nvPicPr>
          <p:cNvPr id="366" name="Shape 366"/>
          <p:cNvPicPr preferRelativeResize="0"/>
          <p:nvPr/>
        </p:nvPicPr>
        <p:blipFill rotWithShape="1">
          <a:blip r:embed="rId3">
            <a:alphaModFix/>
          </a:blip>
          <a:srcRect b="0" l="0" r="0" t="0"/>
          <a:stretch/>
        </p:blipFill>
        <p:spPr>
          <a:xfrm>
            <a:off x="4773233" y="1398850"/>
            <a:ext cx="3562618" cy="3272956"/>
          </a:xfrm>
          <a:prstGeom prst="rect">
            <a:avLst/>
          </a:prstGeom>
          <a:noFill/>
          <a:ln>
            <a:noFill/>
          </a:ln>
        </p:spPr>
      </p:pic>
      <p:sp>
        <p:nvSpPr>
          <p:cNvPr id="367" name="Shape 367"/>
          <p:cNvSpPr txBox="1"/>
          <p:nvPr/>
        </p:nvSpPr>
        <p:spPr>
          <a:xfrm>
            <a:off x="240600" y="2257500"/>
            <a:ext cx="4407600" cy="6285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rPr b="1" lang="en-US" sz="1600">
                <a:solidFill>
                  <a:srgbClr val="7F6A41"/>
                </a:solidFill>
                <a:latin typeface="Century Schoolbook"/>
                <a:ea typeface="Century Schoolbook"/>
                <a:cs typeface="Century Schoolbook"/>
                <a:sym typeface="Century Schoolbook"/>
              </a:rPr>
              <a:t>2. </a:t>
            </a:r>
            <a:r>
              <a:rPr b="1" i="0" lang="en-US" sz="1600" u="none" cap="none" strike="noStrike">
                <a:solidFill>
                  <a:srgbClr val="7F6A41"/>
                </a:solidFill>
                <a:latin typeface="Century Schoolbook"/>
                <a:ea typeface="Century Schoolbook"/>
                <a:cs typeface="Century Schoolbook"/>
                <a:sym typeface="Century Schoolbook"/>
              </a:rPr>
              <a:t>Know that the first few days are the toughest. </a:t>
            </a:r>
            <a:endParaRPr/>
          </a:p>
        </p:txBody>
      </p:sp>
      <p:sp>
        <p:nvSpPr>
          <p:cNvPr id="368" name="Shape 368"/>
          <p:cNvSpPr txBox="1"/>
          <p:nvPr/>
        </p:nvSpPr>
        <p:spPr>
          <a:xfrm>
            <a:off x="240600" y="2840525"/>
            <a:ext cx="4407600" cy="6999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rPr b="1" lang="en-US" sz="1600">
                <a:solidFill>
                  <a:srgbClr val="7F6A41"/>
                </a:solidFill>
                <a:latin typeface="Century Schoolbook"/>
                <a:ea typeface="Century Schoolbook"/>
                <a:cs typeface="Century Schoolbook"/>
                <a:sym typeface="Century Schoolbook"/>
              </a:rPr>
              <a:t>3.</a:t>
            </a:r>
            <a:r>
              <a:rPr lang="en-US"/>
              <a:t> </a:t>
            </a:r>
            <a:r>
              <a:rPr b="1" i="0" lang="en-US" sz="1600" u="none" cap="none" strike="noStrike">
                <a:solidFill>
                  <a:srgbClr val="7F6A41"/>
                </a:solidFill>
                <a:latin typeface="Century Schoolbook"/>
                <a:ea typeface="Century Schoolbook"/>
                <a:cs typeface="Century Schoolbook"/>
                <a:sym typeface="Century Schoolbook"/>
              </a:rPr>
              <a:t>Try a new hobby with friends who don't smoke. </a:t>
            </a:r>
            <a:endParaRPr/>
          </a:p>
        </p:txBody>
      </p:sp>
      <p:sp>
        <p:nvSpPr>
          <p:cNvPr id="369" name="Shape 369"/>
          <p:cNvSpPr txBox="1"/>
          <p:nvPr/>
        </p:nvSpPr>
        <p:spPr>
          <a:xfrm>
            <a:off x="240600" y="3494950"/>
            <a:ext cx="4407600" cy="4473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rPr b="1" lang="en-US" sz="1600">
                <a:solidFill>
                  <a:srgbClr val="7F6A41"/>
                </a:solidFill>
                <a:latin typeface="Century Schoolbook"/>
                <a:ea typeface="Century Schoolbook"/>
                <a:cs typeface="Century Schoolbook"/>
                <a:sym typeface="Century Schoolbook"/>
              </a:rPr>
              <a:t>4. </a:t>
            </a:r>
            <a:r>
              <a:rPr b="1" i="0" lang="en-US" sz="1600" u="none" cap="none" strike="noStrike">
                <a:solidFill>
                  <a:srgbClr val="7F6A41"/>
                </a:solidFill>
                <a:latin typeface="Century Schoolbook"/>
                <a:ea typeface="Century Schoolbook"/>
                <a:cs typeface="Century Schoolbook"/>
                <a:sym typeface="Century Schoolbook"/>
              </a:rPr>
              <a:t>Reward yourself. </a:t>
            </a:r>
            <a:endParaRPr/>
          </a:p>
        </p:txBody>
      </p:sp>
      <p:sp>
        <p:nvSpPr>
          <p:cNvPr id="370" name="Shape 370"/>
          <p:cNvSpPr txBox="1"/>
          <p:nvPr/>
        </p:nvSpPr>
        <p:spPr>
          <a:xfrm>
            <a:off x="240600" y="3816625"/>
            <a:ext cx="4407600" cy="4473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None/>
            </a:pPr>
            <a:r>
              <a:rPr b="1" lang="en-US" sz="1600">
                <a:solidFill>
                  <a:srgbClr val="7F6A41"/>
                </a:solidFill>
                <a:latin typeface="Century Schoolbook"/>
                <a:ea typeface="Century Schoolbook"/>
                <a:cs typeface="Century Schoolbook"/>
                <a:sym typeface="Century Schoolbook"/>
              </a:rPr>
              <a:t>5. </a:t>
            </a:r>
            <a:r>
              <a:rPr b="1" i="0" lang="en-US" sz="1600" u="none" cap="none" strike="noStrike">
                <a:solidFill>
                  <a:srgbClr val="7F6A41"/>
                </a:solidFill>
                <a:latin typeface="Century Schoolbook"/>
                <a:ea typeface="Century Schoolbook"/>
                <a:cs typeface="Century Schoolbook"/>
                <a:sym typeface="Century Schoolbook"/>
              </a:rPr>
              <a:t>Don't give in to your cravings.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Shape 132"/>
          <p:cNvSpPr txBox="1"/>
          <p:nvPr>
            <p:ph type="title"/>
          </p:nvPr>
        </p:nvSpPr>
        <p:spPr>
          <a:xfrm>
            <a:off x="311700" y="1200150"/>
            <a:ext cx="8520600" cy="2667000"/>
          </a:xfrm>
          <a:prstGeom prst="rect">
            <a:avLst/>
          </a:prstGeom>
          <a:noFill/>
          <a:ln>
            <a:noFill/>
          </a:ln>
        </p:spPr>
        <p:txBody>
          <a:bodyPr anchorCtr="0" anchor="ctr" bIns="91425" lIns="91425" spcFirstLastPara="1" rIns="91425" wrap="square" tIns="91425">
            <a:noAutofit/>
          </a:bodyPr>
          <a:lstStyle/>
          <a:p>
            <a:pPr indent="-396875" lvl="0" marL="409575" marR="0" rtl="0" algn="l">
              <a:lnSpc>
                <a:spcPct val="90000"/>
              </a:lnSpc>
              <a:spcBef>
                <a:spcPts val="0"/>
              </a:spcBef>
              <a:spcAft>
                <a:spcPts val="0"/>
              </a:spcAft>
              <a:buClr>
                <a:schemeClr val="accent1"/>
              </a:buClr>
              <a:buSzPts val="3600"/>
              <a:buFont typeface="Century Schoolbook"/>
              <a:buNone/>
            </a:pPr>
            <a:r>
              <a:rPr b="1" i="0" lang="en-US" sz="2400" u="none" cap="none" strike="noStrike">
                <a:solidFill>
                  <a:schemeClr val="accent1"/>
                </a:solidFill>
                <a:latin typeface="Century Schoolbook"/>
                <a:ea typeface="Century Schoolbook"/>
                <a:cs typeface="Century Schoolbook"/>
                <a:sym typeface="Century Schoolbook"/>
              </a:rPr>
              <a:t>2- Effect of second-hand smoking on children:</a:t>
            </a:r>
            <a:br>
              <a:rPr b="1" i="0" lang="en-US" sz="2400" u="none" cap="none" strike="noStrike">
                <a:solidFill>
                  <a:schemeClr val="accent1"/>
                </a:solidFill>
                <a:latin typeface="Century Schoolbook"/>
                <a:ea typeface="Century Schoolbook"/>
                <a:cs typeface="Century Schoolbook"/>
                <a:sym typeface="Century Schoolbook"/>
              </a:rPr>
            </a:br>
            <a:br>
              <a:rPr b="1" i="0" lang="en-US" sz="2400" u="none" cap="none" strike="noStrike">
                <a:solidFill>
                  <a:schemeClr val="accent1"/>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A. Asthma</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B. Otitis media </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C. </a:t>
            </a:r>
            <a:r>
              <a:rPr i="0" lang="en-US" sz="2400">
                <a:solidFill>
                  <a:srgbClr val="AA6D82"/>
                </a:solidFill>
              </a:rPr>
              <a:t>All of the above</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D. </a:t>
            </a:r>
            <a:r>
              <a:rPr i="0" lang="en-US" sz="2400">
                <a:solidFill>
                  <a:srgbClr val="AA6D82"/>
                </a:solidFill>
              </a:rPr>
              <a:t>None of the above </a:t>
            </a:r>
            <a:endParaRPr/>
          </a:p>
        </p:txBody>
      </p:sp>
      <p:sp>
        <p:nvSpPr>
          <p:cNvPr id="133" name="Shape 133"/>
          <p:cNvSpPr txBox="1"/>
          <p:nvPr/>
        </p:nvSpPr>
        <p:spPr>
          <a:xfrm>
            <a:off x="311700" y="285750"/>
            <a:ext cx="85206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28181D"/>
              </a:buClr>
              <a:buSzPts val="3600"/>
              <a:buFont typeface="Arial"/>
              <a:buNone/>
            </a:pPr>
            <a:r>
              <a:rPr b="1" i="1" lang="en-US" sz="3600" u="none" cap="none" strike="noStrike">
                <a:solidFill>
                  <a:srgbClr val="28181D"/>
                </a:solidFill>
                <a:latin typeface="Century Schoolbook"/>
                <a:ea typeface="Century Schoolbook"/>
                <a:cs typeface="Century Schoolbook"/>
                <a:sym typeface="Century Schoolbook"/>
              </a:rPr>
              <a:t>MCQs</a:t>
            </a:r>
            <a:endParaRPr b="1" i="1" sz="3600" u="none" cap="none" strike="noStrike">
              <a:solidFill>
                <a:srgbClr val="28181D"/>
              </a:solidFill>
              <a:latin typeface="Century Schoolbook"/>
              <a:ea typeface="Century Schoolbook"/>
              <a:cs typeface="Century Schoolbook"/>
              <a:sym typeface="Century Schoolbook"/>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Shape 375"/>
          <p:cNvSpPr txBox="1"/>
          <p:nvPr>
            <p:ph type="title"/>
          </p:nvPr>
        </p:nvSpPr>
        <p:spPr>
          <a:xfrm>
            <a:off x="0" y="0"/>
            <a:ext cx="91440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Role of PHC physician “smoking cessation clinic”:</a:t>
            </a:r>
            <a:endParaRPr/>
          </a:p>
        </p:txBody>
      </p:sp>
      <p:sp>
        <p:nvSpPr>
          <p:cNvPr id="376" name="Shape 376"/>
          <p:cNvSpPr txBox="1"/>
          <p:nvPr/>
        </p:nvSpPr>
        <p:spPr>
          <a:xfrm>
            <a:off x="304800" y="853874"/>
            <a:ext cx="8077200" cy="498600"/>
          </a:xfrm>
          <a:prstGeom prst="rect">
            <a:avLst/>
          </a:prstGeom>
          <a:noFill/>
          <a:ln>
            <a:noFill/>
          </a:ln>
        </p:spPr>
        <p:txBody>
          <a:bodyPr anchorCtr="0" anchor="ctr" bIns="91425" lIns="91425" spcFirstLastPara="1" rIns="91425" wrap="square" tIns="91425">
            <a:noAutofit/>
          </a:bodyPr>
          <a:lstStyle/>
          <a:p>
            <a:pPr indent="-171450" lvl="0" marL="171450" marR="0" rtl="0" algn="l">
              <a:lnSpc>
                <a:spcPct val="150000"/>
              </a:lnSpc>
              <a:spcBef>
                <a:spcPts val="0"/>
              </a:spcBef>
              <a:spcAft>
                <a:spcPts val="0"/>
              </a:spcAft>
              <a:buClr>
                <a:schemeClr val="accent4"/>
              </a:buClr>
              <a:buSzPts val="1400"/>
              <a:buFont typeface="Arial"/>
              <a:buChar char="-"/>
            </a:pPr>
            <a:r>
              <a:rPr b="1" i="0" lang="en-US" sz="1400" u="none" cap="none" strike="noStrike">
                <a:solidFill>
                  <a:schemeClr val="accent4"/>
                </a:solidFill>
                <a:latin typeface="Century Schoolbook"/>
                <a:ea typeface="Century Schoolbook"/>
                <a:cs typeface="Century Schoolbook"/>
                <a:sym typeface="Century Schoolbook"/>
              </a:rPr>
              <a:t>GPs should take the opportunity to advise all patients who smoke to quit when they attend a consultation. </a:t>
            </a:r>
            <a:endParaRPr/>
          </a:p>
        </p:txBody>
      </p:sp>
      <p:grpSp>
        <p:nvGrpSpPr>
          <p:cNvPr id="377" name="Shape 377"/>
          <p:cNvGrpSpPr/>
          <p:nvPr/>
        </p:nvGrpSpPr>
        <p:grpSpPr>
          <a:xfrm>
            <a:off x="1676400" y="1428750"/>
            <a:ext cx="3887193" cy="2921942"/>
            <a:chOff x="0" y="0"/>
            <a:chExt cx="3887193" cy="2921942"/>
          </a:xfrm>
        </p:grpSpPr>
        <p:sp>
          <p:nvSpPr>
            <p:cNvPr id="378" name="Shape 378"/>
            <p:cNvSpPr/>
            <p:nvPr/>
          </p:nvSpPr>
          <p:spPr>
            <a:xfrm>
              <a:off x="0" y="609598"/>
              <a:ext cx="839195" cy="559743"/>
            </a:xfrm>
            <a:prstGeom prst="rect">
              <a:avLst/>
            </a:prstGeom>
            <a:solidFill>
              <a:srgbClr val="CECCCD">
                <a:alpha val="89803"/>
              </a:srgbClr>
            </a:solidFill>
            <a:ln cap="flat" cmpd="sng" w="9525">
              <a:solidFill>
                <a:srgbClr val="CECCCD">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9" name="Shape 379"/>
            <p:cNvSpPr txBox="1"/>
            <p:nvPr/>
          </p:nvSpPr>
          <p:spPr>
            <a:xfrm>
              <a:off x="134271" y="609598"/>
              <a:ext cx="704924" cy="559743"/>
            </a:xfrm>
            <a:prstGeom prst="rect">
              <a:avLst/>
            </a:prstGeom>
            <a:noFill/>
            <a:ln>
              <a:noFill/>
            </a:ln>
          </p:spPr>
          <p:txBody>
            <a:bodyPr anchorCtr="0" anchor="ctr" bIns="71100" lIns="0" spcFirstLastPara="1" rIns="71100" wrap="square" tIns="71100">
              <a:noAutofit/>
            </a:bodyPr>
            <a:lstStyle/>
            <a:p>
              <a:pPr indent="0" lvl="0" marL="0" marR="0" rtl="0" algn="ctr">
                <a:lnSpc>
                  <a:spcPct val="90000"/>
                </a:lnSpc>
                <a:spcBef>
                  <a:spcPts val="0"/>
                </a:spcBef>
                <a:spcAft>
                  <a:spcPts val="0"/>
                </a:spcAft>
                <a:buNone/>
              </a:pPr>
              <a:r>
                <a:rPr b="0" i="0" lang="en-US" sz="1000" u="none" cap="none" strike="noStrike">
                  <a:solidFill>
                    <a:srgbClr val="000000"/>
                  </a:solidFill>
                  <a:latin typeface="Arial"/>
                  <a:ea typeface="Arial"/>
                  <a:cs typeface="Arial"/>
                  <a:sym typeface="Arial"/>
                </a:rPr>
                <a:t>Ask</a:t>
              </a:r>
              <a:endParaRPr b="0" i="0" sz="1000" u="none" cap="none" strike="noStrike">
                <a:solidFill>
                  <a:srgbClr val="000000"/>
                </a:solidFill>
                <a:latin typeface="Arial"/>
                <a:ea typeface="Arial"/>
                <a:cs typeface="Arial"/>
                <a:sym typeface="Arial"/>
              </a:endParaRPr>
            </a:p>
          </p:txBody>
        </p:sp>
        <p:sp>
          <p:nvSpPr>
            <p:cNvPr id="380" name="Shape 380"/>
            <p:cNvSpPr/>
            <p:nvPr/>
          </p:nvSpPr>
          <p:spPr>
            <a:xfrm>
              <a:off x="838198" y="990598"/>
              <a:ext cx="839195" cy="559743"/>
            </a:xfrm>
            <a:prstGeom prst="rect">
              <a:avLst/>
            </a:prstGeom>
            <a:solidFill>
              <a:srgbClr val="CECCCD">
                <a:alpha val="89803"/>
              </a:srgbClr>
            </a:solidFill>
            <a:ln cap="flat" cmpd="sng" w="9525">
              <a:solidFill>
                <a:srgbClr val="CECCCD">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1" name="Shape 381"/>
            <p:cNvSpPr txBox="1"/>
            <p:nvPr/>
          </p:nvSpPr>
          <p:spPr>
            <a:xfrm>
              <a:off x="972469" y="990598"/>
              <a:ext cx="704924" cy="559743"/>
            </a:xfrm>
            <a:prstGeom prst="rect">
              <a:avLst/>
            </a:prstGeom>
            <a:noFill/>
            <a:ln>
              <a:noFill/>
            </a:ln>
          </p:spPr>
          <p:txBody>
            <a:bodyPr anchorCtr="0" anchor="ctr" bIns="71100" lIns="0" spcFirstLastPara="1" rIns="71100" wrap="square" tIns="71100">
              <a:noAutofit/>
            </a:bodyPr>
            <a:lstStyle/>
            <a:p>
              <a:pPr indent="0" lvl="0" marL="0" marR="0" rtl="0" algn="ctr">
                <a:lnSpc>
                  <a:spcPct val="90000"/>
                </a:lnSpc>
                <a:spcBef>
                  <a:spcPts val="0"/>
                </a:spcBef>
                <a:spcAft>
                  <a:spcPts val="0"/>
                </a:spcAft>
                <a:buNone/>
              </a:pPr>
              <a:r>
                <a:rPr b="0" i="0" lang="en-US" sz="1000" u="none" cap="none" strike="noStrike">
                  <a:solidFill>
                    <a:srgbClr val="000000"/>
                  </a:solidFill>
                  <a:latin typeface="Arial"/>
                  <a:ea typeface="Arial"/>
                  <a:cs typeface="Arial"/>
                  <a:sym typeface="Arial"/>
                </a:rPr>
                <a:t>Advice</a:t>
              </a:r>
              <a:endParaRPr b="0" i="0" sz="1000" u="none" cap="none" strike="noStrike">
                <a:solidFill>
                  <a:srgbClr val="000000"/>
                </a:solidFill>
                <a:latin typeface="Arial"/>
                <a:ea typeface="Arial"/>
                <a:cs typeface="Arial"/>
                <a:sym typeface="Arial"/>
              </a:endParaRPr>
            </a:p>
          </p:txBody>
        </p:sp>
        <p:sp>
          <p:nvSpPr>
            <p:cNvPr id="382" name="Shape 382"/>
            <p:cNvSpPr/>
            <p:nvPr/>
          </p:nvSpPr>
          <p:spPr>
            <a:xfrm>
              <a:off x="0" y="1447802"/>
              <a:ext cx="839195" cy="559743"/>
            </a:xfrm>
            <a:prstGeom prst="rect">
              <a:avLst/>
            </a:prstGeom>
            <a:solidFill>
              <a:srgbClr val="CECCCD">
                <a:alpha val="89803"/>
              </a:srgbClr>
            </a:solidFill>
            <a:ln cap="flat" cmpd="sng" w="9525">
              <a:solidFill>
                <a:srgbClr val="CECCCD">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3" name="Shape 383"/>
            <p:cNvSpPr txBox="1"/>
            <p:nvPr/>
          </p:nvSpPr>
          <p:spPr>
            <a:xfrm>
              <a:off x="134271" y="1447802"/>
              <a:ext cx="704924" cy="559743"/>
            </a:xfrm>
            <a:prstGeom prst="rect">
              <a:avLst/>
            </a:prstGeom>
            <a:noFill/>
            <a:ln>
              <a:noFill/>
            </a:ln>
          </p:spPr>
          <p:txBody>
            <a:bodyPr anchorCtr="0" anchor="ctr" bIns="71100" lIns="0" spcFirstLastPara="1" rIns="71100" wrap="square" tIns="71100">
              <a:noAutofit/>
            </a:bodyPr>
            <a:lstStyle/>
            <a:p>
              <a:pPr indent="0" lvl="0" marL="0" marR="0" rtl="0" algn="ctr">
                <a:lnSpc>
                  <a:spcPct val="90000"/>
                </a:lnSpc>
                <a:spcBef>
                  <a:spcPts val="0"/>
                </a:spcBef>
                <a:spcAft>
                  <a:spcPts val="0"/>
                </a:spcAft>
                <a:buNone/>
              </a:pPr>
              <a:r>
                <a:rPr b="0" i="0" lang="en-US" sz="1000" u="none" cap="none" strike="noStrike">
                  <a:solidFill>
                    <a:srgbClr val="000000"/>
                  </a:solidFill>
                  <a:latin typeface="Arial"/>
                  <a:ea typeface="Arial"/>
                  <a:cs typeface="Arial"/>
                  <a:sym typeface="Arial"/>
                </a:rPr>
                <a:t>Assess</a:t>
              </a:r>
              <a:endParaRPr b="0" i="0" sz="1000" u="none" cap="none" strike="noStrike">
                <a:solidFill>
                  <a:srgbClr val="000000"/>
                </a:solidFill>
                <a:latin typeface="Arial"/>
                <a:ea typeface="Arial"/>
                <a:cs typeface="Arial"/>
                <a:sym typeface="Arial"/>
              </a:endParaRPr>
            </a:p>
          </p:txBody>
        </p:sp>
        <p:sp>
          <p:nvSpPr>
            <p:cNvPr id="384" name="Shape 384"/>
            <p:cNvSpPr/>
            <p:nvPr/>
          </p:nvSpPr>
          <p:spPr>
            <a:xfrm>
              <a:off x="838198" y="1905001"/>
              <a:ext cx="839195" cy="559743"/>
            </a:xfrm>
            <a:prstGeom prst="rect">
              <a:avLst/>
            </a:prstGeom>
            <a:solidFill>
              <a:srgbClr val="CECCCD">
                <a:alpha val="89803"/>
              </a:srgbClr>
            </a:solidFill>
            <a:ln cap="flat" cmpd="sng" w="9525">
              <a:solidFill>
                <a:srgbClr val="CECCCD">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5" name="Shape 385"/>
            <p:cNvSpPr txBox="1"/>
            <p:nvPr/>
          </p:nvSpPr>
          <p:spPr>
            <a:xfrm>
              <a:off x="972469" y="1905001"/>
              <a:ext cx="704924" cy="559743"/>
            </a:xfrm>
            <a:prstGeom prst="rect">
              <a:avLst/>
            </a:prstGeom>
            <a:noFill/>
            <a:ln>
              <a:noFill/>
            </a:ln>
          </p:spPr>
          <p:txBody>
            <a:bodyPr anchorCtr="0" anchor="ctr" bIns="71100" lIns="0" spcFirstLastPara="1" rIns="71100" wrap="square" tIns="71100">
              <a:noAutofit/>
            </a:bodyPr>
            <a:lstStyle/>
            <a:p>
              <a:pPr indent="0" lvl="0" marL="0" marR="0" rtl="0" algn="ctr">
                <a:lnSpc>
                  <a:spcPct val="90000"/>
                </a:lnSpc>
                <a:spcBef>
                  <a:spcPts val="0"/>
                </a:spcBef>
                <a:spcAft>
                  <a:spcPts val="0"/>
                </a:spcAft>
                <a:buNone/>
              </a:pPr>
              <a:r>
                <a:rPr b="0" i="0" lang="en-US" sz="1000" u="none" cap="none" strike="noStrike">
                  <a:solidFill>
                    <a:srgbClr val="000000"/>
                  </a:solidFill>
                  <a:latin typeface="Arial"/>
                  <a:ea typeface="Arial"/>
                  <a:cs typeface="Arial"/>
                  <a:sym typeface="Arial"/>
                </a:rPr>
                <a:t>Assist</a:t>
              </a:r>
              <a:endParaRPr b="0" i="0" sz="1000" u="none" cap="none" strike="noStrike">
                <a:solidFill>
                  <a:srgbClr val="000000"/>
                </a:solidFill>
                <a:latin typeface="Arial"/>
                <a:ea typeface="Arial"/>
                <a:cs typeface="Arial"/>
                <a:sym typeface="Arial"/>
              </a:endParaRPr>
            </a:p>
          </p:txBody>
        </p:sp>
        <p:sp>
          <p:nvSpPr>
            <p:cNvPr id="386" name="Shape 386"/>
            <p:cNvSpPr/>
            <p:nvPr/>
          </p:nvSpPr>
          <p:spPr>
            <a:xfrm>
              <a:off x="0" y="2362199"/>
              <a:ext cx="839195" cy="559743"/>
            </a:xfrm>
            <a:prstGeom prst="rect">
              <a:avLst/>
            </a:prstGeom>
            <a:solidFill>
              <a:srgbClr val="CECCCD">
                <a:alpha val="89803"/>
              </a:srgbClr>
            </a:solidFill>
            <a:ln cap="flat" cmpd="sng" w="9525">
              <a:solidFill>
                <a:srgbClr val="CECCCD">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7" name="Shape 387"/>
            <p:cNvSpPr txBox="1"/>
            <p:nvPr/>
          </p:nvSpPr>
          <p:spPr>
            <a:xfrm>
              <a:off x="134271" y="2362199"/>
              <a:ext cx="704924" cy="559743"/>
            </a:xfrm>
            <a:prstGeom prst="rect">
              <a:avLst/>
            </a:prstGeom>
            <a:noFill/>
            <a:ln>
              <a:noFill/>
            </a:ln>
          </p:spPr>
          <p:txBody>
            <a:bodyPr anchorCtr="0" anchor="ctr" bIns="71100" lIns="0" spcFirstLastPara="1" rIns="71100" wrap="square" tIns="71100">
              <a:noAutofit/>
            </a:bodyPr>
            <a:lstStyle/>
            <a:p>
              <a:pPr indent="0" lvl="0" marL="0" marR="0" rtl="0" algn="ctr">
                <a:lnSpc>
                  <a:spcPct val="90000"/>
                </a:lnSpc>
                <a:spcBef>
                  <a:spcPts val="0"/>
                </a:spcBef>
                <a:spcAft>
                  <a:spcPts val="0"/>
                </a:spcAft>
                <a:buNone/>
              </a:pPr>
              <a:r>
                <a:rPr b="0" i="0" lang="en-US" sz="1000" u="none" cap="none" strike="noStrike">
                  <a:solidFill>
                    <a:srgbClr val="000000"/>
                  </a:solidFill>
                  <a:latin typeface="Arial"/>
                  <a:ea typeface="Arial"/>
                  <a:cs typeface="Arial"/>
                  <a:sym typeface="Arial"/>
                </a:rPr>
                <a:t>Arrange</a:t>
              </a:r>
              <a:endParaRPr b="0" i="0" sz="1000" u="none" cap="none" strike="noStrike">
                <a:solidFill>
                  <a:srgbClr val="000000"/>
                </a:solidFill>
                <a:latin typeface="Arial"/>
                <a:ea typeface="Arial"/>
                <a:cs typeface="Arial"/>
                <a:sym typeface="Arial"/>
              </a:endParaRPr>
            </a:p>
          </p:txBody>
        </p:sp>
        <p:sp>
          <p:nvSpPr>
            <p:cNvPr id="388" name="Shape 388"/>
            <p:cNvSpPr/>
            <p:nvPr/>
          </p:nvSpPr>
          <p:spPr>
            <a:xfrm>
              <a:off x="0" y="0"/>
              <a:ext cx="812145" cy="559463"/>
            </a:xfrm>
            <a:prstGeom prst="ellipse">
              <a:avLst/>
            </a:prstGeom>
            <a:gradFill>
              <a:gsLst>
                <a:gs pos="0">
                  <a:srgbClr val="522F3B"/>
                </a:gs>
                <a:gs pos="50000">
                  <a:srgbClr val="522E3A"/>
                </a:gs>
                <a:gs pos="100000">
                  <a:srgbClr val="452430"/>
                </a:gs>
              </a:gsLst>
              <a:path path="circle">
                <a:fillToRect b="50%" l="50%" r="50%" t="50%"/>
              </a:path>
              <a:tileRect/>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9" name="Shape 389"/>
            <p:cNvSpPr txBox="1"/>
            <p:nvPr/>
          </p:nvSpPr>
          <p:spPr>
            <a:xfrm>
              <a:off x="118936" y="81931"/>
              <a:ext cx="574273" cy="39560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Arial"/>
                  <a:ea typeface="Arial"/>
                  <a:cs typeface="Arial"/>
                  <a:sym typeface="Arial"/>
                </a:rPr>
                <a:t>Five A’s</a:t>
              </a:r>
              <a:endParaRPr b="0" i="0" sz="1400" u="none" cap="none" strike="noStrike">
                <a:solidFill>
                  <a:schemeClr val="lt1"/>
                </a:solidFill>
                <a:latin typeface="Arial"/>
                <a:ea typeface="Arial"/>
                <a:cs typeface="Arial"/>
                <a:sym typeface="Arial"/>
              </a:endParaRPr>
            </a:p>
          </p:txBody>
        </p:sp>
        <p:sp>
          <p:nvSpPr>
            <p:cNvPr id="390" name="Shape 390"/>
            <p:cNvSpPr/>
            <p:nvPr/>
          </p:nvSpPr>
          <p:spPr>
            <a:xfrm>
              <a:off x="2247405" y="609598"/>
              <a:ext cx="839195" cy="559743"/>
            </a:xfrm>
            <a:prstGeom prst="rect">
              <a:avLst/>
            </a:prstGeom>
            <a:solidFill>
              <a:srgbClr val="CECCCD">
                <a:alpha val="89803"/>
              </a:srgbClr>
            </a:solidFill>
            <a:ln cap="flat" cmpd="sng" w="9525">
              <a:solidFill>
                <a:srgbClr val="CECCCD">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1" name="Shape 391"/>
            <p:cNvSpPr txBox="1"/>
            <p:nvPr/>
          </p:nvSpPr>
          <p:spPr>
            <a:xfrm>
              <a:off x="2381677" y="609598"/>
              <a:ext cx="704924" cy="559743"/>
            </a:xfrm>
            <a:prstGeom prst="rect">
              <a:avLst/>
            </a:prstGeom>
            <a:noFill/>
            <a:ln>
              <a:noFill/>
            </a:ln>
          </p:spPr>
          <p:txBody>
            <a:bodyPr anchorCtr="0" anchor="ctr" bIns="71100" lIns="0" spcFirstLastPara="1" rIns="71100" wrap="square" tIns="71100">
              <a:noAutofit/>
            </a:bodyPr>
            <a:lstStyle/>
            <a:p>
              <a:pPr indent="0" lvl="0" marL="0" marR="0" rtl="0" algn="ctr">
                <a:lnSpc>
                  <a:spcPct val="90000"/>
                </a:lnSpc>
                <a:spcBef>
                  <a:spcPts val="0"/>
                </a:spcBef>
                <a:spcAft>
                  <a:spcPts val="0"/>
                </a:spcAft>
                <a:buNone/>
              </a:pPr>
              <a:r>
                <a:rPr b="0" i="0" lang="en-US" sz="1000" u="none" cap="none" strike="noStrike">
                  <a:solidFill>
                    <a:srgbClr val="000000"/>
                  </a:solidFill>
                  <a:latin typeface="Arial"/>
                  <a:ea typeface="Arial"/>
                  <a:cs typeface="Arial"/>
                  <a:sym typeface="Arial"/>
                </a:rPr>
                <a:t>Relevance</a:t>
              </a:r>
              <a:endParaRPr b="0" i="0" sz="1000" u="none" cap="none" strike="noStrike">
                <a:solidFill>
                  <a:srgbClr val="000000"/>
                </a:solidFill>
                <a:latin typeface="Arial"/>
                <a:ea typeface="Arial"/>
                <a:cs typeface="Arial"/>
                <a:sym typeface="Arial"/>
              </a:endParaRPr>
            </a:p>
          </p:txBody>
        </p:sp>
        <p:sp>
          <p:nvSpPr>
            <p:cNvPr id="392" name="Shape 392"/>
            <p:cNvSpPr/>
            <p:nvPr/>
          </p:nvSpPr>
          <p:spPr>
            <a:xfrm>
              <a:off x="3047998" y="1066802"/>
              <a:ext cx="839195" cy="559743"/>
            </a:xfrm>
            <a:prstGeom prst="rect">
              <a:avLst/>
            </a:prstGeom>
            <a:solidFill>
              <a:srgbClr val="CECCCD">
                <a:alpha val="89803"/>
              </a:srgbClr>
            </a:solidFill>
            <a:ln cap="flat" cmpd="sng" w="9525">
              <a:solidFill>
                <a:srgbClr val="CECCCD">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3" name="Shape 393"/>
            <p:cNvSpPr txBox="1"/>
            <p:nvPr/>
          </p:nvSpPr>
          <p:spPr>
            <a:xfrm>
              <a:off x="3182269" y="1066802"/>
              <a:ext cx="704924" cy="559743"/>
            </a:xfrm>
            <a:prstGeom prst="rect">
              <a:avLst/>
            </a:prstGeom>
            <a:noFill/>
            <a:ln>
              <a:noFill/>
            </a:ln>
          </p:spPr>
          <p:txBody>
            <a:bodyPr anchorCtr="0" anchor="ctr" bIns="71100" lIns="0" spcFirstLastPara="1" rIns="71100" wrap="square" tIns="71100">
              <a:noAutofit/>
            </a:bodyPr>
            <a:lstStyle/>
            <a:p>
              <a:pPr indent="0" lvl="0" marL="0" marR="0" rtl="0" algn="ctr">
                <a:lnSpc>
                  <a:spcPct val="90000"/>
                </a:lnSpc>
                <a:spcBef>
                  <a:spcPts val="0"/>
                </a:spcBef>
                <a:spcAft>
                  <a:spcPts val="0"/>
                </a:spcAft>
                <a:buNone/>
              </a:pPr>
              <a:r>
                <a:rPr b="0" i="0" lang="en-US" sz="1000" u="none" cap="none" strike="noStrike">
                  <a:solidFill>
                    <a:srgbClr val="000000"/>
                  </a:solidFill>
                  <a:latin typeface="Arial"/>
                  <a:ea typeface="Arial"/>
                  <a:cs typeface="Arial"/>
                  <a:sym typeface="Arial"/>
                </a:rPr>
                <a:t>Risks</a:t>
              </a:r>
              <a:endParaRPr b="0" i="0" sz="1000" u="none" cap="none" strike="noStrike">
                <a:solidFill>
                  <a:srgbClr val="000000"/>
                </a:solidFill>
                <a:latin typeface="Arial"/>
                <a:ea typeface="Arial"/>
                <a:cs typeface="Arial"/>
                <a:sym typeface="Arial"/>
              </a:endParaRPr>
            </a:p>
          </p:txBody>
        </p:sp>
        <p:sp>
          <p:nvSpPr>
            <p:cNvPr id="394" name="Shape 394"/>
            <p:cNvSpPr/>
            <p:nvPr/>
          </p:nvSpPr>
          <p:spPr>
            <a:xfrm>
              <a:off x="2247405" y="1447802"/>
              <a:ext cx="839195" cy="559743"/>
            </a:xfrm>
            <a:prstGeom prst="rect">
              <a:avLst/>
            </a:prstGeom>
            <a:solidFill>
              <a:srgbClr val="CECCCD">
                <a:alpha val="89803"/>
              </a:srgbClr>
            </a:solidFill>
            <a:ln cap="flat" cmpd="sng" w="9525">
              <a:solidFill>
                <a:srgbClr val="CECCCD">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5" name="Shape 395"/>
            <p:cNvSpPr txBox="1"/>
            <p:nvPr/>
          </p:nvSpPr>
          <p:spPr>
            <a:xfrm>
              <a:off x="2381677" y="1447802"/>
              <a:ext cx="704924" cy="559743"/>
            </a:xfrm>
            <a:prstGeom prst="rect">
              <a:avLst/>
            </a:prstGeom>
            <a:noFill/>
            <a:ln>
              <a:noFill/>
            </a:ln>
          </p:spPr>
          <p:txBody>
            <a:bodyPr anchorCtr="0" anchor="ctr" bIns="71100" lIns="0" spcFirstLastPara="1" rIns="71100" wrap="square" tIns="71100">
              <a:noAutofit/>
            </a:bodyPr>
            <a:lstStyle/>
            <a:p>
              <a:pPr indent="0" lvl="0" marL="0" marR="0" rtl="0" algn="ctr">
                <a:lnSpc>
                  <a:spcPct val="90000"/>
                </a:lnSpc>
                <a:spcBef>
                  <a:spcPts val="0"/>
                </a:spcBef>
                <a:spcAft>
                  <a:spcPts val="0"/>
                </a:spcAft>
                <a:buNone/>
              </a:pPr>
              <a:r>
                <a:rPr b="0" i="0" lang="en-US" sz="1000" u="none" cap="none" strike="noStrike">
                  <a:solidFill>
                    <a:srgbClr val="000000"/>
                  </a:solidFill>
                  <a:latin typeface="Arial"/>
                  <a:ea typeface="Arial"/>
                  <a:cs typeface="Arial"/>
                  <a:sym typeface="Arial"/>
                </a:rPr>
                <a:t>Rewards</a:t>
              </a:r>
              <a:endParaRPr b="0" i="0" sz="1000" u="none" cap="none" strike="noStrike">
                <a:solidFill>
                  <a:srgbClr val="000000"/>
                </a:solidFill>
                <a:latin typeface="Arial"/>
                <a:ea typeface="Arial"/>
                <a:cs typeface="Arial"/>
                <a:sym typeface="Arial"/>
              </a:endParaRPr>
            </a:p>
          </p:txBody>
        </p:sp>
        <p:sp>
          <p:nvSpPr>
            <p:cNvPr id="396" name="Shape 396"/>
            <p:cNvSpPr/>
            <p:nvPr/>
          </p:nvSpPr>
          <p:spPr>
            <a:xfrm>
              <a:off x="3047998" y="1905001"/>
              <a:ext cx="839195" cy="559743"/>
            </a:xfrm>
            <a:prstGeom prst="rect">
              <a:avLst/>
            </a:prstGeom>
            <a:solidFill>
              <a:srgbClr val="CECCCD">
                <a:alpha val="89803"/>
              </a:srgbClr>
            </a:solidFill>
            <a:ln cap="flat" cmpd="sng" w="9525">
              <a:solidFill>
                <a:srgbClr val="CECCCD">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7" name="Shape 397"/>
            <p:cNvSpPr txBox="1"/>
            <p:nvPr/>
          </p:nvSpPr>
          <p:spPr>
            <a:xfrm>
              <a:off x="3182269" y="1905001"/>
              <a:ext cx="704924" cy="559743"/>
            </a:xfrm>
            <a:prstGeom prst="rect">
              <a:avLst/>
            </a:prstGeom>
            <a:noFill/>
            <a:ln>
              <a:noFill/>
            </a:ln>
          </p:spPr>
          <p:txBody>
            <a:bodyPr anchorCtr="0" anchor="ctr" bIns="71100" lIns="0" spcFirstLastPara="1" rIns="71100" wrap="square" tIns="71100">
              <a:noAutofit/>
            </a:bodyPr>
            <a:lstStyle/>
            <a:p>
              <a:pPr indent="0" lvl="0" marL="0" marR="0" rtl="0" algn="ctr">
                <a:lnSpc>
                  <a:spcPct val="90000"/>
                </a:lnSpc>
                <a:spcBef>
                  <a:spcPts val="0"/>
                </a:spcBef>
                <a:spcAft>
                  <a:spcPts val="0"/>
                </a:spcAft>
                <a:buNone/>
              </a:pPr>
              <a:r>
                <a:rPr b="0" i="0" lang="en-US" sz="1000" u="none" cap="none" strike="noStrike">
                  <a:solidFill>
                    <a:srgbClr val="000000"/>
                  </a:solidFill>
                  <a:latin typeface="Arial"/>
                  <a:ea typeface="Arial"/>
                  <a:cs typeface="Arial"/>
                  <a:sym typeface="Arial"/>
                </a:rPr>
                <a:t>Roadblocks</a:t>
              </a:r>
              <a:endParaRPr b="0" i="0" sz="1000" u="none" cap="none" strike="noStrike">
                <a:solidFill>
                  <a:srgbClr val="000000"/>
                </a:solidFill>
                <a:latin typeface="Arial"/>
                <a:ea typeface="Arial"/>
                <a:cs typeface="Arial"/>
                <a:sym typeface="Arial"/>
              </a:endParaRPr>
            </a:p>
          </p:txBody>
        </p:sp>
        <p:sp>
          <p:nvSpPr>
            <p:cNvPr id="398" name="Shape 398"/>
            <p:cNvSpPr/>
            <p:nvPr/>
          </p:nvSpPr>
          <p:spPr>
            <a:xfrm>
              <a:off x="2247405" y="2286001"/>
              <a:ext cx="839195" cy="559743"/>
            </a:xfrm>
            <a:prstGeom prst="rect">
              <a:avLst/>
            </a:prstGeom>
            <a:solidFill>
              <a:srgbClr val="CECCCD">
                <a:alpha val="89803"/>
              </a:srgbClr>
            </a:solidFill>
            <a:ln cap="flat" cmpd="sng" w="9525">
              <a:solidFill>
                <a:srgbClr val="CECCCD">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9" name="Shape 399"/>
            <p:cNvSpPr txBox="1"/>
            <p:nvPr/>
          </p:nvSpPr>
          <p:spPr>
            <a:xfrm>
              <a:off x="2381677" y="2286001"/>
              <a:ext cx="704924" cy="559743"/>
            </a:xfrm>
            <a:prstGeom prst="rect">
              <a:avLst/>
            </a:prstGeom>
            <a:noFill/>
            <a:ln>
              <a:noFill/>
            </a:ln>
          </p:spPr>
          <p:txBody>
            <a:bodyPr anchorCtr="0" anchor="ctr" bIns="71100" lIns="0" spcFirstLastPara="1" rIns="71100" wrap="square" tIns="71100">
              <a:noAutofit/>
            </a:bodyPr>
            <a:lstStyle/>
            <a:p>
              <a:pPr indent="0" lvl="0" marL="0" marR="0" rtl="0" algn="ctr">
                <a:lnSpc>
                  <a:spcPct val="90000"/>
                </a:lnSpc>
                <a:spcBef>
                  <a:spcPts val="0"/>
                </a:spcBef>
                <a:spcAft>
                  <a:spcPts val="0"/>
                </a:spcAft>
                <a:buNone/>
              </a:pPr>
              <a:r>
                <a:rPr b="0" i="0" lang="en-US" sz="1000" u="none" cap="none" strike="noStrike">
                  <a:solidFill>
                    <a:srgbClr val="000000"/>
                  </a:solidFill>
                  <a:latin typeface="Arial"/>
                  <a:ea typeface="Arial"/>
                  <a:cs typeface="Arial"/>
                  <a:sym typeface="Arial"/>
                </a:rPr>
                <a:t>Repeat</a:t>
              </a:r>
              <a:endParaRPr b="0" i="0" sz="1000" u="none" cap="none" strike="noStrike">
                <a:solidFill>
                  <a:srgbClr val="000000"/>
                </a:solidFill>
                <a:latin typeface="Arial"/>
                <a:ea typeface="Arial"/>
                <a:cs typeface="Arial"/>
                <a:sym typeface="Arial"/>
              </a:endParaRPr>
            </a:p>
          </p:txBody>
        </p:sp>
        <p:sp>
          <p:nvSpPr>
            <p:cNvPr id="400" name="Shape 400"/>
            <p:cNvSpPr/>
            <p:nvPr/>
          </p:nvSpPr>
          <p:spPr>
            <a:xfrm>
              <a:off x="2233875" y="0"/>
              <a:ext cx="1016662" cy="559463"/>
            </a:xfrm>
            <a:prstGeom prst="ellipse">
              <a:avLst/>
            </a:prstGeom>
            <a:gradFill>
              <a:gsLst>
                <a:gs pos="0">
                  <a:srgbClr val="522F3B"/>
                </a:gs>
                <a:gs pos="50000">
                  <a:srgbClr val="522E3A"/>
                </a:gs>
                <a:gs pos="100000">
                  <a:srgbClr val="452430"/>
                </a:gs>
              </a:gsLst>
              <a:path path="circle">
                <a:fillToRect b="50%" l="50%" r="50%" t="50%"/>
              </a:path>
              <a:tileRect/>
            </a:gra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1" name="Shape 401"/>
            <p:cNvSpPr txBox="1"/>
            <p:nvPr/>
          </p:nvSpPr>
          <p:spPr>
            <a:xfrm>
              <a:off x="2382762" y="81931"/>
              <a:ext cx="718888" cy="395601"/>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b="0" i="0" lang="en-US" sz="1400" u="none" cap="none" strike="noStrike">
                  <a:solidFill>
                    <a:schemeClr val="lt1"/>
                  </a:solidFill>
                  <a:latin typeface="Arial"/>
                  <a:ea typeface="Arial"/>
                  <a:cs typeface="Arial"/>
                  <a:sym typeface="Arial"/>
                </a:rPr>
                <a:t>Five R’s</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405" name="Shape 405"/>
        <p:cNvGrpSpPr/>
        <p:nvPr/>
      </p:nvGrpSpPr>
      <p:grpSpPr>
        <a:xfrm>
          <a:off x="0" y="0"/>
          <a:ext cx="0" cy="0"/>
          <a:chOff x="0" y="0"/>
          <a:chExt cx="0" cy="0"/>
        </a:xfrm>
      </p:grpSpPr>
      <p:pic>
        <p:nvPicPr>
          <p:cNvPr id="406" name="Shape 406"/>
          <p:cNvPicPr preferRelativeResize="0"/>
          <p:nvPr/>
        </p:nvPicPr>
        <p:blipFill rotWithShape="1">
          <a:blip r:embed="rId3">
            <a:alphaModFix/>
          </a:blip>
          <a:srcRect b="0" l="0" r="0" t="0"/>
          <a:stretch/>
        </p:blipFill>
        <p:spPr>
          <a:xfrm>
            <a:off x="762000" y="209550"/>
            <a:ext cx="7620000" cy="4724400"/>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410" name="Shape 410"/>
        <p:cNvGrpSpPr/>
        <p:nvPr/>
      </p:nvGrpSpPr>
      <p:grpSpPr>
        <a:xfrm>
          <a:off x="0" y="0"/>
          <a:ext cx="0" cy="0"/>
          <a:chOff x="0" y="0"/>
          <a:chExt cx="0" cy="0"/>
        </a:xfrm>
      </p:grpSpPr>
      <p:pic>
        <p:nvPicPr>
          <p:cNvPr id="411" name="Shape 411"/>
          <p:cNvPicPr preferRelativeResize="0"/>
          <p:nvPr/>
        </p:nvPicPr>
        <p:blipFill rotWithShape="1">
          <a:blip r:embed="rId3">
            <a:alphaModFix/>
          </a:blip>
          <a:srcRect b="18551" l="1585" r="1117" t="3230"/>
          <a:stretch/>
        </p:blipFill>
        <p:spPr>
          <a:xfrm>
            <a:off x="762000" y="209550"/>
            <a:ext cx="7620000" cy="4724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415" name="Shape 415"/>
        <p:cNvGrpSpPr/>
        <p:nvPr/>
      </p:nvGrpSpPr>
      <p:grpSpPr>
        <a:xfrm>
          <a:off x="0" y="0"/>
          <a:ext cx="0" cy="0"/>
          <a:chOff x="0" y="0"/>
          <a:chExt cx="0" cy="0"/>
        </a:xfrm>
      </p:grpSpPr>
      <p:pic>
        <p:nvPicPr>
          <p:cNvPr id="416" name="Shape 416"/>
          <p:cNvPicPr preferRelativeResize="0"/>
          <p:nvPr/>
        </p:nvPicPr>
        <p:blipFill rotWithShape="1">
          <a:blip r:embed="rId3">
            <a:alphaModFix/>
          </a:blip>
          <a:srcRect b="0" l="2947" r="6076" t="18200"/>
          <a:stretch/>
        </p:blipFill>
        <p:spPr>
          <a:xfrm>
            <a:off x="2362200" y="285750"/>
            <a:ext cx="6400800" cy="4571999"/>
          </a:xfrm>
          <a:prstGeom prst="rect">
            <a:avLst/>
          </a:prstGeom>
          <a:noFill/>
          <a:ln>
            <a:noFill/>
          </a:ln>
        </p:spPr>
      </p:pic>
      <p:sp>
        <p:nvSpPr>
          <p:cNvPr id="417" name="Shape 417"/>
          <p:cNvSpPr txBox="1"/>
          <p:nvPr/>
        </p:nvSpPr>
        <p:spPr>
          <a:xfrm>
            <a:off x="0" y="12879"/>
            <a:ext cx="2195100" cy="149207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entury Schoolbook"/>
                <a:ea typeface="Century Schoolbook"/>
                <a:cs typeface="Century Schoolbook"/>
                <a:sym typeface="Century Schoolbook"/>
              </a:rPr>
              <a:t>Overcoming nicotine withdrawal symptoms:</a:t>
            </a:r>
            <a:endParaRPr b="1" i="0" sz="2000" u="none" cap="none" strike="noStrike">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Shape 422"/>
          <p:cNvSpPr txBox="1"/>
          <p:nvPr>
            <p:ph type="title"/>
          </p:nvPr>
        </p:nvSpPr>
        <p:spPr>
          <a:xfrm>
            <a:off x="228600" y="576812"/>
            <a:ext cx="91440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Different pharmacological tools:</a:t>
            </a:r>
            <a:endParaRPr b="1" i="0" sz="2000" u="sng" cap="none" strike="noStrike">
              <a:solidFill>
                <a:schemeClr val="accent1"/>
              </a:solidFill>
              <a:latin typeface="Century Schoolbook"/>
              <a:ea typeface="Century Schoolbook"/>
              <a:cs typeface="Century Schoolbook"/>
              <a:sym typeface="Century Schoolbook"/>
            </a:endParaRPr>
          </a:p>
        </p:txBody>
      </p:sp>
      <p:sp>
        <p:nvSpPr>
          <p:cNvPr id="423" name="Shape 423"/>
          <p:cNvSpPr txBox="1"/>
          <p:nvPr/>
        </p:nvSpPr>
        <p:spPr>
          <a:xfrm>
            <a:off x="228600" y="1789475"/>
            <a:ext cx="5794500" cy="13920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chemeClr val="accent4"/>
              </a:buClr>
              <a:buSzPts val="2000"/>
              <a:buFont typeface="Arial"/>
              <a:buNone/>
            </a:pPr>
            <a:r>
              <a:rPr b="1" i="1" lang="en-US" sz="2000" u="none" cap="none" strike="noStrike">
                <a:solidFill>
                  <a:schemeClr val="accent4"/>
                </a:solidFill>
                <a:latin typeface="Century Schoolbook"/>
                <a:ea typeface="Century Schoolbook"/>
                <a:cs typeface="Century Schoolbook"/>
                <a:sym typeface="Century Schoolbook"/>
              </a:rPr>
              <a:t>Before choosing a pharmacologic tool, physician should consider “Advantages of each, Disadvantages, Contraindications”</a:t>
            </a:r>
            <a:endParaRPr b="1" i="1" sz="2000" u="none" cap="none" strike="noStrike">
              <a:solidFill>
                <a:schemeClr val="accent4"/>
              </a:solidFill>
              <a:latin typeface="Century Schoolbook"/>
              <a:ea typeface="Century Schoolbook"/>
              <a:cs typeface="Century Schoolbook"/>
              <a:sym typeface="Century Schoolbook"/>
            </a:endParaRPr>
          </a:p>
        </p:txBody>
      </p:sp>
      <p:pic>
        <p:nvPicPr>
          <p:cNvPr id="424" name="Shape 424"/>
          <p:cNvPicPr preferRelativeResize="0"/>
          <p:nvPr/>
        </p:nvPicPr>
        <p:blipFill rotWithShape="1">
          <a:blip r:embed="rId3">
            <a:alphaModFix/>
          </a:blip>
          <a:srcRect b="0" l="0" r="0" t="0"/>
          <a:stretch/>
        </p:blipFill>
        <p:spPr>
          <a:xfrm>
            <a:off x="6023100" y="909563"/>
            <a:ext cx="2728788" cy="332437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Shape 429"/>
          <p:cNvSpPr txBox="1"/>
          <p:nvPr>
            <p:ph type="title"/>
          </p:nvPr>
        </p:nvSpPr>
        <p:spPr>
          <a:xfrm>
            <a:off x="152400" y="510750"/>
            <a:ext cx="91440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Pharmacological management:</a:t>
            </a:r>
            <a:endParaRPr/>
          </a:p>
        </p:txBody>
      </p:sp>
      <p:sp>
        <p:nvSpPr>
          <p:cNvPr id="430" name="Shape 430"/>
          <p:cNvSpPr txBox="1"/>
          <p:nvPr/>
        </p:nvSpPr>
        <p:spPr>
          <a:xfrm>
            <a:off x="304800" y="1352550"/>
            <a:ext cx="8077200" cy="20574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chemeClr val="accent4"/>
              </a:buClr>
              <a:buSzPts val="2000"/>
              <a:buFont typeface="Arial"/>
              <a:buNone/>
            </a:pPr>
            <a:r>
              <a:rPr b="1" i="0" lang="en-US" sz="2000" u="none" cap="none" strike="noStrike">
                <a:solidFill>
                  <a:schemeClr val="accent4"/>
                </a:solidFill>
                <a:latin typeface="Century Schoolbook"/>
                <a:ea typeface="Century Schoolbook"/>
                <a:cs typeface="Century Schoolbook"/>
                <a:sym typeface="Century Schoolbook"/>
              </a:rPr>
              <a:t>• Nicotine replacement therapy(NRT).</a:t>
            </a:r>
            <a:endParaRPr/>
          </a:p>
          <a:p>
            <a:pPr indent="0" lvl="0" marL="0" marR="0" rtl="0" algn="l">
              <a:lnSpc>
                <a:spcPct val="150000"/>
              </a:lnSpc>
              <a:spcBef>
                <a:spcPts val="0"/>
              </a:spcBef>
              <a:spcAft>
                <a:spcPts val="0"/>
              </a:spcAft>
              <a:buClr>
                <a:schemeClr val="accent4"/>
              </a:buClr>
              <a:buSzPts val="2000"/>
              <a:buFont typeface="Arial"/>
              <a:buNone/>
            </a:pPr>
            <a:r>
              <a:rPr b="1" i="0" lang="en-US" sz="2000" u="none" cap="none" strike="noStrike">
                <a:solidFill>
                  <a:schemeClr val="accent4"/>
                </a:solidFill>
                <a:latin typeface="Century Schoolbook"/>
                <a:ea typeface="Century Schoolbook"/>
                <a:cs typeface="Century Schoolbook"/>
                <a:sym typeface="Century Schoolbook"/>
              </a:rPr>
              <a:t>• Non- NRT: </a:t>
            </a:r>
            <a:endParaRPr/>
          </a:p>
          <a:p>
            <a:pPr indent="0" lvl="0" marL="0" marR="0" rtl="0" algn="l">
              <a:lnSpc>
                <a:spcPct val="150000"/>
              </a:lnSpc>
              <a:spcBef>
                <a:spcPts val="0"/>
              </a:spcBef>
              <a:spcAft>
                <a:spcPts val="0"/>
              </a:spcAft>
              <a:buClr>
                <a:schemeClr val="accent4"/>
              </a:buClr>
              <a:buSzPts val="2000"/>
              <a:buFont typeface="Arial"/>
              <a:buNone/>
            </a:pPr>
            <a:r>
              <a:rPr b="1" i="0" lang="en-US" sz="2000" u="none" cap="none" strike="noStrike">
                <a:solidFill>
                  <a:schemeClr val="accent4"/>
                </a:solidFill>
                <a:latin typeface="Century Schoolbook"/>
                <a:ea typeface="Century Schoolbook"/>
                <a:cs typeface="Century Schoolbook"/>
                <a:sym typeface="Century Schoolbook"/>
              </a:rPr>
              <a:t>          Bupropion- Varniciline</a:t>
            </a:r>
            <a:endParaRPr b="1" i="0" sz="2000" u="none" cap="none" strike="noStrike">
              <a:solidFill>
                <a:schemeClr val="accent4"/>
              </a:solidFill>
              <a:latin typeface="Century Schoolbook"/>
              <a:ea typeface="Century Schoolbook"/>
              <a:cs typeface="Century Schoolbook"/>
              <a:sym typeface="Century Schoolbook"/>
            </a:endParaRPr>
          </a:p>
          <a:p>
            <a:pPr indent="0" lvl="0" marL="0" marR="0" rtl="0" algn="l">
              <a:lnSpc>
                <a:spcPct val="150000"/>
              </a:lnSpc>
              <a:spcBef>
                <a:spcPts val="0"/>
              </a:spcBef>
              <a:spcAft>
                <a:spcPts val="0"/>
              </a:spcAft>
              <a:buClr>
                <a:schemeClr val="accent4"/>
              </a:buClr>
              <a:buSzPts val="2000"/>
              <a:buFont typeface="Arial"/>
              <a:buNone/>
            </a:pPr>
            <a:r>
              <a:t/>
            </a:r>
            <a:endParaRPr b="1" sz="2000">
              <a:solidFill>
                <a:schemeClr val="accent4"/>
              </a:solidFill>
              <a:latin typeface="Century Schoolbook"/>
              <a:ea typeface="Century Schoolbook"/>
              <a:cs typeface="Century Schoolbook"/>
              <a:sym typeface="Century Schoolbook"/>
            </a:endParaRPr>
          </a:p>
          <a:p>
            <a:pPr indent="0" lvl="0" marL="0" marR="0" rtl="0" algn="l">
              <a:lnSpc>
                <a:spcPct val="150000"/>
              </a:lnSpc>
              <a:spcBef>
                <a:spcPts val="0"/>
              </a:spcBef>
              <a:spcAft>
                <a:spcPts val="0"/>
              </a:spcAft>
              <a:buClr>
                <a:schemeClr val="accent4"/>
              </a:buClr>
              <a:buSzPts val="2000"/>
              <a:buFont typeface="Arial"/>
              <a:buNone/>
            </a:pPr>
            <a:r>
              <a:t/>
            </a:r>
            <a:endParaRPr b="1" sz="2000">
              <a:solidFill>
                <a:schemeClr val="accent4"/>
              </a:solidFill>
              <a:latin typeface="Century Schoolbook"/>
              <a:ea typeface="Century Schoolbook"/>
              <a:cs typeface="Century Schoolbook"/>
              <a:sym typeface="Century Schoolbook"/>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Shape 4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accent1"/>
              </a:buClr>
              <a:buSzPts val="3600"/>
              <a:buFont typeface="Century Schoolbook"/>
              <a:buNone/>
            </a:pPr>
            <a:r>
              <a:rPr b="1" i="0" lang="en-US" sz="2000" u="sng"/>
              <a:t>Pharmacological management:</a:t>
            </a:r>
            <a:endParaRPr sz="3600"/>
          </a:p>
          <a:p>
            <a:pPr indent="0" lvl="0" marL="0">
              <a:spcBef>
                <a:spcPts val="0"/>
              </a:spcBef>
              <a:spcAft>
                <a:spcPts val="0"/>
              </a:spcAft>
              <a:buNone/>
            </a:pPr>
            <a:r>
              <a:t/>
            </a:r>
            <a:endParaRPr/>
          </a:p>
        </p:txBody>
      </p:sp>
      <p:sp>
        <p:nvSpPr>
          <p:cNvPr id="436" name="Shape 4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nSpc>
                <a:spcPct val="115000"/>
              </a:lnSpc>
              <a:spcBef>
                <a:spcPts val="1000"/>
              </a:spcBef>
              <a:spcAft>
                <a:spcPts val="0"/>
              </a:spcAft>
              <a:buClr>
                <a:schemeClr val="dk1"/>
              </a:buClr>
              <a:buSzPts val="1100"/>
              <a:buFont typeface="Arial"/>
              <a:buNone/>
            </a:pPr>
            <a:r>
              <a:rPr lang="en-US" sz="1800">
                <a:solidFill>
                  <a:schemeClr val="accent5"/>
                </a:solidFill>
                <a:latin typeface="Century Schoolbook"/>
                <a:ea typeface="Century Schoolbook"/>
                <a:cs typeface="Century Schoolbook"/>
                <a:sym typeface="Century Schoolbook"/>
              </a:rPr>
              <a:t>NRT, varenicline or bupropion should normally be prescribed as part of an </a:t>
            </a:r>
            <a:r>
              <a:rPr lang="en-US" sz="1800">
                <a:solidFill>
                  <a:srgbClr val="660000"/>
                </a:solidFill>
                <a:latin typeface="Century Schoolbook"/>
                <a:ea typeface="Century Schoolbook"/>
                <a:cs typeface="Century Schoolbook"/>
                <a:sym typeface="Century Schoolbook"/>
              </a:rPr>
              <a:t>abstinent-</a:t>
            </a:r>
            <a:r>
              <a:rPr lang="en-US" sz="1800">
                <a:solidFill>
                  <a:schemeClr val="accent5"/>
                </a:solidFill>
                <a:latin typeface="Century Schoolbook"/>
                <a:ea typeface="Century Schoolbook"/>
                <a:cs typeface="Century Schoolbook"/>
                <a:sym typeface="Century Schoolbook"/>
              </a:rPr>
              <a:t> </a:t>
            </a:r>
            <a:r>
              <a:rPr lang="en-US" sz="1800">
                <a:solidFill>
                  <a:srgbClr val="660000"/>
                </a:solidFill>
                <a:latin typeface="Century Schoolbook"/>
                <a:ea typeface="Century Schoolbook"/>
                <a:cs typeface="Century Schoolbook"/>
                <a:sym typeface="Century Schoolbook"/>
              </a:rPr>
              <a:t>contingent</a:t>
            </a:r>
            <a:r>
              <a:rPr lang="en-US" sz="1800">
                <a:solidFill>
                  <a:schemeClr val="accent5"/>
                </a:solidFill>
                <a:latin typeface="Century Schoolbook"/>
                <a:ea typeface="Century Schoolbook"/>
                <a:cs typeface="Century Schoolbook"/>
                <a:sym typeface="Century Schoolbook"/>
              </a:rPr>
              <a:t> </a:t>
            </a:r>
            <a:r>
              <a:rPr lang="en-US" sz="1800">
                <a:solidFill>
                  <a:srgbClr val="660000"/>
                </a:solidFill>
                <a:latin typeface="Century Schoolbook"/>
                <a:ea typeface="Century Schoolbook"/>
                <a:cs typeface="Century Schoolbook"/>
                <a:sym typeface="Century Schoolbook"/>
              </a:rPr>
              <a:t>treatment</a:t>
            </a:r>
            <a:r>
              <a:rPr lang="en-US" sz="1800">
                <a:solidFill>
                  <a:schemeClr val="accent5"/>
                </a:solidFill>
                <a:latin typeface="Century Schoolbook"/>
                <a:ea typeface="Century Schoolbook"/>
                <a:cs typeface="Century Schoolbook"/>
                <a:sym typeface="Century Schoolbook"/>
              </a:rPr>
              <a:t>, in which the smoker makes a commitment to stop smoking on or before a particular date (target stop date).</a:t>
            </a: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nSpc>
                <a:spcPct val="115000"/>
              </a:lnSpc>
              <a:spcBef>
                <a:spcPts val="1000"/>
              </a:spcBef>
              <a:spcAft>
                <a:spcPts val="0"/>
              </a:spcAft>
              <a:buClr>
                <a:schemeClr val="dk1"/>
              </a:buClr>
              <a:buSzPts val="1100"/>
              <a:buFont typeface="Arial"/>
              <a:buNone/>
            </a:pPr>
            <a:r>
              <a:rPr lang="en-US" sz="1800">
                <a:solidFill>
                  <a:schemeClr val="accent5"/>
                </a:solidFill>
                <a:latin typeface="Century Schoolbook"/>
                <a:ea typeface="Century Schoolbook"/>
                <a:cs typeface="Century Schoolbook"/>
                <a:sym typeface="Century Schoolbook"/>
              </a:rPr>
              <a:t>The prescription of NRT, varenicline or bupropion should be sufcient to last only until 2 weeks after the target stop date. </a:t>
            </a:r>
            <a:endParaRPr sz="1800">
              <a:solidFill>
                <a:schemeClr val="accent5"/>
              </a:solidFill>
              <a:latin typeface="Century Schoolbook"/>
              <a:ea typeface="Century Schoolbook"/>
              <a:cs typeface="Century Schoolbook"/>
              <a:sym typeface="Century Schoolbook"/>
            </a:endParaRPr>
          </a:p>
          <a:p>
            <a:pPr indent="0" lvl="0" marL="0" rtl="0">
              <a:lnSpc>
                <a:spcPct val="115000"/>
              </a:lnSpc>
              <a:spcBef>
                <a:spcPts val="1000"/>
              </a:spcBef>
              <a:spcAft>
                <a:spcPts val="0"/>
              </a:spcAft>
              <a:buClr>
                <a:schemeClr val="dk1"/>
              </a:buClr>
              <a:buSzPts val="1100"/>
              <a:buFont typeface="Arial"/>
              <a:buNone/>
            </a:pPr>
            <a:r>
              <a:rPr lang="en-US" sz="1100">
                <a:solidFill>
                  <a:schemeClr val="accent5"/>
                </a:solidFill>
                <a:latin typeface="Arial"/>
                <a:ea typeface="Arial"/>
                <a:cs typeface="Arial"/>
                <a:sym typeface="Arial"/>
              </a:rPr>
              <a:t>					</a:t>
            </a:r>
            <a:endParaRPr sz="1100">
              <a:solidFill>
                <a:schemeClr val="accent5"/>
              </a:solidFill>
              <a:latin typeface="Arial"/>
              <a:ea typeface="Arial"/>
              <a:cs typeface="Arial"/>
              <a:sym typeface="Arial"/>
            </a:endParaRPr>
          </a:p>
          <a:p>
            <a:pPr indent="0" lvl="0" marL="0" rtl="0">
              <a:lnSpc>
                <a:spcPct val="115000"/>
              </a:lnSpc>
              <a:spcBef>
                <a:spcPts val="1000"/>
              </a:spcBef>
              <a:spcAft>
                <a:spcPts val="0"/>
              </a:spcAft>
              <a:buClr>
                <a:schemeClr val="dk1"/>
              </a:buClr>
              <a:buSzPts val="1100"/>
              <a:buFont typeface="Arial"/>
              <a:buNone/>
            </a:pPr>
            <a:r>
              <a:rPr lang="en-US" sz="1800">
                <a:solidFill>
                  <a:schemeClr val="accent5"/>
                </a:solidFill>
                <a:latin typeface="Century Schoolbook"/>
                <a:ea typeface="Century Schoolbook"/>
                <a:cs typeface="Century Schoolbook"/>
                <a:sym typeface="Century Schoolbook"/>
              </a:rPr>
              <a:t>Subsequent prescriptions should be given only to people who have demonstrated, on reassessment, that their quit attempt is continuing. </a:t>
            </a:r>
            <a:endParaRPr sz="1800">
              <a:solidFill>
                <a:schemeClr val="accent5"/>
              </a:solidFill>
              <a:latin typeface="Century Schoolbook"/>
              <a:ea typeface="Century Schoolbook"/>
              <a:cs typeface="Century Schoolbook"/>
              <a:sym typeface="Century Schoolbook"/>
            </a:endParaRPr>
          </a:p>
          <a:p>
            <a:pPr indent="0" lvl="0" marL="0" rtl="0">
              <a:lnSpc>
                <a:spcPct val="115000"/>
              </a:lnSpc>
              <a:spcBef>
                <a:spcPts val="1000"/>
              </a:spcBef>
              <a:spcAft>
                <a:spcPts val="0"/>
              </a:spcAft>
              <a:buClr>
                <a:schemeClr val="dk1"/>
              </a:buClr>
              <a:buSzPts val="1100"/>
              <a:buFont typeface="Arial"/>
              <a:buNone/>
            </a:pP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nSpc>
                <a:spcPct val="115000"/>
              </a:lnSpc>
              <a:spcBef>
                <a:spcPts val="1000"/>
              </a:spcBef>
              <a:spcAft>
                <a:spcPts val="0"/>
              </a:spcAft>
              <a:buClr>
                <a:schemeClr val="dk1"/>
              </a:buClr>
              <a:buSzPts val="1100"/>
              <a:buFont typeface="Arial"/>
              <a:buNone/>
            </a:pP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nSpc>
                <a:spcPct val="115000"/>
              </a:lnSpc>
              <a:spcBef>
                <a:spcPts val="1000"/>
              </a:spcBef>
              <a:spcAft>
                <a:spcPts val="0"/>
              </a:spcAft>
              <a:buClr>
                <a:schemeClr val="dk1"/>
              </a:buClr>
              <a:buSzPts val="1100"/>
              <a:buFont typeface="Arial"/>
              <a:buNone/>
            </a:pP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nSpc>
                <a:spcPct val="115000"/>
              </a:lnSpc>
              <a:spcBef>
                <a:spcPts val="1000"/>
              </a:spcBef>
              <a:spcAft>
                <a:spcPts val="0"/>
              </a:spcAft>
              <a:buClr>
                <a:schemeClr val="dk1"/>
              </a:buClr>
              <a:buSzPts val="1100"/>
              <a:buFont typeface="Arial"/>
              <a:buNone/>
            </a:pP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nSpc>
                <a:spcPct val="115000"/>
              </a:lnSpc>
              <a:spcBef>
                <a:spcPts val="100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nSpc>
                <a:spcPct val="115000"/>
              </a:lnSpc>
              <a:spcBef>
                <a:spcPts val="1000"/>
              </a:spcBef>
              <a:spcAft>
                <a:spcPts val="0"/>
              </a:spcAft>
              <a:buClr>
                <a:schemeClr val="dk1"/>
              </a:buClr>
              <a:buSzPts val="1100"/>
              <a:buFont typeface="Arial"/>
              <a:buNone/>
            </a:pP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nSpc>
                <a:spcPct val="115000"/>
              </a:lnSpc>
              <a:spcBef>
                <a:spcPts val="1000"/>
              </a:spcBef>
              <a:spcAft>
                <a:spcPts val="0"/>
              </a:spcAft>
              <a:buClr>
                <a:schemeClr val="dk1"/>
              </a:buClr>
              <a:buSzPts val="1100"/>
              <a:buFont typeface="Arial"/>
              <a:buNone/>
            </a:pP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nSpc>
                <a:spcPct val="115000"/>
              </a:lnSpc>
              <a:spcBef>
                <a:spcPts val="1000"/>
              </a:spcBef>
              <a:spcAft>
                <a:spcPts val="0"/>
              </a:spcAft>
              <a:buClr>
                <a:schemeClr val="dk1"/>
              </a:buClr>
              <a:buSzPts val="1100"/>
              <a:buFont typeface="Arial"/>
              <a:buNone/>
            </a:pPr>
            <a:r>
              <a:rPr lang="en-US" sz="1800">
                <a:solidFill>
                  <a:schemeClr val="accent5"/>
                </a:solidFill>
                <a:latin typeface="Century Schoolbook"/>
                <a:ea typeface="Century Schoolbook"/>
                <a:cs typeface="Century Schoolbook"/>
                <a:sym typeface="Century Schoolbook"/>
              </a:rPr>
              <a:t> </a:t>
            </a:r>
            <a:endParaRPr sz="1800">
              <a:solidFill>
                <a:schemeClr val="accent5"/>
              </a:solidFill>
              <a:latin typeface="Century Schoolbook"/>
              <a:ea typeface="Century Schoolbook"/>
              <a:cs typeface="Century Schoolbook"/>
              <a:sym typeface="Century Schoolbook"/>
            </a:endParaRPr>
          </a:p>
          <a:p>
            <a:pPr indent="0" lvl="0" marL="0">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Shape 441"/>
          <p:cNvSpPr txBox="1"/>
          <p:nvPr>
            <p:ph type="title"/>
          </p:nvPr>
        </p:nvSpPr>
        <p:spPr>
          <a:xfrm>
            <a:off x="0" y="0"/>
            <a:ext cx="9144000" cy="841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Nicotine replacement therapy:</a:t>
            </a:r>
            <a:endParaRPr/>
          </a:p>
        </p:txBody>
      </p:sp>
      <p:sp>
        <p:nvSpPr>
          <p:cNvPr id="442" name="Shape 442"/>
          <p:cNvSpPr txBox="1"/>
          <p:nvPr/>
        </p:nvSpPr>
        <p:spPr>
          <a:xfrm>
            <a:off x="533400" y="971550"/>
            <a:ext cx="8077200" cy="3524518"/>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NRT works by replacing nicotine from cigarettes and relieving or preventing nicotine withdrawal symptoms.</a:t>
            </a:r>
            <a:endParaRPr/>
          </a:p>
          <a:p>
            <a:pPr indent="0" lvl="0" marL="0" marR="0" rtl="0" algn="just">
              <a:lnSpc>
                <a:spcPct val="150000"/>
              </a:lnSpc>
              <a:spcBef>
                <a:spcPts val="0"/>
              </a:spcBef>
              <a:spcAft>
                <a:spcPts val="0"/>
              </a:spcAft>
              <a:buClr>
                <a:schemeClr val="accent1"/>
              </a:buClr>
              <a:buSzPts val="1600"/>
              <a:buFont typeface="Arial"/>
              <a:buNone/>
            </a:pPr>
            <a:r>
              <a:t/>
            </a:r>
            <a:endParaRPr b="0" i="0" sz="1600" u="none" cap="none" strike="noStrike">
              <a:solidFill>
                <a:schemeClr val="accent1"/>
              </a:solidFill>
              <a:latin typeface="Century Schoolbook"/>
              <a:ea typeface="Century Schoolbook"/>
              <a:cs typeface="Century Schoolbook"/>
              <a:sym typeface="Century Schoolbook"/>
            </a:endParaRPr>
          </a:p>
          <a:p>
            <a:pPr indent="0" lvl="0" marL="0" marR="0" rtl="0" algn="l">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It is available as: </a:t>
            </a:r>
            <a:r>
              <a:rPr b="0" i="0" lang="en-US" sz="1600" u="none" cap="none" strike="noStrike">
                <a:solidFill>
                  <a:srgbClr val="C64439"/>
                </a:solidFill>
                <a:latin typeface="Century Schoolbook"/>
                <a:ea typeface="Century Schoolbook"/>
                <a:cs typeface="Century Schoolbook"/>
                <a:sym typeface="Century Schoolbook"/>
              </a:rPr>
              <a:t>patches , short acting oral forms (lozenges, chewing gum) ,nasal sprays, nicotine inhalator</a:t>
            </a:r>
            <a:r>
              <a:rPr b="0" i="0" lang="en-US" sz="1600" u="none" cap="none" strike="noStrike">
                <a:solidFill>
                  <a:schemeClr val="accent1"/>
                </a:solidFill>
                <a:latin typeface="Century Schoolbook"/>
                <a:ea typeface="Century Schoolbook"/>
                <a:cs typeface="Century Schoolbook"/>
                <a:sym typeface="Century Schoolbook"/>
              </a:rPr>
              <a:t>.</a:t>
            </a:r>
            <a:endParaRPr/>
          </a:p>
          <a:p>
            <a:pPr indent="0" lvl="0" marL="0" marR="0" rtl="0" algn="l">
              <a:lnSpc>
                <a:spcPct val="150000"/>
              </a:lnSpc>
              <a:spcBef>
                <a:spcPts val="0"/>
              </a:spcBef>
              <a:spcAft>
                <a:spcPts val="0"/>
              </a:spcAft>
              <a:buClr>
                <a:schemeClr val="accent1"/>
              </a:buClr>
              <a:buSzPts val="1600"/>
              <a:buFont typeface="Arial"/>
              <a:buNone/>
            </a:pPr>
            <a:r>
              <a:t/>
            </a:r>
            <a:endParaRPr b="0" i="0" sz="1600" u="none" cap="none" strike="noStrike">
              <a:solidFill>
                <a:schemeClr val="accent1"/>
              </a:solidFill>
              <a:latin typeface="Century Schoolbook"/>
              <a:ea typeface="Century Schoolbook"/>
              <a:cs typeface="Century Schoolbook"/>
              <a:sym typeface="Century Schoolbook"/>
            </a:endParaRPr>
          </a:p>
          <a:p>
            <a:pPr indent="0" lvl="0" marL="0" marR="0" rtl="0" algn="l">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Contraindicated in post MI patients ,patients with serious arrhythmias and pregnant and lactating women. </a:t>
            </a:r>
            <a:endParaRPr/>
          </a:p>
          <a:p>
            <a:pPr indent="0" lvl="0" marL="0" marR="0" rtl="0" algn="l">
              <a:lnSpc>
                <a:spcPct val="150000"/>
              </a:lnSpc>
              <a:spcBef>
                <a:spcPts val="0"/>
              </a:spcBef>
              <a:spcAft>
                <a:spcPts val="0"/>
              </a:spcAft>
              <a:buClr>
                <a:schemeClr val="accent1"/>
              </a:buClr>
              <a:buSzPts val="1600"/>
              <a:buFont typeface="Arial"/>
              <a:buNone/>
            </a:pPr>
            <a:r>
              <a:t/>
            </a:r>
            <a:endParaRPr b="0" i="0" sz="1600" u="none" cap="none" strike="noStrike">
              <a:solidFill>
                <a:srgbClr val="AA6D82"/>
              </a:solidFill>
              <a:latin typeface="Century Schoolbook"/>
              <a:ea typeface="Century Schoolbook"/>
              <a:cs typeface="Century Schoolbook"/>
              <a:sym typeface="Century Schoolbook"/>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Shape 447"/>
          <p:cNvSpPr txBox="1"/>
          <p:nvPr>
            <p:ph type="title"/>
          </p:nvPr>
        </p:nvSpPr>
        <p:spPr>
          <a:xfrm>
            <a:off x="0" y="0"/>
            <a:ext cx="9144000" cy="841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Nicotine replacement therapy:</a:t>
            </a:r>
            <a:endParaRPr/>
          </a:p>
        </p:txBody>
      </p:sp>
      <p:sp>
        <p:nvSpPr>
          <p:cNvPr id="448" name="Shape 448"/>
          <p:cNvSpPr txBox="1"/>
          <p:nvPr/>
        </p:nvSpPr>
        <p:spPr>
          <a:xfrm>
            <a:off x="533400" y="1047750"/>
            <a:ext cx="8077200" cy="3524518"/>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chemeClr val="accent4"/>
              </a:buClr>
              <a:buSzPts val="1600"/>
              <a:buFont typeface="Arial"/>
              <a:buNone/>
            </a:pPr>
            <a:r>
              <a:rPr b="1" i="0" lang="en-US" sz="1600" u="sng" cap="none" strike="noStrike">
                <a:solidFill>
                  <a:schemeClr val="accent4"/>
                </a:solidFill>
                <a:latin typeface="Century Schoolbook"/>
                <a:ea typeface="Century Schoolbook"/>
                <a:cs typeface="Century Schoolbook"/>
                <a:sym typeface="Century Schoolbook"/>
              </a:rPr>
              <a:t>Nicotine patch:</a:t>
            </a:r>
            <a:endParaRPr b="1" i="0" sz="1600" u="sng" cap="none" strike="noStrike">
              <a:solidFill>
                <a:schemeClr val="accent4"/>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Nicotine patches are the preferred method of NRT because </a:t>
            </a:r>
            <a:endParaRPr b="0" i="0" sz="16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of the ease of use and high concentrations of nicotine delivered. </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Nicotine levels rise gradually and then plateau for most of the day. </a:t>
            </a:r>
            <a:endParaRPr b="0" i="0" sz="16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600"/>
              <a:buFont typeface="Arial"/>
              <a:buNone/>
            </a:pPr>
            <a:r>
              <a:t/>
            </a:r>
            <a:endParaRPr b="0" i="0" sz="16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600"/>
              <a:buFont typeface="Arial"/>
              <a:buNone/>
            </a:pPr>
            <a:r>
              <a:rPr b="1" i="0" lang="en-US" sz="1600" u="none" cap="none" strike="noStrike">
                <a:solidFill>
                  <a:schemeClr val="accent1"/>
                </a:solidFill>
                <a:latin typeface="Century Schoolbook"/>
                <a:ea typeface="Century Schoolbook"/>
                <a:cs typeface="Century Schoolbook"/>
                <a:sym typeface="Century Schoolbook"/>
              </a:rPr>
              <a:t>Advantages:</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Ease of use, minimal side effects and demonstrated efficacy.</a:t>
            </a:r>
            <a:endParaRPr/>
          </a:p>
          <a:p>
            <a:pPr indent="0" lvl="0" marL="0" marR="0" rtl="0" algn="just">
              <a:lnSpc>
                <a:spcPct val="150000"/>
              </a:lnSpc>
              <a:spcBef>
                <a:spcPts val="0"/>
              </a:spcBef>
              <a:spcAft>
                <a:spcPts val="0"/>
              </a:spcAft>
              <a:buClr>
                <a:schemeClr val="accent1"/>
              </a:buClr>
              <a:buSzPts val="1600"/>
              <a:buFont typeface="Arial"/>
              <a:buNone/>
            </a:pPr>
            <a:r>
              <a:rPr b="1" i="0" lang="en-US" sz="1600" u="none" cap="none" strike="noStrike">
                <a:solidFill>
                  <a:schemeClr val="accent1"/>
                </a:solidFill>
                <a:latin typeface="Century Schoolbook"/>
                <a:ea typeface="Century Schoolbook"/>
                <a:cs typeface="Century Schoolbook"/>
                <a:sym typeface="Century Schoolbook"/>
              </a:rPr>
              <a:t>Adverse effects:</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Can lead to localized skin sensitivity and irritation</a:t>
            </a:r>
            <a:endParaRPr/>
          </a:p>
          <a:p>
            <a:pPr indent="0" lvl="0" marL="0" marR="0" rtl="0" algn="just">
              <a:lnSpc>
                <a:spcPct val="150000"/>
              </a:lnSpc>
              <a:spcBef>
                <a:spcPts val="0"/>
              </a:spcBef>
              <a:spcAft>
                <a:spcPts val="0"/>
              </a:spcAft>
              <a:buClr>
                <a:schemeClr val="accent1"/>
              </a:buClr>
              <a:buSzPts val="1600"/>
              <a:buFont typeface="Arial"/>
              <a:buNone/>
            </a:pPr>
            <a:r>
              <a:t/>
            </a:r>
            <a:endParaRPr b="0" i="0" sz="1600" u="none" cap="none" strike="noStrike">
              <a:solidFill>
                <a:srgbClr val="AA6D82"/>
              </a:solidFill>
              <a:latin typeface="Century Schoolbook"/>
              <a:ea typeface="Century Schoolbook"/>
              <a:cs typeface="Century Schoolbook"/>
              <a:sym typeface="Century Schoolbook"/>
            </a:endParaRPr>
          </a:p>
        </p:txBody>
      </p:sp>
      <p:pic>
        <p:nvPicPr>
          <p:cNvPr id="449" name="Shape 449"/>
          <p:cNvPicPr preferRelativeResize="0"/>
          <p:nvPr/>
        </p:nvPicPr>
        <p:blipFill rotWithShape="1">
          <a:blip r:embed="rId3">
            <a:alphaModFix/>
          </a:blip>
          <a:srcRect b="0" l="0" r="0" t="0"/>
          <a:stretch/>
        </p:blipFill>
        <p:spPr>
          <a:xfrm>
            <a:off x="6781800" y="3028950"/>
            <a:ext cx="1676400" cy="1272750"/>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Shape 454"/>
          <p:cNvSpPr txBox="1"/>
          <p:nvPr>
            <p:ph type="title"/>
          </p:nvPr>
        </p:nvSpPr>
        <p:spPr>
          <a:xfrm>
            <a:off x="0" y="0"/>
            <a:ext cx="9144000" cy="841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Nicotine replacement therapy:</a:t>
            </a:r>
            <a:endParaRPr/>
          </a:p>
        </p:txBody>
      </p:sp>
      <p:sp>
        <p:nvSpPr>
          <p:cNvPr id="455" name="Shape 455"/>
          <p:cNvSpPr txBox="1"/>
          <p:nvPr/>
        </p:nvSpPr>
        <p:spPr>
          <a:xfrm>
            <a:off x="533400" y="1047750"/>
            <a:ext cx="8077200" cy="3524518"/>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chemeClr val="accent4"/>
              </a:buClr>
              <a:buSzPts val="1600"/>
              <a:buFont typeface="Arial"/>
              <a:buNone/>
            </a:pPr>
            <a:r>
              <a:rPr b="1" i="0" lang="en-US" sz="1600" u="sng" cap="none" strike="noStrike">
                <a:solidFill>
                  <a:schemeClr val="accent4"/>
                </a:solidFill>
                <a:latin typeface="Century Schoolbook"/>
                <a:ea typeface="Century Schoolbook"/>
                <a:cs typeface="Century Schoolbook"/>
                <a:sym typeface="Century Schoolbook"/>
              </a:rPr>
              <a:t>Nicotine gum:</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It cause a gradual rising and falling of nicotine levels throughout the day. </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Used in place of smoking when the patient craves nicotine.</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Appropriate patient education is required for optimal use of the nicotine gum “chewing and parking”.</a:t>
            </a:r>
            <a:endParaRPr b="0" i="0" sz="16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600"/>
              <a:buFont typeface="Arial"/>
              <a:buNone/>
            </a:pPr>
            <a:r>
              <a:t/>
            </a:r>
            <a:endParaRPr b="1" i="0" sz="16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600"/>
              <a:buFont typeface="Arial"/>
              <a:buNone/>
            </a:pPr>
            <a:r>
              <a:rPr b="1" i="0" lang="en-US" sz="1600" u="none" cap="none" strike="noStrike">
                <a:solidFill>
                  <a:schemeClr val="accent1"/>
                </a:solidFill>
                <a:latin typeface="Century Schoolbook"/>
                <a:ea typeface="Century Schoolbook"/>
                <a:cs typeface="Century Schoolbook"/>
                <a:sym typeface="Century Schoolbook"/>
              </a:rPr>
              <a:t>Adverse effects:</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Sore mouth, throat or jaw, hiccups, dyspepsia, nausea, </a:t>
            </a:r>
            <a:endParaRPr b="0" i="0" sz="16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flatulence and gastrointestinal discomfort.</a:t>
            </a:r>
            <a:endParaRPr/>
          </a:p>
          <a:p>
            <a:pPr indent="0" lvl="0" marL="0" marR="0" rtl="0" algn="just">
              <a:lnSpc>
                <a:spcPct val="150000"/>
              </a:lnSpc>
              <a:spcBef>
                <a:spcPts val="0"/>
              </a:spcBef>
              <a:spcAft>
                <a:spcPts val="0"/>
              </a:spcAft>
              <a:buClr>
                <a:schemeClr val="accent1"/>
              </a:buClr>
              <a:buSzPts val="1600"/>
              <a:buFont typeface="Arial"/>
              <a:buNone/>
            </a:pPr>
            <a:r>
              <a:t/>
            </a:r>
            <a:endParaRPr b="0" i="0" sz="1600" u="none" cap="none" strike="noStrike">
              <a:solidFill>
                <a:srgbClr val="AA6D82"/>
              </a:solidFill>
              <a:latin typeface="Century Schoolbook"/>
              <a:ea typeface="Century Schoolbook"/>
              <a:cs typeface="Century Schoolbook"/>
              <a:sym typeface="Century Schoolbook"/>
            </a:endParaRPr>
          </a:p>
        </p:txBody>
      </p:sp>
      <p:pic>
        <p:nvPicPr>
          <p:cNvPr id="456" name="Shape 456"/>
          <p:cNvPicPr preferRelativeResize="0"/>
          <p:nvPr/>
        </p:nvPicPr>
        <p:blipFill rotWithShape="1">
          <a:blip r:embed="rId3">
            <a:alphaModFix/>
          </a:blip>
          <a:srcRect b="0" l="0" r="0" t="0"/>
          <a:stretch/>
        </p:blipFill>
        <p:spPr>
          <a:xfrm>
            <a:off x="6553200" y="2800351"/>
            <a:ext cx="1600200" cy="1771918"/>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Shape 138"/>
          <p:cNvSpPr txBox="1"/>
          <p:nvPr>
            <p:ph type="title"/>
          </p:nvPr>
        </p:nvSpPr>
        <p:spPr>
          <a:xfrm>
            <a:off x="311700" y="1200150"/>
            <a:ext cx="8520600" cy="2667000"/>
          </a:xfrm>
          <a:prstGeom prst="rect">
            <a:avLst/>
          </a:prstGeom>
          <a:noFill/>
          <a:ln>
            <a:noFill/>
          </a:ln>
        </p:spPr>
        <p:txBody>
          <a:bodyPr anchorCtr="0" anchor="ctr" bIns="91425" lIns="91425" spcFirstLastPara="1" rIns="91425" wrap="square" tIns="91425">
            <a:noAutofit/>
          </a:bodyPr>
          <a:lstStyle/>
          <a:p>
            <a:pPr indent="-396875" lvl="0" marL="409575" marR="0" rtl="0" algn="l">
              <a:lnSpc>
                <a:spcPct val="90000"/>
              </a:lnSpc>
              <a:spcBef>
                <a:spcPts val="0"/>
              </a:spcBef>
              <a:spcAft>
                <a:spcPts val="0"/>
              </a:spcAft>
              <a:buClr>
                <a:schemeClr val="accent1"/>
              </a:buClr>
              <a:buSzPts val="3600"/>
              <a:buFont typeface="Century Schoolbook"/>
              <a:buNone/>
            </a:pPr>
            <a:r>
              <a:rPr b="1" i="0" lang="en-US" sz="2400" u="none" cap="none" strike="noStrike">
                <a:solidFill>
                  <a:schemeClr val="accent1"/>
                </a:solidFill>
                <a:latin typeface="Century Schoolbook"/>
                <a:ea typeface="Century Schoolbook"/>
                <a:cs typeface="Century Schoolbook"/>
                <a:sym typeface="Century Schoolbook"/>
              </a:rPr>
              <a:t>3- When it is contraindicated to use Bupropion?</a:t>
            </a:r>
            <a:br>
              <a:rPr b="1" i="0" lang="en-US" sz="2400" u="none" cap="none" strike="noStrike">
                <a:solidFill>
                  <a:schemeClr val="accent1"/>
                </a:solidFill>
                <a:latin typeface="Century Schoolbook"/>
                <a:ea typeface="Century Schoolbook"/>
                <a:cs typeface="Century Schoolbook"/>
                <a:sym typeface="Century Schoolbook"/>
              </a:rPr>
            </a:br>
            <a:br>
              <a:rPr b="1" i="0" lang="en-US" sz="2400" u="none" cap="none" strike="noStrike">
                <a:solidFill>
                  <a:schemeClr val="accent1"/>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A. Heart disease</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B. Seizure</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C. Kidney stones</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D. Peptic ulcer</a:t>
            </a:r>
            <a:endParaRPr b="0" i="0" sz="2400" u="none" cap="none" strike="noStrike">
              <a:solidFill>
                <a:srgbClr val="AA6D82"/>
              </a:solidFill>
              <a:latin typeface="Century Schoolbook"/>
              <a:ea typeface="Century Schoolbook"/>
              <a:cs typeface="Century Schoolbook"/>
              <a:sym typeface="Century Schoolbook"/>
            </a:endParaRPr>
          </a:p>
        </p:txBody>
      </p:sp>
      <p:sp>
        <p:nvSpPr>
          <p:cNvPr id="139" name="Shape 139"/>
          <p:cNvSpPr txBox="1"/>
          <p:nvPr/>
        </p:nvSpPr>
        <p:spPr>
          <a:xfrm>
            <a:off x="311700" y="285750"/>
            <a:ext cx="85206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28181D"/>
              </a:buClr>
              <a:buSzPts val="3600"/>
              <a:buFont typeface="Arial"/>
              <a:buNone/>
            </a:pPr>
            <a:r>
              <a:rPr b="1" i="1" lang="en-US" sz="3600" u="none" cap="none" strike="noStrike">
                <a:solidFill>
                  <a:srgbClr val="28181D"/>
                </a:solidFill>
                <a:latin typeface="Century Schoolbook"/>
                <a:ea typeface="Century Schoolbook"/>
                <a:cs typeface="Century Schoolbook"/>
                <a:sym typeface="Century Schoolbook"/>
              </a:rPr>
              <a:t>MCQs</a:t>
            </a:r>
            <a:endParaRPr b="1" i="1" sz="3600" u="none" cap="none" strike="noStrike">
              <a:solidFill>
                <a:srgbClr val="28181D"/>
              </a:solidFill>
              <a:latin typeface="Century Schoolbook"/>
              <a:ea typeface="Century Schoolbook"/>
              <a:cs typeface="Century Schoolbook"/>
              <a:sym typeface="Century Schoolbook"/>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Shape 461"/>
          <p:cNvSpPr txBox="1"/>
          <p:nvPr>
            <p:ph type="title"/>
          </p:nvPr>
        </p:nvSpPr>
        <p:spPr>
          <a:xfrm>
            <a:off x="0" y="0"/>
            <a:ext cx="9144000" cy="841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Nicotine replacement therapy:</a:t>
            </a:r>
            <a:endParaRPr/>
          </a:p>
        </p:txBody>
      </p:sp>
      <p:sp>
        <p:nvSpPr>
          <p:cNvPr id="462" name="Shape 462"/>
          <p:cNvSpPr txBox="1"/>
          <p:nvPr/>
        </p:nvSpPr>
        <p:spPr>
          <a:xfrm>
            <a:off x="533400" y="1047750"/>
            <a:ext cx="8077200" cy="3524518"/>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chemeClr val="accent4"/>
              </a:buClr>
              <a:buSzPts val="1600"/>
              <a:buFont typeface="Arial"/>
              <a:buNone/>
            </a:pPr>
            <a:r>
              <a:rPr b="1" i="0" lang="en-US" sz="1600" u="sng" cap="none" strike="noStrike">
                <a:solidFill>
                  <a:schemeClr val="accent4"/>
                </a:solidFill>
                <a:latin typeface="Century Schoolbook"/>
                <a:ea typeface="Century Schoolbook"/>
                <a:cs typeface="Century Schoolbook"/>
                <a:sym typeface="Century Schoolbook"/>
              </a:rPr>
              <a:t>Nicotine nasal spray:</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It is used in place of smoking when the patient craves nicotine.</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Plasma nicotine levels peak within 10 minutes and are about two-thirds those of cigarette (fast absorption).</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Its available for prescription use only.</a:t>
            </a:r>
            <a:endParaRPr/>
          </a:p>
          <a:p>
            <a:pPr indent="0" lvl="0" marL="0" marR="0" rtl="0" algn="just">
              <a:lnSpc>
                <a:spcPct val="150000"/>
              </a:lnSpc>
              <a:spcBef>
                <a:spcPts val="0"/>
              </a:spcBef>
              <a:spcAft>
                <a:spcPts val="0"/>
              </a:spcAft>
              <a:buClr>
                <a:schemeClr val="accent1"/>
              </a:buClr>
              <a:buSzPts val="1600"/>
              <a:buFont typeface="Arial"/>
              <a:buNone/>
            </a:pPr>
            <a:r>
              <a:t/>
            </a:r>
            <a:endParaRPr b="0" i="0" sz="16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600"/>
              <a:buFont typeface="Arial"/>
              <a:buNone/>
            </a:pPr>
            <a:r>
              <a:rPr b="1" i="0" lang="en-US" sz="1600" u="none" cap="none" strike="noStrike">
                <a:solidFill>
                  <a:schemeClr val="accent1"/>
                </a:solidFill>
                <a:latin typeface="Century Schoolbook"/>
                <a:ea typeface="Century Schoolbook"/>
                <a:cs typeface="Century Schoolbook"/>
                <a:sym typeface="Century Schoolbook"/>
              </a:rPr>
              <a:t>Adverse effects:</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Headache, burning, rhinitis, watering eyes, </a:t>
            </a:r>
            <a:endParaRPr b="0" i="0" sz="16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nasal or throat irritation, sneezing and coughing. </a:t>
            </a:r>
            <a:endParaRPr/>
          </a:p>
          <a:p>
            <a:pPr indent="0" lvl="0" marL="0" marR="0" rtl="0" algn="just">
              <a:lnSpc>
                <a:spcPct val="150000"/>
              </a:lnSpc>
              <a:spcBef>
                <a:spcPts val="0"/>
              </a:spcBef>
              <a:spcAft>
                <a:spcPts val="0"/>
              </a:spcAft>
              <a:buClr>
                <a:schemeClr val="accent1"/>
              </a:buClr>
              <a:buSzPts val="1600"/>
              <a:buFont typeface="Arial"/>
              <a:buNone/>
            </a:pPr>
            <a:r>
              <a:t/>
            </a:r>
            <a:endParaRPr b="0" i="0" sz="1600" u="none" cap="none" strike="noStrike">
              <a:solidFill>
                <a:srgbClr val="AA6D82"/>
              </a:solidFill>
              <a:latin typeface="Century Schoolbook"/>
              <a:ea typeface="Century Schoolbook"/>
              <a:cs typeface="Century Schoolbook"/>
              <a:sym typeface="Century Schoolbook"/>
            </a:endParaRPr>
          </a:p>
        </p:txBody>
      </p:sp>
      <p:pic>
        <p:nvPicPr>
          <p:cNvPr id="463" name="Shape 463"/>
          <p:cNvPicPr preferRelativeResize="0"/>
          <p:nvPr/>
        </p:nvPicPr>
        <p:blipFill rotWithShape="1">
          <a:blip r:embed="rId3">
            <a:alphaModFix/>
          </a:blip>
          <a:srcRect b="0" l="0" r="0" t="0"/>
          <a:stretch/>
        </p:blipFill>
        <p:spPr>
          <a:xfrm>
            <a:off x="6172200" y="2784032"/>
            <a:ext cx="1874900" cy="1739900"/>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sp>
        <p:nvSpPr>
          <p:cNvPr id="468" name="Shape 468"/>
          <p:cNvSpPr txBox="1"/>
          <p:nvPr>
            <p:ph type="title"/>
          </p:nvPr>
        </p:nvSpPr>
        <p:spPr>
          <a:xfrm>
            <a:off x="0" y="0"/>
            <a:ext cx="9144000" cy="841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Nicotine replacement therapy:</a:t>
            </a:r>
            <a:endParaRPr/>
          </a:p>
        </p:txBody>
      </p:sp>
      <p:sp>
        <p:nvSpPr>
          <p:cNvPr id="469" name="Shape 469"/>
          <p:cNvSpPr txBox="1"/>
          <p:nvPr/>
        </p:nvSpPr>
        <p:spPr>
          <a:xfrm>
            <a:off x="533400" y="836605"/>
            <a:ext cx="8077200" cy="3524518"/>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chemeClr val="accent4"/>
              </a:buClr>
              <a:buSzPts val="1600"/>
              <a:buFont typeface="Arial"/>
              <a:buNone/>
            </a:pPr>
            <a:r>
              <a:rPr b="1" i="0" lang="en-US" sz="1600" u="sng" cap="none" strike="noStrike">
                <a:solidFill>
                  <a:schemeClr val="accent4"/>
                </a:solidFill>
                <a:latin typeface="Century Schoolbook"/>
                <a:ea typeface="Century Schoolbook"/>
                <a:cs typeface="Century Schoolbook"/>
                <a:sym typeface="Century Schoolbook"/>
              </a:rPr>
              <a:t>Nicotine inhaler:</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The best choice for smokers that need a change for the hand to mouth behavior, and the tactile/sensory stimulation that cigarettes provide.</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The device does not deliver nicotine to the lungs. </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It is also effective as a combination therapy with other NRT agents and bupropion. • Its available for prescription use only.</a:t>
            </a:r>
            <a:endParaRPr/>
          </a:p>
          <a:p>
            <a:pPr indent="0" lvl="0" marL="0" marR="0" rtl="0" algn="just">
              <a:lnSpc>
                <a:spcPct val="150000"/>
              </a:lnSpc>
              <a:spcBef>
                <a:spcPts val="0"/>
              </a:spcBef>
              <a:spcAft>
                <a:spcPts val="0"/>
              </a:spcAft>
              <a:buClr>
                <a:schemeClr val="accent1"/>
              </a:buClr>
              <a:buSzPts val="1600"/>
              <a:buFont typeface="Arial"/>
              <a:buNone/>
            </a:pPr>
            <a:r>
              <a:rPr b="0" i="0" lang="en-US" sz="1600" u="none" cap="none" strike="noStrike">
                <a:solidFill>
                  <a:schemeClr val="accent1"/>
                </a:solidFill>
                <a:latin typeface="Century Schoolbook"/>
                <a:ea typeface="Century Schoolbook"/>
                <a:cs typeface="Century Schoolbook"/>
                <a:sym typeface="Century Schoolbook"/>
              </a:rPr>
              <a:t>• It is contraindicated with </a:t>
            </a:r>
            <a:r>
              <a:rPr b="0" i="0" lang="en-US" sz="1600" u="none" cap="none" strike="noStrike">
                <a:solidFill>
                  <a:srgbClr val="C64439"/>
                </a:solidFill>
                <a:latin typeface="Century Schoolbook"/>
                <a:ea typeface="Century Schoolbook"/>
                <a:cs typeface="Century Schoolbook"/>
                <a:sym typeface="Century Schoolbook"/>
              </a:rPr>
              <a:t>bronchospastic disease.?</a:t>
            </a:r>
            <a:endParaRPr/>
          </a:p>
          <a:p>
            <a:pPr indent="0" lvl="0" marL="0" marR="0" rtl="0" algn="just">
              <a:lnSpc>
                <a:spcPct val="150000"/>
              </a:lnSpc>
              <a:spcBef>
                <a:spcPts val="0"/>
              </a:spcBef>
              <a:spcAft>
                <a:spcPts val="0"/>
              </a:spcAft>
              <a:buClr>
                <a:schemeClr val="accent1"/>
              </a:buClr>
              <a:buSzPts val="1600"/>
              <a:buFont typeface="Arial"/>
              <a:buNone/>
            </a:pPr>
            <a:r>
              <a:t/>
            </a:r>
            <a:endParaRPr b="0" i="0" sz="1600" u="none" cap="none" strike="noStrike">
              <a:solidFill>
                <a:schemeClr val="accent1"/>
              </a:solidFill>
              <a:latin typeface="Century Schoolbook"/>
              <a:ea typeface="Century Schoolbook"/>
              <a:cs typeface="Century Schoolbook"/>
              <a:sym typeface="Century Schoolbook"/>
            </a:endParaRPr>
          </a:p>
        </p:txBody>
      </p:sp>
      <p:pic>
        <p:nvPicPr>
          <p:cNvPr id="470" name="Shape 470"/>
          <p:cNvPicPr preferRelativeResize="0"/>
          <p:nvPr/>
        </p:nvPicPr>
        <p:blipFill rotWithShape="1">
          <a:blip r:embed="rId3">
            <a:alphaModFix/>
          </a:blip>
          <a:srcRect b="0" l="0" r="0" t="0"/>
          <a:stretch/>
        </p:blipFill>
        <p:spPr>
          <a:xfrm>
            <a:off x="6629400" y="3333750"/>
            <a:ext cx="1676400" cy="1645227"/>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Shape 475"/>
          <p:cNvSpPr txBox="1"/>
          <p:nvPr>
            <p:ph type="title"/>
          </p:nvPr>
        </p:nvSpPr>
        <p:spPr>
          <a:xfrm>
            <a:off x="0" y="0"/>
            <a:ext cx="9144000" cy="841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Bupropion (antidepressant ):</a:t>
            </a:r>
            <a:endParaRPr b="1" i="0" sz="2000" u="none" cap="none" strike="noStrike">
              <a:solidFill>
                <a:schemeClr val="lt1"/>
              </a:solidFill>
              <a:latin typeface="Century Schoolbook"/>
              <a:ea typeface="Century Schoolbook"/>
              <a:cs typeface="Century Schoolbook"/>
              <a:sym typeface="Century Schoolbook"/>
            </a:endParaRPr>
          </a:p>
        </p:txBody>
      </p:sp>
      <p:sp>
        <p:nvSpPr>
          <p:cNvPr id="476" name="Shape 476"/>
          <p:cNvSpPr txBox="1"/>
          <p:nvPr/>
        </p:nvSpPr>
        <p:spPr>
          <a:xfrm>
            <a:off x="533400" y="971550"/>
            <a:ext cx="8077200" cy="3524518"/>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chemeClr val="accent1"/>
              </a:buClr>
              <a:buSzPts val="1400"/>
              <a:buFont typeface="Arial"/>
              <a:buNone/>
            </a:pPr>
            <a:r>
              <a:rPr b="0" i="0" lang="en-US" sz="1400" u="none" cap="none" strike="noStrike">
                <a:solidFill>
                  <a:schemeClr val="accent1"/>
                </a:solidFill>
                <a:latin typeface="Century Schoolbook"/>
                <a:ea typeface="Century Schoolbook"/>
                <a:cs typeface="Century Schoolbook"/>
                <a:sym typeface="Century Schoolbook"/>
              </a:rPr>
              <a:t>• Bupropion is well known as an antidepressant, but clinician noted that it had a specific effect on nicotine craving.</a:t>
            </a:r>
            <a:endParaRPr/>
          </a:p>
          <a:p>
            <a:pPr indent="0" lvl="0" marL="0" marR="0" rtl="0" algn="just">
              <a:lnSpc>
                <a:spcPct val="150000"/>
              </a:lnSpc>
              <a:spcBef>
                <a:spcPts val="0"/>
              </a:spcBef>
              <a:spcAft>
                <a:spcPts val="0"/>
              </a:spcAft>
              <a:buClr>
                <a:schemeClr val="accent1"/>
              </a:buClr>
              <a:buSzPts val="1400"/>
              <a:buFont typeface="Arial"/>
              <a:buNone/>
            </a:pPr>
            <a:r>
              <a:rPr b="0" i="0" lang="en-US" sz="1400" u="none" cap="none" strike="noStrike">
                <a:solidFill>
                  <a:schemeClr val="accent1"/>
                </a:solidFill>
                <a:latin typeface="Century Schoolbook"/>
                <a:ea typeface="Century Schoolbook"/>
                <a:cs typeface="Century Schoolbook"/>
                <a:sym typeface="Century Schoolbook"/>
              </a:rPr>
              <a:t>• It inhibits both noradrenergic and dopaminergic uptake.</a:t>
            </a:r>
            <a:endParaRPr/>
          </a:p>
          <a:p>
            <a:pPr indent="0" lvl="0" marL="0" marR="0" rtl="0" algn="just">
              <a:lnSpc>
                <a:spcPct val="150000"/>
              </a:lnSpc>
              <a:spcBef>
                <a:spcPts val="0"/>
              </a:spcBef>
              <a:spcAft>
                <a:spcPts val="0"/>
              </a:spcAft>
              <a:buClr>
                <a:schemeClr val="accent1"/>
              </a:buClr>
              <a:buSzPts val="1400"/>
              <a:buFont typeface="Arial"/>
              <a:buNone/>
            </a:pPr>
            <a:r>
              <a:rPr b="0" i="0" lang="en-US" sz="1400" u="none" cap="none" strike="noStrike">
                <a:solidFill>
                  <a:schemeClr val="accent1"/>
                </a:solidFill>
                <a:latin typeface="Century Schoolbook"/>
                <a:ea typeface="Century Schoolbook"/>
                <a:cs typeface="Century Schoolbook"/>
                <a:sym typeface="Century Schoolbook"/>
              </a:rPr>
              <a:t>• Decrease weight gain associated with smoking cessation</a:t>
            </a:r>
            <a:endParaRPr/>
          </a:p>
          <a:p>
            <a:pPr indent="0" lvl="0" marL="0" marR="0" rtl="0" algn="just">
              <a:lnSpc>
                <a:spcPct val="150000"/>
              </a:lnSpc>
              <a:spcBef>
                <a:spcPts val="0"/>
              </a:spcBef>
              <a:spcAft>
                <a:spcPts val="0"/>
              </a:spcAft>
              <a:buClr>
                <a:schemeClr val="accent1"/>
              </a:buClr>
              <a:buSzPts val="1400"/>
              <a:buFont typeface="Arial"/>
              <a:buNone/>
            </a:pPr>
            <a:r>
              <a:rPr b="0" i="0" lang="en-US" sz="1400" u="none" cap="none" strike="noStrike">
                <a:solidFill>
                  <a:schemeClr val="accent1"/>
                </a:solidFill>
                <a:latin typeface="Century Schoolbook"/>
                <a:ea typeface="Century Schoolbook"/>
                <a:cs typeface="Century Schoolbook"/>
                <a:sym typeface="Century Schoolbook"/>
              </a:rPr>
              <a:t>• Bupropion is most effective in combination therapy. </a:t>
            </a:r>
            <a:endParaRPr/>
          </a:p>
          <a:p>
            <a:pPr indent="0" lvl="0" marL="0" marR="0" rtl="0" algn="just">
              <a:lnSpc>
                <a:spcPct val="15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400"/>
              <a:buFont typeface="Arial"/>
              <a:buNone/>
            </a:pPr>
            <a:r>
              <a:rPr b="1" i="0" lang="en-US" sz="1400" u="none" cap="none" strike="noStrike">
                <a:solidFill>
                  <a:schemeClr val="accent1"/>
                </a:solidFill>
                <a:latin typeface="Century Schoolbook"/>
                <a:ea typeface="Century Schoolbook"/>
                <a:cs typeface="Century Schoolbook"/>
                <a:sym typeface="Century Schoolbook"/>
              </a:rPr>
              <a:t>Adverse effects:</a:t>
            </a:r>
            <a:endParaRPr/>
          </a:p>
          <a:p>
            <a:pPr indent="0" lvl="0" marL="0" marR="0" rtl="0" algn="just">
              <a:lnSpc>
                <a:spcPct val="150000"/>
              </a:lnSpc>
              <a:spcBef>
                <a:spcPts val="0"/>
              </a:spcBef>
              <a:spcAft>
                <a:spcPts val="0"/>
              </a:spcAft>
              <a:buClr>
                <a:srgbClr val="73413E"/>
              </a:buClr>
              <a:buSzPts val="1400"/>
              <a:buFont typeface="Arial"/>
              <a:buNone/>
            </a:pPr>
            <a:r>
              <a:rPr b="0" i="0" lang="en-US" sz="1400" u="none" cap="none" strike="noStrike">
                <a:solidFill>
                  <a:srgbClr val="73413E"/>
                </a:solidFill>
                <a:latin typeface="Century Schoolbook"/>
                <a:ea typeface="Century Schoolbook"/>
                <a:cs typeface="Century Schoolbook"/>
                <a:sym typeface="Century Schoolbook"/>
              </a:rPr>
              <a:t>Insomnia, nausea and dry mouth </a:t>
            </a:r>
            <a:endParaRPr/>
          </a:p>
          <a:p>
            <a:pPr indent="0" lvl="0" marL="0" marR="0" rtl="0" algn="just">
              <a:lnSpc>
                <a:spcPct val="150000"/>
              </a:lnSpc>
              <a:spcBef>
                <a:spcPts val="0"/>
              </a:spcBef>
              <a:spcAft>
                <a:spcPts val="0"/>
              </a:spcAft>
              <a:buClr>
                <a:schemeClr val="accent1"/>
              </a:buClr>
              <a:buSzPts val="1400"/>
              <a:buFont typeface="Arial"/>
              <a:buNone/>
            </a:pPr>
            <a:r>
              <a:rPr b="1" i="0" lang="en-US" sz="1400" u="none" cap="none" strike="noStrike">
                <a:solidFill>
                  <a:schemeClr val="accent1"/>
                </a:solidFill>
                <a:latin typeface="Century Schoolbook"/>
                <a:ea typeface="Century Schoolbook"/>
                <a:cs typeface="Century Schoolbook"/>
                <a:sym typeface="Century Schoolbook"/>
              </a:rPr>
              <a:t>Contraindication:</a:t>
            </a:r>
            <a:endParaRPr/>
          </a:p>
          <a:p>
            <a:pPr indent="0" lvl="0" marL="0" marR="0" rtl="0" algn="just">
              <a:lnSpc>
                <a:spcPct val="150000"/>
              </a:lnSpc>
              <a:spcBef>
                <a:spcPts val="0"/>
              </a:spcBef>
              <a:spcAft>
                <a:spcPts val="0"/>
              </a:spcAft>
              <a:buClr>
                <a:srgbClr val="73413E"/>
              </a:buClr>
              <a:buSzPts val="1400"/>
              <a:buFont typeface="Arial"/>
              <a:buNone/>
            </a:pPr>
            <a:r>
              <a:rPr b="0" i="0" lang="en-US" sz="1400" u="none" cap="none" strike="noStrike">
                <a:solidFill>
                  <a:srgbClr val="73413E"/>
                </a:solidFill>
                <a:latin typeface="Century Schoolbook"/>
                <a:ea typeface="Century Schoolbook"/>
                <a:cs typeface="Century Schoolbook"/>
                <a:sym typeface="Century Schoolbook"/>
              </a:rPr>
              <a:t>Patients with a history of seizures or conditions that predispose to seizure, </a:t>
            </a:r>
            <a:endParaRPr/>
          </a:p>
          <a:p>
            <a:pPr indent="0" lvl="0" marL="0" marR="0" rtl="0" algn="just">
              <a:lnSpc>
                <a:spcPct val="150000"/>
              </a:lnSpc>
              <a:spcBef>
                <a:spcPts val="0"/>
              </a:spcBef>
              <a:spcAft>
                <a:spcPts val="0"/>
              </a:spcAft>
              <a:buClr>
                <a:srgbClr val="73413E"/>
              </a:buClr>
              <a:buSzPts val="1400"/>
              <a:buFont typeface="Arial"/>
              <a:buNone/>
            </a:pPr>
            <a:r>
              <a:rPr b="0" i="0" lang="en-US" sz="1400" u="none" cap="none" strike="noStrike">
                <a:solidFill>
                  <a:srgbClr val="73413E"/>
                </a:solidFill>
                <a:latin typeface="Century Schoolbook"/>
                <a:ea typeface="Century Schoolbook"/>
                <a:cs typeface="Century Schoolbook"/>
                <a:sym typeface="Century Schoolbook"/>
              </a:rPr>
              <a:t>pregnancy ,breast feeding and young people under 18.</a:t>
            </a:r>
            <a:endParaRPr/>
          </a:p>
        </p:txBody>
      </p:sp>
      <p:pic>
        <p:nvPicPr>
          <p:cNvPr id="477" name="Shape 477"/>
          <p:cNvPicPr preferRelativeResize="0"/>
          <p:nvPr/>
        </p:nvPicPr>
        <p:blipFill rotWithShape="1">
          <a:blip r:embed="rId3">
            <a:alphaModFix/>
          </a:blip>
          <a:srcRect b="0" l="0" r="0" t="0"/>
          <a:stretch/>
        </p:blipFill>
        <p:spPr>
          <a:xfrm>
            <a:off x="7175500" y="3486150"/>
            <a:ext cx="1282700" cy="113966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Shape 482"/>
          <p:cNvSpPr txBox="1"/>
          <p:nvPr>
            <p:ph type="title"/>
          </p:nvPr>
        </p:nvSpPr>
        <p:spPr>
          <a:xfrm>
            <a:off x="0" y="0"/>
            <a:ext cx="9144000" cy="841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Varenicline:</a:t>
            </a:r>
            <a:endParaRPr b="1" i="0" sz="2000" u="none" cap="none" strike="noStrike">
              <a:solidFill>
                <a:schemeClr val="lt1"/>
              </a:solidFill>
              <a:latin typeface="Century Schoolbook"/>
              <a:ea typeface="Century Schoolbook"/>
              <a:cs typeface="Century Schoolbook"/>
              <a:sym typeface="Century Schoolbook"/>
            </a:endParaRPr>
          </a:p>
        </p:txBody>
      </p:sp>
      <p:sp>
        <p:nvSpPr>
          <p:cNvPr id="483" name="Shape 483"/>
          <p:cNvSpPr txBox="1"/>
          <p:nvPr/>
        </p:nvSpPr>
        <p:spPr>
          <a:xfrm>
            <a:off x="533400" y="971550"/>
            <a:ext cx="8077200" cy="3524518"/>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chemeClr val="accent1"/>
              </a:buClr>
              <a:buSzPts val="1400"/>
              <a:buFont typeface="Arial"/>
              <a:buNone/>
            </a:pPr>
            <a:r>
              <a:rPr b="0" i="0" lang="en-US" sz="1400" u="none" cap="none" strike="noStrike">
                <a:solidFill>
                  <a:schemeClr val="accent1"/>
                </a:solidFill>
                <a:latin typeface="Century Schoolbook"/>
                <a:ea typeface="Century Schoolbook"/>
                <a:cs typeface="Century Schoolbook"/>
                <a:sym typeface="Century Schoolbook"/>
              </a:rPr>
              <a:t>• A selective nicotinic receptor partial agonist. </a:t>
            </a:r>
            <a:endParaRPr b="0" i="0" sz="14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400"/>
              <a:buFont typeface="Arial"/>
              <a:buNone/>
            </a:pPr>
            <a:r>
              <a:rPr b="0" i="0" lang="en-US" sz="1400" u="none" cap="none" strike="noStrike">
                <a:solidFill>
                  <a:schemeClr val="accent1"/>
                </a:solidFill>
                <a:latin typeface="Century Schoolbook"/>
                <a:ea typeface="Century Schoolbook"/>
                <a:cs typeface="Century Schoolbook"/>
                <a:sym typeface="Century Schoolbook"/>
              </a:rPr>
              <a:t>• It designed to bind to same receptor sites as nicotine it alleviates withdrawal symptoms related to quitting smoking but the drug also blocks the rewarding effects of nicotine. </a:t>
            </a:r>
            <a:endParaRPr b="0" i="0" sz="14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400"/>
              <a:buFont typeface="Arial"/>
              <a:buNone/>
            </a:pPr>
            <a:r>
              <a:rPr b="0" i="0" lang="en-US" sz="1400" u="none" cap="none" strike="noStrike">
                <a:solidFill>
                  <a:schemeClr val="accent1"/>
                </a:solidFill>
                <a:latin typeface="Century Schoolbook"/>
                <a:ea typeface="Century Schoolbook"/>
                <a:cs typeface="Century Schoolbook"/>
                <a:sym typeface="Century Schoolbook"/>
              </a:rPr>
              <a:t>•The person sets a date to stop smoking, and starts taking varenicline tablets 1 or 2 weeks before this date. </a:t>
            </a:r>
            <a:endParaRPr b="0" i="0" sz="1400" u="none" cap="none" strike="noStrike">
              <a:solidFill>
                <a:schemeClr val="accent1"/>
              </a:solidFill>
              <a:latin typeface="Century Schoolbook"/>
              <a:ea typeface="Century Schoolbook"/>
              <a:cs typeface="Century Schoolbook"/>
              <a:sym typeface="Century Schoolbook"/>
            </a:endParaRPr>
          </a:p>
          <a:p>
            <a:pPr indent="-196850" lvl="0" marL="285750" marR="0" rtl="0" algn="just">
              <a:lnSpc>
                <a:spcPct val="150000"/>
              </a:lnSpc>
              <a:spcBef>
                <a:spcPts val="0"/>
              </a:spcBef>
              <a:spcAft>
                <a:spcPts val="0"/>
              </a:spcAft>
              <a:buClr>
                <a:schemeClr val="accent1"/>
              </a:buClr>
              <a:buSzPts val="1400"/>
              <a:buFont typeface="Arial"/>
              <a:buNone/>
            </a:pPr>
            <a:r>
              <a:t/>
            </a:r>
            <a:endParaRPr b="0" i="0" sz="14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1400"/>
              <a:buFont typeface="Arial"/>
              <a:buNone/>
            </a:pPr>
            <a:r>
              <a:rPr b="1" i="0" lang="en-US" sz="1400" u="none" cap="none" strike="noStrike">
                <a:solidFill>
                  <a:schemeClr val="accent1"/>
                </a:solidFill>
                <a:latin typeface="Century Schoolbook"/>
                <a:ea typeface="Century Schoolbook"/>
                <a:cs typeface="Century Schoolbook"/>
                <a:sym typeface="Century Schoolbook"/>
              </a:rPr>
              <a:t>Adverse effects:</a:t>
            </a:r>
            <a:endParaRPr/>
          </a:p>
          <a:p>
            <a:pPr indent="0" lvl="0" marL="0" marR="0" rtl="0" algn="just">
              <a:lnSpc>
                <a:spcPct val="150000"/>
              </a:lnSpc>
              <a:spcBef>
                <a:spcPts val="0"/>
              </a:spcBef>
              <a:spcAft>
                <a:spcPts val="0"/>
              </a:spcAft>
              <a:buClr>
                <a:srgbClr val="73413E"/>
              </a:buClr>
              <a:buSzPts val="1400"/>
              <a:buFont typeface="Arial"/>
              <a:buNone/>
            </a:pPr>
            <a:r>
              <a:rPr b="0" i="0" lang="en-US" sz="1400" u="none" cap="none" strike="noStrike">
                <a:solidFill>
                  <a:srgbClr val="73413E"/>
                </a:solidFill>
                <a:latin typeface="Century Schoolbook"/>
                <a:ea typeface="Century Schoolbook"/>
                <a:cs typeface="Century Schoolbook"/>
                <a:sym typeface="Century Schoolbook"/>
              </a:rPr>
              <a:t>Psychological effect.</a:t>
            </a:r>
            <a:endParaRPr/>
          </a:p>
          <a:p>
            <a:pPr indent="0" lvl="0" marL="0" marR="0" rtl="0" algn="just">
              <a:lnSpc>
                <a:spcPct val="150000"/>
              </a:lnSpc>
              <a:spcBef>
                <a:spcPts val="0"/>
              </a:spcBef>
              <a:spcAft>
                <a:spcPts val="0"/>
              </a:spcAft>
              <a:buClr>
                <a:srgbClr val="73413E"/>
              </a:buClr>
              <a:buSzPts val="1400"/>
              <a:buFont typeface="Arial"/>
              <a:buNone/>
            </a:pPr>
            <a:r>
              <a:rPr b="0" i="0" lang="en-US" sz="1400" u="none" cap="none" strike="noStrike">
                <a:solidFill>
                  <a:srgbClr val="73413E"/>
                </a:solidFill>
                <a:latin typeface="Century Schoolbook"/>
                <a:ea typeface="Century Schoolbook"/>
                <a:cs typeface="Century Schoolbook"/>
                <a:sym typeface="Century Schoolbook"/>
              </a:rPr>
              <a:t>Nausea, constipation, headache, insomnia, and vivid dreams </a:t>
            </a:r>
            <a:endParaRPr/>
          </a:p>
          <a:p>
            <a:pPr indent="0" lvl="0" marL="0" marR="0" rtl="0" algn="just">
              <a:lnSpc>
                <a:spcPct val="150000"/>
              </a:lnSpc>
              <a:spcBef>
                <a:spcPts val="0"/>
              </a:spcBef>
              <a:spcAft>
                <a:spcPts val="0"/>
              </a:spcAft>
              <a:buClr>
                <a:schemeClr val="accent1"/>
              </a:buClr>
              <a:buSzPts val="1400"/>
              <a:buFont typeface="Arial"/>
              <a:buNone/>
            </a:pPr>
            <a:r>
              <a:rPr b="1" i="0" lang="en-US" sz="1400" u="none" cap="none" strike="noStrike">
                <a:solidFill>
                  <a:schemeClr val="accent1"/>
                </a:solidFill>
                <a:latin typeface="Century Schoolbook"/>
                <a:ea typeface="Century Schoolbook"/>
                <a:cs typeface="Century Schoolbook"/>
                <a:sym typeface="Century Schoolbook"/>
              </a:rPr>
              <a:t>Contraindication:</a:t>
            </a:r>
            <a:endParaRPr/>
          </a:p>
          <a:p>
            <a:pPr indent="0" lvl="0" marL="0" marR="0" rtl="0" algn="just">
              <a:lnSpc>
                <a:spcPct val="150000"/>
              </a:lnSpc>
              <a:spcBef>
                <a:spcPts val="0"/>
              </a:spcBef>
              <a:spcAft>
                <a:spcPts val="0"/>
              </a:spcAft>
              <a:buClr>
                <a:srgbClr val="73413E"/>
              </a:buClr>
              <a:buSzPts val="1400"/>
              <a:buFont typeface="Arial"/>
              <a:buNone/>
            </a:pPr>
            <a:r>
              <a:rPr b="0" i="0" lang="en-US" sz="1400" u="none" cap="none" strike="noStrike">
                <a:solidFill>
                  <a:srgbClr val="73413E"/>
                </a:solidFill>
                <a:latin typeface="Century Schoolbook"/>
                <a:ea typeface="Century Schoolbook"/>
                <a:cs typeface="Century Schoolbook"/>
                <a:sym typeface="Century Schoolbook"/>
              </a:rPr>
              <a:t>Pregnancy and breast feeding, young people under 18 .</a:t>
            </a:r>
            <a:endParaRPr/>
          </a:p>
        </p:txBody>
      </p:sp>
      <p:pic>
        <p:nvPicPr>
          <p:cNvPr id="484" name="Shape 484"/>
          <p:cNvPicPr preferRelativeResize="0"/>
          <p:nvPr/>
        </p:nvPicPr>
        <p:blipFill rotWithShape="1">
          <a:blip r:embed="rId3">
            <a:alphaModFix/>
          </a:blip>
          <a:srcRect b="0" l="0" r="0" t="0"/>
          <a:stretch/>
        </p:blipFill>
        <p:spPr>
          <a:xfrm>
            <a:off x="6477000" y="3301941"/>
            <a:ext cx="1808400" cy="1201075"/>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Shape 4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lgn="l">
              <a:spcBef>
                <a:spcPts val="0"/>
              </a:spcBef>
              <a:spcAft>
                <a:spcPts val="0"/>
              </a:spcAft>
              <a:buNone/>
            </a:pPr>
            <a:r>
              <a:rPr b="1" i="0" lang="en-US" sz="2000" u="sng"/>
              <a:t>Other methods :</a:t>
            </a:r>
            <a:endParaRPr b="1" i="0" sz="2000" u="sng"/>
          </a:p>
          <a:p>
            <a:pPr indent="0" lvl="0" marL="0" rtl="0" algn="l">
              <a:spcBef>
                <a:spcPts val="1000"/>
              </a:spcBef>
              <a:spcAft>
                <a:spcPts val="0"/>
              </a:spcAft>
              <a:buClr>
                <a:schemeClr val="dk1"/>
              </a:buClr>
              <a:buSzPts val="1100"/>
              <a:buFont typeface="Arial"/>
              <a:buNone/>
            </a:pPr>
            <a:r>
              <a:t/>
            </a:r>
            <a:endParaRPr b="1" i="0" sz="2000"/>
          </a:p>
          <a:p>
            <a:pPr indent="0" lvl="0" marL="0" rtl="0" algn="l">
              <a:spcBef>
                <a:spcPts val="1000"/>
              </a:spcBef>
              <a:spcAft>
                <a:spcPts val="0"/>
              </a:spcAft>
              <a:buClr>
                <a:schemeClr val="dk1"/>
              </a:buClr>
              <a:buSzPts val="1100"/>
              <a:buFont typeface="Arial"/>
              <a:buNone/>
            </a:pPr>
            <a:r>
              <a:rPr i="0" lang="en-US" sz="2000"/>
              <a:t>•Electronic cigarettes</a:t>
            </a:r>
            <a:endParaRPr i="0" sz="2000"/>
          </a:p>
          <a:p>
            <a:pPr indent="0" lvl="0" marL="0" rtl="0" algn="l">
              <a:spcBef>
                <a:spcPts val="1000"/>
              </a:spcBef>
              <a:spcAft>
                <a:spcPts val="0"/>
              </a:spcAft>
              <a:buClr>
                <a:schemeClr val="dk1"/>
              </a:buClr>
              <a:buSzPts val="1100"/>
              <a:buFont typeface="Arial"/>
              <a:buNone/>
            </a:pPr>
            <a:r>
              <a:rPr i="0" lang="en-US" sz="2000"/>
              <a:t>•Complementary medicine( Hypnotherapy-Acupuncture)</a:t>
            </a:r>
            <a:r>
              <a:rPr i="0" lang="en-US" sz="1100">
                <a:solidFill>
                  <a:schemeClr val="dk1"/>
                </a:solidFill>
                <a:latin typeface="Arial"/>
                <a:ea typeface="Arial"/>
                <a:cs typeface="Arial"/>
                <a:sym typeface="Arial"/>
              </a:rPr>
              <a:t>					</a:t>
            </a:r>
            <a:endParaRPr i="0" sz="1100">
              <a:solidFill>
                <a:schemeClr val="dk1"/>
              </a:solidFill>
              <a:latin typeface="Arial"/>
              <a:ea typeface="Arial"/>
              <a:cs typeface="Arial"/>
              <a:sym typeface="Arial"/>
            </a:endParaRPr>
          </a:p>
          <a:p>
            <a:pPr indent="0" lvl="0" marL="0" rtl="0" algn="ctr">
              <a:spcBef>
                <a:spcPts val="1000"/>
              </a:spcBef>
              <a:spcAft>
                <a:spcPts val="0"/>
              </a:spcAft>
              <a:buClr>
                <a:schemeClr val="dk1"/>
              </a:buClr>
              <a:buSzPts val="1100"/>
              <a:buFont typeface="Arial"/>
              <a:buNone/>
            </a:pPr>
            <a:r>
              <a:rPr i="0" lang="en-US" sz="1800">
                <a:solidFill>
                  <a:srgbClr val="7F6000"/>
                </a:solidFill>
              </a:rPr>
              <a:t>There is no evidence to support these methods as an effective aid to smoking cessation.</a:t>
            </a:r>
            <a:r>
              <a:rPr i="0" lang="en-US" sz="1800"/>
              <a:t> </a:t>
            </a:r>
            <a:endParaRPr i="0" sz="1800"/>
          </a:p>
          <a:p>
            <a:pPr indent="0" lvl="0" marL="0" rtl="0" algn="l">
              <a:spcBef>
                <a:spcPts val="1000"/>
              </a:spcBef>
              <a:spcAft>
                <a:spcPts val="0"/>
              </a:spcAft>
              <a:buClr>
                <a:schemeClr val="dk1"/>
              </a:buClr>
              <a:buSzPts val="1100"/>
              <a:buFont typeface="Arial"/>
              <a:buNone/>
            </a:pPr>
            <a:r>
              <a:rPr i="0" lang="en-US" sz="1100">
                <a:solidFill>
                  <a:schemeClr val="dk1"/>
                </a:solidFill>
                <a:latin typeface="Arial"/>
                <a:ea typeface="Arial"/>
                <a:cs typeface="Arial"/>
                <a:sym typeface="Arial"/>
              </a:rPr>
              <a:t>					</a:t>
            </a:r>
            <a:endParaRPr i="0" sz="1100">
              <a:solidFill>
                <a:schemeClr val="dk1"/>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rPr i="0" lang="en-US" sz="1100">
                <a:solidFill>
                  <a:schemeClr val="dk1"/>
                </a:solidFill>
                <a:latin typeface="Arial"/>
                <a:ea typeface="Arial"/>
                <a:cs typeface="Arial"/>
                <a:sym typeface="Arial"/>
              </a:rPr>
              <a:t>				</a:t>
            </a:r>
            <a:endParaRPr i="0" sz="1100">
              <a:solidFill>
                <a:schemeClr val="dk1"/>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rPr i="0" lang="en-US" sz="1100">
                <a:solidFill>
                  <a:schemeClr val="dk1"/>
                </a:solidFill>
                <a:latin typeface="Arial"/>
                <a:ea typeface="Arial"/>
                <a:cs typeface="Arial"/>
                <a:sym typeface="Arial"/>
              </a:rPr>
              <a:t>			</a:t>
            </a:r>
            <a:endParaRPr i="0" sz="1100">
              <a:solidFill>
                <a:schemeClr val="dk1"/>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rPr i="0" lang="en-US" sz="1100">
                <a:solidFill>
                  <a:schemeClr val="dk1"/>
                </a:solidFill>
                <a:latin typeface="Arial"/>
                <a:ea typeface="Arial"/>
                <a:cs typeface="Arial"/>
                <a:sym typeface="Arial"/>
              </a:rPr>
              <a:t>		</a:t>
            </a:r>
            <a:endParaRPr i="0" sz="1100">
              <a:solidFill>
                <a:schemeClr val="dk1"/>
              </a:solidFill>
              <a:latin typeface="Arial"/>
              <a:ea typeface="Arial"/>
              <a:cs typeface="Arial"/>
              <a:sym typeface="Arial"/>
            </a:endParaRPr>
          </a:p>
          <a:p>
            <a:pPr indent="0" lvl="0" marL="0" rtl="0" algn="l">
              <a:spcBef>
                <a:spcPts val="1000"/>
              </a:spcBef>
              <a:spcAft>
                <a:spcPts val="0"/>
              </a:spcAft>
              <a:buClr>
                <a:schemeClr val="dk1"/>
              </a:buClr>
              <a:buSzPts val="1100"/>
              <a:buFont typeface="Arial"/>
              <a:buNone/>
            </a:pPr>
            <a:r>
              <a:t/>
            </a:r>
            <a:endParaRPr i="0" sz="2800">
              <a:solidFill>
                <a:schemeClr val="dk1"/>
              </a:solidFill>
              <a:latin typeface="Calibri"/>
              <a:ea typeface="Calibri"/>
              <a:cs typeface="Calibri"/>
              <a:sym typeface="Calibri"/>
            </a:endParaRPr>
          </a:p>
          <a:p>
            <a:pPr indent="0" lvl="0" marL="0">
              <a:spcBef>
                <a:spcPts val="0"/>
              </a:spcBef>
              <a:spcAft>
                <a:spcPts val="0"/>
              </a:spcAft>
              <a:buNone/>
            </a:pPr>
            <a:r>
              <a:t/>
            </a:r>
            <a:endParaRPr i="0" sz="4400">
              <a:solidFill>
                <a:schemeClr val="dk1"/>
              </a:solidFill>
              <a:latin typeface="Arial"/>
              <a:ea typeface="Arial"/>
              <a:cs typeface="Arial"/>
              <a:sym typeface="Arial"/>
            </a:endParaRPr>
          </a:p>
        </p:txBody>
      </p:sp>
      <p:pic>
        <p:nvPicPr>
          <p:cNvPr id="490" name="Shape 490"/>
          <p:cNvPicPr preferRelativeResize="0"/>
          <p:nvPr/>
        </p:nvPicPr>
        <p:blipFill>
          <a:blip r:embed="rId3">
            <a:alphaModFix/>
          </a:blip>
          <a:stretch>
            <a:fillRect/>
          </a:stretch>
        </p:blipFill>
        <p:spPr>
          <a:xfrm>
            <a:off x="6079050" y="3053950"/>
            <a:ext cx="2207700" cy="15793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Shape 495"/>
          <p:cNvSpPr txBox="1"/>
          <p:nvPr>
            <p:ph type="title"/>
          </p:nvPr>
        </p:nvSpPr>
        <p:spPr>
          <a:xfrm>
            <a:off x="311700" y="251200"/>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Clr>
                <a:schemeClr val="dk1"/>
              </a:buClr>
              <a:buSzPts val="1100"/>
              <a:buFont typeface="Arial"/>
              <a:buNone/>
            </a:pPr>
            <a:r>
              <a:rPr b="1" i="0" lang="en-US" sz="2400" u="sng">
                <a:solidFill>
                  <a:srgbClr val="7F6A41"/>
                </a:solidFill>
              </a:rPr>
              <a:t>Pregnancy </a:t>
            </a:r>
            <a:endParaRPr b="1" i="0" sz="2400" u="sng">
              <a:solidFill>
                <a:srgbClr val="7F6A41"/>
              </a:solidFill>
            </a:endParaRPr>
          </a:p>
          <a:p>
            <a:pPr indent="0" lvl="0" marL="0">
              <a:spcBef>
                <a:spcPts val="0"/>
              </a:spcBef>
              <a:spcAft>
                <a:spcPts val="0"/>
              </a:spcAft>
              <a:buNone/>
            </a:pPr>
            <a:r>
              <a:t/>
            </a:r>
            <a:endParaRPr/>
          </a:p>
        </p:txBody>
      </p:sp>
      <p:sp>
        <p:nvSpPr>
          <p:cNvPr id="496" name="Shape 496"/>
          <p:cNvSpPr txBox="1"/>
          <p:nvPr>
            <p:ph idx="1" type="body"/>
          </p:nvPr>
        </p:nvSpPr>
        <p:spPr>
          <a:xfrm>
            <a:off x="214525" y="863550"/>
            <a:ext cx="8520600" cy="3416400"/>
          </a:xfrm>
          <a:prstGeom prst="rect">
            <a:avLst/>
          </a:prstGeom>
        </p:spPr>
        <p:txBody>
          <a:bodyPr anchorCtr="0" anchor="t" bIns="91425" lIns="91425" spcFirstLastPara="1" rIns="91425" wrap="square" tIns="91425">
            <a:noAutofit/>
          </a:bodyPr>
          <a:lstStyle/>
          <a:p>
            <a:pPr indent="-342900" lvl="0" marL="457200" rtl="0">
              <a:lnSpc>
                <a:spcPct val="150000"/>
              </a:lnSpc>
              <a:spcBef>
                <a:spcPts val="1000"/>
              </a:spcBef>
              <a:spcAft>
                <a:spcPts val="0"/>
              </a:spcAft>
              <a:buClr>
                <a:schemeClr val="accent5"/>
              </a:buClr>
              <a:buSzPts val="1800"/>
              <a:buFont typeface="Century Schoolbook"/>
              <a:buChar char="●"/>
            </a:pPr>
            <a:r>
              <a:rPr lang="en-US" sz="1800">
                <a:solidFill>
                  <a:schemeClr val="accent5"/>
                </a:solidFill>
                <a:latin typeface="Century Schoolbook"/>
                <a:ea typeface="Century Schoolbook"/>
                <a:cs typeface="Century Schoolbook"/>
                <a:sym typeface="Century Schoolbook"/>
              </a:rPr>
              <a:t>There is, insufficient, high-quality evidence to determine whether the use of pharmacotherapy (i.e. NRT, bupropion or varenicline) is effective and safe during pregnancy.</a:t>
            </a:r>
            <a:endParaRPr sz="1800">
              <a:solidFill>
                <a:schemeClr val="accent5"/>
              </a:solidFill>
              <a:latin typeface="Century Schoolbook"/>
              <a:ea typeface="Century Schoolbook"/>
              <a:cs typeface="Century Schoolbook"/>
              <a:sym typeface="Century Schoolbook"/>
            </a:endParaRPr>
          </a:p>
          <a:p>
            <a:pPr indent="-342900" lvl="0" marL="457200" rtl="0">
              <a:lnSpc>
                <a:spcPct val="150000"/>
              </a:lnSpc>
              <a:spcBef>
                <a:spcPts val="0"/>
              </a:spcBef>
              <a:spcAft>
                <a:spcPts val="0"/>
              </a:spcAft>
              <a:buClr>
                <a:schemeClr val="accent5"/>
              </a:buClr>
              <a:buSzPts val="1800"/>
              <a:buFont typeface="Century Schoolbook"/>
              <a:buChar char="●"/>
            </a:pPr>
            <a:r>
              <a:rPr lang="en-US" sz="1800">
                <a:solidFill>
                  <a:schemeClr val="accent5"/>
                </a:solidFill>
                <a:latin typeface="Century Schoolbook"/>
                <a:ea typeface="Century Schoolbook"/>
                <a:cs typeface="Century Schoolbook"/>
                <a:sym typeface="Century Schoolbook"/>
              </a:rPr>
              <a:t>Some guidelines recommend the use of NRT in pregnancy under medical supervision, but only when behavioural therapy has failed and in heavily dependent smokers who remain motivated to quit.</a:t>
            </a:r>
            <a:endParaRPr sz="1800">
              <a:solidFill>
                <a:schemeClr val="accent5"/>
              </a:solidFill>
              <a:latin typeface="Calibri"/>
              <a:ea typeface="Calibri"/>
              <a:cs typeface="Calibri"/>
              <a:sym typeface="Calibri"/>
            </a:endParaRPr>
          </a:p>
          <a:p>
            <a:pPr indent="0" lvl="0" marL="0">
              <a:lnSpc>
                <a:spcPct val="150000"/>
              </a:lnSpc>
              <a:spcBef>
                <a:spcPts val="0"/>
              </a:spcBef>
              <a:spcAft>
                <a:spcPts val="0"/>
              </a:spcAft>
              <a:buNone/>
            </a:pPr>
            <a:r>
              <a:t/>
            </a:r>
            <a:endParaRPr sz="1800">
              <a:solidFill>
                <a:schemeClr val="accent5"/>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Shape 501"/>
          <p:cNvSpPr txBox="1"/>
          <p:nvPr>
            <p:ph type="title"/>
          </p:nvPr>
        </p:nvSpPr>
        <p:spPr>
          <a:xfrm>
            <a:off x="311700" y="445025"/>
            <a:ext cx="8520600" cy="896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b="1" i="0" lang="en-US" sz="2400" u="sng">
                <a:solidFill>
                  <a:srgbClr val="7F6A41"/>
                </a:solidFill>
              </a:rPr>
              <a:t>Adolescents</a:t>
            </a:r>
            <a:r>
              <a:rPr b="1" i="0" lang="en-US" sz="4400">
                <a:solidFill>
                  <a:srgbClr val="7F6A41"/>
                </a:solidFill>
                <a:latin typeface="Arial"/>
                <a:ea typeface="Arial"/>
                <a:cs typeface="Arial"/>
                <a:sym typeface="Arial"/>
              </a:rPr>
              <a:t> </a:t>
            </a:r>
            <a:endParaRPr>
              <a:solidFill>
                <a:srgbClr val="7F6A41"/>
              </a:solidFill>
            </a:endParaRPr>
          </a:p>
        </p:txBody>
      </p:sp>
      <p:sp>
        <p:nvSpPr>
          <p:cNvPr id="502" name="Shape 502"/>
          <p:cNvSpPr txBox="1"/>
          <p:nvPr>
            <p:ph idx="1" type="body"/>
          </p:nvPr>
        </p:nvSpPr>
        <p:spPr>
          <a:xfrm>
            <a:off x="227025" y="1238325"/>
            <a:ext cx="8520600" cy="3416400"/>
          </a:xfrm>
          <a:prstGeom prst="rect">
            <a:avLst/>
          </a:prstGeom>
        </p:spPr>
        <p:txBody>
          <a:bodyPr anchorCtr="0" anchor="t" bIns="91425" lIns="91425" spcFirstLastPara="1" rIns="91425" wrap="square" tIns="91425">
            <a:noAutofit/>
          </a:bodyPr>
          <a:lstStyle/>
          <a:p>
            <a:pPr indent="-342900" lvl="0" marL="457200" rtl="0">
              <a:lnSpc>
                <a:spcPct val="150000"/>
              </a:lnSpc>
              <a:spcBef>
                <a:spcPts val="1000"/>
              </a:spcBef>
              <a:spcAft>
                <a:spcPts val="0"/>
              </a:spcAft>
              <a:buClr>
                <a:schemeClr val="accent5"/>
              </a:buClr>
              <a:buSzPts val="1800"/>
              <a:buFont typeface="Century Schoolbook"/>
              <a:buChar char="●"/>
            </a:pPr>
            <a:r>
              <a:rPr lang="en-US" sz="1800">
                <a:solidFill>
                  <a:schemeClr val="accent5"/>
                </a:solidFill>
                <a:latin typeface="Century Schoolbook"/>
                <a:ea typeface="Century Schoolbook"/>
                <a:cs typeface="Century Schoolbook"/>
                <a:sym typeface="Century Schoolbook"/>
              </a:rPr>
              <a:t>No smoking-cessation medications are FDA-approved in children or adolescents (under 18 years).</a:t>
            </a:r>
            <a:endParaRPr sz="1800">
              <a:solidFill>
                <a:schemeClr val="accent5"/>
              </a:solidFill>
              <a:latin typeface="Century Schoolbook"/>
              <a:ea typeface="Century Schoolbook"/>
              <a:cs typeface="Century Schoolbook"/>
              <a:sym typeface="Century Schoolbook"/>
            </a:endParaRPr>
          </a:p>
          <a:p>
            <a:pPr indent="-342900" lvl="0" marL="457200" rtl="0">
              <a:lnSpc>
                <a:spcPct val="150000"/>
              </a:lnSpc>
              <a:spcBef>
                <a:spcPts val="0"/>
              </a:spcBef>
              <a:spcAft>
                <a:spcPts val="0"/>
              </a:spcAft>
              <a:buClr>
                <a:schemeClr val="accent5"/>
              </a:buClr>
              <a:buSzPts val="1800"/>
              <a:buFont typeface="Century Schoolbook"/>
              <a:buChar char="●"/>
            </a:pPr>
            <a:r>
              <a:rPr lang="en-US" sz="1800">
                <a:solidFill>
                  <a:schemeClr val="accent5"/>
                </a:solidFill>
                <a:latin typeface="Century Schoolbook"/>
                <a:ea typeface="Century Schoolbook"/>
                <a:cs typeface="Century Schoolbook"/>
                <a:sym typeface="Century Schoolbook"/>
              </a:rPr>
              <a:t>The UK NICE guidelines, however, support the use of NRT if required, along with behavioural interventions in teenagers over 12 years of age.</a:t>
            </a:r>
            <a:endParaRPr sz="1800">
              <a:solidFill>
                <a:schemeClr val="accent5"/>
              </a:solidFill>
              <a:latin typeface="Century Schoolbook"/>
              <a:ea typeface="Century Schoolbook"/>
              <a:cs typeface="Century Schoolbook"/>
              <a:sym typeface="Century Schoolbook"/>
            </a:endParaRPr>
          </a:p>
          <a:p>
            <a:pPr indent="-342900" lvl="0" marL="457200" rtl="0">
              <a:lnSpc>
                <a:spcPct val="150000"/>
              </a:lnSpc>
              <a:spcBef>
                <a:spcPts val="0"/>
              </a:spcBef>
              <a:spcAft>
                <a:spcPts val="0"/>
              </a:spcAft>
              <a:buClr>
                <a:schemeClr val="accent5"/>
              </a:buClr>
              <a:buSzPts val="1800"/>
              <a:buFont typeface="Century Schoolbook"/>
              <a:buChar char="●"/>
            </a:pPr>
            <a:r>
              <a:rPr lang="en-US" sz="1800">
                <a:solidFill>
                  <a:schemeClr val="accent5"/>
                </a:solidFill>
                <a:latin typeface="Century Schoolbook"/>
                <a:ea typeface="Century Schoolbook"/>
                <a:cs typeface="Century Schoolbook"/>
                <a:sym typeface="Century Schoolbook"/>
              </a:rPr>
              <a:t>If a decision is made to use NRT in a teenager, it should be used in conjunction with behavioural therapy and should be individualised.</a:t>
            </a:r>
            <a:endParaRPr sz="1800">
              <a:solidFill>
                <a:schemeClr val="accent5"/>
              </a:solidFill>
              <a:latin typeface="Calibri"/>
              <a:ea typeface="Calibri"/>
              <a:cs typeface="Calibri"/>
              <a:sym typeface="Calibri"/>
            </a:endParaRPr>
          </a:p>
          <a:p>
            <a:pPr indent="0" lvl="0" marL="0" rtl="0">
              <a:lnSpc>
                <a:spcPct val="150000"/>
              </a:lnSpc>
              <a:spcBef>
                <a:spcPts val="1000"/>
              </a:spcBef>
              <a:spcAft>
                <a:spcPts val="0"/>
              </a:spcAft>
              <a:buClr>
                <a:schemeClr val="dk1"/>
              </a:buClr>
              <a:buSzPts val="1100"/>
              <a:buFont typeface="Arial"/>
              <a:buNone/>
            </a:pPr>
            <a:r>
              <a:t/>
            </a:r>
            <a:endParaRPr sz="2800">
              <a:solidFill>
                <a:schemeClr val="accent5"/>
              </a:solidFill>
              <a:latin typeface="Arial"/>
              <a:ea typeface="Arial"/>
              <a:cs typeface="Arial"/>
              <a:sym typeface="Arial"/>
            </a:endParaRPr>
          </a:p>
          <a:p>
            <a:pPr indent="0" lvl="0" marL="0">
              <a:lnSpc>
                <a:spcPct val="150000"/>
              </a:lnSpc>
              <a:spcBef>
                <a:spcPts val="0"/>
              </a:spcBef>
              <a:spcAft>
                <a:spcPts val="0"/>
              </a:spcAft>
              <a:buNone/>
            </a:pPr>
            <a:r>
              <a:t/>
            </a:r>
            <a:endParaRPr>
              <a:solidFill>
                <a:schemeClr val="accent5"/>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Shape 507"/>
          <p:cNvSpPr txBox="1"/>
          <p:nvPr>
            <p:ph type="title"/>
          </p:nvPr>
        </p:nvSpPr>
        <p:spPr>
          <a:xfrm>
            <a:off x="0" y="0"/>
            <a:ext cx="91440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Substance abuse </a:t>
            </a:r>
            <a:endParaRPr/>
          </a:p>
        </p:txBody>
      </p:sp>
      <p:sp>
        <p:nvSpPr>
          <p:cNvPr id="508" name="Shape 508"/>
          <p:cNvSpPr txBox="1"/>
          <p:nvPr/>
        </p:nvSpPr>
        <p:spPr>
          <a:xfrm>
            <a:off x="152400" y="856816"/>
            <a:ext cx="8610600" cy="2949150"/>
          </a:xfrm>
          <a:prstGeom prst="rect">
            <a:avLst/>
          </a:prstGeom>
          <a:noFill/>
          <a:ln>
            <a:noFill/>
          </a:ln>
        </p:spPr>
        <p:txBody>
          <a:bodyPr anchorCtr="0" anchor="ctr" bIns="91425" lIns="91425" spcFirstLastPara="1" rIns="91425" wrap="square" tIns="91425">
            <a:noAutofit/>
          </a:bodyPr>
          <a:lstStyle/>
          <a:p>
            <a:pPr indent="0" lvl="0" marL="0" marR="0" rtl="0" algn="just">
              <a:lnSpc>
                <a:spcPct val="90000"/>
              </a:lnSpc>
              <a:spcBef>
                <a:spcPts val="0"/>
              </a:spcBef>
              <a:spcAft>
                <a:spcPts val="0"/>
              </a:spcAft>
              <a:buClr>
                <a:schemeClr val="accent4"/>
              </a:buClr>
              <a:buSzPts val="3600"/>
              <a:buFont typeface="Arial"/>
              <a:buNone/>
            </a:pPr>
            <a:r>
              <a:rPr b="0" i="0" lang="en-US" sz="1600" u="none" cap="none" strike="noStrike">
                <a:solidFill>
                  <a:schemeClr val="accent4"/>
                </a:solidFill>
                <a:latin typeface="Century Schoolbook"/>
                <a:ea typeface="Century Schoolbook"/>
                <a:cs typeface="Century Schoolbook"/>
                <a:sym typeface="Century Schoolbook"/>
              </a:rPr>
              <a:t>- According to the Home Office report:</a:t>
            </a:r>
            <a:endParaRPr/>
          </a:p>
          <a:p>
            <a:pPr indent="0" lvl="0" marL="0" marR="0" rtl="0" algn="just">
              <a:lnSpc>
                <a:spcPct val="90000"/>
              </a:lnSpc>
              <a:spcBef>
                <a:spcPts val="0"/>
              </a:spcBef>
              <a:spcAft>
                <a:spcPts val="0"/>
              </a:spcAft>
              <a:buClr>
                <a:schemeClr val="accent1"/>
              </a:buClr>
              <a:buSzPts val="3600"/>
              <a:buFont typeface="Arial"/>
              <a:buNone/>
            </a:pPr>
            <a:r>
              <a:rPr b="0" i="0" lang="en-US" sz="1600" u="none" cap="none" strike="noStrike">
                <a:solidFill>
                  <a:schemeClr val="accent1"/>
                </a:solidFill>
                <a:latin typeface="Century Schoolbook"/>
                <a:ea typeface="Century Schoolbook"/>
                <a:cs typeface="Century Schoolbook"/>
                <a:sym typeface="Century Schoolbook"/>
              </a:rPr>
              <a:t>More than one third of adults aged 16 to 59 have taken an illegal drug or used a substance unlawfully at some point in their lives. Cannabis was the most common, followed by powder cocaine and ecstasy.</a:t>
            </a:r>
            <a:endParaRPr/>
          </a:p>
          <a:p>
            <a:pPr indent="0" lvl="0" marL="0" marR="0" rtl="0" algn="just">
              <a:lnSpc>
                <a:spcPct val="90000"/>
              </a:lnSpc>
              <a:spcBef>
                <a:spcPts val="0"/>
              </a:spcBef>
              <a:spcAft>
                <a:spcPts val="0"/>
              </a:spcAft>
              <a:buClr>
                <a:schemeClr val="accent1"/>
              </a:buClr>
              <a:buSzPts val="3600"/>
              <a:buFont typeface="Arial"/>
              <a:buNone/>
            </a:pPr>
            <a:r>
              <a:rPr b="0" i="0" lang="en-US" sz="1600" u="none" cap="none" strike="noStrike">
                <a:solidFill>
                  <a:schemeClr val="accent1"/>
                </a:solidFill>
                <a:latin typeface="Century Schoolbook"/>
                <a:ea typeface="Century Schoolbook"/>
                <a:cs typeface="Century Schoolbook"/>
                <a:sym typeface="Century Schoolbook"/>
              </a:rPr>
              <a:t> </a:t>
            </a:r>
            <a:endParaRPr/>
          </a:p>
          <a:p>
            <a:pPr indent="0" lvl="0" marL="0" marR="0" rtl="0" algn="just">
              <a:lnSpc>
                <a:spcPct val="90000"/>
              </a:lnSpc>
              <a:spcBef>
                <a:spcPts val="0"/>
              </a:spcBef>
              <a:spcAft>
                <a:spcPts val="0"/>
              </a:spcAft>
              <a:buClr>
                <a:schemeClr val="accent4"/>
              </a:buClr>
              <a:buSzPts val="3600"/>
              <a:buFont typeface="Arial"/>
              <a:buNone/>
            </a:pPr>
            <a:r>
              <a:rPr b="0" i="0" lang="en-US" sz="1600" u="none" cap="none" strike="noStrike">
                <a:solidFill>
                  <a:schemeClr val="accent4"/>
                </a:solidFill>
                <a:latin typeface="Century Schoolbook"/>
                <a:ea typeface="Century Schoolbook"/>
                <a:cs typeface="Century Schoolbook"/>
                <a:sym typeface="Century Schoolbook"/>
              </a:rPr>
              <a:t>- The government's (What About Youth? survey): </a:t>
            </a:r>
            <a:endParaRPr/>
          </a:p>
          <a:p>
            <a:pPr indent="0" lvl="0" marL="0" marR="0" rtl="0" algn="just">
              <a:lnSpc>
                <a:spcPct val="90000"/>
              </a:lnSpc>
              <a:spcBef>
                <a:spcPts val="0"/>
              </a:spcBef>
              <a:spcAft>
                <a:spcPts val="0"/>
              </a:spcAft>
              <a:buClr>
                <a:schemeClr val="accent1"/>
              </a:buClr>
              <a:buSzPts val="3600"/>
              <a:buFont typeface="Arial"/>
              <a:buNone/>
            </a:pPr>
            <a:r>
              <a:rPr b="0" i="0" lang="en-US" sz="1600" u="none" cap="none" strike="noStrike">
                <a:solidFill>
                  <a:schemeClr val="accent1"/>
                </a:solidFill>
                <a:latin typeface="Century Schoolbook"/>
                <a:ea typeface="Century Schoolbook"/>
                <a:cs typeface="Century Schoolbook"/>
                <a:sym typeface="Century Schoolbook"/>
              </a:rPr>
              <a:t>Found that 5% of 15 year old had used cannabis in the past month and 9% had used it in the past year.</a:t>
            </a:r>
            <a:endParaRPr/>
          </a:p>
          <a:p>
            <a:pPr indent="0" lvl="0" marL="0" marR="0" rtl="0" algn="just">
              <a:lnSpc>
                <a:spcPct val="90000"/>
              </a:lnSpc>
              <a:spcBef>
                <a:spcPts val="0"/>
              </a:spcBef>
              <a:spcAft>
                <a:spcPts val="0"/>
              </a:spcAft>
              <a:buClr>
                <a:schemeClr val="accent1"/>
              </a:buClr>
              <a:buSzPts val="3600"/>
              <a:buFont typeface="Arial"/>
              <a:buNone/>
            </a:pPr>
            <a:r>
              <a:rPr b="0" i="0" lang="en-US" sz="1600" u="none" cap="none" strike="noStrike">
                <a:solidFill>
                  <a:schemeClr val="accent1"/>
                </a:solidFill>
                <a:latin typeface="Century Schoolbook"/>
                <a:ea typeface="Century Schoolbook"/>
                <a:cs typeface="Century Schoolbook"/>
                <a:sym typeface="Century Schoolbook"/>
              </a:rPr>
              <a:t> </a:t>
            </a:r>
            <a:endParaRPr b="0" i="0" sz="1600" u="none" cap="none" strike="noStrike">
              <a:solidFill>
                <a:schemeClr val="accent1"/>
              </a:solidFill>
              <a:latin typeface="Century Schoolbook"/>
              <a:ea typeface="Century Schoolbook"/>
              <a:cs typeface="Century Schoolbook"/>
              <a:sym typeface="Century Schoolbook"/>
            </a:endParaRPr>
          </a:p>
          <a:p>
            <a:pPr indent="0" lvl="0" marL="0" marR="0" rtl="0" algn="just">
              <a:lnSpc>
                <a:spcPct val="90000"/>
              </a:lnSpc>
              <a:spcBef>
                <a:spcPts val="0"/>
              </a:spcBef>
              <a:spcAft>
                <a:spcPts val="0"/>
              </a:spcAft>
              <a:buClr>
                <a:schemeClr val="accent4"/>
              </a:buClr>
              <a:buSzPts val="3600"/>
              <a:buFont typeface="Arial"/>
              <a:buNone/>
            </a:pPr>
            <a:r>
              <a:rPr b="0" i="0" lang="en-US" sz="1600" u="none" cap="none" strike="noStrike">
                <a:solidFill>
                  <a:schemeClr val="accent4"/>
                </a:solidFill>
                <a:latin typeface="Century Schoolbook"/>
                <a:ea typeface="Century Schoolbook"/>
                <a:cs typeface="Century Schoolbook"/>
                <a:sym typeface="Century Schoolbook"/>
              </a:rPr>
              <a:t>- The Health and Social Care Information Centre's survey: </a:t>
            </a:r>
            <a:endParaRPr/>
          </a:p>
          <a:p>
            <a:pPr indent="0" lvl="0" marL="0" marR="0" rtl="0" algn="just">
              <a:lnSpc>
                <a:spcPct val="90000"/>
              </a:lnSpc>
              <a:spcBef>
                <a:spcPts val="0"/>
              </a:spcBef>
              <a:spcAft>
                <a:spcPts val="0"/>
              </a:spcAft>
              <a:buClr>
                <a:schemeClr val="accent1"/>
              </a:buClr>
              <a:buSzPts val="3600"/>
              <a:buFont typeface="Arial"/>
              <a:buNone/>
            </a:pPr>
            <a:r>
              <a:rPr b="0" i="0" lang="en-US" sz="1600" u="none" cap="none" strike="noStrike">
                <a:solidFill>
                  <a:schemeClr val="accent1"/>
                </a:solidFill>
                <a:latin typeface="Century Schoolbook"/>
                <a:ea typeface="Century Schoolbook"/>
                <a:cs typeface="Century Schoolbook"/>
                <a:sym typeface="Century Schoolbook"/>
              </a:rPr>
              <a:t>Found that around 3% of 11 to 15 year old reported inhaling glue, gas or other solvents.</a:t>
            </a:r>
            <a:endParaRPr b="0" i="0" sz="1600" u="none" cap="none" strike="noStrike">
              <a:solidFill>
                <a:schemeClr val="accent1"/>
              </a:solidFill>
              <a:latin typeface="Century Schoolbook"/>
              <a:ea typeface="Century Schoolbook"/>
              <a:cs typeface="Century Schoolbook"/>
              <a:sym typeface="Century Schoolbook"/>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Shape 513"/>
          <p:cNvSpPr txBox="1"/>
          <p:nvPr>
            <p:ph type="title"/>
          </p:nvPr>
        </p:nvSpPr>
        <p:spPr>
          <a:xfrm>
            <a:off x="0" y="856816"/>
            <a:ext cx="9144000" cy="8418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accent1"/>
              </a:buClr>
              <a:buSzPts val="3600"/>
              <a:buFont typeface="Century Schoolbook"/>
              <a:buNone/>
            </a:pPr>
            <a:r>
              <a:rPr b="1" i="0" lang="en-US" sz="3200" u="none" cap="none" strike="noStrike">
                <a:solidFill>
                  <a:schemeClr val="accent1"/>
                </a:solidFill>
                <a:latin typeface="Century Schoolbook"/>
                <a:ea typeface="Century Schoolbook"/>
                <a:cs typeface="Century Schoolbook"/>
                <a:sym typeface="Century Schoolbook"/>
              </a:rPr>
              <a:t>What is substance abuse? </a:t>
            </a:r>
            <a:endParaRPr/>
          </a:p>
        </p:txBody>
      </p:sp>
      <p:sp>
        <p:nvSpPr>
          <p:cNvPr id="514" name="Shape 514"/>
          <p:cNvSpPr txBox="1"/>
          <p:nvPr/>
        </p:nvSpPr>
        <p:spPr>
          <a:xfrm>
            <a:off x="533400" y="1698616"/>
            <a:ext cx="8077200" cy="1462816"/>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accent4"/>
              </a:buClr>
              <a:buSzPts val="3600"/>
              <a:buFont typeface="Arial"/>
              <a:buNone/>
            </a:pPr>
            <a:r>
              <a:rPr b="1" i="0" lang="en-US" sz="1800" u="none" cap="none" strike="noStrike">
                <a:solidFill>
                  <a:schemeClr val="accent4"/>
                </a:solidFill>
                <a:latin typeface="Century Schoolbook"/>
                <a:ea typeface="Century Schoolbook"/>
                <a:cs typeface="Century Schoolbook"/>
                <a:sym typeface="Century Schoolbook"/>
              </a:rPr>
              <a:t>Depending on or regular excessive consumption of substances leading to physical, mental or social problems.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Shape 519"/>
          <p:cNvSpPr txBox="1"/>
          <p:nvPr>
            <p:ph type="title"/>
          </p:nvPr>
        </p:nvSpPr>
        <p:spPr>
          <a:xfrm>
            <a:off x="0" y="0"/>
            <a:ext cx="91440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Who is at risk of substance abuse? </a:t>
            </a:r>
            <a:endParaRPr/>
          </a:p>
        </p:txBody>
      </p:sp>
      <p:grpSp>
        <p:nvGrpSpPr>
          <p:cNvPr id="520" name="Shape 520"/>
          <p:cNvGrpSpPr/>
          <p:nvPr/>
        </p:nvGrpSpPr>
        <p:grpSpPr>
          <a:xfrm>
            <a:off x="859631" y="1049312"/>
            <a:ext cx="7119937" cy="2892475"/>
            <a:chOff x="402431" y="1562"/>
            <a:chExt cx="7119937" cy="2892475"/>
          </a:xfrm>
        </p:grpSpPr>
        <p:sp>
          <p:nvSpPr>
            <p:cNvPr id="521" name="Shape 521"/>
            <p:cNvSpPr/>
            <p:nvPr/>
          </p:nvSpPr>
          <p:spPr>
            <a:xfrm>
              <a:off x="402431" y="1562"/>
              <a:ext cx="2224980" cy="1334988"/>
            </a:xfrm>
            <a:prstGeom prst="rect">
              <a:avLst/>
            </a:prstGeom>
            <a:gradFill>
              <a:gsLst>
                <a:gs pos="0">
                  <a:srgbClr val="9E5751"/>
                </a:gs>
                <a:gs pos="50000">
                  <a:srgbClr val="9D524D"/>
                </a:gs>
                <a:gs pos="100000">
                  <a:srgbClr val="86423D"/>
                </a:gs>
              </a:gsLst>
              <a:path path="circle">
                <a:fillToRect b="50%" l="50%" r="50%" t="50%"/>
              </a:path>
              <a:tileRect/>
            </a:gradFill>
            <a:ln>
              <a:noFill/>
            </a:ln>
            <a:effectLst>
              <a:outerShdw blurRad="25400" rotWithShape="0" dir="5400000" dist="25400">
                <a:srgbClr val="FFFFFF">
                  <a:alpha val="9803"/>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2" name="Shape 522"/>
            <p:cNvSpPr txBox="1"/>
            <p:nvPr/>
          </p:nvSpPr>
          <p:spPr>
            <a:xfrm>
              <a:off x="402431" y="1562"/>
              <a:ext cx="2224980" cy="1334988"/>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None/>
              </a:pPr>
              <a:r>
                <a:rPr b="0" i="0" lang="en-US" sz="1700" u="none" cap="none" strike="noStrike">
                  <a:solidFill>
                    <a:schemeClr val="lt1"/>
                  </a:solidFill>
                  <a:latin typeface="Century Schoolbook"/>
                  <a:ea typeface="Century Schoolbook"/>
                  <a:cs typeface="Century Schoolbook"/>
                  <a:sym typeface="Century Schoolbook"/>
                </a:rPr>
                <a:t>Who have mental health problems</a:t>
              </a:r>
              <a:endParaRPr b="0" i="0" sz="1700" u="none" cap="none" strike="noStrike">
                <a:solidFill>
                  <a:schemeClr val="lt1"/>
                </a:solidFill>
                <a:latin typeface="Century Schoolbook"/>
                <a:ea typeface="Century Schoolbook"/>
                <a:cs typeface="Century Schoolbook"/>
                <a:sym typeface="Century Schoolbook"/>
              </a:endParaRPr>
            </a:p>
          </p:txBody>
        </p:sp>
        <p:sp>
          <p:nvSpPr>
            <p:cNvPr id="523" name="Shape 523"/>
            <p:cNvSpPr/>
            <p:nvPr/>
          </p:nvSpPr>
          <p:spPr>
            <a:xfrm>
              <a:off x="2849909" y="1562"/>
              <a:ext cx="2224980" cy="1334988"/>
            </a:xfrm>
            <a:prstGeom prst="rect">
              <a:avLst/>
            </a:prstGeom>
            <a:gradFill>
              <a:gsLst>
                <a:gs pos="0">
                  <a:srgbClr val="9E5751"/>
                </a:gs>
                <a:gs pos="50000">
                  <a:srgbClr val="9D524D"/>
                </a:gs>
                <a:gs pos="100000">
                  <a:srgbClr val="86423D"/>
                </a:gs>
              </a:gsLst>
              <a:path path="circle">
                <a:fillToRect b="50%" l="50%" r="50%" t="50%"/>
              </a:path>
              <a:tileRect/>
            </a:gradFill>
            <a:ln>
              <a:noFill/>
            </a:ln>
            <a:effectLst>
              <a:outerShdw blurRad="25400" rotWithShape="0" dir="5400000" dist="25400">
                <a:srgbClr val="FFFFFF">
                  <a:alpha val="9803"/>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4" name="Shape 524"/>
            <p:cNvSpPr txBox="1"/>
            <p:nvPr/>
          </p:nvSpPr>
          <p:spPr>
            <a:xfrm>
              <a:off x="2849909" y="1562"/>
              <a:ext cx="2224980" cy="1334988"/>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None/>
              </a:pPr>
              <a:r>
                <a:rPr b="0" i="0" lang="en-US" sz="1700" u="none" cap="none" strike="noStrike">
                  <a:solidFill>
                    <a:schemeClr val="lt1"/>
                  </a:solidFill>
                  <a:latin typeface="Century Schoolbook"/>
                  <a:ea typeface="Century Schoolbook"/>
                  <a:cs typeface="Century Schoolbook"/>
                  <a:sym typeface="Century Schoolbook"/>
                </a:rPr>
                <a:t>Who are being sexually abused</a:t>
              </a:r>
              <a:br>
                <a:rPr b="0" i="0" lang="en-US" sz="1700" u="none" cap="none" strike="noStrike">
                  <a:solidFill>
                    <a:schemeClr val="lt1"/>
                  </a:solidFill>
                  <a:latin typeface="Century Schoolbook"/>
                  <a:ea typeface="Century Schoolbook"/>
                  <a:cs typeface="Century Schoolbook"/>
                  <a:sym typeface="Century Schoolbook"/>
                </a:rPr>
              </a:br>
              <a:endParaRPr b="0" i="0" sz="1700" u="none" cap="none" strike="noStrike">
                <a:solidFill>
                  <a:schemeClr val="lt1"/>
                </a:solidFill>
                <a:latin typeface="Century Schoolbook"/>
                <a:ea typeface="Century Schoolbook"/>
                <a:cs typeface="Century Schoolbook"/>
                <a:sym typeface="Century Schoolbook"/>
              </a:endParaRPr>
            </a:p>
          </p:txBody>
        </p:sp>
        <p:sp>
          <p:nvSpPr>
            <p:cNvPr id="525" name="Shape 525"/>
            <p:cNvSpPr/>
            <p:nvPr/>
          </p:nvSpPr>
          <p:spPr>
            <a:xfrm>
              <a:off x="5297388" y="1562"/>
              <a:ext cx="2224980" cy="1334988"/>
            </a:xfrm>
            <a:prstGeom prst="rect">
              <a:avLst/>
            </a:prstGeom>
            <a:gradFill>
              <a:gsLst>
                <a:gs pos="0">
                  <a:srgbClr val="9E5751"/>
                </a:gs>
                <a:gs pos="50000">
                  <a:srgbClr val="9D524D"/>
                </a:gs>
                <a:gs pos="100000">
                  <a:srgbClr val="86423D"/>
                </a:gs>
              </a:gsLst>
              <a:path path="circle">
                <a:fillToRect b="50%" l="50%" r="50%" t="50%"/>
              </a:path>
              <a:tileRect/>
            </a:gradFill>
            <a:ln>
              <a:noFill/>
            </a:ln>
            <a:effectLst>
              <a:outerShdw blurRad="25400" rotWithShape="0" dir="5400000" dist="25400">
                <a:srgbClr val="FFFFFF">
                  <a:alpha val="9803"/>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6" name="Shape 526"/>
            <p:cNvSpPr txBox="1"/>
            <p:nvPr/>
          </p:nvSpPr>
          <p:spPr>
            <a:xfrm>
              <a:off x="5297388" y="1562"/>
              <a:ext cx="2224980" cy="1334988"/>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None/>
              </a:pPr>
              <a:r>
                <a:rPr b="0" i="0" lang="en-US" sz="1700" u="none" cap="none" strike="noStrike">
                  <a:solidFill>
                    <a:schemeClr val="lt1"/>
                  </a:solidFill>
                  <a:latin typeface="Century Schoolbook"/>
                  <a:ea typeface="Century Schoolbook"/>
                  <a:cs typeface="Century Schoolbook"/>
                  <a:sym typeface="Century Schoolbook"/>
                </a:rPr>
                <a:t>People not in employment, education or training or homeless</a:t>
              </a:r>
              <a:br>
                <a:rPr b="0" i="0" lang="en-US" sz="1700" u="none" cap="none" strike="noStrike">
                  <a:solidFill>
                    <a:schemeClr val="lt1"/>
                  </a:solidFill>
                  <a:latin typeface="Century Schoolbook"/>
                  <a:ea typeface="Century Schoolbook"/>
                  <a:cs typeface="Century Schoolbook"/>
                  <a:sym typeface="Century Schoolbook"/>
                </a:rPr>
              </a:br>
              <a:endParaRPr b="0" i="0" sz="1700" u="none" cap="none" strike="noStrike">
                <a:solidFill>
                  <a:schemeClr val="lt1"/>
                </a:solidFill>
                <a:latin typeface="Century Schoolbook"/>
                <a:ea typeface="Century Schoolbook"/>
                <a:cs typeface="Century Schoolbook"/>
                <a:sym typeface="Century Schoolbook"/>
              </a:endParaRPr>
            </a:p>
          </p:txBody>
        </p:sp>
        <p:sp>
          <p:nvSpPr>
            <p:cNvPr id="527" name="Shape 527"/>
            <p:cNvSpPr/>
            <p:nvPr/>
          </p:nvSpPr>
          <p:spPr>
            <a:xfrm>
              <a:off x="402431" y="1559049"/>
              <a:ext cx="2224980" cy="1334988"/>
            </a:xfrm>
            <a:prstGeom prst="rect">
              <a:avLst/>
            </a:prstGeom>
            <a:gradFill>
              <a:gsLst>
                <a:gs pos="0">
                  <a:srgbClr val="9E5751"/>
                </a:gs>
                <a:gs pos="50000">
                  <a:srgbClr val="9D524D"/>
                </a:gs>
                <a:gs pos="100000">
                  <a:srgbClr val="86423D"/>
                </a:gs>
              </a:gsLst>
              <a:path path="circle">
                <a:fillToRect b="50%" l="50%" r="50%" t="50%"/>
              </a:path>
              <a:tileRect/>
            </a:gradFill>
            <a:ln>
              <a:noFill/>
            </a:ln>
            <a:effectLst>
              <a:outerShdw blurRad="25400" rotWithShape="0" dir="5400000" dist="25400">
                <a:srgbClr val="FFFFFF">
                  <a:alpha val="9803"/>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8" name="Shape 528"/>
            <p:cNvSpPr txBox="1"/>
            <p:nvPr/>
          </p:nvSpPr>
          <p:spPr>
            <a:xfrm>
              <a:off x="402431" y="1559049"/>
              <a:ext cx="2224980" cy="1334988"/>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None/>
              </a:pPr>
              <a:r>
                <a:rPr b="0" i="0" lang="en-US" sz="1700" u="none" cap="none" strike="noStrike">
                  <a:solidFill>
                    <a:schemeClr val="lt1"/>
                  </a:solidFill>
                  <a:latin typeface="Century Schoolbook"/>
                  <a:ea typeface="Century Schoolbook"/>
                  <a:cs typeface="Century Schoolbook"/>
                  <a:sym typeface="Century Schoolbook"/>
                </a:rPr>
                <a:t>Children and young people whose families use drugs</a:t>
              </a:r>
              <a:endParaRPr b="0" i="0" sz="1700" u="none" cap="none" strike="noStrike">
                <a:solidFill>
                  <a:schemeClr val="lt1"/>
                </a:solidFill>
                <a:latin typeface="Century Schoolbook"/>
                <a:ea typeface="Century Schoolbook"/>
                <a:cs typeface="Century Schoolbook"/>
                <a:sym typeface="Century Schoolbook"/>
              </a:endParaRPr>
            </a:p>
          </p:txBody>
        </p:sp>
        <p:sp>
          <p:nvSpPr>
            <p:cNvPr id="529" name="Shape 529"/>
            <p:cNvSpPr/>
            <p:nvPr/>
          </p:nvSpPr>
          <p:spPr>
            <a:xfrm>
              <a:off x="2849909" y="1559049"/>
              <a:ext cx="2224980" cy="1334988"/>
            </a:xfrm>
            <a:prstGeom prst="rect">
              <a:avLst/>
            </a:prstGeom>
            <a:gradFill>
              <a:gsLst>
                <a:gs pos="0">
                  <a:srgbClr val="9E5751"/>
                </a:gs>
                <a:gs pos="50000">
                  <a:srgbClr val="9D524D"/>
                </a:gs>
                <a:gs pos="100000">
                  <a:srgbClr val="86423D"/>
                </a:gs>
              </a:gsLst>
              <a:path path="circle">
                <a:fillToRect b="50%" l="50%" r="50%" t="50%"/>
              </a:path>
              <a:tileRect/>
            </a:gradFill>
            <a:ln>
              <a:noFill/>
            </a:ln>
            <a:effectLst>
              <a:outerShdw blurRad="25400" rotWithShape="0" dir="5400000" dist="25400">
                <a:srgbClr val="FFFFFF">
                  <a:alpha val="9803"/>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0" name="Shape 530"/>
            <p:cNvSpPr txBox="1"/>
            <p:nvPr/>
          </p:nvSpPr>
          <p:spPr>
            <a:xfrm>
              <a:off x="2849909" y="1559049"/>
              <a:ext cx="2224980" cy="1334988"/>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None/>
              </a:pPr>
              <a:r>
                <a:rPr b="0" i="0" lang="en-US" sz="1700" u="none" cap="none" strike="noStrike">
                  <a:solidFill>
                    <a:schemeClr val="lt1"/>
                  </a:solidFill>
                  <a:latin typeface="Century Schoolbook"/>
                  <a:ea typeface="Century Schoolbook"/>
                  <a:cs typeface="Century Schoolbook"/>
                  <a:sym typeface="Century Schoolbook"/>
                </a:rPr>
                <a:t>Children and young people who are not in secure environments</a:t>
              </a:r>
              <a:endParaRPr b="0" i="0" sz="1700" u="none" cap="none" strike="noStrike">
                <a:solidFill>
                  <a:schemeClr val="lt1"/>
                </a:solidFill>
                <a:latin typeface="Century Schoolbook"/>
                <a:ea typeface="Century Schoolbook"/>
                <a:cs typeface="Century Schoolbook"/>
                <a:sym typeface="Century Schoolbook"/>
              </a:endParaRPr>
            </a:p>
          </p:txBody>
        </p:sp>
        <p:sp>
          <p:nvSpPr>
            <p:cNvPr id="531" name="Shape 531"/>
            <p:cNvSpPr/>
            <p:nvPr/>
          </p:nvSpPr>
          <p:spPr>
            <a:xfrm>
              <a:off x="5297388" y="1559049"/>
              <a:ext cx="2224980" cy="1334988"/>
            </a:xfrm>
            <a:prstGeom prst="rect">
              <a:avLst/>
            </a:prstGeom>
            <a:gradFill>
              <a:gsLst>
                <a:gs pos="0">
                  <a:srgbClr val="9E5751"/>
                </a:gs>
                <a:gs pos="50000">
                  <a:srgbClr val="9D524D"/>
                </a:gs>
                <a:gs pos="100000">
                  <a:srgbClr val="86423D"/>
                </a:gs>
              </a:gsLst>
              <a:path path="circle">
                <a:fillToRect b="50%" l="50%" r="50%" t="50%"/>
              </a:path>
              <a:tileRect/>
            </a:gradFill>
            <a:ln>
              <a:noFill/>
            </a:ln>
            <a:effectLst>
              <a:outerShdw blurRad="25400" rotWithShape="0" dir="5400000" dist="25400">
                <a:srgbClr val="FFFFFF">
                  <a:alpha val="9803"/>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2" name="Shape 532"/>
            <p:cNvSpPr txBox="1"/>
            <p:nvPr/>
          </p:nvSpPr>
          <p:spPr>
            <a:xfrm>
              <a:off x="5297388" y="1559049"/>
              <a:ext cx="2224980" cy="1334988"/>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None/>
              </a:pPr>
              <a:r>
                <a:rPr b="0" i="0" lang="en-US" sz="1700" u="none" cap="none" strike="noStrike">
                  <a:solidFill>
                    <a:schemeClr val="lt1"/>
                  </a:solidFill>
                  <a:latin typeface="Century Schoolbook"/>
                  <a:ea typeface="Century Schoolbook"/>
                  <a:cs typeface="Century Schoolbook"/>
                  <a:sym typeface="Century Schoolbook"/>
                </a:rPr>
                <a:t>People who are known to use drugs occasionally or recreationally</a:t>
              </a:r>
              <a:endParaRPr b="0" i="0" sz="1700" u="none" cap="none" strike="noStrike">
                <a:solidFill>
                  <a:schemeClr val="lt1"/>
                </a:solidFill>
                <a:latin typeface="Century Schoolbook"/>
                <a:ea typeface="Century Schoolbook"/>
                <a:cs typeface="Century Schoolbook"/>
                <a:sym typeface="Century Schoolbook"/>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Shape 144"/>
          <p:cNvSpPr txBox="1"/>
          <p:nvPr>
            <p:ph type="title"/>
          </p:nvPr>
        </p:nvSpPr>
        <p:spPr>
          <a:xfrm>
            <a:off x="311700" y="1200150"/>
            <a:ext cx="8520600" cy="2667000"/>
          </a:xfrm>
          <a:prstGeom prst="rect">
            <a:avLst/>
          </a:prstGeom>
          <a:noFill/>
          <a:ln>
            <a:noFill/>
          </a:ln>
        </p:spPr>
        <p:txBody>
          <a:bodyPr anchorCtr="0" anchor="ctr" bIns="91425" lIns="91425" spcFirstLastPara="1" rIns="91425" wrap="square" tIns="91425">
            <a:noAutofit/>
          </a:bodyPr>
          <a:lstStyle/>
          <a:p>
            <a:pPr indent="-396875" lvl="0" marL="409575" marR="0" rtl="0" algn="l">
              <a:lnSpc>
                <a:spcPct val="90000"/>
              </a:lnSpc>
              <a:spcBef>
                <a:spcPts val="0"/>
              </a:spcBef>
              <a:spcAft>
                <a:spcPts val="0"/>
              </a:spcAft>
              <a:buClr>
                <a:schemeClr val="accent1"/>
              </a:buClr>
              <a:buSzPts val="3600"/>
              <a:buFont typeface="Century Schoolbook"/>
              <a:buNone/>
            </a:pPr>
            <a:r>
              <a:rPr b="1" i="0" lang="en-US" sz="2400" u="none" cap="none" strike="noStrike">
                <a:solidFill>
                  <a:schemeClr val="accent1"/>
                </a:solidFill>
                <a:latin typeface="Century Schoolbook"/>
                <a:ea typeface="Century Schoolbook"/>
                <a:cs typeface="Century Schoolbook"/>
                <a:sym typeface="Century Schoolbook"/>
              </a:rPr>
              <a:t>4- Which one of the following is the most common substance abuse:</a:t>
            </a:r>
            <a:br>
              <a:rPr b="1" i="0" lang="en-US" sz="2400" u="none" cap="none" strike="noStrike">
                <a:solidFill>
                  <a:schemeClr val="accent1"/>
                </a:solidFill>
                <a:latin typeface="Century Schoolbook"/>
                <a:ea typeface="Century Schoolbook"/>
                <a:cs typeface="Century Schoolbook"/>
                <a:sym typeface="Century Schoolbook"/>
              </a:rPr>
            </a:br>
            <a:br>
              <a:rPr b="1" i="0" lang="en-US" sz="2400" u="none" cap="none" strike="noStrike">
                <a:solidFill>
                  <a:schemeClr val="accent1"/>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A. Cocaine </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B. Alcohol</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C. Cannabis</a:t>
            </a:r>
            <a:br>
              <a:rPr b="0" i="0" lang="en-US" sz="2400" u="none" cap="none" strike="noStrike">
                <a:solidFill>
                  <a:srgbClr val="AA6D82"/>
                </a:solidFill>
                <a:latin typeface="Century Schoolbook"/>
                <a:ea typeface="Century Schoolbook"/>
                <a:cs typeface="Century Schoolbook"/>
                <a:sym typeface="Century Schoolbook"/>
              </a:rPr>
            </a:br>
            <a:r>
              <a:rPr b="0" i="0" lang="en-US" sz="2400" u="none" cap="none" strike="noStrike">
                <a:solidFill>
                  <a:srgbClr val="AA6D82"/>
                </a:solidFill>
                <a:latin typeface="Century Schoolbook"/>
                <a:ea typeface="Century Schoolbook"/>
                <a:cs typeface="Century Schoolbook"/>
                <a:sym typeface="Century Schoolbook"/>
              </a:rPr>
              <a:t>D. Steroids  </a:t>
            </a:r>
            <a:endParaRPr b="0" i="0" sz="2400" u="none" cap="none" strike="noStrike">
              <a:solidFill>
                <a:srgbClr val="AA6D82"/>
              </a:solidFill>
              <a:latin typeface="Century Schoolbook"/>
              <a:ea typeface="Century Schoolbook"/>
              <a:cs typeface="Century Schoolbook"/>
              <a:sym typeface="Century Schoolbook"/>
            </a:endParaRPr>
          </a:p>
        </p:txBody>
      </p:sp>
      <p:sp>
        <p:nvSpPr>
          <p:cNvPr id="145" name="Shape 145"/>
          <p:cNvSpPr txBox="1"/>
          <p:nvPr/>
        </p:nvSpPr>
        <p:spPr>
          <a:xfrm>
            <a:off x="311700" y="285750"/>
            <a:ext cx="85206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28181D"/>
              </a:buClr>
              <a:buSzPts val="3600"/>
              <a:buFont typeface="Arial"/>
              <a:buNone/>
            </a:pPr>
            <a:r>
              <a:rPr b="1" i="1" lang="en-US" sz="3600" u="none" cap="none" strike="noStrike">
                <a:solidFill>
                  <a:srgbClr val="28181D"/>
                </a:solidFill>
                <a:latin typeface="Century Schoolbook"/>
                <a:ea typeface="Century Schoolbook"/>
                <a:cs typeface="Century Schoolbook"/>
                <a:sym typeface="Century Schoolbook"/>
              </a:rPr>
              <a:t>MCQs</a:t>
            </a:r>
            <a:endParaRPr b="1" i="1" sz="3600" u="none" cap="none" strike="noStrike">
              <a:solidFill>
                <a:srgbClr val="28181D"/>
              </a:solidFill>
              <a:latin typeface="Century Schoolbook"/>
              <a:ea typeface="Century Schoolbook"/>
              <a:cs typeface="Century Schoolbook"/>
              <a:sym typeface="Century Schoolbook"/>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536" name="Shape 536"/>
        <p:cNvGrpSpPr/>
        <p:nvPr/>
      </p:nvGrpSpPr>
      <p:grpSpPr>
        <a:xfrm>
          <a:off x="0" y="0"/>
          <a:ext cx="0" cy="0"/>
          <a:chOff x="0" y="0"/>
          <a:chExt cx="0" cy="0"/>
        </a:xfrm>
      </p:grpSpPr>
      <p:pic>
        <p:nvPicPr>
          <p:cNvPr id="537" name="Shape 537"/>
          <p:cNvPicPr preferRelativeResize="0"/>
          <p:nvPr/>
        </p:nvPicPr>
        <p:blipFill rotWithShape="1">
          <a:blip r:embed="rId3">
            <a:alphaModFix/>
          </a:blip>
          <a:srcRect b="0" l="0" r="0" t="0"/>
          <a:stretch/>
        </p:blipFill>
        <p:spPr>
          <a:xfrm>
            <a:off x="21876" y="152401"/>
            <a:ext cx="2254699" cy="1842251"/>
          </a:xfrm>
          <a:prstGeom prst="ellipse">
            <a:avLst/>
          </a:prstGeom>
          <a:noFill/>
          <a:ln>
            <a:noFill/>
          </a:ln>
        </p:spPr>
      </p:pic>
      <p:pic>
        <p:nvPicPr>
          <p:cNvPr id="538" name="Shape 538"/>
          <p:cNvPicPr preferRelativeResize="0"/>
          <p:nvPr/>
        </p:nvPicPr>
        <p:blipFill rotWithShape="1">
          <a:blip r:embed="rId4">
            <a:alphaModFix/>
          </a:blip>
          <a:srcRect b="0" l="0" r="0" t="0"/>
          <a:stretch/>
        </p:blipFill>
        <p:spPr>
          <a:xfrm>
            <a:off x="1773305" y="950626"/>
            <a:ext cx="1756300" cy="1842250"/>
          </a:xfrm>
          <a:prstGeom prst="ellipse">
            <a:avLst/>
          </a:prstGeom>
          <a:noFill/>
          <a:ln>
            <a:noFill/>
          </a:ln>
        </p:spPr>
      </p:pic>
      <p:pic>
        <p:nvPicPr>
          <p:cNvPr id="539" name="Shape 539"/>
          <p:cNvPicPr preferRelativeResize="0"/>
          <p:nvPr/>
        </p:nvPicPr>
        <p:blipFill rotWithShape="1">
          <a:blip r:embed="rId5">
            <a:alphaModFix/>
          </a:blip>
          <a:srcRect b="0" l="0" r="0" t="0"/>
          <a:stretch/>
        </p:blipFill>
        <p:spPr>
          <a:xfrm>
            <a:off x="121416" y="1775446"/>
            <a:ext cx="1756301" cy="1663824"/>
          </a:xfrm>
          <a:prstGeom prst="ellipse">
            <a:avLst/>
          </a:prstGeom>
          <a:noFill/>
          <a:ln>
            <a:noFill/>
          </a:ln>
        </p:spPr>
      </p:pic>
      <p:pic>
        <p:nvPicPr>
          <p:cNvPr id="540" name="Shape 540"/>
          <p:cNvPicPr preferRelativeResize="0"/>
          <p:nvPr/>
        </p:nvPicPr>
        <p:blipFill rotWithShape="1">
          <a:blip r:embed="rId6">
            <a:alphaModFix/>
          </a:blip>
          <a:srcRect b="0" l="0" r="0" t="0"/>
          <a:stretch/>
        </p:blipFill>
        <p:spPr>
          <a:xfrm>
            <a:off x="3629145" y="108476"/>
            <a:ext cx="5444085" cy="3031605"/>
          </a:xfrm>
          <a:prstGeom prst="rect">
            <a:avLst/>
          </a:prstGeom>
          <a:noFill/>
          <a:ln>
            <a:noFill/>
          </a:ln>
        </p:spPr>
      </p:pic>
      <p:pic>
        <p:nvPicPr>
          <p:cNvPr id="541" name="Shape 541"/>
          <p:cNvPicPr preferRelativeResize="0"/>
          <p:nvPr/>
        </p:nvPicPr>
        <p:blipFill rotWithShape="1">
          <a:blip r:embed="rId7">
            <a:alphaModFix/>
          </a:blip>
          <a:srcRect b="0" l="0" r="0" t="0"/>
          <a:stretch/>
        </p:blipFill>
        <p:spPr>
          <a:xfrm>
            <a:off x="6991851" y="3140081"/>
            <a:ext cx="2081379" cy="1930100"/>
          </a:xfrm>
          <a:prstGeom prst="rect">
            <a:avLst/>
          </a:prstGeom>
          <a:noFill/>
          <a:ln>
            <a:noFill/>
          </a:ln>
        </p:spPr>
      </p:pic>
      <p:pic>
        <p:nvPicPr>
          <p:cNvPr id="542" name="Shape 542"/>
          <p:cNvPicPr preferRelativeResize="0"/>
          <p:nvPr/>
        </p:nvPicPr>
        <p:blipFill rotWithShape="1">
          <a:blip r:embed="rId8">
            <a:alphaModFix/>
          </a:blip>
          <a:srcRect b="0" l="0" r="0" t="0"/>
          <a:stretch/>
        </p:blipFill>
        <p:spPr>
          <a:xfrm>
            <a:off x="5240423" y="3140081"/>
            <a:ext cx="1720787" cy="1930100"/>
          </a:xfrm>
          <a:prstGeom prst="rect">
            <a:avLst/>
          </a:prstGeom>
          <a:noFill/>
          <a:ln>
            <a:noFill/>
          </a:ln>
        </p:spPr>
      </p:pic>
      <p:pic>
        <p:nvPicPr>
          <p:cNvPr id="543" name="Shape 543"/>
          <p:cNvPicPr preferRelativeResize="0"/>
          <p:nvPr/>
        </p:nvPicPr>
        <p:blipFill rotWithShape="1">
          <a:blip r:embed="rId9">
            <a:alphaModFix/>
          </a:blip>
          <a:srcRect b="0" l="0" r="0" t="0"/>
          <a:stretch/>
        </p:blipFill>
        <p:spPr>
          <a:xfrm>
            <a:off x="2651455" y="3591100"/>
            <a:ext cx="2412524" cy="1342850"/>
          </a:xfrm>
          <a:prstGeom prst="rect">
            <a:avLst/>
          </a:prstGeom>
          <a:noFill/>
          <a:ln>
            <a:noFill/>
          </a:ln>
        </p:spPr>
      </p:pic>
      <p:pic>
        <p:nvPicPr>
          <p:cNvPr id="544" name="Shape 544"/>
          <p:cNvPicPr preferRelativeResize="0"/>
          <p:nvPr/>
        </p:nvPicPr>
        <p:blipFill rotWithShape="1">
          <a:blip r:embed="rId10">
            <a:alphaModFix/>
          </a:blip>
          <a:srcRect b="0" l="0" r="0" t="0"/>
          <a:stretch/>
        </p:blipFill>
        <p:spPr>
          <a:xfrm>
            <a:off x="86780" y="3591100"/>
            <a:ext cx="2483024" cy="13428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548" name="Shape 548"/>
        <p:cNvGrpSpPr/>
        <p:nvPr/>
      </p:nvGrpSpPr>
      <p:grpSpPr>
        <a:xfrm>
          <a:off x="0" y="0"/>
          <a:ext cx="0" cy="0"/>
          <a:chOff x="0" y="0"/>
          <a:chExt cx="0" cy="0"/>
        </a:xfrm>
      </p:grpSpPr>
      <p:pic>
        <p:nvPicPr>
          <p:cNvPr id="549" name="Shape 549"/>
          <p:cNvPicPr preferRelativeResize="0"/>
          <p:nvPr/>
        </p:nvPicPr>
        <p:blipFill rotWithShape="1">
          <a:blip r:embed="rId3">
            <a:alphaModFix/>
          </a:blip>
          <a:srcRect b="0" l="0" r="0" t="0"/>
          <a:stretch/>
        </p:blipFill>
        <p:spPr>
          <a:xfrm>
            <a:off x="440925" y="202575"/>
            <a:ext cx="4439124" cy="2293900"/>
          </a:xfrm>
          <a:prstGeom prst="rect">
            <a:avLst/>
          </a:prstGeom>
          <a:noFill/>
          <a:ln>
            <a:noFill/>
          </a:ln>
        </p:spPr>
      </p:pic>
      <p:pic>
        <p:nvPicPr>
          <p:cNvPr id="550" name="Shape 550"/>
          <p:cNvPicPr preferRelativeResize="0"/>
          <p:nvPr/>
        </p:nvPicPr>
        <p:blipFill rotWithShape="1">
          <a:blip r:embed="rId4">
            <a:alphaModFix/>
          </a:blip>
          <a:srcRect b="0" l="0" r="0" t="0"/>
          <a:stretch/>
        </p:blipFill>
        <p:spPr>
          <a:xfrm rot="-406280">
            <a:off x="4270817" y="360814"/>
            <a:ext cx="2773907" cy="151801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95000">
              <a:srgbClr val="000000">
                <a:alpha val="29803"/>
              </a:srgbClr>
            </a:outerShdw>
          </a:effectLst>
        </p:spPr>
      </p:pic>
      <p:pic>
        <p:nvPicPr>
          <p:cNvPr id="551" name="Shape 551"/>
          <p:cNvPicPr preferRelativeResize="0"/>
          <p:nvPr/>
        </p:nvPicPr>
        <p:blipFill rotWithShape="1">
          <a:blip r:embed="rId5">
            <a:alphaModFix/>
          </a:blip>
          <a:srcRect b="0" l="0" r="0" t="0"/>
          <a:stretch/>
        </p:blipFill>
        <p:spPr>
          <a:xfrm>
            <a:off x="755799" y="2688812"/>
            <a:ext cx="3809375" cy="2133525"/>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ky="900000">
              <a:srgbClr val="000000">
                <a:alpha val="20000"/>
              </a:srgbClr>
            </a:outerShdw>
          </a:effectLst>
        </p:spPr>
      </p:pic>
      <p:pic>
        <p:nvPicPr>
          <p:cNvPr id="552" name="Shape 552"/>
          <p:cNvPicPr preferRelativeResize="0"/>
          <p:nvPr/>
        </p:nvPicPr>
        <p:blipFill rotWithShape="1">
          <a:blip r:embed="rId6">
            <a:alphaModFix/>
          </a:blip>
          <a:srcRect b="0" l="0" r="0" t="0"/>
          <a:stretch/>
        </p:blipFill>
        <p:spPr>
          <a:xfrm>
            <a:off x="5519850" y="2037062"/>
            <a:ext cx="2960650" cy="2947589"/>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Shape 557"/>
          <p:cNvSpPr txBox="1"/>
          <p:nvPr>
            <p:ph type="title"/>
          </p:nvPr>
        </p:nvSpPr>
        <p:spPr>
          <a:xfrm>
            <a:off x="0" y="0"/>
            <a:ext cx="91440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Assessment:</a:t>
            </a:r>
            <a:endParaRPr b="1" i="0" sz="2000" u="sng" cap="none" strike="noStrike">
              <a:solidFill>
                <a:schemeClr val="accent1"/>
              </a:solidFill>
              <a:latin typeface="Century Schoolbook"/>
              <a:ea typeface="Century Schoolbook"/>
              <a:cs typeface="Century Schoolbook"/>
              <a:sym typeface="Century Schoolbook"/>
            </a:endParaRPr>
          </a:p>
        </p:txBody>
      </p:sp>
      <p:sp>
        <p:nvSpPr>
          <p:cNvPr id="558" name="Shape 558"/>
          <p:cNvSpPr txBox="1"/>
          <p:nvPr/>
        </p:nvSpPr>
        <p:spPr>
          <a:xfrm>
            <a:off x="152400" y="856816"/>
            <a:ext cx="8610600" cy="495734"/>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accent4"/>
              </a:buClr>
              <a:buSzPts val="3600"/>
              <a:buFont typeface="Arial"/>
              <a:buNone/>
            </a:pPr>
            <a:r>
              <a:rPr b="1" i="0" lang="en-US" sz="1800" u="none" cap="none" strike="noStrike">
                <a:solidFill>
                  <a:schemeClr val="accent4"/>
                </a:solidFill>
                <a:latin typeface="Century Schoolbook"/>
                <a:ea typeface="Century Schoolbook"/>
                <a:cs typeface="Century Schoolbook"/>
                <a:sym typeface="Century Schoolbook"/>
              </a:rPr>
              <a:t>People presenting for substance abuse should be assessed</a:t>
            </a:r>
            <a:endParaRPr/>
          </a:p>
        </p:txBody>
      </p:sp>
      <p:pic>
        <p:nvPicPr>
          <p:cNvPr id="559" name="Shape 559"/>
          <p:cNvPicPr preferRelativeResize="0"/>
          <p:nvPr/>
        </p:nvPicPr>
        <p:blipFill rotWithShape="1">
          <a:blip r:embed="rId3">
            <a:alphaModFix/>
          </a:blip>
          <a:srcRect b="0" l="0" r="0" t="0"/>
          <a:stretch/>
        </p:blipFill>
        <p:spPr>
          <a:xfrm>
            <a:off x="1228725" y="1504951"/>
            <a:ext cx="2708275" cy="2773412"/>
          </a:xfrm>
          <a:prstGeom prst="rect">
            <a:avLst/>
          </a:prstGeom>
          <a:noFill/>
          <a:ln>
            <a:noFill/>
          </a:ln>
          <a:effectLst>
            <a:outerShdw blurRad="190500" rotWithShape="0" algn="tl">
              <a:srgbClr val="000000">
                <a:alpha val="69803"/>
              </a:srgbClr>
            </a:outerShdw>
          </a:effectLst>
        </p:spPr>
      </p:pic>
      <p:pic>
        <p:nvPicPr>
          <p:cNvPr id="560" name="Shape 560"/>
          <p:cNvPicPr preferRelativeResize="0"/>
          <p:nvPr/>
        </p:nvPicPr>
        <p:blipFill rotWithShape="1">
          <a:blip r:embed="rId4">
            <a:alphaModFix/>
          </a:blip>
          <a:srcRect b="0" l="0" r="0" t="0"/>
          <a:stretch/>
        </p:blipFill>
        <p:spPr>
          <a:xfrm>
            <a:off x="4572000" y="1504951"/>
            <a:ext cx="3486150" cy="270832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Shape 565"/>
          <p:cNvSpPr txBox="1"/>
          <p:nvPr>
            <p:ph type="title"/>
          </p:nvPr>
        </p:nvSpPr>
        <p:spPr>
          <a:xfrm>
            <a:off x="0" y="0"/>
            <a:ext cx="9144000" cy="841800"/>
          </a:xfrm>
          <a:prstGeom prst="rect">
            <a:avLst/>
          </a:prstGeom>
          <a:solidFill>
            <a:srgbClr val="585149"/>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How to approach patients with substance abuse?</a:t>
            </a:r>
            <a:endParaRPr b="1" i="0" sz="2000" u="none" cap="none" strike="noStrike">
              <a:solidFill>
                <a:schemeClr val="lt1"/>
              </a:solidFill>
              <a:latin typeface="Century Schoolbook"/>
              <a:ea typeface="Century Schoolbook"/>
              <a:cs typeface="Century Schoolbook"/>
              <a:sym typeface="Century Schoolbook"/>
            </a:endParaRPr>
          </a:p>
        </p:txBody>
      </p:sp>
      <p:sp>
        <p:nvSpPr>
          <p:cNvPr id="566" name="Shape 566"/>
          <p:cNvSpPr txBox="1"/>
          <p:nvPr/>
        </p:nvSpPr>
        <p:spPr>
          <a:xfrm>
            <a:off x="152400" y="666750"/>
            <a:ext cx="8610600" cy="3505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7F6A41"/>
              </a:buClr>
              <a:buSzPts val="3600"/>
              <a:buFont typeface="Arial"/>
              <a:buNone/>
            </a:pPr>
            <a:r>
              <a:rPr b="1" i="0" lang="en-US" sz="1600" u="none" cap="none" strike="noStrike">
                <a:solidFill>
                  <a:srgbClr val="7F6A41"/>
                </a:solidFill>
                <a:latin typeface="Century Schoolbook"/>
                <a:ea typeface="Century Schoolbook"/>
                <a:cs typeface="Century Schoolbook"/>
                <a:sym typeface="Century Schoolbook"/>
              </a:rPr>
              <a:t>• Symptoms that suggest drug abuse: </a:t>
            </a:r>
            <a:endParaRPr/>
          </a:p>
          <a:p>
            <a:pPr indent="0" lvl="0" marL="0" marR="0" rtl="0" algn="l">
              <a:lnSpc>
                <a:spcPct val="90000"/>
              </a:lnSpc>
              <a:spcBef>
                <a:spcPts val="0"/>
              </a:spcBef>
              <a:spcAft>
                <a:spcPts val="0"/>
              </a:spcAft>
              <a:buClr>
                <a:srgbClr val="85796D"/>
              </a:buClr>
              <a:buSzPts val="3600"/>
              <a:buFont typeface="Arial"/>
              <a:buNone/>
            </a:pPr>
            <a:r>
              <a:rPr b="0" i="0" lang="en-US" sz="1600" u="none" cap="none" strike="noStrike">
                <a:solidFill>
                  <a:srgbClr val="85796D"/>
                </a:solidFill>
                <a:latin typeface="Century Schoolbook"/>
                <a:ea typeface="Century Schoolbook"/>
                <a:cs typeface="Century Schoolbook"/>
                <a:sym typeface="Century Schoolbook"/>
              </a:rPr>
              <a:t>1. Acute chest pain in a young person.</a:t>
            </a:r>
            <a:endParaRPr/>
          </a:p>
          <a:p>
            <a:pPr indent="0" lvl="0" marL="0" marR="0" rtl="0" algn="l">
              <a:lnSpc>
                <a:spcPct val="90000"/>
              </a:lnSpc>
              <a:spcBef>
                <a:spcPts val="0"/>
              </a:spcBef>
              <a:spcAft>
                <a:spcPts val="0"/>
              </a:spcAft>
              <a:buClr>
                <a:srgbClr val="85796D"/>
              </a:buClr>
              <a:buSzPts val="3600"/>
              <a:buFont typeface="Arial"/>
              <a:buNone/>
            </a:pPr>
            <a:r>
              <a:rPr b="0" i="0" lang="en-US" sz="1600" u="none" cap="none" strike="noStrike">
                <a:solidFill>
                  <a:srgbClr val="85796D"/>
                </a:solidFill>
                <a:latin typeface="Century Schoolbook"/>
                <a:ea typeface="Century Schoolbook"/>
                <a:cs typeface="Century Schoolbook"/>
                <a:sym typeface="Century Schoolbook"/>
              </a:rPr>
              <a:t>2. Acute psychosis.</a:t>
            </a:r>
            <a:endParaRPr/>
          </a:p>
          <a:p>
            <a:pPr indent="0" lvl="0" marL="0" marR="0" rtl="0" algn="l">
              <a:lnSpc>
                <a:spcPct val="90000"/>
              </a:lnSpc>
              <a:spcBef>
                <a:spcPts val="0"/>
              </a:spcBef>
              <a:spcAft>
                <a:spcPts val="0"/>
              </a:spcAft>
              <a:buClr>
                <a:srgbClr val="85796D"/>
              </a:buClr>
              <a:buSzPts val="3600"/>
              <a:buFont typeface="Arial"/>
              <a:buNone/>
            </a:pPr>
            <a:r>
              <a:rPr b="0" i="0" lang="en-US" sz="1600" u="none" cap="none" strike="noStrike">
                <a:solidFill>
                  <a:srgbClr val="85796D"/>
                </a:solidFill>
                <a:latin typeface="Century Schoolbook"/>
                <a:ea typeface="Century Schoolbook"/>
                <a:cs typeface="Century Schoolbook"/>
                <a:sym typeface="Century Schoolbook"/>
              </a:rPr>
              <a:t>3. Mood and sleep disorders.</a:t>
            </a:r>
            <a:endParaRPr/>
          </a:p>
          <a:p>
            <a:pPr indent="0" lvl="0" marL="0" marR="0" rtl="0" algn="l">
              <a:lnSpc>
                <a:spcPct val="90000"/>
              </a:lnSpc>
              <a:spcBef>
                <a:spcPts val="0"/>
              </a:spcBef>
              <a:spcAft>
                <a:spcPts val="0"/>
              </a:spcAft>
              <a:buClr>
                <a:schemeClr val="accent1"/>
              </a:buClr>
              <a:buSzPts val="36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0" lvl="0" marL="0" marR="0" rtl="0" algn="l">
              <a:lnSpc>
                <a:spcPct val="90000"/>
              </a:lnSpc>
              <a:spcBef>
                <a:spcPts val="0"/>
              </a:spcBef>
              <a:spcAft>
                <a:spcPts val="0"/>
              </a:spcAft>
              <a:buClr>
                <a:srgbClr val="7F6A41"/>
              </a:buClr>
              <a:buSzPts val="3600"/>
              <a:buFont typeface="Arial"/>
              <a:buNone/>
            </a:pPr>
            <a:r>
              <a:rPr b="1" i="0" lang="en-US" sz="1600" u="none" cap="none" strike="noStrike">
                <a:solidFill>
                  <a:srgbClr val="7F6A41"/>
                </a:solidFill>
                <a:latin typeface="Century Schoolbook"/>
                <a:ea typeface="Century Schoolbook"/>
                <a:cs typeface="Century Schoolbook"/>
                <a:sym typeface="Century Schoolbook"/>
              </a:rPr>
              <a:t>• Take a history of drug and alcohol misuse:</a:t>
            </a:r>
            <a:endParaRPr/>
          </a:p>
          <a:p>
            <a:pPr indent="0" lvl="0" marL="0" marR="0" rtl="0" algn="l">
              <a:lnSpc>
                <a:spcPct val="90000"/>
              </a:lnSpc>
              <a:spcBef>
                <a:spcPts val="0"/>
              </a:spcBef>
              <a:spcAft>
                <a:spcPts val="0"/>
              </a:spcAft>
              <a:buClr>
                <a:srgbClr val="85796D"/>
              </a:buClr>
              <a:buSzPts val="3600"/>
              <a:buFont typeface="Arial"/>
              <a:buNone/>
            </a:pPr>
            <a:r>
              <a:rPr b="0" i="0" lang="en-US" sz="1600" u="none" cap="none" strike="noStrike">
                <a:solidFill>
                  <a:srgbClr val="85796D"/>
                </a:solidFill>
                <a:latin typeface="Century Schoolbook"/>
                <a:ea typeface="Century Schoolbook"/>
                <a:cs typeface="Century Schoolbook"/>
                <a:sym typeface="Century Schoolbook"/>
              </a:rPr>
              <a:t>1. What type and method of administration?</a:t>
            </a:r>
            <a:endParaRPr/>
          </a:p>
          <a:p>
            <a:pPr indent="0" lvl="0" marL="0" marR="0" rtl="0" algn="l">
              <a:lnSpc>
                <a:spcPct val="90000"/>
              </a:lnSpc>
              <a:spcBef>
                <a:spcPts val="0"/>
              </a:spcBef>
              <a:spcAft>
                <a:spcPts val="0"/>
              </a:spcAft>
              <a:buClr>
                <a:srgbClr val="85796D"/>
              </a:buClr>
              <a:buSzPts val="3600"/>
              <a:buFont typeface="Arial"/>
              <a:buNone/>
            </a:pPr>
            <a:r>
              <a:rPr b="0" i="0" lang="en-US" sz="1600" u="none" cap="none" strike="noStrike">
                <a:solidFill>
                  <a:srgbClr val="85796D"/>
                </a:solidFill>
                <a:latin typeface="Century Schoolbook"/>
                <a:ea typeface="Century Schoolbook"/>
                <a:cs typeface="Century Schoolbook"/>
                <a:sym typeface="Century Schoolbook"/>
              </a:rPr>
              <a:t>2. In what quantity?</a:t>
            </a:r>
            <a:endParaRPr/>
          </a:p>
          <a:p>
            <a:pPr indent="0" lvl="0" marL="0" marR="0" rtl="0" algn="l">
              <a:lnSpc>
                <a:spcPct val="90000"/>
              </a:lnSpc>
              <a:spcBef>
                <a:spcPts val="0"/>
              </a:spcBef>
              <a:spcAft>
                <a:spcPts val="0"/>
              </a:spcAft>
              <a:buClr>
                <a:srgbClr val="85796D"/>
              </a:buClr>
              <a:buSzPts val="3600"/>
              <a:buFont typeface="Arial"/>
              <a:buNone/>
            </a:pPr>
            <a:r>
              <a:rPr b="0" i="0" lang="en-US" sz="1600" u="none" cap="none" strike="noStrike">
                <a:solidFill>
                  <a:srgbClr val="85796D"/>
                </a:solidFill>
                <a:latin typeface="Century Schoolbook"/>
                <a:ea typeface="Century Schoolbook"/>
                <a:cs typeface="Century Schoolbook"/>
                <a:sym typeface="Century Schoolbook"/>
              </a:rPr>
              <a:t>3. How frequently?</a:t>
            </a:r>
            <a:endParaRPr/>
          </a:p>
          <a:p>
            <a:pPr indent="0" lvl="0" marL="0" marR="0" rtl="0" algn="l">
              <a:lnSpc>
                <a:spcPct val="90000"/>
              </a:lnSpc>
              <a:spcBef>
                <a:spcPts val="0"/>
              </a:spcBef>
              <a:spcAft>
                <a:spcPts val="0"/>
              </a:spcAft>
              <a:buClr>
                <a:schemeClr val="accent1"/>
              </a:buClr>
              <a:buSzPts val="36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0" lvl="0" marL="0" marR="0" rtl="0" algn="l">
              <a:lnSpc>
                <a:spcPct val="90000"/>
              </a:lnSpc>
              <a:spcBef>
                <a:spcPts val="0"/>
              </a:spcBef>
              <a:spcAft>
                <a:spcPts val="0"/>
              </a:spcAft>
              <a:buClr>
                <a:srgbClr val="7F6A41"/>
              </a:buClr>
              <a:buSzPts val="3600"/>
              <a:buFont typeface="Arial"/>
              <a:buNone/>
            </a:pPr>
            <a:r>
              <a:rPr b="1" i="0" lang="en-US" sz="1600" u="none" cap="none" strike="noStrike">
                <a:solidFill>
                  <a:srgbClr val="7F6A41"/>
                </a:solidFill>
                <a:latin typeface="Century Schoolbook"/>
                <a:ea typeface="Century Schoolbook"/>
                <a:cs typeface="Century Schoolbook"/>
                <a:sym typeface="Century Schoolbook"/>
              </a:rPr>
              <a:t>• Review current and previous physical and mental health problems; these problems should be treated alongside the drug abuse.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Shape 571"/>
          <p:cNvSpPr txBox="1"/>
          <p:nvPr>
            <p:ph type="title"/>
          </p:nvPr>
        </p:nvSpPr>
        <p:spPr>
          <a:xfrm>
            <a:off x="0" y="0"/>
            <a:ext cx="9144000" cy="841800"/>
          </a:xfrm>
          <a:prstGeom prst="rect">
            <a:avLst/>
          </a:prstGeom>
          <a:solidFill>
            <a:srgbClr val="585149"/>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How to approach patients with substance abuse?</a:t>
            </a:r>
            <a:endParaRPr b="1" i="0" sz="2000" u="none" cap="none" strike="noStrike">
              <a:solidFill>
                <a:schemeClr val="lt1"/>
              </a:solidFill>
              <a:latin typeface="Century Schoolbook"/>
              <a:ea typeface="Century Schoolbook"/>
              <a:cs typeface="Century Schoolbook"/>
              <a:sym typeface="Century Schoolbook"/>
            </a:endParaRPr>
          </a:p>
        </p:txBody>
      </p:sp>
      <p:sp>
        <p:nvSpPr>
          <p:cNvPr id="572" name="Shape 572"/>
          <p:cNvSpPr txBox="1"/>
          <p:nvPr/>
        </p:nvSpPr>
        <p:spPr>
          <a:xfrm>
            <a:off x="152400" y="841800"/>
            <a:ext cx="8610600" cy="386355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7F6A41"/>
              </a:buClr>
              <a:buSzPts val="3600"/>
              <a:buFont typeface="Arial"/>
              <a:buNone/>
            </a:pPr>
            <a:r>
              <a:rPr b="1" i="0" lang="en-US" sz="1600" u="none" cap="none" strike="noStrike">
                <a:solidFill>
                  <a:srgbClr val="7F6A41"/>
                </a:solidFill>
                <a:latin typeface="Century Schoolbook"/>
                <a:ea typeface="Century Schoolbook"/>
                <a:cs typeface="Century Schoolbook"/>
                <a:sym typeface="Century Schoolbook"/>
              </a:rPr>
              <a:t>• Consider the risks of self-harm as a response to withdrawal symptoms.</a:t>
            </a:r>
            <a:endParaRPr/>
          </a:p>
          <a:p>
            <a:pPr indent="0" lvl="0" marL="0" marR="0" rtl="0" algn="l">
              <a:lnSpc>
                <a:spcPct val="90000"/>
              </a:lnSpc>
              <a:spcBef>
                <a:spcPts val="0"/>
              </a:spcBef>
              <a:spcAft>
                <a:spcPts val="0"/>
              </a:spcAft>
              <a:buClr>
                <a:schemeClr val="accent1"/>
              </a:buClr>
              <a:buSzPts val="3600"/>
              <a:buFont typeface="Arial"/>
              <a:buNone/>
            </a:pPr>
            <a:r>
              <a:t/>
            </a:r>
            <a:endParaRPr b="1" i="0" sz="1600" u="none" cap="none" strike="noStrike">
              <a:solidFill>
                <a:srgbClr val="7F6A41"/>
              </a:solidFill>
              <a:latin typeface="Century Schoolbook"/>
              <a:ea typeface="Century Schoolbook"/>
              <a:cs typeface="Century Schoolbook"/>
              <a:sym typeface="Century Schoolbook"/>
            </a:endParaRPr>
          </a:p>
          <a:p>
            <a:pPr indent="0" lvl="0" marL="0" marR="0" rtl="0" algn="l">
              <a:lnSpc>
                <a:spcPct val="90000"/>
              </a:lnSpc>
              <a:spcBef>
                <a:spcPts val="0"/>
              </a:spcBef>
              <a:spcAft>
                <a:spcPts val="0"/>
              </a:spcAft>
              <a:buClr>
                <a:srgbClr val="7F6A41"/>
              </a:buClr>
              <a:buSzPts val="3600"/>
              <a:buFont typeface="Arial"/>
              <a:buNone/>
            </a:pPr>
            <a:r>
              <a:rPr b="1" i="0" lang="en-US" sz="1600" u="none" cap="none" strike="noStrike">
                <a:solidFill>
                  <a:srgbClr val="7F6A41"/>
                </a:solidFill>
                <a:latin typeface="Century Schoolbook"/>
                <a:ea typeface="Century Schoolbook"/>
                <a:cs typeface="Century Schoolbook"/>
                <a:sym typeface="Century Schoolbook"/>
              </a:rPr>
              <a:t>• Consider the current social and personal circumstances, including employment and financial status, living arrangements and social support.</a:t>
            </a:r>
            <a:endParaRPr/>
          </a:p>
          <a:p>
            <a:pPr indent="0" lvl="0" marL="0" marR="0" rtl="0" algn="l">
              <a:lnSpc>
                <a:spcPct val="90000"/>
              </a:lnSpc>
              <a:spcBef>
                <a:spcPts val="0"/>
              </a:spcBef>
              <a:spcAft>
                <a:spcPts val="0"/>
              </a:spcAft>
              <a:buClr>
                <a:schemeClr val="accent1"/>
              </a:buClr>
              <a:buSzPts val="3600"/>
              <a:buFont typeface="Arial"/>
              <a:buNone/>
            </a:pPr>
            <a:r>
              <a:t/>
            </a:r>
            <a:endParaRPr b="1" i="0" sz="1600" u="none" cap="none" strike="noStrike">
              <a:solidFill>
                <a:srgbClr val="7F6A41"/>
              </a:solidFill>
              <a:latin typeface="Century Schoolbook"/>
              <a:ea typeface="Century Schoolbook"/>
              <a:cs typeface="Century Schoolbook"/>
              <a:sym typeface="Century Schoolbook"/>
            </a:endParaRPr>
          </a:p>
          <a:p>
            <a:pPr indent="0" lvl="0" marL="0" marR="0" rtl="0" algn="l">
              <a:lnSpc>
                <a:spcPct val="90000"/>
              </a:lnSpc>
              <a:spcBef>
                <a:spcPts val="0"/>
              </a:spcBef>
              <a:spcAft>
                <a:spcPts val="0"/>
              </a:spcAft>
              <a:buClr>
                <a:srgbClr val="7F6A41"/>
              </a:buClr>
              <a:buSzPts val="3600"/>
              <a:buFont typeface="Arial"/>
              <a:buNone/>
            </a:pPr>
            <a:r>
              <a:rPr b="1" i="0" lang="en-US" sz="1600" u="none" cap="none" strike="noStrike">
                <a:solidFill>
                  <a:srgbClr val="7F6A41"/>
                </a:solidFill>
                <a:latin typeface="Century Schoolbook"/>
                <a:ea typeface="Century Schoolbook"/>
                <a:cs typeface="Century Schoolbook"/>
                <a:sym typeface="Century Schoolbook"/>
              </a:rPr>
              <a:t>• Consider the impact of drug abuse on family members.</a:t>
            </a:r>
            <a:endParaRPr/>
          </a:p>
          <a:p>
            <a:pPr indent="0" lvl="0" marL="0" marR="0" rtl="0" algn="l">
              <a:lnSpc>
                <a:spcPct val="90000"/>
              </a:lnSpc>
              <a:spcBef>
                <a:spcPts val="0"/>
              </a:spcBef>
              <a:spcAft>
                <a:spcPts val="0"/>
              </a:spcAft>
              <a:buClr>
                <a:schemeClr val="accent1"/>
              </a:buClr>
              <a:buSzPts val="3600"/>
              <a:buFont typeface="Arial"/>
              <a:buNone/>
            </a:pPr>
            <a:r>
              <a:t/>
            </a:r>
            <a:endParaRPr b="1" i="0" sz="1600" u="none" cap="none" strike="noStrike">
              <a:solidFill>
                <a:srgbClr val="7F6A41"/>
              </a:solidFill>
              <a:latin typeface="Century Schoolbook"/>
              <a:ea typeface="Century Schoolbook"/>
              <a:cs typeface="Century Schoolbook"/>
              <a:sym typeface="Century Schoolbook"/>
            </a:endParaRPr>
          </a:p>
          <a:p>
            <a:pPr indent="0" lvl="0" marL="0" marR="0" rtl="0" algn="l">
              <a:lnSpc>
                <a:spcPct val="90000"/>
              </a:lnSpc>
              <a:spcBef>
                <a:spcPts val="0"/>
              </a:spcBef>
              <a:spcAft>
                <a:spcPts val="0"/>
              </a:spcAft>
              <a:buClr>
                <a:srgbClr val="7F6A41"/>
              </a:buClr>
              <a:buSzPts val="3600"/>
              <a:buFont typeface="Arial"/>
              <a:buNone/>
            </a:pPr>
            <a:r>
              <a:rPr b="1" i="0" lang="en-US" sz="1600" u="none" cap="none" strike="noStrike">
                <a:solidFill>
                  <a:srgbClr val="7F6A41"/>
                </a:solidFill>
                <a:latin typeface="Century Schoolbook"/>
                <a:ea typeface="Century Schoolbook"/>
                <a:cs typeface="Century Schoolbook"/>
                <a:sym typeface="Century Schoolbook"/>
              </a:rPr>
              <a:t>• Develop strategies to reduce the risk of relapse, taking into account the person's support network.</a:t>
            </a:r>
            <a:endParaRPr/>
          </a:p>
          <a:p>
            <a:pPr indent="0" lvl="0" marL="0" marR="0" rtl="0" algn="l">
              <a:lnSpc>
                <a:spcPct val="90000"/>
              </a:lnSpc>
              <a:spcBef>
                <a:spcPts val="0"/>
              </a:spcBef>
              <a:spcAft>
                <a:spcPts val="0"/>
              </a:spcAft>
              <a:buClr>
                <a:schemeClr val="accent1"/>
              </a:buClr>
              <a:buSzPts val="3600"/>
              <a:buFont typeface="Arial"/>
              <a:buNone/>
            </a:pPr>
            <a:r>
              <a:t/>
            </a:r>
            <a:endParaRPr b="1" i="0" sz="1600" u="none" cap="none" strike="noStrike">
              <a:solidFill>
                <a:srgbClr val="7F6A41"/>
              </a:solidFill>
              <a:latin typeface="Century Schoolbook"/>
              <a:ea typeface="Century Schoolbook"/>
              <a:cs typeface="Century Schoolbook"/>
              <a:sym typeface="Century Schoolbook"/>
            </a:endParaRPr>
          </a:p>
          <a:p>
            <a:pPr indent="0" lvl="0" marL="0" marR="0" rtl="0" algn="l">
              <a:lnSpc>
                <a:spcPct val="90000"/>
              </a:lnSpc>
              <a:spcBef>
                <a:spcPts val="0"/>
              </a:spcBef>
              <a:spcAft>
                <a:spcPts val="0"/>
              </a:spcAft>
              <a:buClr>
                <a:srgbClr val="54472B"/>
              </a:buClr>
              <a:buSzPts val="3600"/>
              <a:buFont typeface="Arial"/>
              <a:buNone/>
            </a:pPr>
            <a:r>
              <a:rPr b="1" i="0" lang="en-US" sz="1600" u="none" cap="none" strike="noStrike">
                <a:solidFill>
                  <a:srgbClr val="54472B"/>
                </a:solidFill>
                <a:latin typeface="Century Schoolbook"/>
                <a:ea typeface="Century Schoolbook"/>
                <a:cs typeface="Century Schoolbook"/>
                <a:sym typeface="Century Schoolbook"/>
              </a:rPr>
              <a:t>Take into account:</a:t>
            </a:r>
            <a:endParaRPr/>
          </a:p>
          <a:p>
            <a:pPr indent="-342900" lvl="0" marL="342900" marR="0" rtl="0" algn="l">
              <a:lnSpc>
                <a:spcPct val="90000"/>
              </a:lnSpc>
              <a:spcBef>
                <a:spcPts val="0"/>
              </a:spcBef>
              <a:spcAft>
                <a:spcPts val="0"/>
              </a:spcAft>
              <a:buClr>
                <a:srgbClr val="85796D"/>
              </a:buClr>
              <a:buSzPts val="1600"/>
              <a:buFont typeface="Century Schoolbook"/>
              <a:buAutoNum type="arabicPeriod"/>
            </a:pPr>
            <a:r>
              <a:rPr b="0" i="0" lang="en-US" sz="1600" u="none" cap="none" strike="noStrike">
                <a:solidFill>
                  <a:srgbClr val="85796D"/>
                </a:solidFill>
                <a:latin typeface="Century Schoolbook"/>
                <a:ea typeface="Century Schoolbook"/>
                <a:cs typeface="Century Schoolbook"/>
                <a:sym typeface="Century Schoolbook"/>
              </a:rPr>
              <a:t>Stigma and discrimination.</a:t>
            </a:r>
            <a:endParaRPr/>
          </a:p>
          <a:p>
            <a:pPr indent="-342900" lvl="0" marL="342900" marR="0" rtl="0" algn="l">
              <a:lnSpc>
                <a:spcPct val="90000"/>
              </a:lnSpc>
              <a:spcBef>
                <a:spcPts val="0"/>
              </a:spcBef>
              <a:spcAft>
                <a:spcPts val="0"/>
              </a:spcAft>
              <a:buClr>
                <a:srgbClr val="85796D"/>
              </a:buClr>
              <a:buSzPts val="1600"/>
              <a:buFont typeface="Century Schoolbook"/>
              <a:buAutoNum type="arabicPeriod"/>
            </a:pPr>
            <a:r>
              <a:rPr b="0" i="0" lang="en-US" sz="1600" u="none" cap="none" strike="noStrike">
                <a:solidFill>
                  <a:srgbClr val="85796D"/>
                </a:solidFill>
                <a:latin typeface="Century Schoolbook"/>
                <a:ea typeface="Century Schoolbook"/>
                <a:cs typeface="Century Schoolbook"/>
                <a:sym typeface="Century Schoolbook"/>
              </a:rPr>
              <a:t>Ensure that discussions take place in settings in which confidentiality, privacy and dignity can be maintained.</a:t>
            </a:r>
            <a:endParaRPr/>
          </a:p>
          <a:p>
            <a:pPr indent="-342900" lvl="0" marL="342900" marR="0" rtl="0" algn="l">
              <a:lnSpc>
                <a:spcPct val="90000"/>
              </a:lnSpc>
              <a:spcBef>
                <a:spcPts val="0"/>
              </a:spcBef>
              <a:spcAft>
                <a:spcPts val="0"/>
              </a:spcAft>
              <a:buClr>
                <a:srgbClr val="85796D"/>
              </a:buClr>
              <a:buSzPts val="1600"/>
              <a:buFont typeface="Century Schoolbook"/>
              <a:buAutoNum type="arabicPeriod"/>
            </a:pPr>
            <a:r>
              <a:rPr b="0" i="0" lang="en-US" sz="1600" u="none" cap="none" strike="noStrike">
                <a:solidFill>
                  <a:srgbClr val="85796D"/>
                </a:solidFill>
                <a:latin typeface="Century Schoolbook"/>
                <a:ea typeface="Century Schoolbook"/>
                <a:cs typeface="Century Schoolbook"/>
                <a:sym typeface="Century Schoolbook"/>
              </a:rPr>
              <a:t>Avoid clinical language without adequate explanation.</a:t>
            </a:r>
            <a:endParaRPr/>
          </a:p>
          <a:p>
            <a:pPr indent="-342900" lvl="0" marL="342900" marR="0" rtl="0" algn="l">
              <a:lnSpc>
                <a:spcPct val="90000"/>
              </a:lnSpc>
              <a:spcBef>
                <a:spcPts val="0"/>
              </a:spcBef>
              <a:spcAft>
                <a:spcPts val="0"/>
              </a:spcAft>
              <a:buClr>
                <a:srgbClr val="85796D"/>
              </a:buClr>
              <a:buSzPts val="1600"/>
              <a:buFont typeface="Century Schoolbook"/>
              <a:buAutoNum type="arabicPeriod"/>
            </a:pPr>
            <a:r>
              <a:rPr b="0" i="0" lang="en-US" sz="1600" u="none" cap="none" strike="noStrike">
                <a:solidFill>
                  <a:srgbClr val="85796D"/>
                </a:solidFill>
                <a:latin typeface="Century Schoolbook"/>
                <a:ea typeface="Century Schoolbook"/>
                <a:cs typeface="Century Schoolbook"/>
                <a:sym typeface="Century Schoolbook"/>
              </a:rPr>
              <a:t>Aim to preserve continuity of care and minimize changes.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Shape 577"/>
          <p:cNvSpPr txBox="1"/>
          <p:nvPr>
            <p:ph type="title"/>
          </p:nvPr>
        </p:nvSpPr>
        <p:spPr>
          <a:xfrm>
            <a:off x="0" y="0"/>
            <a:ext cx="91440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What should on healthcare professional to do? </a:t>
            </a:r>
            <a:endParaRPr/>
          </a:p>
        </p:txBody>
      </p:sp>
      <p:sp>
        <p:nvSpPr>
          <p:cNvPr id="578" name="Shape 578"/>
          <p:cNvSpPr txBox="1"/>
          <p:nvPr/>
        </p:nvSpPr>
        <p:spPr>
          <a:xfrm>
            <a:off x="152400" y="856816"/>
            <a:ext cx="8610600" cy="294915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accent4"/>
              </a:buClr>
              <a:buSzPts val="3600"/>
              <a:buFont typeface="Arial"/>
              <a:buNone/>
            </a:pPr>
            <a:r>
              <a:rPr b="1" i="0" lang="en-US" sz="1600" u="none" cap="none" strike="noStrike">
                <a:solidFill>
                  <a:schemeClr val="accent4"/>
                </a:solidFill>
                <a:latin typeface="Century Schoolbook"/>
                <a:ea typeface="Century Schoolbook"/>
                <a:cs typeface="Century Schoolbook"/>
                <a:sym typeface="Century Schoolbook"/>
              </a:rPr>
              <a:t>Establish and sustain a respectful and supportive relationship with the patient.</a:t>
            </a:r>
            <a:endParaRPr/>
          </a:p>
          <a:p>
            <a:pPr indent="0" lvl="0" marL="0" marR="0" rtl="0" algn="ctr">
              <a:lnSpc>
                <a:spcPct val="90000"/>
              </a:lnSpc>
              <a:spcBef>
                <a:spcPts val="0"/>
              </a:spcBef>
              <a:spcAft>
                <a:spcPts val="0"/>
              </a:spcAft>
              <a:buClr>
                <a:schemeClr val="accent4"/>
              </a:buClr>
              <a:buSzPts val="3600"/>
              <a:buFont typeface="Arial"/>
              <a:buNone/>
            </a:pPr>
            <a:r>
              <a:rPr b="1" i="0" lang="en-US" sz="1600" u="none" cap="none" strike="noStrike">
                <a:solidFill>
                  <a:schemeClr val="accent4"/>
                </a:solidFill>
                <a:latin typeface="Century Schoolbook"/>
                <a:ea typeface="Century Schoolbook"/>
                <a:cs typeface="Century Schoolbook"/>
                <a:sym typeface="Century Schoolbook"/>
              </a:rPr>
              <a:t> </a:t>
            </a:r>
            <a:endParaRPr b="1" i="0" sz="1600" u="none" cap="none" strike="noStrike">
              <a:solidFill>
                <a:schemeClr val="accent4"/>
              </a:solidFill>
              <a:latin typeface="Century Schoolbook"/>
              <a:ea typeface="Century Schoolbook"/>
              <a:cs typeface="Century Schoolbook"/>
              <a:sym typeface="Century Schoolbook"/>
            </a:endParaRPr>
          </a:p>
          <a:p>
            <a:pPr indent="0" lvl="0" marL="0" marR="0" rtl="0" algn="ctr">
              <a:lnSpc>
                <a:spcPct val="90000"/>
              </a:lnSpc>
              <a:spcBef>
                <a:spcPts val="0"/>
              </a:spcBef>
              <a:spcAft>
                <a:spcPts val="0"/>
              </a:spcAft>
              <a:buClr>
                <a:schemeClr val="accent1"/>
              </a:buClr>
              <a:buSzPts val="36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0" lvl="0" marL="0" marR="0" rtl="0" algn="ctr">
              <a:lnSpc>
                <a:spcPct val="90000"/>
              </a:lnSpc>
              <a:spcBef>
                <a:spcPts val="0"/>
              </a:spcBef>
              <a:spcAft>
                <a:spcPts val="0"/>
              </a:spcAft>
              <a:buClr>
                <a:schemeClr val="accent1"/>
              </a:buClr>
              <a:buSzPts val="36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0" lvl="0" marL="0" marR="0" rtl="0" algn="ctr">
              <a:lnSpc>
                <a:spcPct val="90000"/>
              </a:lnSpc>
              <a:spcBef>
                <a:spcPts val="0"/>
              </a:spcBef>
              <a:spcAft>
                <a:spcPts val="0"/>
              </a:spcAft>
              <a:buClr>
                <a:schemeClr val="accent4"/>
              </a:buClr>
              <a:buSzPts val="3600"/>
              <a:buFont typeface="Arial"/>
              <a:buNone/>
            </a:pPr>
            <a:r>
              <a:rPr b="1" i="0" lang="en-US" sz="1600" u="none" cap="none" strike="noStrike">
                <a:solidFill>
                  <a:schemeClr val="accent4"/>
                </a:solidFill>
                <a:latin typeface="Century Schoolbook"/>
                <a:ea typeface="Century Schoolbook"/>
                <a:cs typeface="Century Schoolbook"/>
                <a:sym typeface="Century Schoolbook"/>
              </a:rPr>
              <a:t>Ensure that maintaining the patient’s engagement with services remains a major focus of the care plan.</a:t>
            </a:r>
            <a:endParaRPr/>
          </a:p>
          <a:p>
            <a:pPr indent="0" lvl="0" marL="0" marR="0" rtl="0" algn="ctr">
              <a:lnSpc>
                <a:spcPct val="90000"/>
              </a:lnSpc>
              <a:spcBef>
                <a:spcPts val="0"/>
              </a:spcBef>
              <a:spcAft>
                <a:spcPts val="0"/>
              </a:spcAft>
              <a:buClr>
                <a:schemeClr val="accent1"/>
              </a:buClr>
              <a:buSzPts val="36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0" lvl="0" marL="0" marR="0" rtl="0" algn="ctr">
              <a:lnSpc>
                <a:spcPct val="90000"/>
              </a:lnSpc>
              <a:spcBef>
                <a:spcPts val="0"/>
              </a:spcBef>
              <a:spcAft>
                <a:spcPts val="0"/>
              </a:spcAft>
              <a:buClr>
                <a:schemeClr val="accent1"/>
              </a:buClr>
              <a:buSzPts val="36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0" lvl="0" marL="0" marR="0" rtl="0" algn="ctr">
              <a:lnSpc>
                <a:spcPct val="90000"/>
              </a:lnSpc>
              <a:spcBef>
                <a:spcPts val="0"/>
              </a:spcBef>
              <a:spcAft>
                <a:spcPts val="0"/>
              </a:spcAft>
              <a:buClr>
                <a:schemeClr val="accent1"/>
              </a:buClr>
              <a:buSzPts val="36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0" lvl="0" marL="0" marR="0" rtl="0" algn="ctr">
              <a:lnSpc>
                <a:spcPct val="90000"/>
              </a:lnSpc>
              <a:spcBef>
                <a:spcPts val="0"/>
              </a:spcBef>
              <a:spcAft>
                <a:spcPts val="0"/>
              </a:spcAft>
              <a:buClr>
                <a:schemeClr val="accent4"/>
              </a:buClr>
              <a:buSzPts val="3600"/>
              <a:buFont typeface="Arial"/>
              <a:buNone/>
            </a:pPr>
            <a:r>
              <a:rPr b="1" i="0" lang="en-US" sz="1600" u="none" cap="none" strike="noStrike">
                <a:solidFill>
                  <a:schemeClr val="accent4"/>
                </a:solidFill>
                <a:latin typeface="Century Schoolbook"/>
                <a:ea typeface="Century Schoolbook"/>
                <a:cs typeface="Century Schoolbook"/>
                <a:sym typeface="Century Schoolbook"/>
              </a:rPr>
              <a:t>People who abuse drugs should be given the same care, respect and privacy as any other person.</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Shape 583"/>
          <p:cNvSpPr txBox="1"/>
          <p:nvPr>
            <p:ph type="title"/>
          </p:nvPr>
        </p:nvSpPr>
        <p:spPr>
          <a:xfrm>
            <a:off x="-13855" y="96001"/>
            <a:ext cx="9144000" cy="666750"/>
          </a:xfrm>
          <a:prstGeom prst="rect">
            <a:avLst/>
          </a:prstGeom>
          <a:solidFill>
            <a:srgbClr val="85796D"/>
          </a:solid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3600"/>
              <a:buFont typeface="Century Schoolbook"/>
              <a:buNone/>
            </a:pPr>
            <a:r>
              <a:rPr b="1" i="0" lang="en-US" sz="1800" u="none" cap="none" strike="noStrike">
                <a:solidFill>
                  <a:schemeClr val="lt1"/>
                </a:solidFill>
                <a:latin typeface="Century Schoolbook"/>
                <a:ea typeface="Century Schoolbook"/>
                <a:cs typeface="Century Schoolbook"/>
                <a:sym typeface="Century Schoolbook"/>
              </a:rPr>
              <a:t>Healthcare professional should explain and give detailed information</a:t>
            </a:r>
            <a:endParaRPr b="1" i="0" sz="1800" u="none" cap="none" strike="noStrike">
              <a:solidFill>
                <a:schemeClr val="lt1"/>
              </a:solidFill>
              <a:latin typeface="Century Schoolbook"/>
              <a:ea typeface="Century Schoolbook"/>
              <a:cs typeface="Century Schoolbook"/>
              <a:sym typeface="Century Schoolbook"/>
            </a:endParaRPr>
          </a:p>
        </p:txBody>
      </p:sp>
      <p:sp>
        <p:nvSpPr>
          <p:cNvPr id="584" name="Shape 584"/>
          <p:cNvSpPr txBox="1"/>
          <p:nvPr/>
        </p:nvSpPr>
        <p:spPr>
          <a:xfrm>
            <a:off x="297873" y="846797"/>
            <a:ext cx="8458200" cy="1755552"/>
          </a:xfrm>
          <a:prstGeom prst="rect">
            <a:avLst/>
          </a:prstGeom>
          <a:noFill/>
          <a:ln>
            <a:noFill/>
          </a:ln>
        </p:spPr>
        <p:txBody>
          <a:bodyPr anchorCtr="0" anchor="ctr" bIns="91425" lIns="91425" spcFirstLastPara="1" rIns="91425" wrap="square" tIns="91425">
            <a:noAutofit/>
          </a:bodyPr>
          <a:lstStyle/>
          <a:p>
            <a:pPr indent="-228600" lvl="0" marL="228600" marR="0" rtl="0" algn="just">
              <a:lnSpc>
                <a:spcPct val="150000"/>
              </a:lnSpc>
              <a:spcBef>
                <a:spcPts val="0"/>
              </a:spcBef>
              <a:spcAft>
                <a:spcPts val="0"/>
              </a:spcAft>
              <a:buClr>
                <a:schemeClr val="accent4"/>
              </a:buClr>
              <a:buSzPts val="1400"/>
              <a:buFont typeface="Century Schoolbook"/>
              <a:buAutoNum type="arabicPeriod"/>
            </a:pPr>
            <a:r>
              <a:rPr b="1" i="0" lang="en-US" sz="1400" u="none" cap="none" strike="noStrike">
                <a:solidFill>
                  <a:schemeClr val="accent4"/>
                </a:solidFill>
                <a:latin typeface="Century Schoolbook"/>
                <a:ea typeface="Century Schoolbook"/>
                <a:cs typeface="Century Schoolbook"/>
                <a:sym typeface="Century Schoolbook"/>
              </a:rPr>
              <a:t>Physical and psychological aspects of substance withdrawal, including the duration and intensity of symptoms, and how these may be managed.</a:t>
            </a:r>
            <a:endParaRPr/>
          </a:p>
          <a:p>
            <a:pPr indent="-228600" lvl="0" marL="228600" marR="0" rtl="0" algn="just">
              <a:lnSpc>
                <a:spcPct val="150000"/>
              </a:lnSpc>
              <a:spcBef>
                <a:spcPts val="0"/>
              </a:spcBef>
              <a:spcAft>
                <a:spcPts val="0"/>
              </a:spcAft>
              <a:buClr>
                <a:schemeClr val="accent4"/>
              </a:buClr>
              <a:buSzPts val="1400"/>
              <a:buFont typeface="Century Schoolbook"/>
              <a:buAutoNum type="arabicPeriod"/>
            </a:pPr>
            <a:r>
              <a:rPr b="1" i="0" lang="en-US" sz="1400" u="none" cap="none" strike="noStrike">
                <a:solidFill>
                  <a:schemeClr val="accent4"/>
                </a:solidFill>
                <a:latin typeface="Century Schoolbook"/>
                <a:ea typeface="Century Schoolbook"/>
                <a:cs typeface="Century Schoolbook"/>
                <a:sym typeface="Century Schoolbook"/>
              </a:rPr>
              <a:t>The use of non-pharmacological approaches to manage or cope with withdrawal symptoms.</a:t>
            </a:r>
            <a:endParaRPr/>
          </a:p>
          <a:p>
            <a:pPr indent="-228600" lvl="0" marL="228600" marR="0" rtl="0" algn="just">
              <a:lnSpc>
                <a:spcPct val="150000"/>
              </a:lnSpc>
              <a:spcBef>
                <a:spcPts val="0"/>
              </a:spcBef>
              <a:spcAft>
                <a:spcPts val="0"/>
              </a:spcAft>
              <a:buClr>
                <a:schemeClr val="accent4"/>
              </a:buClr>
              <a:buSzPts val="1400"/>
              <a:buFont typeface="Century Schoolbook"/>
              <a:buAutoNum type="arabicPeriod"/>
            </a:pPr>
            <a:r>
              <a:rPr b="1" i="0" lang="en-US" sz="1400" u="none" cap="none" strike="noStrike">
                <a:solidFill>
                  <a:schemeClr val="accent4"/>
                </a:solidFill>
                <a:latin typeface="Century Schoolbook"/>
                <a:ea typeface="Century Schoolbook"/>
                <a:cs typeface="Century Schoolbook"/>
                <a:sym typeface="Century Schoolbook"/>
              </a:rPr>
              <a:t>The importance of continued support, as well as psychosocial and appropriate pharmacological interventions to maintain abstinence.</a:t>
            </a:r>
            <a:endParaRPr/>
          </a:p>
        </p:txBody>
      </p:sp>
      <p:sp>
        <p:nvSpPr>
          <p:cNvPr id="585" name="Shape 585"/>
          <p:cNvSpPr txBox="1"/>
          <p:nvPr/>
        </p:nvSpPr>
        <p:spPr>
          <a:xfrm>
            <a:off x="-13855" y="2753998"/>
            <a:ext cx="9144000" cy="609600"/>
          </a:xfrm>
          <a:prstGeom prst="rect">
            <a:avLst/>
          </a:prstGeom>
          <a:solidFill>
            <a:srgbClr val="85796D"/>
          </a:solid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3600"/>
              <a:buFont typeface="Arial"/>
              <a:buNone/>
            </a:pPr>
            <a:r>
              <a:rPr b="1" i="0" lang="en-US" sz="1800" u="none" cap="none" strike="noStrike">
                <a:solidFill>
                  <a:schemeClr val="lt1"/>
                </a:solidFill>
                <a:latin typeface="Century Schoolbook"/>
                <a:ea typeface="Century Schoolbook"/>
                <a:cs typeface="Century Schoolbook"/>
                <a:sym typeface="Century Schoolbook"/>
              </a:rPr>
              <a:t>Healthcare professional should give advices on aspects of lifestyle</a:t>
            </a:r>
            <a:endParaRPr b="1" i="0" sz="1800" u="none" cap="none" strike="noStrike">
              <a:solidFill>
                <a:schemeClr val="lt1"/>
              </a:solidFill>
              <a:latin typeface="Century Schoolbook"/>
              <a:ea typeface="Century Schoolbook"/>
              <a:cs typeface="Century Schoolbook"/>
              <a:sym typeface="Century Schoolbook"/>
            </a:endParaRPr>
          </a:p>
        </p:txBody>
      </p:sp>
      <p:sp>
        <p:nvSpPr>
          <p:cNvPr id="586" name="Shape 586"/>
          <p:cNvSpPr txBox="1"/>
          <p:nvPr/>
        </p:nvSpPr>
        <p:spPr>
          <a:xfrm>
            <a:off x="488373" y="3445265"/>
            <a:ext cx="8267700" cy="1044381"/>
          </a:xfrm>
          <a:prstGeom prst="rect">
            <a:avLst/>
          </a:prstGeom>
          <a:noFill/>
          <a:ln>
            <a:noFill/>
          </a:ln>
        </p:spPr>
        <p:txBody>
          <a:bodyPr anchorCtr="0" anchor="ctr" bIns="91425" lIns="91425" spcFirstLastPara="1" rIns="91425" wrap="square" tIns="91425">
            <a:noAutofit/>
          </a:bodyPr>
          <a:lstStyle/>
          <a:p>
            <a:pPr indent="-342900" lvl="0" marL="342900" marR="0" rtl="0" algn="l">
              <a:lnSpc>
                <a:spcPct val="150000"/>
              </a:lnSpc>
              <a:spcBef>
                <a:spcPts val="0"/>
              </a:spcBef>
              <a:spcAft>
                <a:spcPts val="0"/>
              </a:spcAft>
              <a:buClr>
                <a:schemeClr val="accent4"/>
              </a:buClr>
              <a:buSzPts val="1400"/>
              <a:buFont typeface="Century Schoolbook"/>
              <a:buAutoNum type="arabicPeriod"/>
            </a:pPr>
            <a:r>
              <a:rPr b="1" i="0" lang="en-US" sz="1400" u="none" cap="none" strike="noStrike">
                <a:solidFill>
                  <a:schemeClr val="accent4"/>
                </a:solidFill>
                <a:latin typeface="Century Schoolbook"/>
                <a:ea typeface="Century Schoolbook"/>
                <a:cs typeface="Century Schoolbook"/>
                <a:sym typeface="Century Schoolbook"/>
              </a:rPr>
              <a:t>Balanced diet.</a:t>
            </a:r>
            <a:endParaRPr/>
          </a:p>
          <a:p>
            <a:pPr indent="-342900" lvl="0" marL="342900" marR="0" rtl="0" algn="l">
              <a:lnSpc>
                <a:spcPct val="150000"/>
              </a:lnSpc>
              <a:spcBef>
                <a:spcPts val="0"/>
              </a:spcBef>
              <a:spcAft>
                <a:spcPts val="0"/>
              </a:spcAft>
              <a:buClr>
                <a:schemeClr val="accent4"/>
              </a:buClr>
              <a:buSzPts val="1400"/>
              <a:buFont typeface="Century Schoolbook"/>
              <a:buAutoNum type="arabicPeriod"/>
            </a:pPr>
            <a:r>
              <a:rPr b="1" i="0" lang="en-US" sz="1400" u="none" cap="none" strike="noStrike">
                <a:solidFill>
                  <a:schemeClr val="accent4"/>
                </a:solidFill>
                <a:latin typeface="Century Schoolbook"/>
                <a:ea typeface="Century Schoolbook"/>
                <a:cs typeface="Century Schoolbook"/>
                <a:sym typeface="Century Schoolbook"/>
              </a:rPr>
              <a:t>Adequate hydration.</a:t>
            </a:r>
            <a:endParaRPr/>
          </a:p>
          <a:p>
            <a:pPr indent="-342900" lvl="0" marL="342900" marR="0" rtl="0" algn="l">
              <a:lnSpc>
                <a:spcPct val="150000"/>
              </a:lnSpc>
              <a:spcBef>
                <a:spcPts val="0"/>
              </a:spcBef>
              <a:spcAft>
                <a:spcPts val="0"/>
              </a:spcAft>
              <a:buClr>
                <a:schemeClr val="accent4"/>
              </a:buClr>
              <a:buSzPts val="1400"/>
              <a:buFont typeface="Century Schoolbook"/>
              <a:buAutoNum type="arabicPeriod"/>
            </a:pPr>
            <a:r>
              <a:rPr b="1" i="0" lang="en-US" sz="1400" u="none" cap="none" strike="noStrike">
                <a:solidFill>
                  <a:schemeClr val="accent4"/>
                </a:solidFill>
                <a:latin typeface="Century Schoolbook"/>
                <a:ea typeface="Century Schoolbook"/>
                <a:cs typeface="Century Schoolbook"/>
                <a:sym typeface="Century Schoolbook"/>
              </a:rPr>
              <a:t>Good sleep.</a:t>
            </a:r>
            <a:endParaRPr/>
          </a:p>
          <a:p>
            <a:pPr indent="-342900" lvl="0" marL="342900" marR="0" rtl="0" algn="l">
              <a:lnSpc>
                <a:spcPct val="150000"/>
              </a:lnSpc>
              <a:spcBef>
                <a:spcPts val="0"/>
              </a:spcBef>
              <a:spcAft>
                <a:spcPts val="0"/>
              </a:spcAft>
              <a:buClr>
                <a:schemeClr val="accent4"/>
              </a:buClr>
              <a:buSzPts val="1400"/>
              <a:buFont typeface="Century Schoolbook"/>
              <a:buAutoNum type="arabicPeriod"/>
            </a:pPr>
            <a:r>
              <a:rPr b="1" i="0" lang="en-US" sz="1400" u="none" cap="none" strike="noStrike">
                <a:solidFill>
                  <a:schemeClr val="accent4"/>
                </a:solidFill>
                <a:latin typeface="Century Schoolbook"/>
                <a:ea typeface="Century Schoolbook"/>
                <a:cs typeface="Century Schoolbook"/>
                <a:sym typeface="Century Schoolbook"/>
              </a:rPr>
              <a:t>Regular physical exercise.</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sp>
        <p:nvSpPr>
          <p:cNvPr id="591" name="Shape 591"/>
          <p:cNvSpPr txBox="1"/>
          <p:nvPr>
            <p:ph type="title"/>
          </p:nvPr>
        </p:nvSpPr>
        <p:spPr>
          <a:xfrm>
            <a:off x="0" y="0"/>
            <a:ext cx="91440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Management:</a:t>
            </a:r>
            <a:endParaRPr/>
          </a:p>
        </p:txBody>
      </p:sp>
      <p:sp>
        <p:nvSpPr>
          <p:cNvPr id="592" name="Shape 592"/>
          <p:cNvSpPr txBox="1"/>
          <p:nvPr/>
        </p:nvSpPr>
        <p:spPr>
          <a:xfrm>
            <a:off x="152400" y="666750"/>
            <a:ext cx="8610600" cy="3315134"/>
          </a:xfrm>
          <a:prstGeom prst="rect">
            <a:avLst/>
          </a:prstGeom>
          <a:noFill/>
          <a:ln>
            <a:noFill/>
          </a:ln>
        </p:spPr>
        <p:txBody>
          <a:bodyPr anchorCtr="0" anchor="ctr" bIns="91425" lIns="91425" spcFirstLastPara="1" rIns="91425" wrap="square" tIns="91425">
            <a:noAutofit/>
          </a:bodyPr>
          <a:lstStyle/>
          <a:p>
            <a:pPr indent="-285750" lvl="0" marL="285750" marR="0" rtl="0" algn="l">
              <a:lnSpc>
                <a:spcPct val="90000"/>
              </a:lnSpc>
              <a:spcBef>
                <a:spcPts val="0"/>
              </a:spcBef>
              <a:spcAft>
                <a:spcPts val="0"/>
              </a:spcAft>
              <a:buClr>
                <a:schemeClr val="accent4"/>
              </a:buClr>
              <a:buSzPts val="2400"/>
              <a:buFont typeface="Arial"/>
              <a:buChar char="•"/>
            </a:pPr>
            <a:r>
              <a:rPr b="1" i="0" lang="en-US" sz="1600" u="none" cap="none" strike="noStrike">
                <a:solidFill>
                  <a:schemeClr val="accent4"/>
                </a:solidFill>
                <a:latin typeface="Century Schoolbook"/>
                <a:ea typeface="Century Schoolbook"/>
                <a:cs typeface="Century Schoolbook"/>
                <a:sym typeface="Century Schoolbook"/>
              </a:rPr>
              <a:t>Detoxification refers to the process by which the effects of drugs are eliminated from dependent users in a safe and effective manner, such that withdrawal symptoms are minimized. </a:t>
            </a:r>
            <a:endParaRPr b="1" i="0" sz="1600" u="none" cap="none" strike="noStrike">
              <a:solidFill>
                <a:schemeClr val="accent4"/>
              </a:solidFill>
              <a:latin typeface="Century Schoolbook"/>
              <a:ea typeface="Century Schoolbook"/>
              <a:cs typeface="Century Schoolbook"/>
              <a:sym typeface="Century Schoolbook"/>
            </a:endParaRPr>
          </a:p>
          <a:p>
            <a:pPr indent="-133350" lvl="0" marL="285750" marR="0" rtl="0" algn="l">
              <a:lnSpc>
                <a:spcPct val="90000"/>
              </a:lnSpc>
              <a:spcBef>
                <a:spcPts val="0"/>
              </a:spcBef>
              <a:spcAft>
                <a:spcPts val="0"/>
              </a:spcAft>
              <a:buClr>
                <a:schemeClr val="accent1"/>
              </a:buClr>
              <a:buSzPts val="24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133350" lvl="0" marL="285750" marR="0" rtl="0" algn="l">
              <a:lnSpc>
                <a:spcPct val="90000"/>
              </a:lnSpc>
              <a:spcBef>
                <a:spcPts val="0"/>
              </a:spcBef>
              <a:spcAft>
                <a:spcPts val="0"/>
              </a:spcAft>
              <a:buClr>
                <a:schemeClr val="accent1"/>
              </a:buClr>
              <a:buSzPts val="24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285750" lvl="0" marL="285750" marR="0" rtl="0" algn="l">
              <a:lnSpc>
                <a:spcPct val="90000"/>
              </a:lnSpc>
              <a:spcBef>
                <a:spcPts val="0"/>
              </a:spcBef>
              <a:spcAft>
                <a:spcPts val="0"/>
              </a:spcAft>
              <a:buClr>
                <a:schemeClr val="accent4"/>
              </a:buClr>
              <a:buSzPts val="2400"/>
              <a:buFont typeface="Arial"/>
              <a:buChar char="•"/>
            </a:pPr>
            <a:r>
              <a:rPr b="1" i="0" lang="en-US" sz="1600" u="none" cap="none" strike="noStrike">
                <a:solidFill>
                  <a:schemeClr val="accent4"/>
                </a:solidFill>
                <a:latin typeface="Century Schoolbook"/>
                <a:ea typeface="Century Schoolbook"/>
                <a:cs typeface="Century Schoolbook"/>
                <a:sym typeface="Century Schoolbook"/>
              </a:rPr>
              <a:t>Abstinence may be one of the long-term goals of treatment, it is not always achieved. </a:t>
            </a:r>
            <a:endParaRPr b="1" i="0" sz="1600" u="none" cap="none" strike="noStrike">
              <a:solidFill>
                <a:schemeClr val="accent4"/>
              </a:solidFill>
              <a:latin typeface="Century Schoolbook"/>
              <a:ea typeface="Century Schoolbook"/>
              <a:cs typeface="Century Schoolbook"/>
              <a:sym typeface="Century Schoolbook"/>
            </a:endParaRPr>
          </a:p>
          <a:p>
            <a:pPr indent="-133350" lvl="0" marL="285750" marR="0" rtl="0" algn="l">
              <a:lnSpc>
                <a:spcPct val="90000"/>
              </a:lnSpc>
              <a:spcBef>
                <a:spcPts val="0"/>
              </a:spcBef>
              <a:spcAft>
                <a:spcPts val="0"/>
              </a:spcAft>
              <a:buClr>
                <a:schemeClr val="accent1"/>
              </a:buClr>
              <a:buSzPts val="24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133350" lvl="0" marL="285750" marR="0" rtl="0" algn="l">
              <a:lnSpc>
                <a:spcPct val="90000"/>
              </a:lnSpc>
              <a:spcBef>
                <a:spcPts val="0"/>
              </a:spcBef>
              <a:spcAft>
                <a:spcPts val="0"/>
              </a:spcAft>
              <a:buClr>
                <a:schemeClr val="accent1"/>
              </a:buClr>
              <a:buSzPts val="2400"/>
              <a:buFont typeface="Arial"/>
              <a:buNone/>
            </a:pPr>
            <a:r>
              <a:t/>
            </a:r>
            <a:endParaRPr b="1" i="0" sz="1600" u="none" cap="none" strike="noStrike">
              <a:solidFill>
                <a:schemeClr val="accent4"/>
              </a:solidFill>
              <a:latin typeface="Century Schoolbook"/>
              <a:ea typeface="Century Schoolbook"/>
              <a:cs typeface="Century Schoolbook"/>
              <a:sym typeface="Century Schoolbook"/>
            </a:endParaRPr>
          </a:p>
          <a:p>
            <a:pPr indent="-285750" lvl="0" marL="285750" marR="0" rtl="0" algn="l">
              <a:lnSpc>
                <a:spcPct val="90000"/>
              </a:lnSpc>
              <a:spcBef>
                <a:spcPts val="0"/>
              </a:spcBef>
              <a:spcAft>
                <a:spcPts val="0"/>
              </a:spcAft>
              <a:buClr>
                <a:schemeClr val="accent4"/>
              </a:buClr>
              <a:buSzPts val="2400"/>
              <a:buFont typeface="Arial"/>
              <a:buChar char="•"/>
            </a:pPr>
            <a:r>
              <a:rPr b="1" i="0" lang="en-US" sz="1600" u="none" cap="none" strike="noStrike">
                <a:solidFill>
                  <a:schemeClr val="accent4"/>
                </a:solidFill>
                <a:latin typeface="Century Schoolbook"/>
                <a:ea typeface="Century Schoolbook"/>
                <a:cs typeface="Century Schoolbook"/>
                <a:sym typeface="Century Schoolbook"/>
              </a:rPr>
              <a:t>Pharmacological approaches along with psychosocial interventions are the primary treatment option.</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sp>
        <p:nvSpPr>
          <p:cNvPr id="597" name="Shape 597"/>
          <p:cNvSpPr txBox="1"/>
          <p:nvPr>
            <p:ph type="title"/>
          </p:nvPr>
        </p:nvSpPr>
        <p:spPr>
          <a:xfrm>
            <a:off x="0" y="0"/>
            <a:ext cx="9144000" cy="841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Pharmacological interventions</a:t>
            </a:r>
            <a:endParaRPr/>
          </a:p>
        </p:txBody>
      </p:sp>
      <p:sp>
        <p:nvSpPr>
          <p:cNvPr id="598" name="Shape 598"/>
          <p:cNvSpPr txBox="1"/>
          <p:nvPr/>
        </p:nvSpPr>
        <p:spPr>
          <a:xfrm>
            <a:off x="457200" y="971550"/>
            <a:ext cx="8077200" cy="685800"/>
          </a:xfrm>
          <a:prstGeom prst="rect">
            <a:avLst/>
          </a:prstGeom>
          <a:noFill/>
          <a:ln>
            <a:noFill/>
          </a:ln>
        </p:spPr>
        <p:txBody>
          <a:bodyPr anchorCtr="0" anchor="ctr" bIns="91425" lIns="91425" spcFirstLastPara="1" rIns="91425" wrap="square" tIns="91425">
            <a:noAutofit/>
          </a:bodyPr>
          <a:lstStyle/>
          <a:p>
            <a:pPr indent="-342900" lvl="0" marL="342900" marR="0" rtl="0" algn="just">
              <a:lnSpc>
                <a:spcPct val="150000"/>
              </a:lnSpc>
              <a:spcBef>
                <a:spcPts val="0"/>
              </a:spcBef>
              <a:spcAft>
                <a:spcPts val="0"/>
              </a:spcAft>
              <a:buClr>
                <a:schemeClr val="accent1"/>
              </a:buClr>
              <a:buSzPts val="2000"/>
              <a:buFont typeface="Arial"/>
              <a:buChar char="•"/>
            </a:pPr>
            <a:r>
              <a:rPr b="1" i="0" lang="en-US" sz="2000" u="none" cap="none" strike="noStrike">
                <a:solidFill>
                  <a:schemeClr val="accent1"/>
                </a:solidFill>
                <a:latin typeface="Century Schoolbook"/>
                <a:ea typeface="Century Schoolbook"/>
                <a:cs typeface="Century Schoolbook"/>
                <a:sym typeface="Century Schoolbook"/>
              </a:rPr>
              <a:t>The choice of medication:</a:t>
            </a:r>
            <a:endParaRPr/>
          </a:p>
        </p:txBody>
      </p:sp>
      <p:pic>
        <p:nvPicPr>
          <p:cNvPr id="599" name="Shape 599"/>
          <p:cNvPicPr preferRelativeResize="0"/>
          <p:nvPr/>
        </p:nvPicPr>
        <p:blipFill rotWithShape="1">
          <a:blip r:embed="rId3">
            <a:alphaModFix/>
          </a:blip>
          <a:srcRect b="0" l="0" r="0" t="0"/>
          <a:stretch/>
        </p:blipFill>
        <p:spPr>
          <a:xfrm>
            <a:off x="939800" y="1774977"/>
            <a:ext cx="3632200" cy="2679700"/>
          </a:xfrm>
          <a:prstGeom prst="rect">
            <a:avLst/>
          </a:prstGeom>
          <a:noFill/>
          <a:ln>
            <a:noFill/>
          </a:ln>
          <a:effectLst>
            <a:outerShdw blurRad="190500" rotWithShape="0" algn="tl">
              <a:srgbClr val="000000">
                <a:alpha val="69803"/>
              </a:srgbClr>
            </a:outerShdw>
          </a:effectLst>
        </p:spPr>
      </p:pic>
      <p:pic>
        <p:nvPicPr>
          <p:cNvPr id="600" name="Shape 600"/>
          <p:cNvPicPr preferRelativeResize="0"/>
          <p:nvPr/>
        </p:nvPicPr>
        <p:blipFill rotWithShape="1">
          <a:blip r:embed="rId4">
            <a:alphaModFix/>
          </a:blip>
          <a:srcRect b="0" l="0" r="0" t="0"/>
          <a:stretch/>
        </p:blipFill>
        <p:spPr>
          <a:xfrm>
            <a:off x="5295901" y="1774977"/>
            <a:ext cx="2019300" cy="2679700"/>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Shape 605"/>
          <p:cNvSpPr txBox="1"/>
          <p:nvPr>
            <p:ph type="title"/>
          </p:nvPr>
        </p:nvSpPr>
        <p:spPr>
          <a:xfrm>
            <a:off x="0" y="0"/>
            <a:ext cx="9144000" cy="841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Pharmacological interventions</a:t>
            </a:r>
            <a:endParaRPr/>
          </a:p>
        </p:txBody>
      </p:sp>
      <p:sp>
        <p:nvSpPr>
          <p:cNvPr id="606" name="Shape 606"/>
          <p:cNvSpPr txBox="1"/>
          <p:nvPr/>
        </p:nvSpPr>
        <p:spPr>
          <a:xfrm>
            <a:off x="304800" y="824618"/>
            <a:ext cx="8077200" cy="3733800"/>
          </a:xfrm>
          <a:prstGeom prst="rect">
            <a:avLst/>
          </a:prstGeom>
          <a:noFill/>
          <a:ln>
            <a:noFill/>
          </a:ln>
        </p:spPr>
        <p:txBody>
          <a:bodyPr anchorCtr="0" anchor="ctr" bIns="91425" lIns="91425" spcFirstLastPara="1" rIns="91425" wrap="square" tIns="91425">
            <a:noAutofit/>
          </a:bodyPr>
          <a:lstStyle/>
          <a:p>
            <a:pPr indent="-330200" lvl="0" marL="330200" marR="0" rtl="0" algn="just">
              <a:lnSpc>
                <a:spcPct val="150000"/>
              </a:lnSpc>
              <a:spcBef>
                <a:spcPts val="0"/>
              </a:spcBef>
              <a:spcAft>
                <a:spcPts val="0"/>
              </a:spcAft>
              <a:buClr>
                <a:schemeClr val="accent1"/>
              </a:buClr>
              <a:buSzPts val="2000"/>
              <a:buFont typeface="Arial"/>
              <a:buChar char="•"/>
            </a:pPr>
            <a:r>
              <a:rPr b="1" i="0" lang="en-US" sz="2000" u="none" cap="none" strike="noStrike">
                <a:solidFill>
                  <a:schemeClr val="accent1"/>
                </a:solidFill>
                <a:latin typeface="Century Schoolbook"/>
                <a:ea typeface="Century Schoolbook"/>
                <a:cs typeface="Century Schoolbook"/>
                <a:sym typeface="Century Schoolbook"/>
              </a:rPr>
              <a:t>Dosage and duration:</a:t>
            </a:r>
            <a:endParaRPr/>
          </a:p>
          <a:p>
            <a:pPr indent="0" lvl="0" marL="0" marR="0" rtl="0" algn="just">
              <a:lnSpc>
                <a:spcPct val="150000"/>
              </a:lnSpc>
              <a:spcBef>
                <a:spcPts val="0"/>
              </a:spcBef>
              <a:spcAft>
                <a:spcPts val="0"/>
              </a:spcAft>
              <a:buClr>
                <a:schemeClr val="accent4"/>
              </a:buClr>
              <a:buSzPts val="1600"/>
              <a:buFont typeface="Arial"/>
              <a:buNone/>
            </a:pPr>
            <a:r>
              <a:rPr b="0" i="0" lang="en-US" sz="1600" u="none" cap="none" strike="noStrike">
                <a:solidFill>
                  <a:schemeClr val="accent4"/>
                </a:solidFill>
                <a:latin typeface="Century Schoolbook"/>
                <a:ea typeface="Century Schoolbook"/>
                <a:cs typeface="Century Schoolbook"/>
                <a:sym typeface="Century Schoolbook"/>
              </a:rPr>
              <a:t>When determining the starting dose and duration, the healthcare professionals should take into account the:</a:t>
            </a:r>
            <a:endParaRPr/>
          </a:p>
          <a:p>
            <a:pPr indent="-228600" lvl="0" marL="228600" marR="0" rtl="0" algn="just">
              <a:lnSpc>
                <a:spcPct val="150000"/>
              </a:lnSpc>
              <a:spcBef>
                <a:spcPts val="0"/>
              </a:spcBef>
              <a:spcAft>
                <a:spcPts val="0"/>
              </a:spcAft>
              <a:buClr>
                <a:srgbClr val="7F6A41"/>
              </a:buClr>
              <a:buSzPts val="1400"/>
              <a:buFont typeface="Century Schoolbook"/>
              <a:buAutoNum type="arabicPeriod"/>
            </a:pPr>
            <a:r>
              <a:rPr b="0" i="0" lang="en-US" sz="1400" u="none" cap="none" strike="noStrike">
                <a:solidFill>
                  <a:srgbClr val="7F6A41"/>
                </a:solidFill>
                <a:latin typeface="Century Schoolbook"/>
                <a:ea typeface="Century Schoolbook"/>
                <a:cs typeface="Century Schoolbook"/>
                <a:sym typeface="Century Schoolbook"/>
              </a:rPr>
              <a:t>Severity of dependence </a:t>
            </a:r>
            <a:endParaRPr/>
          </a:p>
          <a:p>
            <a:pPr indent="-228600" lvl="0" marL="228600" marR="0" rtl="0" algn="just">
              <a:lnSpc>
                <a:spcPct val="150000"/>
              </a:lnSpc>
              <a:spcBef>
                <a:spcPts val="0"/>
              </a:spcBef>
              <a:spcAft>
                <a:spcPts val="0"/>
              </a:spcAft>
              <a:buClr>
                <a:srgbClr val="7F6A41"/>
              </a:buClr>
              <a:buSzPts val="1400"/>
              <a:buFont typeface="Century Schoolbook"/>
              <a:buAutoNum type="arabicPeriod"/>
            </a:pPr>
            <a:r>
              <a:rPr b="0" i="0" lang="en-US" sz="1400" u="none" cap="none" strike="noStrike">
                <a:solidFill>
                  <a:srgbClr val="7F6A41"/>
                </a:solidFill>
                <a:latin typeface="Century Schoolbook"/>
                <a:ea typeface="Century Schoolbook"/>
                <a:cs typeface="Century Schoolbook"/>
                <a:sym typeface="Century Schoolbook"/>
              </a:rPr>
              <a:t>Stability of the patient </a:t>
            </a:r>
            <a:endParaRPr/>
          </a:p>
          <a:p>
            <a:pPr indent="0" lvl="0" marL="0" marR="0" rtl="0" algn="just">
              <a:lnSpc>
                <a:spcPct val="150000"/>
              </a:lnSpc>
              <a:spcBef>
                <a:spcPts val="0"/>
              </a:spcBef>
              <a:spcAft>
                <a:spcPts val="0"/>
              </a:spcAft>
              <a:buClr>
                <a:schemeClr val="accent1"/>
              </a:buClr>
              <a:buSzPts val="500"/>
              <a:buFont typeface="Arial"/>
              <a:buNone/>
            </a:pPr>
            <a:r>
              <a:t/>
            </a:r>
            <a:endParaRPr b="0" i="0" sz="500" u="none" cap="none" strike="noStrike">
              <a:solidFill>
                <a:schemeClr val="accent4"/>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1"/>
              </a:buClr>
              <a:buSzPts val="500"/>
              <a:buFont typeface="Arial"/>
              <a:buNone/>
            </a:pPr>
            <a:r>
              <a:t/>
            </a:r>
            <a:endParaRPr b="0" i="0" sz="500" u="none" cap="none" strike="noStrike">
              <a:solidFill>
                <a:schemeClr val="accent4"/>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4"/>
              </a:buClr>
              <a:buSzPts val="1600"/>
              <a:buFont typeface="Arial"/>
              <a:buNone/>
            </a:pPr>
            <a:r>
              <a:rPr b="0" i="0" lang="en-US" sz="1600" u="none" cap="none" strike="noStrike">
                <a:solidFill>
                  <a:schemeClr val="accent4"/>
                </a:solidFill>
                <a:latin typeface="Century Schoolbook"/>
                <a:ea typeface="Century Schoolbook"/>
                <a:cs typeface="Century Schoolbook"/>
                <a:sym typeface="Century Schoolbook"/>
              </a:rPr>
              <a:t>The duration of opioid detoxification should normally be up to 4 to 12 weeks.</a:t>
            </a:r>
            <a:endParaRPr/>
          </a:p>
          <a:p>
            <a:pPr indent="0" lvl="0" marL="0" marR="0" rtl="0" algn="just">
              <a:lnSpc>
                <a:spcPct val="150000"/>
              </a:lnSpc>
              <a:spcBef>
                <a:spcPts val="0"/>
              </a:spcBef>
              <a:spcAft>
                <a:spcPts val="0"/>
              </a:spcAft>
              <a:buClr>
                <a:schemeClr val="accent1"/>
              </a:buClr>
              <a:buSzPts val="400"/>
              <a:buFont typeface="Arial"/>
              <a:buNone/>
            </a:pPr>
            <a:r>
              <a:t/>
            </a:r>
            <a:endParaRPr b="0" i="0" sz="400" u="none" cap="none" strike="noStrike">
              <a:solidFill>
                <a:schemeClr val="accent4"/>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4"/>
              </a:buClr>
              <a:buSzPts val="1600"/>
              <a:buFont typeface="Arial"/>
              <a:buNone/>
            </a:pPr>
            <a:r>
              <a:rPr b="0" i="0" lang="en-US" sz="1600" u="none" cap="none" strike="noStrike">
                <a:solidFill>
                  <a:schemeClr val="accent4"/>
                </a:solidFill>
                <a:latin typeface="Century Schoolbook"/>
                <a:ea typeface="Century Schoolbook"/>
                <a:cs typeface="Century Schoolbook"/>
                <a:sym typeface="Century Schoolbook"/>
              </a:rPr>
              <a:t>Continued treatment, support and monitoring designed to maintain health status. This should normally be for a period of at least 6 months.</a:t>
            </a:r>
            <a:endParaRPr b="0" i="0" sz="1600" u="none" cap="none" strike="noStrike">
              <a:solidFill>
                <a:schemeClr val="accent4"/>
              </a:solidFill>
              <a:latin typeface="Century Schoolbook"/>
              <a:ea typeface="Century Schoolbook"/>
              <a:cs typeface="Century Schoolbook"/>
              <a:sym typeface="Century Schoolboo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Shape 150"/>
          <p:cNvSpPr txBox="1"/>
          <p:nvPr>
            <p:ph type="title"/>
          </p:nvPr>
        </p:nvSpPr>
        <p:spPr>
          <a:xfrm>
            <a:off x="138678" y="1123950"/>
            <a:ext cx="8866644" cy="3352800"/>
          </a:xfrm>
          <a:prstGeom prst="rect">
            <a:avLst/>
          </a:prstGeom>
          <a:noFill/>
          <a:ln>
            <a:noFill/>
          </a:ln>
        </p:spPr>
        <p:txBody>
          <a:bodyPr anchorCtr="0" anchor="ctr" bIns="91425" lIns="91425" spcFirstLastPara="1" rIns="91425" wrap="square" tIns="91425">
            <a:noAutofit/>
          </a:bodyPr>
          <a:lstStyle/>
          <a:p>
            <a:pPr indent="-396875" lvl="0" marL="409575" marR="0" rtl="0" algn="l">
              <a:lnSpc>
                <a:spcPct val="90000"/>
              </a:lnSpc>
              <a:spcBef>
                <a:spcPts val="0"/>
              </a:spcBef>
              <a:spcAft>
                <a:spcPts val="0"/>
              </a:spcAft>
              <a:buClr>
                <a:schemeClr val="accent1"/>
              </a:buClr>
              <a:buSzPts val="3600"/>
              <a:buFont typeface="Century Schoolbook"/>
              <a:buNone/>
            </a:pPr>
            <a:r>
              <a:rPr b="1" i="0" lang="en-US" sz="2400" u="none" cap="none" strike="noStrike">
                <a:solidFill>
                  <a:schemeClr val="accent1"/>
                </a:solidFill>
                <a:latin typeface="Century Schoolbook"/>
                <a:ea typeface="Century Schoolbook"/>
                <a:cs typeface="Century Schoolbook"/>
                <a:sym typeface="Century Schoolbook"/>
              </a:rPr>
              <a:t>5- Which one of the following cases is at risk of substance abuse:</a:t>
            </a:r>
            <a:br>
              <a:rPr b="1" i="0" lang="en-US" sz="2400" u="none" cap="none" strike="noStrike">
                <a:solidFill>
                  <a:schemeClr val="accent1"/>
                </a:solidFill>
                <a:latin typeface="Century Schoolbook"/>
                <a:ea typeface="Century Schoolbook"/>
                <a:cs typeface="Century Schoolbook"/>
                <a:sym typeface="Century Schoolbook"/>
              </a:rPr>
            </a:br>
            <a:br>
              <a:rPr b="1" i="0" lang="en-US" sz="2400" u="none" cap="none" strike="noStrike">
                <a:solidFill>
                  <a:schemeClr val="accent1"/>
                </a:solidFill>
                <a:latin typeface="Century Schoolbook"/>
                <a:ea typeface="Century Schoolbook"/>
                <a:cs typeface="Century Schoolbook"/>
                <a:sym typeface="Century Schoolbook"/>
              </a:rPr>
            </a:br>
            <a:r>
              <a:rPr b="0" i="0" lang="en-US" sz="2200" u="none" cap="none" strike="noStrike">
                <a:solidFill>
                  <a:srgbClr val="AA6D82"/>
                </a:solidFill>
                <a:latin typeface="Century Schoolbook"/>
                <a:ea typeface="Century Schoolbook"/>
                <a:cs typeface="Century Schoolbook"/>
                <a:sym typeface="Century Schoolbook"/>
              </a:rPr>
              <a:t>A. People who are mentally well.</a:t>
            </a:r>
            <a:br>
              <a:rPr b="0" i="0" lang="en-US" sz="2200" u="none" cap="none" strike="noStrike">
                <a:solidFill>
                  <a:srgbClr val="AA6D82"/>
                </a:solidFill>
                <a:latin typeface="Century Schoolbook"/>
                <a:ea typeface="Century Schoolbook"/>
                <a:cs typeface="Century Schoolbook"/>
                <a:sym typeface="Century Schoolbook"/>
              </a:rPr>
            </a:br>
            <a:r>
              <a:rPr b="0" i="0" lang="en-US" sz="2200" u="none" cap="none" strike="noStrike">
                <a:solidFill>
                  <a:srgbClr val="AA6D82"/>
                </a:solidFill>
                <a:latin typeface="Century Schoolbook"/>
                <a:ea typeface="Century Schoolbook"/>
                <a:cs typeface="Century Schoolbook"/>
                <a:sym typeface="Century Schoolbook"/>
              </a:rPr>
              <a:t>B. Young people whose there families use certain medications.</a:t>
            </a:r>
            <a:br>
              <a:rPr b="0" i="0" lang="en-US" sz="2200" u="none" cap="none" strike="noStrike">
                <a:solidFill>
                  <a:srgbClr val="AA6D82"/>
                </a:solidFill>
                <a:latin typeface="Century Schoolbook"/>
                <a:ea typeface="Century Schoolbook"/>
                <a:cs typeface="Century Schoolbook"/>
                <a:sym typeface="Century Schoolbook"/>
              </a:rPr>
            </a:br>
            <a:r>
              <a:rPr b="0" i="0" lang="en-US" sz="2200" u="none" cap="none" strike="noStrike">
                <a:solidFill>
                  <a:srgbClr val="AA6D82"/>
                </a:solidFill>
                <a:latin typeface="Century Schoolbook"/>
                <a:ea typeface="Century Schoolbook"/>
                <a:cs typeface="Century Schoolbook"/>
                <a:sym typeface="Century Schoolbook"/>
              </a:rPr>
              <a:t>C. People who are just graduated. </a:t>
            </a:r>
            <a:br>
              <a:rPr b="0" i="0" lang="en-US" sz="2200" u="none" cap="none" strike="noStrike">
                <a:solidFill>
                  <a:srgbClr val="AA6D82"/>
                </a:solidFill>
                <a:latin typeface="Century Schoolbook"/>
                <a:ea typeface="Century Schoolbook"/>
                <a:cs typeface="Century Schoolbook"/>
                <a:sym typeface="Century Schoolbook"/>
              </a:rPr>
            </a:br>
            <a:r>
              <a:rPr b="0" i="0" lang="en-US" sz="2200" u="none" cap="none" strike="noStrike">
                <a:solidFill>
                  <a:srgbClr val="AA6D82"/>
                </a:solidFill>
                <a:latin typeface="Century Schoolbook"/>
                <a:ea typeface="Century Schoolbook"/>
                <a:cs typeface="Century Schoolbook"/>
                <a:sym typeface="Century Schoolbook"/>
              </a:rPr>
              <a:t>D. Children who goes to school and blend with others in society. </a:t>
            </a:r>
            <a:br>
              <a:rPr b="0" i="0" lang="en-US" sz="2400" u="none" cap="none" strike="noStrike">
                <a:solidFill>
                  <a:srgbClr val="AA6D82"/>
                </a:solidFill>
                <a:latin typeface="Century Schoolbook"/>
                <a:ea typeface="Century Schoolbook"/>
                <a:cs typeface="Century Schoolbook"/>
                <a:sym typeface="Century Schoolbook"/>
              </a:rPr>
            </a:br>
            <a:endParaRPr b="0" i="0" sz="2400" u="none" cap="none" strike="noStrike">
              <a:solidFill>
                <a:srgbClr val="AA6D82"/>
              </a:solidFill>
              <a:latin typeface="Century Schoolbook"/>
              <a:ea typeface="Century Schoolbook"/>
              <a:cs typeface="Century Schoolbook"/>
              <a:sym typeface="Century Schoolbook"/>
            </a:endParaRPr>
          </a:p>
        </p:txBody>
      </p:sp>
      <p:sp>
        <p:nvSpPr>
          <p:cNvPr id="151" name="Shape 151"/>
          <p:cNvSpPr txBox="1"/>
          <p:nvPr/>
        </p:nvSpPr>
        <p:spPr>
          <a:xfrm>
            <a:off x="311700" y="285750"/>
            <a:ext cx="85206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rgbClr val="28181D"/>
              </a:buClr>
              <a:buSzPts val="3600"/>
              <a:buFont typeface="Arial"/>
              <a:buNone/>
            </a:pPr>
            <a:r>
              <a:rPr b="1" i="1" lang="en-US" sz="3600" u="none" cap="none" strike="noStrike">
                <a:solidFill>
                  <a:srgbClr val="28181D"/>
                </a:solidFill>
                <a:latin typeface="Century Schoolbook"/>
                <a:ea typeface="Century Schoolbook"/>
                <a:cs typeface="Century Schoolbook"/>
                <a:sym typeface="Century Schoolbook"/>
              </a:rPr>
              <a:t>MCQs</a:t>
            </a:r>
            <a:endParaRPr b="1" i="1" sz="3600" u="none" cap="none" strike="noStrike">
              <a:solidFill>
                <a:srgbClr val="28181D"/>
              </a:solidFill>
              <a:latin typeface="Century Schoolbook"/>
              <a:ea typeface="Century Schoolbook"/>
              <a:cs typeface="Century Schoolbook"/>
              <a:sym typeface="Century Schoolbook"/>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sp>
        <p:nvSpPr>
          <p:cNvPr id="611" name="Shape 611"/>
          <p:cNvSpPr txBox="1"/>
          <p:nvPr>
            <p:ph type="title"/>
          </p:nvPr>
        </p:nvSpPr>
        <p:spPr>
          <a:xfrm>
            <a:off x="0" y="0"/>
            <a:ext cx="9144000" cy="8418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3600"/>
              <a:buFont typeface="Century Schoolbook"/>
              <a:buNone/>
            </a:pPr>
            <a:r>
              <a:rPr b="1" i="0" lang="en-US" sz="2000" u="none" cap="none" strike="noStrike">
                <a:solidFill>
                  <a:schemeClr val="lt1"/>
                </a:solidFill>
                <a:latin typeface="Century Schoolbook"/>
                <a:ea typeface="Century Schoolbook"/>
                <a:cs typeface="Century Schoolbook"/>
                <a:sym typeface="Century Schoolbook"/>
              </a:rPr>
              <a:t>Psychosocial interventions</a:t>
            </a:r>
            <a:endParaRPr/>
          </a:p>
        </p:txBody>
      </p:sp>
      <p:sp>
        <p:nvSpPr>
          <p:cNvPr id="612" name="Shape 612"/>
          <p:cNvSpPr txBox="1"/>
          <p:nvPr/>
        </p:nvSpPr>
        <p:spPr>
          <a:xfrm>
            <a:off x="800100" y="857386"/>
            <a:ext cx="7543800" cy="3733800"/>
          </a:xfrm>
          <a:prstGeom prst="rect">
            <a:avLst/>
          </a:prstGeom>
          <a:noFill/>
          <a:ln>
            <a:noFill/>
          </a:ln>
        </p:spPr>
        <p:txBody>
          <a:bodyPr anchorCtr="0" anchor="ctr" bIns="91425" lIns="91425" spcFirstLastPara="1" rIns="91425" wrap="square" tIns="91425">
            <a:noAutofit/>
          </a:bodyPr>
          <a:lstStyle/>
          <a:p>
            <a:pPr indent="-330200" lvl="0" marL="330200" marR="0" rtl="0" algn="just">
              <a:lnSpc>
                <a:spcPct val="150000"/>
              </a:lnSpc>
              <a:spcBef>
                <a:spcPts val="0"/>
              </a:spcBef>
              <a:spcAft>
                <a:spcPts val="0"/>
              </a:spcAft>
              <a:buClr>
                <a:schemeClr val="accent1"/>
              </a:buClr>
              <a:buSzPts val="1600"/>
              <a:buFont typeface="Arial"/>
              <a:buChar char="•"/>
            </a:pPr>
            <a:r>
              <a:rPr b="1" i="0" lang="en-US" sz="1600" u="none" cap="none" strike="noStrike">
                <a:solidFill>
                  <a:schemeClr val="accent1"/>
                </a:solidFill>
                <a:latin typeface="Century Schoolbook"/>
                <a:ea typeface="Century Schoolbook"/>
                <a:cs typeface="Century Schoolbook"/>
                <a:sym typeface="Century Schoolbook"/>
              </a:rPr>
              <a:t>Supporting families:</a:t>
            </a:r>
            <a:endParaRPr/>
          </a:p>
          <a:p>
            <a:pPr indent="0" lvl="0" marL="0" marR="0" rtl="0" algn="just">
              <a:lnSpc>
                <a:spcPct val="150000"/>
              </a:lnSpc>
              <a:spcBef>
                <a:spcPts val="0"/>
              </a:spcBef>
              <a:spcAft>
                <a:spcPts val="0"/>
              </a:spcAft>
              <a:buClr>
                <a:schemeClr val="accent4"/>
              </a:buClr>
              <a:buSzPts val="1600"/>
              <a:buFont typeface="Arial"/>
              <a:buNone/>
            </a:pPr>
            <a:r>
              <a:rPr b="0" i="0" lang="en-US" sz="1600" u="none" cap="none" strike="noStrike">
                <a:solidFill>
                  <a:schemeClr val="accent4"/>
                </a:solidFill>
                <a:latin typeface="Century Schoolbook"/>
                <a:ea typeface="Century Schoolbook"/>
                <a:cs typeface="Century Schoolbook"/>
                <a:sym typeface="Century Schoolbook"/>
              </a:rPr>
              <a:t>Offer family members an assessment of their personal, social and mental health needs.</a:t>
            </a:r>
            <a:endParaRPr/>
          </a:p>
          <a:p>
            <a:pPr indent="0" lvl="0" marL="0" marR="0" rtl="0" algn="just">
              <a:lnSpc>
                <a:spcPct val="150000"/>
              </a:lnSpc>
              <a:spcBef>
                <a:spcPts val="0"/>
              </a:spcBef>
              <a:spcAft>
                <a:spcPts val="0"/>
              </a:spcAft>
              <a:buClr>
                <a:schemeClr val="accent4"/>
              </a:buClr>
              <a:buSzPts val="1600"/>
              <a:buFont typeface="Arial"/>
              <a:buNone/>
            </a:pPr>
            <a:r>
              <a:rPr b="0" i="0" lang="en-US" sz="1600" u="none" cap="none" strike="noStrike">
                <a:solidFill>
                  <a:schemeClr val="accent4"/>
                </a:solidFill>
                <a:latin typeface="Century Schoolbook"/>
                <a:ea typeface="Century Schoolbook"/>
                <a:cs typeface="Century Schoolbook"/>
                <a:sym typeface="Century Schoolbook"/>
              </a:rPr>
              <a:t>Provide verbal and written information and advice on the impact of drug abuse on patients and families.</a:t>
            </a:r>
            <a:endParaRPr/>
          </a:p>
          <a:p>
            <a:pPr indent="0" lvl="0" marL="0" marR="0" rtl="0" algn="just">
              <a:lnSpc>
                <a:spcPct val="150000"/>
              </a:lnSpc>
              <a:spcBef>
                <a:spcPts val="0"/>
              </a:spcBef>
              <a:spcAft>
                <a:spcPts val="0"/>
              </a:spcAft>
              <a:buClr>
                <a:schemeClr val="accent4"/>
              </a:buClr>
              <a:buSzPts val="1600"/>
              <a:buFont typeface="Arial"/>
              <a:buNone/>
            </a:pPr>
            <a:r>
              <a:rPr b="0" i="0" lang="en-US" sz="1600" u="none" cap="none" strike="noStrike">
                <a:solidFill>
                  <a:schemeClr val="accent4"/>
                </a:solidFill>
                <a:latin typeface="Century Schoolbook"/>
                <a:ea typeface="Century Schoolbook"/>
                <a:cs typeface="Century Schoolbook"/>
                <a:sym typeface="Century Schoolbook"/>
              </a:rPr>
              <a:t>Provide information about self-help and support groups for families.</a:t>
            </a:r>
            <a:endParaRPr/>
          </a:p>
          <a:p>
            <a:pPr indent="-228600" lvl="0" marL="330200" marR="0" rtl="0" algn="just">
              <a:lnSpc>
                <a:spcPct val="150000"/>
              </a:lnSpc>
              <a:spcBef>
                <a:spcPts val="0"/>
              </a:spcBef>
              <a:spcAft>
                <a:spcPts val="0"/>
              </a:spcAft>
              <a:buClr>
                <a:schemeClr val="accent1"/>
              </a:buClr>
              <a:buSzPts val="1600"/>
              <a:buFont typeface="Arial"/>
              <a:buNone/>
            </a:pPr>
            <a:r>
              <a:t/>
            </a:r>
            <a:endParaRPr b="1" i="0" sz="1600" u="none" cap="none" strike="noStrike">
              <a:solidFill>
                <a:schemeClr val="accent1"/>
              </a:solidFill>
              <a:latin typeface="Century Schoolbook"/>
              <a:ea typeface="Century Schoolbook"/>
              <a:cs typeface="Century Schoolbook"/>
              <a:sym typeface="Century Schoolbook"/>
            </a:endParaRPr>
          </a:p>
          <a:p>
            <a:pPr indent="-330200" lvl="0" marL="330200" marR="0" rtl="0" algn="just">
              <a:lnSpc>
                <a:spcPct val="150000"/>
              </a:lnSpc>
              <a:spcBef>
                <a:spcPts val="0"/>
              </a:spcBef>
              <a:spcAft>
                <a:spcPts val="0"/>
              </a:spcAft>
              <a:buClr>
                <a:schemeClr val="accent1"/>
              </a:buClr>
              <a:buSzPts val="1600"/>
              <a:buFont typeface="Arial"/>
              <a:buChar char="•"/>
            </a:pPr>
            <a:r>
              <a:rPr b="1" i="0" lang="en-US" sz="1600" u="none" cap="none" strike="noStrike">
                <a:solidFill>
                  <a:schemeClr val="accent1"/>
                </a:solidFill>
                <a:latin typeface="Century Schoolbook"/>
                <a:ea typeface="Century Schoolbook"/>
                <a:cs typeface="Century Schoolbook"/>
                <a:sym typeface="Century Schoolbook"/>
              </a:rPr>
              <a:t>Self-help:</a:t>
            </a:r>
            <a:endParaRPr/>
          </a:p>
          <a:p>
            <a:pPr indent="0" lvl="0" marL="0" marR="0" rtl="0" algn="just">
              <a:lnSpc>
                <a:spcPct val="150000"/>
              </a:lnSpc>
              <a:spcBef>
                <a:spcPts val="0"/>
              </a:spcBef>
              <a:spcAft>
                <a:spcPts val="0"/>
              </a:spcAft>
              <a:buClr>
                <a:schemeClr val="accent4"/>
              </a:buClr>
              <a:buSzPts val="1600"/>
              <a:buFont typeface="Arial"/>
              <a:buNone/>
            </a:pPr>
            <a:r>
              <a:rPr b="0" i="0" lang="en-US" sz="1600" u="none" cap="none" strike="noStrike">
                <a:solidFill>
                  <a:schemeClr val="accent4"/>
                </a:solidFill>
                <a:latin typeface="Century Schoolbook"/>
                <a:ea typeface="Century Schoolbook"/>
                <a:cs typeface="Century Schoolbook"/>
                <a:sym typeface="Century Schoolbook"/>
              </a:rPr>
              <a:t>Provide the patients with information about self-help groups.</a:t>
            </a:r>
            <a:endParaRPr b="0" i="0" sz="1600" u="none" cap="none" strike="noStrike">
              <a:solidFill>
                <a:schemeClr val="accent4"/>
              </a:solidFill>
              <a:latin typeface="Century Schoolbook"/>
              <a:ea typeface="Century Schoolbook"/>
              <a:cs typeface="Century Schoolbook"/>
              <a:sym typeface="Century Schoolbook"/>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Shape 617"/>
          <p:cNvSpPr txBox="1"/>
          <p:nvPr>
            <p:ph type="title"/>
          </p:nvPr>
        </p:nvSpPr>
        <p:spPr>
          <a:xfrm>
            <a:off x="0" y="0"/>
            <a:ext cx="91440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At The End..</a:t>
            </a:r>
            <a:endParaRPr/>
          </a:p>
        </p:txBody>
      </p:sp>
      <p:sp>
        <p:nvSpPr>
          <p:cNvPr id="618" name="Shape 618"/>
          <p:cNvSpPr txBox="1"/>
          <p:nvPr/>
        </p:nvSpPr>
        <p:spPr>
          <a:xfrm>
            <a:off x="990600" y="666750"/>
            <a:ext cx="7162800" cy="38100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chemeClr val="accent4"/>
              </a:buClr>
              <a:buSzPts val="2700"/>
              <a:buFont typeface="Arial"/>
              <a:buNone/>
            </a:pPr>
            <a:r>
              <a:rPr b="1" i="0" lang="en-US" sz="1800" u="none" cap="none" strike="noStrike">
                <a:solidFill>
                  <a:schemeClr val="accent4"/>
                </a:solidFill>
                <a:latin typeface="Century Schoolbook"/>
                <a:ea typeface="Century Schoolbook"/>
                <a:cs typeface="Century Schoolbook"/>
                <a:sym typeface="Century Schoolbook"/>
              </a:rPr>
              <a:t>• Reducing the crime associated with drug abuse. </a:t>
            </a:r>
            <a:endParaRPr/>
          </a:p>
          <a:p>
            <a:pPr indent="0" lvl="0" marL="0" marR="0" rtl="0" algn="just">
              <a:lnSpc>
                <a:spcPct val="150000"/>
              </a:lnSpc>
              <a:spcBef>
                <a:spcPts val="0"/>
              </a:spcBef>
              <a:spcAft>
                <a:spcPts val="0"/>
              </a:spcAft>
              <a:buClr>
                <a:schemeClr val="accent1"/>
              </a:buClr>
              <a:buSzPts val="2700"/>
              <a:buFont typeface="Arial"/>
              <a:buNone/>
            </a:pPr>
            <a:r>
              <a:t/>
            </a:r>
            <a:endParaRPr b="1" i="0" sz="1800" u="none" cap="none" strike="noStrike">
              <a:solidFill>
                <a:schemeClr val="accent4"/>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4"/>
              </a:buClr>
              <a:buSzPts val="2700"/>
              <a:buFont typeface="Arial"/>
              <a:buNone/>
            </a:pPr>
            <a:r>
              <a:rPr b="1" i="0" lang="en-US" sz="1800" u="none" cap="none" strike="noStrike">
                <a:solidFill>
                  <a:schemeClr val="accent4"/>
                </a:solidFill>
                <a:latin typeface="Century Schoolbook"/>
                <a:ea typeface="Century Schoolbook"/>
                <a:cs typeface="Century Schoolbook"/>
                <a:sym typeface="Century Schoolbook"/>
              </a:rPr>
              <a:t>• Reducing the number of people who take or inject drugs.</a:t>
            </a:r>
            <a:endParaRPr/>
          </a:p>
          <a:p>
            <a:pPr indent="0" lvl="0" marL="0" marR="0" rtl="0" algn="just">
              <a:lnSpc>
                <a:spcPct val="150000"/>
              </a:lnSpc>
              <a:spcBef>
                <a:spcPts val="0"/>
              </a:spcBef>
              <a:spcAft>
                <a:spcPts val="0"/>
              </a:spcAft>
              <a:buClr>
                <a:schemeClr val="accent1"/>
              </a:buClr>
              <a:buSzPts val="2700"/>
              <a:buFont typeface="Arial"/>
              <a:buNone/>
            </a:pPr>
            <a:r>
              <a:t/>
            </a:r>
            <a:endParaRPr b="1" i="0" sz="1800" u="none" cap="none" strike="noStrike">
              <a:solidFill>
                <a:schemeClr val="accent4"/>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4"/>
              </a:buClr>
              <a:buSzPts val="2700"/>
              <a:buFont typeface="Arial"/>
              <a:buNone/>
            </a:pPr>
            <a:r>
              <a:rPr b="1" i="0" lang="en-US" sz="1800" u="none" cap="none" strike="noStrike">
                <a:solidFill>
                  <a:schemeClr val="accent4"/>
                </a:solidFill>
                <a:latin typeface="Century Schoolbook"/>
                <a:ea typeface="Century Schoolbook"/>
                <a:cs typeface="Century Schoolbook"/>
                <a:sym typeface="Century Schoolbook"/>
              </a:rPr>
              <a:t>• Preventing the transmission of blood-borne viruses. </a:t>
            </a:r>
            <a:endParaRPr/>
          </a:p>
          <a:p>
            <a:pPr indent="0" lvl="0" marL="0" marR="0" rtl="0" algn="just">
              <a:lnSpc>
                <a:spcPct val="150000"/>
              </a:lnSpc>
              <a:spcBef>
                <a:spcPts val="0"/>
              </a:spcBef>
              <a:spcAft>
                <a:spcPts val="0"/>
              </a:spcAft>
              <a:buClr>
                <a:schemeClr val="accent1"/>
              </a:buClr>
              <a:buSzPts val="2700"/>
              <a:buFont typeface="Arial"/>
              <a:buNone/>
            </a:pPr>
            <a:r>
              <a:t/>
            </a:r>
            <a:endParaRPr b="1" i="0" sz="1800" u="none" cap="none" strike="noStrike">
              <a:solidFill>
                <a:schemeClr val="accent4"/>
              </a:solidFill>
              <a:latin typeface="Century Schoolbook"/>
              <a:ea typeface="Century Schoolbook"/>
              <a:cs typeface="Century Schoolbook"/>
              <a:sym typeface="Century Schoolbook"/>
            </a:endParaRPr>
          </a:p>
          <a:p>
            <a:pPr indent="0" lvl="0" marL="0" marR="0" rtl="0" algn="just">
              <a:lnSpc>
                <a:spcPct val="150000"/>
              </a:lnSpc>
              <a:spcBef>
                <a:spcPts val="0"/>
              </a:spcBef>
              <a:spcAft>
                <a:spcPts val="0"/>
              </a:spcAft>
              <a:buClr>
                <a:schemeClr val="accent4"/>
              </a:buClr>
              <a:buSzPts val="2700"/>
              <a:buFont typeface="Arial"/>
              <a:buNone/>
            </a:pPr>
            <a:r>
              <a:rPr b="1" i="0" lang="en-US" sz="1800" u="none" cap="none" strike="noStrike">
                <a:solidFill>
                  <a:schemeClr val="accent4"/>
                </a:solidFill>
                <a:latin typeface="Century Schoolbook"/>
                <a:ea typeface="Century Schoolbook"/>
                <a:cs typeface="Century Schoolbook"/>
                <a:sym typeface="Century Schoolbook"/>
              </a:rPr>
              <a:t>• Reducing the number of attendances at accident and emergency departments for injection-site infections.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2" name="Shape 622"/>
        <p:cNvGrpSpPr/>
        <p:nvPr/>
      </p:nvGrpSpPr>
      <p:grpSpPr>
        <a:xfrm>
          <a:off x="0" y="0"/>
          <a:ext cx="0" cy="0"/>
          <a:chOff x="0" y="0"/>
          <a:chExt cx="0" cy="0"/>
        </a:xfrm>
      </p:grpSpPr>
      <p:sp>
        <p:nvSpPr>
          <p:cNvPr id="623" name="Shape 623"/>
          <p:cNvSpPr txBox="1"/>
          <p:nvPr>
            <p:ph type="title"/>
          </p:nvPr>
        </p:nvSpPr>
        <p:spPr>
          <a:xfrm>
            <a:off x="0" y="0"/>
            <a:ext cx="9144000" cy="8418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accent1"/>
              </a:buClr>
              <a:buSzPts val="3600"/>
              <a:buFont typeface="Century Schoolbook"/>
              <a:buNone/>
            </a:pPr>
            <a:r>
              <a:rPr b="1" i="0" lang="en-US" sz="2000" u="sng" cap="none" strike="noStrike">
                <a:solidFill>
                  <a:schemeClr val="accent1"/>
                </a:solidFill>
                <a:latin typeface="Century Schoolbook"/>
                <a:ea typeface="Century Schoolbook"/>
                <a:cs typeface="Century Schoolbook"/>
                <a:sym typeface="Century Schoolbook"/>
              </a:rPr>
              <a:t>References: </a:t>
            </a:r>
            <a:endParaRPr/>
          </a:p>
        </p:txBody>
      </p:sp>
      <p:sp>
        <p:nvSpPr>
          <p:cNvPr id="624" name="Shape 624"/>
          <p:cNvSpPr txBox="1"/>
          <p:nvPr/>
        </p:nvSpPr>
        <p:spPr>
          <a:xfrm>
            <a:off x="152400" y="1276350"/>
            <a:ext cx="8001000" cy="9144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0"/>
              </a:spcBef>
              <a:spcAft>
                <a:spcPts val="0"/>
              </a:spcAft>
              <a:buClr>
                <a:schemeClr val="accent1"/>
              </a:buClr>
              <a:buSzPts val="2700"/>
              <a:buFont typeface="Arial"/>
              <a:buNone/>
            </a:pPr>
            <a:r>
              <a:rPr b="1" i="1" lang="en-US" sz="1800" u="none" cap="none" strike="noStrike">
                <a:solidFill>
                  <a:schemeClr val="accent1"/>
                </a:solidFill>
                <a:latin typeface="Century Schoolbook"/>
                <a:ea typeface="Century Schoolbook"/>
                <a:cs typeface="Century Schoolbook"/>
                <a:sym typeface="Century Schoolbook"/>
              </a:rPr>
              <a:t>National Institute for Health and Care Excellence Guidelines</a:t>
            </a:r>
            <a:endParaRPr/>
          </a:p>
          <a:p>
            <a:pPr indent="0" lvl="0" marL="0" marR="0" rtl="0" algn="just">
              <a:lnSpc>
                <a:spcPct val="150000"/>
              </a:lnSpc>
              <a:spcBef>
                <a:spcPts val="0"/>
              </a:spcBef>
              <a:spcAft>
                <a:spcPts val="0"/>
              </a:spcAft>
              <a:buClr>
                <a:schemeClr val="accent1"/>
              </a:buClr>
              <a:buSzPts val="2700"/>
              <a:buFont typeface="Arial"/>
              <a:buNone/>
            </a:pPr>
            <a:r>
              <a:t/>
            </a:r>
            <a:endParaRPr b="1" i="0" sz="1800" u="none" cap="none" strike="noStrike">
              <a:solidFill>
                <a:schemeClr val="accent4"/>
              </a:solidFill>
              <a:latin typeface="Century Schoolbook"/>
              <a:ea typeface="Century Schoolbook"/>
              <a:cs typeface="Century Schoolbook"/>
              <a:sym typeface="Century Schoolbook"/>
            </a:endParaRPr>
          </a:p>
        </p:txBody>
      </p:sp>
      <p:sp>
        <p:nvSpPr>
          <p:cNvPr id="625" name="Shape 625"/>
          <p:cNvSpPr/>
          <p:nvPr/>
        </p:nvSpPr>
        <p:spPr>
          <a:xfrm>
            <a:off x="152400" y="1733550"/>
            <a:ext cx="7445188" cy="310854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3"/>
              </a:rPr>
              <a:t>https://www.cdc.gov/tobacco/data_statistics/fact_sheets/fast_facts/index.htm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4"/>
              </a:rPr>
              <a:t>https://www.ncbi.nlm.nih.gov/pmc/articles/PMC4491232/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5"/>
              </a:rPr>
              <a:t>https://www.ncbi.nlm.nih.gov/pubmed/16680263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6"/>
              </a:rPr>
              <a:t>https://www.ncbi.nlm.nih.gov/pubmed/29114195</a:t>
            </a:r>
            <a:endParaRPr/>
          </a:p>
          <a:p>
            <a:pPr indent="0" lvl="0" marL="0" marR="0" rtl="0" algn="l">
              <a:lnSpc>
                <a:spcPct val="100000"/>
              </a:lnSpc>
              <a:spcBef>
                <a:spcPts val="0"/>
              </a:spcBef>
              <a:spcAft>
                <a:spcPts val="0"/>
              </a:spcAft>
              <a:buNone/>
            </a:pPr>
            <a:r>
              <a:rPr lang="en-US" u="sng">
                <a:solidFill>
                  <a:schemeClr val="hlink"/>
                </a:solidFill>
                <a:hlinkClick r:id="rId7"/>
              </a:rPr>
              <a:t>https://www.webmd.com/smoking-cessation/quit-smoking#1</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.CDC, Preventing Tobacco Use Among Young People—A Report of the Surgeon General, 1994</a:t>
            </a:r>
            <a:endParaRPr/>
          </a:p>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8"/>
              </a:rPr>
              <a:t>http://www.who.int/tobacco/research/youth/health_effects/en/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9"/>
              </a:rPr>
              <a:t>http://www.medbroadcast.com/channel/smoking/youth-and-smoking/why-teens-and-kids-start-smoking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10"/>
              </a:rPr>
              <a:t>https://www.cdc.gov/tobacco/campaign/tips/diseases/cancer.html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sng" cap="none" strike="noStrike">
                <a:solidFill>
                  <a:schemeClr val="hlink"/>
                </a:solidFill>
                <a:latin typeface="Arial"/>
                <a:ea typeface="Arial"/>
                <a:cs typeface="Arial"/>
                <a:sym typeface="Arial"/>
                <a:hlinkClick r:id="rId11"/>
              </a:rPr>
              <a:t>https://www.cancer.org/cancer/laryngeal-and-hypopharyngeal-cancer/about/key-statistics.html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629" name="Shape 629"/>
        <p:cNvGrpSpPr/>
        <p:nvPr/>
      </p:nvGrpSpPr>
      <p:grpSpPr>
        <a:xfrm>
          <a:off x="0" y="0"/>
          <a:ext cx="0" cy="0"/>
          <a:chOff x="0" y="0"/>
          <a:chExt cx="0" cy="0"/>
        </a:xfrm>
      </p:grpSpPr>
      <p:sp>
        <p:nvSpPr>
          <p:cNvPr id="630" name="Shape 63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3600"/>
              <a:buFont typeface="Century Schoolbook"/>
              <a:buNone/>
            </a:pPr>
            <a:r>
              <a:rPr b="1" i="1" lang="en-US" sz="4400" u="none" cap="none" strike="noStrike">
                <a:solidFill>
                  <a:schemeClr val="lt1"/>
                </a:solidFill>
                <a:latin typeface="Century Schoolbook"/>
                <a:ea typeface="Century Schoolbook"/>
                <a:cs typeface="Century Schoolbook"/>
                <a:sym typeface="Century Schoolbook"/>
              </a:rPr>
              <a:t>MCQs</a:t>
            </a:r>
            <a:endParaRPr b="1" i="1" sz="4400" u="none" cap="none" strike="noStrike">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634" name="Shape 634"/>
        <p:cNvGrpSpPr/>
        <p:nvPr/>
      </p:nvGrpSpPr>
      <p:grpSpPr>
        <a:xfrm>
          <a:off x="0" y="0"/>
          <a:ext cx="0" cy="0"/>
          <a:chOff x="0" y="0"/>
          <a:chExt cx="0" cy="0"/>
        </a:xfrm>
      </p:grpSpPr>
      <p:sp>
        <p:nvSpPr>
          <p:cNvPr id="635" name="Shape 63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3600"/>
              <a:buFont typeface="Century Schoolbook"/>
              <a:buNone/>
            </a:pPr>
            <a:r>
              <a:rPr b="1" i="1" lang="en-US" sz="4400" u="none" cap="none" strike="noStrike">
                <a:solidFill>
                  <a:schemeClr val="lt1"/>
                </a:solidFill>
                <a:latin typeface="Century Schoolbook"/>
                <a:ea typeface="Century Schoolbook"/>
                <a:cs typeface="Century Schoolbook"/>
                <a:sym typeface="Century Schoolbook"/>
              </a:rPr>
              <a:t>Thank you</a:t>
            </a:r>
            <a:endParaRPr b="1" i="1" sz="4400" u="none" cap="none" strike="noStrike">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Shape 156"/>
          <p:cNvSpPr txBox="1"/>
          <p:nvPr>
            <p:ph type="title"/>
          </p:nvPr>
        </p:nvSpPr>
        <p:spPr>
          <a:xfrm>
            <a:off x="312683" y="1885950"/>
            <a:ext cx="8763000" cy="1828800"/>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Clr>
                <a:schemeClr val="accent4"/>
              </a:buClr>
              <a:buSzPts val="3600"/>
              <a:buFont typeface="Century Schoolbook"/>
              <a:buNone/>
            </a:pPr>
            <a:r>
              <a:rPr b="1" i="1" lang="en-US" sz="3600" u="none" cap="none" strike="noStrike">
                <a:solidFill>
                  <a:schemeClr val="accent4"/>
                </a:solidFill>
                <a:latin typeface="Century Schoolbook"/>
                <a:ea typeface="Century Schoolbook"/>
                <a:cs typeface="Century Schoolbook"/>
                <a:sym typeface="Century Schoolbook"/>
              </a:rPr>
              <a:t>SMOKING</a:t>
            </a:r>
            <a:r>
              <a:rPr b="0" i="1" lang="en-US" sz="3600" u="none" cap="none" strike="noStrike">
                <a:solidFill>
                  <a:schemeClr val="accent1"/>
                </a:solidFill>
                <a:latin typeface="Century Schoolbook"/>
                <a:ea typeface="Century Schoolbook"/>
                <a:cs typeface="Century Schoolbook"/>
                <a:sym typeface="Century Schoolbook"/>
              </a:rPr>
              <a:t> IS THE ONLY LEGAL CONSUMER PRODUCT THAT KILLS YOU WHEN YOU USE IT </a:t>
            </a:r>
            <a:endParaRPr/>
          </a:p>
        </p:txBody>
      </p:sp>
      <p:sp>
        <p:nvSpPr>
          <p:cNvPr id="157" name="Shape 157"/>
          <p:cNvSpPr txBox="1"/>
          <p:nvPr>
            <p:ph idx="1" type="body"/>
          </p:nvPr>
        </p:nvSpPr>
        <p:spPr>
          <a:xfrm>
            <a:off x="304800" y="514350"/>
            <a:ext cx="6301072" cy="614363"/>
          </a:xfrm>
          <a:prstGeom prst="rect">
            <a:avLst/>
          </a:prstGeom>
          <a:noFill/>
          <a:ln>
            <a:noFill/>
          </a:ln>
        </p:spPr>
        <p:txBody>
          <a:bodyPr anchorCtr="0" anchor="ctr" bIns="45700" lIns="91425" spcFirstLastPara="1" rIns="91425" wrap="square" tIns="45700">
            <a:noAutofit/>
          </a:bodyPr>
          <a:lstStyle/>
          <a:p>
            <a:pPr indent="0" lvl="0" marL="0" marR="0" rtl="0" algn="l">
              <a:lnSpc>
                <a:spcPct val="103000"/>
              </a:lnSpc>
              <a:spcBef>
                <a:spcPts val="0"/>
              </a:spcBef>
              <a:spcAft>
                <a:spcPts val="0"/>
              </a:spcAft>
              <a:buClr>
                <a:schemeClr val="accent1"/>
              </a:buClr>
              <a:buSzPts val="3330"/>
              <a:buFont typeface="Arial"/>
              <a:buNone/>
            </a:pPr>
            <a:r>
              <a:rPr b="1" i="1" lang="en-US" sz="3330" u="none" cap="none" strike="noStrike">
                <a:solidFill>
                  <a:schemeClr val="accent1"/>
                </a:solidFill>
                <a:latin typeface="Century Schoolbook"/>
                <a:ea typeface="Century Schoolbook"/>
                <a:cs typeface="Century Schoolbook"/>
                <a:sym typeface="Century Schoolbook"/>
              </a:rPr>
              <a:t>FACT: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Shape 162"/>
          <p:cNvSpPr txBox="1"/>
          <p:nvPr>
            <p:ph type="title"/>
          </p:nvPr>
        </p:nvSpPr>
        <p:spPr>
          <a:xfrm>
            <a:off x="290848" y="129750"/>
            <a:ext cx="8520600" cy="6132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accent1"/>
              </a:buClr>
              <a:buSzPts val="3600"/>
              <a:buFont typeface="Century Schoolbook"/>
              <a:buNone/>
            </a:pPr>
            <a:r>
              <a:rPr b="1" i="0" lang="en-US" sz="2800" u="none" cap="none" strike="noStrike">
                <a:solidFill>
                  <a:schemeClr val="accent1"/>
                </a:solidFill>
                <a:latin typeface="Century Schoolbook"/>
                <a:ea typeface="Century Schoolbook"/>
                <a:cs typeface="Century Schoolbook"/>
                <a:sym typeface="Century Schoolbook"/>
              </a:rPr>
              <a:t>What makes the smoking dangers?</a:t>
            </a:r>
            <a:endParaRPr/>
          </a:p>
        </p:txBody>
      </p:sp>
      <p:sp>
        <p:nvSpPr>
          <p:cNvPr id="163" name="Shape 163"/>
          <p:cNvSpPr txBox="1"/>
          <p:nvPr/>
        </p:nvSpPr>
        <p:spPr>
          <a:xfrm>
            <a:off x="290848" y="590550"/>
            <a:ext cx="8520600" cy="6096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AA6D82"/>
              </a:buClr>
              <a:buSzPts val="3600"/>
              <a:buFont typeface="Arial"/>
              <a:buNone/>
            </a:pPr>
            <a:r>
              <a:rPr b="1" i="0" lang="en-US" sz="2800" u="none" cap="none" strike="noStrike">
                <a:solidFill>
                  <a:srgbClr val="AA6D82"/>
                </a:solidFill>
                <a:latin typeface="Century Schoolbook"/>
                <a:ea typeface="Century Schoolbook"/>
                <a:cs typeface="Century Schoolbook"/>
                <a:sym typeface="Century Schoolbook"/>
              </a:rPr>
              <a:t>Tobacco</a:t>
            </a:r>
            <a:endParaRPr/>
          </a:p>
        </p:txBody>
      </p:sp>
      <p:pic>
        <p:nvPicPr>
          <p:cNvPr id="164" name="Shape 164"/>
          <p:cNvPicPr preferRelativeResize="0"/>
          <p:nvPr/>
        </p:nvPicPr>
        <p:blipFill rotWithShape="1">
          <a:blip r:embed="rId3">
            <a:alphaModFix/>
          </a:blip>
          <a:srcRect b="0" l="0" r="0" t="0"/>
          <a:stretch/>
        </p:blipFill>
        <p:spPr>
          <a:xfrm>
            <a:off x="564935" y="1200150"/>
            <a:ext cx="7972425" cy="3829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Headlines">
  <a:themeElements>
    <a:clrScheme name="Headlines">
      <a:dk1>
        <a:srgbClr val="000000"/>
      </a:dk1>
      <a:lt1>
        <a:srgbClr val="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Headlines">
  <a:themeElements>
    <a:clrScheme name="Headlines">
      <a:dk1>
        <a:srgbClr val="000000"/>
      </a:dk1>
      <a:lt1>
        <a:srgbClr val="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