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5"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Lst>
  <p:sldSz cy="5143500" cx="9144000"/>
  <p:notesSz cx="6858000" cy="9144000"/>
  <p:embeddedFontLst>
    <p:embeddedFont>
      <p:font typeface="Nunito"/>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20" Type="http://schemas.openxmlformats.org/officeDocument/2006/relationships/slide" Target="slides/slide16.xml"/><Relationship Id="rId42" Type="http://schemas.openxmlformats.org/officeDocument/2006/relationships/slide" Target="slides/slide38.xml"/><Relationship Id="rId41" Type="http://schemas.openxmlformats.org/officeDocument/2006/relationships/slide" Target="slides/slide37.xml"/><Relationship Id="rId22" Type="http://schemas.openxmlformats.org/officeDocument/2006/relationships/slide" Target="slides/slide18.xml"/><Relationship Id="rId44" Type="http://schemas.openxmlformats.org/officeDocument/2006/relationships/slide" Target="slides/slide40.xml"/><Relationship Id="rId21" Type="http://schemas.openxmlformats.org/officeDocument/2006/relationships/slide" Target="slides/slide17.xml"/><Relationship Id="rId43" Type="http://schemas.openxmlformats.org/officeDocument/2006/relationships/slide" Target="slides/slide39.xml"/><Relationship Id="rId24" Type="http://schemas.openxmlformats.org/officeDocument/2006/relationships/slide" Target="slides/slide20.xml"/><Relationship Id="rId46" Type="http://schemas.openxmlformats.org/officeDocument/2006/relationships/font" Target="fonts/Nunito-bold.fntdata"/><Relationship Id="rId23" Type="http://schemas.openxmlformats.org/officeDocument/2006/relationships/slide" Target="slides/slide19.xml"/><Relationship Id="rId45" Type="http://schemas.openxmlformats.org/officeDocument/2006/relationships/font" Target="fonts/Nunito-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48" Type="http://schemas.openxmlformats.org/officeDocument/2006/relationships/font" Target="fonts/Nunito-boldItalic.fntdata"/><Relationship Id="rId25" Type="http://schemas.openxmlformats.org/officeDocument/2006/relationships/slide" Target="slides/slide21.xml"/><Relationship Id="rId47" Type="http://schemas.openxmlformats.org/officeDocument/2006/relationships/font" Target="fonts/Nunito-italic.fntdata"/><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slide" Target="slides/slide35.xml"/><Relationship Id="rId16" Type="http://schemas.openxmlformats.org/officeDocument/2006/relationships/slide" Target="slides/slide12.xml"/><Relationship Id="rId38" Type="http://schemas.openxmlformats.org/officeDocument/2006/relationships/slide" Target="slides/slide34.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familyplanning.org.nz/advice/contraception/combined-oral-contraceptive-pill" TargetMode="External"/><Relationship Id="rId3" Type="http://schemas.openxmlformats.org/officeDocument/2006/relationships/hyperlink" Target="http://www.familyplanning.org.nz/media/172505/instruction-pad-coc-pill-sept-2014.pdf"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ebmd.com/sex/birth-control/default.htm" TargetMode="External"/><Relationship Id="rId3" Type="http://schemas.openxmlformats.org/officeDocument/2006/relationships/hyperlink" Target="https://www.webmd.com/drugs/2/drug-6028/esterified+estrogens+oral/details"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who.int/mediacentre/factsheets/fs244/en/" TargetMode="External"/><Relationship Id="rId3" Type="http://schemas.openxmlformats.org/officeDocument/2006/relationships/hyperlink" Target="http://ec.princeton.edu/pills/Levonorgestrel.html" TargetMode="External"/><Relationship Id="rId4" Type="http://schemas.openxmlformats.org/officeDocument/2006/relationships/hyperlink" Target="http://www.doctorksa.com/Pages/article/21591/emergency-contraception-what-it-is"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6" name="Shape 316"/>
        <p:cNvGrpSpPr/>
        <p:nvPr/>
      </p:nvGrpSpPr>
      <p:grpSpPr>
        <a:xfrm>
          <a:off x="0" y="0"/>
          <a:ext cx="0" cy="0"/>
          <a:chOff x="0" y="0"/>
          <a:chExt cx="0" cy="0"/>
        </a:xfrm>
      </p:grpSpPr>
      <p:sp>
        <p:nvSpPr>
          <p:cNvPr id="317" name="Shape 317"/>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318" name="Shape 31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6" name="Shape 376"/>
        <p:cNvGrpSpPr/>
        <p:nvPr/>
      </p:nvGrpSpPr>
      <p:grpSpPr>
        <a:xfrm>
          <a:off x="0" y="0"/>
          <a:ext cx="0" cy="0"/>
          <a:chOff x="0" y="0"/>
          <a:chExt cx="0" cy="0"/>
        </a:xfrm>
      </p:grpSpPr>
      <p:sp>
        <p:nvSpPr>
          <p:cNvPr id="377" name="Shape 37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78" name="Shape 37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2" name="Shape 382"/>
        <p:cNvGrpSpPr/>
        <p:nvPr/>
      </p:nvGrpSpPr>
      <p:grpSpPr>
        <a:xfrm>
          <a:off x="0" y="0"/>
          <a:ext cx="0" cy="0"/>
          <a:chOff x="0" y="0"/>
          <a:chExt cx="0" cy="0"/>
        </a:xfrm>
      </p:grpSpPr>
      <p:sp>
        <p:nvSpPr>
          <p:cNvPr id="383" name="Shape 38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84" name="Shape 38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9" name="Shape 389"/>
        <p:cNvGrpSpPr/>
        <p:nvPr/>
      </p:nvGrpSpPr>
      <p:grpSpPr>
        <a:xfrm>
          <a:off x="0" y="0"/>
          <a:ext cx="0" cy="0"/>
          <a:chOff x="0" y="0"/>
          <a:chExt cx="0" cy="0"/>
        </a:xfrm>
      </p:grpSpPr>
      <p:sp>
        <p:nvSpPr>
          <p:cNvPr id="390" name="Shape 39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1" name="Shape 39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5" name="Shape 395"/>
        <p:cNvGrpSpPr/>
        <p:nvPr/>
      </p:nvGrpSpPr>
      <p:grpSpPr>
        <a:xfrm>
          <a:off x="0" y="0"/>
          <a:ext cx="0" cy="0"/>
          <a:chOff x="0" y="0"/>
          <a:chExt cx="0" cy="0"/>
        </a:xfrm>
      </p:grpSpPr>
      <p:sp>
        <p:nvSpPr>
          <p:cNvPr id="396" name="Shape 39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7" name="Shape 39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1" name="Shape 401"/>
        <p:cNvGrpSpPr/>
        <p:nvPr/>
      </p:nvGrpSpPr>
      <p:grpSpPr>
        <a:xfrm>
          <a:off x="0" y="0"/>
          <a:ext cx="0" cy="0"/>
          <a:chOff x="0" y="0"/>
          <a:chExt cx="0" cy="0"/>
        </a:xfrm>
      </p:grpSpPr>
      <p:sp>
        <p:nvSpPr>
          <p:cNvPr id="402" name="Shape 4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03" name="Shape 40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7" name="Shape 407"/>
        <p:cNvGrpSpPr/>
        <p:nvPr/>
      </p:nvGrpSpPr>
      <p:grpSpPr>
        <a:xfrm>
          <a:off x="0" y="0"/>
          <a:ext cx="0" cy="0"/>
          <a:chOff x="0" y="0"/>
          <a:chExt cx="0" cy="0"/>
        </a:xfrm>
      </p:grpSpPr>
      <p:sp>
        <p:nvSpPr>
          <p:cNvPr id="408" name="Shape 4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09" name="Shape 40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5" name="Shape 415"/>
        <p:cNvGrpSpPr/>
        <p:nvPr/>
      </p:nvGrpSpPr>
      <p:grpSpPr>
        <a:xfrm>
          <a:off x="0" y="0"/>
          <a:ext cx="0" cy="0"/>
          <a:chOff x="0" y="0"/>
          <a:chExt cx="0" cy="0"/>
        </a:xfrm>
      </p:grpSpPr>
      <p:sp>
        <p:nvSpPr>
          <p:cNvPr id="416" name="Shape 4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7" name="Shape 41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Mention how obesity affect the symptoms:</a:t>
            </a:r>
            <a:endParaRPr/>
          </a:p>
          <a:p>
            <a:pPr indent="-298450" lvl="0" marL="457200">
              <a:spcBef>
                <a:spcPts val="0"/>
              </a:spcBef>
              <a:spcAft>
                <a:spcPts val="0"/>
              </a:spcAft>
              <a:buSzPts val="1100"/>
              <a:buChar char="●"/>
            </a:pPr>
            <a:r>
              <a:rPr lang="en">
                <a:highlight>
                  <a:srgbClr val="FFFFFF"/>
                </a:highlight>
              </a:rPr>
              <a:t>Studies show a higher frequency of Vasomotor symptoms in women who gain weight during the postmenopausal period.</a:t>
            </a:r>
            <a:endParaRPr>
              <a:highlight>
                <a:srgbClr val="FFFFFF"/>
              </a:highlight>
            </a:endParaRPr>
          </a:p>
          <a:p>
            <a:pPr indent="-298450" lvl="0" marL="457200">
              <a:spcBef>
                <a:spcPts val="0"/>
              </a:spcBef>
              <a:spcAft>
                <a:spcPts val="0"/>
              </a:spcAft>
              <a:buSzPts val="1100"/>
              <a:buChar char="●"/>
            </a:pPr>
            <a:r>
              <a:rPr lang="en">
                <a:highlight>
                  <a:srgbClr val="FFFFFF"/>
                </a:highlight>
              </a:rPr>
              <a:t>Hot flashes are associated with a higher body mass index (BMI).</a:t>
            </a:r>
            <a:endParaRPr>
              <a:highlight>
                <a:srgbClr val="FFFFFF"/>
              </a:highligh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4" name="Shape 424"/>
        <p:cNvGrpSpPr/>
        <p:nvPr/>
      </p:nvGrpSpPr>
      <p:grpSpPr>
        <a:xfrm>
          <a:off x="0" y="0"/>
          <a:ext cx="0" cy="0"/>
          <a:chOff x="0" y="0"/>
          <a:chExt cx="0" cy="0"/>
        </a:xfrm>
      </p:grpSpPr>
      <p:sp>
        <p:nvSpPr>
          <p:cNvPr id="425" name="Shape 42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26" name="Shape 42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1" name="Shape 431"/>
        <p:cNvGrpSpPr/>
        <p:nvPr/>
      </p:nvGrpSpPr>
      <p:grpSpPr>
        <a:xfrm>
          <a:off x="0" y="0"/>
          <a:ext cx="0" cy="0"/>
          <a:chOff x="0" y="0"/>
          <a:chExt cx="0" cy="0"/>
        </a:xfrm>
      </p:grpSpPr>
      <p:sp>
        <p:nvSpPr>
          <p:cNvPr id="432" name="Shape 43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33" name="Shape 43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9" name="Shape 439"/>
        <p:cNvGrpSpPr/>
        <p:nvPr/>
      </p:nvGrpSpPr>
      <p:grpSpPr>
        <a:xfrm>
          <a:off x="0" y="0"/>
          <a:ext cx="0" cy="0"/>
          <a:chOff x="0" y="0"/>
          <a:chExt cx="0" cy="0"/>
        </a:xfrm>
      </p:grpSpPr>
      <p:sp>
        <p:nvSpPr>
          <p:cNvPr id="440" name="Shape 44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41" name="Shape 44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 name="Shape 322"/>
        <p:cNvGrpSpPr/>
        <p:nvPr/>
      </p:nvGrpSpPr>
      <p:grpSpPr>
        <a:xfrm>
          <a:off x="0" y="0"/>
          <a:ext cx="0" cy="0"/>
          <a:chOff x="0" y="0"/>
          <a:chExt cx="0" cy="0"/>
        </a:xfrm>
      </p:grpSpPr>
      <p:sp>
        <p:nvSpPr>
          <p:cNvPr id="323" name="Shape 32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4" name="Shape 32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5" name="Shape 445"/>
        <p:cNvGrpSpPr/>
        <p:nvPr/>
      </p:nvGrpSpPr>
      <p:grpSpPr>
        <a:xfrm>
          <a:off x="0" y="0"/>
          <a:ext cx="0" cy="0"/>
          <a:chOff x="0" y="0"/>
          <a:chExt cx="0" cy="0"/>
        </a:xfrm>
      </p:grpSpPr>
      <p:sp>
        <p:nvSpPr>
          <p:cNvPr id="446" name="Shape 44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47" name="Shape 44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2" name="Shape 452"/>
        <p:cNvGrpSpPr/>
        <p:nvPr/>
      </p:nvGrpSpPr>
      <p:grpSpPr>
        <a:xfrm>
          <a:off x="0" y="0"/>
          <a:ext cx="0" cy="0"/>
          <a:chOff x="0" y="0"/>
          <a:chExt cx="0" cy="0"/>
        </a:xfrm>
      </p:grpSpPr>
      <p:sp>
        <p:nvSpPr>
          <p:cNvPr id="453" name="Shape 45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4" name="Shape 45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9" name="Shape 459"/>
        <p:cNvGrpSpPr/>
        <p:nvPr/>
      </p:nvGrpSpPr>
      <p:grpSpPr>
        <a:xfrm>
          <a:off x="0" y="0"/>
          <a:ext cx="0" cy="0"/>
          <a:chOff x="0" y="0"/>
          <a:chExt cx="0" cy="0"/>
        </a:xfrm>
      </p:grpSpPr>
      <p:sp>
        <p:nvSpPr>
          <p:cNvPr id="460" name="Shape 46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61" name="Shape 46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6" name="Shape 466"/>
        <p:cNvGrpSpPr/>
        <p:nvPr/>
      </p:nvGrpSpPr>
      <p:grpSpPr>
        <a:xfrm>
          <a:off x="0" y="0"/>
          <a:ext cx="0" cy="0"/>
          <a:chOff x="0" y="0"/>
          <a:chExt cx="0" cy="0"/>
        </a:xfrm>
      </p:grpSpPr>
      <p:sp>
        <p:nvSpPr>
          <p:cNvPr id="467" name="Shape 46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68" name="Shape 46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0" name="Shape 480"/>
        <p:cNvGrpSpPr/>
        <p:nvPr/>
      </p:nvGrpSpPr>
      <p:grpSpPr>
        <a:xfrm>
          <a:off x="0" y="0"/>
          <a:ext cx="0" cy="0"/>
          <a:chOff x="0" y="0"/>
          <a:chExt cx="0" cy="0"/>
        </a:xfrm>
      </p:grpSpPr>
      <p:sp>
        <p:nvSpPr>
          <p:cNvPr id="481" name="Shape 48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82" name="Shape 48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nSpc>
                <a:spcPct val="160000"/>
              </a:lnSpc>
              <a:spcBef>
                <a:spcPts val="0"/>
              </a:spcBef>
              <a:spcAft>
                <a:spcPts val="0"/>
              </a:spcAft>
              <a:buNone/>
            </a:pPr>
            <a:r>
              <a:rPr lang="en" sz="1000">
                <a:latin typeface="Calibri"/>
                <a:ea typeface="Calibri"/>
                <a:cs typeface="Calibri"/>
                <a:sym typeface="Calibri"/>
              </a:rPr>
              <a:t>•  Weight loss and exercise:</a:t>
            </a:r>
            <a:endParaRPr sz="1000">
              <a:latin typeface="Calibri"/>
              <a:ea typeface="Calibri"/>
              <a:cs typeface="Calibri"/>
              <a:sym typeface="Calibri"/>
            </a:endParaRPr>
          </a:p>
          <a:p>
            <a:pPr indent="0" lvl="0" marL="0" rtl="0">
              <a:lnSpc>
                <a:spcPct val="160000"/>
              </a:lnSpc>
              <a:spcBef>
                <a:spcPts val="0"/>
              </a:spcBef>
              <a:spcAft>
                <a:spcPts val="0"/>
              </a:spcAft>
              <a:buNone/>
            </a:pPr>
            <a:r>
              <a:rPr lang="en" sz="1000">
                <a:latin typeface="Calibri"/>
                <a:ea typeface="Calibri"/>
                <a:cs typeface="Calibri"/>
                <a:sym typeface="Calibri"/>
              </a:rPr>
              <a:t>Mary’s BMI is 32.9 and she is obese [BMI ≥ 30]; weight loss in obese non-pregnant women has proven health benefits: for Mary, she may see improvement in her blood pressure and decrease the need for antihypertensive therapy; obesity in pregnancy is associated with increased risks including higher rates of gestational diabetes, preeclampsia, cesarean delivery, anesthesia complications, post-operative complications)</a:t>
            </a:r>
            <a:endParaRPr sz="1000">
              <a:latin typeface="Calibri"/>
              <a:ea typeface="Calibri"/>
              <a:cs typeface="Calibri"/>
              <a:sym typeface="Calibri"/>
            </a:endParaRPr>
          </a:p>
          <a:p>
            <a:pPr indent="0" lvl="0" marL="0" rtl="0">
              <a:lnSpc>
                <a:spcPct val="160000"/>
              </a:lnSpc>
              <a:spcBef>
                <a:spcPts val="0"/>
              </a:spcBef>
              <a:spcAft>
                <a:spcPts val="0"/>
              </a:spcAft>
              <a:buNone/>
            </a:pPr>
            <a:r>
              <a:rPr lang="en" sz="1000">
                <a:latin typeface="Calibri"/>
                <a:ea typeface="Calibri"/>
                <a:cs typeface="Calibri"/>
                <a:sym typeface="Calibri"/>
              </a:rPr>
              <a:t>•  The effect of chronic medical disease (idiopathic hypertension) on pregnancy (increased risk of preeclampsia, fetal growth restriction, abruption and recommendations for heightened maternal and fetal surveillance in pregnancy)</a:t>
            </a:r>
            <a:endParaRPr sz="1000">
              <a:latin typeface="Calibri"/>
              <a:ea typeface="Calibri"/>
              <a:cs typeface="Calibri"/>
              <a:sym typeface="Calibri"/>
            </a:endParaRPr>
          </a:p>
          <a:p>
            <a:pPr indent="0" lvl="0" marL="0" rtl="0">
              <a:lnSpc>
                <a:spcPct val="160000"/>
              </a:lnSpc>
              <a:spcBef>
                <a:spcPts val="0"/>
              </a:spcBef>
              <a:spcAft>
                <a:spcPts val="0"/>
              </a:spcAft>
              <a:buNone/>
            </a:pPr>
            <a:r>
              <a:rPr lang="en" sz="1000">
                <a:latin typeface="Calibri"/>
                <a:ea typeface="Calibri"/>
                <a:cs typeface="Calibri"/>
                <a:sym typeface="Calibri"/>
              </a:rPr>
              <a:t>•  Need to modify antihypertensive therapy. ACE inhibitors are contraindicated in pregnancy due to risks for fetal renal dysgenesis and dysfunction</a:t>
            </a:r>
            <a:endParaRPr sz="1000">
              <a:latin typeface="Calibri"/>
              <a:ea typeface="Calibri"/>
              <a:cs typeface="Calibri"/>
              <a:sym typeface="Calibri"/>
            </a:endParaRPr>
          </a:p>
          <a:p>
            <a:pPr indent="0" lvl="0" marL="0" rtl="0">
              <a:lnSpc>
                <a:spcPct val="160000"/>
              </a:lnSpc>
              <a:spcBef>
                <a:spcPts val="0"/>
              </a:spcBef>
              <a:spcAft>
                <a:spcPts val="0"/>
              </a:spcAft>
              <a:buNone/>
            </a:pPr>
            <a:r>
              <a:rPr lang="en" sz="1000">
                <a:latin typeface="Calibri"/>
                <a:ea typeface="Calibri"/>
                <a:cs typeface="Calibri"/>
                <a:sym typeface="Calibri"/>
              </a:rPr>
              <a:t>•  Effect of smoking on pregnancy (increased risk of fetal growth restriction)</a:t>
            </a:r>
            <a:endParaRPr sz="1000">
              <a:latin typeface="Calibri"/>
              <a:ea typeface="Calibri"/>
              <a:cs typeface="Calibri"/>
              <a:sym typeface="Calibri"/>
            </a:endParaRPr>
          </a:p>
          <a:p>
            <a:pPr indent="0" lvl="0" marL="0" rtl="0">
              <a:lnSpc>
                <a:spcPct val="160000"/>
              </a:lnSpc>
              <a:spcBef>
                <a:spcPts val="0"/>
              </a:spcBef>
              <a:spcAft>
                <a:spcPts val="0"/>
              </a:spcAft>
              <a:buNone/>
            </a:pPr>
            <a:r>
              <a:rPr lang="en" sz="1000">
                <a:latin typeface="Calibri"/>
                <a:ea typeface="Calibri"/>
                <a:cs typeface="Calibri"/>
                <a:sym typeface="Calibri"/>
              </a:rPr>
              <a:t>and discuss any family history of birth defects or genetic disorders: referral for genetic counseling may be warranted if issues are identified</a:t>
            </a:r>
            <a:endParaRPr sz="1000">
              <a:latin typeface="Calibri"/>
              <a:ea typeface="Calibri"/>
              <a:cs typeface="Calibri"/>
              <a:sym typeface="Calibri"/>
            </a:endParaRPr>
          </a:p>
          <a:p>
            <a:pPr indent="0" lvl="0" marL="0" rtl="0">
              <a:lnSpc>
                <a:spcPct val="160000"/>
              </a:lnSpc>
              <a:spcBef>
                <a:spcPts val="0"/>
              </a:spcBef>
              <a:spcAft>
                <a:spcPts val="0"/>
              </a:spcAft>
              <a:buNone/>
            </a:pPr>
            <a:r>
              <a:rPr lang="en" sz="1000">
                <a:latin typeface="Calibri"/>
                <a:ea typeface="Calibri"/>
                <a:cs typeface="Calibri"/>
                <a:sym typeface="Calibri"/>
              </a:rPr>
              <a:t>•  Discussion of increased risk of Down’s Syndrome and other trisomies based on current age of 39 and probable older age when she conceives. Screening options may include cell free fetal DNA, nuchal translucency and first trimester screening, quadruple screen and integrated/sequential techniques</a:t>
            </a:r>
            <a:endParaRPr sz="1000">
              <a:latin typeface="Calibri"/>
              <a:ea typeface="Calibri"/>
              <a:cs typeface="Calibri"/>
              <a:sym typeface="Calibri"/>
            </a:endParaRPr>
          </a:p>
          <a:p>
            <a:pPr indent="0" lvl="0" marL="0" rtl="0">
              <a:lnSpc>
                <a:spcPct val="160000"/>
              </a:lnSpc>
              <a:spcBef>
                <a:spcPts val="0"/>
              </a:spcBef>
              <a:spcAft>
                <a:spcPts val="0"/>
              </a:spcAft>
              <a:buNone/>
            </a:pPr>
            <a:r>
              <a:rPr lang="en" sz="1000">
                <a:latin typeface="Calibri"/>
                <a:ea typeface="Calibri"/>
                <a:cs typeface="Calibri"/>
                <a:sym typeface="Calibri"/>
              </a:rPr>
              <a:t>•  Begin prenatal multivitamins or at least folic acid supplementation (0.4 mg per day) for the prevention of fetal neural tube defects and 4 mg/day if they have had a prior child/pregnancy with a neural tube defect</a:t>
            </a:r>
            <a:endParaRPr sz="1000">
              <a:latin typeface="Calibri"/>
              <a:ea typeface="Calibri"/>
              <a:cs typeface="Calibri"/>
              <a:sym typeface="Calibri"/>
            </a:endParaRPr>
          </a:p>
          <a:p>
            <a:pPr indent="0" lvl="0" marL="0" rtl="0">
              <a:lnSpc>
                <a:spcPct val="160000"/>
              </a:lnSpc>
              <a:spcBef>
                <a:spcPts val="0"/>
              </a:spcBef>
              <a:spcAft>
                <a:spcPts val="0"/>
              </a:spcAft>
              <a:buNone/>
            </a:pPr>
            <a:r>
              <a:rPr lang="en" sz="1000">
                <a:latin typeface="Calibri"/>
                <a:ea typeface="Calibri"/>
                <a:cs typeface="Calibri"/>
                <a:sym typeface="Calibri"/>
              </a:rPr>
              <a:t>•  Accurate recording of LMP and cycle length in order to assist in dating her pregnancy and allow her to present early for prenatal care when she does conceive.</a:t>
            </a:r>
            <a:endParaRPr sz="1000">
              <a:latin typeface="Calibri"/>
              <a:ea typeface="Calibri"/>
              <a:cs typeface="Calibri"/>
              <a:sym typeface="Calibri"/>
            </a:endParaRPr>
          </a:p>
          <a:p>
            <a:pPr indent="0" lvl="0" marL="0" rtl="0">
              <a:lnSpc>
                <a:spcPct val="160000"/>
              </a:lnSpc>
              <a:spcBef>
                <a:spcPts val="0"/>
              </a:spcBef>
              <a:spcAft>
                <a:spcPts val="0"/>
              </a:spcAft>
              <a:buNone/>
            </a:pPr>
            <a:r>
              <a:rPr lang="en" sz="1000">
                <a:latin typeface="Calibri"/>
                <a:ea typeface="Calibri"/>
                <a:cs typeface="Calibri"/>
                <a:sym typeface="Calibri"/>
              </a:rPr>
              <a:t>•  Review immunization history; employment, medical or behavioral risk factors for infections against which effective vaccines are available; and test for evidence of immunity against rubella: recommend immunizations based on your review</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6" name="Shape 486"/>
        <p:cNvGrpSpPr/>
        <p:nvPr/>
      </p:nvGrpSpPr>
      <p:grpSpPr>
        <a:xfrm>
          <a:off x="0" y="0"/>
          <a:ext cx="0" cy="0"/>
          <a:chOff x="0" y="0"/>
          <a:chExt cx="0" cy="0"/>
        </a:xfrm>
      </p:grpSpPr>
      <p:sp>
        <p:nvSpPr>
          <p:cNvPr id="487" name="Shape 4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88" name="Shape 48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200">
                <a:highlight>
                  <a:srgbClr val="FFFFFF"/>
                </a:highlight>
                <a:latin typeface="Times New Roman"/>
                <a:ea typeface="Times New Roman"/>
                <a:cs typeface="Times New Roman"/>
                <a:sym typeface="Times New Roman"/>
              </a:rPr>
              <a:t>Fetal growth restriction</a:t>
            </a:r>
            <a:endParaRPr sz="1200">
              <a:highlight>
                <a:srgbClr val="FFFFFF"/>
              </a:highlight>
              <a:latin typeface="Times New Roman"/>
              <a:ea typeface="Times New Roman"/>
              <a:cs typeface="Times New Roman"/>
              <a:sym typeface="Times New Roman"/>
            </a:endParaRPr>
          </a:p>
          <a:p>
            <a:pPr indent="0" lvl="0" marL="0">
              <a:spcBef>
                <a:spcPts val="0"/>
              </a:spcBef>
              <a:spcAft>
                <a:spcPts val="0"/>
              </a:spcAft>
              <a:buNone/>
            </a:pPr>
            <a:r>
              <a:rPr lang="en" sz="1200">
                <a:highlight>
                  <a:srgbClr val="FFFFFF"/>
                </a:highlight>
                <a:latin typeface="Times New Roman"/>
                <a:ea typeface="Times New Roman"/>
                <a:cs typeface="Times New Roman"/>
                <a:sym typeface="Times New Roman"/>
              </a:rPr>
              <a:t>Pulmonary hypoplasia </a:t>
            </a:r>
            <a:endParaRPr sz="1200">
              <a:highlight>
                <a:srgbClr val="FFFFFF"/>
              </a:highlight>
              <a:latin typeface="Times New Roman"/>
              <a:ea typeface="Times New Roman"/>
              <a:cs typeface="Times New Roman"/>
              <a:sym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4" name="Shape 494"/>
        <p:cNvGrpSpPr/>
        <p:nvPr/>
      </p:nvGrpSpPr>
      <p:grpSpPr>
        <a:xfrm>
          <a:off x="0" y="0"/>
          <a:ext cx="0" cy="0"/>
          <a:chOff x="0" y="0"/>
          <a:chExt cx="0" cy="0"/>
        </a:xfrm>
      </p:grpSpPr>
      <p:sp>
        <p:nvSpPr>
          <p:cNvPr id="495" name="Shape 49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96" name="Shape 49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If patient didnt stop smoking </a:t>
            </a:r>
            <a:r>
              <a:rPr lang="en"/>
              <a:t>reefer her to a smoking clinic </a:t>
            </a:r>
            <a:r>
              <a:rPr lang="en"/>
              <a:t>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0" name="Shape 500"/>
        <p:cNvGrpSpPr/>
        <p:nvPr/>
      </p:nvGrpSpPr>
      <p:grpSpPr>
        <a:xfrm>
          <a:off x="0" y="0"/>
          <a:ext cx="0" cy="0"/>
          <a:chOff x="0" y="0"/>
          <a:chExt cx="0" cy="0"/>
        </a:xfrm>
      </p:grpSpPr>
      <p:sp>
        <p:nvSpPr>
          <p:cNvPr id="501" name="Shape 50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02" name="Shape 50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7" name="Shape 507"/>
        <p:cNvGrpSpPr/>
        <p:nvPr/>
      </p:nvGrpSpPr>
      <p:grpSpPr>
        <a:xfrm>
          <a:off x="0" y="0"/>
          <a:ext cx="0" cy="0"/>
          <a:chOff x="0" y="0"/>
          <a:chExt cx="0" cy="0"/>
        </a:xfrm>
      </p:grpSpPr>
      <p:sp>
        <p:nvSpPr>
          <p:cNvPr id="508" name="Shape 5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09" name="Shape 50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4" name="Shape 514"/>
        <p:cNvGrpSpPr/>
        <p:nvPr/>
      </p:nvGrpSpPr>
      <p:grpSpPr>
        <a:xfrm>
          <a:off x="0" y="0"/>
          <a:ext cx="0" cy="0"/>
          <a:chOff x="0" y="0"/>
          <a:chExt cx="0" cy="0"/>
        </a:xfrm>
      </p:grpSpPr>
      <p:sp>
        <p:nvSpPr>
          <p:cNvPr id="515" name="Shape 51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16" name="Shape 51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Shape 33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1" name="Shape 33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0" name="Shape 520"/>
        <p:cNvGrpSpPr/>
        <p:nvPr/>
      </p:nvGrpSpPr>
      <p:grpSpPr>
        <a:xfrm>
          <a:off x="0" y="0"/>
          <a:ext cx="0" cy="0"/>
          <a:chOff x="0" y="0"/>
          <a:chExt cx="0" cy="0"/>
        </a:xfrm>
      </p:grpSpPr>
      <p:sp>
        <p:nvSpPr>
          <p:cNvPr id="521" name="Shape 52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22" name="Shape 52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u="sng">
                <a:solidFill>
                  <a:schemeClr val="hlink"/>
                </a:solidFill>
                <a:hlinkClick r:id="rId2"/>
              </a:rPr>
              <a:t>http://www.familyplanning.org.nz/advice/contraception/combined-oral-contraceptive-pill</a:t>
            </a:r>
            <a:endParaRPr/>
          </a:p>
          <a:p>
            <a:pPr indent="0" lvl="0" marL="0">
              <a:spcBef>
                <a:spcPts val="0"/>
              </a:spcBef>
              <a:spcAft>
                <a:spcPts val="0"/>
              </a:spcAft>
              <a:buNone/>
            </a:pPr>
            <a:r>
              <a:t/>
            </a:r>
            <a:endParaRPr/>
          </a:p>
          <a:p>
            <a:pPr indent="0" lvl="0" marL="0">
              <a:spcBef>
                <a:spcPts val="0"/>
              </a:spcBef>
              <a:spcAft>
                <a:spcPts val="0"/>
              </a:spcAft>
              <a:buNone/>
            </a:pPr>
            <a:r>
              <a:rPr lang="en" u="sng">
                <a:solidFill>
                  <a:schemeClr val="hlink"/>
                </a:solidFill>
                <a:hlinkClick r:id="rId3"/>
              </a:rPr>
              <a:t>http://www.familyplanning.org.nz/media/172505/instruction-pad-coc-pill-sept-2014.pdf</a:t>
            </a:r>
            <a:endParaRPr/>
          </a:p>
          <a:p>
            <a:pPr indent="0" lvl="0" marL="0">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8" name="Shape 528"/>
        <p:cNvGrpSpPr/>
        <p:nvPr/>
      </p:nvGrpSpPr>
      <p:grpSpPr>
        <a:xfrm>
          <a:off x="0" y="0"/>
          <a:ext cx="0" cy="0"/>
          <a:chOff x="0" y="0"/>
          <a:chExt cx="0" cy="0"/>
        </a:xfrm>
      </p:grpSpPr>
      <p:sp>
        <p:nvSpPr>
          <p:cNvPr id="529" name="Shape 52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30" name="Shape 53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1" name="Shape 541"/>
        <p:cNvGrpSpPr/>
        <p:nvPr/>
      </p:nvGrpSpPr>
      <p:grpSpPr>
        <a:xfrm>
          <a:off x="0" y="0"/>
          <a:ext cx="0" cy="0"/>
          <a:chOff x="0" y="0"/>
          <a:chExt cx="0" cy="0"/>
        </a:xfrm>
      </p:grpSpPr>
      <p:sp>
        <p:nvSpPr>
          <p:cNvPr id="542" name="Shape 54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43" name="Shape 54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n">
                <a:solidFill>
                  <a:srgbClr val="444444"/>
                </a:solidFill>
                <a:latin typeface="Calibri"/>
                <a:ea typeface="Calibri"/>
                <a:cs typeface="Calibri"/>
                <a:sym typeface="Calibri"/>
              </a:rPr>
              <a:t>Acne</a:t>
            </a:r>
            <a:endParaRPr>
              <a:solidFill>
                <a:srgbClr val="444444"/>
              </a:solidFill>
              <a:latin typeface="Calibri"/>
              <a:ea typeface="Calibri"/>
              <a:cs typeface="Calibri"/>
              <a:sym typeface="Calibri"/>
            </a:endParaRPr>
          </a:p>
          <a:p>
            <a:pPr indent="-298450" lvl="0" marL="457200" rtl="0">
              <a:lnSpc>
                <a:spcPct val="115000"/>
              </a:lnSpc>
              <a:spcBef>
                <a:spcPts val="800"/>
              </a:spcBef>
              <a:spcAft>
                <a:spcPts val="0"/>
              </a:spcAft>
              <a:buClr>
                <a:srgbClr val="000000"/>
              </a:buClr>
              <a:buSzPts val="1100"/>
              <a:buFont typeface="Calibri"/>
              <a:buChar char="-"/>
            </a:pPr>
            <a:r>
              <a:rPr lang="en">
                <a:solidFill>
                  <a:srgbClr val="444444"/>
                </a:solidFill>
                <a:latin typeface="Calibri"/>
                <a:ea typeface="Calibri"/>
                <a:cs typeface="Calibri"/>
                <a:sym typeface="Calibri"/>
              </a:rPr>
              <a:t>only three types of birth control pills have been approved by the FDA for treating acne. All three are "combination" oral </a:t>
            </a:r>
            <a:r>
              <a:rPr lang="en" u="sng">
                <a:solidFill>
                  <a:srgbClr val="187AAB"/>
                </a:solidFill>
                <a:latin typeface="Calibri"/>
                <a:ea typeface="Calibri"/>
                <a:cs typeface="Calibri"/>
                <a:sym typeface="Calibri"/>
                <a:hlinkClick r:id="rId2"/>
              </a:rPr>
              <a:t>contraceptives</a:t>
            </a:r>
            <a:r>
              <a:rPr lang="en">
                <a:solidFill>
                  <a:srgbClr val="444444"/>
                </a:solidFill>
                <a:latin typeface="Calibri"/>
                <a:ea typeface="Calibri"/>
                <a:cs typeface="Calibri"/>
                <a:sym typeface="Calibri"/>
              </a:rPr>
              <a:t> that contain both </a:t>
            </a:r>
            <a:r>
              <a:rPr lang="en" u="sng">
                <a:solidFill>
                  <a:srgbClr val="187AAB"/>
                </a:solidFill>
                <a:latin typeface="Calibri"/>
                <a:ea typeface="Calibri"/>
                <a:cs typeface="Calibri"/>
                <a:sym typeface="Calibri"/>
                <a:hlinkClick r:id="rId3"/>
              </a:rPr>
              <a:t>estrogen</a:t>
            </a:r>
            <a:r>
              <a:rPr lang="en">
                <a:solidFill>
                  <a:srgbClr val="444444"/>
                </a:solidFill>
                <a:latin typeface="Calibri"/>
                <a:ea typeface="Calibri"/>
                <a:cs typeface="Calibri"/>
                <a:sym typeface="Calibri"/>
              </a:rPr>
              <a:t> and progesterone. In fact, birth control pills that contain only progesterone can actually make acne worse.</a:t>
            </a:r>
            <a:endParaRPr>
              <a:solidFill>
                <a:srgbClr val="444444"/>
              </a:solidFill>
              <a:latin typeface="Calibri"/>
              <a:ea typeface="Calibri"/>
              <a:cs typeface="Calibri"/>
              <a:sym typeface="Calibri"/>
            </a:endParaRPr>
          </a:p>
          <a:p>
            <a:pPr indent="-298450" lvl="0" marL="457200" rtl="0">
              <a:lnSpc>
                <a:spcPct val="115000"/>
              </a:lnSpc>
              <a:spcBef>
                <a:spcPts val="0"/>
              </a:spcBef>
              <a:spcAft>
                <a:spcPts val="0"/>
              </a:spcAft>
              <a:buClr>
                <a:srgbClr val="000000"/>
              </a:buClr>
              <a:buSzPts val="1100"/>
              <a:buFont typeface="Calibri"/>
              <a:buChar char="-"/>
            </a:pPr>
            <a:r>
              <a:rPr lang="en">
                <a:solidFill>
                  <a:srgbClr val="444444"/>
                </a:solidFill>
                <a:latin typeface="Calibri"/>
                <a:ea typeface="Calibri"/>
                <a:cs typeface="Calibri"/>
                <a:sym typeface="Calibri"/>
              </a:rPr>
              <a:t>Each type of birth control pill used for acne contains a low dose of the same form of estrogen. But each one uses a different form of progesterone</a:t>
            </a:r>
            <a:endParaRPr>
              <a:solidFill>
                <a:srgbClr val="444444"/>
              </a:solidFill>
              <a:latin typeface="Calibri"/>
              <a:ea typeface="Calibri"/>
              <a:cs typeface="Calibri"/>
              <a:sym typeface="Calibri"/>
            </a:endParaRPr>
          </a:p>
          <a:p>
            <a:pPr indent="0" lvl="0" marL="0" rtl="0">
              <a:lnSpc>
                <a:spcPct val="115000"/>
              </a:lnSpc>
              <a:spcBef>
                <a:spcPts val="800"/>
              </a:spcBef>
              <a:spcAft>
                <a:spcPts val="0"/>
              </a:spcAft>
              <a:buNone/>
            </a:pPr>
            <a:r>
              <a:rPr lang="en">
                <a:solidFill>
                  <a:srgbClr val="444444"/>
                </a:solidFill>
                <a:latin typeface="Calibri"/>
                <a:ea typeface="Calibri"/>
                <a:cs typeface="Calibri"/>
                <a:sym typeface="Calibri"/>
              </a:rPr>
              <a:t>Spotting:</a:t>
            </a:r>
            <a:endParaRPr>
              <a:solidFill>
                <a:srgbClr val="444444"/>
              </a:solidFill>
              <a:latin typeface="Calibri"/>
              <a:ea typeface="Calibri"/>
              <a:cs typeface="Calibri"/>
              <a:sym typeface="Calibri"/>
            </a:endParaRPr>
          </a:p>
          <a:p>
            <a:pPr indent="-298450" lvl="0" marL="457200" rtl="0">
              <a:lnSpc>
                <a:spcPct val="115000"/>
              </a:lnSpc>
              <a:spcBef>
                <a:spcPts val="800"/>
              </a:spcBef>
              <a:spcAft>
                <a:spcPts val="0"/>
              </a:spcAft>
              <a:buClr>
                <a:srgbClr val="444444"/>
              </a:buClr>
              <a:buSzPts val="1100"/>
              <a:buFont typeface="Calibri"/>
              <a:buChar char="-"/>
            </a:pPr>
            <a:r>
              <a:rPr lang="en">
                <a:latin typeface="Calibri"/>
                <a:ea typeface="Calibri"/>
                <a:cs typeface="Calibri"/>
                <a:sym typeface="Calibri"/>
              </a:rPr>
              <a:t>The only reasonably effective pharmacologic approach for the management of most women experiencing unscheduled bleeding with use of an OC is to consider increasing the estrogen dose if a 20-mcg preparation was being used.</a:t>
            </a:r>
            <a:endParaRPr>
              <a:solidFill>
                <a:srgbClr val="444444"/>
              </a:solidFill>
              <a:latin typeface="Calibri"/>
              <a:ea typeface="Calibri"/>
              <a:cs typeface="Calibri"/>
              <a:sym typeface="Calibri"/>
            </a:endParaRPr>
          </a:p>
          <a:p>
            <a:pPr indent="-298450" lvl="0" marL="457200" rtl="0">
              <a:lnSpc>
                <a:spcPct val="115000"/>
              </a:lnSpc>
              <a:spcBef>
                <a:spcPts val="0"/>
              </a:spcBef>
              <a:spcAft>
                <a:spcPts val="0"/>
              </a:spcAft>
              <a:buClr>
                <a:srgbClr val="444444"/>
              </a:buClr>
              <a:buSzPts val="1100"/>
              <a:buFont typeface="Calibri"/>
              <a:buChar char="-"/>
            </a:pPr>
            <a:r>
              <a:rPr lang="en">
                <a:latin typeface="Calibri"/>
                <a:ea typeface="Calibri"/>
                <a:cs typeface="Calibri"/>
                <a:sym typeface="Calibri"/>
              </a:rPr>
              <a:t>Unscheduled bleeding in association with OC use is a common problem, particularly during the first several months of use. The major consequence of bleeding problems has been method discontinuation. Although few randomized clinical trials comparing combination OCs have been conducted and differences in data analysis and definitions of bleeding have made attempts to compare regimens across studies difficult, best evidence to date shows that low-dose (20-mcg ethinyl estradiol) OCs compared less favorably with higher estrogen dose products</a:t>
            </a:r>
            <a:endParaRPr>
              <a:latin typeface="Calibri"/>
              <a:ea typeface="Calibri"/>
              <a:cs typeface="Calibri"/>
              <a:sym typeface="Calibri"/>
            </a:endParaRPr>
          </a:p>
          <a:p>
            <a:pPr indent="-298450" lvl="0" marL="457200" rtl="0">
              <a:lnSpc>
                <a:spcPct val="115000"/>
              </a:lnSpc>
              <a:spcBef>
                <a:spcPts val="0"/>
              </a:spcBef>
              <a:spcAft>
                <a:spcPts val="0"/>
              </a:spcAft>
              <a:buSzPts val="1100"/>
              <a:buFont typeface="Calibri"/>
              <a:buChar char="-"/>
            </a:pPr>
            <a:r>
              <a:rPr lang="en">
                <a:latin typeface="Calibri"/>
                <a:ea typeface="Calibri"/>
                <a:cs typeface="Calibri"/>
                <a:sym typeface="Calibri"/>
              </a:rPr>
              <a:t>https://www.medscape.org/viewarticle/558761</a:t>
            </a:r>
            <a:endParaRPr>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9" name="Shape 549"/>
        <p:cNvGrpSpPr/>
        <p:nvPr/>
      </p:nvGrpSpPr>
      <p:grpSpPr>
        <a:xfrm>
          <a:off x="0" y="0"/>
          <a:ext cx="0" cy="0"/>
          <a:chOff x="0" y="0"/>
          <a:chExt cx="0" cy="0"/>
        </a:xfrm>
      </p:grpSpPr>
      <p:sp>
        <p:nvSpPr>
          <p:cNvPr id="550" name="Shape 55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51" name="Shape 55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https://www.nhs.uk/conditions/contraception/antibiotics-contraception/</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6" name="Shape 556"/>
        <p:cNvGrpSpPr/>
        <p:nvPr/>
      </p:nvGrpSpPr>
      <p:grpSpPr>
        <a:xfrm>
          <a:off x="0" y="0"/>
          <a:ext cx="0" cy="0"/>
          <a:chOff x="0" y="0"/>
          <a:chExt cx="0" cy="0"/>
        </a:xfrm>
      </p:grpSpPr>
      <p:sp>
        <p:nvSpPr>
          <p:cNvPr id="557" name="Shape 5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58" name="Shape 55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3" name="Shape 563"/>
        <p:cNvGrpSpPr/>
        <p:nvPr/>
      </p:nvGrpSpPr>
      <p:grpSpPr>
        <a:xfrm>
          <a:off x="0" y="0"/>
          <a:ext cx="0" cy="0"/>
          <a:chOff x="0" y="0"/>
          <a:chExt cx="0" cy="0"/>
        </a:xfrm>
      </p:grpSpPr>
      <p:sp>
        <p:nvSpPr>
          <p:cNvPr id="564" name="Shape 5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65" name="Shape 56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0" name="Shape 570"/>
        <p:cNvGrpSpPr/>
        <p:nvPr/>
      </p:nvGrpSpPr>
      <p:grpSpPr>
        <a:xfrm>
          <a:off x="0" y="0"/>
          <a:ext cx="0" cy="0"/>
          <a:chOff x="0" y="0"/>
          <a:chExt cx="0" cy="0"/>
        </a:xfrm>
      </p:grpSpPr>
      <p:sp>
        <p:nvSpPr>
          <p:cNvPr id="571" name="Shape 5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72" name="Shape 57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6" name="Shape 576"/>
        <p:cNvGrpSpPr/>
        <p:nvPr/>
      </p:nvGrpSpPr>
      <p:grpSpPr>
        <a:xfrm>
          <a:off x="0" y="0"/>
          <a:ext cx="0" cy="0"/>
          <a:chOff x="0" y="0"/>
          <a:chExt cx="0" cy="0"/>
        </a:xfrm>
      </p:grpSpPr>
      <p:sp>
        <p:nvSpPr>
          <p:cNvPr id="577" name="Shape 57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78" name="Shape 57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u="sng">
                <a:solidFill>
                  <a:schemeClr val="hlink"/>
                </a:solidFill>
                <a:hlinkClick r:id="rId2"/>
              </a:rPr>
              <a:t>http://www.who.int/mediacentre/factsheets/fs244/en/</a:t>
            </a:r>
            <a:endParaRPr/>
          </a:p>
          <a:p>
            <a:pPr indent="0" lvl="0" marL="0">
              <a:spcBef>
                <a:spcPts val="0"/>
              </a:spcBef>
              <a:spcAft>
                <a:spcPts val="0"/>
              </a:spcAft>
              <a:buNone/>
            </a:pPr>
            <a:r>
              <a:rPr lang="en" u="sng">
                <a:solidFill>
                  <a:schemeClr val="hlink"/>
                </a:solidFill>
                <a:hlinkClick r:id="rId3"/>
              </a:rPr>
              <a:t>http://ec.princeton.edu/pills/Levonorgestrel.html</a:t>
            </a:r>
            <a:endParaRPr/>
          </a:p>
          <a:p>
            <a:pPr indent="0" lvl="0" marL="0">
              <a:spcBef>
                <a:spcPts val="0"/>
              </a:spcBef>
              <a:spcAft>
                <a:spcPts val="0"/>
              </a:spcAft>
              <a:buNone/>
            </a:pPr>
            <a:r>
              <a:t/>
            </a:r>
            <a:endParaRPr/>
          </a:p>
          <a:p>
            <a:pPr indent="0" lvl="0" marL="0">
              <a:spcBef>
                <a:spcPts val="0"/>
              </a:spcBef>
              <a:spcAft>
                <a:spcPts val="0"/>
              </a:spcAft>
              <a:buNone/>
            </a:pPr>
            <a:r>
              <a:rPr lang="en" u="sng">
                <a:solidFill>
                  <a:schemeClr val="hlink"/>
                </a:solidFill>
                <a:hlinkClick r:id="rId4"/>
              </a:rPr>
              <a:t>http://www.doctorksa.com/Pages/article/21591/emergency-contraception-what-it-is</a:t>
            </a:r>
            <a:endParaRPr/>
          </a:p>
          <a:p>
            <a:pPr indent="0" lvl="0" marL="0">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2" name="Shape 582"/>
        <p:cNvGrpSpPr/>
        <p:nvPr/>
      </p:nvGrpSpPr>
      <p:grpSpPr>
        <a:xfrm>
          <a:off x="0" y="0"/>
          <a:ext cx="0" cy="0"/>
          <a:chOff x="0" y="0"/>
          <a:chExt cx="0" cy="0"/>
        </a:xfrm>
      </p:grpSpPr>
      <p:sp>
        <p:nvSpPr>
          <p:cNvPr id="583" name="Shape 58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84" name="Shape 58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8" name="Shape 588"/>
        <p:cNvGrpSpPr/>
        <p:nvPr/>
      </p:nvGrpSpPr>
      <p:grpSpPr>
        <a:xfrm>
          <a:off x="0" y="0"/>
          <a:ext cx="0" cy="0"/>
          <a:chOff x="0" y="0"/>
          <a:chExt cx="0" cy="0"/>
        </a:xfrm>
      </p:grpSpPr>
      <p:sp>
        <p:nvSpPr>
          <p:cNvPr id="589" name="Shape 5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90" name="Shape 59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4" name="Shape 334"/>
        <p:cNvGrpSpPr/>
        <p:nvPr/>
      </p:nvGrpSpPr>
      <p:grpSpPr>
        <a:xfrm>
          <a:off x="0" y="0"/>
          <a:ext cx="0" cy="0"/>
          <a:chOff x="0" y="0"/>
          <a:chExt cx="0" cy="0"/>
        </a:xfrm>
      </p:grpSpPr>
      <p:sp>
        <p:nvSpPr>
          <p:cNvPr id="335" name="Shape 33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6" name="Shape 33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3" name="Shape 593"/>
        <p:cNvGrpSpPr/>
        <p:nvPr/>
      </p:nvGrpSpPr>
      <p:grpSpPr>
        <a:xfrm>
          <a:off x="0" y="0"/>
          <a:ext cx="0" cy="0"/>
          <a:chOff x="0" y="0"/>
          <a:chExt cx="0" cy="0"/>
        </a:xfrm>
      </p:grpSpPr>
      <p:sp>
        <p:nvSpPr>
          <p:cNvPr id="594" name="Shape 5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95" name="Shape 59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1" name="Shape 341"/>
        <p:cNvGrpSpPr/>
        <p:nvPr/>
      </p:nvGrpSpPr>
      <p:grpSpPr>
        <a:xfrm>
          <a:off x="0" y="0"/>
          <a:ext cx="0" cy="0"/>
          <a:chOff x="0" y="0"/>
          <a:chExt cx="0" cy="0"/>
        </a:xfrm>
      </p:grpSpPr>
      <p:sp>
        <p:nvSpPr>
          <p:cNvPr id="342" name="Shape 34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3" name="Shape 34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8" name="Shape 348"/>
        <p:cNvGrpSpPr/>
        <p:nvPr/>
      </p:nvGrpSpPr>
      <p:grpSpPr>
        <a:xfrm>
          <a:off x="0" y="0"/>
          <a:ext cx="0" cy="0"/>
          <a:chOff x="0" y="0"/>
          <a:chExt cx="0" cy="0"/>
        </a:xfrm>
      </p:grpSpPr>
      <p:sp>
        <p:nvSpPr>
          <p:cNvPr id="349" name="Shape 34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0" name="Shape 35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8" name="Shape 358"/>
        <p:cNvGrpSpPr/>
        <p:nvPr/>
      </p:nvGrpSpPr>
      <p:grpSpPr>
        <a:xfrm>
          <a:off x="0" y="0"/>
          <a:ext cx="0" cy="0"/>
          <a:chOff x="0" y="0"/>
          <a:chExt cx="0" cy="0"/>
        </a:xfrm>
      </p:grpSpPr>
      <p:sp>
        <p:nvSpPr>
          <p:cNvPr id="359" name="Shape 3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60" name="Shape 36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3" name="Shape 363"/>
        <p:cNvGrpSpPr/>
        <p:nvPr/>
      </p:nvGrpSpPr>
      <p:grpSpPr>
        <a:xfrm>
          <a:off x="0" y="0"/>
          <a:ext cx="0" cy="0"/>
          <a:chOff x="0" y="0"/>
          <a:chExt cx="0" cy="0"/>
        </a:xfrm>
      </p:grpSpPr>
      <p:sp>
        <p:nvSpPr>
          <p:cNvPr id="364" name="Shape 3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65" name="Shape 36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9" name="Shape 369"/>
        <p:cNvGrpSpPr/>
        <p:nvPr/>
      </p:nvGrpSpPr>
      <p:grpSpPr>
        <a:xfrm>
          <a:off x="0" y="0"/>
          <a:ext cx="0" cy="0"/>
          <a:chOff x="0" y="0"/>
          <a:chExt cx="0" cy="0"/>
        </a:xfrm>
      </p:grpSpPr>
      <p:sp>
        <p:nvSpPr>
          <p:cNvPr id="370" name="Shape 37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71" name="Shape 37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accent6"/>
        </a:solidFill>
      </p:bgPr>
    </p:bg>
    <p:spTree>
      <p:nvGrpSpPr>
        <p:cNvPr id="9" name="Shape 9"/>
        <p:cNvGrpSpPr/>
        <p:nvPr/>
      </p:nvGrpSpPr>
      <p:grpSpPr>
        <a:xfrm>
          <a:off x="0" y="0"/>
          <a:ext cx="0" cy="0"/>
          <a:chOff x="0" y="0"/>
          <a:chExt cx="0" cy="0"/>
        </a:xfrm>
      </p:grpSpPr>
      <p:sp>
        <p:nvSpPr>
          <p:cNvPr id="10" name="Shape 10"/>
          <p:cNvSpPr/>
          <p:nvPr/>
        </p:nvSpPr>
        <p:spPr>
          <a:xfrm>
            <a:off x="31" y="2824500"/>
            <a:ext cx="7370400" cy="2319000"/>
          </a:xfrm>
          <a:prstGeom prst="rtTriangle">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 name="Shape 11"/>
          <p:cNvSpPr/>
          <p:nvPr/>
        </p:nvSpPr>
        <p:spPr>
          <a:xfrm flipH="1">
            <a:off x="3582600" y="1550700"/>
            <a:ext cx="5561400" cy="3592800"/>
          </a:xfrm>
          <a:prstGeom prst="rtTriangle">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 name="Shape 12"/>
          <p:cNvSpPr/>
          <p:nvPr/>
        </p:nvSpPr>
        <p:spPr>
          <a:xfrm rot="10800000">
            <a:off x="5058905" y="0"/>
            <a:ext cx="4085100" cy="2052600"/>
          </a:xfrm>
          <a:prstGeom prst="rtTriangle">
            <a:avLst/>
          </a:pr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 name="Shape 13"/>
          <p:cNvSpPr/>
          <p:nvPr/>
        </p:nvSpPr>
        <p:spPr>
          <a:xfrm>
            <a:off x="20327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14" name="Shape 14"/>
          <p:cNvGrpSpPr/>
          <p:nvPr/>
        </p:nvGrpSpPr>
        <p:grpSpPr>
          <a:xfrm>
            <a:off x="255200" y="592"/>
            <a:ext cx="2250363" cy="1044300"/>
            <a:chOff x="255200" y="592"/>
            <a:chExt cx="2250363" cy="1044300"/>
          </a:xfrm>
        </p:grpSpPr>
        <p:sp>
          <p:nvSpPr>
            <p:cNvPr id="15" name="Shape 15"/>
            <p:cNvSpPr/>
            <p:nvPr/>
          </p:nvSpPr>
          <p:spPr>
            <a:xfrm>
              <a:off x="764063"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 name="Shape 16"/>
            <p:cNvSpPr/>
            <p:nvPr/>
          </p:nvSpPr>
          <p:spPr>
            <a:xfrm>
              <a:off x="509632"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7" name="Shape 17"/>
            <p:cNvSpPr/>
            <p:nvPr/>
          </p:nvSpPr>
          <p:spPr>
            <a:xfrm>
              <a:off x="255200"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18" name="Shape 18"/>
          <p:cNvGrpSpPr/>
          <p:nvPr/>
        </p:nvGrpSpPr>
        <p:grpSpPr>
          <a:xfrm>
            <a:off x="905395" y="592"/>
            <a:ext cx="2250363" cy="1044300"/>
            <a:chOff x="905395" y="592"/>
            <a:chExt cx="2250363" cy="1044300"/>
          </a:xfrm>
        </p:grpSpPr>
        <p:sp>
          <p:nvSpPr>
            <p:cNvPr id="19" name="Shape 19"/>
            <p:cNvSpPr/>
            <p:nvPr/>
          </p:nvSpPr>
          <p:spPr>
            <a:xfrm>
              <a:off x="1414258"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0" name="Shape 20"/>
            <p:cNvSpPr/>
            <p:nvPr/>
          </p:nvSpPr>
          <p:spPr>
            <a:xfrm>
              <a:off x="1159826"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1" name="Shape 21"/>
            <p:cNvSpPr/>
            <p:nvPr/>
          </p:nvSpPr>
          <p:spPr>
            <a:xfrm>
              <a:off x="905395"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22" name="Shape 22"/>
          <p:cNvGrpSpPr/>
          <p:nvPr/>
        </p:nvGrpSpPr>
        <p:grpSpPr>
          <a:xfrm>
            <a:off x="7057468" y="5088"/>
            <a:ext cx="1851282" cy="752108"/>
            <a:chOff x="6917201" y="0"/>
            <a:chExt cx="2227777" cy="863400"/>
          </a:xfrm>
        </p:grpSpPr>
        <p:sp>
          <p:nvSpPr>
            <p:cNvPr id="23" name="Shape 23"/>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 name="Shape 24"/>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 name="Shape 25"/>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26" name="Shape 26"/>
          <p:cNvGrpSpPr/>
          <p:nvPr/>
        </p:nvGrpSpPr>
        <p:grpSpPr>
          <a:xfrm>
            <a:off x="6553032" y="4217852"/>
            <a:ext cx="2389068" cy="925737"/>
            <a:chOff x="6917201" y="0"/>
            <a:chExt cx="2227777" cy="863400"/>
          </a:xfrm>
        </p:grpSpPr>
        <p:sp>
          <p:nvSpPr>
            <p:cNvPr id="27" name="Shape 27"/>
            <p:cNvSpPr/>
            <p:nvPr/>
          </p:nvSpPr>
          <p:spPr>
            <a:xfrm>
              <a:off x="7641677"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8" name="Shape 28"/>
            <p:cNvSpPr/>
            <p:nvPr/>
          </p:nvSpPr>
          <p:spPr>
            <a:xfrm>
              <a:off x="7279439"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9" name="Shape 29"/>
            <p:cNvSpPr/>
            <p:nvPr/>
          </p:nvSpPr>
          <p:spPr>
            <a:xfrm>
              <a:off x="6917201"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30" name="Shape 30"/>
          <p:cNvGrpSpPr/>
          <p:nvPr/>
        </p:nvGrpSpPr>
        <p:grpSpPr>
          <a:xfrm>
            <a:off x="199149" y="4055652"/>
            <a:ext cx="2795414" cy="1083308"/>
            <a:chOff x="6917201" y="0"/>
            <a:chExt cx="2227777" cy="863400"/>
          </a:xfrm>
        </p:grpSpPr>
        <p:sp>
          <p:nvSpPr>
            <p:cNvPr id="31" name="Shape 31"/>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2" name="Shape 32"/>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3" name="Shape 33"/>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34" name="Shape 34"/>
          <p:cNvSpPr txBox="1"/>
          <p:nvPr>
            <p:ph type="ctrTitle"/>
          </p:nvPr>
        </p:nvSpPr>
        <p:spPr>
          <a:xfrm>
            <a:off x="1858703" y="1822833"/>
            <a:ext cx="5361300" cy="1448100"/>
          </a:xfrm>
          <a:prstGeom prst="rect">
            <a:avLst/>
          </a:prstGeom>
        </p:spPr>
        <p:txBody>
          <a:bodyPr anchorCtr="0" anchor="ctr" bIns="91425" lIns="91425" spcFirstLastPara="1" rIns="91425" wrap="square" tIns="91425"/>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35" name="Shape 35"/>
          <p:cNvSpPr txBox="1"/>
          <p:nvPr>
            <p:ph idx="1" type="subTitle"/>
          </p:nvPr>
        </p:nvSpPr>
        <p:spPr>
          <a:xfrm>
            <a:off x="1858700" y="3413158"/>
            <a:ext cx="5361300" cy="52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p:txBody>
      </p:sp>
      <p:sp>
        <p:nvSpPr>
          <p:cNvPr id="36" name="Shape 36"/>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accent3"/>
        </a:solidFill>
      </p:bgPr>
    </p:bg>
    <p:spTree>
      <p:nvGrpSpPr>
        <p:cNvPr id="109" name="Shape 109"/>
        <p:cNvGrpSpPr/>
        <p:nvPr/>
      </p:nvGrpSpPr>
      <p:grpSpPr>
        <a:xfrm>
          <a:off x="0" y="0"/>
          <a:ext cx="0" cy="0"/>
          <a:chOff x="0" y="0"/>
          <a:chExt cx="0" cy="0"/>
        </a:xfrm>
      </p:grpSpPr>
      <p:sp>
        <p:nvSpPr>
          <p:cNvPr id="110" name="Shape 110"/>
          <p:cNvSpPr/>
          <p:nvPr/>
        </p:nvSpPr>
        <p:spPr>
          <a:xfrm flipH="1">
            <a:off x="5569200" y="2834075"/>
            <a:ext cx="3574800" cy="2309400"/>
          </a:xfrm>
          <a:prstGeom prst="rtTriangle">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111" name="Shape 111"/>
          <p:cNvGrpSpPr/>
          <p:nvPr/>
        </p:nvGrpSpPr>
        <p:grpSpPr>
          <a:xfrm>
            <a:off x="5959222" y="4119576"/>
            <a:ext cx="2520952" cy="1024165"/>
            <a:chOff x="6917201" y="0"/>
            <a:chExt cx="2227777" cy="863400"/>
          </a:xfrm>
        </p:grpSpPr>
        <p:sp>
          <p:nvSpPr>
            <p:cNvPr id="112" name="Shape 112"/>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3" name="Shape 113"/>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4" name="Shape 114"/>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115" name="Shape 115"/>
          <p:cNvGrpSpPr/>
          <p:nvPr/>
        </p:nvGrpSpPr>
        <p:grpSpPr>
          <a:xfrm>
            <a:off x="199149" y="2"/>
            <a:ext cx="2795414" cy="1083308"/>
            <a:chOff x="6917201" y="0"/>
            <a:chExt cx="2227777" cy="863400"/>
          </a:xfrm>
        </p:grpSpPr>
        <p:sp>
          <p:nvSpPr>
            <p:cNvPr id="116" name="Shape 116"/>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7" name="Shape 117"/>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8" name="Shape 118"/>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19" name="Shape 119"/>
          <p:cNvSpPr txBox="1"/>
          <p:nvPr>
            <p:ph type="title"/>
          </p:nvPr>
        </p:nvSpPr>
        <p:spPr>
          <a:xfrm>
            <a:off x="1385850" y="1383850"/>
            <a:ext cx="6372300" cy="1379700"/>
          </a:xfrm>
          <a:prstGeom prst="rect">
            <a:avLst/>
          </a:prstGeom>
        </p:spPr>
        <p:txBody>
          <a:bodyPr anchorCtr="0" anchor="ctr" bIns="91425" lIns="91425" spcFirstLastPara="1" rIns="91425" wrap="square" tIns="91425"/>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p:txBody>
      </p:sp>
      <p:sp>
        <p:nvSpPr>
          <p:cNvPr id="120" name="Shape 120"/>
          <p:cNvSpPr txBox="1"/>
          <p:nvPr>
            <p:ph idx="1" type="body"/>
          </p:nvPr>
        </p:nvSpPr>
        <p:spPr>
          <a:xfrm>
            <a:off x="1385850" y="2863850"/>
            <a:ext cx="6372300" cy="641100"/>
          </a:xfrm>
          <a:prstGeom prst="rect">
            <a:avLst/>
          </a:prstGeom>
        </p:spPr>
        <p:txBody>
          <a:bodyPr anchorCtr="0" anchor="t" bIns="91425" lIns="91425" spcFirstLastPara="1" rIns="91425" wrap="square" tIns="91425"/>
          <a:lstStyle>
            <a:lvl1pPr indent="-311150" lvl="0" marL="457200" algn="ctr">
              <a:spcBef>
                <a:spcPts val="0"/>
              </a:spcBef>
              <a:spcAft>
                <a:spcPts val="0"/>
              </a:spcAft>
              <a:buSzPts val="1300"/>
              <a:buChar char="●"/>
              <a:defRPr/>
            </a:lvl1pPr>
            <a:lvl2pPr indent="-298450" lvl="1" marL="914400" algn="ctr">
              <a:spcBef>
                <a:spcPts val="1600"/>
              </a:spcBef>
              <a:spcAft>
                <a:spcPts val="0"/>
              </a:spcAft>
              <a:buSzPts val="1100"/>
              <a:buChar char="○"/>
              <a:defRPr/>
            </a:lvl2pPr>
            <a:lvl3pPr indent="-298450" lvl="2" marL="1371600" algn="ctr">
              <a:spcBef>
                <a:spcPts val="1600"/>
              </a:spcBef>
              <a:spcAft>
                <a:spcPts val="0"/>
              </a:spcAft>
              <a:buSzPts val="1100"/>
              <a:buChar char="■"/>
              <a:defRPr/>
            </a:lvl3pPr>
            <a:lvl4pPr indent="-298450" lvl="3" marL="1828800" algn="ctr">
              <a:spcBef>
                <a:spcPts val="1600"/>
              </a:spcBef>
              <a:spcAft>
                <a:spcPts val="0"/>
              </a:spcAft>
              <a:buSzPts val="1100"/>
              <a:buChar char="●"/>
              <a:defRPr/>
            </a:lvl4pPr>
            <a:lvl5pPr indent="-298450" lvl="4" marL="2286000" algn="ctr">
              <a:spcBef>
                <a:spcPts val="1600"/>
              </a:spcBef>
              <a:spcAft>
                <a:spcPts val="0"/>
              </a:spcAft>
              <a:buSzPts val="1100"/>
              <a:buChar char="○"/>
              <a:defRPr/>
            </a:lvl5pPr>
            <a:lvl6pPr indent="-298450" lvl="5" marL="2743200" algn="ctr">
              <a:spcBef>
                <a:spcPts val="1600"/>
              </a:spcBef>
              <a:spcAft>
                <a:spcPts val="0"/>
              </a:spcAft>
              <a:buSzPts val="1100"/>
              <a:buChar char="■"/>
              <a:defRPr/>
            </a:lvl6pPr>
            <a:lvl7pPr indent="-298450" lvl="6" marL="3200400" algn="ctr">
              <a:spcBef>
                <a:spcPts val="1600"/>
              </a:spcBef>
              <a:spcAft>
                <a:spcPts val="0"/>
              </a:spcAft>
              <a:buSzPts val="1100"/>
              <a:buChar char="●"/>
              <a:defRPr/>
            </a:lvl7pPr>
            <a:lvl8pPr indent="-298450" lvl="7" marL="3657600" algn="ctr">
              <a:spcBef>
                <a:spcPts val="1600"/>
              </a:spcBef>
              <a:spcAft>
                <a:spcPts val="0"/>
              </a:spcAft>
              <a:buSzPts val="1100"/>
              <a:buChar char="○"/>
              <a:defRPr/>
            </a:lvl8pPr>
            <a:lvl9pPr indent="-298450" lvl="8" marL="4114800" algn="ctr">
              <a:spcBef>
                <a:spcPts val="1600"/>
              </a:spcBef>
              <a:spcAft>
                <a:spcPts val="1600"/>
              </a:spcAft>
              <a:buSzPts val="1100"/>
              <a:buChar char="■"/>
              <a:defRPr/>
            </a:lvl9pPr>
          </a:lstStyle>
          <a:p/>
        </p:txBody>
      </p:sp>
      <p:sp>
        <p:nvSpPr>
          <p:cNvPr id="121" name="Shape 121"/>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22" name="Shape 122"/>
        <p:cNvGrpSpPr/>
        <p:nvPr/>
      </p:nvGrpSpPr>
      <p:grpSpPr>
        <a:xfrm>
          <a:off x="0" y="0"/>
          <a:ext cx="0" cy="0"/>
          <a:chOff x="0" y="0"/>
          <a:chExt cx="0" cy="0"/>
        </a:xfrm>
      </p:grpSpPr>
      <p:sp>
        <p:nvSpPr>
          <p:cNvPr id="123" name="Shape 123"/>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p:cSld name="AUTOLAYOUT">
    <p:bg>
      <p:bgPr>
        <a:solidFill>
          <a:srgbClr val="FFFFFF"/>
        </a:solidFill>
      </p:bgPr>
    </p:bg>
    <p:spTree>
      <p:nvGrpSpPr>
        <p:cNvPr id="124" name="Shape 124"/>
        <p:cNvGrpSpPr/>
        <p:nvPr/>
      </p:nvGrpSpPr>
      <p:grpSpPr>
        <a:xfrm>
          <a:off x="0" y="0"/>
          <a:ext cx="0" cy="0"/>
          <a:chOff x="0" y="0"/>
          <a:chExt cx="0" cy="0"/>
        </a:xfrm>
      </p:grpSpPr>
      <p:sp>
        <p:nvSpPr>
          <p:cNvPr id="125" name="Shape 125"/>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126" name="Shape 126"/>
          <p:cNvGrpSpPr/>
          <p:nvPr/>
        </p:nvGrpSpPr>
        <p:grpSpPr>
          <a:xfrm>
            <a:off x="0" y="0"/>
            <a:ext cx="9144153" cy="5143624"/>
            <a:chOff x="-77" y="25"/>
            <a:chExt cx="9144153" cy="5143624"/>
          </a:xfrm>
        </p:grpSpPr>
        <p:sp>
          <p:nvSpPr>
            <p:cNvPr id="127" name="Shape 127"/>
            <p:cNvSpPr/>
            <p:nvPr/>
          </p:nvSpPr>
          <p:spPr>
            <a:xfrm rot="-5400000">
              <a:off x="-47653" y="219061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8" name="Shape 128"/>
            <p:cNvSpPr/>
            <p:nvPr/>
          </p:nvSpPr>
          <p:spPr>
            <a:xfrm rot="-5400000">
              <a:off x="-47653" y="304787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9" name="Shape 129"/>
            <p:cNvSpPr/>
            <p:nvPr/>
          </p:nvSpPr>
          <p:spPr>
            <a:xfrm rot="-5400000">
              <a:off x="-47653" y="390514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0" name="Shape 130"/>
            <p:cNvSpPr/>
            <p:nvPr/>
          </p:nvSpPr>
          <p:spPr>
            <a:xfrm rot="-5400000">
              <a:off x="-47653" y="47618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1" name="Shape 131"/>
            <p:cNvSpPr/>
            <p:nvPr/>
          </p:nvSpPr>
          <p:spPr>
            <a:xfrm rot="-5400000">
              <a:off x="-47653" y="13334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2" name="Shape 132"/>
            <p:cNvSpPr/>
            <p:nvPr/>
          </p:nvSpPr>
          <p:spPr>
            <a:xfrm rot="5400000">
              <a:off x="714198" y="176215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3" name="Shape 133"/>
            <p:cNvSpPr/>
            <p:nvPr/>
          </p:nvSpPr>
          <p:spPr>
            <a:xfrm rot="-5400000">
              <a:off x="714322" y="219061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4" name="Shape 134"/>
            <p:cNvSpPr/>
            <p:nvPr/>
          </p:nvSpPr>
          <p:spPr>
            <a:xfrm rot="5400000">
              <a:off x="714198" y="261942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5" name="Shape 135"/>
            <p:cNvSpPr/>
            <p:nvPr/>
          </p:nvSpPr>
          <p:spPr>
            <a:xfrm rot="-5400000">
              <a:off x="714322" y="304787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6" name="Shape 136"/>
            <p:cNvSpPr/>
            <p:nvPr/>
          </p:nvSpPr>
          <p:spPr>
            <a:xfrm rot="5400000">
              <a:off x="714198" y="347668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7" name="Shape 137"/>
            <p:cNvSpPr/>
            <p:nvPr/>
          </p:nvSpPr>
          <p:spPr>
            <a:xfrm rot="-5400000">
              <a:off x="714322" y="390514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8" name="Shape 138"/>
            <p:cNvSpPr/>
            <p:nvPr/>
          </p:nvSpPr>
          <p:spPr>
            <a:xfrm rot="5400000">
              <a:off x="714198" y="43339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9" name="Shape 139"/>
            <p:cNvSpPr/>
            <p:nvPr/>
          </p:nvSpPr>
          <p:spPr>
            <a:xfrm rot="5400000">
              <a:off x="714198" y="4772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0" name="Shape 140"/>
            <p:cNvSpPr/>
            <p:nvPr/>
          </p:nvSpPr>
          <p:spPr>
            <a:xfrm rot="-5400000">
              <a:off x="714322" y="47618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1" name="Shape 141"/>
            <p:cNvSpPr/>
            <p:nvPr/>
          </p:nvSpPr>
          <p:spPr>
            <a:xfrm rot="5400000">
              <a:off x="714198" y="90499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2" name="Shape 142"/>
            <p:cNvSpPr/>
            <p:nvPr/>
          </p:nvSpPr>
          <p:spPr>
            <a:xfrm rot="-5400000">
              <a:off x="714322" y="13334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3" name="Shape 143"/>
            <p:cNvSpPr/>
            <p:nvPr/>
          </p:nvSpPr>
          <p:spPr>
            <a:xfrm rot="5400000">
              <a:off x="1476173" y="176215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4" name="Shape 144"/>
            <p:cNvSpPr/>
            <p:nvPr/>
          </p:nvSpPr>
          <p:spPr>
            <a:xfrm rot="-5400000">
              <a:off x="1476296" y="219061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5" name="Shape 145"/>
            <p:cNvSpPr/>
            <p:nvPr/>
          </p:nvSpPr>
          <p:spPr>
            <a:xfrm rot="5400000">
              <a:off x="1476173" y="261942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6" name="Shape 146"/>
            <p:cNvSpPr/>
            <p:nvPr/>
          </p:nvSpPr>
          <p:spPr>
            <a:xfrm rot="-5400000">
              <a:off x="1476296" y="304787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7" name="Shape 147"/>
            <p:cNvSpPr/>
            <p:nvPr/>
          </p:nvSpPr>
          <p:spPr>
            <a:xfrm rot="5400000">
              <a:off x="1476173" y="347668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8" name="Shape 148"/>
            <p:cNvSpPr/>
            <p:nvPr/>
          </p:nvSpPr>
          <p:spPr>
            <a:xfrm rot="-5400000">
              <a:off x="1476296" y="390514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9" name="Shape 149"/>
            <p:cNvSpPr/>
            <p:nvPr/>
          </p:nvSpPr>
          <p:spPr>
            <a:xfrm rot="5400000">
              <a:off x="1476173" y="43339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0" name="Shape 150"/>
            <p:cNvSpPr/>
            <p:nvPr/>
          </p:nvSpPr>
          <p:spPr>
            <a:xfrm rot="5400000">
              <a:off x="1476173" y="4772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1" name="Shape 151"/>
            <p:cNvSpPr/>
            <p:nvPr/>
          </p:nvSpPr>
          <p:spPr>
            <a:xfrm rot="-5400000">
              <a:off x="1476296" y="47618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2" name="Shape 152"/>
            <p:cNvSpPr/>
            <p:nvPr/>
          </p:nvSpPr>
          <p:spPr>
            <a:xfrm rot="5400000">
              <a:off x="1476173" y="90499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3" name="Shape 153"/>
            <p:cNvSpPr/>
            <p:nvPr/>
          </p:nvSpPr>
          <p:spPr>
            <a:xfrm rot="-5400000">
              <a:off x="1476296" y="13334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4" name="Shape 154"/>
            <p:cNvSpPr/>
            <p:nvPr/>
          </p:nvSpPr>
          <p:spPr>
            <a:xfrm rot="5400000">
              <a:off x="2238147" y="176215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5" name="Shape 155"/>
            <p:cNvSpPr/>
            <p:nvPr/>
          </p:nvSpPr>
          <p:spPr>
            <a:xfrm rot="-5400000">
              <a:off x="2238271" y="219061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6" name="Shape 156"/>
            <p:cNvSpPr/>
            <p:nvPr/>
          </p:nvSpPr>
          <p:spPr>
            <a:xfrm rot="5400000">
              <a:off x="2238147" y="261942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7" name="Shape 157"/>
            <p:cNvSpPr/>
            <p:nvPr/>
          </p:nvSpPr>
          <p:spPr>
            <a:xfrm rot="-5400000">
              <a:off x="2238271" y="304787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8" name="Shape 158"/>
            <p:cNvSpPr/>
            <p:nvPr/>
          </p:nvSpPr>
          <p:spPr>
            <a:xfrm rot="5400000">
              <a:off x="2238147" y="347668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9" name="Shape 159"/>
            <p:cNvSpPr/>
            <p:nvPr/>
          </p:nvSpPr>
          <p:spPr>
            <a:xfrm rot="-5400000">
              <a:off x="2238271" y="390514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0" name="Shape 160"/>
            <p:cNvSpPr/>
            <p:nvPr/>
          </p:nvSpPr>
          <p:spPr>
            <a:xfrm rot="5400000">
              <a:off x="2238147" y="43339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1" name="Shape 161"/>
            <p:cNvSpPr/>
            <p:nvPr/>
          </p:nvSpPr>
          <p:spPr>
            <a:xfrm rot="5400000">
              <a:off x="2238147" y="4772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2" name="Shape 162"/>
            <p:cNvSpPr/>
            <p:nvPr/>
          </p:nvSpPr>
          <p:spPr>
            <a:xfrm rot="-5400000">
              <a:off x="2238271" y="47618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3" name="Shape 163"/>
            <p:cNvSpPr/>
            <p:nvPr/>
          </p:nvSpPr>
          <p:spPr>
            <a:xfrm rot="5400000">
              <a:off x="2238147" y="90499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4" name="Shape 164"/>
            <p:cNvSpPr/>
            <p:nvPr/>
          </p:nvSpPr>
          <p:spPr>
            <a:xfrm rot="-5400000">
              <a:off x="2238271" y="13334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5" name="Shape 165"/>
            <p:cNvSpPr/>
            <p:nvPr/>
          </p:nvSpPr>
          <p:spPr>
            <a:xfrm rot="5400000">
              <a:off x="3000173" y="176215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6" name="Shape 166"/>
            <p:cNvSpPr/>
            <p:nvPr/>
          </p:nvSpPr>
          <p:spPr>
            <a:xfrm rot="-5400000">
              <a:off x="3000297" y="219061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7" name="Shape 167"/>
            <p:cNvSpPr/>
            <p:nvPr/>
          </p:nvSpPr>
          <p:spPr>
            <a:xfrm rot="5400000">
              <a:off x="3000173" y="261942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8" name="Shape 168"/>
            <p:cNvSpPr/>
            <p:nvPr/>
          </p:nvSpPr>
          <p:spPr>
            <a:xfrm rot="-5400000">
              <a:off x="3000297" y="304787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9" name="Shape 169"/>
            <p:cNvSpPr/>
            <p:nvPr/>
          </p:nvSpPr>
          <p:spPr>
            <a:xfrm rot="5400000">
              <a:off x="3000173" y="347668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70" name="Shape 170"/>
            <p:cNvSpPr/>
            <p:nvPr/>
          </p:nvSpPr>
          <p:spPr>
            <a:xfrm rot="-5400000">
              <a:off x="3000297" y="390514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71" name="Shape 171"/>
            <p:cNvSpPr/>
            <p:nvPr/>
          </p:nvSpPr>
          <p:spPr>
            <a:xfrm rot="5400000">
              <a:off x="3000173" y="43339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72" name="Shape 172"/>
            <p:cNvSpPr/>
            <p:nvPr/>
          </p:nvSpPr>
          <p:spPr>
            <a:xfrm rot="5400000">
              <a:off x="3000173" y="4772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73" name="Shape 173"/>
            <p:cNvSpPr/>
            <p:nvPr/>
          </p:nvSpPr>
          <p:spPr>
            <a:xfrm rot="-5400000">
              <a:off x="3000297" y="47618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74" name="Shape 174"/>
            <p:cNvSpPr/>
            <p:nvPr/>
          </p:nvSpPr>
          <p:spPr>
            <a:xfrm rot="5400000">
              <a:off x="3000173" y="90499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75" name="Shape 175"/>
            <p:cNvSpPr/>
            <p:nvPr/>
          </p:nvSpPr>
          <p:spPr>
            <a:xfrm rot="-5400000">
              <a:off x="3000297" y="13334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76" name="Shape 176"/>
            <p:cNvSpPr/>
            <p:nvPr/>
          </p:nvSpPr>
          <p:spPr>
            <a:xfrm rot="5400000">
              <a:off x="3762251" y="176215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77" name="Shape 177"/>
            <p:cNvSpPr/>
            <p:nvPr/>
          </p:nvSpPr>
          <p:spPr>
            <a:xfrm rot="-5400000">
              <a:off x="3762374" y="219061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78" name="Shape 178"/>
            <p:cNvSpPr/>
            <p:nvPr/>
          </p:nvSpPr>
          <p:spPr>
            <a:xfrm rot="5400000">
              <a:off x="3762251" y="261942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79" name="Shape 179"/>
            <p:cNvSpPr/>
            <p:nvPr/>
          </p:nvSpPr>
          <p:spPr>
            <a:xfrm rot="-5400000">
              <a:off x="3762374" y="304787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80" name="Shape 180"/>
            <p:cNvSpPr/>
            <p:nvPr/>
          </p:nvSpPr>
          <p:spPr>
            <a:xfrm rot="5400000">
              <a:off x="3762251" y="347668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81" name="Shape 181"/>
            <p:cNvSpPr/>
            <p:nvPr/>
          </p:nvSpPr>
          <p:spPr>
            <a:xfrm rot="-5400000">
              <a:off x="3762374" y="390514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82" name="Shape 182"/>
            <p:cNvSpPr/>
            <p:nvPr/>
          </p:nvSpPr>
          <p:spPr>
            <a:xfrm rot="5400000">
              <a:off x="3762251" y="43339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83" name="Shape 183"/>
            <p:cNvSpPr/>
            <p:nvPr/>
          </p:nvSpPr>
          <p:spPr>
            <a:xfrm rot="5400000">
              <a:off x="3762251" y="4772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84" name="Shape 184"/>
            <p:cNvSpPr/>
            <p:nvPr/>
          </p:nvSpPr>
          <p:spPr>
            <a:xfrm rot="-5400000">
              <a:off x="3762374" y="47618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85" name="Shape 185"/>
            <p:cNvSpPr/>
            <p:nvPr/>
          </p:nvSpPr>
          <p:spPr>
            <a:xfrm rot="5400000">
              <a:off x="3762251" y="90499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86" name="Shape 186"/>
            <p:cNvSpPr/>
            <p:nvPr/>
          </p:nvSpPr>
          <p:spPr>
            <a:xfrm rot="-5400000">
              <a:off x="3762374" y="13334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87" name="Shape 187"/>
            <p:cNvSpPr/>
            <p:nvPr/>
          </p:nvSpPr>
          <p:spPr>
            <a:xfrm rot="5400000">
              <a:off x="-47777" y="176215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88" name="Shape 188"/>
            <p:cNvSpPr/>
            <p:nvPr/>
          </p:nvSpPr>
          <p:spPr>
            <a:xfrm rot="5400000">
              <a:off x="-47777" y="261942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89" name="Shape 189"/>
            <p:cNvSpPr/>
            <p:nvPr/>
          </p:nvSpPr>
          <p:spPr>
            <a:xfrm rot="5400000">
              <a:off x="-47777" y="347668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90" name="Shape 190"/>
            <p:cNvSpPr/>
            <p:nvPr/>
          </p:nvSpPr>
          <p:spPr>
            <a:xfrm rot="5400000">
              <a:off x="-47777" y="43339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91" name="Shape 191"/>
            <p:cNvSpPr/>
            <p:nvPr/>
          </p:nvSpPr>
          <p:spPr>
            <a:xfrm rot="-5400000">
              <a:off x="166697" y="4548163"/>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92" name="Shape 192"/>
            <p:cNvSpPr/>
            <p:nvPr/>
          </p:nvSpPr>
          <p:spPr>
            <a:xfrm rot="5400000">
              <a:off x="-47777" y="4772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93" name="Shape 193"/>
            <p:cNvSpPr/>
            <p:nvPr/>
          </p:nvSpPr>
          <p:spPr>
            <a:xfrm rot="5400000">
              <a:off x="-47777" y="90499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94" name="Shape 194"/>
            <p:cNvSpPr/>
            <p:nvPr/>
          </p:nvSpPr>
          <p:spPr>
            <a:xfrm flipH="1" rot="-5400000">
              <a:off x="166697" y="-166420"/>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95" name="Shape 195"/>
            <p:cNvSpPr/>
            <p:nvPr/>
          </p:nvSpPr>
          <p:spPr>
            <a:xfrm rot="-5400000">
              <a:off x="928672" y="4548163"/>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96" name="Shape 196"/>
            <p:cNvSpPr/>
            <p:nvPr/>
          </p:nvSpPr>
          <p:spPr>
            <a:xfrm flipH="1" rot="-5400000">
              <a:off x="928672" y="-166420"/>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97" name="Shape 197"/>
            <p:cNvSpPr/>
            <p:nvPr/>
          </p:nvSpPr>
          <p:spPr>
            <a:xfrm rot="-5400000">
              <a:off x="1690646" y="4548163"/>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98" name="Shape 198"/>
            <p:cNvSpPr/>
            <p:nvPr/>
          </p:nvSpPr>
          <p:spPr>
            <a:xfrm flipH="1" rot="-5400000">
              <a:off x="1690646" y="-166420"/>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99" name="Shape 199"/>
            <p:cNvSpPr/>
            <p:nvPr/>
          </p:nvSpPr>
          <p:spPr>
            <a:xfrm rot="-5400000">
              <a:off x="2452621" y="4548163"/>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00" name="Shape 200"/>
            <p:cNvSpPr/>
            <p:nvPr/>
          </p:nvSpPr>
          <p:spPr>
            <a:xfrm flipH="1" rot="-5400000">
              <a:off x="2452621" y="-166420"/>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01" name="Shape 201"/>
            <p:cNvSpPr/>
            <p:nvPr/>
          </p:nvSpPr>
          <p:spPr>
            <a:xfrm rot="-5400000">
              <a:off x="3214647" y="4548163"/>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02" name="Shape 202"/>
            <p:cNvSpPr/>
            <p:nvPr/>
          </p:nvSpPr>
          <p:spPr>
            <a:xfrm flipH="1" rot="-5400000">
              <a:off x="3214647" y="-166420"/>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03" name="Shape 203"/>
            <p:cNvSpPr/>
            <p:nvPr/>
          </p:nvSpPr>
          <p:spPr>
            <a:xfrm rot="-5400000">
              <a:off x="3976724" y="4548163"/>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04" name="Shape 204"/>
            <p:cNvSpPr/>
            <p:nvPr/>
          </p:nvSpPr>
          <p:spPr>
            <a:xfrm flipH="1" rot="-5400000">
              <a:off x="3976724" y="-166420"/>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05" name="Shape 205"/>
            <p:cNvSpPr/>
            <p:nvPr/>
          </p:nvSpPr>
          <p:spPr>
            <a:xfrm rot="-5400000">
              <a:off x="4524349" y="219061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06" name="Shape 206"/>
            <p:cNvSpPr/>
            <p:nvPr/>
          </p:nvSpPr>
          <p:spPr>
            <a:xfrm rot="-5400000">
              <a:off x="4524349" y="304787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07" name="Shape 207"/>
            <p:cNvSpPr/>
            <p:nvPr/>
          </p:nvSpPr>
          <p:spPr>
            <a:xfrm rot="-5400000">
              <a:off x="4524349" y="390514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08" name="Shape 208"/>
            <p:cNvSpPr/>
            <p:nvPr/>
          </p:nvSpPr>
          <p:spPr>
            <a:xfrm rot="-5400000">
              <a:off x="4524349" y="47618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09" name="Shape 209"/>
            <p:cNvSpPr/>
            <p:nvPr/>
          </p:nvSpPr>
          <p:spPr>
            <a:xfrm rot="-5400000">
              <a:off x="4524349" y="13334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10" name="Shape 210"/>
            <p:cNvSpPr/>
            <p:nvPr/>
          </p:nvSpPr>
          <p:spPr>
            <a:xfrm rot="5400000">
              <a:off x="5286200" y="176215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11" name="Shape 211"/>
            <p:cNvSpPr/>
            <p:nvPr/>
          </p:nvSpPr>
          <p:spPr>
            <a:xfrm rot="-5400000">
              <a:off x="5286324" y="219061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12" name="Shape 212"/>
            <p:cNvSpPr/>
            <p:nvPr/>
          </p:nvSpPr>
          <p:spPr>
            <a:xfrm rot="5400000">
              <a:off x="5286200" y="261942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13" name="Shape 213"/>
            <p:cNvSpPr/>
            <p:nvPr/>
          </p:nvSpPr>
          <p:spPr>
            <a:xfrm rot="-5400000">
              <a:off x="5286324" y="304787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14" name="Shape 214"/>
            <p:cNvSpPr/>
            <p:nvPr/>
          </p:nvSpPr>
          <p:spPr>
            <a:xfrm rot="5400000">
              <a:off x="5286200" y="347668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15" name="Shape 215"/>
            <p:cNvSpPr/>
            <p:nvPr/>
          </p:nvSpPr>
          <p:spPr>
            <a:xfrm rot="-5400000">
              <a:off x="5286324" y="390514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16" name="Shape 216"/>
            <p:cNvSpPr/>
            <p:nvPr/>
          </p:nvSpPr>
          <p:spPr>
            <a:xfrm rot="5400000">
              <a:off x="5286200" y="43339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17" name="Shape 217"/>
            <p:cNvSpPr/>
            <p:nvPr/>
          </p:nvSpPr>
          <p:spPr>
            <a:xfrm rot="5400000">
              <a:off x="5286200" y="4772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18" name="Shape 218"/>
            <p:cNvSpPr/>
            <p:nvPr/>
          </p:nvSpPr>
          <p:spPr>
            <a:xfrm rot="-5400000">
              <a:off x="5286324" y="47618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19" name="Shape 219"/>
            <p:cNvSpPr/>
            <p:nvPr/>
          </p:nvSpPr>
          <p:spPr>
            <a:xfrm rot="5400000">
              <a:off x="5286200" y="90499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20" name="Shape 220"/>
            <p:cNvSpPr/>
            <p:nvPr/>
          </p:nvSpPr>
          <p:spPr>
            <a:xfrm rot="-5400000">
              <a:off x="5286324" y="13334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21" name="Shape 221"/>
            <p:cNvSpPr/>
            <p:nvPr/>
          </p:nvSpPr>
          <p:spPr>
            <a:xfrm rot="5400000">
              <a:off x="6048175" y="176215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22" name="Shape 222"/>
            <p:cNvSpPr/>
            <p:nvPr/>
          </p:nvSpPr>
          <p:spPr>
            <a:xfrm rot="-5400000">
              <a:off x="6048298" y="219061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23" name="Shape 223"/>
            <p:cNvSpPr/>
            <p:nvPr/>
          </p:nvSpPr>
          <p:spPr>
            <a:xfrm rot="5400000">
              <a:off x="6048175" y="261942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24" name="Shape 224"/>
            <p:cNvSpPr/>
            <p:nvPr/>
          </p:nvSpPr>
          <p:spPr>
            <a:xfrm rot="-5400000">
              <a:off x="6048298" y="304787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25" name="Shape 225"/>
            <p:cNvSpPr/>
            <p:nvPr/>
          </p:nvSpPr>
          <p:spPr>
            <a:xfrm rot="5400000">
              <a:off x="6048175" y="347668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26" name="Shape 226"/>
            <p:cNvSpPr/>
            <p:nvPr/>
          </p:nvSpPr>
          <p:spPr>
            <a:xfrm rot="-5400000">
              <a:off x="6048298" y="390514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27" name="Shape 227"/>
            <p:cNvSpPr/>
            <p:nvPr/>
          </p:nvSpPr>
          <p:spPr>
            <a:xfrm rot="5400000">
              <a:off x="6048175" y="43339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28" name="Shape 228"/>
            <p:cNvSpPr/>
            <p:nvPr/>
          </p:nvSpPr>
          <p:spPr>
            <a:xfrm rot="5400000">
              <a:off x="6048175" y="4772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29" name="Shape 229"/>
            <p:cNvSpPr/>
            <p:nvPr/>
          </p:nvSpPr>
          <p:spPr>
            <a:xfrm rot="-5400000">
              <a:off x="6048298" y="47618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0" name="Shape 230"/>
            <p:cNvSpPr/>
            <p:nvPr/>
          </p:nvSpPr>
          <p:spPr>
            <a:xfrm rot="5400000">
              <a:off x="6048175" y="90499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1" name="Shape 231"/>
            <p:cNvSpPr/>
            <p:nvPr/>
          </p:nvSpPr>
          <p:spPr>
            <a:xfrm rot="-5400000">
              <a:off x="6048298" y="13334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2" name="Shape 232"/>
            <p:cNvSpPr/>
            <p:nvPr/>
          </p:nvSpPr>
          <p:spPr>
            <a:xfrm rot="5400000">
              <a:off x="6810149" y="176215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3" name="Shape 233"/>
            <p:cNvSpPr/>
            <p:nvPr/>
          </p:nvSpPr>
          <p:spPr>
            <a:xfrm rot="-5400000">
              <a:off x="6810273" y="219061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4" name="Shape 234"/>
            <p:cNvSpPr/>
            <p:nvPr/>
          </p:nvSpPr>
          <p:spPr>
            <a:xfrm rot="5400000">
              <a:off x="6810149" y="261942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5" name="Shape 235"/>
            <p:cNvSpPr/>
            <p:nvPr/>
          </p:nvSpPr>
          <p:spPr>
            <a:xfrm rot="-5400000">
              <a:off x="6810273" y="304787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6" name="Shape 236"/>
            <p:cNvSpPr/>
            <p:nvPr/>
          </p:nvSpPr>
          <p:spPr>
            <a:xfrm rot="5400000">
              <a:off x="6810149" y="347668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7" name="Shape 237"/>
            <p:cNvSpPr/>
            <p:nvPr/>
          </p:nvSpPr>
          <p:spPr>
            <a:xfrm rot="-5400000">
              <a:off x="6810273" y="390514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8" name="Shape 238"/>
            <p:cNvSpPr/>
            <p:nvPr/>
          </p:nvSpPr>
          <p:spPr>
            <a:xfrm rot="5400000">
              <a:off x="6810149" y="43339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9" name="Shape 239"/>
            <p:cNvSpPr/>
            <p:nvPr/>
          </p:nvSpPr>
          <p:spPr>
            <a:xfrm rot="5400000">
              <a:off x="6810149" y="4772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0" name="Shape 240"/>
            <p:cNvSpPr/>
            <p:nvPr/>
          </p:nvSpPr>
          <p:spPr>
            <a:xfrm rot="-5400000">
              <a:off x="6810273" y="47618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1" name="Shape 241"/>
            <p:cNvSpPr/>
            <p:nvPr/>
          </p:nvSpPr>
          <p:spPr>
            <a:xfrm rot="5400000">
              <a:off x="6810149" y="90499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2" name="Shape 242"/>
            <p:cNvSpPr/>
            <p:nvPr/>
          </p:nvSpPr>
          <p:spPr>
            <a:xfrm rot="-5400000">
              <a:off x="6810273" y="13334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3" name="Shape 243"/>
            <p:cNvSpPr/>
            <p:nvPr/>
          </p:nvSpPr>
          <p:spPr>
            <a:xfrm rot="5400000">
              <a:off x="7572175" y="176215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4" name="Shape 244"/>
            <p:cNvSpPr/>
            <p:nvPr/>
          </p:nvSpPr>
          <p:spPr>
            <a:xfrm rot="-5400000">
              <a:off x="7572299" y="219061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5" name="Shape 245"/>
            <p:cNvSpPr/>
            <p:nvPr/>
          </p:nvSpPr>
          <p:spPr>
            <a:xfrm rot="5400000">
              <a:off x="7572175" y="261942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6" name="Shape 246"/>
            <p:cNvSpPr/>
            <p:nvPr/>
          </p:nvSpPr>
          <p:spPr>
            <a:xfrm rot="-5400000">
              <a:off x="7572299" y="304787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7" name="Shape 247"/>
            <p:cNvSpPr/>
            <p:nvPr/>
          </p:nvSpPr>
          <p:spPr>
            <a:xfrm rot="5400000">
              <a:off x="7572175" y="347668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8" name="Shape 248"/>
            <p:cNvSpPr/>
            <p:nvPr/>
          </p:nvSpPr>
          <p:spPr>
            <a:xfrm rot="-5400000">
              <a:off x="7572299" y="390514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9" name="Shape 249"/>
            <p:cNvSpPr/>
            <p:nvPr/>
          </p:nvSpPr>
          <p:spPr>
            <a:xfrm rot="5400000">
              <a:off x="7572175" y="43339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0" name="Shape 250"/>
            <p:cNvSpPr/>
            <p:nvPr/>
          </p:nvSpPr>
          <p:spPr>
            <a:xfrm rot="5400000">
              <a:off x="7572175" y="4772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1" name="Shape 251"/>
            <p:cNvSpPr/>
            <p:nvPr/>
          </p:nvSpPr>
          <p:spPr>
            <a:xfrm rot="-5400000">
              <a:off x="7572299" y="47618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2" name="Shape 252"/>
            <p:cNvSpPr/>
            <p:nvPr/>
          </p:nvSpPr>
          <p:spPr>
            <a:xfrm rot="5400000">
              <a:off x="7572175" y="90499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3" name="Shape 253"/>
            <p:cNvSpPr/>
            <p:nvPr/>
          </p:nvSpPr>
          <p:spPr>
            <a:xfrm rot="-5400000">
              <a:off x="7572299" y="13334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4" name="Shape 254"/>
            <p:cNvSpPr/>
            <p:nvPr/>
          </p:nvSpPr>
          <p:spPr>
            <a:xfrm rot="5400000">
              <a:off x="8334253" y="176215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5" name="Shape 255"/>
            <p:cNvSpPr/>
            <p:nvPr/>
          </p:nvSpPr>
          <p:spPr>
            <a:xfrm rot="-5400000">
              <a:off x="8334377" y="219061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6" name="Shape 256"/>
            <p:cNvSpPr/>
            <p:nvPr/>
          </p:nvSpPr>
          <p:spPr>
            <a:xfrm rot="5400000">
              <a:off x="8334253" y="261942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7" name="Shape 257"/>
            <p:cNvSpPr/>
            <p:nvPr/>
          </p:nvSpPr>
          <p:spPr>
            <a:xfrm rot="-5400000">
              <a:off x="8334377" y="304787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8" name="Shape 258"/>
            <p:cNvSpPr/>
            <p:nvPr/>
          </p:nvSpPr>
          <p:spPr>
            <a:xfrm rot="5400000">
              <a:off x="8334253" y="347668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9" name="Shape 259"/>
            <p:cNvSpPr/>
            <p:nvPr/>
          </p:nvSpPr>
          <p:spPr>
            <a:xfrm rot="-5400000">
              <a:off x="8334377" y="390514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0" name="Shape 260"/>
            <p:cNvSpPr/>
            <p:nvPr/>
          </p:nvSpPr>
          <p:spPr>
            <a:xfrm rot="5400000">
              <a:off x="8334253" y="43339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1" name="Shape 261"/>
            <p:cNvSpPr/>
            <p:nvPr/>
          </p:nvSpPr>
          <p:spPr>
            <a:xfrm rot="5400000">
              <a:off x="8334253" y="4772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2" name="Shape 262"/>
            <p:cNvSpPr/>
            <p:nvPr/>
          </p:nvSpPr>
          <p:spPr>
            <a:xfrm rot="-5400000">
              <a:off x="8334377" y="47618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3" name="Shape 263"/>
            <p:cNvSpPr/>
            <p:nvPr/>
          </p:nvSpPr>
          <p:spPr>
            <a:xfrm rot="5400000">
              <a:off x="8334253" y="90499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4" name="Shape 264"/>
            <p:cNvSpPr/>
            <p:nvPr/>
          </p:nvSpPr>
          <p:spPr>
            <a:xfrm rot="-5400000">
              <a:off x="8334377" y="13334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5" name="Shape 265"/>
            <p:cNvSpPr/>
            <p:nvPr/>
          </p:nvSpPr>
          <p:spPr>
            <a:xfrm rot="5400000">
              <a:off x="4524225" y="176215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6" name="Shape 266"/>
            <p:cNvSpPr/>
            <p:nvPr/>
          </p:nvSpPr>
          <p:spPr>
            <a:xfrm rot="5400000">
              <a:off x="4524225" y="261942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7" name="Shape 267"/>
            <p:cNvSpPr/>
            <p:nvPr/>
          </p:nvSpPr>
          <p:spPr>
            <a:xfrm rot="5400000">
              <a:off x="4524225" y="347668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8" name="Shape 268"/>
            <p:cNvSpPr/>
            <p:nvPr/>
          </p:nvSpPr>
          <p:spPr>
            <a:xfrm rot="5400000">
              <a:off x="4524225" y="43339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9" name="Shape 269"/>
            <p:cNvSpPr/>
            <p:nvPr/>
          </p:nvSpPr>
          <p:spPr>
            <a:xfrm rot="-5400000">
              <a:off x="4738699" y="4548163"/>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70" name="Shape 270"/>
            <p:cNvSpPr/>
            <p:nvPr/>
          </p:nvSpPr>
          <p:spPr>
            <a:xfrm rot="5400000">
              <a:off x="4524225" y="4772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71" name="Shape 271"/>
            <p:cNvSpPr/>
            <p:nvPr/>
          </p:nvSpPr>
          <p:spPr>
            <a:xfrm rot="5400000">
              <a:off x="4524225" y="90499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72" name="Shape 272"/>
            <p:cNvSpPr/>
            <p:nvPr/>
          </p:nvSpPr>
          <p:spPr>
            <a:xfrm flipH="1" rot="-5400000">
              <a:off x="4738699" y="-166420"/>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73" name="Shape 273"/>
            <p:cNvSpPr/>
            <p:nvPr/>
          </p:nvSpPr>
          <p:spPr>
            <a:xfrm rot="-5400000">
              <a:off x="5500674" y="4548163"/>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74" name="Shape 274"/>
            <p:cNvSpPr/>
            <p:nvPr/>
          </p:nvSpPr>
          <p:spPr>
            <a:xfrm flipH="1" rot="-5400000">
              <a:off x="5500674" y="-166420"/>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75" name="Shape 275"/>
            <p:cNvSpPr/>
            <p:nvPr/>
          </p:nvSpPr>
          <p:spPr>
            <a:xfrm rot="-5400000">
              <a:off x="6262648" y="4548163"/>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76" name="Shape 276"/>
            <p:cNvSpPr/>
            <p:nvPr/>
          </p:nvSpPr>
          <p:spPr>
            <a:xfrm flipH="1" rot="-5400000">
              <a:off x="6262648" y="-166420"/>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77" name="Shape 277"/>
            <p:cNvSpPr/>
            <p:nvPr/>
          </p:nvSpPr>
          <p:spPr>
            <a:xfrm rot="-5400000">
              <a:off x="7024623" y="4548163"/>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78" name="Shape 278"/>
            <p:cNvSpPr/>
            <p:nvPr/>
          </p:nvSpPr>
          <p:spPr>
            <a:xfrm flipH="1" rot="-5400000">
              <a:off x="7024623" y="-166420"/>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79" name="Shape 279"/>
            <p:cNvSpPr/>
            <p:nvPr/>
          </p:nvSpPr>
          <p:spPr>
            <a:xfrm rot="-5400000">
              <a:off x="7786649" y="4548163"/>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80" name="Shape 280"/>
            <p:cNvSpPr/>
            <p:nvPr/>
          </p:nvSpPr>
          <p:spPr>
            <a:xfrm flipH="1" rot="-5400000">
              <a:off x="7786649" y="-166420"/>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81" name="Shape 281"/>
            <p:cNvSpPr/>
            <p:nvPr/>
          </p:nvSpPr>
          <p:spPr>
            <a:xfrm rot="-5400000">
              <a:off x="8548727" y="4548163"/>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82" name="Shape 282"/>
            <p:cNvSpPr/>
            <p:nvPr/>
          </p:nvSpPr>
          <p:spPr>
            <a:xfrm flipH="1" rot="-5400000">
              <a:off x="8548727" y="-166420"/>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283" name="Shape 283"/>
          <p:cNvSpPr/>
          <p:nvPr/>
        </p:nvSpPr>
        <p:spPr>
          <a:xfrm>
            <a:off x="1525050" y="1293850"/>
            <a:ext cx="6093900" cy="2555700"/>
          </a:xfrm>
          <a:prstGeom prst="rect">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84" name="Shape 284"/>
          <p:cNvSpPr txBox="1"/>
          <p:nvPr>
            <p:ph type="title"/>
          </p:nvPr>
        </p:nvSpPr>
        <p:spPr>
          <a:xfrm>
            <a:off x="1876575" y="1668150"/>
            <a:ext cx="5391000" cy="1184700"/>
          </a:xfrm>
          <a:prstGeom prst="rect">
            <a:avLst/>
          </a:prstGeom>
          <a:noFill/>
        </p:spPr>
        <p:txBody>
          <a:bodyPr anchorCtr="0" anchor="b" bIns="91425" lIns="91425" spcFirstLastPara="1" rIns="91425" wrap="square" tIns="91425"/>
          <a:lstStyle>
            <a:lvl1pPr lvl="0" algn="ctr">
              <a:lnSpc>
                <a:spcPct val="100000"/>
              </a:lnSpc>
              <a:spcBef>
                <a:spcPts val="0"/>
              </a:spcBef>
              <a:spcAft>
                <a:spcPts val="0"/>
              </a:spcAft>
              <a:buNone/>
              <a:defRPr b="1" sz="3200">
                <a:solidFill>
                  <a:srgbClr val="212121"/>
                </a:solidFill>
              </a:defRPr>
            </a:lvl1pPr>
            <a:lvl2pPr lvl="1" algn="ctr">
              <a:lnSpc>
                <a:spcPct val="100000"/>
              </a:lnSpc>
              <a:spcBef>
                <a:spcPts val="0"/>
              </a:spcBef>
              <a:spcAft>
                <a:spcPts val="0"/>
              </a:spcAft>
              <a:buNone/>
              <a:defRPr b="1" sz="3200">
                <a:solidFill>
                  <a:srgbClr val="212121"/>
                </a:solidFill>
              </a:defRPr>
            </a:lvl2pPr>
            <a:lvl3pPr lvl="2" algn="ctr">
              <a:lnSpc>
                <a:spcPct val="100000"/>
              </a:lnSpc>
              <a:spcBef>
                <a:spcPts val="0"/>
              </a:spcBef>
              <a:spcAft>
                <a:spcPts val="0"/>
              </a:spcAft>
              <a:buNone/>
              <a:defRPr b="1" sz="3200">
                <a:solidFill>
                  <a:srgbClr val="212121"/>
                </a:solidFill>
              </a:defRPr>
            </a:lvl3pPr>
            <a:lvl4pPr lvl="3" algn="ctr">
              <a:lnSpc>
                <a:spcPct val="100000"/>
              </a:lnSpc>
              <a:spcBef>
                <a:spcPts val="0"/>
              </a:spcBef>
              <a:spcAft>
                <a:spcPts val="0"/>
              </a:spcAft>
              <a:buNone/>
              <a:defRPr b="1" sz="3200">
                <a:solidFill>
                  <a:srgbClr val="212121"/>
                </a:solidFill>
              </a:defRPr>
            </a:lvl4pPr>
            <a:lvl5pPr lvl="4" algn="ctr">
              <a:lnSpc>
                <a:spcPct val="100000"/>
              </a:lnSpc>
              <a:spcBef>
                <a:spcPts val="0"/>
              </a:spcBef>
              <a:spcAft>
                <a:spcPts val="0"/>
              </a:spcAft>
              <a:buNone/>
              <a:defRPr b="1" sz="3200">
                <a:solidFill>
                  <a:srgbClr val="212121"/>
                </a:solidFill>
              </a:defRPr>
            </a:lvl5pPr>
            <a:lvl6pPr lvl="5" algn="ctr">
              <a:lnSpc>
                <a:spcPct val="100000"/>
              </a:lnSpc>
              <a:spcBef>
                <a:spcPts val="0"/>
              </a:spcBef>
              <a:spcAft>
                <a:spcPts val="0"/>
              </a:spcAft>
              <a:buNone/>
              <a:defRPr b="1" sz="3200">
                <a:solidFill>
                  <a:srgbClr val="212121"/>
                </a:solidFill>
              </a:defRPr>
            </a:lvl6pPr>
            <a:lvl7pPr lvl="6" algn="ctr">
              <a:lnSpc>
                <a:spcPct val="100000"/>
              </a:lnSpc>
              <a:spcBef>
                <a:spcPts val="0"/>
              </a:spcBef>
              <a:spcAft>
                <a:spcPts val="0"/>
              </a:spcAft>
              <a:buNone/>
              <a:defRPr b="1" sz="3200">
                <a:solidFill>
                  <a:srgbClr val="212121"/>
                </a:solidFill>
              </a:defRPr>
            </a:lvl7pPr>
            <a:lvl8pPr lvl="7" algn="ctr">
              <a:lnSpc>
                <a:spcPct val="100000"/>
              </a:lnSpc>
              <a:spcBef>
                <a:spcPts val="0"/>
              </a:spcBef>
              <a:spcAft>
                <a:spcPts val="0"/>
              </a:spcAft>
              <a:buNone/>
              <a:defRPr b="1" sz="3200">
                <a:solidFill>
                  <a:srgbClr val="212121"/>
                </a:solidFill>
              </a:defRPr>
            </a:lvl8pPr>
            <a:lvl9pPr lvl="8" algn="ctr">
              <a:lnSpc>
                <a:spcPct val="100000"/>
              </a:lnSpc>
              <a:spcBef>
                <a:spcPts val="0"/>
              </a:spcBef>
              <a:spcAft>
                <a:spcPts val="0"/>
              </a:spcAft>
              <a:buNone/>
              <a:defRPr b="1" sz="3200">
                <a:solidFill>
                  <a:srgbClr val="212121"/>
                </a:solidFill>
              </a:defRPr>
            </a:lvl9pPr>
          </a:lstStyle>
          <a:p/>
        </p:txBody>
      </p:sp>
      <p:sp>
        <p:nvSpPr>
          <p:cNvPr id="285" name="Shape 285"/>
          <p:cNvSpPr txBox="1"/>
          <p:nvPr>
            <p:ph idx="1" type="subTitle"/>
          </p:nvPr>
        </p:nvSpPr>
        <p:spPr>
          <a:xfrm>
            <a:off x="1876575" y="2930428"/>
            <a:ext cx="5391000" cy="601500"/>
          </a:xfrm>
          <a:prstGeom prst="rect">
            <a:avLst/>
          </a:prstGeom>
          <a:noFill/>
        </p:spPr>
        <p:txBody>
          <a:bodyPr anchorCtr="0" anchor="t" bIns="91425" lIns="91425" spcFirstLastPara="1" rIns="91425" wrap="square" tIns="91425"/>
          <a:lstStyle>
            <a:lvl1pPr lvl="0" algn="ctr">
              <a:lnSpc>
                <a:spcPct val="100000"/>
              </a:lnSpc>
              <a:spcBef>
                <a:spcPts val="0"/>
              </a:spcBef>
              <a:spcAft>
                <a:spcPts val="0"/>
              </a:spcAft>
              <a:buClr>
                <a:srgbClr val="616161"/>
              </a:buClr>
              <a:buSzPts val="2100"/>
              <a:buNone/>
              <a:defRPr sz="2100">
                <a:solidFill>
                  <a:srgbClr val="616161"/>
                </a:solidFill>
              </a:defRPr>
            </a:lvl1pPr>
            <a:lvl2pPr lvl="1" algn="ctr">
              <a:lnSpc>
                <a:spcPct val="100000"/>
              </a:lnSpc>
              <a:spcBef>
                <a:spcPts val="0"/>
              </a:spcBef>
              <a:spcAft>
                <a:spcPts val="0"/>
              </a:spcAft>
              <a:buClr>
                <a:srgbClr val="616161"/>
              </a:buClr>
              <a:buSzPts val="2100"/>
              <a:buNone/>
              <a:defRPr sz="2100">
                <a:solidFill>
                  <a:srgbClr val="616161"/>
                </a:solidFill>
              </a:defRPr>
            </a:lvl2pPr>
            <a:lvl3pPr lvl="2" algn="ctr">
              <a:lnSpc>
                <a:spcPct val="100000"/>
              </a:lnSpc>
              <a:spcBef>
                <a:spcPts val="0"/>
              </a:spcBef>
              <a:spcAft>
                <a:spcPts val="0"/>
              </a:spcAft>
              <a:buClr>
                <a:srgbClr val="616161"/>
              </a:buClr>
              <a:buSzPts val="2100"/>
              <a:buNone/>
              <a:defRPr sz="2100">
                <a:solidFill>
                  <a:srgbClr val="616161"/>
                </a:solidFill>
              </a:defRPr>
            </a:lvl3pPr>
            <a:lvl4pPr lvl="3" algn="ctr">
              <a:lnSpc>
                <a:spcPct val="100000"/>
              </a:lnSpc>
              <a:spcBef>
                <a:spcPts val="0"/>
              </a:spcBef>
              <a:spcAft>
                <a:spcPts val="0"/>
              </a:spcAft>
              <a:buClr>
                <a:srgbClr val="616161"/>
              </a:buClr>
              <a:buSzPts val="2100"/>
              <a:buNone/>
              <a:defRPr sz="2100">
                <a:solidFill>
                  <a:srgbClr val="616161"/>
                </a:solidFill>
              </a:defRPr>
            </a:lvl4pPr>
            <a:lvl5pPr lvl="4" algn="ctr">
              <a:lnSpc>
                <a:spcPct val="100000"/>
              </a:lnSpc>
              <a:spcBef>
                <a:spcPts val="0"/>
              </a:spcBef>
              <a:spcAft>
                <a:spcPts val="0"/>
              </a:spcAft>
              <a:buClr>
                <a:srgbClr val="616161"/>
              </a:buClr>
              <a:buSzPts val="2100"/>
              <a:buNone/>
              <a:defRPr sz="2100">
                <a:solidFill>
                  <a:srgbClr val="616161"/>
                </a:solidFill>
              </a:defRPr>
            </a:lvl5pPr>
            <a:lvl6pPr lvl="5" algn="ctr">
              <a:lnSpc>
                <a:spcPct val="100000"/>
              </a:lnSpc>
              <a:spcBef>
                <a:spcPts val="0"/>
              </a:spcBef>
              <a:spcAft>
                <a:spcPts val="0"/>
              </a:spcAft>
              <a:buClr>
                <a:srgbClr val="616161"/>
              </a:buClr>
              <a:buSzPts val="2100"/>
              <a:buNone/>
              <a:defRPr sz="2100">
                <a:solidFill>
                  <a:srgbClr val="616161"/>
                </a:solidFill>
              </a:defRPr>
            </a:lvl6pPr>
            <a:lvl7pPr lvl="6" algn="ctr">
              <a:lnSpc>
                <a:spcPct val="100000"/>
              </a:lnSpc>
              <a:spcBef>
                <a:spcPts val="0"/>
              </a:spcBef>
              <a:spcAft>
                <a:spcPts val="0"/>
              </a:spcAft>
              <a:buClr>
                <a:srgbClr val="616161"/>
              </a:buClr>
              <a:buSzPts val="2100"/>
              <a:buNone/>
              <a:defRPr sz="2100">
                <a:solidFill>
                  <a:srgbClr val="616161"/>
                </a:solidFill>
              </a:defRPr>
            </a:lvl7pPr>
            <a:lvl8pPr lvl="7" algn="ctr">
              <a:lnSpc>
                <a:spcPct val="100000"/>
              </a:lnSpc>
              <a:spcBef>
                <a:spcPts val="0"/>
              </a:spcBef>
              <a:spcAft>
                <a:spcPts val="0"/>
              </a:spcAft>
              <a:buClr>
                <a:srgbClr val="616161"/>
              </a:buClr>
              <a:buSzPts val="2100"/>
              <a:buNone/>
              <a:defRPr sz="2100">
                <a:solidFill>
                  <a:srgbClr val="616161"/>
                </a:solidFill>
              </a:defRPr>
            </a:lvl8pPr>
            <a:lvl9pPr lvl="8" algn="ctr">
              <a:lnSpc>
                <a:spcPct val="100000"/>
              </a:lnSpc>
              <a:spcBef>
                <a:spcPts val="0"/>
              </a:spcBef>
              <a:spcAft>
                <a:spcPts val="0"/>
              </a:spcAft>
              <a:buClr>
                <a:srgbClr val="616161"/>
              </a:buClr>
              <a:buSzPts val="2100"/>
              <a:buNone/>
              <a:defRPr sz="2100">
                <a:solidFill>
                  <a:srgbClr val="616161"/>
                </a:solidFill>
              </a:defRPr>
            </a:lvl9pPr>
          </a:lstStyle>
          <a:p/>
        </p:txBody>
      </p:sp>
      <p:sp>
        <p:nvSpPr>
          <p:cNvPr id="286" name="Shape 286"/>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Bef>
                <a:spcPts val="0"/>
              </a:spcBef>
              <a:spcAft>
                <a:spcPts val="0"/>
              </a:spcAft>
              <a:buNone/>
              <a:defRPr sz="1000">
                <a:solidFill>
                  <a:srgbClr val="616161"/>
                </a:solidFill>
              </a:defRPr>
            </a:lvl1pPr>
            <a:lvl2pPr lvl="1" algn="r">
              <a:lnSpc>
                <a:spcPct val="100000"/>
              </a:lnSpc>
              <a:spcBef>
                <a:spcPts val="0"/>
              </a:spcBef>
              <a:spcAft>
                <a:spcPts val="0"/>
              </a:spcAft>
              <a:buNone/>
              <a:defRPr sz="1000">
                <a:solidFill>
                  <a:srgbClr val="616161"/>
                </a:solidFill>
              </a:defRPr>
            </a:lvl2pPr>
            <a:lvl3pPr lvl="2" algn="r">
              <a:lnSpc>
                <a:spcPct val="100000"/>
              </a:lnSpc>
              <a:spcBef>
                <a:spcPts val="0"/>
              </a:spcBef>
              <a:spcAft>
                <a:spcPts val="0"/>
              </a:spcAft>
              <a:buNone/>
              <a:defRPr sz="1000">
                <a:solidFill>
                  <a:srgbClr val="616161"/>
                </a:solidFill>
              </a:defRPr>
            </a:lvl3pPr>
            <a:lvl4pPr lvl="3" algn="r">
              <a:lnSpc>
                <a:spcPct val="100000"/>
              </a:lnSpc>
              <a:spcBef>
                <a:spcPts val="0"/>
              </a:spcBef>
              <a:spcAft>
                <a:spcPts val="0"/>
              </a:spcAft>
              <a:buNone/>
              <a:defRPr sz="1000">
                <a:solidFill>
                  <a:srgbClr val="616161"/>
                </a:solidFill>
              </a:defRPr>
            </a:lvl4pPr>
            <a:lvl5pPr lvl="4" algn="r">
              <a:lnSpc>
                <a:spcPct val="100000"/>
              </a:lnSpc>
              <a:spcBef>
                <a:spcPts val="0"/>
              </a:spcBef>
              <a:spcAft>
                <a:spcPts val="0"/>
              </a:spcAft>
              <a:buNone/>
              <a:defRPr sz="1000">
                <a:solidFill>
                  <a:srgbClr val="616161"/>
                </a:solidFill>
              </a:defRPr>
            </a:lvl5pPr>
            <a:lvl6pPr lvl="5" algn="r">
              <a:lnSpc>
                <a:spcPct val="100000"/>
              </a:lnSpc>
              <a:spcBef>
                <a:spcPts val="0"/>
              </a:spcBef>
              <a:spcAft>
                <a:spcPts val="0"/>
              </a:spcAft>
              <a:buNone/>
              <a:defRPr sz="1000">
                <a:solidFill>
                  <a:srgbClr val="616161"/>
                </a:solidFill>
              </a:defRPr>
            </a:lvl6pPr>
            <a:lvl7pPr lvl="6" algn="r">
              <a:lnSpc>
                <a:spcPct val="100000"/>
              </a:lnSpc>
              <a:spcBef>
                <a:spcPts val="0"/>
              </a:spcBef>
              <a:spcAft>
                <a:spcPts val="0"/>
              </a:spcAft>
              <a:buNone/>
              <a:defRPr sz="1000">
                <a:solidFill>
                  <a:srgbClr val="616161"/>
                </a:solidFill>
              </a:defRPr>
            </a:lvl7pPr>
            <a:lvl8pPr lvl="7" algn="r">
              <a:lnSpc>
                <a:spcPct val="100000"/>
              </a:lnSpc>
              <a:spcBef>
                <a:spcPts val="0"/>
              </a:spcBef>
              <a:spcAft>
                <a:spcPts val="0"/>
              </a:spcAft>
              <a:buNone/>
              <a:defRPr sz="1000">
                <a:solidFill>
                  <a:srgbClr val="616161"/>
                </a:solidFill>
              </a:defRPr>
            </a:lvl8pPr>
            <a:lvl9pPr lvl="8" algn="r">
              <a:lnSpc>
                <a:spcPct val="100000"/>
              </a:lnSpc>
              <a:spcBef>
                <a:spcPts val="0"/>
              </a:spcBef>
              <a:spcAft>
                <a:spcPts val="0"/>
              </a:spcAft>
              <a:buNone/>
              <a:defRPr sz="1000">
                <a:solidFill>
                  <a:srgbClr val="616161"/>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
  <p:cSld name="AUTOLAYOUT_1">
    <p:bg>
      <p:bgPr>
        <a:solidFill>
          <a:srgbClr val="2D3142"/>
        </a:solidFill>
      </p:bgPr>
    </p:bg>
    <p:spTree>
      <p:nvGrpSpPr>
        <p:cNvPr id="287" name="Shape 287"/>
        <p:cNvGrpSpPr/>
        <p:nvPr/>
      </p:nvGrpSpPr>
      <p:grpSpPr>
        <a:xfrm>
          <a:off x="0" y="0"/>
          <a:ext cx="0" cy="0"/>
          <a:chOff x="0" y="0"/>
          <a:chExt cx="0" cy="0"/>
        </a:xfrm>
      </p:grpSpPr>
      <p:sp>
        <p:nvSpPr>
          <p:cNvPr id="288" name="Shape 288"/>
          <p:cNvSpPr/>
          <p:nvPr/>
        </p:nvSpPr>
        <p:spPr>
          <a:xfrm>
            <a:off x="0" y="0"/>
            <a:ext cx="9144000" cy="5143500"/>
          </a:xfrm>
          <a:prstGeom prst="rect">
            <a:avLst/>
          </a:prstGeom>
          <a:solidFill>
            <a:srgbClr val="EAD1DC"/>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89" name="Shape 289"/>
          <p:cNvSpPr/>
          <p:nvPr/>
        </p:nvSpPr>
        <p:spPr>
          <a:xfrm>
            <a:off x="318029" y="318875"/>
            <a:ext cx="8470800" cy="4505700"/>
          </a:xfrm>
          <a:prstGeom prst="rect">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90" name="Shape 290"/>
          <p:cNvSpPr/>
          <p:nvPr/>
        </p:nvSpPr>
        <p:spPr>
          <a:xfrm>
            <a:off x="141725" y="656801"/>
            <a:ext cx="8860500" cy="3858300"/>
          </a:xfrm>
          <a:prstGeom prst="rect">
            <a:avLst/>
          </a:prstGeom>
          <a:solidFill>
            <a:srgbClr val="EAD1DC"/>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91" name="Shape 291"/>
          <p:cNvSpPr txBox="1"/>
          <p:nvPr>
            <p:ph type="title"/>
          </p:nvPr>
        </p:nvSpPr>
        <p:spPr>
          <a:xfrm>
            <a:off x="1350600" y="977425"/>
            <a:ext cx="6442800" cy="1331400"/>
          </a:xfrm>
          <a:prstGeom prst="rect">
            <a:avLst/>
          </a:prstGeom>
          <a:noFill/>
        </p:spPr>
        <p:txBody>
          <a:bodyPr anchorCtr="0" anchor="ctr" bIns="91425" lIns="91425" spcFirstLastPara="1" rIns="91425" wrap="square" tIns="91425"/>
          <a:lstStyle>
            <a:lvl1pPr lvl="0" algn="ctr">
              <a:lnSpc>
                <a:spcPct val="100000"/>
              </a:lnSpc>
              <a:spcBef>
                <a:spcPts val="0"/>
              </a:spcBef>
              <a:spcAft>
                <a:spcPts val="0"/>
              </a:spcAft>
              <a:buClr>
                <a:srgbClr val="F2D7EE"/>
              </a:buClr>
              <a:buSzPts val="3000"/>
              <a:buNone/>
              <a:defRPr b="1" sz="3000">
                <a:solidFill>
                  <a:srgbClr val="F2D7EE"/>
                </a:solidFill>
              </a:defRPr>
            </a:lvl1pPr>
            <a:lvl2pPr lvl="1" algn="ctr">
              <a:lnSpc>
                <a:spcPct val="100000"/>
              </a:lnSpc>
              <a:spcBef>
                <a:spcPts val="0"/>
              </a:spcBef>
              <a:spcAft>
                <a:spcPts val="0"/>
              </a:spcAft>
              <a:buClr>
                <a:srgbClr val="F2D7EE"/>
              </a:buClr>
              <a:buSzPts val="3200"/>
              <a:buNone/>
              <a:defRPr b="1" sz="3200">
                <a:solidFill>
                  <a:srgbClr val="F2D7EE"/>
                </a:solidFill>
              </a:defRPr>
            </a:lvl2pPr>
            <a:lvl3pPr lvl="2" algn="ctr">
              <a:lnSpc>
                <a:spcPct val="100000"/>
              </a:lnSpc>
              <a:spcBef>
                <a:spcPts val="0"/>
              </a:spcBef>
              <a:spcAft>
                <a:spcPts val="0"/>
              </a:spcAft>
              <a:buClr>
                <a:srgbClr val="F2D7EE"/>
              </a:buClr>
              <a:buSzPts val="3200"/>
              <a:buNone/>
              <a:defRPr b="1" sz="3200">
                <a:solidFill>
                  <a:srgbClr val="F2D7EE"/>
                </a:solidFill>
              </a:defRPr>
            </a:lvl3pPr>
            <a:lvl4pPr lvl="3" algn="ctr">
              <a:lnSpc>
                <a:spcPct val="100000"/>
              </a:lnSpc>
              <a:spcBef>
                <a:spcPts val="0"/>
              </a:spcBef>
              <a:spcAft>
                <a:spcPts val="0"/>
              </a:spcAft>
              <a:buClr>
                <a:srgbClr val="F2D7EE"/>
              </a:buClr>
              <a:buSzPts val="3200"/>
              <a:buNone/>
              <a:defRPr b="1" sz="3200">
                <a:solidFill>
                  <a:srgbClr val="F2D7EE"/>
                </a:solidFill>
              </a:defRPr>
            </a:lvl4pPr>
            <a:lvl5pPr lvl="4" algn="ctr">
              <a:lnSpc>
                <a:spcPct val="100000"/>
              </a:lnSpc>
              <a:spcBef>
                <a:spcPts val="0"/>
              </a:spcBef>
              <a:spcAft>
                <a:spcPts val="0"/>
              </a:spcAft>
              <a:buClr>
                <a:srgbClr val="F2D7EE"/>
              </a:buClr>
              <a:buSzPts val="3200"/>
              <a:buNone/>
              <a:defRPr b="1" sz="3200">
                <a:solidFill>
                  <a:srgbClr val="F2D7EE"/>
                </a:solidFill>
              </a:defRPr>
            </a:lvl5pPr>
            <a:lvl6pPr lvl="5" algn="ctr">
              <a:lnSpc>
                <a:spcPct val="100000"/>
              </a:lnSpc>
              <a:spcBef>
                <a:spcPts val="0"/>
              </a:spcBef>
              <a:spcAft>
                <a:spcPts val="0"/>
              </a:spcAft>
              <a:buClr>
                <a:srgbClr val="F2D7EE"/>
              </a:buClr>
              <a:buSzPts val="3200"/>
              <a:buNone/>
              <a:defRPr b="1" sz="3200">
                <a:solidFill>
                  <a:srgbClr val="F2D7EE"/>
                </a:solidFill>
              </a:defRPr>
            </a:lvl6pPr>
            <a:lvl7pPr lvl="6" algn="ctr">
              <a:lnSpc>
                <a:spcPct val="100000"/>
              </a:lnSpc>
              <a:spcBef>
                <a:spcPts val="0"/>
              </a:spcBef>
              <a:spcAft>
                <a:spcPts val="0"/>
              </a:spcAft>
              <a:buClr>
                <a:srgbClr val="F2D7EE"/>
              </a:buClr>
              <a:buSzPts val="3200"/>
              <a:buNone/>
              <a:defRPr b="1" sz="3200">
                <a:solidFill>
                  <a:srgbClr val="F2D7EE"/>
                </a:solidFill>
              </a:defRPr>
            </a:lvl7pPr>
            <a:lvl8pPr lvl="7" algn="ctr">
              <a:lnSpc>
                <a:spcPct val="100000"/>
              </a:lnSpc>
              <a:spcBef>
                <a:spcPts val="0"/>
              </a:spcBef>
              <a:spcAft>
                <a:spcPts val="0"/>
              </a:spcAft>
              <a:buClr>
                <a:srgbClr val="F2D7EE"/>
              </a:buClr>
              <a:buSzPts val="3200"/>
              <a:buNone/>
              <a:defRPr b="1" sz="3200">
                <a:solidFill>
                  <a:srgbClr val="F2D7EE"/>
                </a:solidFill>
              </a:defRPr>
            </a:lvl8pPr>
            <a:lvl9pPr lvl="8" algn="ctr">
              <a:lnSpc>
                <a:spcPct val="100000"/>
              </a:lnSpc>
              <a:spcBef>
                <a:spcPts val="0"/>
              </a:spcBef>
              <a:spcAft>
                <a:spcPts val="0"/>
              </a:spcAft>
              <a:buClr>
                <a:srgbClr val="F2D7EE"/>
              </a:buClr>
              <a:buSzPts val="3200"/>
              <a:buNone/>
              <a:defRPr b="1" sz="3200">
                <a:solidFill>
                  <a:srgbClr val="F2D7EE"/>
                </a:solidFill>
              </a:defRPr>
            </a:lvl9pPr>
          </a:lstStyle>
          <a:p/>
        </p:txBody>
      </p:sp>
      <p:sp>
        <p:nvSpPr>
          <p:cNvPr id="292" name="Shape 292"/>
          <p:cNvSpPr txBox="1"/>
          <p:nvPr>
            <p:ph idx="1" type="body"/>
          </p:nvPr>
        </p:nvSpPr>
        <p:spPr>
          <a:xfrm>
            <a:off x="1350600" y="2574700"/>
            <a:ext cx="6442800" cy="1623900"/>
          </a:xfrm>
          <a:prstGeom prst="rect">
            <a:avLst/>
          </a:prstGeom>
          <a:noFill/>
        </p:spPr>
        <p:txBody>
          <a:bodyPr anchorCtr="0" anchor="t" bIns="91425" lIns="91425" spcFirstLastPara="1" rIns="91425" wrap="square" tIns="91425"/>
          <a:lstStyle>
            <a:lvl1pPr indent="-317500" lvl="0" marL="457200" algn="ctr">
              <a:lnSpc>
                <a:spcPct val="115000"/>
              </a:lnSpc>
              <a:spcBef>
                <a:spcPts val="0"/>
              </a:spcBef>
              <a:spcAft>
                <a:spcPts val="0"/>
              </a:spcAft>
              <a:buClr>
                <a:srgbClr val="F2D7EE"/>
              </a:buClr>
              <a:buSzPts val="1400"/>
              <a:buChar char="●"/>
              <a:defRPr sz="1400">
                <a:solidFill>
                  <a:srgbClr val="F2D7EE"/>
                </a:solidFill>
              </a:defRPr>
            </a:lvl1pPr>
            <a:lvl2pPr indent="-304800" lvl="1" marL="914400" algn="ctr">
              <a:lnSpc>
                <a:spcPct val="115000"/>
              </a:lnSpc>
              <a:spcBef>
                <a:spcPts val="1600"/>
              </a:spcBef>
              <a:spcAft>
                <a:spcPts val="0"/>
              </a:spcAft>
              <a:buClr>
                <a:srgbClr val="F2D7EE"/>
              </a:buClr>
              <a:buSzPts val="1200"/>
              <a:buChar char="○"/>
              <a:defRPr sz="1200">
                <a:solidFill>
                  <a:srgbClr val="F2D7EE"/>
                </a:solidFill>
              </a:defRPr>
            </a:lvl2pPr>
            <a:lvl3pPr indent="-304800" lvl="2" marL="1371600" algn="ctr">
              <a:lnSpc>
                <a:spcPct val="115000"/>
              </a:lnSpc>
              <a:spcBef>
                <a:spcPts val="1600"/>
              </a:spcBef>
              <a:spcAft>
                <a:spcPts val="0"/>
              </a:spcAft>
              <a:buClr>
                <a:srgbClr val="F2D7EE"/>
              </a:buClr>
              <a:buSzPts val="1200"/>
              <a:buChar char="■"/>
              <a:defRPr sz="1200">
                <a:solidFill>
                  <a:srgbClr val="F2D7EE"/>
                </a:solidFill>
              </a:defRPr>
            </a:lvl3pPr>
            <a:lvl4pPr indent="-304800" lvl="3" marL="1828800" algn="ctr">
              <a:lnSpc>
                <a:spcPct val="115000"/>
              </a:lnSpc>
              <a:spcBef>
                <a:spcPts val="1600"/>
              </a:spcBef>
              <a:spcAft>
                <a:spcPts val="0"/>
              </a:spcAft>
              <a:buClr>
                <a:srgbClr val="F2D7EE"/>
              </a:buClr>
              <a:buSzPts val="1200"/>
              <a:buChar char="●"/>
              <a:defRPr sz="1200">
                <a:solidFill>
                  <a:srgbClr val="F2D7EE"/>
                </a:solidFill>
              </a:defRPr>
            </a:lvl4pPr>
            <a:lvl5pPr indent="-304800" lvl="4" marL="2286000" algn="ctr">
              <a:lnSpc>
                <a:spcPct val="115000"/>
              </a:lnSpc>
              <a:spcBef>
                <a:spcPts val="1600"/>
              </a:spcBef>
              <a:spcAft>
                <a:spcPts val="0"/>
              </a:spcAft>
              <a:buClr>
                <a:srgbClr val="F2D7EE"/>
              </a:buClr>
              <a:buSzPts val="1200"/>
              <a:buChar char="○"/>
              <a:defRPr sz="1200">
                <a:solidFill>
                  <a:srgbClr val="F2D7EE"/>
                </a:solidFill>
              </a:defRPr>
            </a:lvl5pPr>
            <a:lvl6pPr indent="-304800" lvl="5" marL="2743200" algn="ctr">
              <a:lnSpc>
                <a:spcPct val="115000"/>
              </a:lnSpc>
              <a:spcBef>
                <a:spcPts val="1600"/>
              </a:spcBef>
              <a:spcAft>
                <a:spcPts val="0"/>
              </a:spcAft>
              <a:buClr>
                <a:srgbClr val="F2D7EE"/>
              </a:buClr>
              <a:buSzPts val="1200"/>
              <a:buChar char="■"/>
              <a:defRPr sz="1200">
                <a:solidFill>
                  <a:srgbClr val="F2D7EE"/>
                </a:solidFill>
              </a:defRPr>
            </a:lvl6pPr>
            <a:lvl7pPr indent="-304800" lvl="6" marL="3200400" algn="ctr">
              <a:lnSpc>
                <a:spcPct val="115000"/>
              </a:lnSpc>
              <a:spcBef>
                <a:spcPts val="1600"/>
              </a:spcBef>
              <a:spcAft>
                <a:spcPts val="0"/>
              </a:spcAft>
              <a:buClr>
                <a:srgbClr val="F2D7EE"/>
              </a:buClr>
              <a:buSzPts val="1200"/>
              <a:buChar char="●"/>
              <a:defRPr sz="1200">
                <a:solidFill>
                  <a:srgbClr val="F2D7EE"/>
                </a:solidFill>
              </a:defRPr>
            </a:lvl7pPr>
            <a:lvl8pPr indent="-304800" lvl="7" marL="3657600" algn="ctr">
              <a:lnSpc>
                <a:spcPct val="115000"/>
              </a:lnSpc>
              <a:spcBef>
                <a:spcPts val="1600"/>
              </a:spcBef>
              <a:spcAft>
                <a:spcPts val="0"/>
              </a:spcAft>
              <a:buClr>
                <a:srgbClr val="F2D7EE"/>
              </a:buClr>
              <a:buSzPts val="1200"/>
              <a:buChar char="○"/>
              <a:defRPr sz="1200">
                <a:solidFill>
                  <a:srgbClr val="F2D7EE"/>
                </a:solidFill>
              </a:defRPr>
            </a:lvl8pPr>
            <a:lvl9pPr indent="-304800" lvl="8" marL="4114800" algn="ctr">
              <a:lnSpc>
                <a:spcPct val="115000"/>
              </a:lnSpc>
              <a:spcBef>
                <a:spcPts val="1600"/>
              </a:spcBef>
              <a:spcAft>
                <a:spcPts val="1600"/>
              </a:spcAft>
              <a:buClr>
                <a:srgbClr val="F2D7EE"/>
              </a:buClr>
              <a:buSzPts val="1200"/>
              <a:buChar char="■"/>
              <a:defRPr sz="1200">
                <a:solidFill>
                  <a:srgbClr val="F2D7EE"/>
                </a:solidFill>
              </a:defRPr>
            </a:lvl9pPr>
          </a:lstStyle>
          <a:p/>
        </p:txBody>
      </p:sp>
      <p:sp>
        <p:nvSpPr>
          <p:cNvPr id="293" name="Shape 293"/>
          <p:cNvSpPr txBox="1"/>
          <p:nvPr>
            <p:ph idx="12" type="sldNum"/>
          </p:nvPr>
        </p:nvSpPr>
        <p:spPr>
          <a:xfrm>
            <a:off x="8497999" y="4688759"/>
            <a:ext cx="548700" cy="393600"/>
          </a:xfrm>
          <a:prstGeom prst="rect">
            <a:avLst/>
          </a:prstGeom>
          <a:noFill/>
        </p:spPr>
        <p:txBody>
          <a:bodyPr anchorCtr="0" anchor="ctr" bIns="91425" lIns="91425" spcFirstLastPara="1" rIns="91425" wrap="square" tIns="91425">
            <a:noAutofit/>
          </a:bodyPr>
          <a:lstStyle>
            <a:lvl1pPr lvl="0" algn="r">
              <a:lnSpc>
                <a:spcPct val="100000"/>
              </a:lnSpc>
              <a:spcBef>
                <a:spcPts val="0"/>
              </a:spcBef>
              <a:spcAft>
                <a:spcPts val="0"/>
              </a:spcAft>
              <a:buNone/>
              <a:defRPr sz="1000">
                <a:solidFill>
                  <a:srgbClr val="FFFFFF"/>
                </a:solidFill>
              </a:defRPr>
            </a:lvl1pPr>
            <a:lvl2pPr lvl="1" algn="r">
              <a:lnSpc>
                <a:spcPct val="100000"/>
              </a:lnSpc>
              <a:spcBef>
                <a:spcPts val="0"/>
              </a:spcBef>
              <a:spcAft>
                <a:spcPts val="0"/>
              </a:spcAft>
              <a:buNone/>
              <a:defRPr sz="1000">
                <a:solidFill>
                  <a:srgbClr val="FFFFFF"/>
                </a:solidFill>
              </a:defRPr>
            </a:lvl2pPr>
            <a:lvl3pPr lvl="2" algn="r">
              <a:lnSpc>
                <a:spcPct val="100000"/>
              </a:lnSpc>
              <a:spcBef>
                <a:spcPts val="0"/>
              </a:spcBef>
              <a:spcAft>
                <a:spcPts val="0"/>
              </a:spcAft>
              <a:buNone/>
              <a:defRPr sz="1000">
                <a:solidFill>
                  <a:srgbClr val="FFFFFF"/>
                </a:solidFill>
              </a:defRPr>
            </a:lvl3pPr>
            <a:lvl4pPr lvl="3" algn="r">
              <a:lnSpc>
                <a:spcPct val="100000"/>
              </a:lnSpc>
              <a:spcBef>
                <a:spcPts val="0"/>
              </a:spcBef>
              <a:spcAft>
                <a:spcPts val="0"/>
              </a:spcAft>
              <a:buNone/>
              <a:defRPr sz="1000">
                <a:solidFill>
                  <a:srgbClr val="FFFFFF"/>
                </a:solidFill>
              </a:defRPr>
            </a:lvl4pPr>
            <a:lvl5pPr lvl="4" algn="r">
              <a:lnSpc>
                <a:spcPct val="100000"/>
              </a:lnSpc>
              <a:spcBef>
                <a:spcPts val="0"/>
              </a:spcBef>
              <a:spcAft>
                <a:spcPts val="0"/>
              </a:spcAft>
              <a:buNone/>
              <a:defRPr sz="1000">
                <a:solidFill>
                  <a:srgbClr val="FFFFFF"/>
                </a:solidFill>
              </a:defRPr>
            </a:lvl5pPr>
            <a:lvl6pPr lvl="5" algn="r">
              <a:lnSpc>
                <a:spcPct val="100000"/>
              </a:lnSpc>
              <a:spcBef>
                <a:spcPts val="0"/>
              </a:spcBef>
              <a:spcAft>
                <a:spcPts val="0"/>
              </a:spcAft>
              <a:buNone/>
              <a:defRPr sz="1000">
                <a:solidFill>
                  <a:srgbClr val="FFFFFF"/>
                </a:solidFill>
              </a:defRPr>
            </a:lvl6pPr>
            <a:lvl7pPr lvl="6" algn="r">
              <a:lnSpc>
                <a:spcPct val="100000"/>
              </a:lnSpc>
              <a:spcBef>
                <a:spcPts val="0"/>
              </a:spcBef>
              <a:spcAft>
                <a:spcPts val="0"/>
              </a:spcAft>
              <a:buNone/>
              <a:defRPr sz="1000">
                <a:solidFill>
                  <a:srgbClr val="FFFFFF"/>
                </a:solidFill>
              </a:defRPr>
            </a:lvl7pPr>
            <a:lvl8pPr lvl="7" algn="r">
              <a:lnSpc>
                <a:spcPct val="100000"/>
              </a:lnSpc>
              <a:spcBef>
                <a:spcPts val="0"/>
              </a:spcBef>
              <a:spcAft>
                <a:spcPts val="0"/>
              </a:spcAft>
              <a:buNone/>
              <a:defRPr sz="1000">
                <a:solidFill>
                  <a:srgbClr val="FFFFFF"/>
                </a:solidFill>
              </a:defRPr>
            </a:lvl8pPr>
            <a:lvl9pPr lvl="8" algn="r">
              <a:lnSpc>
                <a:spcPct val="100000"/>
              </a:lnSpc>
              <a:spcBef>
                <a:spcPts val="0"/>
              </a:spcBef>
              <a:spcAft>
                <a:spcPts val="0"/>
              </a:spcAft>
              <a:buNone/>
              <a:defRPr sz="1000">
                <a:solidFill>
                  <a:srgbClr val="FFFFFF"/>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2">
  <p:cSld name="AUTOLAYOUT_2">
    <p:spTree>
      <p:nvGrpSpPr>
        <p:cNvPr id="294" name="Shape 294"/>
        <p:cNvGrpSpPr/>
        <p:nvPr/>
      </p:nvGrpSpPr>
      <p:grpSpPr>
        <a:xfrm>
          <a:off x="0" y="0"/>
          <a:ext cx="0" cy="0"/>
          <a:chOff x="0" y="0"/>
          <a:chExt cx="0" cy="0"/>
        </a:xfrm>
      </p:grpSpPr>
      <p:sp>
        <p:nvSpPr>
          <p:cNvPr id="295" name="Shape 295"/>
          <p:cNvSpPr/>
          <p:nvPr/>
        </p:nvSpPr>
        <p:spPr>
          <a:xfrm>
            <a:off x="0" y="0"/>
            <a:ext cx="9144000" cy="5143500"/>
          </a:xfrm>
          <a:prstGeom prst="rect">
            <a:avLst/>
          </a:prstGeom>
          <a:solidFill>
            <a:srgbClr val="EAD1DC"/>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296" name="Shape 296"/>
          <p:cNvCxnSpPr/>
          <p:nvPr/>
        </p:nvCxnSpPr>
        <p:spPr>
          <a:xfrm rot="10800000">
            <a:off x="398200" y="977175"/>
            <a:ext cx="505800" cy="0"/>
          </a:xfrm>
          <a:prstGeom prst="straightConnector1">
            <a:avLst/>
          </a:prstGeom>
          <a:noFill/>
          <a:ln cap="flat" cmpd="sng" w="19050">
            <a:solidFill>
              <a:srgbClr val="FF5822"/>
            </a:solidFill>
            <a:prstDash val="solid"/>
            <a:round/>
            <a:headEnd len="sm" w="sm" type="none"/>
            <a:tailEnd len="sm" w="sm" type="none"/>
          </a:ln>
        </p:spPr>
      </p:cxnSp>
      <p:sp>
        <p:nvSpPr>
          <p:cNvPr id="297" name="Shape 297"/>
          <p:cNvSpPr txBox="1"/>
          <p:nvPr>
            <p:ph type="title"/>
          </p:nvPr>
        </p:nvSpPr>
        <p:spPr>
          <a:xfrm>
            <a:off x="311700" y="1153900"/>
            <a:ext cx="2655000" cy="858900"/>
          </a:xfrm>
          <a:prstGeom prst="rect">
            <a:avLst/>
          </a:prstGeom>
          <a:noFill/>
        </p:spPr>
        <p:txBody>
          <a:bodyPr anchorCtr="0" anchor="ctr" bIns="91425" lIns="91425" spcFirstLastPara="1" rIns="91425" wrap="square" tIns="91425"/>
          <a:lstStyle>
            <a:lvl1pPr lvl="0" algn="l">
              <a:lnSpc>
                <a:spcPct val="100000"/>
              </a:lnSpc>
              <a:spcBef>
                <a:spcPts val="0"/>
              </a:spcBef>
              <a:spcAft>
                <a:spcPts val="0"/>
              </a:spcAft>
              <a:buNone/>
              <a:defRPr b="1" sz="2400">
                <a:solidFill>
                  <a:srgbClr val="000000"/>
                </a:solidFill>
              </a:defRPr>
            </a:lvl1pPr>
            <a:lvl2pPr lvl="1" algn="l">
              <a:lnSpc>
                <a:spcPct val="100000"/>
              </a:lnSpc>
              <a:spcBef>
                <a:spcPts val="0"/>
              </a:spcBef>
              <a:spcAft>
                <a:spcPts val="0"/>
              </a:spcAft>
              <a:buNone/>
              <a:defRPr b="1" sz="2400">
                <a:solidFill>
                  <a:srgbClr val="000000"/>
                </a:solidFill>
              </a:defRPr>
            </a:lvl2pPr>
            <a:lvl3pPr lvl="2" algn="l">
              <a:lnSpc>
                <a:spcPct val="100000"/>
              </a:lnSpc>
              <a:spcBef>
                <a:spcPts val="0"/>
              </a:spcBef>
              <a:spcAft>
                <a:spcPts val="0"/>
              </a:spcAft>
              <a:buNone/>
              <a:defRPr b="1" sz="2400">
                <a:solidFill>
                  <a:srgbClr val="000000"/>
                </a:solidFill>
              </a:defRPr>
            </a:lvl3pPr>
            <a:lvl4pPr lvl="3" algn="l">
              <a:lnSpc>
                <a:spcPct val="100000"/>
              </a:lnSpc>
              <a:spcBef>
                <a:spcPts val="0"/>
              </a:spcBef>
              <a:spcAft>
                <a:spcPts val="0"/>
              </a:spcAft>
              <a:buNone/>
              <a:defRPr b="1" sz="2400">
                <a:solidFill>
                  <a:srgbClr val="000000"/>
                </a:solidFill>
              </a:defRPr>
            </a:lvl4pPr>
            <a:lvl5pPr lvl="4" algn="l">
              <a:lnSpc>
                <a:spcPct val="100000"/>
              </a:lnSpc>
              <a:spcBef>
                <a:spcPts val="0"/>
              </a:spcBef>
              <a:spcAft>
                <a:spcPts val="0"/>
              </a:spcAft>
              <a:buNone/>
              <a:defRPr b="1" sz="2400">
                <a:solidFill>
                  <a:srgbClr val="000000"/>
                </a:solidFill>
              </a:defRPr>
            </a:lvl5pPr>
            <a:lvl6pPr lvl="5" algn="l">
              <a:lnSpc>
                <a:spcPct val="100000"/>
              </a:lnSpc>
              <a:spcBef>
                <a:spcPts val="0"/>
              </a:spcBef>
              <a:spcAft>
                <a:spcPts val="0"/>
              </a:spcAft>
              <a:buNone/>
              <a:defRPr b="1" sz="2400">
                <a:solidFill>
                  <a:srgbClr val="000000"/>
                </a:solidFill>
              </a:defRPr>
            </a:lvl6pPr>
            <a:lvl7pPr lvl="6" algn="l">
              <a:lnSpc>
                <a:spcPct val="100000"/>
              </a:lnSpc>
              <a:spcBef>
                <a:spcPts val="0"/>
              </a:spcBef>
              <a:spcAft>
                <a:spcPts val="0"/>
              </a:spcAft>
              <a:buNone/>
              <a:defRPr b="1" sz="2400">
                <a:solidFill>
                  <a:srgbClr val="000000"/>
                </a:solidFill>
              </a:defRPr>
            </a:lvl7pPr>
            <a:lvl8pPr lvl="7" algn="l">
              <a:lnSpc>
                <a:spcPct val="100000"/>
              </a:lnSpc>
              <a:spcBef>
                <a:spcPts val="0"/>
              </a:spcBef>
              <a:spcAft>
                <a:spcPts val="0"/>
              </a:spcAft>
              <a:buNone/>
              <a:defRPr b="1" sz="2400">
                <a:solidFill>
                  <a:srgbClr val="000000"/>
                </a:solidFill>
              </a:defRPr>
            </a:lvl8pPr>
            <a:lvl9pPr lvl="8" algn="l">
              <a:lnSpc>
                <a:spcPct val="100000"/>
              </a:lnSpc>
              <a:spcBef>
                <a:spcPts val="0"/>
              </a:spcBef>
              <a:spcAft>
                <a:spcPts val="0"/>
              </a:spcAft>
              <a:buNone/>
              <a:defRPr b="1" sz="2400">
                <a:solidFill>
                  <a:srgbClr val="000000"/>
                </a:solidFill>
              </a:defRPr>
            </a:lvl9pPr>
          </a:lstStyle>
          <a:p/>
        </p:txBody>
      </p:sp>
      <p:sp>
        <p:nvSpPr>
          <p:cNvPr id="298" name="Shape 298"/>
          <p:cNvSpPr txBox="1"/>
          <p:nvPr>
            <p:ph idx="1" type="body"/>
          </p:nvPr>
        </p:nvSpPr>
        <p:spPr>
          <a:xfrm>
            <a:off x="311700" y="2022050"/>
            <a:ext cx="2655000" cy="2928300"/>
          </a:xfrm>
          <a:prstGeom prst="rect">
            <a:avLst/>
          </a:prstGeom>
          <a:noFill/>
        </p:spPr>
        <p:txBody>
          <a:bodyPr anchorCtr="0" anchor="t" bIns="91425" lIns="91425" spcFirstLastPara="1" rIns="91425" wrap="square" tIns="91425"/>
          <a:lstStyle>
            <a:lvl1pPr indent="-292100" lvl="0" marL="457200" algn="l">
              <a:lnSpc>
                <a:spcPct val="115000"/>
              </a:lnSpc>
              <a:spcBef>
                <a:spcPts val="0"/>
              </a:spcBef>
              <a:spcAft>
                <a:spcPts val="0"/>
              </a:spcAft>
              <a:buClr>
                <a:srgbClr val="434343"/>
              </a:buClr>
              <a:buSzPts val="1000"/>
              <a:buChar char="●"/>
              <a:defRPr sz="1000">
                <a:solidFill>
                  <a:srgbClr val="434343"/>
                </a:solidFill>
              </a:defRPr>
            </a:lvl1pPr>
            <a:lvl2pPr indent="-292100" lvl="1" marL="914400" algn="l">
              <a:lnSpc>
                <a:spcPct val="115000"/>
              </a:lnSpc>
              <a:spcBef>
                <a:spcPts val="1600"/>
              </a:spcBef>
              <a:spcAft>
                <a:spcPts val="0"/>
              </a:spcAft>
              <a:buClr>
                <a:srgbClr val="434343"/>
              </a:buClr>
              <a:buSzPts val="1000"/>
              <a:buChar char="○"/>
              <a:defRPr sz="1000">
                <a:solidFill>
                  <a:srgbClr val="434343"/>
                </a:solidFill>
              </a:defRPr>
            </a:lvl2pPr>
            <a:lvl3pPr indent="-292100" lvl="2" marL="1371600" algn="l">
              <a:lnSpc>
                <a:spcPct val="115000"/>
              </a:lnSpc>
              <a:spcBef>
                <a:spcPts val="1600"/>
              </a:spcBef>
              <a:spcAft>
                <a:spcPts val="0"/>
              </a:spcAft>
              <a:buClr>
                <a:srgbClr val="434343"/>
              </a:buClr>
              <a:buSzPts val="1000"/>
              <a:buChar char="■"/>
              <a:defRPr sz="1000">
                <a:solidFill>
                  <a:srgbClr val="434343"/>
                </a:solidFill>
              </a:defRPr>
            </a:lvl3pPr>
            <a:lvl4pPr indent="-292100" lvl="3" marL="1828800" algn="l">
              <a:lnSpc>
                <a:spcPct val="115000"/>
              </a:lnSpc>
              <a:spcBef>
                <a:spcPts val="1600"/>
              </a:spcBef>
              <a:spcAft>
                <a:spcPts val="0"/>
              </a:spcAft>
              <a:buClr>
                <a:srgbClr val="434343"/>
              </a:buClr>
              <a:buSzPts val="1000"/>
              <a:buChar char="●"/>
              <a:defRPr sz="1000">
                <a:solidFill>
                  <a:srgbClr val="434343"/>
                </a:solidFill>
              </a:defRPr>
            </a:lvl4pPr>
            <a:lvl5pPr indent="-292100" lvl="4" marL="2286000" algn="l">
              <a:lnSpc>
                <a:spcPct val="115000"/>
              </a:lnSpc>
              <a:spcBef>
                <a:spcPts val="1600"/>
              </a:spcBef>
              <a:spcAft>
                <a:spcPts val="0"/>
              </a:spcAft>
              <a:buClr>
                <a:srgbClr val="434343"/>
              </a:buClr>
              <a:buSzPts val="1000"/>
              <a:buChar char="○"/>
              <a:defRPr sz="1000">
                <a:solidFill>
                  <a:srgbClr val="434343"/>
                </a:solidFill>
              </a:defRPr>
            </a:lvl5pPr>
            <a:lvl6pPr indent="-292100" lvl="5" marL="2743200" algn="l">
              <a:lnSpc>
                <a:spcPct val="115000"/>
              </a:lnSpc>
              <a:spcBef>
                <a:spcPts val="1600"/>
              </a:spcBef>
              <a:spcAft>
                <a:spcPts val="0"/>
              </a:spcAft>
              <a:buClr>
                <a:srgbClr val="434343"/>
              </a:buClr>
              <a:buSzPts val="1000"/>
              <a:buChar char="■"/>
              <a:defRPr sz="1000">
                <a:solidFill>
                  <a:srgbClr val="434343"/>
                </a:solidFill>
              </a:defRPr>
            </a:lvl6pPr>
            <a:lvl7pPr indent="-292100" lvl="6" marL="3200400" algn="l">
              <a:lnSpc>
                <a:spcPct val="115000"/>
              </a:lnSpc>
              <a:spcBef>
                <a:spcPts val="1600"/>
              </a:spcBef>
              <a:spcAft>
                <a:spcPts val="0"/>
              </a:spcAft>
              <a:buClr>
                <a:srgbClr val="434343"/>
              </a:buClr>
              <a:buSzPts val="1000"/>
              <a:buChar char="●"/>
              <a:defRPr sz="1000">
                <a:solidFill>
                  <a:srgbClr val="434343"/>
                </a:solidFill>
              </a:defRPr>
            </a:lvl7pPr>
            <a:lvl8pPr indent="-292100" lvl="7" marL="3657600" algn="l">
              <a:lnSpc>
                <a:spcPct val="115000"/>
              </a:lnSpc>
              <a:spcBef>
                <a:spcPts val="1600"/>
              </a:spcBef>
              <a:spcAft>
                <a:spcPts val="0"/>
              </a:spcAft>
              <a:buClr>
                <a:srgbClr val="434343"/>
              </a:buClr>
              <a:buSzPts val="1000"/>
              <a:buChar char="○"/>
              <a:defRPr sz="1000">
                <a:solidFill>
                  <a:srgbClr val="434343"/>
                </a:solidFill>
              </a:defRPr>
            </a:lvl8pPr>
            <a:lvl9pPr indent="-292100" lvl="8" marL="4114800" algn="l">
              <a:lnSpc>
                <a:spcPct val="115000"/>
              </a:lnSpc>
              <a:spcBef>
                <a:spcPts val="1600"/>
              </a:spcBef>
              <a:spcAft>
                <a:spcPts val="1600"/>
              </a:spcAft>
              <a:buClr>
                <a:srgbClr val="434343"/>
              </a:buClr>
              <a:buSzPts val="1000"/>
              <a:buChar char="■"/>
              <a:defRPr sz="1000">
                <a:solidFill>
                  <a:srgbClr val="434343"/>
                </a:solidFill>
              </a:defRPr>
            </a:lvl9pPr>
          </a:lstStyle>
          <a:p/>
        </p:txBody>
      </p:sp>
      <p:sp>
        <p:nvSpPr>
          <p:cNvPr id="299" name="Shape 299"/>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Bef>
                <a:spcPts val="0"/>
              </a:spcBef>
              <a:spcAft>
                <a:spcPts val="0"/>
              </a:spcAft>
              <a:buNone/>
              <a:defRPr sz="1000">
                <a:solidFill>
                  <a:srgbClr val="616161"/>
                </a:solidFill>
              </a:defRPr>
            </a:lvl1pPr>
            <a:lvl2pPr lvl="1" algn="r">
              <a:lnSpc>
                <a:spcPct val="100000"/>
              </a:lnSpc>
              <a:spcBef>
                <a:spcPts val="0"/>
              </a:spcBef>
              <a:spcAft>
                <a:spcPts val="0"/>
              </a:spcAft>
              <a:buNone/>
              <a:defRPr sz="1000">
                <a:solidFill>
                  <a:srgbClr val="616161"/>
                </a:solidFill>
              </a:defRPr>
            </a:lvl2pPr>
            <a:lvl3pPr lvl="2" algn="r">
              <a:lnSpc>
                <a:spcPct val="100000"/>
              </a:lnSpc>
              <a:spcBef>
                <a:spcPts val="0"/>
              </a:spcBef>
              <a:spcAft>
                <a:spcPts val="0"/>
              </a:spcAft>
              <a:buNone/>
              <a:defRPr sz="1000">
                <a:solidFill>
                  <a:srgbClr val="616161"/>
                </a:solidFill>
              </a:defRPr>
            </a:lvl3pPr>
            <a:lvl4pPr lvl="3" algn="r">
              <a:lnSpc>
                <a:spcPct val="100000"/>
              </a:lnSpc>
              <a:spcBef>
                <a:spcPts val="0"/>
              </a:spcBef>
              <a:spcAft>
                <a:spcPts val="0"/>
              </a:spcAft>
              <a:buNone/>
              <a:defRPr sz="1000">
                <a:solidFill>
                  <a:srgbClr val="616161"/>
                </a:solidFill>
              </a:defRPr>
            </a:lvl4pPr>
            <a:lvl5pPr lvl="4" algn="r">
              <a:lnSpc>
                <a:spcPct val="100000"/>
              </a:lnSpc>
              <a:spcBef>
                <a:spcPts val="0"/>
              </a:spcBef>
              <a:spcAft>
                <a:spcPts val="0"/>
              </a:spcAft>
              <a:buNone/>
              <a:defRPr sz="1000">
                <a:solidFill>
                  <a:srgbClr val="616161"/>
                </a:solidFill>
              </a:defRPr>
            </a:lvl5pPr>
            <a:lvl6pPr lvl="5" algn="r">
              <a:lnSpc>
                <a:spcPct val="100000"/>
              </a:lnSpc>
              <a:spcBef>
                <a:spcPts val="0"/>
              </a:spcBef>
              <a:spcAft>
                <a:spcPts val="0"/>
              </a:spcAft>
              <a:buNone/>
              <a:defRPr sz="1000">
                <a:solidFill>
                  <a:srgbClr val="616161"/>
                </a:solidFill>
              </a:defRPr>
            </a:lvl6pPr>
            <a:lvl7pPr lvl="6" algn="r">
              <a:lnSpc>
                <a:spcPct val="100000"/>
              </a:lnSpc>
              <a:spcBef>
                <a:spcPts val="0"/>
              </a:spcBef>
              <a:spcAft>
                <a:spcPts val="0"/>
              </a:spcAft>
              <a:buNone/>
              <a:defRPr sz="1000">
                <a:solidFill>
                  <a:srgbClr val="616161"/>
                </a:solidFill>
              </a:defRPr>
            </a:lvl7pPr>
            <a:lvl8pPr lvl="7" algn="r">
              <a:lnSpc>
                <a:spcPct val="100000"/>
              </a:lnSpc>
              <a:spcBef>
                <a:spcPts val="0"/>
              </a:spcBef>
              <a:spcAft>
                <a:spcPts val="0"/>
              </a:spcAft>
              <a:buNone/>
              <a:defRPr sz="1000">
                <a:solidFill>
                  <a:srgbClr val="616161"/>
                </a:solidFill>
              </a:defRPr>
            </a:lvl8pPr>
            <a:lvl9pPr lvl="8" algn="r">
              <a:lnSpc>
                <a:spcPct val="100000"/>
              </a:lnSpc>
              <a:spcBef>
                <a:spcPts val="0"/>
              </a:spcBef>
              <a:spcAft>
                <a:spcPts val="0"/>
              </a:spcAft>
              <a:buNone/>
              <a:defRPr sz="1000">
                <a:solidFill>
                  <a:srgbClr val="616161"/>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4">
  <p:cSld name="AUTOLAYOUT_6">
    <p:bg>
      <p:bgPr>
        <a:solidFill>
          <a:srgbClr val="FFFFFF"/>
        </a:solidFill>
      </p:bgPr>
    </p:bg>
    <p:spTree>
      <p:nvGrpSpPr>
        <p:cNvPr id="300" name="Shape 300"/>
        <p:cNvGrpSpPr/>
        <p:nvPr/>
      </p:nvGrpSpPr>
      <p:grpSpPr>
        <a:xfrm>
          <a:off x="0" y="0"/>
          <a:ext cx="0" cy="0"/>
          <a:chOff x="0" y="0"/>
          <a:chExt cx="0" cy="0"/>
        </a:xfrm>
      </p:grpSpPr>
      <p:sp>
        <p:nvSpPr>
          <p:cNvPr id="301" name="Shape 301"/>
          <p:cNvSpPr/>
          <p:nvPr/>
        </p:nvSpPr>
        <p:spPr>
          <a:xfrm>
            <a:off x="0" y="0"/>
            <a:ext cx="9144000" cy="5143500"/>
          </a:xfrm>
          <a:prstGeom prst="rect">
            <a:avLst/>
          </a:prstGeom>
          <a:solidFill>
            <a:srgbClr val="EAD1DC"/>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302" name="Shape 302"/>
          <p:cNvCxnSpPr/>
          <p:nvPr/>
        </p:nvCxnSpPr>
        <p:spPr>
          <a:xfrm>
            <a:off x="311700" y="312013"/>
            <a:ext cx="670500" cy="670200"/>
          </a:xfrm>
          <a:prstGeom prst="straightConnector1">
            <a:avLst/>
          </a:prstGeom>
          <a:noFill/>
          <a:ln cap="flat" cmpd="sng" w="9525">
            <a:solidFill>
              <a:srgbClr val="F6F2D2"/>
            </a:solidFill>
            <a:prstDash val="solid"/>
            <a:round/>
            <a:headEnd len="sm" w="sm" type="none"/>
            <a:tailEnd len="sm" w="sm" type="none"/>
          </a:ln>
        </p:spPr>
      </p:cxnSp>
      <p:sp>
        <p:nvSpPr>
          <p:cNvPr id="303" name="Shape 303"/>
          <p:cNvSpPr txBox="1"/>
          <p:nvPr>
            <p:ph type="title"/>
          </p:nvPr>
        </p:nvSpPr>
        <p:spPr>
          <a:xfrm>
            <a:off x="311700" y="1153900"/>
            <a:ext cx="2655000" cy="858900"/>
          </a:xfrm>
          <a:prstGeom prst="rect">
            <a:avLst/>
          </a:prstGeom>
          <a:noFill/>
        </p:spPr>
        <p:txBody>
          <a:bodyPr anchorCtr="0" anchor="ctr" bIns="91425" lIns="91425" spcFirstLastPara="1" rIns="91425" wrap="square" tIns="91425"/>
          <a:lstStyle>
            <a:lvl1pPr lvl="0" algn="l">
              <a:lnSpc>
                <a:spcPct val="100000"/>
              </a:lnSpc>
              <a:spcBef>
                <a:spcPts val="0"/>
              </a:spcBef>
              <a:spcAft>
                <a:spcPts val="0"/>
              </a:spcAft>
              <a:buNone/>
              <a:defRPr b="1" sz="2400">
                <a:solidFill>
                  <a:srgbClr val="FFFFFF"/>
                </a:solidFill>
              </a:defRPr>
            </a:lvl1pPr>
            <a:lvl2pPr lvl="1" algn="l">
              <a:lnSpc>
                <a:spcPct val="100000"/>
              </a:lnSpc>
              <a:spcBef>
                <a:spcPts val="0"/>
              </a:spcBef>
              <a:spcAft>
                <a:spcPts val="0"/>
              </a:spcAft>
              <a:buNone/>
              <a:defRPr b="1" sz="2400">
                <a:solidFill>
                  <a:srgbClr val="FFFFFF"/>
                </a:solidFill>
              </a:defRPr>
            </a:lvl2pPr>
            <a:lvl3pPr lvl="2" algn="l">
              <a:lnSpc>
                <a:spcPct val="100000"/>
              </a:lnSpc>
              <a:spcBef>
                <a:spcPts val="0"/>
              </a:spcBef>
              <a:spcAft>
                <a:spcPts val="0"/>
              </a:spcAft>
              <a:buNone/>
              <a:defRPr b="1" sz="2400">
                <a:solidFill>
                  <a:srgbClr val="FFFFFF"/>
                </a:solidFill>
              </a:defRPr>
            </a:lvl3pPr>
            <a:lvl4pPr lvl="3" algn="l">
              <a:lnSpc>
                <a:spcPct val="100000"/>
              </a:lnSpc>
              <a:spcBef>
                <a:spcPts val="0"/>
              </a:spcBef>
              <a:spcAft>
                <a:spcPts val="0"/>
              </a:spcAft>
              <a:buNone/>
              <a:defRPr b="1" sz="2400">
                <a:solidFill>
                  <a:srgbClr val="FFFFFF"/>
                </a:solidFill>
              </a:defRPr>
            </a:lvl4pPr>
            <a:lvl5pPr lvl="4" algn="l">
              <a:lnSpc>
                <a:spcPct val="100000"/>
              </a:lnSpc>
              <a:spcBef>
                <a:spcPts val="0"/>
              </a:spcBef>
              <a:spcAft>
                <a:spcPts val="0"/>
              </a:spcAft>
              <a:buNone/>
              <a:defRPr b="1" sz="2400">
                <a:solidFill>
                  <a:srgbClr val="FFFFFF"/>
                </a:solidFill>
              </a:defRPr>
            </a:lvl5pPr>
            <a:lvl6pPr lvl="5" algn="l">
              <a:lnSpc>
                <a:spcPct val="100000"/>
              </a:lnSpc>
              <a:spcBef>
                <a:spcPts val="0"/>
              </a:spcBef>
              <a:spcAft>
                <a:spcPts val="0"/>
              </a:spcAft>
              <a:buNone/>
              <a:defRPr b="1" sz="2400">
                <a:solidFill>
                  <a:srgbClr val="FFFFFF"/>
                </a:solidFill>
              </a:defRPr>
            </a:lvl6pPr>
            <a:lvl7pPr lvl="6" algn="l">
              <a:lnSpc>
                <a:spcPct val="100000"/>
              </a:lnSpc>
              <a:spcBef>
                <a:spcPts val="0"/>
              </a:spcBef>
              <a:spcAft>
                <a:spcPts val="0"/>
              </a:spcAft>
              <a:buNone/>
              <a:defRPr b="1" sz="2400">
                <a:solidFill>
                  <a:srgbClr val="FFFFFF"/>
                </a:solidFill>
              </a:defRPr>
            </a:lvl7pPr>
            <a:lvl8pPr lvl="7" algn="l">
              <a:lnSpc>
                <a:spcPct val="100000"/>
              </a:lnSpc>
              <a:spcBef>
                <a:spcPts val="0"/>
              </a:spcBef>
              <a:spcAft>
                <a:spcPts val="0"/>
              </a:spcAft>
              <a:buNone/>
              <a:defRPr b="1" sz="2400">
                <a:solidFill>
                  <a:srgbClr val="FFFFFF"/>
                </a:solidFill>
              </a:defRPr>
            </a:lvl8pPr>
            <a:lvl9pPr lvl="8" algn="l">
              <a:lnSpc>
                <a:spcPct val="100000"/>
              </a:lnSpc>
              <a:spcBef>
                <a:spcPts val="0"/>
              </a:spcBef>
              <a:spcAft>
                <a:spcPts val="0"/>
              </a:spcAft>
              <a:buNone/>
              <a:defRPr b="1" sz="2400">
                <a:solidFill>
                  <a:srgbClr val="FFFFFF"/>
                </a:solidFill>
              </a:defRPr>
            </a:lvl9pPr>
          </a:lstStyle>
          <a:p/>
        </p:txBody>
      </p:sp>
      <p:sp>
        <p:nvSpPr>
          <p:cNvPr id="304" name="Shape 304"/>
          <p:cNvSpPr txBox="1"/>
          <p:nvPr>
            <p:ph idx="1" type="body"/>
          </p:nvPr>
        </p:nvSpPr>
        <p:spPr>
          <a:xfrm>
            <a:off x="311700" y="2022050"/>
            <a:ext cx="2655000" cy="2928300"/>
          </a:xfrm>
          <a:prstGeom prst="rect">
            <a:avLst/>
          </a:prstGeom>
          <a:noFill/>
        </p:spPr>
        <p:txBody>
          <a:bodyPr anchorCtr="0" anchor="t" bIns="91425" lIns="91425" spcFirstLastPara="1" rIns="91425" wrap="square" tIns="91425"/>
          <a:lstStyle>
            <a:lvl1pPr indent="-292100" lvl="0" marL="457200" algn="l">
              <a:lnSpc>
                <a:spcPct val="115000"/>
              </a:lnSpc>
              <a:spcBef>
                <a:spcPts val="0"/>
              </a:spcBef>
              <a:spcAft>
                <a:spcPts val="0"/>
              </a:spcAft>
              <a:buClr>
                <a:srgbClr val="F6F2D2"/>
              </a:buClr>
              <a:buSzPts val="1000"/>
              <a:buChar char="●"/>
              <a:defRPr sz="1000">
                <a:solidFill>
                  <a:srgbClr val="F6F2D2"/>
                </a:solidFill>
              </a:defRPr>
            </a:lvl1pPr>
            <a:lvl2pPr indent="-292100" lvl="1" marL="914400" algn="l">
              <a:lnSpc>
                <a:spcPct val="115000"/>
              </a:lnSpc>
              <a:spcBef>
                <a:spcPts val="1600"/>
              </a:spcBef>
              <a:spcAft>
                <a:spcPts val="0"/>
              </a:spcAft>
              <a:buClr>
                <a:srgbClr val="F6F2D2"/>
              </a:buClr>
              <a:buSzPts val="1000"/>
              <a:buChar char="○"/>
              <a:defRPr sz="1000">
                <a:solidFill>
                  <a:srgbClr val="F6F2D2"/>
                </a:solidFill>
              </a:defRPr>
            </a:lvl2pPr>
            <a:lvl3pPr indent="-292100" lvl="2" marL="1371600" algn="l">
              <a:lnSpc>
                <a:spcPct val="115000"/>
              </a:lnSpc>
              <a:spcBef>
                <a:spcPts val="1600"/>
              </a:spcBef>
              <a:spcAft>
                <a:spcPts val="0"/>
              </a:spcAft>
              <a:buClr>
                <a:srgbClr val="F6F2D2"/>
              </a:buClr>
              <a:buSzPts val="1000"/>
              <a:buChar char="■"/>
              <a:defRPr sz="1000">
                <a:solidFill>
                  <a:srgbClr val="F6F2D2"/>
                </a:solidFill>
              </a:defRPr>
            </a:lvl3pPr>
            <a:lvl4pPr indent="-292100" lvl="3" marL="1828800" algn="l">
              <a:lnSpc>
                <a:spcPct val="115000"/>
              </a:lnSpc>
              <a:spcBef>
                <a:spcPts val="1600"/>
              </a:spcBef>
              <a:spcAft>
                <a:spcPts val="0"/>
              </a:spcAft>
              <a:buClr>
                <a:srgbClr val="F6F2D2"/>
              </a:buClr>
              <a:buSzPts val="1000"/>
              <a:buChar char="●"/>
              <a:defRPr sz="1000">
                <a:solidFill>
                  <a:srgbClr val="F6F2D2"/>
                </a:solidFill>
              </a:defRPr>
            </a:lvl4pPr>
            <a:lvl5pPr indent="-292100" lvl="4" marL="2286000" algn="l">
              <a:lnSpc>
                <a:spcPct val="115000"/>
              </a:lnSpc>
              <a:spcBef>
                <a:spcPts val="1600"/>
              </a:spcBef>
              <a:spcAft>
                <a:spcPts val="0"/>
              </a:spcAft>
              <a:buClr>
                <a:srgbClr val="F6F2D2"/>
              </a:buClr>
              <a:buSzPts val="1000"/>
              <a:buChar char="○"/>
              <a:defRPr sz="1000">
                <a:solidFill>
                  <a:srgbClr val="F6F2D2"/>
                </a:solidFill>
              </a:defRPr>
            </a:lvl5pPr>
            <a:lvl6pPr indent="-292100" lvl="5" marL="2743200" algn="l">
              <a:lnSpc>
                <a:spcPct val="115000"/>
              </a:lnSpc>
              <a:spcBef>
                <a:spcPts val="1600"/>
              </a:spcBef>
              <a:spcAft>
                <a:spcPts val="0"/>
              </a:spcAft>
              <a:buClr>
                <a:srgbClr val="F6F2D2"/>
              </a:buClr>
              <a:buSzPts val="1000"/>
              <a:buChar char="■"/>
              <a:defRPr sz="1000">
                <a:solidFill>
                  <a:srgbClr val="F6F2D2"/>
                </a:solidFill>
              </a:defRPr>
            </a:lvl6pPr>
            <a:lvl7pPr indent="-292100" lvl="6" marL="3200400" algn="l">
              <a:lnSpc>
                <a:spcPct val="115000"/>
              </a:lnSpc>
              <a:spcBef>
                <a:spcPts val="1600"/>
              </a:spcBef>
              <a:spcAft>
                <a:spcPts val="0"/>
              </a:spcAft>
              <a:buClr>
                <a:srgbClr val="F6F2D2"/>
              </a:buClr>
              <a:buSzPts val="1000"/>
              <a:buChar char="●"/>
              <a:defRPr sz="1000">
                <a:solidFill>
                  <a:srgbClr val="F6F2D2"/>
                </a:solidFill>
              </a:defRPr>
            </a:lvl7pPr>
            <a:lvl8pPr indent="-292100" lvl="7" marL="3657600" algn="l">
              <a:lnSpc>
                <a:spcPct val="115000"/>
              </a:lnSpc>
              <a:spcBef>
                <a:spcPts val="1600"/>
              </a:spcBef>
              <a:spcAft>
                <a:spcPts val="0"/>
              </a:spcAft>
              <a:buClr>
                <a:srgbClr val="F6F2D2"/>
              </a:buClr>
              <a:buSzPts val="1000"/>
              <a:buChar char="○"/>
              <a:defRPr sz="1000">
                <a:solidFill>
                  <a:srgbClr val="F6F2D2"/>
                </a:solidFill>
              </a:defRPr>
            </a:lvl8pPr>
            <a:lvl9pPr indent="-292100" lvl="8" marL="4114800" algn="l">
              <a:lnSpc>
                <a:spcPct val="115000"/>
              </a:lnSpc>
              <a:spcBef>
                <a:spcPts val="1600"/>
              </a:spcBef>
              <a:spcAft>
                <a:spcPts val="1600"/>
              </a:spcAft>
              <a:buClr>
                <a:srgbClr val="F6F2D2"/>
              </a:buClr>
              <a:buSzPts val="1000"/>
              <a:buChar char="■"/>
              <a:defRPr sz="1000">
                <a:solidFill>
                  <a:srgbClr val="F6F2D2"/>
                </a:solidFill>
              </a:defRPr>
            </a:lvl9pPr>
          </a:lstStyle>
          <a:p/>
        </p:txBody>
      </p:sp>
      <p:sp>
        <p:nvSpPr>
          <p:cNvPr id="305" name="Shape 305"/>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Bef>
                <a:spcPts val="0"/>
              </a:spcBef>
              <a:spcAft>
                <a:spcPts val="0"/>
              </a:spcAft>
              <a:buNone/>
              <a:defRPr sz="1000">
                <a:solidFill>
                  <a:srgbClr val="FFFFFF"/>
                </a:solidFill>
              </a:defRPr>
            </a:lvl1pPr>
            <a:lvl2pPr lvl="1" algn="r">
              <a:lnSpc>
                <a:spcPct val="100000"/>
              </a:lnSpc>
              <a:spcBef>
                <a:spcPts val="0"/>
              </a:spcBef>
              <a:spcAft>
                <a:spcPts val="0"/>
              </a:spcAft>
              <a:buNone/>
              <a:defRPr sz="1000">
                <a:solidFill>
                  <a:srgbClr val="FFFFFF"/>
                </a:solidFill>
              </a:defRPr>
            </a:lvl2pPr>
            <a:lvl3pPr lvl="2" algn="r">
              <a:lnSpc>
                <a:spcPct val="100000"/>
              </a:lnSpc>
              <a:spcBef>
                <a:spcPts val="0"/>
              </a:spcBef>
              <a:spcAft>
                <a:spcPts val="0"/>
              </a:spcAft>
              <a:buNone/>
              <a:defRPr sz="1000">
                <a:solidFill>
                  <a:srgbClr val="FFFFFF"/>
                </a:solidFill>
              </a:defRPr>
            </a:lvl3pPr>
            <a:lvl4pPr lvl="3" algn="r">
              <a:lnSpc>
                <a:spcPct val="100000"/>
              </a:lnSpc>
              <a:spcBef>
                <a:spcPts val="0"/>
              </a:spcBef>
              <a:spcAft>
                <a:spcPts val="0"/>
              </a:spcAft>
              <a:buNone/>
              <a:defRPr sz="1000">
                <a:solidFill>
                  <a:srgbClr val="FFFFFF"/>
                </a:solidFill>
              </a:defRPr>
            </a:lvl4pPr>
            <a:lvl5pPr lvl="4" algn="r">
              <a:lnSpc>
                <a:spcPct val="100000"/>
              </a:lnSpc>
              <a:spcBef>
                <a:spcPts val="0"/>
              </a:spcBef>
              <a:spcAft>
                <a:spcPts val="0"/>
              </a:spcAft>
              <a:buNone/>
              <a:defRPr sz="1000">
                <a:solidFill>
                  <a:srgbClr val="FFFFFF"/>
                </a:solidFill>
              </a:defRPr>
            </a:lvl5pPr>
            <a:lvl6pPr lvl="5" algn="r">
              <a:lnSpc>
                <a:spcPct val="100000"/>
              </a:lnSpc>
              <a:spcBef>
                <a:spcPts val="0"/>
              </a:spcBef>
              <a:spcAft>
                <a:spcPts val="0"/>
              </a:spcAft>
              <a:buNone/>
              <a:defRPr sz="1000">
                <a:solidFill>
                  <a:srgbClr val="FFFFFF"/>
                </a:solidFill>
              </a:defRPr>
            </a:lvl6pPr>
            <a:lvl7pPr lvl="6" algn="r">
              <a:lnSpc>
                <a:spcPct val="100000"/>
              </a:lnSpc>
              <a:spcBef>
                <a:spcPts val="0"/>
              </a:spcBef>
              <a:spcAft>
                <a:spcPts val="0"/>
              </a:spcAft>
              <a:buNone/>
              <a:defRPr sz="1000">
                <a:solidFill>
                  <a:srgbClr val="FFFFFF"/>
                </a:solidFill>
              </a:defRPr>
            </a:lvl7pPr>
            <a:lvl8pPr lvl="7" algn="r">
              <a:lnSpc>
                <a:spcPct val="100000"/>
              </a:lnSpc>
              <a:spcBef>
                <a:spcPts val="0"/>
              </a:spcBef>
              <a:spcAft>
                <a:spcPts val="0"/>
              </a:spcAft>
              <a:buNone/>
              <a:defRPr sz="1000">
                <a:solidFill>
                  <a:srgbClr val="FFFFFF"/>
                </a:solidFill>
              </a:defRPr>
            </a:lvl8pPr>
            <a:lvl9pPr lvl="8" algn="r">
              <a:lnSpc>
                <a:spcPct val="100000"/>
              </a:lnSpc>
              <a:spcBef>
                <a:spcPts val="0"/>
              </a:spcBef>
              <a:spcAft>
                <a:spcPts val="0"/>
              </a:spcAft>
              <a:buNone/>
              <a:defRPr sz="1000">
                <a:solidFill>
                  <a:srgbClr val="FFFFFF"/>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3">
  <p:cSld name="AUTOLAYOUT_7">
    <p:bg>
      <p:bgPr>
        <a:solidFill>
          <a:srgbClr val="FFFFFF"/>
        </a:solidFill>
      </p:bgPr>
    </p:bg>
    <p:spTree>
      <p:nvGrpSpPr>
        <p:cNvPr id="306" name="Shape 306"/>
        <p:cNvGrpSpPr/>
        <p:nvPr/>
      </p:nvGrpSpPr>
      <p:grpSpPr>
        <a:xfrm>
          <a:off x="0" y="0"/>
          <a:ext cx="0" cy="0"/>
          <a:chOff x="0" y="0"/>
          <a:chExt cx="0" cy="0"/>
        </a:xfrm>
      </p:grpSpPr>
      <p:sp>
        <p:nvSpPr>
          <p:cNvPr id="307" name="Shape 307"/>
          <p:cNvSpPr/>
          <p:nvPr/>
        </p:nvSpPr>
        <p:spPr>
          <a:xfrm>
            <a:off x="0" y="0"/>
            <a:ext cx="9144000" cy="5143500"/>
          </a:xfrm>
          <a:prstGeom prst="rect">
            <a:avLst/>
          </a:prstGeom>
          <a:solidFill>
            <a:srgbClr val="EAD1DC"/>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08" name="Shape 308"/>
          <p:cNvSpPr/>
          <p:nvPr/>
        </p:nvSpPr>
        <p:spPr>
          <a:xfrm>
            <a:off x="3047650" y="0"/>
            <a:ext cx="60963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09" name="Shape 309"/>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Bef>
                <a:spcPts val="0"/>
              </a:spcBef>
              <a:spcAft>
                <a:spcPts val="0"/>
              </a:spcAft>
              <a:buNone/>
              <a:defRPr sz="1000">
                <a:solidFill>
                  <a:srgbClr val="616161"/>
                </a:solidFill>
              </a:defRPr>
            </a:lvl1pPr>
            <a:lvl2pPr lvl="1" algn="r">
              <a:lnSpc>
                <a:spcPct val="100000"/>
              </a:lnSpc>
              <a:spcBef>
                <a:spcPts val="0"/>
              </a:spcBef>
              <a:spcAft>
                <a:spcPts val="0"/>
              </a:spcAft>
              <a:buNone/>
              <a:defRPr sz="1000">
                <a:solidFill>
                  <a:srgbClr val="616161"/>
                </a:solidFill>
              </a:defRPr>
            </a:lvl2pPr>
            <a:lvl3pPr lvl="2" algn="r">
              <a:lnSpc>
                <a:spcPct val="100000"/>
              </a:lnSpc>
              <a:spcBef>
                <a:spcPts val="0"/>
              </a:spcBef>
              <a:spcAft>
                <a:spcPts val="0"/>
              </a:spcAft>
              <a:buNone/>
              <a:defRPr sz="1000">
                <a:solidFill>
                  <a:srgbClr val="616161"/>
                </a:solidFill>
              </a:defRPr>
            </a:lvl3pPr>
            <a:lvl4pPr lvl="3" algn="r">
              <a:lnSpc>
                <a:spcPct val="100000"/>
              </a:lnSpc>
              <a:spcBef>
                <a:spcPts val="0"/>
              </a:spcBef>
              <a:spcAft>
                <a:spcPts val="0"/>
              </a:spcAft>
              <a:buNone/>
              <a:defRPr sz="1000">
                <a:solidFill>
                  <a:srgbClr val="616161"/>
                </a:solidFill>
              </a:defRPr>
            </a:lvl4pPr>
            <a:lvl5pPr lvl="4" algn="r">
              <a:lnSpc>
                <a:spcPct val="100000"/>
              </a:lnSpc>
              <a:spcBef>
                <a:spcPts val="0"/>
              </a:spcBef>
              <a:spcAft>
                <a:spcPts val="0"/>
              </a:spcAft>
              <a:buNone/>
              <a:defRPr sz="1000">
                <a:solidFill>
                  <a:srgbClr val="616161"/>
                </a:solidFill>
              </a:defRPr>
            </a:lvl5pPr>
            <a:lvl6pPr lvl="5" algn="r">
              <a:lnSpc>
                <a:spcPct val="100000"/>
              </a:lnSpc>
              <a:spcBef>
                <a:spcPts val="0"/>
              </a:spcBef>
              <a:spcAft>
                <a:spcPts val="0"/>
              </a:spcAft>
              <a:buNone/>
              <a:defRPr sz="1000">
                <a:solidFill>
                  <a:srgbClr val="616161"/>
                </a:solidFill>
              </a:defRPr>
            </a:lvl6pPr>
            <a:lvl7pPr lvl="6" algn="r">
              <a:lnSpc>
                <a:spcPct val="100000"/>
              </a:lnSpc>
              <a:spcBef>
                <a:spcPts val="0"/>
              </a:spcBef>
              <a:spcAft>
                <a:spcPts val="0"/>
              </a:spcAft>
              <a:buNone/>
              <a:defRPr sz="1000">
                <a:solidFill>
                  <a:srgbClr val="616161"/>
                </a:solidFill>
              </a:defRPr>
            </a:lvl7pPr>
            <a:lvl8pPr lvl="7" algn="r">
              <a:lnSpc>
                <a:spcPct val="100000"/>
              </a:lnSpc>
              <a:spcBef>
                <a:spcPts val="0"/>
              </a:spcBef>
              <a:spcAft>
                <a:spcPts val="0"/>
              </a:spcAft>
              <a:buNone/>
              <a:defRPr sz="1000">
                <a:solidFill>
                  <a:srgbClr val="616161"/>
                </a:solidFill>
              </a:defRPr>
            </a:lvl8pPr>
            <a:lvl9pPr lvl="8" algn="r">
              <a:lnSpc>
                <a:spcPct val="100000"/>
              </a:lnSpc>
              <a:spcBef>
                <a:spcPts val="0"/>
              </a:spcBef>
              <a:spcAft>
                <a:spcPts val="0"/>
              </a:spcAft>
              <a:buNone/>
              <a:defRPr sz="1000">
                <a:solidFill>
                  <a:srgbClr val="616161"/>
                </a:solidFill>
              </a:defRPr>
            </a:lvl9pPr>
          </a:lstStyle>
          <a:p>
            <a:pPr indent="0" lvl="0" marL="0">
              <a:spcBef>
                <a:spcPts val="0"/>
              </a:spcBef>
              <a:spcAft>
                <a:spcPts val="0"/>
              </a:spcAft>
              <a:buNone/>
            </a:pPr>
            <a:fld id="{00000000-1234-1234-1234-123412341234}" type="slidenum">
              <a:rPr lang="en"/>
              <a:t>‹#›</a:t>
            </a:fld>
            <a:endParaRPr/>
          </a:p>
        </p:txBody>
      </p:sp>
      <p:sp>
        <p:nvSpPr>
          <p:cNvPr id="310" name="Shape 310"/>
          <p:cNvSpPr txBox="1"/>
          <p:nvPr>
            <p:ph idx="1" type="body"/>
          </p:nvPr>
        </p:nvSpPr>
        <p:spPr>
          <a:xfrm>
            <a:off x="185350" y="632025"/>
            <a:ext cx="2683200" cy="3706500"/>
          </a:xfrm>
          <a:prstGeom prst="rect">
            <a:avLst/>
          </a:prstGeom>
          <a:noFill/>
        </p:spPr>
        <p:txBody>
          <a:bodyPr anchorCtr="0" anchor="t" bIns="91425" lIns="91425" spcFirstLastPara="1" rIns="91425" wrap="square" tIns="91425"/>
          <a:lstStyle>
            <a:lvl1pPr indent="-330200" lvl="0" marL="457200" algn="l">
              <a:lnSpc>
                <a:spcPct val="115000"/>
              </a:lnSpc>
              <a:spcBef>
                <a:spcPts val="0"/>
              </a:spcBef>
              <a:spcAft>
                <a:spcPts val="0"/>
              </a:spcAft>
              <a:buClr>
                <a:srgbClr val="FFFFFF"/>
              </a:buClr>
              <a:buSzPts val="1600"/>
              <a:buChar char="●"/>
              <a:defRPr sz="1600">
                <a:solidFill>
                  <a:srgbClr val="FFFFFF"/>
                </a:solidFill>
              </a:defRPr>
            </a:lvl1pPr>
            <a:lvl2pPr indent="-298450" lvl="1" marL="914400" algn="l">
              <a:lnSpc>
                <a:spcPct val="115000"/>
              </a:lnSpc>
              <a:spcBef>
                <a:spcPts val="1600"/>
              </a:spcBef>
              <a:spcAft>
                <a:spcPts val="0"/>
              </a:spcAft>
              <a:buClr>
                <a:srgbClr val="FFFFFF"/>
              </a:buClr>
              <a:buSzPts val="1100"/>
              <a:buChar char="○"/>
              <a:defRPr sz="1400">
                <a:solidFill>
                  <a:srgbClr val="FFFFFF"/>
                </a:solidFill>
              </a:defRPr>
            </a:lvl2pPr>
            <a:lvl3pPr indent="-298450" lvl="2" marL="1371600" algn="l">
              <a:lnSpc>
                <a:spcPct val="115000"/>
              </a:lnSpc>
              <a:spcBef>
                <a:spcPts val="1600"/>
              </a:spcBef>
              <a:spcAft>
                <a:spcPts val="0"/>
              </a:spcAft>
              <a:buClr>
                <a:srgbClr val="FFFFFF"/>
              </a:buClr>
              <a:buSzPts val="1100"/>
              <a:buChar char="■"/>
              <a:defRPr sz="1400">
                <a:solidFill>
                  <a:srgbClr val="FFFFFF"/>
                </a:solidFill>
              </a:defRPr>
            </a:lvl3pPr>
            <a:lvl4pPr indent="-298450" lvl="3" marL="1828800" algn="l">
              <a:lnSpc>
                <a:spcPct val="115000"/>
              </a:lnSpc>
              <a:spcBef>
                <a:spcPts val="1600"/>
              </a:spcBef>
              <a:spcAft>
                <a:spcPts val="0"/>
              </a:spcAft>
              <a:buClr>
                <a:srgbClr val="FFFFFF"/>
              </a:buClr>
              <a:buSzPts val="1100"/>
              <a:buChar char="●"/>
              <a:defRPr sz="1400">
                <a:solidFill>
                  <a:srgbClr val="FFFFFF"/>
                </a:solidFill>
              </a:defRPr>
            </a:lvl4pPr>
            <a:lvl5pPr indent="-298450" lvl="4" marL="2286000" algn="l">
              <a:lnSpc>
                <a:spcPct val="115000"/>
              </a:lnSpc>
              <a:spcBef>
                <a:spcPts val="1600"/>
              </a:spcBef>
              <a:spcAft>
                <a:spcPts val="0"/>
              </a:spcAft>
              <a:buClr>
                <a:srgbClr val="FFFFFF"/>
              </a:buClr>
              <a:buSzPts val="1100"/>
              <a:buChar char="○"/>
              <a:defRPr sz="1400">
                <a:solidFill>
                  <a:srgbClr val="FFFFFF"/>
                </a:solidFill>
              </a:defRPr>
            </a:lvl5pPr>
            <a:lvl6pPr indent="-298450" lvl="5" marL="2743200" algn="l">
              <a:lnSpc>
                <a:spcPct val="115000"/>
              </a:lnSpc>
              <a:spcBef>
                <a:spcPts val="1600"/>
              </a:spcBef>
              <a:spcAft>
                <a:spcPts val="0"/>
              </a:spcAft>
              <a:buClr>
                <a:srgbClr val="FFFFFF"/>
              </a:buClr>
              <a:buSzPts val="1100"/>
              <a:buChar char="■"/>
              <a:defRPr sz="1400">
                <a:solidFill>
                  <a:srgbClr val="FFFFFF"/>
                </a:solidFill>
              </a:defRPr>
            </a:lvl6pPr>
            <a:lvl7pPr indent="-298450" lvl="6" marL="3200400" algn="l">
              <a:lnSpc>
                <a:spcPct val="115000"/>
              </a:lnSpc>
              <a:spcBef>
                <a:spcPts val="1600"/>
              </a:spcBef>
              <a:spcAft>
                <a:spcPts val="0"/>
              </a:spcAft>
              <a:buClr>
                <a:srgbClr val="FFFFFF"/>
              </a:buClr>
              <a:buSzPts val="1100"/>
              <a:buChar char="●"/>
              <a:defRPr sz="1400">
                <a:solidFill>
                  <a:srgbClr val="FFFFFF"/>
                </a:solidFill>
              </a:defRPr>
            </a:lvl7pPr>
            <a:lvl8pPr indent="-298450" lvl="7" marL="3657600" algn="l">
              <a:lnSpc>
                <a:spcPct val="115000"/>
              </a:lnSpc>
              <a:spcBef>
                <a:spcPts val="1600"/>
              </a:spcBef>
              <a:spcAft>
                <a:spcPts val="0"/>
              </a:spcAft>
              <a:buClr>
                <a:srgbClr val="FFFFFF"/>
              </a:buClr>
              <a:buSzPts val="1100"/>
              <a:buChar char="○"/>
              <a:defRPr sz="1400">
                <a:solidFill>
                  <a:srgbClr val="FFFFFF"/>
                </a:solidFill>
              </a:defRPr>
            </a:lvl8pPr>
            <a:lvl9pPr indent="-298450" lvl="8" marL="4114800" algn="l">
              <a:lnSpc>
                <a:spcPct val="115000"/>
              </a:lnSpc>
              <a:spcBef>
                <a:spcPts val="1600"/>
              </a:spcBef>
              <a:spcAft>
                <a:spcPts val="1600"/>
              </a:spcAft>
              <a:buClr>
                <a:srgbClr val="FFFFFF"/>
              </a:buClr>
              <a:buSzPts val="1100"/>
              <a:buChar char="■"/>
              <a:defRPr sz="1400">
                <a:solidFill>
                  <a:srgbClr val="FFFFFF"/>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6">
  <p:cSld name="AUTOLAYOUT_9">
    <p:bg>
      <p:bgPr>
        <a:solidFill>
          <a:srgbClr val="FFFFFF"/>
        </a:solidFill>
      </p:bgPr>
    </p:bg>
    <p:spTree>
      <p:nvGrpSpPr>
        <p:cNvPr id="311" name="Shape 311"/>
        <p:cNvGrpSpPr/>
        <p:nvPr/>
      </p:nvGrpSpPr>
      <p:grpSpPr>
        <a:xfrm>
          <a:off x="0" y="0"/>
          <a:ext cx="0" cy="0"/>
          <a:chOff x="0" y="0"/>
          <a:chExt cx="0" cy="0"/>
        </a:xfrm>
      </p:grpSpPr>
      <p:sp>
        <p:nvSpPr>
          <p:cNvPr id="312" name="Shape 312"/>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13" name="Shape 313"/>
          <p:cNvSpPr/>
          <p:nvPr/>
        </p:nvSpPr>
        <p:spPr>
          <a:xfrm>
            <a:off x="0" y="25"/>
            <a:ext cx="4011000" cy="5143500"/>
          </a:xfrm>
          <a:prstGeom prst="rect">
            <a:avLst/>
          </a:prstGeom>
          <a:solidFill>
            <a:srgbClr val="EAD1DC"/>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14" name="Shape 314"/>
          <p:cNvSpPr txBox="1"/>
          <p:nvPr>
            <p:ph type="ctrTitle"/>
          </p:nvPr>
        </p:nvSpPr>
        <p:spPr>
          <a:xfrm>
            <a:off x="315175" y="318675"/>
            <a:ext cx="3224400" cy="3020400"/>
          </a:xfrm>
          <a:prstGeom prst="rect">
            <a:avLst/>
          </a:prstGeom>
          <a:noFill/>
        </p:spPr>
        <p:txBody>
          <a:bodyPr anchorCtr="0" anchor="t" bIns="91425" lIns="91425" spcFirstLastPara="1" rIns="91425" wrap="square" tIns="91425"/>
          <a:lstStyle>
            <a:lvl1pPr lvl="0" algn="l">
              <a:lnSpc>
                <a:spcPct val="100000"/>
              </a:lnSpc>
              <a:spcBef>
                <a:spcPts val="0"/>
              </a:spcBef>
              <a:spcAft>
                <a:spcPts val="0"/>
              </a:spcAft>
              <a:buClr>
                <a:schemeClr val="lt1"/>
              </a:buClr>
              <a:buSzPts val="3000"/>
              <a:buNone/>
              <a:defRPr sz="3000">
                <a:solidFill>
                  <a:schemeClr val="lt1"/>
                </a:solidFill>
              </a:defRPr>
            </a:lvl1pPr>
            <a:lvl2pPr lvl="1" algn="l">
              <a:lnSpc>
                <a:spcPct val="100000"/>
              </a:lnSpc>
              <a:spcBef>
                <a:spcPts val="0"/>
              </a:spcBef>
              <a:spcAft>
                <a:spcPts val="0"/>
              </a:spcAft>
              <a:buClr>
                <a:schemeClr val="lt1"/>
              </a:buClr>
              <a:buSzPts val="3000"/>
              <a:buNone/>
              <a:defRPr sz="3000">
                <a:solidFill>
                  <a:schemeClr val="lt1"/>
                </a:solidFill>
              </a:defRPr>
            </a:lvl2pPr>
            <a:lvl3pPr lvl="2" algn="l">
              <a:lnSpc>
                <a:spcPct val="100000"/>
              </a:lnSpc>
              <a:spcBef>
                <a:spcPts val="0"/>
              </a:spcBef>
              <a:spcAft>
                <a:spcPts val="0"/>
              </a:spcAft>
              <a:buClr>
                <a:schemeClr val="lt1"/>
              </a:buClr>
              <a:buSzPts val="3000"/>
              <a:buNone/>
              <a:defRPr sz="3000">
                <a:solidFill>
                  <a:schemeClr val="lt1"/>
                </a:solidFill>
              </a:defRPr>
            </a:lvl3pPr>
            <a:lvl4pPr lvl="3" algn="l">
              <a:lnSpc>
                <a:spcPct val="100000"/>
              </a:lnSpc>
              <a:spcBef>
                <a:spcPts val="0"/>
              </a:spcBef>
              <a:spcAft>
                <a:spcPts val="0"/>
              </a:spcAft>
              <a:buClr>
                <a:schemeClr val="lt1"/>
              </a:buClr>
              <a:buSzPts val="3000"/>
              <a:buNone/>
              <a:defRPr sz="3000">
                <a:solidFill>
                  <a:schemeClr val="lt1"/>
                </a:solidFill>
              </a:defRPr>
            </a:lvl4pPr>
            <a:lvl5pPr lvl="4" algn="l">
              <a:lnSpc>
                <a:spcPct val="100000"/>
              </a:lnSpc>
              <a:spcBef>
                <a:spcPts val="0"/>
              </a:spcBef>
              <a:spcAft>
                <a:spcPts val="0"/>
              </a:spcAft>
              <a:buClr>
                <a:schemeClr val="lt1"/>
              </a:buClr>
              <a:buSzPts val="3000"/>
              <a:buNone/>
              <a:defRPr sz="3000">
                <a:solidFill>
                  <a:schemeClr val="lt1"/>
                </a:solidFill>
              </a:defRPr>
            </a:lvl5pPr>
            <a:lvl6pPr lvl="5" algn="l">
              <a:lnSpc>
                <a:spcPct val="100000"/>
              </a:lnSpc>
              <a:spcBef>
                <a:spcPts val="0"/>
              </a:spcBef>
              <a:spcAft>
                <a:spcPts val="0"/>
              </a:spcAft>
              <a:buClr>
                <a:schemeClr val="lt1"/>
              </a:buClr>
              <a:buSzPts val="3000"/>
              <a:buNone/>
              <a:defRPr sz="3000">
                <a:solidFill>
                  <a:schemeClr val="lt1"/>
                </a:solidFill>
              </a:defRPr>
            </a:lvl6pPr>
            <a:lvl7pPr lvl="6" algn="l">
              <a:lnSpc>
                <a:spcPct val="100000"/>
              </a:lnSpc>
              <a:spcBef>
                <a:spcPts val="0"/>
              </a:spcBef>
              <a:spcAft>
                <a:spcPts val="0"/>
              </a:spcAft>
              <a:buClr>
                <a:schemeClr val="lt1"/>
              </a:buClr>
              <a:buSzPts val="3000"/>
              <a:buNone/>
              <a:defRPr sz="3000">
                <a:solidFill>
                  <a:schemeClr val="lt1"/>
                </a:solidFill>
              </a:defRPr>
            </a:lvl7pPr>
            <a:lvl8pPr lvl="7" algn="l">
              <a:lnSpc>
                <a:spcPct val="100000"/>
              </a:lnSpc>
              <a:spcBef>
                <a:spcPts val="0"/>
              </a:spcBef>
              <a:spcAft>
                <a:spcPts val="0"/>
              </a:spcAft>
              <a:buClr>
                <a:schemeClr val="lt1"/>
              </a:buClr>
              <a:buSzPts val="3000"/>
              <a:buNone/>
              <a:defRPr sz="3000">
                <a:solidFill>
                  <a:schemeClr val="lt1"/>
                </a:solidFill>
              </a:defRPr>
            </a:lvl8pPr>
            <a:lvl9pPr lvl="8" algn="l">
              <a:lnSpc>
                <a:spcPct val="100000"/>
              </a:lnSpc>
              <a:spcBef>
                <a:spcPts val="0"/>
              </a:spcBef>
              <a:spcAft>
                <a:spcPts val="0"/>
              </a:spcAft>
              <a:buClr>
                <a:schemeClr val="lt1"/>
              </a:buClr>
              <a:buSzPts val="3000"/>
              <a:buNone/>
              <a:defRPr sz="3000">
                <a:solidFill>
                  <a:schemeClr val="lt1"/>
                </a:solidFill>
              </a:defRPr>
            </a:lvl9pPr>
          </a:lstStyle>
          <a:p/>
        </p:txBody>
      </p:sp>
      <p:sp>
        <p:nvSpPr>
          <p:cNvPr id="315" name="Shape 315"/>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Bef>
                <a:spcPts val="0"/>
              </a:spcBef>
              <a:spcAft>
                <a:spcPts val="0"/>
              </a:spcAft>
              <a:buNone/>
              <a:defRPr sz="1000">
                <a:solidFill>
                  <a:srgbClr val="EAD1DC"/>
                </a:solidFill>
              </a:defRPr>
            </a:lvl1pPr>
            <a:lvl2pPr lvl="1" algn="r">
              <a:lnSpc>
                <a:spcPct val="100000"/>
              </a:lnSpc>
              <a:spcBef>
                <a:spcPts val="0"/>
              </a:spcBef>
              <a:spcAft>
                <a:spcPts val="0"/>
              </a:spcAft>
              <a:buNone/>
              <a:defRPr sz="1000">
                <a:solidFill>
                  <a:srgbClr val="EAD1DC"/>
                </a:solidFill>
              </a:defRPr>
            </a:lvl2pPr>
            <a:lvl3pPr lvl="2" algn="r">
              <a:lnSpc>
                <a:spcPct val="100000"/>
              </a:lnSpc>
              <a:spcBef>
                <a:spcPts val="0"/>
              </a:spcBef>
              <a:spcAft>
                <a:spcPts val="0"/>
              </a:spcAft>
              <a:buNone/>
              <a:defRPr sz="1000">
                <a:solidFill>
                  <a:srgbClr val="EAD1DC"/>
                </a:solidFill>
              </a:defRPr>
            </a:lvl3pPr>
            <a:lvl4pPr lvl="3" algn="r">
              <a:lnSpc>
                <a:spcPct val="100000"/>
              </a:lnSpc>
              <a:spcBef>
                <a:spcPts val="0"/>
              </a:spcBef>
              <a:spcAft>
                <a:spcPts val="0"/>
              </a:spcAft>
              <a:buNone/>
              <a:defRPr sz="1000">
                <a:solidFill>
                  <a:srgbClr val="EAD1DC"/>
                </a:solidFill>
              </a:defRPr>
            </a:lvl4pPr>
            <a:lvl5pPr lvl="4" algn="r">
              <a:lnSpc>
                <a:spcPct val="100000"/>
              </a:lnSpc>
              <a:spcBef>
                <a:spcPts val="0"/>
              </a:spcBef>
              <a:spcAft>
                <a:spcPts val="0"/>
              </a:spcAft>
              <a:buNone/>
              <a:defRPr sz="1000">
                <a:solidFill>
                  <a:srgbClr val="EAD1DC"/>
                </a:solidFill>
              </a:defRPr>
            </a:lvl5pPr>
            <a:lvl6pPr lvl="5" algn="r">
              <a:lnSpc>
                <a:spcPct val="100000"/>
              </a:lnSpc>
              <a:spcBef>
                <a:spcPts val="0"/>
              </a:spcBef>
              <a:spcAft>
                <a:spcPts val="0"/>
              </a:spcAft>
              <a:buNone/>
              <a:defRPr sz="1000">
                <a:solidFill>
                  <a:srgbClr val="EAD1DC"/>
                </a:solidFill>
              </a:defRPr>
            </a:lvl6pPr>
            <a:lvl7pPr lvl="6" algn="r">
              <a:lnSpc>
                <a:spcPct val="100000"/>
              </a:lnSpc>
              <a:spcBef>
                <a:spcPts val="0"/>
              </a:spcBef>
              <a:spcAft>
                <a:spcPts val="0"/>
              </a:spcAft>
              <a:buNone/>
              <a:defRPr sz="1000">
                <a:solidFill>
                  <a:srgbClr val="EAD1DC"/>
                </a:solidFill>
              </a:defRPr>
            </a:lvl7pPr>
            <a:lvl8pPr lvl="7" algn="r">
              <a:lnSpc>
                <a:spcPct val="100000"/>
              </a:lnSpc>
              <a:spcBef>
                <a:spcPts val="0"/>
              </a:spcBef>
              <a:spcAft>
                <a:spcPts val="0"/>
              </a:spcAft>
              <a:buNone/>
              <a:defRPr sz="1000">
                <a:solidFill>
                  <a:srgbClr val="EAD1DC"/>
                </a:solidFill>
              </a:defRPr>
            </a:lvl8pPr>
            <a:lvl9pPr lvl="8" algn="r">
              <a:lnSpc>
                <a:spcPct val="100000"/>
              </a:lnSpc>
              <a:spcBef>
                <a:spcPts val="0"/>
              </a:spcBef>
              <a:spcAft>
                <a:spcPts val="0"/>
              </a:spcAft>
              <a:buNone/>
              <a:defRPr sz="1000">
                <a:solidFill>
                  <a:srgbClr val="EAD1DC"/>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accent3"/>
        </a:solidFill>
      </p:bgPr>
    </p:bg>
    <p:spTree>
      <p:nvGrpSpPr>
        <p:cNvPr id="37" name="Shape 37"/>
        <p:cNvGrpSpPr/>
        <p:nvPr/>
      </p:nvGrpSpPr>
      <p:grpSpPr>
        <a:xfrm>
          <a:off x="0" y="0"/>
          <a:ext cx="0" cy="0"/>
          <a:chOff x="0" y="0"/>
          <a:chExt cx="0" cy="0"/>
        </a:xfrm>
      </p:grpSpPr>
      <p:sp>
        <p:nvSpPr>
          <p:cNvPr id="38" name="Shape 38"/>
          <p:cNvSpPr/>
          <p:nvPr/>
        </p:nvSpPr>
        <p:spPr>
          <a:xfrm flipH="1">
            <a:off x="4757100" y="2309400"/>
            <a:ext cx="4386900" cy="2834100"/>
          </a:xfrm>
          <a:prstGeom prst="rtTriangle">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39" name="Shape 39"/>
          <p:cNvGrpSpPr/>
          <p:nvPr/>
        </p:nvGrpSpPr>
        <p:grpSpPr>
          <a:xfrm>
            <a:off x="5594191" y="3961115"/>
            <a:ext cx="2910145" cy="1182340"/>
            <a:chOff x="6917201" y="0"/>
            <a:chExt cx="2227777" cy="863400"/>
          </a:xfrm>
        </p:grpSpPr>
        <p:sp>
          <p:nvSpPr>
            <p:cNvPr id="40" name="Shape 40"/>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1" name="Shape 41"/>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2" name="Shape 42"/>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43" name="Shape 43"/>
          <p:cNvGrpSpPr/>
          <p:nvPr/>
        </p:nvGrpSpPr>
        <p:grpSpPr>
          <a:xfrm>
            <a:off x="199149" y="2"/>
            <a:ext cx="2795414" cy="1083308"/>
            <a:chOff x="6917201" y="0"/>
            <a:chExt cx="2227777" cy="863400"/>
          </a:xfrm>
        </p:grpSpPr>
        <p:sp>
          <p:nvSpPr>
            <p:cNvPr id="44" name="Shape 44"/>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5" name="Shape 45"/>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6" name="Shape 46"/>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47" name="Shape 47"/>
          <p:cNvSpPr txBox="1"/>
          <p:nvPr>
            <p:ph type="title"/>
          </p:nvPr>
        </p:nvSpPr>
        <p:spPr>
          <a:xfrm>
            <a:off x="1888684" y="1746100"/>
            <a:ext cx="5377500" cy="1646100"/>
          </a:xfrm>
          <a:prstGeom prst="rect">
            <a:avLst/>
          </a:prstGeom>
        </p:spPr>
        <p:txBody>
          <a:bodyPr anchorCtr="0" anchor="ctr" bIns="91425" lIns="91425" spcFirstLastPara="1" rIns="91425" wrap="square" tIns="91425"/>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p:txBody>
      </p:sp>
      <p:sp>
        <p:nvSpPr>
          <p:cNvPr id="48" name="Shape 48"/>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bg>
      <p:bgPr>
        <a:solidFill>
          <a:schemeClr val="dk2"/>
        </a:solidFill>
      </p:bgPr>
    </p:bg>
    <p:spTree>
      <p:nvGrpSpPr>
        <p:cNvPr id="49" name="Shape 49"/>
        <p:cNvGrpSpPr/>
        <p:nvPr/>
      </p:nvGrpSpPr>
      <p:grpSpPr>
        <a:xfrm>
          <a:off x="0" y="0"/>
          <a:ext cx="0" cy="0"/>
          <a:chOff x="0" y="0"/>
          <a:chExt cx="0" cy="0"/>
        </a:xfrm>
      </p:grpSpPr>
      <p:sp>
        <p:nvSpPr>
          <p:cNvPr id="50" name="Shape 50"/>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1" name="Shape 51"/>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2" name="Shape 52"/>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3" name="Shape 53"/>
          <p:cNvSpPr txBox="1"/>
          <p:nvPr>
            <p:ph type="title"/>
          </p:nvPr>
        </p:nvSpPr>
        <p:spPr>
          <a:xfrm>
            <a:off x="819150" y="845600"/>
            <a:ext cx="7505700" cy="954600"/>
          </a:xfrm>
          <a:prstGeom prst="rect">
            <a:avLst/>
          </a:prstGeom>
        </p:spPr>
        <p:txBody>
          <a:bodyPr anchorCtr="0" anchor="t" bIns="91425" lIns="91425" spcFirstLastPara="1" rIns="91425" wrap="square" tIns="91425"/>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54" name="Shape 54"/>
          <p:cNvSpPr txBox="1"/>
          <p:nvPr>
            <p:ph idx="1" type="body"/>
          </p:nvPr>
        </p:nvSpPr>
        <p:spPr>
          <a:xfrm>
            <a:off x="819150" y="1990725"/>
            <a:ext cx="7505700" cy="24480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5" name="Shape 55"/>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bg>
      <p:bgPr>
        <a:solidFill>
          <a:schemeClr val="dk2"/>
        </a:solidFill>
      </p:bgPr>
    </p:bg>
    <p:spTree>
      <p:nvGrpSpPr>
        <p:cNvPr id="56" name="Shape 56"/>
        <p:cNvGrpSpPr/>
        <p:nvPr/>
      </p:nvGrpSpPr>
      <p:grpSpPr>
        <a:xfrm>
          <a:off x="0" y="0"/>
          <a:ext cx="0" cy="0"/>
          <a:chOff x="0" y="0"/>
          <a:chExt cx="0" cy="0"/>
        </a:xfrm>
      </p:grpSpPr>
      <p:sp>
        <p:nvSpPr>
          <p:cNvPr id="57" name="Shape 57"/>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8" name="Shape 58"/>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9" name="Shape 59"/>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0" name="Shape 60"/>
          <p:cNvSpPr txBox="1"/>
          <p:nvPr>
            <p:ph type="title"/>
          </p:nvPr>
        </p:nvSpPr>
        <p:spPr>
          <a:xfrm>
            <a:off x="819150" y="845600"/>
            <a:ext cx="7505700" cy="954600"/>
          </a:xfrm>
          <a:prstGeom prst="rect">
            <a:avLst/>
          </a:prstGeom>
        </p:spPr>
        <p:txBody>
          <a:bodyPr anchorCtr="0" anchor="t" bIns="91425" lIns="91425" spcFirstLastPara="1" rIns="91425" wrap="square" tIns="91425"/>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1" name="Shape 61"/>
          <p:cNvSpPr txBox="1"/>
          <p:nvPr>
            <p:ph idx="1" type="body"/>
          </p:nvPr>
        </p:nvSpPr>
        <p:spPr>
          <a:xfrm>
            <a:off x="819150" y="1990725"/>
            <a:ext cx="3686100" cy="24480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2" name="Shape 62"/>
          <p:cNvSpPr txBox="1"/>
          <p:nvPr>
            <p:ph idx="2" type="body"/>
          </p:nvPr>
        </p:nvSpPr>
        <p:spPr>
          <a:xfrm>
            <a:off x="4638675" y="1990725"/>
            <a:ext cx="3686100" cy="24480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3" name="Shape 63"/>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bg>
      <p:bgPr>
        <a:solidFill>
          <a:schemeClr val="dk2"/>
        </a:solidFill>
      </p:bgPr>
    </p:bg>
    <p:spTree>
      <p:nvGrpSpPr>
        <p:cNvPr id="64" name="Shape 64"/>
        <p:cNvGrpSpPr/>
        <p:nvPr/>
      </p:nvGrpSpPr>
      <p:grpSpPr>
        <a:xfrm>
          <a:off x="0" y="0"/>
          <a:ext cx="0" cy="0"/>
          <a:chOff x="0" y="0"/>
          <a:chExt cx="0" cy="0"/>
        </a:xfrm>
      </p:grpSpPr>
      <p:sp>
        <p:nvSpPr>
          <p:cNvPr id="65" name="Shape 65"/>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6" name="Shape 66"/>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7" name="Shape 67"/>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8" name="Shape 68"/>
          <p:cNvSpPr txBox="1"/>
          <p:nvPr>
            <p:ph type="title"/>
          </p:nvPr>
        </p:nvSpPr>
        <p:spPr>
          <a:xfrm>
            <a:off x="819150" y="845600"/>
            <a:ext cx="7505700" cy="954600"/>
          </a:xfrm>
          <a:prstGeom prst="rect">
            <a:avLst/>
          </a:prstGeom>
        </p:spPr>
        <p:txBody>
          <a:bodyPr anchorCtr="0" anchor="t" bIns="91425" lIns="91425" spcFirstLastPara="1" rIns="91425" wrap="square" tIns="91425"/>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9" name="Shape 69"/>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bg>
      <p:bgPr>
        <a:solidFill>
          <a:schemeClr val="accent3"/>
        </a:solidFill>
      </p:bgPr>
    </p:bg>
    <p:spTree>
      <p:nvGrpSpPr>
        <p:cNvPr id="70" name="Shape 70"/>
        <p:cNvGrpSpPr/>
        <p:nvPr/>
      </p:nvGrpSpPr>
      <p:grpSpPr>
        <a:xfrm>
          <a:off x="0" y="0"/>
          <a:ext cx="0" cy="0"/>
          <a:chOff x="0" y="0"/>
          <a:chExt cx="0" cy="0"/>
        </a:xfrm>
      </p:grpSpPr>
      <p:sp>
        <p:nvSpPr>
          <p:cNvPr id="71" name="Shape 71"/>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2" name="Shape 72"/>
          <p:cNvSpPr/>
          <p:nvPr/>
        </p:nvSpPr>
        <p:spPr>
          <a:xfrm>
            <a:off x="31" y="2824500"/>
            <a:ext cx="7370400" cy="2319000"/>
          </a:xfrm>
          <a:prstGeom prst="rtTriangle">
            <a:avLst/>
          </a:pr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3" name="Shape 73"/>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4" name="Shape 74"/>
          <p:cNvSpPr txBox="1"/>
          <p:nvPr>
            <p:ph type="title"/>
          </p:nvPr>
        </p:nvSpPr>
        <p:spPr>
          <a:xfrm>
            <a:off x="819150" y="845600"/>
            <a:ext cx="3709200" cy="1383000"/>
          </a:xfrm>
          <a:prstGeom prst="rect">
            <a:avLst/>
          </a:prstGeom>
        </p:spPr>
        <p:txBody>
          <a:bodyPr anchorCtr="0" anchor="t" bIns="91425" lIns="91425" spcFirstLastPara="1" rIns="91425" wrap="square" tIns="91425"/>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75" name="Shape 75"/>
          <p:cNvSpPr txBox="1"/>
          <p:nvPr>
            <p:ph idx="1" type="body"/>
          </p:nvPr>
        </p:nvSpPr>
        <p:spPr>
          <a:xfrm>
            <a:off x="830700" y="2319050"/>
            <a:ext cx="3709200" cy="21198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76" name="Shape 76"/>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1"/>
        </a:solidFill>
      </p:bgPr>
    </p:bg>
    <p:spTree>
      <p:nvGrpSpPr>
        <p:cNvPr id="77" name="Shape 77"/>
        <p:cNvGrpSpPr/>
        <p:nvPr/>
      </p:nvGrpSpPr>
      <p:grpSpPr>
        <a:xfrm>
          <a:off x="0" y="0"/>
          <a:ext cx="0" cy="0"/>
          <a:chOff x="0" y="0"/>
          <a:chExt cx="0" cy="0"/>
        </a:xfrm>
      </p:grpSpPr>
      <p:sp>
        <p:nvSpPr>
          <p:cNvPr id="78" name="Shape 78"/>
          <p:cNvSpPr/>
          <p:nvPr/>
        </p:nvSpPr>
        <p:spPr>
          <a:xfrm>
            <a:off x="0" y="2823144"/>
            <a:ext cx="7369200" cy="2316900"/>
          </a:xfrm>
          <a:prstGeom prst="rtTriangle">
            <a:avLst/>
          </a:prstGeom>
          <a:solidFill>
            <a:schemeClr val="accent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9" name="Shape 79"/>
          <p:cNvSpPr/>
          <p:nvPr/>
        </p:nvSpPr>
        <p:spPr>
          <a:xfrm flipH="1">
            <a:off x="3583210" y="1554113"/>
            <a:ext cx="5560500" cy="3589500"/>
          </a:xfrm>
          <a:prstGeom prst="rtTriangle">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80" name="Shape 80"/>
          <p:cNvGrpSpPr/>
          <p:nvPr/>
        </p:nvGrpSpPr>
        <p:grpSpPr>
          <a:xfrm>
            <a:off x="255991" y="-118"/>
            <a:ext cx="2251347" cy="1043408"/>
            <a:chOff x="3961956" y="4383950"/>
            <a:chExt cx="1160548" cy="548700"/>
          </a:xfrm>
        </p:grpSpPr>
        <p:sp>
          <p:nvSpPr>
            <p:cNvPr id="81" name="Shape 81"/>
            <p:cNvSpPr/>
            <p:nvPr/>
          </p:nvSpPr>
          <p:spPr>
            <a:xfrm>
              <a:off x="4224904"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2" name="Shape 82"/>
            <p:cNvSpPr/>
            <p:nvPr/>
          </p:nvSpPr>
          <p:spPr>
            <a:xfrm>
              <a:off x="4093430"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3" name="Shape 83"/>
            <p:cNvSpPr/>
            <p:nvPr/>
          </p:nvSpPr>
          <p:spPr>
            <a:xfrm>
              <a:off x="3961956"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84" name="Shape 84"/>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85" name="Shape 85"/>
          <p:cNvGrpSpPr/>
          <p:nvPr/>
        </p:nvGrpSpPr>
        <p:grpSpPr>
          <a:xfrm>
            <a:off x="34934" y="4522125"/>
            <a:ext cx="1593306" cy="617072"/>
            <a:chOff x="6917201" y="0"/>
            <a:chExt cx="2227777" cy="863400"/>
          </a:xfrm>
        </p:grpSpPr>
        <p:sp>
          <p:nvSpPr>
            <p:cNvPr id="86" name="Shape 86"/>
            <p:cNvSpPr/>
            <p:nvPr/>
          </p:nvSpPr>
          <p:spPr>
            <a:xfrm>
              <a:off x="7641677"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7" name="Shape 87"/>
            <p:cNvSpPr/>
            <p:nvPr/>
          </p:nvSpPr>
          <p:spPr>
            <a:xfrm>
              <a:off x="7279439"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8" name="Shape 88"/>
            <p:cNvSpPr/>
            <p:nvPr/>
          </p:nvSpPr>
          <p:spPr>
            <a:xfrm>
              <a:off x="6917201"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89" name="Shape 89"/>
          <p:cNvGrpSpPr/>
          <p:nvPr/>
        </p:nvGrpSpPr>
        <p:grpSpPr>
          <a:xfrm>
            <a:off x="5886353" y="1243"/>
            <a:ext cx="3257455" cy="1261514"/>
            <a:chOff x="6917201" y="0"/>
            <a:chExt cx="2227777" cy="863400"/>
          </a:xfrm>
        </p:grpSpPr>
        <p:sp>
          <p:nvSpPr>
            <p:cNvPr id="90" name="Shape 90"/>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91" name="Shape 91"/>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92" name="Shape 92"/>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93" name="Shape 93"/>
          <p:cNvSpPr txBox="1"/>
          <p:nvPr>
            <p:ph type="title"/>
          </p:nvPr>
        </p:nvSpPr>
        <p:spPr>
          <a:xfrm>
            <a:off x="1393929" y="1301146"/>
            <a:ext cx="6366900" cy="2539200"/>
          </a:xfrm>
          <a:prstGeom prst="rect">
            <a:avLst/>
          </a:prstGeom>
        </p:spPr>
        <p:txBody>
          <a:bodyPr anchorCtr="0" anchor="ctr" bIns="91425" lIns="91425" spcFirstLastPara="1" rIns="91425" wrap="square" tIns="91425"/>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p:txBody>
      </p:sp>
      <p:sp>
        <p:nvSpPr>
          <p:cNvPr id="94" name="Shape 94"/>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bg>
      <p:bgPr>
        <a:solidFill>
          <a:schemeClr val="dk2"/>
        </a:solidFill>
      </p:bgPr>
    </p:bg>
    <p:spTree>
      <p:nvGrpSpPr>
        <p:cNvPr id="95" name="Shape 95"/>
        <p:cNvGrpSpPr/>
        <p:nvPr/>
      </p:nvGrpSpPr>
      <p:grpSpPr>
        <a:xfrm>
          <a:off x="0" y="0"/>
          <a:ext cx="0" cy="0"/>
          <a:chOff x="0" y="0"/>
          <a:chExt cx="0" cy="0"/>
        </a:xfrm>
      </p:grpSpPr>
      <p:sp>
        <p:nvSpPr>
          <p:cNvPr id="96" name="Shape 96"/>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97" name="Shape 97"/>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98" name="Shape 98"/>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99" name="Shape 99"/>
          <p:cNvSpPr txBox="1"/>
          <p:nvPr>
            <p:ph type="title"/>
          </p:nvPr>
        </p:nvSpPr>
        <p:spPr>
          <a:xfrm>
            <a:off x="819150" y="845600"/>
            <a:ext cx="6424200" cy="705000"/>
          </a:xfrm>
          <a:prstGeom prst="rect">
            <a:avLst/>
          </a:prstGeom>
        </p:spPr>
        <p:txBody>
          <a:bodyPr anchorCtr="0" anchor="t" bIns="91425" lIns="91425" spcFirstLastPara="1" rIns="91425" wrap="square" tIns="91425"/>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00" name="Shape 100"/>
          <p:cNvSpPr txBox="1"/>
          <p:nvPr>
            <p:ph idx="1" type="subTitle"/>
          </p:nvPr>
        </p:nvSpPr>
        <p:spPr>
          <a:xfrm>
            <a:off x="819150" y="1550700"/>
            <a:ext cx="5859900" cy="393600"/>
          </a:xfrm>
          <a:prstGeom prst="rect">
            <a:avLst/>
          </a:prstGeom>
        </p:spPr>
        <p:txBody>
          <a:bodyPr anchorCtr="0" anchor="t" bIns="91425" lIns="91425" spcFirstLastPara="1" rIns="91425" wrap="square" tIns="91425"/>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p:txBody>
      </p:sp>
      <p:sp>
        <p:nvSpPr>
          <p:cNvPr id="101" name="Shape 101"/>
          <p:cNvSpPr txBox="1"/>
          <p:nvPr>
            <p:ph idx="2" type="body"/>
          </p:nvPr>
        </p:nvSpPr>
        <p:spPr>
          <a:xfrm>
            <a:off x="819150" y="2467050"/>
            <a:ext cx="5859900" cy="20955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02" name="Shape 102"/>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bg>
      <p:bgPr>
        <a:solidFill>
          <a:schemeClr val="accent1"/>
        </a:solidFill>
      </p:bgPr>
    </p:bg>
    <p:spTree>
      <p:nvGrpSpPr>
        <p:cNvPr id="103" name="Shape 103"/>
        <p:cNvGrpSpPr/>
        <p:nvPr/>
      </p:nvGrpSpPr>
      <p:grpSpPr>
        <a:xfrm>
          <a:off x="0" y="0"/>
          <a:ext cx="0" cy="0"/>
          <a:chOff x="0" y="0"/>
          <a:chExt cx="0" cy="0"/>
        </a:xfrm>
      </p:grpSpPr>
      <p:sp>
        <p:nvSpPr>
          <p:cNvPr id="104" name="Shape 104"/>
          <p:cNvSpPr/>
          <p:nvPr/>
        </p:nvSpPr>
        <p:spPr>
          <a:xfrm>
            <a:off x="31" y="2824500"/>
            <a:ext cx="7370400" cy="2319000"/>
          </a:xfrm>
          <a:prstGeom prst="rtTriangle">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05" name="Shape 105"/>
          <p:cNvSpPr/>
          <p:nvPr/>
        </p:nvSpPr>
        <p:spPr>
          <a:xfrm flipH="1">
            <a:off x="3582600" y="1550700"/>
            <a:ext cx="5561400" cy="3592800"/>
          </a:xfrm>
          <a:prstGeom prst="rtTriangle">
            <a:avLst/>
          </a:pr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06" name="Shape 106"/>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07" name="Shape 107"/>
          <p:cNvSpPr txBox="1"/>
          <p:nvPr>
            <p:ph idx="1" type="body"/>
          </p:nvPr>
        </p:nvSpPr>
        <p:spPr>
          <a:xfrm>
            <a:off x="328025" y="4163500"/>
            <a:ext cx="7415100" cy="605100"/>
          </a:xfrm>
          <a:prstGeom prst="rect">
            <a:avLst/>
          </a:prstGeom>
        </p:spPr>
        <p:txBody>
          <a:bodyPr anchorCtr="0" anchor="b" bIns="91425" lIns="91425" spcFirstLastPara="1" rIns="91425" wrap="square" tIns="91425"/>
          <a:lstStyle>
            <a:lvl1pPr indent="-228600" lvl="0" marL="457200">
              <a:lnSpc>
                <a:spcPct val="100000"/>
              </a:lnSpc>
              <a:spcBef>
                <a:spcPts val="0"/>
              </a:spcBef>
              <a:spcAft>
                <a:spcPts val="0"/>
              </a:spcAft>
              <a:buSzPts val="1300"/>
              <a:buNone/>
              <a:defRPr/>
            </a:lvl1pPr>
          </a:lstStyle>
          <a:p/>
        </p:txBody>
      </p:sp>
      <p:sp>
        <p:nvSpPr>
          <p:cNvPr id="108" name="Shape 108"/>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2.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hift">
    <p:bg>
      <p:bgPr>
        <a:solidFill>
          <a:schemeClr val="dk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p:txBody>
      </p:sp>
      <p:sp>
        <p:nvSpPr>
          <p:cNvPr id="7" name="Shape 7"/>
          <p:cNvSpPr txBox="1"/>
          <p:nvPr>
            <p:ph idx="1" type="body"/>
          </p:nvPr>
        </p:nvSpPr>
        <p:spPr>
          <a:xfrm>
            <a:off x="311700" y="1152475"/>
            <a:ext cx="8520600" cy="3391200"/>
          </a:xfrm>
          <a:prstGeom prst="rect">
            <a:avLst/>
          </a:prstGeom>
          <a:noFill/>
          <a:ln>
            <a:noFill/>
          </a:ln>
        </p:spPr>
        <p:txBody>
          <a:bodyPr anchorCtr="0" anchor="t" bIns="91425" lIns="91425" spcFirstLastPara="1" rIns="91425" wrap="square" tIns="91425"/>
          <a:lstStyle>
            <a:lvl1pPr indent="-311150" lvl="0" marL="45720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indent="-298450" lvl="1" marL="9144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indent="-298450" lvl="2" marL="13716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indent="-298450" lvl="3" marL="18288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indent="-298450" lvl="4" marL="22860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indent="-298450" lvl="5" marL="27432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indent="-298450" lvl="6" marL="32004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indent="-298450" lvl="7" marL="36576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indent="-298450" lvl="8" marL="411480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p:txBody>
      </p:sp>
      <p:sp>
        <p:nvSpPr>
          <p:cNvPr id="8" name="Shape 8"/>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Autofit/>
          </a:bodyPr>
          <a:lstStyle>
            <a:lvl1pPr lvl="0" algn="r">
              <a:spcBef>
                <a:spcPts val="0"/>
              </a:spcBef>
              <a:buNone/>
              <a:defRPr sz="1000">
                <a:solidFill>
                  <a:schemeClr val="dk2"/>
                </a:solidFill>
                <a:latin typeface="Nunito"/>
                <a:ea typeface="Nunito"/>
                <a:cs typeface="Nunito"/>
                <a:sym typeface="Nunito"/>
              </a:defRPr>
            </a:lvl1pPr>
            <a:lvl2pPr lvl="1" algn="r">
              <a:spcBef>
                <a:spcPts val="0"/>
              </a:spcBef>
              <a:buNone/>
              <a:defRPr sz="1000">
                <a:solidFill>
                  <a:schemeClr val="dk2"/>
                </a:solidFill>
                <a:latin typeface="Nunito"/>
                <a:ea typeface="Nunito"/>
                <a:cs typeface="Nunito"/>
                <a:sym typeface="Nunito"/>
              </a:defRPr>
            </a:lvl2pPr>
            <a:lvl3pPr lvl="2" algn="r">
              <a:spcBef>
                <a:spcPts val="0"/>
              </a:spcBef>
              <a:buNone/>
              <a:defRPr sz="1000">
                <a:solidFill>
                  <a:schemeClr val="dk2"/>
                </a:solidFill>
                <a:latin typeface="Nunito"/>
                <a:ea typeface="Nunito"/>
                <a:cs typeface="Nunito"/>
                <a:sym typeface="Nunito"/>
              </a:defRPr>
            </a:lvl3pPr>
            <a:lvl4pPr lvl="3" algn="r">
              <a:spcBef>
                <a:spcPts val="0"/>
              </a:spcBef>
              <a:buNone/>
              <a:defRPr sz="1000">
                <a:solidFill>
                  <a:schemeClr val="dk2"/>
                </a:solidFill>
                <a:latin typeface="Nunito"/>
                <a:ea typeface="Nunito"/>
                <a:cs typeface="Nunito"/>
                <a:sym typeface="Nunito"/>
              </a:defRPr>
            </a:lvl4pPr>
            <a:lvl5pPr lvl="4" algn="r">
              <a:spcBef>
                <a:spcPts val="0"/>
              </a:spcBef>
              <a:buNone/>
              <a:defRPr sz="1000">
                <a:solidFill>
                  <a:schemeClr val="dk2"/>
                </a:solidFill>
                <a:latin typeface="Nunito"/>
                <a:ea typeface="Nunito"/>
                <a:cs typeface="Nunito"/>
                <a:sym typeface="Nunito"/>
              </a:defRPr>
            </a:lvl5pPr>
            <a:lvl6pPr lvl="5" algn="r">
              <a:spcBef>
                <a:spcPts val="0"/>
              </a:spcBef>
              <a:buNone/>
              <a:defRPr sz="1000">
                <a:solidFill>
                  <a:schemeClr val="dk2"/>
                </a:solidFill>
                <a:latin typeface="Nunito"/>
                <a:ea typeface="Nunito"/>
                <a:cs typeface="Nunito"/>
                <a:sym typeface="Nunito"/>
              </a:defRPr>
            </a:lvl6pPr>
            <a:lvl7pPr lvl="6" algn="r">
              <a:spcBef>
                <a:spcPts val="0"/>
              </a:spcBef>
              <a:buNone/>
              <a:defRPr sz="1000">
                <a:solidFill>
                  <a:schemeClr val="dk2"/>
                </a:solidFill>
                <a:latin typeface="Nunito"/>
                <a:ea typeface="Nunito"/>
                <a:cs typeface="Nunito"/>
                <a:sym typeface="Nunito"/>
              </a:defRPr>
            </a:lvl7pPr>
            <a:lvl8pPr lvl="7" algn="r">
              <a:spcBef>
                <a:spcPts val="0"/>
              </a:spcBef>
              <a:buNone/>
              <a:defRPr sz="1000">
                <a:solidFill>
                  <a:schemeClr val="dk2"/>
                </a:solidFill>
                <a:latin typeface="Nunito"/>
                <a:ea typeface="Nunito"/>
                <a:cs typeface="Nunito"/>
                <a:sym typeface="Nunito"/>
              </a:defRPr>
            </a:lvl8pPr>
            <a:lvl9pPr lvl="8" algn="r">
              <a:spcBef>
                <a:spcPts val="0"/>
              </a:spcBef>
              <a:buNone/>
              <a:defRPr sz="1000">
                <a:solidFill>
                  <a:schemeClr val="dk2"/>
                </a:solidFill>
                <a:latin typeface="Nunito"/>
                <a:ea typeface="Nunito"/>
                <a:cs typeface="Nunito"/>
                <a:sym typeface="Nunito"/>
              </a:defRPr>
            </a:lvl9pPr>
          </a:lstStyle>
          <a:p>
            <a:pPr indent="0" lvl="0" marL="0">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 Id="rId3" Type="http://schemas.openxmlformats.org/officeDocument/2006/relationships/image" Target="../media/image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13.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19.gif"/><Relationship Id="rId4" Type="http://schemas.openxmlformats.org/officeDocument/2006/relationships/image" Target="../media/image2.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18.png"/><Relationship Id="rId4" Type="http://schemas.openxmlformats.org/officeDocument/2006/relationships/image" Target="../media/image3.gif"/><Relationship Id="rId5" Type="http://schemas.openxmlformats.org/officeDocument/2006/relationships/image" Target="../media/image21.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16.gif"/><Relationship Id="rId4" Type="http://schemas.openxmlformats.org/officeDocument/2006/relationships/image" Target="../media/image10.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8.gif"/><Relationship Id="rId4" Type="http://schemas.openxmlformats.org/officeDocument/2006/relationships/image" Target="../media/image17.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2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4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28.jpg"/><Relationship Id="rId4" Type="http://schemas.openxmlformats.org/officeDocument/2006/relationships/image" Target="../media/image32.png"/><Relationship Id="rId5" Type="http://schemas.openxmlformats.org/officeDocument/2006/relationships/image" Target="../media/image2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 Id="rId3" Type="http://schemas.openxmlformats.org/officeDocument/2006/relationships/image" Target="../media/image2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24.jpg"/><Relationship Id="rId4" Type="http://schemas.openxmlformats.org/officeDocument/2006/relationships/image" Target="../media/image4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9.xm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hyperlink" Target="http://www.youtube.com/watch?v=C6fOj6FbjQc" TargetMode="Externa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30.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27.png"/><Relationship Id="rId4" Type="http://schemas.openxmlformats.org/officeDocument/2006/relationships/image" Target="../media/image31.png"/><Relationship Id="rId5" Type="http://schemas.openxmlformats.org/officeDocument/2006/relationships/image" Target="../media/image40.png"/><Relationship Id="rId6"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36.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3.xml"/><Relationship Id="rId3"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34.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5.xml"/><Relationship Id="rId3" Type="http://schemas.openxmlformats.org/officeDocument/2006/relationships/image" Target="../media/image37.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6.xml"/><Relationship Id="rId3" Type="http://schemas.openxmlformats.org/officeDocument/2006/relationships/image" Target="../media/image3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7.xml"/><Relationship Id="rId3" Type="http://schemas.openxmlformats.org/officeDocument/2006/relationships/image" Target="../media/image42.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11.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hyperlink" Target="https://www.ncbi.nlm.nih.gov/pmc/articles/PMC4493969/#b14-ijwh-7-645" TargetMode="External"/><Relationship Id="rId4" Type="http://schemas.openxmlformats.org/officeDocument/2006/relationships/hyperlink" Target="https://www.uptodate.com/contents/nonhormonal-treatments-for-menopausal-symptoms-beyond-the-basics" TargetMode="External"/><Relationship Id="rId5" Type="http://schemas.openxmlformats.org/officeDocument/2006/relationships/hyperlink" Target="https://www.sciencedaily.com/releases/2017/05/170531084443.ht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1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 name="Shape 319"/>
        <p:cNvGrpSpPr/>
        <p:nvPr/>
      </p:nvGrpSpPr>
      <p:grpSpPr>
        <a:xfrm>
          <a:off x="0" y="0"/>
          <a:ext cx="0" cy="0"/>
          <a:chOff x="0" y="0"/>
          <a:chExt cx="0" cy="0"/>
        </a:xfrm>
      </p:grpSpPr>
      <p:sp>
        <p:nvSpPr>
          <p:cNvPr id="320" name="Shape 320"/>
          <p:cNvSpPr txBox="1"/>
          <p:nvPr>
            <p:ph type="title"/>
          </p:nvPr>
        </p:nvSpPr>
        <p:spPr>
          <a:xfrm>
            <a:off x="1876575" y="1668150"/>
            <a:ext cx="5391000" cy="1184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b="0" lang="en" sz="3800">
                <a:solidFill>
                  <a:schemeClr val="lt1"/>
                </a:solidFill>
              </a:rPr>
              <a:t>Women’s Health </a:t>
            </a:r>
            <a:endParaRPr/>
          </a:p>
        </p:txBody>
      </p:sp>
      <p:sp>
        <p:nvSpPr>
          <p:cNvPr id="321" name="Shape 321"/>
          <p:cNvSpPr txBox="1"/>
          <p:nvPr>
            <p:ph idx="1" type="subTitle"/>
          </p:nvPr>
        </p:nvSpPr>
        <p:spPr>
          <a:xfrm>
            <a:off x="1876575" y="2930424"/>
            <a:ext cx="5391000" cy="8361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100"/>
              <a:t>Sarah Nasser AlJasser </a:t>
            </a:r>
            <a:endParaRPr sz="1100"/>
          </a:p>
          <a:p>
            <a:pPr indent="0" lvl="0" marL="0">
              <a:spcBef>
                <a:spcPts val="0"/>
              </a:spcBef>
              <a:spcAft>
                <a:spcPts val="0"/>
              </a:spcAft>
              <a:buNone/>
            </a:pPr>
            <a:r>
              <a:rPr lang="en" sz="1100"/>
              <a:t>Najd Ali AlOmran </a:t>
            </a:r>
            <a:endParaRPr sz="1100"/>
          </a:p>
          <a:p>
            <a:pPr indent="0" lvl="0" marL="0">
              <a:spcBef>
                <a:spcPts val="0"/>
              </a:spcBef>
              <a:spcAft>
                <a:spcPts val="0"/>
              </a:spcAft>
              <a:buNone/>
            </a:pPr>
            <a:r>
              <a:rPr lang="en" sz="1100"/>
              <a:t>Lama abdulmohsen Alwallan</a:t>
            </a:r>
            <a:endParaRPr sz="1100"/>
          </a:p>
          <a:p>
            <a:pPr indent="0" lvl="0" marL="0">
              <a:spcBef>
                <a:spcPts val="0"/>
              </a:spcBef>
              <a:spcAft>
                <a:spcPts val="0"/>
              </a:spcAft>
              <a:buNone/>
            </a:pPr>
            <a:r>
              <a:rPr lang="en" sz="1100"/>
              <a:t>Atheel Saleh Aldbassi</a:t>
            </a:r>
            <a:endParaRPr sz="11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9" name="Shape 379"/>
        <p:cNvGrpSpPr/>
        <p:nvPr/>
      </p:nvGrpSpPr>
      <p:grpSpPr>
        <a:xfrm>
          <a:off x="0" y="0"/>
          <a:ext cx="0" cy="0"/>
          <a:chOff x="0" y="0"/>
          <a:chExt cx="0" cy="0"/>
        </a:xfrm>
      </p:grpSpPr>
      <p:pic>
        <p:nvPicPr>
          <p:cNvPr descr="Image result for australia no background" id="380" name="Shape 380"/>
          <p:cNvPicPr preferRelativeResize="0"/>
          <p:nvPr/>
        </p:nvPicPr>
        <p:blipFill rotWithShape="1">
          <a:blip r:embed="rId3">
            <a:alphaModFix/>
          </a:blip>
          <a:srcRect b="0" l="7511" r="7519" t="0"/>
          <a:stretch/>
        </p:blipFill>
        <p:spPr>
          <a:xfrm>
            <a:off x="4011000" y="25"/>
            <a:ext cx="5133000" cy="5143500"/>
          </a:xfrm>
          <a:prstGeom prst="rect">
            <a:avLst/>
          </a:prstGeom>
          <a:noFill/>
          <a:ln>
            <a:noFill/>
          </a:ln>
        </p:spPr>
      </p:pic>
      <p:sp>
        <p:nvSpPr>
          <p:cNvPr id="381" name="Shape 381"/>
          <p:cNvSpPr txBox="1"/>
          <p:nvPr>
            <p:ph type="ctrTitle"/>
          </p:nvPr>
        </p:nvSpPr>
        <p:spPr>
          <a:xfrm>
            <a:off x="289825" y="889375"/>
            <a:ext cx="3224400" cy="357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chemeClr val="dk2"/>
                </a:solidFill>
                <a:latin typeface="Calibri"/>
                <a:ea typeface="Calibri"/>
                <a:cs typeface="Calibri"/>
                <a:sym typeface="Calibri"/>
              </a:rPr>
              <a:t>In Australia, menopause was associated mostly with hot flashes, followed by night sweats</a:t>
            </a:r>
            <a:endParaRPr>
              <a:solidFill>
                <a:schemeClr val="dk2"/>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5" name="Shape 385"/>
        <p:cNvGrpSpPr/>
        <p:nvPr/>
      </p:nvGrpSpPr>
      <p:grpSpPr>
        <a:xfrm>
          <a:off x="0" y="0"/>
          <a:ext cx="0" cy="0"/>
          <a:chOff x="0" y="0"/>
          <a:chExt cx="0" cy="0"/>
        </a:xfrm>
      </p:grpSpPr>
      <p:sp>
        <p:nvSpPr>
          <p:cNvPr id="386" name="Shape 386"/>
          <p:cNvSpPr txBox="1"/>
          <p:nvPr>
            <p:ph type="ctrTitle"/>
          </p:nvPr>
        </p:nvSpPr>
        <p:spPr>
          <a:xfrm>
            <a:off x="341175" y="152400"/>
            <a:ext cx="3224400" cy="3020400"/>
          </a:xfrm>
          <a:prstGeom prst="rect">
            <a:avLst/>
          </a:prstGeom>
        </p:spPr>
        <p:txBody>
          <a:bodyPr anchorCtr="0" anchor="t" bIns="91425" lIns="91425" spcFirstLastPara="1" rIns="91425" wrap="square" tIns="91425">
            <a:noAutofit/>
          </a:bodyPr>
          <a:lstStyle/>
          <a:p>
            <a:pPr indent="-381000" lvl="0" marL="457200">
              <a:spcBef>
                <a:spcPts val="0"/>
              </a:spcBef>
              <a:spcAft>
                <a:spcPts val="0"/>
              </a:spcAft>
              <a:buClr>
                <a:srgbClr val="000000"/>
              </a:buClr>
              <a:buSzPts val="2400"/>
              <a:buFont typeface="Calibri"/>
              <a:buChar char="●"/>
            </a:pPr>
            <a:r>
              <a:rPr lang="en" sz="2400">
                <a:solidFill>
                  <a:srgbClr val="000000"/>
                </a:solidFill>
                <a:latin typeface="Calibri"/>
                <a:ea typeface="Calibri"/>
                <a:cs typeface="Calibri"/>
                <a:sym typeface="Calibri"/>
              </a:rPr>
              <a:t>In Egypt, the most common symptoms were fatigue, followed by headache.</a:t>
            </a:r>
            <a:endParaRPr sz="2400">
              <a:solidFill>
                <a:srgbClr val="000000"/>
              </a:solidFill>
              <a:latin typeface="Calibri"/>
              <a:ea typeface="Calibri"/>
              <a:cs typeface="Calibri"/>
              <a:sym typeface="Calibri"/>
            </a:endParaRPr>
          </a:p>
        </p:txBody>
      </p:sp>
      <p:pic>
        <p:nvPicPr>
          <p:cNvPr descr="Related image" id="387" name="Shape 387"/>
          <p:cNvPicPr preferRelativeResize="0"/>
          <p:nvPr/>
        </p:nvPicPr>
        <p:blipFill>
          <a:blip r:embed="rId3">
            <a:alphaModFix/>
          </a:blip>
          <a:stretch>
            <a:fillRect/>
          </a:stretch>
        </p:blipFill>
        <p:spPr>
          <a:xfrm>
            <a:off x="4161225" y="152400"/>
            <a:ext cx="4826132" cy="4838700"/>
          </a:xfrm>
          <a:prstGeom prst="rect">
            <a:avLst/>
          </a:prstGeom>
          <a:noFill/>
          <a:ln>
            <a:noFill/>
          </a:ln>
        </p:spPr>
      </p:pic>
      <p:sp>
        <p:nvSpPr>
          <p:cNvPr id="388" name="Shape 388"/>
          <p:cNvSpPr txBox="1"/>
          <p:nvPr>
            <p:ph type="ctrTitle"/>
          </p:nvPr>
        </p:nvSpPr>
        <p:spPr>
          <a:xfrm>
            <a:off x="341175" y="2299700"/>
            <a:ext cx="3072600" cy="2460600"/>
          </a:xfrm>
          <a:prstGeom prst="rect">
            <a:avLst/>
          </a:prstGeom>
        </p:spPr>
        <p:txBody>
          <a:bodyPr anchorCtr="0" anchor="t" bIns="91425" lIns="91425" spcFirstLastPara="1" rIns="91425" wrap="square" tIns="91425">
            <a:noAutofit/>
          </a:bodyPr>
          <a:lstStyle/>
          <a:p>
            <a:pPr indent="-381000" lvl="0" marL="457200" rtl="0">
              <a:spcBef>
                <a:spcPts val="0"/>
              </a:spcBef>
              <a:spcAft>
                <a:spcPts val="0"/>
              </a:spcAft>
              <a:buClr>
                <a:srgbClr val="000000"/>
              </a:buClr>
              <a:buSzPts val="2400"/>
              <a:buFont typeface="Calibri"/>
              <a:buChar char="●"/>
            </a:pPr>
            <a:r>
              <a:rPr lang="en" sz="2400">
                <a:solidFill>
                  <a:srgbClr val="000000"/>
                </a:solidFill>
                <a:latin typeface="Calibri"/>
                <a:ea typeface="Calibri"/>
                <a:cs typeface="Calibri"/>
                <a:sym typeface="Calibri"/>
              </a:rPr>
              <a:t>Women from most countries in East and Southeast Asia reported joint and muscle pain as the most frequent complaint</a:t>
            </a:r>
            <a:endParaRPr sz="2400">
              <a:solidFill>
                <a:srgbClr val="000000"/>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2" name="Shape 392"/>
        <p:cNvGrpSpPr/>
        <p:nvPr/>
      </p:nvGrpSpPr>
      <p:grpSpPr>
        <a:xfrm>
          <a:off x="0" y="0"/>
          <a:ext cx="0" cy="0"/>
          <a:chOff x="0" y="0"/>
          <a:chExt cx="0" cy="0"/>
        </a:xfrm>
      </p:grpSpPr>
      <p:sp>
        <p:nvSpPr>
          <p:cNvPr id="393" name="Shape 393"/>
          <p:cNvSpPr txBox="1"/>
          <p:nvPr>
            <p:ph type="title"/>
          </p:nvPr>
        </p:nvSpPr>
        <p:spPr>
          <a:xfrm>
            <a:off x="1306300" y="126625"/>
            <a:ext cx="7026000" cy="858900"/>
          </a:xfrm>
          <a:prstGeom prst="rect">
            <a:avLst/>
          </a:prstGeom>
        </p:spPr>
        <p:txBody>
          <a:bodyPr anchorCtr="0" anchor="ctr" bIns="91425" lIns="91425" spcFirstLastPara="1" rIns="91425" wrap="square" tIns="91425">
            <a:noAutofit/>
          </a:bodyPr>
          <a:lstStyle/>
          <a:p>
            <a:pPr indent="0" lvl="0" marL="0" algn="ctr">
              <a:spcBef>
                <a:spcPts val="0"/>
              </a:spcBef>
              <a:spcAft>
                <a:spcPts val="0"/>
              </a:spcAft>
              <a:buNone/>
            </a:pPr>
            <a:r>
              <a:rPr lang="en">
                <a:solidFill>
                  <a:srgbClr val="000000"/>
                </a:solidFill>
              </a:rPr>
              <a:t>Age of onset of natural menopause also varies worldwide</a:t>
            </a:r>
            <a:endParaRPr>
              <a:solidFill>
                <a:srgbClr val="000000"/>
              </a:solidFill>
            </a:endParaRPr>
          </a:p>
        </p:txBody>
      </p:sp>
      <p:sp>
        <p:nvSpPr>
          <p:cNvPr id="394" name="Shape 394"/>
          <p:cNvSpPr txBox="1"/>
          <p:nvPr>
            <p:ph idx="1" type="body"/>
          </p:nvPr>
        </p:nvSpPr>
        <p:spPr>
          <a:xfrm>
            <a:off x="260975" y="1348550"/>
            <a:ext cx="8439300" cy="2928300"/>
          </a:xfrm>
          <a:prstGeom prst="rect">
            <a:avLst/>
          </a:prstGeom>
        </p:spPr>
        <p:txBody>
          <a:bodyPr anchorCtr="0" anchor="t" bIns="91425" lIns="91425" spcFirstLastPara="1" rIns="91425" wrap="square" tIns="91425">
            <a:noAutofit/>
          </a:bodyPr>
          <a:lstStyle/>
          <a:p>
            <a:pPr indent="-381000" lvl="0" marL="457200">
              <a:lnSpc>
                <a:spcPct val="100000"/>
              </a:lnSpc>
              <a:spcBef>
                <a:spcPts val="0"/>
              </a:spcBef>
              <a:spcAft>
                <a:spcPts val="0"/>
              </a:spcAft>
              <a:buClr>
                <a:srgbClr val="000000"/>
              </a:buClr>
              <a:buSzPts val="2400"/>
              <a:buChar char="●"/>
            </a:pPr>
            <a:r>
              <a:rPr lang="en" sz="2400">
                <a:solidFill>
                  <a:srgbClr val="FF0000"/>
                </a:solidFill>
              </a:rPr>
              <a:t>In the US</a:t>
            </a:r>
            <a:r>
              <a:rPr lang="en" sz="2400">
                <a:solidFill>
                  <a:srgbClr val="000000"/>
                </a:solidFill>
              </a:rPr>
              <a:t>, the median age at menopause is </a:t>
            </a:r>
            <a:r>
              <a:rPr lang="en" sz="2400">
                <a:solidFill>
                  <a:srgbClr val="FF0000"/>
                </a:solidFill>
              </a:rPr>
              <a:t>51 years. </a:t>
            </a:r>
            <a:endParaRPr sz="2400">
              <a:solidFill>
                <a:srgbClr val="FF0000"/>
              </a:solidFill>
            </a:endParaRPr>
          </a:p>
          <a:p>
            <a:pPr indent="-381000" lvl="0" marL="457200">
              <a:lnSpc>
                <a:spcPct val="100000"/>
              </a:lnSpc>
              <a:spcBef>
                <a:spcPts val="0"/>
              </a:spcBef>
              <a:spcAft>
                <a:spcPts val="0"/>
              </a:spcAft>
              <a:buClr>
                <a:srgbClr val="000000"/>
              </a:buClr>
              <a:buSzPts val="2400"/>
              <a:buChar char="●"/>
            </a:pPr>
            <a:r>
              <a:rPr lang="en" sz="2400">
                <a:solidFill>
                  <a:srgbClr val="FF0000"/>
                </a:solidFill>
              </a:rPr>
              <a:t>Younger ages are observed in Africa</a:t>
            </a:r>
            <a:r>
              <a:rPr lang="en" sz="2400">
                <a:solidFill>
                  <a:srgbClr val="000000"/>
                </a:solidFill>
              </a:rPr>
              <a:t>, for example, in Morocco, a median age of </a:t>
            </a:r>
            <a:r>
              <a:rPr lang="en" sz="2400">
                <a:solidFill>
                  <a:srgbClr val="FF0000"/>
                </a:solidFill>
              </a:rPr>
              <a:t>48.4 years</a:t>
            </a:r>
            <a:r>
              <a:rPr lang="en" sz="2400">
                <a:solidFill>
                  <a:srgbClr val="000000"/>
                </a:solidFill>
              </a:rPr>
              <a:t>. </a:t>
            </a:r>
            <a:endParaRPr sz="2400">
              <a:solidFill>
                <a:srgbClr val="000000"/>
              </a:solidFill>
            </a:endParaRPr>
          </a:p>
          <a:p>
            <a:pPr indent="-381000" lvl="0" marL="457200" rtl="0">
              <a:lnSpc>
                <a:spcPct val="100000"/>
              </a:lnSpc>
              <a:spcBef>
                <a:spcPts val="0"/>
              </a:spcBef>
              <a:spcAft>
                <a:spcPts val="0"/>
              </a:spcAft>
              <a:buClr>
                <a:srgbClr val="000000"/>
              </a:buClr>
              <a:buSzPts val="2400"/>
              <a:buChar char="●"/>
            </a:pPr>
            <a:r>
              <a:rPr lang="en" sz="2400">
                <a:solidFill>
                  <a:srgbClr val="FF0000"/>
                </a:solidFill>
              </a:rPr>
              <a:t>In Alexandria</a:t>
            </a:r>
            <a:r>
              <a:rPr lang="en" sz="2400">
                <a:solidFill>
                  <a:srgbClr val="000000"/>
                </a:solidFill>
              </a:rPr>
              <a:t>, a mean age ± standard deviation (SD) of </a:t>
            </a:r>
            <a:r>
              <a:rPr lang="en" sz="2400">
                <a:solidFill>
                  <a:srgbClr val="FF0000"/>
                </a:solidFill>
              </a:rPr>
              <a:t>46.7</a:t>
            </a:r>
            <a:r>
              <a:rPr lang="en" sz="2400">
                <a:solidFill>
                  <a:srgbClr val="000000"/>
                </a:solidFill>
              </a:rPr>
              <a:t>±5.44 years</a:t>
            </a:r>
            <a:endParaRPr sz="2400">
              <a:solidFill>
                <a:srgbClr val="000000"/>
              </a:solidFill>
            </a:endParaRPr>
          </a:p>
          <a:p>
            <a:pPr indent="-381000" lvl="0" marL="457200">
              <a:lnSpc>
                <a:spcPct val="100000"/>
              </a:lnSpc>
              <a:spcBef>
                <a:spcPts val="0"/>
              </a:spcBef>
              <a:spcAft>
                <a:spcPts val="0"/>
              </a:spcAft>
              <a:buClr>
                <a:srgbClr val="000000"/>
              </a:buClr>
              <a:buSzPts val="2400"/>
              <a:buChar char="●"/>
            </a:pPr>
            <a:r>
              <a:rPr lang="en" sz="2400">
                <a:solidFill>
                  <a:srgbClr val="000000"/>
                </a:solidFill>
              </a:rPr>
              <a:t>In South Asia, the mean age of onset of natural menopause in </a:t>
            </a:r>
            <a:r>
              <a:rPr lang="en" sz="2400">
                <a:solidFill>
                  <a:srgbClr val="FF0000"/>
                </a:solidFill>
              </a:rPr>
              <a:t>Pakistan is 49.3 years</a:t>
            </a:r>
            <a:endParaRPr sz="2400">
              <a:solidFill>
                <a:srgbClr val="FF0000"/>
              </a:solidFill>
            </a:endParaRPr>
          </a:p>
          <a:p>
            <a:pPr indent="0" lvl="0" marL="0">
              <a:lnSpc>
                <a:spcPct val="100000"/>
              </a:lnSpc>
              <a:spcBef>
                <a:spcPts val="1600"/>
              </a:spcBef>
              <a:spcAft>
                <a:spcPts val="1600"/>
              </a:spcAft>
              <a:buNone/>
            </a:pPr>
            <a:r>
              <a:t/>
            </a:r>
            <a:endParaRPr sz="2400">
              <a:solidFill>
                <a:srgbClr val="00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8" name="Shape 398"/>
        <p:cNvGrpSpPr/>
        <p:nvPr/>
      </p:nvGrpSpPr>
      <p:grpSpPr>
        <a:xfrm>
          <a:off x="0" y="0"/>
          <a:ext cx="0" cy="0"/>
          <a:chOff x="0" y="0"/>
          <a:chExt cx="0" cy="0"/>
        </a:xfrm>
      </p:grpSpPr>
      <p:sp>
        <p:nvSpPr>
          <p:cNvPr id="399" name="Shape 399"/>
          <p:cNvSpPr txBox="1"/>
          <p:nvPr>
            <p:ph type="title"/>
          </p:nvPr>
        </p:nvSpPr>
        <p:spPr>
          <a:xfrm>
            <a:off x="1306300" y="126625"/>
            <a:ext cx="7026000" cy="858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000000"/>
                </a:solidFill>
              </a:rPr>
              <a:t>Age of onset of natural menopause also varies worldwide</a:t>
            </a:r>
            <a:endParaRPr>
              <a:solidFill>
                <a:srgbClr val="000000"/>
              </a:solidFill>
            </a:endParaRPr>
          </a:p>
        </p:txBody>
      </p:sp>
      <p:sp>
        <p:nvSpPr>
          <p:cNvPr id="400" name="Shape 400"/>
          <p:cNvSpPr txBox="1"/>
          <p:nvPr>
            <p:ph idx="1" type="body"/>
          </p:nvPr>
        </p:nvSpPr>
        <p:spPr>
          <a:xfrm>
            <a:off x="352350" y="1289675"/>
            <a:ext cx="8439300" cy="2928300"/>
          </a:xfrm>
          <a:prstGeom prst="rect">
            <a:avLst/>
          </a:prstGeom>
        </p:spPr>
        <p:txBody>
          <a:bodyPr anchorCtr="0" anchor="t" bIns="91425" lIns="91425" spcFirstLastPara="1" rIns="91425" wrap="square" tIns="91425">
            <a:noAutofit/>
          </a:bodyPr>
          <a:lstStyle/>
          <a:p>
            <a:pPr indent="0" lvl="0" marL="0" rtl="0">
              <a:lnSpc>
                <a:spcPct val="100000"/>
              </a:lnSpc>
              <a:spcBef>
                <a:spcPts val="0"/>
              </a:spcBef>
              <a:spcAft>
                <a:spcPts val="0"/>
              </a:spcAft>
              <a:buNone/>
            </a:pPr>
            <a:r>
              <a:t/>
            </a:r>
            <a:endParaRPr sz="2400">
              <a:solidFill>
                <a:srgbClr val="FF0000"/>
              </a:solidFill>
            </a:endParaRPr>
          </a:p>
          <a:p>
            <a:pPr indent="-381000" lvl="0" marL="457200" rtl="0">
              <a:lnSpc>
                <a:spcPct val="100000"/>
              </a:lnSpc>
              <a:spcBef>
                <a:spcPts val="1600"/>
              </a:spcBef>
              <a:spcAft>
                <a:spcPts val="0"/>
              </a:spcAft>
              <a:buClr>
                <a:srgbClr val="000000"/>
              </a:buClr>
              <a:buSzPts val="2400"/>
              <a:buChar char="●"/>
            </a:pPr>
            <a:r>
              <a:rPr lang="en" sz="2400">
                <a:solidFill>
                  <a:srgbClr val="FF0000"/>
                </a:solidFill>
              </a:rPr>
              <a:t>In Saudi Arabia</a:t>
            </a:r>
            <a:r>
              <a:rPr lang="en" sz="2400">
                <a:solidFill>
                  <a:srgbClr val="000000"/>
                </a:solidFill>
              </a:rPr>
              <a:t>, only one study has been performed and showed the mean age at natural menopause to be </a:t>
            </a:r>
            <a:r>
              <a:rPr lang="en" sz="2400">
                <a:solidFill>
                  <a:srgbClr val="FF0000"/>
                </a:solidFill>
              </a:rPr>
              <a:t>48.98 years with a median age of 50 years. </a:t>
            </a:r>
            <a:endParaRPr sz="2400">
              <a:solidFill>
                <a:srgbClr val="FF0000"/>
              </a:solidFill>
            </a:endParaRPr>
          </a:p>
          <a:p>
            <a:pPr indent="-381000" lvl="0" marL="457200" rtl="0">
              <a:lnSpc>
                <a:spcPct val="100000"/>
              </a:lnSpc>
              <a:spcBef>
                <a:spcPts val="0"/>
              </a:spcBef>
              <a:spcAft>
                <a:spcPts val="0"/>
              </a:spcAft>
              <a:buClr>
                <a:srgbClr val="000000"/>
              </a:buClr>
              <a:buSzPts val="2400"/>
              <a:buChar char="●"/>
            </a:pPr>
            <a:r>
              <a:rPr lang="en" sz="2400">
                <a:solidFill>
                  <a:srgbClr val="000000"/>
                </a:solidFill>
              </a:rPr>
              <a:t>The symptoms reported to be most prevalent were </a:t>
            </a:r>
            <a:r>
              <a:rPr lang="en" sz="2400">
                <a:solidFill>
                  <a:srgbClr val="FF0000"/>
                </a:solidFill>
              </a:rPr>
              <a:t>joint and muscle pain (80.7%)</a:t>
            </a:r>
            <a:r>
              <a:rPr lang="en" sz="2400">
                <a:solidFill>
                  <a:srgbClr val="000000"/>
                </a:solidFill>
              </a:rPr>
              <a:t>, </a:t>
            </a:r>
            <a:r>
              <a:rPr lang="en" sz="2400">
                <a:solidFill>
                  <a:srgbClr val="FF0000"/>
                </a:solidFill>
              </a:rPr>
              <a:t>physical and mental exhaustion (64.7%)</a:t>
            </a:r>
            <a:r>
              <a:rPr lang="en" sz="2400">
                <a:solidFill>
                  <a:srgbClr val="000000"/>
                </a:solidFill>
              </a:rPr>
              <a:t>, and </a:t>
            </a:r>
            <a:r>
              <a:rPr lang="en" sz="2400">
                <a:solidFill>
                  <a:srgbClr val="FF0000"/>
                </a:solidFill>
              </a:rPr>
              <a:t>hot flushes and sweating (47.1%).</a:t>
            </a:r>
            <a:endParaRPr sz="2400">
              <a:solidFill>
                <a:srgbClr val="FF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4" name="Shape 404"/>
        <p:cNvGrpSpPr/>
        <p:nvPr/>
      </p:nvGrpSpPr>
      <p:grpSpPr>
        <a:xfrm>
          <a:off x="0" y="0"/>
          <a:ext cx="0" cy="0"/>
          <a:chOff x="0" y="0"/>
          <a:chExt cx="0" cy="0"/>
        </a:xfrm>
      </p:grpSpPr>
      <p:sp>
        <p:nvSpPr>
          <p:cNvPr id="405" name="Shape 405"/>
          <p:cNvSpPr txBox="1"/>
          <p:nvPr>
            <p:ph type="title"/>
          </p:nvPr>
        </p:nvSpPr>
        <p:spPr>
          <a:xfrm>
            <a:off x="0" y="1726800"/>
            <a:ext cx="3951300" cy="1689900"/>
          </a:xfrm>
          <a:prstGeom prst="rect">
            <a:avLst/>
          </a:prstGeom>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3000">
                <a:solidFill>
                  <a:srgbClr val="434343"/>
                </a:solidFill>
              </a:rPr>
              <a:t>How to manage menopause?</a:t>
            </a:r>
            <a:endParaRPr b="0" sz="3000">
              <a:solidFill>
                <a:srgbClr val="434343"/>
              </a:solidFill>
            </a:endParaRPr>
          </a:p>
        </p:txBody>
      </p:sp>
      <p:pic>
        <p:nvPicPr>
          <p:cNvPr id="406" name="Shape 406"/>
          <p:cNvPicPr preferRelativeResize="0"/>
          <p:nvPr/>
        </p:nvPicPr>
        <p:blipFill>
          <a:blip r:embed="rId3">
            <a:alphaModFix/>
          </a:blip>
          <a:stretch>
            <a:fillRect/>
          </a:stretch>
        </p:blipFill>
        <p:spPr>
          <a:xfrm>
            <a:off x="4341603" y="561115"/>
            <a:ext cx="4021300" cy="40212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0" name="Shape 410"/>
        <p:cNvGrpSpPr/>
        <p:nvPr/>
      </p:nvGrpSpPr>
      <p:grpSpPr>
        <a:xfrm>
          <a:off x="0" y="0"/>
          <a:ext cx="0" cy="0"/>
          <a:chOff x="0" y="0"/>
          <a:chExt cx="0" cy="0"/>
        </a:xfrm>
      </p:grpSpPr>
      <p:sp>
        <p:nvSpPr>
          <p:cNvPr id="411" name="Shape 411"/>
          <p:cNvSpPr txBox="1"/>
          <p:nvPr>
            <p:ph type="title"/>
          </p:nvPr>
        </p:nvSpPr>
        <p:spPr>
          <a:xfrm>
            <a:off x="311700" y="87100"/>
            <a:ext cx="4180200" cy="858900"/>
          </a:xfrm>
          <a:prstGeom prst="rect">
            <a:avLst/>
          </a:prstGeom>
        </p:spPr>
        <p:txBody>
          <a:bodyPr anchorCtr="0" anchor="ctr" bIns="91425" lIns="91425" spcFirstLastPara="1" rIns="91425" wrap="square" tIns="91425">
            <a:noAutofit/>
          </a:bodyPr>
          <a:lstStyle/>
          <a:p>
            <a:pPr indent="0" lvl="0" marL="0" rtl="0">
              <a:lnSpc>
                <a:spcPct val="115000"/>
              </a:lnSpc>
              <a:spcBef>
                <a:spcPts val="0"/>
              </a:spcBef>
              <a:spcAft>
                <a:spcPts val="0"/>
              </a:spcAft>
              <a:buNone/>
            </a:pPr>
            <a:r>
              <a:rPr lang="en" sz="2800">
                <a:solidFill>
                  <a:srgbClr val="595959"/>
                </a:solidFill>
              </a:rPr>
              <a:t>How to manage </a:t>
            </a:r>
            <a:endParaRPr sz="2800">
              <a:solidFill>
                <a:srgbClr val="595959"/>
              </a:solidFill>
            </a:endParaRPr>
          </a:p>
          <a:p>
            <a:pPr indent="0" lvl="0" marL="0" rtl="0">
              <a:lnSpc>
                <a:spcPct val="115000"/>
              </a:lnSpc>
              <a:spcBef>
                <a:spcPts val="0"/>
              </a:spcBef>
              <a:spcAft>
                <a:spcPts val="0"/>
              </a:spcAft>
              <a:buNone/>
            </a:pPr>
            <a:r>
              <a:rPr lang="en" sz="2800">
                <a:solidFill>
                  <a:srgbClr val="595959"/>
                </a:solidFill>
              </a:rPr>
              <a:t>menopause: </a:t>
            </a:r>
            <a:endParaRPr sz="2800"/>
          </a:p>
        </p:txBody>
      </p:sp>
      <p:sp>
        <p:nvSpPr>
          <p:cNvPr id="412" name="Shape 412"/>
          <p:cNvSpPr txBox="1"/>
          <p:nvPr>
            <p:ph idx="1" type="body"/>
          </p:nvPr>
        </p:nvSpPr>
        <p:spPr>
          <a:xfrm>
            <a:off x="884850" y="1563150"/>
            <a:ext cx="7374300" cy="3085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sz="1800">
                <a:solidFill>
                  <a:srgbClr val="000000"/>
                </a:solidFill>
              </a:rPr>
              <a:t>Eating healthy: </a:t>
            </a:r>
            <a:endParaRPr b="1" sz="1800">
              <a:solidFill>
                <a:srgbClr val="000000"/>
              </a:solidFill>
            </a:endParaRPr>
          </a:p>
          <a:p>
            <a:pPr indent="0" lvl="0" marL="0" rtl="0">
              <a:spcBef>
                <a:spcPts val="0"/>
              </a:spcBef>
              <a:spcAft>
                <a:spcPts val="0"/>
              </a:spcAft>
              <a:buNone/>
            </a:pPr>
            <a:r>
              <a:t/>
            </a:r>
            <a:endParaRPr sz="1800">
              <a:solidFill>
                <a:srgbClr val="595959"/>
              </a:solidFill>
            </a:endParaRPr>
          </a:p>
          <a:p>
            <a:pPr indent="-342900" lvl="0" marL="457200" rtl="0">
              <a:spcBef>
                <a:spcPts val="0"/>
              </a:spcBef>
              <a:spcAft>
                <a:spcPts val="0"/>
              </a:spcAft>
              <a:buClr>
                <a:srgbClr val="595959"/>
              </a:buClr>
              <a:buSzPts val="1800"/>
              <a:buChar char="●"/>
            </a:pPr>
            <a:r>
              <a:rPr lang="en" sz="1800">
                <a:solidFill>
                  <a:srgbClr val="595959"/>
                </a:solidFill>
              </a:rPr>
              <a:t>Eating a well-balanced diet and maintaining a healthy weight is key to lowering the risk of heart disease, diabetes, and other chronic health conditions.</a:t>
            </a:r>
            <a:endParaRPr sz="1800">
              <a:solidFill>
                <a:srgbClr val="595959"/>
              </a:solidFill>
            </a:endParaRPr>
          </a:p>
          <a:p>
            <a:pPr indent="-342900" lvl="0" marL="457200" rtl="0">
              <a:spcBef>
                <a:spcPts val="0"/>
              </a:spcBef>
              <a:spcAft>
                <a:spcPts val="0"/>
              </a:spcAft>
              <a:buClr>
                <a:srgbClr val="595959"/>
              </a:buClr>
              <a:buSzPts val="1800"/>
              <a:buChar char="●"/>
            </a:pPr>
            <a:r>
              <a:rPr lang="en" sz="1800">
                <a:solidFill>
                  <a:srgbClr val="595959"/>
                </a:solidFill>
              </a:rPr>
              <a:t>The National Institutes of Health (NIH)advises adults between the ages of 19 and 70 to get 600 international units (IUs) of vitamin D per day.</a:t>
            </a:r>
            <a:endParaRPr sz="1800">
              <a:solidFill>
                <a:srgbClr val="595959"/>
              </a:solidFill>
            </a:endParaRPr>
          </a:p>
          <a:p>
            <a:pPr indent="-342900" lvl="0" marL="457200" rtl="0">
              <a:spcBef>
                <a:spcPts val="0"/>
              </a:spcBef>
              <a:spcAft>
                <a:spcPts val="0"/>
              </a:spcAft>
              <a:buClr>
                <a:srgbClr val="595959"/>
              </a:buClr>
              <a:buSzPts val="1800"/>
              <a:buChar char="●"/>
            </a:pPr>
            <a:r>
              <a:rPr lang="en" sz="1800">
                <a:solidFill>
                  <a:srgbClr val="595959"/>
                </a:solidFill>
              </a:rPr>
              <a:t>The NIH also encourages adult women up to the age of 50 to get 1,000 mg of calcium per day and women between the ages of 51 and 70 to get 1,200 mg of calcium daily.</a:t>
            </a:r>
            <a:endParaRPr sz="1800">
              <a:solidFill>
                <a:srgbClr val="595959"/>
              </a:solidFill>
            </a:endParaRPr>
          </a:p>
          <a:p>
            <a:pPr indent="0" lvl="0" marL="0" rtl="0">
              <a:spcBef>
                <a:spcPts val="0"/>
              </a:spcBef>
              <a:spcAft>
                <a:spcPts val="0"/>
              </a:spcAft>
              <a:buNone/>
            </a:pPr>
            <a:r>
              <a:rPr lang="en" sz="1800">
                <a:solidFill>
                  <a:srgbClr val="595959"/>
                </a:solidFill>
              </a:rPr>
              <a:t> </a:t>
            </a:r>
            <a:endParaRPr sz="1800">
              <a:solidFill>
                <a:srgbClr val="595959"/>
              </a:solidFill>
            </a:endParaRPr>
          </a:p>
          <a:p>
            <a:pPr indent="0" lvl="0" marL="0">
              <a:spcBef>
                <a:spcPts val="0"/>
              </a:spcBef>
              <a:spcAft>
                <a:spcPts val="1600"/>
              </a:spcAft>
              <a:buNone/>
            </a:pPr>
            <a:r>
              <a:t/>
            </a:r>
            <a:endParaRPr sz="1800"/>
          </a:p>
        </p:txBody>
      </p:sp>
      <p:pic>
        <p:nvPicPr>
          <p:cNvPr id="413" name="Shape 413"/>
          <p:cNvPicPr preferRelativeResize="0"/>
          <p:nvPr/>
        </p:nvPicPr>
        <p:blipFill>
          <a:blip r:embed="rId3">
            <a:alphaModFix/>
          </a:blip>
          <a:stretch>
            <a:fillRect/>
          </a:stretch>
        </p:blipFill>
        <p:spPr>
          <a:xfrm>
            <a:off x="5771650" y="49775"/>
            <a:ext cx="3232350" cy="1818175"/>
          </a:xfrm>
          <a:prstGeom prst="rect">
            <a:avLst/>
          </a:prstGeom>
          <a:noFill/>
          <a:ln>
            <a:noFill/>
          </a:ln>
        </p:spPr>
      </p:pic>
      <p:pic>
        <p:nvPicPr>
          <p:cNvPr id="414" name="Shape 414"/>
          <p:cNvPicPr preferRelativeResize="0"/>
          <p:nvPr/>
        </p:nvPicPr>
        <p:blipFill rotWithShape="1">
          <a:blip r:embed="rId4">
            <a:alphaModFix/>
          </a:blip>
          <a:srcRect b="5464" l="29303" r="34491" t="4510"/>
          <a:stretch/>
        </p:blipFill>
        <p:spPr>
          <a:xfrm>
            <a:off x="191775" y="1386850"/>
            <a:ext cx="693074" cy="8589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8" name="Shape 418"/>
        <p:cNvGrpSpPr/>
        <p:nvPr/>
      </p:nvGrpSpPr>
      <p:grpSpPr>
        <a:xfrm>
          <a:off x="0" y="0"/>
          <a:ext cx="0" cy="0"/>
          <a:chOff x="0" y="0"/>
          <a:chExt cx="0" cy="0"/>
        </a:xfrm>
      </p:grpSpPr>
      <p:sp>
        <p:nvSpPr>
          <p:cNvPr id="419" name="Shape 419"/>
          <p:cNvSpPr txBox="1"/>
          <p:nvPr>
            <p:ph idx="1" type="body"/>
          </p:nvPr>
        </p:nvSpPr>
        <p:spPr>
          <a:xfrm>
            <a:off x="886050" y="879100"/>
            <a:ext cx="5269500" cy="32193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sz="1600">
                <a:solidFill>
                  <a:srgbClr val="000000"/>
                </a:solidFill>
                <a:latin typeface="Arial"/>
                <a:ea typeface="Arial"/>
                <a:cs typeface="Arial"/>
                <a:sym typeface="Arial"/>
              </a:rPr>
              <a:t>Getting regular physical activity</a:t>
            </a:r>
            <a:r>
              <a:rPr b="1" lang="en" sz="1600">
                <a:solidFill>
                  <a:srgbClr val="595959"/>
                </a:solidFill>
                <a:latin typeface="Arial"/>
                <a:ea typeface="Arial"/>
                <a:cs typeface="Arial"/>
                <a:sym typeface="Arial"/>
              </a:rPr>
              <a:t> </a:t>
            </a:r>
            <a:r>
              <a:rPr lang="en" sz="1600">
                <a:solidFill>
                  <a:srgbClr val="595959"/>
                </a:solidFill>
                <a:latin typeface="Arial"/>
                <a:ea typeface="Arial"/>
                <a:cs typeface="Arial"/>
                <a:sym typeface="Arial"/>
              </a:rPr>
              <a:t>is important at any age, but it may offer extra perks during menopause. It can help in relieving hot flashes, regulating mood, and managing weight.</a:t>
            </a:r>
            <a:endParaRPr sz="1600">
              <a:solidFill>
                <a:srgbClr val="595959"/>
              </a:solidFill>
              <a:latin typeface="Arial"/>
              <a:ea typeface="Arial"/>
              <a:cs typeface="Arial"/>
              <a:sym typeface="Arial"/>
            </a:endParaRPr>
          </a:p>
          <a:p>
            <a:pPr indent="0" lvl="0" marL="0" rtl="0">
              <a:spcBef>
                <a:spcPts val="0"/>
              </a:spcBef>
              <a:spcAft>
                <a:spcPts val="0"/>
              </a:spcAft>
              <a:buNone/>
            </a:pPr>
            <a:r>
              <a:t/>
            </a:r>
            <a:endParaRPr sz="1600">
              <a:solidFill>
                <a:srgbClr val="595959"/>
              </a:solidFill>
              <a:latin typeface="Arial"/>
              <a:ea typeface="Arial"/>
              <a:cs typeface="Arial"/>
              <a:sym typeface="Arial"/>
            </a:endParaRPr>
          </a:p>
          <a:p>
            <a:pPr indent="0" lvl="0" marL="0" rtl="0">
              <a:spcBef>
                <a:spcPts val="0"/>
              </a:spcBef>
              <a:spcAft>
                <a:spcPts val="0"/>
              </a:spcAft>
              <a:buNone/>
            </a:pPr>
            <a:r>
              <a:rPr lang="en" sz="1600">
                <a:solidFill>
                  <a:srgbClr val="595959"/>
                </a:solidFill>
                <a:latin typeface="Arial"/>
                <a:ea typeface="Arial"/>
                <a:cs typeface="Arial"/>
                <a:sym typeface="Arial"/>
              </a:rPr>
              <a:t>The CDC encourages adults </a:t>
            </a:r>
            <a:r>
              <a:rPr b="1" lang="en" sz="1600">
                <a:solidFill>
                  <a:srgbClr val="595959"/>
                </a:solidFill>
                <a:latin typeface="Arial"/>
                <a:ea typeface="Arial"/>
                <a:cs typeface="Arial"/>
                <a:sym typeface="Arial"/>
              </a:rPr>
              <a:t>to get 7 to 8 hours of sleep each night.</a:t>
            </a:r>
            <a:r>
              <a:rPr lang="en" sz="1600">
                <a:solidFill>
                  <a:srgbClr val="595959"/>
                </a:solidFill>
                <a:latin typeface="Arial"/>
                <a:ea typeface="Arial"/>
                <a:cs typeface="Arial"/>
                <a:sym typeface="Arial"/>
              </a:rPr>
              <a:t> </a:t>
            </a:r>
            <a:endParaRPr sz="1600">
              <a:solidFill>
                <a:srgbClr val="595959"/>
              </a:solidFill>
              <a:latin typeface="Arial"/>
              <a:ea typeface="Arial"/>
              <a:cs typeface="Arial"/>
              <a:sym typeface="Arial"/>
            </a:endParaRPr>
          </a:p>
          <a:p>
            <a:pPr indent="0" lvl="0" marL="0" rtl="0">
              <a:spcBef>
                <a:spcPts val="0"/>
              </a:spcBef>
              <a:spcAft>
                <a:spcPts val="0"/>
              </a:spcAft>
              <a:buNone/>
            </a:pPr>
            <a:r>
              <a:t/>
            </a:r>
            <a:endParaRPr sz="1600">
              <a:solidFill>
                <a:srgbClr val="595959"/>
              </a:solidFill>
              <a:latin typeface="Arial"/>
              <a:ea typeface="Arial"/>
              <a:cs typeface="Arial"/>
              <a:sym typeface="Arial"/>
            </a:endParaRPr>
          </a:p>
          <a:p>
            <a:pPr indent="0" lvl="0" marL="0" rtl="0">
              <a:spcBef>
                <a:spcPts val="0"/>
              </a:spcBef>
              <a:spcAft>
                <a:spcPts val="0"/>
              </a:spcAft>
              <a:buNone/>
            </a:pPr>
            <a:r>
              <a:rPr lang="en" sz="1600">
                <a:solidFill>
                  <a:srgbClr val="595959"/>
                </a:solidFill>
                <a:latin typeface="Arial"/>
                <a:ea typeface="Arial"/>
                <a:cs typeface="Arial"/>
                <a:sym typeface="Arial"/>
              </a:rPr>
              <a:t>Exercising during the day, avoiding caffeine in the evening, and following a regular sleep schedule may help in falling and staying asleep more easily.</a:t>
            </a:r>
            <a:endParaRPr sz="1600">
              <a:solidFill>
                <a:srgbClr val="595959"/>
              </a:solidFill>
              <a:latin typeface="Arial"/>
              <a:ea typeface="Arial"/>
              <a:cs typeface="Arial"/>
              <a:sym typeface="Arial"/>
            </a:endParaRPr>
          </a:p>
          <a:p>
            <a:pPr indent="0" lvl="0" marL="0" rtl="0">
              <a:spcBef>
                <a:spcPts val="0"/>
              </a:spcBef>
              <a:spcAft>
                <a:spcPts val="0"/>
              </a:spcAft>
              <a:buNone/>
            </a:pPr>
            <a:r>
              <a:t/>
            </a:r>
            <a:endParaRPr sz="1600">
              <a:solidFill>
                <a:srgbClr val="595959"/>
              </a:solidFill>
              <a:latin typeface="Arial"/>
              <a:ea typeface="Arial"/>
              <a:cs typeface="Arial"/>
              <a:sym typeface="Arial"/>
            </a:endParaRPr>
          </a:p>
          <a:p>
            <a:pPr indent="0" lvl="0" marL="0" rtl="0">
              <a:spcBef>
                <a:spcPts val="0"/>
              </a:spcBef>
              <a:spcAft>
                <a:spcPts val="0"/>
              </a:spcAft>
              <a:buNone/>
            </a:pPr>
            <a:r>
              <a:rPr lang="en" sz="1600">
                <a:solidFill>
                  <a:srgbClr val="595959"/>
                </a:solidFill>
                <a:latin typeface="Arial"/>
                <a:ea typeface="Arial"/>
                <a:cs typeface="Arial"/>
                <a:sym typeface="Arial"/>
              </a:rPr>
              <a:t>Practicing relaxation strategies, such as deep breathing, progressive</a:t>
            </a:r>
            <a:endParaRPr sz="1600">
              <a:solidFill>
                <a:srgbClr val="595959"/>
              </a:solidFill>
              <a:latin typeface="Arial"/>
              <a:ea typeface="Arial"/>
              <a:cs typeface="Arial"/>
              <a:sym typeface="Arial"/>
            </a:endParaRPr>
          </a:p>
          <a:p>
            <a:pPr indent="0" lvl="0" marL="0" rtl="0">
              <a:spcBef>
                <a:spcPts val="0"/>
              </a:spcBef>
              <a:spcAft>
                <a:spcPts val="0"/>
              </a:spcAft>
              <a:buNone/>
            </a:pPr>
            <a:r>
              <a:rPr lang="en" sz="1600">
                <a:solidFill>
                  <a:srgbClr val="595959"/>
                </a:solidFill>
                <a:latin typeface="Arial"/>
                <a:ea typeface="Arial"/>
                <a:cs typeface="Arial"/>
                <a:sym typeface="Arial"/>
              </a:rPr>
              <a:t>muscle relaxation, or meditation, may also help.</a:t>
            </a:r>
            <a:endParaRPr sz="1600">
              <a:solidFill>
                <a:srgbClr val="595959"/>
              </a:solidFill>
              <a:latin typeface="Arial"/>
              <a:ea typeface="Arial"/>
              <a:cs typeface="Arial"/>
              <a:sym typeface="Arial"/>
            </a:endParaRPr>
          </a:p>
          <a:p>
            <a:pPr indent="0" lvl="0" marL="0">
              <a:spcBef>
                <a:spcPts val="0"/>
              </a:spcBef>
              <a:spcAft>
                <a:spcPts val="1600"/>
              </a:spcAft>
              <a:buNone/>
            </a:pPr>
            <a:r>
              <a:t/>
            </a:r>
            <a:endParaRPr sz="1400"/>
          </a:p>
        </p:txBody>
      </p:sp>
      <p:pic>
        <p:nvPicPr>
          <p:cNvPr id="420" name="Shape 420"/>
          <p:cNvPicPr preferRelativeResize="0"/>
          <p:nvPr/>
        </p:nvPicPr>
        <p:blipFill>
          <a:blip r:embed="rId3">
            <a:alphaModFix/>
          </a:blip>
          <a:stretch>
            <a:fillRect/>
          </a:stretch>
        </p:blipFill>
        <p:spPr>
          <a:xfrm>
            <a:off x="6984525" y="606400"/>
            <a:ext cx="1949801" cy="1462350"/>
          </a:xfrm>
          <a:prstGeom prst="rect">
            <a:avLst/>
          </a:prstGeom>
          <a:noFill/>
          <a:ln>
            <a:noFill/>
          </a:ln>
        </p:spPr>
      </p:pic>
      <p:sp>
        <p:nvSpPr>
          <p:cNvPr id="421" name="Shape 421"/>
          <p:cNvSpPr txBox="1"/>
          <p:nvPr>
            <p:ph type="title"/>
          </p:nvPr>
        </p:nvSpPr>
        <p:spPr>
          <a:xfrm>
            <a:off x="1463750" y="-33900"/>
            <a:ext cx="6120300" cy="858900"/>
          </a:xfrm>
          <a:prstGeom prst="rect">
            <a:avLst/>
          </a:prstGeom>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800">
                <a:solidFill>
                  <a:srgbClr val="595959"/>
                </a:solidFill>
              </a:rPr>
              <a:t>How to manage menopause: </a:t>
            </a:r>
            <a:endParaRPr sz="2800"/>
          </a:p>
        </p:txBody>
      </p:sp>
      <p:pic>
        <p:nvPicPr>
          <p:cNvPr id="422" name="Shape 422"/>
          <p:cNvPicPr preferRelativeResize="0"/>
          <p:nvPr/>
        </p:nvPicPr>
        <p:blipFill rotWithShape="1">
          <a:blip r:embed="rId4">
            <a:alphaModFix/>
          </a:blip>
          <a:srcRect b="9029" l="23942" r="23942" t="9037"/>
          <a:stretch/>
        </p:blipFill>
        <p:spPr>
          <a:xfrm>
            <a:off x="326750" y="764550"/>
            <a:ext cx="559292" cy="586200"/>
          </a:xfrm>
          <a:prstGeom prst="rect">
            <a:avLst/>
          </a:prstGeom>
          <a:noFill/>
          <a:ln>
            <a:noFill/>
          </a:ln>
        </p:spPr>
      </p:pic>
      <p:pic>
        <p:nvPicPr>
          <p:cNvPr id="423" name="Shape 423"/>
          <p:cNvPicPr preferRelativeResize="0"/>
          <p:nvPr/>
        </p:nvPicPr>
        <p:blipFill>
          <a:blip r:embed="rId5">
            <a:alphaModFix/>
          </a:blip>
          <a:stretch>
            <a:fillRect/>
          </a:stretch>
        </p:blipFill>
        <p:spPr>
          <a:xfrm>
            <a:off x="6155550" y="2149600"/>
            <a:ext cx="2836050" cy="28360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7" name="Shape 427"/>
        <p:cNvGrpSpPr/>
        <p:nvPr/>
      </p:nvGrpSpPr>
      <p:grpSpPr>
        <a:xfrm>
          <a:off x="0" y="0"/>
          <a:ext cx="0" cy="0"/>
          <a:chOff x="0" y="0"/>
          <a:chExt cx="0" cy="0"/>
        </a:xfrm>
      </p:grpSpPr>
      <p:sp>
        <p:nvSpPr>
          <p:cNvPr id="428" name="Shape 428"/>
          <p:cNvSpPr txBox="1"/>
          <p:nvPr>
            <p:ph type="title"/>
          </p:nvPr>
        </p:nvSpPr>
        <p:spPr>
          <a:xfrm>
            <a:off x="1350600" y="520225"/>
            <a:ext cx="6442800" cy="13314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solidFill>
                  <a:srgbClr val="000000"/>
                </a:solidFill>
              </a:rPr>
              <a:t>Menopause &amp; Obesity </a:t>
            </a:r>
            <a:endParaRPr>
              <a:solidFill>
                <a:srgbClr val="000000"/>
              </a:solidFill>
            </a:endParaRPr>
          </a:p>
        </p:txBody>
      </p:sp>
      <p:pic>
        <p:nvPicPr>
          <p:cNvPr id="429" name="Shape 429"/>
          <p:cNvPicPr preferRelativeResize="0"/>
          <p:nvPr/>
        </p:nvPicPr>
        <p:blipFill>
          <a:blip r:embed="rId3">
            <a:alphaModFix/>
          </a:blip>
          <a:stretch>
            <a:fillRect/>
          </a:stretch>
        </p:blipFill>
        <p:spPr>
          <a:xfrm>
            <a:off x="530425" y="2199450"/>
            <a:ext cx="3679900" cy="2069950"/>
          </a:xfrm>
          <a:prstGeom prst="rect">
            <a:avLst/>
          </a:prstGeom>
          <a:noFill/>
          <a:ln>
            <a:noFill/>
          </a:ln>
        </p:spPr>
      </p:pic>
      <p:pic>
        <p:nvPicPr>
          <p:cNvPr id="430" name="Shape 430"/>
          <p:cNvPicPr preferRelativeResize="0"/>
          <p:nvPr/>
        </p:nvPicPr>
        <p:blipFill>
          <a:blip r:embed="rId4">
            <a:alphaModFix/>
          </a:blip>
          <a:stretch>
            <a:fillRect/>
          </a:stretch>
        </p:blipFill>
        <p:spPr>
          <a:xfrm>
            <a:off x="5462450" y="2095513"/>
            <a:ext cx="2610445" cy="25298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4" name="Shape 434"/>
        <p:cNvGrpSpPr/>
        <p:nvPr/>
      </p:nvGrpSpPr>
      <p:grpSpPr>
        <a:xfrm>
          <a:off x="0" y="0"/>
          <a:ext cx="0" cy="0"/>
          <a:chOff x="0" y="0"/>
          <a:chExt cx="0" cy="0"/>
        </a:xfrm>
      </p:grpSpPr>
      <p:sp>
        <p:nvSpPr>
          <p:cNvPr id="435" name="Shape 435"/>
          <p:cNvSpPr txBox="1"/>
          <p:nvPr>
            <p:ph idx="1" type="body"/>
          </p:nvPr>
        </p:nvSpPr>
        <p:spPr>
          <a:xfrm>
            <a:off x="432750" y="955200"/>
            <a:ext cx="7814100" cy="3280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sz="1800">
                <a:solidFill>
                  <a:srgbClr val="000000"/>
                </a:solidFill>
              </a:rPr>
              <a:t>Maintaining bone strength:</a:t>
            </a:r>
            <a:endParaRPr sz="1800">
              <a:solidFill>
                <a:srgbClr val="000000"/>
              </a:solidFill>
            </a:endParaRPr>
          </a:p>
          <a:p>
            <a:pPr indent="-342900" lvl="0" marL="457200" rtl="0">
              <a:spcBef>
                <a:spcPts val="0"/>
              </a:spcBef>
              <a:spcAft>
                <a:spcPts val="0"/>
              </a:spcAft>
              <a:buClr>
                <a:srgbClr val="595959"/>
              </a:buClr>
              <a:buSzPts val="1800"/>
              <a:buChar char="●"/>
            </a:pPr>
            <a:r>
              <a:rPr lang="en" sz="1800">
                <a:solidFill>
                  <a:srgbClr val="595959"/>
                </a:solidFill>
              </a:rPr>
              <a:t>Eat foods that are rich in calcium and vitamin D.</a:t>
            </a:r>
            <a:endParaRPr sz="1800">
              <a:solidFill>
                <a:srgbClr val="595959"/>
              </a:solidFill>
            </a:endParaRPr>
          </a:p>
          <a:p>
            <a:pPr indent="-342900" lvl="0" marL="457200" rtl="0">
              <a:spcBef>
                <a:spcPts val="0"/>
              </a:spcBef>
              <a:spcAft>
                <a:spcPts val="0"/>
              </a:spcAft>
              <a:buClr>
                <a:srgbClr val="595959"/>
              </a:buClr>
              <a:buSzPts val="1800"/>
              <a:buChar char="●"/>
            </a:pPr>
            <a:r>
              <a:rPr lang="en" sz="1800">
                <a:solidFill>
                  <a:srgbClr val="595959"/>
                </a:solidFill>
              </a:rPr>
              <a:t>Practice strength training exercises, such as </a:t>
            </a:r>
            <a:r>
              <a:rPr b="1" lang="en" sz="1800">
                <a:solidFill>
                  <a:srgbClr val="595959"/>
                </a:solidFill>
              </a:rPr>
              <a:t>weight lifting</a:t>
            </a:r>
            <a:r>
              <a:rPr lang="en" sz="1800">
                <a:solidFill>
                  <a:srgbClr val="595959"/>
                </a:solidFill>
              </a:rPr>
              <a:t> or </a:t>
            </a:r>
            <a:r>
              <a:rPr b="1" lang="en" sz="1800">
                <a:solidFill>
                  <a:srgbClr val="595959"/>
                </a:solidFill>
              </a:rPr>
              <a:t>yoga.</a:t>
            </a:r>
            <a:endParaRPr b="1" sz="1800">
              <a:solidFill>
                <a:srgbClr val="595959"/>
              </a:solidFill>
            </a:endParaRPr>
          </a:p>
          <a:p>
            <a:pPr indent="-342900" lvl="0" marL="457200" rtl="0">
              <a:spcBef>
                <a:spcPts val="0"/>
              </a:spcBef>
              <a:spcAft>
                <a:spcPts val="0"/>
              </a:spcAft>
              <a:buClr>
                <a:srgbClr val="595959"/>
              </a:buClr>
              <a:buSzPts val="1800"/>
              <a:buChar char="●"/>
            </a:pPr>
            <a:r>
              <a:rPr lang="en" sz="1800">
                <a:solidFill>
                  <a:srgbClr val="595959"/>
                </a:solidFill>
              </a:rPr>
              <a:t>Learn to exercise in safe ways to help prevent bone fractures and other injuries.</a:t>
            </a:r>
            <a:endParaRPr sz="1800">
              <a:solidFill>
                <a:srgbClr val="595959"/>
              </a:solidFill>
            </a:endParaRPr>
          </a:p>
          <a:p>
            <a:pPr indent="-342900" lvl="0" marL="457200" rtl="0">
              <a:spcBef>
                <a:spcPts val="0"/>
              </a:spcBef>
              <a:spcAft>
                <a:spcPts val="0"/>
              </a:spcAft>
              <a:buClr>
                <a:srgbClr val="595959"/>
              </a:buClr>
              <a:buSzPts val="1800"/>
              <a:buChar char="●"/>
            </a:pPr>
            <a:r>
              <a:rPr lang="en" sz="1800">
                <a:solidFill>
                  <a:srgbClr val="595959"/>
                </a:solidFill>
              </a:rPr>
              <a:t>Take steps to prevent falls, for example, by installing hand rails on stairways.</a:t>
            </a:r>
            <a:endParaRPr sz="1800">
              <a:solidFill>
                <a:srgbClr val="595959"/>
              </a:solidFill>
            </a:endParaRPr>
          </a:p>
          <a:p>
            <a:pPr indent="0" lvl="0" marL="0" rtl="0">
              <a:spcBef>
                <a:spcPts val="0"/>
              </a:spcBef>
              <a:spcAft>
                <a:spcPts val="0"/>
              </a:spcAft>
              <a:buNone/>
            </a:pPr>
            <a:r>
              <a:rPr lang="en" sz="1800">
                <a:solidFill>
                  <a:srgbClr val="595959"/>
                </a:solidFill>
              </a:rPr>
              <a:t> </a:t>
            </a:r>
            <a:endParaRPr sz="1800">
              <a:solidFill>
                <a:srgbClr val="595959"/>
              </a:solidFill>
            </a:endParaRPr>
          </a:p>
          <a:p>
            <a:pPr indent="0" lvl="0" marL="0" rtl="0">
              <a:spcBef>
                <a:spcPts val="0"/>
              </a:spcBef>
              <a:spcAft>
                <a:spcPts val="0"/>
              </a:spcAft>
              <a:buNone/>
            </a:pPr>
            <a:r>
              <a:rPr b="1" lang="en" sz="1800">
                <a:solidFill>
                  <a:srgbClr val="000000"/>
                </a:solidFill>
              </a:rPr>
              <a:t>Monitor blood pressure:</a:t>
            </a:r>
            <a:endParaRPr b="1" sz="1800">
              <a:solidFill>
                <a:srgbClr val="000000"/>
              </a:solidFill>
            </a:endParaRPr>
          </a:p>
          <a:p>
            <a:pPr indent="-342900" lvl="0" marL="457200" rtl="0">
              <a:spcBef>
                <a:spcPts val="0"/>
              </a:spcBef>
              <a:spcAft>
                <a:spcPts val="0"/>
              </a:spcAft>
              <a:buClr>
                <a:srgbClr val="595959"/>
              </a:buClr>
              <a:buSzPts val="1800"/>
              <a:buChar char="●"/>
            </a:pPr>
            <a:r>
              <a:rPr lang="en" sz="1800">
                <a:solidFill>
                  <a:srgbClr val="595959"/>
                </a:solidFill>
              </a:rPr>
              <a:t>Measure blood pressure regularly.</a:t>
            </a:r>
            <a:endParaRPr sz="1800">
              <a:solidFill>
                <a:srgbClr val="595959"/>
              </a:solidFill>
            </a:endParaRPr>
          </a:p>
          <a:p>
            <a:pPr indent="-342900" lvl="0" marL="457200" rtl="0">
              <a:spcBef>
                <a:spcPts val="0"/>
              </a:spcBef>
              <a:spcAft>
                <a:spcPts val="0"/>
              </a:spcAft>
              <a:buClr>
                <a:srgbClr val="595959"/>
              </a:buClr>
              <a:buSzPts val="1800"/>
              <a:buChar char="●"/>
            </a:pPr>
            <a:r>
              <a:rPr lang="en" sz="1800">
                <a:solidFill>
                  <a:srgbClr val="595959"/>
                </a:solidFill>
              </a:rPr>
              <a:t>If already diagnosed with hypertension, follow prescribed </a:t>
            </a:r>
            <a:endParaRPr sz="1800">
              <a:solidFill>
                <a:srgbClr val="595959"/>
              </a:solidFill>
            </a:endParaRPr>
          </a:p>
          <a:p>
            <a:pPr indent="0" lvl="0" marL="457200" rtl="0">
              <a:spcBef>
                <a:spcPts val="0"/>
              </a:spcBef>
              <a:spcAft>
                <a:spcPts val="0"/>
              </a:spcAft>
              <a:buNone/>
            </a:pPr>
            <a:r>
              <a:rPr lang="en" sz="1800">
                <a:solidFill>
                  <a:srgbClr val="595959"/>
                </a:solidFill>
              </a:rPr>
              <a:t>treatments.</a:t>
            </a:r>
            <a:endParaRPr sz="1800">
              <a:solidFill>
                <a:srgbClr val="595959"/>
              </a:solidFill>
            </a:endParaRPr>
          </a:p>
          <a:p>
            <a:pPr indent="0" lvl="0" marL="0">
              <a:spcBef>
                <a:spcPts val="0"/>
              </a:spcBef>
              <a:spcAft>
                <a:spcPts val="1600"/>
              </a:spcAft>
              <a:buNone/>
            </a:pPr>
            <a:r>
              <a:t/>
            </a:r>
            <a:endParaRPr sz="1800"/>
          </a:p>
        </p:txBody>
      </p:sp>
      <p:sp>
        <p:nvSpPr>
          <p:cNvPr id="436" name="Shape 436"/>
          <p:cNvSpPr txBox="1"/>
          <p:nvPr>
            <p:ph type="title"/>
          </p:nvPr>
        </p:nvSpPr>
        <p:spPr>
          <a:xfrm>
            <a:off x="432750" y="141425"/>
            <a:ext cx="6120300" cy="858900"/>
          </a:xfrm>
          <a:prstGeom prst="rect">
            <a:avLst/>
          </a:prstGeom>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800">
                <a:solidFill>
                  <a:srgbClr val="595959"/>
                </a:solidFill>
              </a:rPr>
              <a:t>How to manage menopause: </a:t>
            </a:r>
            <a:endParaRPr sz="2800"/>
          </a:p>
        </p:txBody>
      </p:sp>
      <p:pic>
        <p:nvPicPr>
          <p:cNvPr id="437" name="Shape 437"/>
          <p:cNvPicPr preferRelativeResize="0"/>
          <p:nvPr/>
        </p:nvPicPr>
        <p:blipFill>
          <a:blip r:embed="rId3">
            <a:alphaModFix/>
          </a:blip>
          <a:stretch>
            <a:fillRect/>
          </a:stretch>
        </p:blipFill>
        <p:spPr>
          <a:xfrm>
            <a:off x="7556125" y="378025"/>
            <a:ext cx="1420499" cy="1420500"/>
          </a:xfrm>
          <a:prstGeom prst="rect">
            <a:avLst/>
          </a:prstGeom>
          <a:noFill/>
          <a:ln>
            <a:noFill/>
          </a:ln>
        </p:spPr>
      </p:pic>
      <p:pic>
        <p:nvPicPr>
          <p:cNvPr id="438" name="Shape 438"/>
          <p:cNvPicPr preferRelativeResize="0"/>
          <p:nvPr/>
        </p:nvPicPr>
        <p:blipFill>
          <a:blip r:embed="rId4">
            <a:alphaModFix/>
          </a:blip>
          <a:stretch>
            <a:fillRect/>
          </a:stretch>
        </p:blipFill>
        <p:spPr>
          <a:xfrm>
            <a:off x="8122625" y="3024225"/>
            <a:ext cx="762350" cy="19058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2" name="Shape 442"/>
        <p:cNvGrpSpPr/>
        <p:nvPr/>
      </p:nvGrpSpPr>
      <p:grpSpPr>
        <a:xfrm>
          <a:off x="0" y="0"/>
          <a:ext cx="0" cy="0"/>
          <a:chOff x="0" y="0"/>
          <a:chExt cx="0" cy="0"/>
        </a:xfrm>
      </p:grpSpPr>
      <p:sp>
        <p:nvSpPr>
          <p:cNvPr id="443" name="Shape 443"/>
          <p:cNvSpPr txBox="1"/>
          <p:nvPr>
            <p:ph type="title"/>
          </p:nvPr>
        </p:nvSpPr>
        <p:spPr>
          <a:xfrm>
            <a:off x="647700" y="98100"/>
            <a:ext cx="7848600" cy="682500"/>
          </a:xfrm>
          <a:prstGeom prst="rect">
            <a:avLst/>
          </a:prstGeom>
          <a:noFill/>
        </p:spPr>
        <p:txBody>
          <a:bodyPr anchorCtr="0" anchor="ctr" bIns="91425" lIns="91425" spcFirstLastPara="1" rIns="91425" wrap="square" tIns="91425">
            <a:noAutofit/>
          </a:bodyPr>
          <a:lstStyle/>
          <a:p>
            <a:pPr indent="0" lvl="0" marL="0">
              <a:spcBef>
                <a:spcPts val="0"/>
              </a:spcBef>
              <a:spcAft>
                <a:spcPts val="0"/>
              </a:spcAft>
              <a:buNone/>
            </a:pPr>
            <a:r>
              <a:rPr lang="en">
                <a:solidFill>
                  <a:srgbClr val="434343"/>
                </a:solidFill>
              </a:rPr>
              <a:t>Non-Hormonal treatments for menopausal symptoms</a:t>
            </a:r>
            <a:endParaRPr>
              <a:solidFill>
                <a:srgbClr val="434343"/>
              </a:solidFill>
            </a:endParaRPr>
          </a:p>
        </p:txBody>
      </p:sp>
      <p:sp>
        <p:nvSpPr>
          <p:cNvPr id="444" name="Shape 444"/>
          <p:cNvSpPr txBox="1"/>
          <p:nvPr>
            <p:ph idx="1" type="body"/>
          </p:nvPr>
        </p:nvSpPr>
        <p:spPr>
          <a:xfrm>
            <a:off x="171300" y="847625"/>
            <a:ext cx="8801400" cy="3700500"/>
          </a:xfrm>
          <a:prstGeom prst="rect">
            <a:avLst/>
          </a:prstGeom>
        </p:spPr>
        <p:txBody>
          <a:bodyPr anchorCtr="0" anchor="t" bIns="91425" lIns="91425" spcFirstLastPara="1" rIns="91425" wrap="square" tIns="91425">
            <a:noAutofit/>
          </a:bodyPr>
          <a:lstStyle/>
          <a:p>
            <a:pPr indent="-342900" lvl="0" marL="457200" rtl="0">
              <a:spcBef>
                <a:spcPts val="0"/>
              </a:spcBef>
              <a:spcAft>
                <a:spcPts val="0"/>
              </a:spcAft>
              <a:buClr>
                <a:srgbClr val="000000"/>
              </a:buClr>
              <a:buSzPts val="1800"/>
              <a:buChar char="●"/>
            </a:pPr>
            <a:r>
              <a:rPr b="1" lang="en" sz="2000">
                <a:solidFill>
                  <a:srgbClr val="000000"/>
                </a:solidFill>
              </a:rPr>
              <a:t>Paroxetine:</a:t>
            </a:r>
            <a:r>
              <a:rPr lang="en" sz="1800">
                <a:solidFill>
                  <a:srgbClr val="000000"/>
                </a:solidFill>
              </a:rPr>
              <a:t> The only nonhormonal therapy that is specifically approved for hot flashes (in the United States). This agent has been used for many years for depression but can be taken at a lower dose for hot flashes.</a:t>
            </a:r>
            <a:endParaRPr sz="600">
              <a:solidFill>
                <a:srgbClr val="000000"/>
              </a:solidFill>
            </a:endParaRPr>
          </a:p>
          <a:p>
            <a:pPr indent="0" lvl="0" marL="0" rtl="0">
              <a:spcBef>
                <a:spcPts val="0"/>
              </a:spcBef>
              <a:spcAft>
                <a:spcPts val="0"/>
              </a:spcAft>
              <a:buNone/>
            </a:pPr>
            <a:r>
              <a:t/>
            </a:r>
            <a:endParaRPr sz="600">
              <a:solidFill>
                <a:srgbClr val="000000"/>
              </a:solidFill>
            </a:endParaRPr>
          </a:p>
          <a:p>
            <a:pPr indent="0" lvl="0" marL="0" rtl="0">
              <a:spcBef>
                <a:spcPts val="0"/>
              </a:spcBef>
              <a:spcAft>
                <a:spcPts val="0"/>
              </a:spcAft>
              <a:buNone/>
            </a:pPr>
            <a:r>
              <a:t/>
            </a:r>
            <a:endParaRPr sz="600">
              <a:solidFill>
                <a:srgbClr val="000000"/>
              </a:solidFill>
            </a:endParaRPr>
          </a:p>
          <a:p>
            <a:pPr indent="-342900" lvl="0" marL="457200" rtl="0">
              <a:spcBef>
                <a:spcPts val="0"/>
              </a:spcBef>
              <a:spcAft>
                <a:spcPts val="0"/>
              </a:spcAft>
              <a:buClr>
                <a:srgbClr val="000000"/>
              </a:buClr>
              <a:buSzPts val="1800"/>
              <a:buChar char="●"/>
            </a:pPr>
            <a:r>
              <a:rPr b="1" lang="en" sz="2000">
                <a:solidFill>
                  <a:srgbClr val="000000"/>
                </a:solidFill>
              </a:rPr>
              <a:t>Gabapentin:</a:t>
            </a:r>
            <a:r>
              <a:rPr b="1" lang="en" sz="1800">
                <a:solidFill>
                  <a:srgbClr val="000000"/>
                </a:solidFill>
              </a:rPr>
              <a:t> </a:t>
            </a:r>
            <a:r>
              <a:rPr lang="en" sz="1800">
                <a:solidFill>
                  <a:srgbClr val="000000"/>
                </a:solidFill>
              </a:rPr>
              <a:t>A drug that is primarily used to treat seizures. It also relieves hot flashes in some women, preferably given as a single bedtime dose or during the daytime as well.</a:t>
            </a:r>
            <a:endParaRPr sz="600">
              <a:solidFill>
                <a:srgbClr val="000000"/>
              </a:solidFill>
            </a:endParaRPr>
          </a:p>
          <a:p>
            <a:pPr indent="0" lvl="0" marL="0" rtl="0">
              <a:spcBef>
                <a:spcPts val="0"/>
              </a:spcBef>
              <a:spcAft>
                <a:spcPts val="0"/>
              </a:spcAft>
              <a:buNone/>
            </a:pPr>
            <a:r>
              <a:t/>
            </a:r>
            <a:endParaRPr sz="600">
              <a:solidFill>
                <a:srgbClr val="000000"/>
              </a:solidFill>
            </a:endParaRPr>
          </a:p>
          <a:p>
            <a:pPr indent="0" lvl="0" marL="0" rtl="0">
              <a:spcBef>
                <a:spcPts val="0"/>
              </a:spcBef>
              <a:spcAft>
                <a:spcPts val="0"/>
              </a:spcAft>
              <a:buNone/>
            </a:pPr>
            <a:r>
              <a:t/>
            </a:r>
            <a:endParaRPr sz="600">
              <a:solidFill>
                <a:srgbClr val="000000"/>
              </a:solidFill>
            </a:endParaRPr>
          </a:p>
          <a:p>
            <a:pPr indent="-342900" lvl="0" marL="457200">
              <a:spcBef>
                <a:spcPts val="0"/>
              </a:spcBef>
              <a:spcAft>
                <a:spcPts val="0"/>
              </a:spcAft>
              <a:buClr>
                <a:srgbClr val="000000"/>
              </a:buClr>
              <a:buSzPts val="1800"/>
              <a:buChar char="●"/>
            </a:pPr>
            <a:r>
              <a:rPr b="1" lang="en" sz="2000">
                <a:solidFill>
                  <a:srgbClr val="000000"/>
                </a:solidFill>
              </a:rPr>
              <a:t>Herbal treatments:</a:t>
            </a:r>
            <a:r>
              <a:rPr lang="en" sz="1800">
                <a:solidFill>
                  <a:srgbClr val="000000"/>
                </a:solidFill>
              </a:rPr>
              <a:t> A number of herbal treatments have been promoted as a "natural" remedy for hot flashes. In fact, many postmenopausal women use black cohosh for hot flashes, but clinical trials have shown that it is not more effective than placebo. Herbal treatments are not recommended for hot flashes or other menopausal symptoms.</a:t>
            </a:r>
            <a:endParaRPr sz="1800">
              <a:solidFill>
                <a:srgbClr val="000000"/>
              </a:solidFill>
              <a:highlight>
                <a:srgbClr val="FFFFFF"/>
              </a:high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5" name="Shape 325"/>
        <p:cNvGrpSpPr/>
        <p:nvPr/>
      </p:nvGrpSpPr>
      <p:grpSpPr>
        <a:xfrm>
          <a:off x="0" y="0"/>
          <a:ext cx="0" cy="0"/>
          <a:chOff x="0" y="0"/>
          <a:chExt cx="0" cy="0"/>
        </a:xfrm>
      </p:grpSpPr>
      <p:sp>
        <p:nvSpPr>
          <p:cNvPr id="326" name="Shape 326"/>
          <p:cNvSpPr txBox="1"/>
          <p:nvPr>
            <p:ph type="title"/>
          </p:nvPr>
        </p:nvSpPr>
        <p:spPr>
          <a:xfrm>
            <a:off x="1350600" y="215425"/>
            <a:ext cx="6442800" cy="13314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solidFill>
                  <a:srgbClr val="000000"/>
                </a:solidFill>
              </a:rPr>
              <a:t>Role Play </a:t>
            </a:r>
            <a:endParaRPr>
              <a:solidFill>
                <a:srgbClr val="000000"/>
              </a:solidFill>
            </a:endParaRPr>
          </a:p>
        </p:txBody>
      </p:sp>
      <p:sp>
        <p:nvSpPr>
          <p:cNvPr id="327" name="Shape 327"/>
          <p:cNvSpPr txBox="1"/>
          <p:nvPr>
            <p:ph idx="1" type="body"/>
          </p:nvPr>
        </p:nvSpPr>
        <p:spPr>
          <a:xfrm>
            <a:off x="1350600" y="1203100"/>
            <a:ext cx="6442800" cy="16239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rPr lang="en" sz="2400">
                <a:solidFill>
                  <a:srgbClr val="000000"/>
                </a:solidFill>
              </a:rPr>
              <a:t>Moneera is a 52 years old housewife is brought by her youngest daughter to the primary care clinic </a:t>
            </a:r>
            <a:endParaRPr sz="2400">
              <a:solidFill>
                <a:srgbClr val="000000"/>
              </a:solidFill>
            </a:endParaRPr>
          </a:p>
        </p:txBody>
      </p:sp>
      <p:pic>
        <p:nvPicPr>
          <p:cNvPr descr="Image result for question mark no background" id="328" name="Shape 328"/>
          <p:cNvPicPr preferRelativeResize="0"/>
          <p:nvPr/>
        </p:nvPicPr>
        <p:blipFill>
          <a:blip r:embed="rId3">
            <a:alphaModFix/>
          </a:blip>
          <a:stretch>
            <a:fillRect/>
          </a:stretch>
        </p:blipFill>
        <p:spPr>
          <a:xfrm>
            <a:off x="4078700" y="2523150"/>
            <a:ext cx="986600" cy="18954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8" name="Shape 448"/>
        <p:cNvGrpSpPr/>
        <p:nvPr/>
      </p:nvGrpSpPr>
      <p:grpSpPr>
        <a:xfrm>
          <a:off x="0" y="0"/>
          <a:ext cx="0" cy="0"/>
          <a:chOff x="0" y="0"/>
          <a:chExt cx="0" cy="0"/>
        </a:xfrm>
      </p:grpSpPr>
      <p:sp>
        <p:nvSpPr>
          <p:cNvPr id="449" name="Shape 449"/>
          <p:cNvSpPr txBox="1"/>
          <p:nvPr>
            <p:ph idx="1" type="body"/>
          </p:nvPr>
        </p:nvSpPr>
        <p:spPr>
          <a:xfrm>
            <a:off x="503750" y="1298525"/>
            <a:ext cx="7247100" cy="3290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sz="1800">
                <a:solidFill>
                  <a:srgbClr val="000000"/>
                </a:solidFill>
              </a:rPr>
              <a:t>Combined Estrogen and Progestin</a:t>
            </a:r>
            <a:endParaRPr b="1" sz="1800">
              <a:solidFill>
                <a:srgbClr val="000000"/>
              </a:solidFill>
            </a:endParaRPr>
          </a:p>
          <a:p>
            <a:pPr indent="0" lvl="0" marL="0" rtl="0">
              <a:spcBef>
                <a:spcPts val="0"/>
              </a:spcBef>
              <a:spcAft>
                <a:spcPts val="0"/>
              </a:spcAft>
              <a:buNone/>
            </a:pPr>
            <a:r>
              <a:t/>
            </a:r>
            <a:endParaRPr b="1" sz="1800">
              <a:solidFill>
                <a:srgbClr val="000000"/>
              </a:solidFill>
            </a:endParaRPr>
          </a:p>
          <a:p>
            <a:pPr indent="-342900" lvl="0" marL="457200" rtl="0">
              <a:spcBef>
                <a:spcPts val="0"/>
              </a:spcBef>
              <a:spcAft>
                <a:spcPts val="0"/>
              </a:spcAft>
              <a:buClr>
                <a:srgbClr val="595959"/>
              </a:buClr>
              <a:buSzPts val="1800"/>
              <a:buChar char="●"/>
            </a:pPr>
            <a:r>
              <a:rPr lang="en" sz="1800">
                <a:solidFill>
                  <a:srgbClr val="595959"/>
                </a:solidFill>
              </a:rPr>
              <a:t>Many health outcomes potentially associated with the use of hormone therapy in postmenopausal women have been examined.</a:t>
            </a:r>
            <a:endParaRPr sz="1800">
              <a:solidFill>
                <a:srgbClr val="595959"/>
              </a:solidFill>
            </a:endParaRPr>
          </a:p>
          <a:p>
            <a:pPr indent="0" lvl="0" marL="0" rtl="0">
              <a:spcBef>
                <a:spcPts val="0"/>
              </a:spcBef>
              <a:spcAft>
                <a:spcPts val="0"/>
              </a:spcAft>
              <a:buNone/>
            </a:pPr>
            <a:r>
              <a:t/>
            </a:r>
            <a:endParaRPr sz="1800">
              <a:solidFill>
                <a:srgbClr val="595959"/>
              </a:solidFill>
            </a:endParaRPr>
          </a:p>
          <a:p>
            <a:pPr indent="0" lvl="0" marL="0" rtl="0">
              <a:spcBef>
                <a:spcPts val="0"/>
              </a:spcBef>
              <a:spcAft>
                <a:spcPts val="0"/>
              </a:spcAft>
              <a:buNone/>
            </a:pPr>
            <a:r>
              <a:rPr b="1" lang="en" sz="1800">
                <a:solidFill>
                  <a:srgbClr val="000000"/>
                </a:solidFill>
              </a:rPr>
              <a:t>Estrogen Alone</a:t>
            </a:r>
            <a:endParaRPr b="1" sz="1800">
              <a:solidFill>
                <a:srgbClr val="000000"/>
              </a:solidFill>
            </a:endParaRPr>
          </a:p>
          <a:p>
            <a:pPr indent="0" lvl="0" marL="0" rtl="0">
              <a:spcBef>
                <a:spcPts val="0"/>
              </a:spcBef>
              <a:spcAft>
                <a:spcPts val="0"/>
              </a:spcAft>
              <a:buNone/>
            </a:pPr>
            <a:r>
              <a:t/>
            </a:r>
            <a:endParaRPr b="1" sz="1800">
              <a:solidFill>
                <a:srgbClr val="000000"/>
              </a:solidFill>
            </a:endParaRPr>
          </a:p>
          <a:p>
            <a:pPr indent="-342900" lvl="0" marL="457200" rtl="0">
              <a:spcBef>
                <a:spcPts val="0"/>
              </a:spcBef>
              <a:spcAft>
                <a:spcPts val="0"/>
              </a:spcAft>
              <a:buClr>
                <a:srgbClr val="595959"/>
              </a:buClr>
              <a:buSzPts val="1800"/>
              <a:buChar char="●"/>
            </a:pPr>
            <a:r>
              <a:rPr lang="en" sz="1800">
                <a:solidFill>
                  <a:srgbClr val="595959"/>
                </a:solidFill>
              </a:rPr>
              <a:t>The use of estrogen without progestin has generally been restricted to women who have had a hysterectomy, because unopposed estrogen use increases the risk of endometrial cancer in women with an intact uterus.</a:t>
            </a:r>
            <a:endParaRPr sz="1800">
              <a:solidFill>
                <a:srgbClr val="595959"/>
              </a:solidFill>
            </a:endParaRPr>
          </a:p>
          <a:p>
            <a:pPr indent="0" lvl="0" marL="0">
              <a:spcBef>
                <a:spcPts val="0"/>
              </a:spcBef>
              <a:spcAft>
                <a:spcPts val="1600"/>
              </a:spcAft>
              <a:buNone/>
            </a:pPr>
            <a:r>
              <a:t/>
            </a:r>
            <a:endParaRPr sz="1800"/>
          </a:p>
        </p:txBody>
      </p:sp>
      <p:pic>
        <p:nvPicPr>
          <p:cNvPr id="450" name="Shape 450"/>
          <p:cNvPicPr preferRelativeResize="0"/>
          <p:nvPr/>
        </p:nvPicPr>
        <p:blipFill>
          <a:blip r:embed="rId3">
            <a:alphaModFix/>
          </a:blip>
          <a:stretch>
            <a:fillRect/>
          </a:stretch>
        </p:blipFill>
        <p:spPr>
          <a:xfrm>
            <a:off x="5567350" y="243925"/>
            <a:ext cx="4009401" cy="2360200"/>
          </a:xfrm>
          <a:prstGeom prst="rect">
            <a:avLst/>
          </a:prstGeom>
          <a:noFill/>
          <a:ln>
            <a:noFill/>
          </a:ln>
        </p:spPr>
      </p:pic>
      <p:sp>
        <p:nvSpPr>
          <p:cNvPr id="451" name="Shape 451"/>
          <p:cNvSpPr txBox="1"/>
          <p:nvPr>
            <p:ph type="title"/>
          </p:nvPr>
        </p:nvSpPr>
        <p:spPr>
          <a:xfrm>
            <a:off x="432750" y="141425"/>
            <a:ext cx="6120300" cy="858900"/>
          </a:xfrm>
          <a:prstGeom prst="rect">
            <a:avLst/>
          </a:prstGeom>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800">
                <a:solidFill>
                  <a:srgbClr val="595959"/>
                </a:solidFill>
              </a:rPr>
              <a:t>Hormonal Treatment </a:t>
            </a:r>
            <a:endParaRPr sz="28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5" name="Shape 455"/>
        <p:cNvGrpSpPr/>
        <p:nvPr/>
      </p:nvGrpSpPr>
      <p:grpSpPr>
        <a:xfrm>
          <a:off x="0" y="0"/>
          <a:ext cx="0" cy="0"/>
          <a:chOff x="0" y="0"/>
          <a:chExt cx="0" cy="0"/>
        </a:xfrm>
      </p:grpSpPr>
      <p:sp>
        <p:nvSpPr>
          <p:cNvPr id="456" name="Shape 456"/>
          <p:cNvSpPr txBox="1"/>
          <p:nvPr>
            <p:ph type="title"/>
          </p:nvPr>
        </p:nvSpPr>
        <p:spPr>
          <a:xfrm>
            <a:off x="1307075" y="122200"/>
            <a:ext cx="6442800" cy="9813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solidFill>
                  <a:srgbClr val="666666"/>
                </a:solidFill>
              </a:rPr>
              <a:t>Case </a:t>
            </a:r>
            <a:endParaRPr>
              <a:solidFill>
                <a:srgbClr val="666666"/>
              </a:solidFill>
            </a:endParaRPr>
          </a:p>
        </p:txBody>
      </p:sp>
      <p:sp>
        <p:nvSpPr>
          <p:cNvPr id="457" name="Shape 457"/>
          <p:cNvSpPr txBox="1"/>
          <p:nvPr>
            <p:ph idx="1" type="body"/>
          </p:nvPr>
        </p:nvSpPr>
        <p:spPr>
          <a:xfrm>
            <a:off x="538400" y="1789300"/>
            <a:ext cx="8064600" cy="29823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600">
                <a:solidFill>
                  <a:srgbClr val="000000"/>
                </a:solidFill>
              </a:rPr>
              <a:t>You have been Nora’s doctor for the past 3 years. She is a 35-year-old saudi woman with a BMI of 32 kg/m</a:t>
            </a:r>
            <a:r>
              <a:rPr b="1" baseline="30000" lang="en">
                <a:solidFill>
                  <a:srgbClr val="545454"/>
                </a:solidFill>
                <a:latin typeface="Arial"/>
                <a:ea typeface="Arial"/>
                <a:cs typeface="Arial"/>
                <a:sym typeface="Arial"/>
              </a:rPr>
              <a:t>2</a:t>
            </a:r>
            <a:r>
              <a:rPr lang="en" sz="1600">
                <a:solidFill>
                  <a:srgbClr val="000000"/>
                </a:solidFill>
              </a:rPr>
              <a:t> who sees you primarily for her idiopathic chronic hypertension, which is well controlled on an ACE inhibitor. She has smoked shisha for the past 10 years. She is in today for her annual exam and mentions that she is getting married after 6 months and would like to start a family. She has never been pregnant before.</a:t>
            </a:r>
            <a:endParaRPr sz="1600">
              <a:solidFill>
                <a:srgbClr val="000000"/>
              </a:solidFill>
            </a:endParaRPr>
          </a:p>
          <a:p>
            <a:pPr indent="0" lvl="0" marL="0">
              <a:spcBef>
                <a:spcPts val="0"/>
              </a:spcBef>
              <a:spcAft>
                <a:spcPts val="0"/>
              </a:spcAft>
              <a:buNone/>
            </a:pPr>
            <a:r>
              <a:t/>
            </a:r>
            <a:endParaRPr sz="1600">
              <a:solidFill>
                <a:srgbClr val="000000"/>
              </a:solidFill>
            </a:endParaRPr>
          </a:p>
          <a:p>
            <a:pPr indent="0" lvl="0" marL="0" algn="l">
              <a:spcBef>
                <a:spcPts val="1600"/>
              </a:spcBef>
              <a:spcAft>
                <a:spcPts val="1600"/>
              </a:spcAft>
              <a:buNone/>
            </a:pPr>
            <a:r>
              <a:rPr lang="en" sz="1600">
                <a:solidFill>
                  <a:srgbClr val="000000"/>
                </a:solidFill>
              </a:rPr>
              <a:t>On physical exam, her BP=138/84, Ht=157.4 cm , Wt=79.5 kg  Otherwise, her exam is unremarkable</a:t>
            </a:r>
            <a:endParaRPr sz="1600"/>
          </a:p>
        </p:txBody>
      </p:sp>
      <p:pic>
        <p:nvPicPr>
          <p:cNvPr id="458" name="Shape 458"/>
          <p:cNvPicPr preferRelativeResize="0"/>
          <p:nvPr/>
        </p:nvPicPr>
        <p:blipFill>
          <a:blip r:embed="rId3">
            <a:alphaModFix/>
          </a:blip>
          <a:stretch>
            <a:fillRect/>
          </a:stretch>
        </p:blipFill>
        <p:spPr>
          <a:xfrm>
            <a:off x="3405700" y="316900"/>
            <a:ext cx="2245550" cy="14961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2" name="Shape 462"/>
        <p:cNvGrpSpPr/>
        <p:nvPr/>
      </p:nvGrpSpPr>
      <p:grpSpPr>
        <a:xfrm>
          <a:off x="0" y="0"/>
          <a:ext cx="0" cy="0"/>
          <a:chOff x="0" y="0"/>
          <a:chExt cx="0" cy="0"/>
        </a:xfrm>
      </p:grpSpPr>
      <p:sp>
        <p:nvSpPr>
          <p:cNvPr id="463" name="Shape 463"/>
          <p:cNvSpPr txBox="1"/>
          <p:nvPr>
            <p:ph type="title"/>
          </p:nvPr>
        </p:nvSpPr>
        <p:spPr>
          <a:xfrm>
            <a:off x="-993850" y="370075"/>
            <a:ext cx="6442800" cy="1331400"/>
          </a:xfrm>
          <a:prstGeom prst="rect">
            <a:avLst/>
          </a:prstGeom>
        </p:spPr>
        <p:txBody>
          <a:bodyPr anchorCtr="0" anchor="ctr" bIns="91425" lIns="91425" spcFirstLastPara="1" rIns="91425" wrap="square" tIns="91425">
            <a:noAutofit/>
          </a:bodyPr>
          <a:lstStyle/>
          <a:p>
            <a:pPr indent="0" lvl="0" marL="0" rtl="0">
              <a:lnSpc>
                <a:spcPct val="115000"/>
              </a:lnSpc>
              <a:spcBef>
                <a:spcPts val="0"/>
              </a:spcBef>
              <a:spcAft>
                <a:spcPts val="0"/>
              </a:spcAft>
              <a:buNone/>
            </a:pPr>
            <a:r>
              <a:rPr lang="en">
                <a:solidFill>
                  <a:srgbClr val="000000"/>
                </a:solidFill>
              </a:rPr>
              <a:t>Preconception care </a:t>
            </a:r>
            <a:endParaRPr>
              <a:solidFill>
                <a:srgbClr val="000000"/>
              </a:solidFill>
            </a:endParaRPr>
          </a:p>
          <a:p>
            <a:pPr indent="0" lvl="0" marL="0" algn="l">
              <a:spcBef>
                <a:spcPts val="0"/>
              </a:spcBef>
              <a:spcAft>
                <a:spcPts val="0"/>
              </a:spcAft>
              <a:buNone/>
            </a:pPr>
            <a:r>
              <a:t/>
            </a:r>
            <a:endParaRPr/>
          </a:p>
        </p:txBody>
      </p:sp>
      <p:sp>
        <p:nvSpPr>
          <p:cNvPr id="464" name="Shape 464"/>
          <p:cNvSpPr txBox="1"/>
          <p:nvPr>
            <p:ph idx="1" type="body"/>
          </p:nvPr>
        </p:nvSpPr>
        <p:spPr>
          <a:xfrm>
            <a:off x="574500" y="1275050"/>
            <a:ext cx="3024600" cy="2773800"/>
          </a:xfrm>
          <a:prstGeom prst="rect">
            <a:avLst/>
          </a:prstGeom>
        </p:spPr>
        <p:txBody>
          <a:bodyPr anchorCtr="0" anchor="t" bIns="91425" lIns="91425" spcFirstLastPara="1" rIns="91425" wrap="square" tIns="91425">
            <a:noAutofit/>
          </a:bodyPr>
          <a:lstStyle/>
          <a:p>
            <a:pPr indent="0" lvl="0" marL="0" rtl="0" algn="l">
              <a:lnSpc>
                <a:spcPct val="170000"/>
              </a:lnSpc>
              <a:spcBef>
                <a:spcPts val="0"/>
              </a:spcBef>
              <a:spcAft>
                <a:spcPts val="0"/>
              </a:spcAft>
              <a:buNone/>
            </a:pPr>
            <a:r>
              <a:rPr b="1" lang="en">
                <a:solidFill>
                  <a:srgbClr val="000000"/>
                </a:solidFill>
              </a:rPr>
              <a:t>What is the goal of counseling a woman about pregnancy prior to conception?</a:t>
            </a:r>
            <a:endParaRPr b="1">
              <a:solidFill>
                <a:srgbClr val="000000"/>
              </a:solidFill>
            </a:endParaRPr>
          </a:p>
          <a:p>
            <a:pPr indent="0" lvl="0" marL="0" algn="l">
              <a:spcBef>
                <a:spcPts val="0"/>
              </a:spcBef>
              <a:spcAft>
                <a:spcPts val="1600"/>
              </a:spcAft>
              <a:buNone/>
            </a:pPr>
            <a:r>
              <a:rPr lang="en">
                <a:solidFill>
                  <a:srgbClr val="000000"/>
                </a:solidFill>
              </a:rPr>
              <a:t>The goal is to optimize, whenever possible, a woman’s health and knowledge before planning and conceiving a pregnancy in order to eliminate, or at least reduce, the risk associated with pregnancy for the woman and her future baby</a:t>
            </a:r>
            <a:endParaRPr>
              <a:solidFill>
                <a:srgbClr val="000000"/>
              </a:solidFill>
              <a:latin typeface="Arial"/>
              <a:ea typeface="Arial"/>
              <a:cs typeface="Arial"/>
              <a:sym typeface="Arial"/>
            </a:endParaRPr>
          </a:p>
        </p:txBody>
      </p:sp>
      <p:pic>
        <p:nvPicPr>
          <p:cNvPr id="465" name="Shape 465"/>
          <p:cNvPicPr preferRelativeResize="0"/>
          <p:nvPr/>
        </p:nvPicPr>
        <p:blipFill>
          <a:blip r:embed="rId3">
            <a:alphaModFix/>
          </a:blip>
          <a:stretch>
            <a:fillRect/>
          </a:stretch>
        </p:blipFill>
        <p:spPr>
          <a:xfrm>
            <a:off x="4317225" y="773500"/>
            <a:ext cx="4306200" cy="39172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9" name="Shape 469"/>
        <p:cNvGrpSpPr/>
        <p:nvPr/>
      </p:nvGrpSpPr>
      <p:grpSpPr>
        <a:xfrm>
          <a:off x="0" y="0"/>
          <a:ext cx="0" cy="0"/>
          <a:chOff x="0" y="0"/>
          <a:chExt cx="0" cy="0"/>
        </a:xfrm>
      </p:grpSpPr>
      <p:sp>
        <p:nvSpPr>
          <p:cNvPr id="470" name="Shape 470"/>
          <p:cNvSpPr txBox="1"/>
          <p:nvPr>
            <p:ph idx="1" type="body"/>
          </p:nvPr>
        </p:nvSpPr>
        <p:spPr>
          <a:xfrm>
            <a:off x="952350" y="417400"/>
            <a:ext cx="7239300" cy="28353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sz="1600">
                <a:solidFill>
                  <a:srgbClr val="000000"/>
                </a:solidFill>
              </a:rPr>
              <a:t> What are the major topics that should be discussed or addressed with any woman prior to conception?</a:t>
            </a:r>
            <a:endParaRPr b="1" sz="1600">
              <a:solidFill>
                <a:srgbClr val="000000"/>
              </a:solidFill>
            </a:endParaRPr>
          </a:p>
          <a:p>
            <a:pPr indent="0" lvl="0" marL="0" rtl="0">
              <a:lnSpc>
                <a:spcPct val="150000"/>
              </a:lnSpc>
              <a:spcBef>
                <a:spcPts val="0"/>
              </a:spcBef>
              <a:spcAft>
                <a:spcPts val="0"/>
              </a:spcAft>
              <a:buNone/>
            </a:pPr>
            <a:r>
              <a:t/>
            </a:r>
            <a:endParaRPr sz="900">
              <a:solidFill>
                <a:srgbClr val="000000"/>
              </a:solidFill>
            </a:endParaRPr>
          </a:p>
          <a:p>
            <a:pPr indent="0" lvl="0" marL="0" rtl="0">
              <a:lnSpc>
                <a:spcPct val="150000"/>
              </a:lnSpc>
              <a:spcBef>
                <a:spcPts val="0"/>
              </a:spcBef>
              <a:spcAft>
                <a:spcPts val="0"/>
              </a:spcAft>
              <a:buNone/>
            </a:pPr>
            <a:r>
              <a:t/>
            </a:r>
            <a:endParaRPr/>
          </a:p>
        </p:txBody>
      </p:sp>
      <p:sp>
        <p:nvSpPr>
          <p:cNvPr id="471" name="Shape 471"/>
          <p:cNvSpPr/>
          <p:nvPr/>
        </p:nvSpPr>
        <p:spPr>
          <a:xfrm>
            <a:off x="882050" y="1267000"/>
            <a:ext cx="2260800" cy="1136100"/>
          </a:xfrm>
          <a:prstGeom prst="doubleWave">
            <a:avLst>
              <a:gd fmla="val 6250" name="adj1"/>
              <a:gd fmla="val 0" name="adj2"/>
            </a:avLst>
          </a:prstGeom>
          <a:solidFill>
            <a:srgbClr val="B7B7B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100">
                <a:latin typeface="Calibri"/>
                <a:ea typeface="Calibri"/>
                <a:cs typeface="Calibri"/>
                <a:sym typeface="Calibri"/>
              </a:rPr>
              <a:t>Identify undiagnosed, untreated or poorly controlled medical conditions</a:t>
            </a:r>
            <a:endParaRPr b="1" sz="1100">
              <a:latin typeface="Calibri"/>
              <a:ea typeface="Calibri"/>
              <a:cs typeface="Calibri"/>
              <a:sym typeface="Calibri"/>
            </a:endParaRPr>
          </a:p>
        </p:txBody>
      </p:sp>
      <p:sp>
        <p:nvSpPr>
          <p:cNvPr id="472" name="Shape 472"/>
          <p:cNvSpPr/>
          <p:nvPr/>
        </p:nvSpPr>
        <p:spPr>
          <a:xfrm>
            <a:off x="895100" y="2392488"/>
            <a:ext cx="2260800" cy="1046100"/>
          </a:xfrm>
          <a:prstGeom prst="doubleWave">
            <a:avLst>
              <a:gd fmla="val 6250" name="adj1"/>
              <a:gd fmla="val 0" name="adj2"/>
            </a:avLst>
          </a:prstGeom>
          <a:solidFill>
            <a:srgbClr val="999999"/>
          </a:solidFill>
          <a:ln>
            <a:noFill/>
          </a:ln>
        </p:spPr>
        <p:txBody>
          <a:bodyPr anchorCtr="0" anchor="ctr" bIns="91425" lIns="91425" spcFirstLastPara="1" rIns="91425" wrap="square" tIns="91425">
            <a:noAutofit/>
          </a:bodyPr>
          <a:lstStyle/>
          <a:p>
            <a:pPr indent="0" lvl="0" marL="0" rtl="0" algn="ctr">
              <a:lnSpc>
                <a:spcPct val="150000"/>
              </a:lnSpc>
              <a:spcBef>
                <a:spcPts val="0"/>
              </a:spcBef>
              <a:spcAft>
                <a:spcPts val="0"/>
              </a:spcAft>
              <a:buNone/>
            </a:pPr>
            <a:r>
              <a:rPr b="1" lang="en" sz="1100">
                <a:latin typeface="Calibri"/>
                <a:ea typeface="Calibri"/>
                <a:cs typeface="Calibri"/>
                <a:sym typeface="Calibri"/>
              </a:rPr>
              <a:t>Review immunization history and recommend appropriate immunizations</a:t>
            </a:r>
            <a:endParaRPr/>
          </a:p>
        </p:txBody>
      </p:sp>
      <p:sp>
        <p:nvSpPr>
          <p:cNvPr id="473" name="Shape 473"/>
          <p:cNvSpPr/>
          <p:nvPr/>
        </p:nvSpPr>
        <p:spPr>
          <a:xfrm>
            <a:off x="5838450" y="3359200"/>
            <a:ext cx="2260800" cy="1046100"/>
          </a:xfrm>
          <a:prstGeom prst="doubleWave">
            <a:avLst>
              <a:gd fmla="val 6250" name="adj1"/>
              <a:gd fmla="val 0" name="adj2"/>
            </a:avLst>
          </a:prstGeom>
          <a:solidFill>
            <a:srgbClr val="3D85C6"/>
          </a:solidFill>
          <a:ln>
            <a:noFill/>
          </a:ln>
        </p:spPr>
        <p:txBody>
          <a:bodyPr anchorCtr="0" anchor="ctr" bIns="91425" lIns="91425" spcFirstLastPara="1" rIns="91425" wrap="square" tIns="91425">
            <a:noAutofit/>
          </a:bodyPr>
          <a:lstStyle/>
          <a:p>
            <a:pPr indent="0" lvl="0" marL="0" rtl="0" algn="ctr">
              <a:lnSpc>
                <a:spcPct val="150000"/>
              </a:lnSpc>
              <a:spcBef>
                <a:spcPts val="0"/>
              </a:spcBef>
              <a:spcAft>
                <a:spcPts val="0"/>
              </a:spcAft>
              <a:buNone/>
            </a:pPr>
            <a:r>
              <a:rPr b="1" lang="en" sz="1100">
                <a:latin typeface="Calibri"/>
                <a:ea typeface="Calibri"/>
                <a:cs typeface="Calibri"/>
                <a:sym typeface="Calibri"/>
              </a:rPr>
              <a:t>Screening for intimate partner violence issues</a:t>
            </a:r>
            <a:endParaRPr b="1" sz="1100"/>
          </a:p>
        </p:txBody>
      </p:sp>
      <p:sp>
        <p:nvSpPr>
          <p:cNvPr id="474" name="Shape 474"/>
          <p:cNvSpPr/>
          <p:nvPr/>
        </p:nvSpPr>
        <p:spPr>
          <a:xfrm>
            <a:off x="5838450" y="1267000"/>
            <a:ext cx="2260800" cy="1046100"/>
          </a:xfrm>
          <a:prstGeom prst="doubleWave">
            <a:avLst>
              <a:gd fmla="val 6250" name="adj1"/>
              <a:gd fmla="val 0" name="adj2"/>
            </a:avLst>
          </a:prstGeom>
          <a:solidFill>
            <a:srgbClr val="9FC5E8"/>
          </a:solidFill>
          <a:ln>
            <a:noFill/>
          </a:ln>
        </p:spPr>
        <p:txBody>
          <a:bodyPr anchorCtr="0" anchor="ctr" bIns="91425" lIns="91425" spcFirstLastPara="1" rIns="91425" wrap="square" tIns="91425">
            <a:noAutofit/>
          </a:bodyPr>
          <a:lstStyle/>
          <a:p>
            <a:pPr indent="0" lvl="0" marL="0" rtl="0" algn="ctr">
              <a:lnSpc>
                <a:spcPct val="150000"/>
              </a:lnSpc>
              <a:spcBef>
                <a:spcPts val="0"/>
              </a:spcBef>
              <a:spcAft>
                <a:spcPts val="0"/>
              </a:spcAft>
              <a:buNone/>
            </a:pPr>
            <a:r>
              <a:t/>
            </a:r>
            <a:endParaRPr b="1" sz="900">
              <a:latin typeface="Calibri"/>
              <a:ea typeface="Calibri"/>
              <a:cs typeface="Calibri"/>
              <a:sym typeface="Calibri"/>
            </a:endParaRPr>
          </a:p>
          <a:p>
            <a:pPr indent="0" lvl="0" marL="0" rtl="0" algn="ctr">
              <a:lnSpc>
                <a:spcPct val="150000"/>
              </a:lnSpc>
              <a:spcBef>
                <a:spcPts val="0"/>
              </a:spcBef>
              <a:spcAft>
                <a:spcPts val="0"/>
              </a:spcAft>
              <a:buNone/>
            </a:pPr>
            <a:r>
              <a:t/>
            </a:r>
            <a:endParaRPr b="1" sz="1100">
              <a:latin typeface="Calibri"/>
              <a:ea typeface="Calibri"/>
              <a:cs typeface="Calibri"/>
              <a:sym typeface="Calibri"/>
            </a:endParaRPr>
          </a:p>
          <a:p>
            <a:pPr indent="0" lvl="0" marL="0" rtl="0" algn="ctr">
              <a:lnSpc>
                <a:spcPct val="150000"/>
              </a:lnSpc>
              <a:spcBef>
                <a:spcPts val="0"/>
              </a:spcBef>
              <a:spcAft>
                <a:spcPts val="0"/>
              </a:spcAft>
              <a:buNone/>
            </a:pPr>
            <a:r>
              <a:rPr b="1" lang="en" sz="1100">
                <a:latin typeface="Calibri"/>
                <a:ea typeface="Calibri"/>
                <a:cs typeface="Calibri"/>
                <a:sym typeface="Calibri"/>
              </a:rPr>
              <a:t>Social issues</a:t>
            </a:r>
            <a:endParaRPr b="1" sz="1100">
              <a:latin typeface="Calibri"/>
              <a:ea typeface="Calibri"/>
              <a:cs typeface="Calibri"/>
              <a:sym typeface="Calibri"/>
            </a:endParaRPr>
          </a:p>
          <a:p>
            <a:pPr indent="0" lvl="0" marL="0" rtl="0" algn="ctr">
              <a:lnSpc>
                <a:spcPct val="150000"/>
              </a:lnSpc>
              <a:spcBef>
                <a:spcPts val="0"/>
              </a:spcBef>
              <a:spcAft>
                <a:spcPts val="0"/>
              </a:spcAft>
              <a:buNone/>
            </a:pPr>
            <a:r>
              <a:rPr b="1" lang="en" sz="1100">
                <a:latin typeface="Calibri"/>
                <a:ea typeface="Calibri"/>
                <a:cs typeface="Calibri"/>
                <a:sym typeface="Calibri"/>
              </a:rPr>
              <a:t>Mental health issues</a:t>
            </a:r>
            <a:endParaRPr b="1" sz="1100">
              <a:latin typeface="Calibri"/>
              <a:ea typeface="Calibri"/>
              <a:cs typeface="Calibri"/>
              <a:sym typeface="Calibri"/>
            </a:endParaRPr>
          </a:p>
          <a:p>
            <a:pPr indent="0" lvl="0" marL="0" rtl="0" algn="ctr">
              <a:lnSpc>
                <a:spcPct val="150000"/>
              </a:lnSpc>
              <a:spcBef>
                <a:spcPts val="0"/>
              </a:spcBef>
              <a:spcAft>
                <a:spcPts val="0"/>
              </a:spcAft>
              <a:buNone/>
            </a:pPr>
            <a:r>
              <a:t/>
            </a:r>
            <a:endParaRPr b="1" sz="900">
              <a:latin typeface="Calibri"/>
              <a:ea typeface="Calibri"/>
              <a:cs typeface="Calibri"/>
              <a:sym typeface="Calibri"/>
            </a:endParaRPr>
          </a:p>
          <a:p>
            <a:pPr indent="0" lvl="0" marL="0" rtl="0" algn="ctr">
              <a:spcBef>
                <a:spcPts val="0"/>
              </a:spcBef>
              <a:spcAft>
                <a:spcPts val="0"/>
              </a:spcAft>
              <a:buNone/>
            </a:pPr>
            <a:r>
              <a:t/>
            </a:r>
            <a:endParaRPr b="1"/>
          </a:p>
        </p:txBody>
      </p:sp>
      <p:sp>
        <p:nvSpPr>
          <p:cNvPr id="475" name="Shape 475"/>
          <p:cNvSpPr/>
          <p:nvPr/>
        </p:nvSpPr>
        <p:spPr>
          <a:xfrm>
            <a:off x="5838450" y="2268100"/>
            <a:ext cx="2260800" cy="1046100"/>
          </a:xfrm>
          <a:prstGeom prst="doubleWave">
            <a:avLst>
              <a:gd fmla="val 6250" name="adj1"/>
              <a:gd fmla="val 0" name="adj2"/>
            </a:avLst>
          </a:prstGeom>
          <a:solidFill>
            <a:srgbClr val="6FA8DC"/>
          </a:solidFill>
          <a:ln>
            <a:noFill/>
          </a:ln>
        </p:spPr>
        <p:txBody>
          <a:bodyPr anchorCtr="0" anchor="ctr" bIns="91425" lIns="91425" spcFirstLastPara="1" rIns="91425" wrap="square" tIns="91425">
            <a:noAutofit/>
          </a:bodyPr>
          <a:lstStyle/>
          <a:p>
            <a:pPr indent="0" lvl="0" marL="0" rtl="0" algn="ctr">
              <a:lnSpc>
                <a:spcPct val="150000"/>
              </a:lnSpc>
              <a:spcBef>
                <a:spcPts val="0"/>
              </a:spcBef>
              <a:spcAft>
                <a:spcPts val="0"/>
              </a:spcAft>
              <a:buNone/>
            </a:pPr>
            <a:r>
              <a:rPr b="1" lang="en" sz="1100">
                <a:latin typeface="Calibri"/>
                <a:ea typeface="Calibri"/>
                <a:cs typeface="Calibri"/>
                <a:sym typeface="Calibri"/>
              </a:rPr>
              <a:t>Occupational and environmental exposures</a:t>
            </a:r>
            <a:endParaRPr b="1" sz="1100">
              <a:latin typeface="Calibri"/>
              <a:ea typeface="Calibri"/>
              <a:cs typeface="Calibri"/>
              <a:sym typeface="Calibri"/>
            </a:endParaRPr>
          </a:p>
          <a:p>
            <a:pPr indent="0" lvl="0" marL="0" rtl="0" algn="ctr">
              <a:spcBef>
                <a:spcPts val="0"/>
              </a:spcBef>
              <a:spcAft>
                <a:spcPts val="0"/>
              </a:spcAft>
              <a:buNone/>
            </a:pPr>
            <a:r>
              <a:t/>
            </a:r>
            <a:endParaRPr b="1" sz="1100"/>
          </a:p>
        </p:txBody>
      </p:sp>
      <p:sp>
        <p:nvSpPr>
          <p:cNvPr id="476" name="Shape 476"/>
          <p:cNvSpPr/>
          <p:nvPr/>
        </p:nvSpPr>
        <p:spPr>
          <a:xfrm>
            <a:off x="3415400" y="3359200"/>
            <a:ext cx="2260800" cy="1046100"/>
          </a:xfrm>
          <a:prstGeom prst="doubleWave">
            <a:avLst>
              <a:gd fmla="val 6250" name="adj1"/>
              <a:gd fmla="val 0" name="adj2"/>
            </a:avLst>
          </a:prstGeom>
          <a:solidFill>
            <a:srgbClr val="A64D79"/>
          </a:solidFill>
          <a:ln>
            <a:noFill/>
          </a:ln>
        </p:spPr>
        <p:txBody>
          <a:bodyPr anchorCtr="0" anchor="ctr" bIns="91425" lIns="91425" spcFirstLastPara="1" rIns="91425" wrap="square" tIns="91425">
            <a:noAutofit/>
          </a:bodyPr>
          <a:lstStyle/>
          <a:p>
            <a:pPr indent="0" lvl="0" marL="0" rtl="0" algn="ctr">
              <a:lnSpc>
                <a:spcPct val="150000"/>
              </a:lnSpc>
              <a:spcBef>
                <a:spcPts val="0"/>
              </a:spcBef>
              <a:spcAft>
                <a:spcPts val="0"/>
              </a:spcAft>
              <a:buNone/>
            </a:pPr>
            <a:r>
              <a:t/>
            </a:r>
            <a:endParaRPr b="1" sz="1000">
              <a:latin typeface="Calibri"/>
              <a:ea typeface="Calibri"/>
              <a:cs typeface="Calibri"/>
              <a:sym typeface="Calibri"/>
            </a:endParaRPr>
          </a:p>
          <a:p>
            <a:pPr indent="0" lvl="0" marL="0" rtl="0" algn="ctr">
              <a:lnSpc>
                <a:spcPct val="150000"/>
              </a:lnSpc>
              <a:spcBef>
                <a:spcPts val="0"/>
              </a:spcBef>
              <a:spcAft>
                <a:spcPts val="0"/>
              </a:spcAft>
              <a:buNone/>
            </a:pPr>
            <a:r>
              <a:t/>
            </a:r>
            <a:endParaRPr b="1" sz="1000">
              <a:latin typeface="Calibri"/>
              <a:ea typeface="Calibri"/>
              <a:cs typeface="Calibri"/>
              <a:sym typeface="Calibri"/>
            </a:endParaRPr>
          </a:p>
          <a:p>
            <a:pPr indent="0" lvl="0" marL="0" rtl="0" algn="ctr">
              <a:lnSpc>
                <a:spcPct val="150000"/>
              </a:lnSpc>
              <a:spcBef>
                <a:spcPts val="0"/>
              </a:spcBef>
              <a:spcAft>
                <a:spcPts val="0"/>
              </a:spcAft>
              <a:buNone/>
            </a:pPr>
            <a:r>
              <a:rPr b="1" lang="en" sz="1000">
                <a:latin typeface="Calibri"/>
                <a:ea typeface="Calibri"/>
                <a:cs typeface="Calibri"/>
                <a:sym typeface="Calibri"/>
              </a:rPr>
              <a:t>Tobacco, alcohol, and substance abuse and other high-risk behaviors (such as sexual activity</a:t>
            </a:r>
            <a:endParaRPr b="1" sz="1000">
              <a:latin typeface="Calibri"/>
              <a:ea typeface="Calibri"/>
              <a:cs typeface="Calibri"/>
              <a:sym typeface="Calibri"/>
            </a:endParaRPr>
          </a:p>
          <a:p>
            <a:pPr indent="0" lvl="0" marL="0" rtl="0" algn="ctr">
              <a:lnSpc>
                <a:spcPct val="150000"/>
              </a:lnSpc>
              <a:spcBef>
                <a:spcPts val="0"/>
              </a:spcBef>
              <a:spcAft>
                <a:spcPts val="0"/>
              </a:spcAft>
              <a:buNone/>
            </a:pPr>
            <a:r>
              <a:rPr b="1" lang="en" sz="1000">
                <a:latin typeface="Calibri"/>
                <a:ea typeface="Calibri"/>
                <a:cs typeface="Calibri"/>
                <a:sym typeface="Calibri"/>
              </a:rPr>
              <a:t>and risk for STIs)</a:t>
            </a:r>
            <a:endParaRPr b="1" sz="1000">
              <a:latin typeface="Calibri"/>
              <a:ea typeface="Calibri"/>
              <a:cs typeface="Calibri"/>
              <a:sym typeface="Calibri"/>
            </a:endParaRPr>
          </a:p>
          <a:p>
            <a:pPr indent="0" lvl="0" marL="0" rtl="0" algn="ctr">
              <a:lnSpc>
                <a:spcPct val="150000"/>
              </a:lnSpc>
              <a:spcBef>
                <a:spcPts val="0"/>
              </a:spcBef>
              <a:spcAft>
                <a:spcPts val="0"/>
              </a:spcAft>
              <a:buNone/>
            </a:pPr>
            <a:r>
              <a:t/>
            </a:r>
            <a:endParaRPr b="1" sz="1000">
              <a:latin typeface="Calibri"/>
              <a:ea typeface="Calibri"/>
              <a:cs typeface="Calibri"/>
              <a:sym typeface="Calibri"/>
            </a:endParaRPr>
          </a:p>
          <a:p>
            <a:pPr indent="0" lvl="0" marL="0" rtl="0" algn="ctr">
              <a:spcBef>
                <a:spcPts val="0"/>
              </a:spcBef>
              <a:spcAft>
                <a:spcPts val="0"/>
              </a:spcAft>
              <a:buNone/>
            </a:pPr>
            <a:r>
              <a:t/>
            </a:r>
            <a:endParaRPr b="1" sz="1000"/>
          </a:p>
        </p:txBody>
      </p:sp>
      <p:sp>
        <p:nvSpPr>
          <p:cNvPr id="477" name="Shape 477"/>
          <p:cNvSpPr/>
          <p:nvPr/>
        </p:nvSpPr>
        <p:spPr>
          <a:xfrm>
            <a:off x="895100" y="3412125"/>
            <a:ext cx="2260800" cy="1046100"/>
          </a:xfrm>
          <a:prstGeom prst="doubleWave">
            <a:avLst>
              <a:gd fmla="val 6250" name="adj1"/>
              <a:gd fmla="val 0" name="adj2"/>
            </a:avLst>
          </a:prstGeom>
          <a:solidFill>
            <a:srgbClr val="666666"/>
          </a:solid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b="1" lang="en" sz="1100">
                <a:latin typeface="Calibri"/>
                <a:ea typeface="Calibri"/>
                <a:cs typeface="Calibri"/>
                <a:sym typeface="Calibri"/>
              </a:rPr>
              <a:t>Family history and genetic history including racial/ethnic background and specific genetic risks</a:t>
            </a:r>
            <a:endParaRPr sz="1100"/>
          </a:p>
        </p:txBody>
      </p:sp>
      <p:sp>
        <p:nvSpPr>
          <p:cNvPr id="478" name="Shape 478"/>
          <p:cNvSpPr/>
          <p:nvPr/>
        </p:nvSpPr>
        <p:spPr>
          <a:xfrm>
            <a:off x="3415400" y="1267000"/>
            <a:ext cx="2260800" cy="1046100"/>
          </a:xfrm>
          <a:prstGeom prst="doubleWave">
            <a:avLst>
              <a:gd fmla="val 6250" name="adj1"/>
              <a:gd fmla="val 0" name="adj2"/>
            </a:avLst>
          </a:prstGeom>
          <a:solidFill>
            <a:srgbClr val="D5A6BD"/>
          </a:solidFill>
          <a:ln>
            <a:noFill/>
          </a:ln>
        </p:spPr>
        <p:txBody>
          <a:bodyPr anchorCtr="0" anchor="ctr" bIns="91425" lIns="91425" spcFirstLastPara="1" rIns="91425" wrap="square" tIns="91425">
            <a:noAutofit/>
          </a:bodyPr>
          <a:lstStyle/>
          <a:p>
            <a:pPr indent="0" lvl="0" marL="0" rtl="0" algn="ctr">
              <a:lnSpc>
                <a:spcPct val="150000"/>
              </a:lnSpc>
              <a:spcBef>
                <a:spcPts val="0"/>
              </a:spcBef>
              <a:spcAft>
                <a:spcPts val="0"/>
              </a:spcAft>
              <a:buNone/>
            </a:pPr>
            <a:r>
              <a:rPr b="1" lang="en">
                <a:latin typeface="Calibri"/>
                <a:ea typeface="Calibri"/>
                <a:cs typeface="Calibri"/>
                <a:sym typeface="Calibri"/>
              </a:rPr>
              <a:t>Nutritional issues</a:t>
            </a:r>
            <a:endParaRPr b="1">
              <a:latin typeface="Calibri"/>
              <a:ea typeface="Calibri"/>
              <a:cs typeface="Calibri"/>
              <a:sym typeface="Calibri"/>
            </a:endParaRPr>
          </a:p>
          <a:p>
            <a:pPr indent="0" lvl="0" marL="0" rtl="0" algn="ctr">
              <a:spcBef>
                <a:spcPts val="0"/>
              </a:spcBef>
              <a:spcAft>
                <a:spcPts val="0"/>
              </a:spcAft>
              <a:buNone/>
            </a:pPr>
            <a:r>
              <a:t/>
            </a:r>
            <a:endParaRPr/>
          </a:p>
        </p:txBody>
      </p:sp>
      <p:sp>
        <p:nvSpPr>
          <p:cNvPr id="479" name="Shape 479"/>
          <p:cNvSpPr/>
          <p:nvPr/>
        </p:nvSpPr>
        <p:spPr>
          <a:xfrm>
            <a:off x="3415400" y="2268100"/>
            <a:ext cx="2260800" cy="1046100"/>
          </a:xfrm>
          <a:prstGeom prst="doubleWave">
            <a:avLst>
              <a:gd fmla="val 6250" name="adj1"/>
              <a:gd fmla="val 0" name="adj2"/>
            </a:avLst>
          </a:prstGeom>
          <a:solidFill>
            <a:srgbClr val="C27BA0"/>
          </a:solidFill>
          <a:ln>
            <a:noFill/>
          </a:ln>
        </p:spPr>
        <p:txBody>
          <a:bodyPr anchorCtr="0" anchor="ctr" bIns="91425" lIns="91425" spcFirstLastPara="1" rIns="91425" wrap="square" tIns="91425">
            <a:noAutofit/>
          </a:bodyPr>
          <a:lstStyle/>
          <a:p>
            <a:pPr indent="0" lvl="0" marL="0" rtl="0" algn="ctr">
              <a:lnSpc>
                <a:spcPct val="150000"/>
              </a:lnSpc>
              <a:spcBef>
                <a:spcPts val="0"/>
              </a:spcBef>
              <a:spcAft>
                <a:spcPts val="0"/>
              </a:spcAft>
              <a:buNone/>
            </a:pPr>
            <a:r>
              <a:rPr b="1" lang="en" sz="1100">
                <a:latin typeface="Calibri"/>
                <a:ea typeface="Calibri"/>
                <a:cs typeface="Calibri"/>
                <a:sym typeface="Calibri"/>
              </a:rPr>
              <a:t>Risks of medication and radiation exposure in early pregnancy</a:t>
            </a:r>
            <a:endParaRPr b="1" sz="1100">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3" name="Shape 483"/>
        <p:cNvGrpSpPr/>
        <p:nvPr/>
      </p:nvGrpSpPr>
      <p:grpSpPr>
        <a:xfrm>
          <a:off x="0" y="0"/>
          <a:ext cx="0" cy="0"/>
          <a:chOff x="0" y="0"/>
          <a:chExt cx="0" cy="0"/>
        </a:xfrm>
      </p:grpSpPr>
      <p:sp>
        <p:nvSpPr>
          <p:cNvPr id="484" name="Shape 484"/>
          <p:cNvSpPr txBox="1"/>
          <p:nvPr>
            <p:ph idx="1" type="body"/>
          </p:nvPr>
        </p:nvSpPr>
        <p:spPr>
          <a:xfrm>
            <a:off x="328525" y="244450"/>
            <a:ext cx="5053800" cy="4106400"/>
          </a:xfrm>
          <a:prstGeom prst="rect">
            <a:avLst/>
          </a:prstGeom>
        </p:spPr>
        <p:txBody>
          <a:bodyPr anchorCtr="0" anchor="t" bIns="91425" lIns="91425" spcFirstLastPara="1" rIns="91425" wrap="square" tIns="91425">
            <a:noAutofit/>
          </a:bodyPr>
          <a:lstStyle/>
          <a:p>
            <a:pPr indent="0" lvl="0" marL="0" rtl="0" algn="l">
              <a:lnSpc>
                <a:spcPct val="160000"/>
              </a:lnSpc>
              <a:spcBef>
                <a:spcPts val="0"/>
              </a:spcBef>
              <a:spcAft>
                <a:spcPts val="0"/>
              </a:spcAft>
              <a:buNone/>
            </a:pPr>
            <a:r>
              <a:rPr b="1" lang="en" sz="1600">
                <a:solidFill>
                  <a:srgbClr val="000000"/>
                </a:solidFill>
              </a:rPr>
              <a:t>For the patient in this case, what specific topics need to be addressed?</a:t>
            </a:r>
            <a:endParaRPr b="1" sz="1600">
              <a:solidFill>
                <a:srgbClr val="000000"/>
              </a:solidFill>
            </a:endParaRPr>
          </a:p>
          <a:p>
            <a:pPr indent="0" lvl="0" marL="0" rtl="0" algn="l">
              <a:lnSpc>
                <a:spcPct val="160000"/>
              </a:lnSpc>
              <a:spcBef>
                <a:spcPts val="0"/>
              </a:spcBef>
              <a:spcAft>
                <a:spcPts val="0"/>
              </a:spcAft>
              <a:buNone/>
            </a:pPr>
            <a:r>
              <a:t/>
            </a:r>
            <a:endParaRPr b="1">
              <a:solidFill>
                <a:srgbClr val="000000"/>
              </a:solidFill>
            </a:endParaRPr>
          </a:p>
          <a:p>
            <a:pPr indent="0" lvl="0" marL="0" rtl="0" algn="l">
              <a:lnSpc>
                <a:spcPct val="160000"/>
              </a:lnSpc>
              <a:spcBef>
                <a:spcPts val="0"/>
              </a:spcBef>
              <a:spcAft>
                <a:spcPts val="0"/>
              </a:spcAft>
              <a:buNone/>
            </a:pPr>
            <a:r>
              <a:rPr b="1" lang="en">
                <a:solidFill>
                  <a:srgbClr val="000000"/>
                </a:solidFill>
              </a:rPr>
              <a:t>• </a:t>
            </a:r>
            <a:r>
              <a:rPr lang="en">
                <a:solidFill>
                  <a:srgbClr val="000000"/>
                </a:solidFill>
              </a:rPr>
              <a:t> Lifestyle changes by increasing physical activity and eating healthy foods.</a:t>
            </a:r>
            <a:endParaRPr>
              <a:solidFill>
                <a:srgbClr val="000000"/>
              </a:solidFill>
            </a:endParaRPr>
          </a:p>
          <a:p>
            <a:pPr indent="0" lvl="0" marL="0" rtl="0" algn="l">
              <a:lnSpc>
                <a:spcPct val="160000"/>
              </a:lnSpc>
              <a:spcBef>
                <a:spcPts val="0"/>
              </a:spcBef>
              <a:spcAft>
                <a:spcPts val="0"/>
              </a:spcAft>
              <a:buNone/>
            </a:pPr>
            <a:r>
              <a:rPr b="1" lang="en">
                <a:solidFill>
                  <a:srgbClr val="000000"/>
                </a:solidFill>
              </a:rPr>
              <a:t>• </a:t>
            </a:r>
            <a:r>
              <a:rPr lang="en">
                <a:solidFill>
                  <a:srgbClr val="000000"/>
                </a:solidFill>
              </a:rPr>
              <a:t>Weight loss in obese non-pregnant women has proven health benefits: for nora, she may see improvement in her blood pressure and decrease the need for antihypertensive therapy .</a:t>
            </a:r>
            <a:endParaRPr>
              <a:solidFill>
                <a:srgbClr val="000000"/>
              </a:solidFill>
            </a:endParaRPr>
          </a:p>
          <a:p>
            <a:pPr indent="0" lvl="0" marL="0" rtl="0" algn="l">
              <a:lnSpc>
                <a:spcPct val="160000"/>
              </a:lnSpc>
              <a:spcBef>
                <a:spcPts val="0"/>
              </a:spcBef>
              <a:spcAft>
                <a:spcPts val="0"/>
              </a:spcAft>
              <a:buNone/>
            </a:pPr>
            <a:r>
              <a:rPr b="1" lang="en">
                <a:solidFill>
                  <a:srgbClr val="000000"/>
                </a:solidFill>
              </a:rPr>
              <a:t>•</a:t>
            </a:r>
            <a:r>
              <a:rPr lang="en">
                <a:solidFill>
                  <a:srgbClr val="000000"/>
                </a:solidFill>
              </a:rPr>
              <a:t>Obesity in pregnancy is associated with increased risks including higher rates of gestational diabetes, preeclampsia, cesarean delivery, anesthesia complications, post-operative complications). </a:t>
            </a:r>
            <a:endParaRPr>
              <a:solidFill>
                <a:srgbClr val="000000"/>
              </a:solidFill>
            </a:endParaRPr>
          </a:p>
          <a:p>
            <a:pPr indent="0" lvl="0" marL="0" rtl="0" algn="l">
              <a:lnSpc>
                <a:spcPct val="160000"/>
              </a:lnSpc>
              <a:spcBef>
                <a:spcPts val="0"/>
              </a:spcBef>
              <a:spcAft>
                <a:spcPts val="0"/>
              </a:spcAft>
              <a:buNone/>
            </a:pPr>
            <a:r>
              <a:rPr b="1" lang="en">
                <a:solidFill>
                  <a:srgbClr val="000000"/>
                </a:solidFill>
              </a:rPr>
              <a:t>•</a:t>
            </a:r>
            <a:r>
              <a:rPr lang="en">
                <a:solidFill>
                  <a:srgbClr val="000000"/>
                </a:solidFill>
              </a:rPr>
              <a:t>She needs to maintain the ideal recommended weight gain during pregnancy( 12- 15 kg)</a:t>
            </a:r>
            <a:endParaRPr>
              <a:solidFill>
                <a:srgbClr val="000000"/>
              </a:solidFill>
            </a:endParaRPr>
          </a:p>
          <a:p>
            <a:pPr indent="0" lvl="0" marL="0">
              <a:spcBef>
                <a:spcPts val="0"/>
              </a:spcBef>
              <a:spcAft>
                <a:spcPts val="1600"/>
              </a:spcAft>
              <a:buNone/>
            </a:pPr>
            <a:r>
              <a:t/>
            </a:r>
            <a:endParaRPr/>
          </a:p>
        </p:txBody>
      </p:sp>
      <p:pic>
        <p:nvPicPr>
          <p:cNvPr descr="Related image" id="485" name="Shape 485"/>
          <p:cNvPicPr preferRelativeResize="0"/>
          <p:nvPr/>
        </p:nvPicPr>
        <p:blipFill rotWithShape="1">
          <a:blip r:embed="rId3">
            <a:alphaModFix/>
          </a:blip>
          <a:srcRect b="1536" l="0" r="0" t="0"/>
          <a:stretch/>
        </p:blipFill>
        <p:spPr>
          <a:xfrm>
            <a:off x="5701525" y="320638"/>
            <a:ext cx="2683675" cy="450222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9" name="Shape 489"/>
        <p:cNvGrpSpPr/>
        <p:nvPr/>
      </p:nvGrpSpPr>
      <p:grpSpPr>
        <a:xfrm>
          <a:off x="0" y="0"/>
          <a:ext cx="0" cy="0"/>
          <a:chOff x="0" y="0"/>
          <a:chExt cx="0" cy="0"/>
        </a:xfrm>
      </p:grpSpPr>
      <p:sp>
        <p:nvSpPr>
          <p:cNvPr id="490" name="Shape 490"/>
          <p:cNvSpPr txBox="1"/>
          <p:nvPr>
            <p:ph idx="1" type="body"/>
          </p:nvPr>
        </p:nvSpPr>
        <p:spPr>
          <a:xfrm>
            <a:off x="451100" y="96700"/>
            <a:ext cx="7986300" cy="2978100"/>
          </a:xfrm>
          <a:prstGeom prst="rect">
            <a:avLst/>
          </a:prstGeom>
        </p:spPr>
        <p:txBody>
          <a:bodyPr anchorCtr="0" anchor="t" bIns="91425" lIns="91425" spcFirstLastPara="1" rIns="91425" wrap="square" tIns="91425">
            <a:noAutofit/>
          </a:bodyPr>
          <a:lstStyle/>
          <a:p>
            <a:pPr indent="0" lvl="0" marL="0" rtl="0" algn="l">
              <a:lnSpc>
                <a:spcPct val="160000"/>
              </a:lnSpc>
              <a:spcBef>
                <a:spcPts val="0"/>
              </a:spcBef>
              <a:spcAft>
                <a:spcPts val="0"/>
              </a:spcAft>
              <a:buNone/>
            </a:pPr>
            <a:r>
              <a:t/>
            </a:r>
            <a:endParaRPr>
              <a:solidFill>
                <a:srgbClr val="000000"/>
              </a:solidFill>
            </a:endParaRPr>
          </a:p>
          <a:p>
            <a:pPr indent="0" lvl="0" marL="0" rtl="0" algn="l">
              <a:lnSpc>
                <a:spcPct val="160000"/>
              </a:lnSpc>
              <a:spcBef>
                <a:spcPts val="0"/>
              </a:spcBef>
              <a:spcAft>
                <a:spcPts val="0"/>
              </a:spcAft>
              <a:buNone/>
            </a:pPr>
            <a:r>
              <a:rPr lang="en">
                <a:solidFill>
                  <a:srgbClr val="000000"/>
                </a:solidFill>
              </a:rPr>
              <a:t>•  The effect of chronic medical disease (idiopathic hypertension) on pregnancy (increased risk of preeclampsia, fetal growth restriction, abruption and recommendations for heightened maternal and fetal surveillance in pregnancy)</a:t>
            </a:r>
            <a:endParaRPr>
              <a:solidFill>
                <a:srgbClr val="000000"/>
              </a:solidFill>
            </a:endParaRPr>
          </a:p>
          <a:p>
            <a:pPr indent="0" lvl="0" marL="0" rtl="0" algn="l">
              <a:lnSpc>
                <a:spcPct val="160000"/>
              </a:lnSpc>
              <a:spcBef>
                <a:spcPts val="0"/>
              </a:spcBef>
              <a:spcAft>
                <a:spcPts val="0"/>
              </a:spcAft>
              <a:buNone/>
            </a:pPr>
            <a:r>
              <a:t/>
            </a:r>
            <a:endParaRPr>
              <a:solidFill>
                <a:srgbClr val="000000"/>
              </a:solidFill>
            </a:endParaRPr>
          </a:p>
          <a:p>
            <a:pPr indent="0" lvl="0" marL="0" rtl="0" algn="l">
              <a:lnSpc>
                <a:spcPct val="160000"/>
              </a:lnSpc>
              <a:spcBef>
                <a:spcPts val="0"/>
              </a:spcBef>
              <a:spcAft>
                <a:spcPts val="0"/>
              </a:spcAft>
              <a:buNone/>
            </a:pPr>
            <a:r>
              <a:rPr lang="en">
                <a:solidFill>
                  <a:srgbClr val="000000"/>
                </a:solidFill>
              </a:rPr>
              <a:t>•  Need to modify antihypertensive therapy. ACE inhibitors are contraindicated in pregnancy due to risks for fetal renal dysgenesis and dysfunction.Patients should switch to another medication (eg, labetalol or alpha-methyldopa) </a:t>
            </a:r>
            <a:endParaRPr sz="1200">
              <a:solidFill>
                <a:srgbClr val="000000"/>
              </a:solidFill>
              <a:highlight>
                <a:srgbClr val="FFFFFF"/>
              </a:highlight>
              <a:latin typeface="Times New Roman"/>
              <a:ea typeface="Times New Roman"/>
              <a:cs typeface="Times New Roman"/>
              <a:sym typeface="Times New Roman"/>
            </a:endParaRPr>
          </a:p>
          <a:p>
            <a:pPr indent="0" lvl="0" marL="0" rtl="0" algn="l">
              <a:lnSpc>
                <a:spcPct val="160000"/>
              </a:lnSpc>
              <a:spcBef>
                <a:spcPts val="0"/>
              </a:spcBef>
              <a:spcAft>
                <a:spcPts val="0"/>
              </a:spcAft>
              <a:buNone/>
            </a:pPr>
            <a:r>
              <a:t/>
            </a:r>
            <a:endParaRPr>
              <a:solidFill>
                <a:srgbClr val="000000"/>
              </a:solidFill>
            </a:endParaRPr>
          </a:p>
          <a:p>
            <a:pPr indent="0" lvl="0" marL="0" rtl="0" algn="l">
              <a:lnSpc>
                <a:spcPct val="160000"/>
              </a:lnSpc>
              <a:spcBef>
                <a:spcPts val="0"/>
              </a:spcBef>
              <a:spcAft>
                <a:spcPts val="0"/>
              </a:spcAft>
              <a:buNone/>
            </a:pPr>
            <a:r>
              <a:t/>
            </a:r>
            <a:endParaRPr>
              <a:solidFill>
                <a:srgbClr val="000000"/>
              </a:solidFill>
            </a:endParaRPr>
          </a:p>
          <a:p>
            <a:pPr indent="0" lvl="0" marL="0" rtl="0">
              <a:spcBef>
                <a:spcPts val="0"/>
              </a:spcBef>
              <a:spcAft>
                <a:spcPts val="1600"/>
              </a:spcAft>
              <a:buNone/>
            </a:pPr>
            <a:r>
              <a:t/>
            </a:r>
            <a:endParaRPr/>
          </a:p>
        </p:txBody>
      </p:sp>
      <p:pic>
        <p:nvPicPr>
          <p:cNvPr id="491" name="Shape 491"/>
          <p:cNvPicPr preferRelativeResize="0"/>
          <p:nvPr/>
        </p:nvPicPr>
        <p:blipFill>
          <a:blip r:embed="rId3">
            <a:alphaModFix/>
          </a:blip>
          <a:stretch>
            <a:fillRect/>
          </a:stretch>
        </p:blipFill>
        <p:spPr>
          <a:xfrm>
            <a:off x="5085650" y="2634245"/>
            <a:ext cx="3842750" cy="2077355"/>
          </a:xfrm>
          <a:prstGeom prst="rect">
            <a:avLst/>
          </a:prstGeom>
          <a:noFill/>
          <a:ln>
            <a:noFill/>
          </a:ln>
        </p:spPr>
      </p:pic>
      <p:pic>
        <p:nvPicPr>
          <p:cNvPr id="492" name="Shape 492"/>
          <p:cNvPicPr preferRelativeResize="0"/>
          <p:nvPr/>
        </p:nvPicPr>
        <p:blipFill>
          <a:blip r:embed="rId4">
            <a:alphaModFix/>
          </a:blip>
          <a:stretch>
            <a:fillRect/>
          </a:stretch>
        </p:blipFill>
        <p:spPr>
          <a:xfrm>
            <a:off x="1754600" y="3175225"/>
            <a:ext cx="2798375" cy="1536375"/>
          </a:xfrm>
          <a:prstGeom prst="rect">
            <a:avLst/>
          </a:prstGeom>
          <a:noFill/>
          <a:ln>
            <a:noFill/>
          </a:ln>
        </p:spPr>
      </p:pic>
      <p:pic>
        <p:nvPicPr>
          <p:cNvPr id="493" name="Shape 493"/>
          <p:cNvPicPr preferRelativeResize="0"/>
          <p:nvPr/>
        </p:nvPicPr>
        <p:blipFill rotWithShape="1">
          <a:blip r:embed="rId5">
            <a:alphaModFix/>
          </a:blip>
          <a:srcRect b="21973" l="0" r="0" t="22384"/>
          <a:stretch/>
        </p:blipFill>
        <p:spPr>
          <a:xfrm>
            <a:off x="3598425" y="3175225"/>
            <a:ext cx="954550" cy="7981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7" name="Shape 497"/>
        <p:cNvGrpSpPr/>
        <p:nvPr/>
      </p:nvGrpSpPr>
      <p:grpSpPr>
        <a:xfrm>
          <a:off x="0" y="0"/>
          <a:ext cx="0" cy="0"/>
          <a:chOff x="0" y="0"/>
          <a:chExt cx="0" cy="0"/>
        </a:xfrm>
      </p:grpSpPr>
      <p:pic>
        <p:nvPicPr>
          <p:cNvPr id="498" name="Shape 498"/>
          <p:cNvPicPr preferRelativeResize="0"/>
          <p:nvPr/>
        </p:nvPicPr>
        <p:blipFill rotWithShape="1">
          <a:blip r:embed="rId3">
            <a:alphaModFix/>
          </a:blip>
          <a:srcRect b="0" l="25774" r="25769" t="0"/>
          <a:stretch/>
        </p:blipFill>
        <p:spPr>
          <a:xfrm>
            <a:off x="0" y="0"/>
            <a:ext cx="4011824" cy="5143500"/>
          </a:xfrm>
          <a:prstGeom prst="rect">
            <a:avLst/>
          </a:prstGeom>
          <a:noFill/>
          <a:ln>
            <a:noFill/>
          </a:ln>
        </p:spPr>
      </p:pic>
      <p:sp>
        <p:nvSpPr>
          <p:cNvPr id="499" name="Shape 499"/>
          <p:cNvSpPr txBox="1"/>
          <p:nvPr>
            <p:ph idx="4294967295" type="body"/>
          </p:nvPr>
        </p:nvSpPr>
        <p:spPr>
          <a:xfrm>
            <a:off x="4088025" y="317325"/>
            <a:ext cx="4820100" cy="4345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1800"/>
              <a:t>•  Effect of smoking on pregnancy (increased risk of fetal growth restriction)</a:t>
            </a:r>
            <a:endParaRPr sz="1800"/>
          </a:p>
          <a:p>
            <a:pPr indent="0" lvl="0" marL="0" rtl="0">
              <a:spcBef>
                <a:spcPts val="1600"/>
              </a:spcBef>
              <a:spcAft>
                <a:spcPts val="0"/>
              </a:spcAft>
              <a:buNone/>
            </a:pPr>
            <a:r>
              <a:rPr lang="en" sz="1800"/>
              <a:t>and discuss any family history of birth defects or genetic disorders: referral for genetic counseling may be warranted if issues are identified</a:t>
            </a:r>
            <a:endParaRPr sz="1800"/>
          </a:p>
          <a:p>
            <a:pPr indent="0" lvl="0" marL="0" rtl="0">
              <a:spcBef>
                <a:spcPts val="1600"/>
              </a:spcBef>
              <a:spcAft>
                <a:spcPts val="0"/>
              </a:spcAft>
              <a:buNone/>
            </a:pPr>
            <a:r>
              <a:rPr lang="en" sz="1800"/>
              <a:t>•  Discussion of increased risk of Down’s Syndrome and other trisomies based on current age of 35 and probable older age when she conceives. Screening options may include cell free fetal DNA, nuchal translucency and first trimester screening, quadruple screen and integrated/sequential techniques</a:t>
            </a:r>
            <a:endParaRPr sz="1800"/>
          </a:p>
          <a:p>
            <a:pPr indent="0" lvl="0" marL="0">
              <a:spcBef>
                <a:spcPts val="1600"/>
              </a:spcBef>
              <a:spcAft>
                <a:spcPts val="1600"/>
              </a:spcAft>
              <a:buNone/>
            </a:pPr>
            <a:r>
              <a:t/>
            </a:r>
            <a:endParaRPr sz="18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3" name="Shape 503"/>
        <p:cNvGrpSpPr/>
        <p:nvPr/>
      </p:nvGrpSpPr>
      <p:grpSpPr>
        <a:xfrm>
          <a:off x="0" y="0"/>
          <a:ext cx="0" cy="0"/>
          <a:chOff x="0" y="0"/>
          <a:chExt cx="0" cy="0"/>
        </a:xfrm>
      </p:grpSpPr>
      <p:sp>
        <p:nvSpPr>
          <p:cNvPr id="504" name="Shape 504"/>
          <p:cNvSpPr txBox="1"/>
          <p:nvPr>
            <p:ph idx="1" type="body"/>
          </p:nvPr>
        </p:nvSpPr>
        <p:spPr>
          <a:xfrm>
            <a:off x="456050" y="368725"/>
            <a:ext cx="5042100" cy="3159900"/>
          </a:xfrm>
          <a:prstGeom prst="rect">
            <a:avLst/>
          </a:prstGeom>
        </p:spPr>
        <p:txBody>
          <a:bodyPr anchorCtr="0" anchor="t" bIns="91425" lIns="91425" spcFirstLastPara="1" rIns="91425" wrap="square" tIns="91425">
            <a:noAutofit/>
          </a:bodyPr>
          <a:lstStyle/>
          <a:p>
            <a:pPr indent="0" lvl="0" marL="0" rtl="0" algn="l">
              <a:lnSpc>
                <a:spcPct val="160000"/>
              </a:lnSpc>
              <a:spcBef>
                <a:spcPts val="0"/>
              </a:spcBef>
              <a:spcAft>
                <a:spcPts val="0"/>
              </a:spcAft>
              <a:buNone/>
            </a:pPr>
            <a:r>
              <a:rPr b="1" lang="en">
                <a:solidFill>
                  <a:srgbClr val="000000"/>
                </a:solidFill>
              </a:rPr>
              <a:t>• </a:t>
            </a:r>
            <a:r>
              <a:rPr lang="en">
                <a:solidFill>
                  <a:srgbClr val="000000"/>
                </a:solidFill>
              </a:rPr>
              <a:t>Begin prenatal multivitamins or at least folic acid supplementation (0.4 mg per day) for the prevention of fetal neural tube defects and 4 mg/day if they have had a prior child/pregnancy with a neural tube defect</a:t>
            </a:r>
            <a:endParaRPr>
              <a:solidFill>
                <a:srgbClr val="000000"/>
              </a:solidFill>
            </a:endParaRPr>
          </a:p>
          <a:p>
            <a:pPr indent="0" lvl="0" marL="0" rtl="0" algn="l">
              <a:lnSpc>
                <a:spcPct val="160000"/>
              </a:lnSpc>
              <a:spcBef>
                <a:spcPts val="0"/>
              </a:spcBef>
              <a:spcAft>
                <a:spcPts val="0"/>
              </a:spcAft>
              <a:buNone/>
            </a:pPr>
            <a:r>
              <a:t/>
            </a:r>
            <a:endParaRPr>
              <a:solidFill>
                <a:srgbClr val="000000"/>
              </a:solidFill>
            </a:endParaRPr>
          </a:p>
          <a:p>
            <a:pPr indent="0" lvl="0" marL="0" rtl="0" algn="l">
              <a:lnSpc>
                <a:spcPct val="160000"/>
              </a:lnSpc>
              <a:spcBef>
                <a:spcPts val="0"/>
              </a:spcBef>
              <a:spcAft>
                <a:spcPts val="0"/>
              </a:spcAft>
              <a:buNone/>
            </a:pPr>
            <a:r>
              <a:rPr lang="en">
                <a:solidFill>
                  <a:srgbClr val="000000"/>
                </a:solidFill>
              </a:rPr>
              <a:t>•  Accurate recording of LMP and cycle length in order to assist in dating her pregnancy and allow her to present early for prenatal care when she does conceive.</a:t>
            </a:r>
            <a:endParaRPr>
              <a:solidFill>
                <a:srgbClr val="000000"/>
              </a:solidFill>
            </a:endParaRPr>
          </a:p>
          <a:p>
            <a:pPr indent="0" lvl="0" marL="0" rtl="0" algn="l">
              <a:lnSpc>
                <a:spcPct val="160000"/>
              </a:lnSpc>
              <a:spcBef>
                <a:spcPts val="0"/>
              </a:spcBef>
              <a:spcAft>
                <a:spcPts val="0"/>
              </a:spcAft>
              <a:buNone/>
            </a:pPr>
            <a:r>
              <a:t/>
            </a:r>
            <a:endParaRPr>
              <a:solidFill>
                <a:srgbClr val="000000"/>
              </a:solidFill>
            </a:endParaRPr>
          </a:p>
          <a:p>
            <a:pPr indent="0" lvl="0" marL="0" rtl="0" algn="l">
              <a:lnSpc>
                <a:spcPct val="160000"/>
              </a:lnSpc>
              <a:spcBef>
                <a:spcPts val="0"/>
              </a:spcBef>
              <a:spcAft>
                <a:spcPts val="0"/>
              </a:spcAft>
              <a:buNone/>
            </a:pPr>
            <a:r>
              <a:rPr lang="en">
                <a:solidFill>
                  <a:srgbClr val="000000"/>
                </a:solidFill>
              </a:rPr>
              <a:t>•  Review immunization history; employment, medical or behavioral risk factors for infections against which effective vaccines are available; and test for evidence of immunity against rubella: recommended immunizations based on your review</a:t>
            </a:r>
            <a:endParaRPr>
              <a:solidFill>
                <a:srgbClr val="000000"/>
              </a:solidFill>
              <a:latin typeface="Arial"/>
              <a:ea typeface="Arial"/>
              <a:cs typeface="Arial"/>
              <a:sym typeface="Arial"/>
            </a:endParaRPr>
          </a:p>
          <a:p>
            <a:pPr indent="0" lvl="0" marL="0">
              <a:spcBef>
                <a:spcPts val="0"/>
              </a:spcBef>
              <a:spcAft>
                <a:spcPts val="1600"/>
              </a:spcAft>
              <a:buNone/>
            </a:pPr>
            <a:r>
              <a:t/>
            </a:r>
            <a:endParaRPr b="1"/>
          </a:p>
        </p:txBody>
      </p:sp>
      <p:pic>
        <p:nvPicPr>
          <p:cNvPr id="505" name="Shape 505"/>
          <p:cNvPicPr preferRelativeResize="0"/>
          <p:nvPr/>
        </p:nvPicPr>
        <p:blipFill>
          <a:blip r:embed="rId3">
            <a:alphaModFix/>
          </a:blip>
          <a:stretch>
            <a:fillRect/>
          </a:stretch>
        </p:blipFill>
        <p:spPr>
          <a:xfrm>
            <a:off x="5802275" y="434200"/>
            <a:ext cx="2720150" cy="2866150"/>
          </a:xfrm>
          <a:prstGeom prst="rect">
            <a:avLst/>
          </a:prstGeom>
          <a:noFill/>
          <a:ln>
            <a:noFill/>
          </a:ln>
        </p:spPr>
      </p:pic>
      <p:pic>
        <p:nvPicPr>
          <p:cNvPr id="506" name="Shape 506"/>
          <p:cNvPicPr preferRelativeResize="0"/>
          <p:nvPr/>
        </p:nvPicPr>
        <p:blipFill>
          <a:blip r:embed="rId4">
            <a:alphaModFix/>
          </a:blip>
          <a:stretch>
            <a:fillRect/>
          </a:stretch>
        </p:blipFill>
        <p:spPr>
          <a:xfrm>
            <a:off x="5802275" y="3103825"/>
            <a:ext cx="2720151" cy="169759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0" name="Shape 510"/>
        <p:cNvGrpSpPr/>
        <p:nvPr/>
      </p:nvGrpSpPr>
      <p:grpSpPr>
        <a:xfrm>
          <a:off x="0" y="0"/>
          <a:ext cx="0" cy="0"/>
          <a:chOff x="0" y="0"/>
          <a:chExt cx="0" cy="0"/>
        </a:xfrm>
      </p:grpSpPr>
      <p:sp>
        <p:nvSpPr>
          <p:cNvPr id="511" name="Shape 511"/>
          <p:cNvSpPr txBox="1"/>
          <p:nvPr>
            <p:ph type="title"/>
          </p:nvPr>
        </p:nvSpPr>
        <p:spPr>
          <a:xfrm>
            <a:off x="2657625" y="517675"/>
            <a:ext cx="3384600" cy="971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solidFill>
                  <a:srgbClr val="000000"/>
                </a:solidFill>
              </a:rPr>
              <a:t>Case</a:t>
            </a:r>
            <a:endParaRPr>
              <a:solidFill>
                <a:srgbClr val="000000"/>
              </a:solidFill>
            </a:endParaRPr>
          </a:p>
        </p:txBody>
      </p:sp>
      <p:sp>
        <p:nvSpPr>
          <p:cNvPr id="512" name="Shape 512"/>
          <p:cNvSpPr txBox="1"/>
          <p:nvPr/>
        </p:nvSpPr>
        <p:spPr>
          <a:xfrm>
            <a:off x="461475" y="1489375"/>
            <a:ext cx="7247100" cy="19866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1600">
                <a:latin typeface="Calibri"/>
                <a:ea typeface="Calibri"/>
                <a:cs typeface="Calibri"/>
                <a:sym typeface="Calibri"/>
              </a:rPr>
              <a:t>A 23 year old woman who’s an undergraduate student in her last year, recently got married but want child spacing for about 1 year till she graduates. Her husband is reluctant to use any male contraception method. She is herself afraid of  having any contraceptive method that will affect her fertility.</a:t>
            </a:r>
            <a:endParaRPr sz="1600">
              <a:latin typeface="Calibri"/>
              <a:ea typeface="Calibri"/>
              <a:cs typeface="Calibri"/>
              <a:sym typeface="Calibri"/>
            </a:endParaRPr>
          </a:p>
          <a:p>
            <a:pPr indent="0" lvl="0" marL="0">
              <a:spcBef>
                <a:spcPts val="0"/>
              </a:spcBef>
              <a:spcAft>
                <a:spcPts val="0"/>
              </a:spcAft>
              <a:buNone/>
            </a:pPr>
            <a:r>
              <a:t/>
            </a:r>
            <a:endParaRPr sz="1600">
              <a:latin typeface="Calibri"/>
              <a:ea typeface="Calibri"/>
              <a:cs typeface="Calibri"/>
              <a:sym typeface="Calibri"/>
            </a:endParaRPr>
          </a:p>
          <a:p>
            <a:pPr indent="-330200" lvl="0" marL="558800" rtl="0">
              <a:lnSpc>
                <a:spcPct val="115000"/>
              </a:lnSpc>
              <a:spcBef>
                <a:spcPts val="0"/>
              </a:spcBef>
              <a:spcAft>
                <a:spcPts val="0"/>
              </a:spcAft>
              <a:buClr>
                <a:srgbClr val="000000"/>
              </a:buClr>
              <a:buSzPts val="1600"/>
              <a:buFont typeface="Calibri"/>
              <a:buAutoNum type="arabicPeriod"/>
            </a:pPr>
            <a:r>
              <a:rPr lang="en" sz="1600">
                <a:latin typeface="Calibri"/>
                <a:ea typeface="Calibri"/>
                <a:cs typeface="Calibri"/>
                <a:sym typeface="Calibri"/>
              </a:rPr>
              <a:t>What is the preferred method of contraception in this case?</a:t>
            </a:r>
            <a:endParaRPr sz="1600">
              <a:latin typeface="Calibri"/>
              <a:ea typeface="Calibri"/>
              <a:cs typeface="Calibri"/>
              <a:sym typeface="Calibri"/>
            </a:endParaRPr>
          </a:p>
          <a:p>
            <a:pPr indent="-330200" lvl="0" marL="558800" rtl="0">
              <a:lnSpc>
                <a:spcPct val="115000"/>
              </a:lnSpc>
              <a:spcBef>
                <a:spcPts val="0"/>
              </a:spcBef>
              <a:spcAft>
                <a:spcPts val="0"/>
              </a:spcAft>
              <a:buClr>
                <a:srgbClr val="000000"/>
              </a:buClr>
              <a:buSzPts val="1600"/>
              <a:buFont typeface="Calibri"/>
              <a:buAutoNum type="arabicPeriod"/>
            </a:pPr>
            <a:r>
              <a:rPr lang="en" sz="1600">
                <a:latin typeface="Calibri"/>
                <a:ea typeface="Calibri"/>
                <a:cs typeface="Calibri"/>
                <a:sym typeface="Calibri"/>
              </a:rPr>
              <a:t>How will you counsel her regarding that specific contraceptive method?</a:t>
            </a:r>
            <a:endParaRPr sz="1600">
              <a:latin typeface="Calibri"/>
              <a:ea typeface="Calibri"/>
              <a:cs typeface="Calibri"/>
              <a:sym typeface="Calibri"/>
            </a:endParaRPr>
          </a:p>
          <a:p>
            <a:pPr indent="0" lvl="0" marL="0">
              <a:spcBef>
                <a:spcPts val="2300"/>
              </a:spcBef>
              <a:spcAft>
                <a:spcPts val="0"/>
              </a:spcAft>
              <a:buNone/>
            </a:pPr>
            <a:r>
              <a:t/>
            </a:r>
            <a:endParaRPr sz="1600">
              <a:latin typeface="Calibri"/>
              <a:ea typeface="Calibri"/>
              <a:cs typeface="Calibri"/>
              <a:sym typeface="Calibri"/>
            </a:endParaRPr>
          </a:p>
        </p:txBody>
      </p:sp>
      <p:pic>
        <p:nvPicPr>
          <p:cNvPr id="513" name="Shape 513"/>
          <p:cNvPicPr preferRelativeResize="0"/>
          <p:nvPr/>
        </p:nvPicPr>
        <p:blipFill>
          <a:blip r:embed="rId3">
            <a:alphaModFix/>
          </a:blip>
          <a:stretch>
            <a:fillRect/>
          </a:stretch>
        </p:blipFill>
        <p:spPr>
          <a:xfrm>
            <a:off x="7104950" y="3018400"/>
            <a:ext cx="1749200" cy="18002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7" name="Shape 517"/>
        <p:cNvGrpSpPr/>
        <p:nvPr/>
      </p:nvGrpSpPr>
      <p:grpSpPr>
        <a:xfrm>
          <a:off x="0" y="0"/>
          <a:ext cx="0" cy="0"/>
          <a:chOff x="0" y="0"/>
          <a:chExt cx="0" cy="0"/>
        </a:xfrm>
      </p:grpSpPr>
      <p:pic>
        <p:nvPicPr>
          <p:cNvPr id="518" name="Shape 518"/>
          <p:cNvPicPr preferRelativeResize="0"/>
          <p:nvPr/>
        </p:nvPicPr>
        <p:blipFill>
          <a:blip r:embed="rId3">
            <a:alphaModFix/>
          </a:blip>
          <a:stretch>
            <a:fillRect/>
          </a:stretch>
        </p:blipFill>
        <p:spPr>
          <a:xfrm>
            <a:off x="3053600" y="0"/>
            <a:ext cx="6090400" cy="5143501"/>
          </a:xfrm>
          <a:prstGeom prst="rect">
            <a:avLst/>
          </a:prstGeom>
          <a:noFill/>
          <a:ln>
            <a:noFill/>
          </a:ln>
        </p:spPr>
      </p:pic>
      <p:sp>
        <p:nvSpPr>
          <p:cNvPr id="519" name="Shape 519"/>
          <p:cNvSpPr txBox="1"/>
          <p:nvPr>
            <p:ph idx="1" type="body"/>
          </p:nvPr>
        </p:nvSpPr>
        <p:spPr>
          <a:xfrm>
            <a:off x="75800" y="279000"/>
            <a:ext cx="2901900" cy="4508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1400">
                <a:solidFill>
                  <a:srgbClr val="333333"/>
                </a:solidFill>
              </a:rPr>
              <a:t>a)  Oral contraceptives are preferred as they don’t affect long term fertility.</a:t>
            </a:r>
            <a:endParaRPr sz="1400">
              <a:solidFill>
                <a:srgbClr val="333333"/>
              </a:solidFill>
            </a:endParaRPr>
          </a:p>
          <a:p>
            <a:pPr indent="0" lvl="0" marL="0" rtl="0">
              <a:spcBef>
                <a:spcPts val="0"/>
              </a:spcBef>
              <a:spcAft>
                <a:spcPts val="0"/>
              </a:spcAft>
              <a:buNone/>
            </a:pPr>
            <a:r>
              <a:t/>
            </a:r>
            <a:endParaRPr sz="1400">
              <a:solidFill>
                <a:srgbClr val="333333"/>
              </a:solidFill>
            </a:endParaRPr>
          </a:p>
          <a:p>
            <a:pPr indent="0" lvl="0" marL="0" rtl="0">
              <a:spcBef>
                <a:spcPts val="0"/>
              </a:spcBef>
              <a:spcAft>
                <a:spcPts val="0"/>
              </a:spcAft>
              <a:buNone/>
            </a:pPr>
            <a:r>
              <a:rPr lang="en" sz="1400">
                <a:solidFill>
                  <a:srgbClr val="333333"/>
                </a:solidFill>
              </a:rPr>
              <a:t>b)  One pill daily is taken per 21 days followed by a pill free interval of 7 days. Each pack is started on the fifth day of the period. If a pill is missed take 2 pills as soon as possible. Advise her of danger signs and adverse effects of pills (cardiovascular effects like MI and DVT, cervical cancer risk, breast tenderness, headache, bleeding disturbances and weight gain).</a:t>
            </a:r>
            <a:endParaRPr sz="14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 name="Shape 332"/>
        <p:cNvGrpSpPr/>
        <p:nvPr/>
      </p:nvGrpSpPr>
      <p:grpSpPr>
        <a:xfrm>
          <a:off x="0" y="0"/>
          <a:ext cx="0" cy="0"/>
          <a:chOff x="0" y="0"/>
          <a:chExt cx="0" cy="0"/>
        </a:xfrm>
      </p:grpSpPr>
      <p:sp>
        <p:nvSpPr>
          <p:cNvPr descr="top - 30 seconds beep TIMER - AE HUD Clock Countdown - 30 to 0 - with intro 3 2 1 - 10 to 0 timer here: 0:23 watch in 2160p! 4k!   █▬█ █ ▀█▀ adobe after effects" id="333" name="Shape 333" title="COUNTDOWN Timer 30 sec ( v 225 ) Clock with Sound Effects and Voice 4k">
            <a:hlinkClick r:id="rId3"/>
          </p:cNvPr>
          <p:cNvSpPr/>
          <p:nvPr/>
        </p:nvSpPr>
        <p:spPr>
          <a:xfrm>
            <a:off x="0" y="0"/>
            <a:ext cx="9144000" cy="4984000"/>
          </a:xfrm>
          <a:prstGeom prst="rect">
            <a:avLst/>
          </a:prstGeom>
          <a:blipFill>
            <a:blip r:embed="rId4">
              <a:alphaModFix/>
            </a:blip>
            <a:stretch>
              <a:fillRect/>
            </a:stretch>
          </a:blipFill>
          <a:ln>
            <a:noFill/>
          </a:ln>
        </p:spPr>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3" name="Shape 523"/>
        <p:cNvGrpSpPr/>
        <p:nvPr/>
      </p:nvGrpSpPr>
      <p:grpSpPr>
        <a:xfrm>
          <a:off x="0" y="0"/>
          <a:ext cx="0" cy="0"/>
          <a:chOff x="0" y="0"/>
          <a:chExt cx="0" cy="0"/>
        </a:xfrm>
      </p:grpSpPr>
      <p:sp>
        <p:nvSpPr>
          <p:cNvPr id="524" name="Shape 524"/>
          <p:cNvSpPr txBox="1"/>
          <p:nvPr/>
        </p:nvSpPr>
        <p:spPr>
          <a:xfrm>
            <a:off x="1438600" y="498100"/>
            <a:ext cx="6483600" cy="7797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en" sz="3000">
                <a:latin typeface="Nunito"/>
                <a:ea typeface="Nunito"/>
                <a:cs typeface="Nunito"/>
                <a:sym typeface="Nunito"/>
              </a:rPr>
              <a:t>Combined oral contraceptive pills</a:t>
            </a:r>
            <a:endParaRPr sz="3000">
              <a:latin typeface="Nunito"/>
              <a:ea typeface="Nunito"/>
              <a:cs typeface="Nunito"/>
              <a:sym typeface="Nunito"/>
            </a:endParaRPr>
          </a:p>
        </p:txBody>
      </p:sp>
      <p:sp>
        <p:nvSpPr>
          <p:cNvPr id="525" name="Shape 525"/>
          <p:cNvSpPr txBox="1"/>
          <p:nvPr/>
        </p:nvSpPr>
        <p:spPr>
          <a:xfrm>
            <a:off x="979525" y="2181900"/>
            <a:ext cx="5208600" cy="24759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solidFill>
                  <a:srgbClr val="604A7B"/>
                </a:solidFill>
                <a:latin typeface="Calibri"/>
                <a:ea typeface="Calibri"/>
                <a:cs typeface="Calibri"/>
                <a:sym typeface="Calibri"/>
              </a:rPr>
              <a:t>How to take your pill: </a:t>
            </a:r>
            <a:endParaRPr b="1">
              <a:solidFill>
                <a:srgbClr val="604A7B"/>
              </a:solidFill>
              <a:latin typeface="Calibri"/>
              <a:ea typeface="Calibri"/>
              <a:cs typeface="Calibri"/>
              <a:sym typeface="Calibri"/>
            </a:endParaRPr>
          </a:p>
          <a:p>
            <a:pPr indent="0" lvl="0" marL="0" rtl="0">
              <a:spcBef>
                <a:spcPts val="0"/>
              </a:spcBef>
              <a:spcAft>
                <a:spcPts val="0"/>
              </a:spcAft>
              <a:buNone/>
            </a:pPr>
            <a:r>
              <a:rPr lang="en">
                <a:latin typeface="Calibri"/>
                <a:ea typeface="Calibri"/>
                <a:cs typeface="Calibri"/>
                <a:sym typeface="Calibri"/>
              </a:rPr>
              <a:t>Combined Oral Contraceptive Pill This pill has 21 hormone pills and 7 inactive pills (28 pills). </a:t>
            </a:r>
            <a:endParaRPr>
              <a:latin typeface="Calibri"/>
              <a:ea typeface="Calibri"/>
              <a:cs typeface="Calibri"/>
              <a:sym typeface="Calibri"/>
            </a:endParaRPr>
          </a:p>
          <a:p>
            <a:pPr indent="0" lvl="0" marL="0">
              <a:spcBef>
                <a:spcPts val="0"/>
              </a:spcBef>
              <a:spcAft>
                <a:spcPts val="0"/>
              </a:spcAft>
              <a:buNone/>
            </a:pPr>
            <a:r>
              <a:rPr lang="en">
                <a:latin typeface="Calibri"/>
                <a:ea typeface="Calibri"/>
                <a:cs typeface="Calibri"/>
                <a:sym typeface="Calibri"/>
              </a:rPr>
              <a:t>There are different ways of taking the pill: </a:t>
            </a:r>
            <a:endParaRPr>
              <a:latin typeface="Calibri"/>
              <a:ea typeface="Calibri"/>
              <a:cs typeface="Calibri"/>
              <a:sym typeface="Calibri"/>
            </a:endParaRPr>
          </a:p>
          <a:p>
            <a:pPr indent="0" lvl="0" marL="0" rtl="0">
              <a:spcBef>
                <a:spcPts val="0"/>
              </a:spcBef>
              <a:spcAft>
                <a:spcPts val="0"/>
              </a:spcAft>
              <a:buNone/>
            </a:pPr>
            <a:r>
              <a:t/>
            </a:r>
            <a:endParaRPr>
              <a:latin typeface="Calibri"/>
              <a:ea typeface="Calibri"/>
              <a:cs typeface="Calibri"/>
              <a:sym typeface="Calibri"/>
            </a:endParaRPr>
          </a:p>
          <a:p>
            <a:pPr indent="0" lvl="0" marL="0">
              <a:spcBef>
                <a:spcPts val="0"/>
              </a:spcBef>
              <a:spcAft>
                <a:spcPts val="0"/>
              </a:spcAft>
              <a:buNone/>
            </a:pPr>
            <a:r>
              <a:rPr lang="en">
                <a:latin typeface="Calibri"/>
                <a:ea typeface="Calibri"/>
                <a:cs typeface="Calibri"/>
                <a:sym typeface="Calibri"/>
              </a:rPr>
              <a:t>•take all 28 pills and have a bleed each month.</a:t>
            </a:r>
            <a:endParaRPr>
              <a:latin typeface="Calibri"/>
              <a:ea typeface="Calibri"/>
              <a:cs typeface="Calibri"/>
              <a:sym typeface="Calibri"/>
            </a:endParaRPr>
          </a:p>
          <a:p>
            <a:pPr indent="0" lvl="0" marL="0" rtl="0">
              <a:spcBef>
                <a:spcPts val="0"/>
              </a:spcBef>
              <a:spcAft>
                <a:spcPts val="0"/>
              </a:spcAft>
              <a:buNone/>
            </a:pPr>
            <a:r>
              <a:rPr lang="en">
                <a:latin typeface="Calibri"/>
                <a:ea typeface="Calibri"/>
                <a:cs typeface="Calibri"/>
                <a:sym typeface="Calibri"/>
              </a:rPr>
              <a:t> </a:t>
            </a:r>
            <a:endParaRPr>
              <a:latin typeface="Calibri"/>
              <a:ea typeface="Calibri"/>
              <a:cs typeface="Calibri"/>
              <a:sym typeface="Calibri"/>
            </a:endParaRPr>
          </a:p>
          <a:p>
            <a:pPr indent="0" lvl="0" marL="0">
              <a:spcBef>
                <a:spcPts val="0"/>
              </a:spcBef>
              <a:spcAft>
                <a:spcPts val="0"/>
              </a:spcAft>
              <a:buNone/>
            </a:pPr>
            <a:r>
              <a:rPr lang="en">
                <a:latin typeface="Calibri"/>
                <a:ea typeface="Calibri"/>
                <a:cs typeface="Calibri"/>
                <a:sym typeface="Calibri"/>
              </a:rPr>
              <a:t>•take just the hormone pills and have no bleeds at all.</a:t>
            </a:r>
            <a:endParaRPr>
              <a:latin typeface="Calibri"/>
              <a:ea typeface="Calibri"/>
              <a:cs typeface="Calibri"/>
              <a:sym typeface="Calibri"/>
            </a:endParaRPr>
          </a:p>
          <a:p>
            <a:pPr indent="0" lvl="0" marL="0" rtl="0">
              <a:spcBef>
                <a:spcPts val="0"/>
              </a:spcBef>
              <a:spcAft>
                <a:spcPts val="0"/>
              </a:spcAft>
              <a:buNone/>
            </a:pPr>
            <a:r>
              <a:rPr lang="en">
                <a:latin typeface="Calibri"/>
                <a:ea typeface="Calibri"/>
                <a:cs typeface="Calibri"/>
                <a:sym typeface="Calibri"/>
              </a:rPr>
              <a:t> </a:t>
            </a:r>
            <a:endParaRPr>
              <a:latin typeface="Calibri"/>
              <a:ea typeface="Calibri"/>
              <a:cs typeface="Calibri"/>
              <a:sym typeface="Calibri"/>
            </a:endParaRPr>
          </a:p>
          <a:p>
            <a:pPr indent="0" lvl="0" marL="0" rtl="0">
              <a:spcBef>
                <a:spcPts val="0"/>
              </a:spcBef>
              <a:spcAft>
                <a:spcPts val="0"/>
              </a:spcAft>
              <a:buNone/>
            </a:pPr>
            <a:r>
              <a:rPr lang="en">
                <a:latin typeface="Calibri"/>
                <a:ea typeface="Calibri"/>
                <a:cs typeface="Calibri"/>
                <a:sym typeface="Calibri"/>
              </a:rPr>
              <a:t>•take just the hormone pills some months and have a bleed every few months. </a:t>
            </a:r>
            <a:endParaRPr>
              <a:latin typeface="Calibri"/>
              <a:ea typeface="Calibri"/>
              <a:cs typeface="Calibri"/>
              <a:sym typeface="Calibri"/>
            </a:endParaRPr>
          </a:p>
        </p:txBody>
      </p:sp>
      <p:sp>
        <p:nvSpPr>
          <p:cNvPr id="526" name="Shape 526"/>
          <p:cNvSpPr txBox="1"/>
          <p:nvPr/>
        </p:nvSpPr>
        <p:spPr>
          <a:xfrm>
            <a:off x="962800" y="1173150"/>
            <a:ext cx="3486900" cy="1098300"/>
          </a:xfrm>
          <a:prstGeom prst="rect">
            <a:avLst/>
          </a:prstGeom>
          <a:noFill/>
          <a:ln>
            <a:noFill/>
          </a:ln>
        </p:spPr>
        <p:txBody>
          <a:bodyPr anchorCtr="0" anchor="ctr" bIns="91425" lIns="91425" spcFirstLastPara="1" rIns="91425" wrap="square" tIns="91425">
            <a:noAutofit/>
          </a:bodyPr>
          <a:lstStyle/>
          <a:p>
            <a:pPr indent="0" lvl="0" marL="0" rtl="0">
              <a:lnSpc>
                <a:spcPct val="115000"/>
              </a:lnSpc>
              <a:spcBef>
                <a:spcPts val="0"/>
              </a:spcBef>
              <a:spcAft>
                <a:spcPts val="0"/>
              </a:spcAft>
              <a:buNone/>
            </a:pPr>
            <a:r>
              <a:rPr b="1" lang="en">
                <a:solidFill>
                  <a:srgbClr val="604A7B"/>
                </a:solidFill>
                <a:latin typeface="Calibri"/>
                <a:ea typeface="Calibri"/>
                <a:cs typeface="Calibri"/>
                <a:sym typeface="Calibri"/>
              </a:rPr>
              <a:t>-Estrogen-progesterone contraceptives:</a:t>
            </a:r>
            <a:endParaRPr b="1">
              <a:solidFill>
                <a:srgbClr val="604A7B"/>
              </a:solidFill>
              <a:latin typeface="Calibri"/>
              <a:ea typeface="Calibri"/>
              <a:cs typeface="Calibri"/>
              <a:sym typeface="Calibri"/>
            </a:endParaRPr>
          </a:p>
          <a:p>
            <a:pPr indent="0" lvl="0" marL="0" rtl="0">
              <a:lnSpc>
                <a:spcPct val="115000"/>
              </a:lnSpc>
              <a:spcBef>
                <a:spcPts val="0"/>
              </a:spcBef>
              <a:spcAft>
                <a:spcPts val="0"/>
              </a:spcAft>
              <a:buNone/>
            </a:pPr>
            <a:r>
              <a:rPr lang="en">
                <a:solidFill>
                  <a:srgbClr val="FF0000"/>
                </a:solidFill>
                <a:latin typeface="Calibri"/>
                <a:ea typeface="Calibri"/>
                <a:cs typeface="Calibri"/>
                <a:sym typeface="Calibri"/>
              </a:rPr>
              <a:t>92% effective.</a:t>
            </a:r>
            <a:endParaRPr>
              <a:solidFill>
                <a:srgbClr val="FF0000"/>
              </a:solidFill>
              <a:latin typeface="Calibri"/>
              <a:ea typeface="Calibri"/>
              <a:cs typeface="Calibri"/>
              <a:sym typeface="Calibri"/>
            </a:endParaRPr>
          </a:p>
          <a:p>
            <a:pPr indent="0" lvl="0" marL="0" rtl="0">
              <a:spcBef>
                <a:spcPts val="0"/>
              </a:spcBef>
              <a:spcAft>
                <a:spcPts val="0"/>
              </a:spcAft>
              <a:buNone/>
            </a:pPr>
            <a:r>
              <a:rPr lang="en">
                <a:latin typeface="Calibri"/>
                <a:ea typeface="Calibri"/>
                <a:cs typeface="Calibri"/>
                <a:sym typeface="Calibri"/>
              </a:rPr>
              <a:t>Oral pills daily at the same time.</a:t>
            </a:r>
            <a:endParaRPr>
              <a:latin typeface="Calibri"/>
              <a:ea typeface="Calibri"/>
              <a:cs typeface="Calibri"/>
              <a:sym typeface="Calibri"/>
            </a:endParaRPr>
          </a:p>
        </p:txBody>
      </p:sp>
      <p:pic>
        <p:nvPicPr>
          <p:cNvPr id="527" name="Shape 527"/>
          <p:cNvPicPr preferRelativeResize="0"/>
          <p:nvPr/>
        </p:nvPicPr>
        <p:blipFill>
          <a:blip r:embed="rId3">
            <a:alphaModFix/>
          </a:blip>
          <a:stretch>
            <a:fillRect/>
          </a:stretch>
        </p:blipFill>
        <p:spPr>
          <a:xfrm>
            <a:off x="6086700" y="1430200"/>
            <a:ext cx="2651075" cy="26510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1" name="Shape 531"/>
        <p:cNvGrpSpPr/>
        <p:nvPr/>
      </p:nvGrpSpPr>
      <p:grpSpPr>
        <a:xfrm>
          <a:off x="0" y="0"/>
          <a:ext cx="0" cy="0"/>
          <a:chOff x="0" y="0"/>
          <a:chExt cx="0" cy="0"/>
        </a:xfrm>
      </p:grpSpPr>
      <p:sp>
        <p:nvSpPr>
          <p:cNvPr id="532" name="Shape 532"/>
          <p:cNvSpPr txBox="1"/>
          <p:nvPr>
            <p:ph type="title"/>
          </p:nvPr>
        </p:nvSpPr>
        <p:spPr>
          <a:xfrm>
            <a:off x="2947550" y="350500"/>
            <a:ext cx="2655900" cy="709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solidFill>
                  <a:srgbClr val="000000"/>
                </a:solidFill>
              </a:rPr>
              <a:t>Types</a:t>
            </a:r>
            <a:endParaRPr>
              <a:solidFill>
                <a:srgbClr val="000000"/>
              </a:solidFill>
            </a:endParaRPr>
          </a:p>
        </p:txBody>
      </p:sp>
      <p:pic>
        <p:nvPicPr>
          <p:cNvPr id="533" name="Shape 533"/>
          <p:cNvPicPr preferRelativeResize="0"/>
          <p:nvPr/>
        </p:nvPicPr>
        <p:blipFill>
          <a:blip r:embed="rId3">
            <a:alphaModFix/>
          </a:blip>
          <a:stretch>
            <a:fillRect/>
          </a:stretch>
        </p:blipFill>
        <p:spPr>
          <a:xfrm>
            <a:off x="545013" y="479325"/>
            <a:ext cx="1802825" cy="1802825"/>
          </a:xfrm>
          <a:prstGeom prst="rect">
            <a:avLst/>
          </a:prstGeom>
          <a:noFill/>
          <a:ln>
            <a:noFill/>
          </a:ln>
        </p:spPr>
      </p:pic>
      <p:pic>
        <p:nvPicPr>
          <p:cNvPr id="534" name="Shape 534"/>
          <p:cNvPicPr preferRelativeResize="0"/>
          <p:nvPr/>
        </p:nvPicPr>
        <p:blipFill>
          <a:blip r:embed="rId4">
            <a:alphaModFix/>
          </a:blip>
          <a:stretch>
            <a:fillRect/>
          </a:stretch>
        </p:blipFill>
        <p:spPr>
          <a:xfrm>
            <a:off x="2829975" y="1151925"/>
            <a:ext cx="2857500" cy="1333500"/>
          </a:xfrm>
          <a:prstGeom prst="rect">
            <a:avLst/>
          </a:prstGeom>
          <a:noFill/>
          <a:ln>
            <a:noFill/>
          </a:ln>
        </p:spPr>
      </p:pic>
      <p:pic>
        <p:nvPicPr>
          <p:cNvPr id="535" name="Shape 535"/>
          <p:cNvPicPr preferRelativeResize="0"/>
          <p:nvPr/>
        </p:nvPicPr>
        <p:blipFill>
          <a:blip r:embed="rId5">
            <a:alphaModFix/>
          </a:blip>
          <a:stretch>
            <a:fillRect/>
          </a:stretch>
        </p:blipFill>
        <p:spPr>
          <a:xfrm>
            <a:off x="6169589" y="774861"/>
            <a:ext cx="2413461" cy="1211775"/>
          </a:xfrm>
          <a:prstGeom prst="rect">
            <a:avLst/>
          </a:prstGeom>
          <a:noFill/>
          <a:ln>
            <a:noFill/>
          </a:ln>
        </p:spPr>
      </p:pic>
      <p:sp>
        <p:nvSpPr>
          <p:cNvPr id="536" name="Shape 536"/>
          <p:cNvSpPr txBox="1"/>
          <p:nvPr/>
        </p:nvSpPr>
        <p:spPr>
          <a:xfrm>
            <a:off x="2829950" y="2428425"/>
            <a:ext cx="2857500" cy="967500"/>
          </a:xfrm>
          <a:prstGeom prst="rect">
            <a:avLst/>
          </a:prstGeom>
          <a:noFill/>
          <a:ln>
            <a:noFill/>
          </a:ln>
        </p:spPr>
        <p:txBody>
          <a:bodyPr anchorCtr="0" anchor="ctr" bIns="91425" lIns="91425" spcFirstLastPara="1" rIns="91425" wrap="square" tIns="91425">
            <a:noAutofit/>
          </a:bodyPr>
          <a:lstStyle/>
          <a:p>
            <a:pPr indent="0" lvl="0" marL="0" rtl="0">
              <a:lnSpc>
                <a:spcPct val="115000"/>
              </a:lnSpc>
              <a:spcBef>
                <a:spcPts val="400"/>
              </a:spcBef>
              <a:spcAft>
                <a:spcPts val="0"/>
              </a:spcAft>
              <a:buNone/>
            </a:pPr>
            <a:r>
              <a:rPr lang="en">
                <a:latin typeface="Calibri"/>
                <a:ea typeface="Calibri"/>
                <a:cs typeface="Calibri"/>
                <a:sym typeface="Calibri"/>
              </a:rPr>
              <a:t>35 Tablet</a:t>
            </a:r>
            <a:endParaRPr>
              <a:latin typeface="Calibri"/>
              <a:ea typeface="Calibri"/>
              <a:cs typeface="Calibri"/>
              <a:sym typeface="Calibri"/>
            </a:endParaRPr>
          </a:p>
          <a:p>
            <a:pPr indent="0" lvl="0" marL="0" rtl="0">
              <a:lnSpc>
                <a:spcPct val="115000"/>
              </a:lnSpc>
              <a:spcBef>
                <a:spcPts val="0"/>
              </a:spcBef>
              <a:spcAft>
                <a:spcPts val="0"/>
              </a:spcAft>
              <a:buNone/>
            </a:pPr>
            <a:r>
              <a:rPr lang="en">
                <a:latin typeface="Calibri"/>
                <a:ea typeface="Calibri"/>
                <a:cs typeface="Calibri"/>
                <a:sym typeface="Calibri"/>
              </a:rPr>
              <a:t>Cyproterone (2mg), Ethinyl Estradiol (0.035mg)</a:t>
            </a:r>
            <a:endParaRPr>
              <a:latin typeface="Calibri"/>
              <a:ea typeface="Calibri"/>
              <a:cs typeface="Calibri"/>
              <a:sym typeface="Calibri"/>
            </a:endParaRPr>
          </a:p>
        </p:txBody>
      </p:sp>
      <p:sp>
        <p:nvSpPr>
          <p:cNvPr id="537" name="Shape 537"/>
          <p:cNvSpPr txBox="1"/>
          <p:nvPr/>
        </p:nvSpPr>
        <p:spPr>
          <a:xfrm>
            <a:off x="5399400" y="3830638"/>
            <a:ext cx="2857500" cy="5871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a:latin typeface="Calibri"/>
                <a:ea typeface="Calibri"/>
                <a:cs typeface="Calibri"/>
                <a:sym typeface="Calibri"/>
              </a:rPr>
              <a:t>Marvelon 21 or 28:desogestrel 0.15 mg and ethinyl estradiol 0.03 mg.</a:t>
            </a:r>
            <a:endParaRPr>
              <a:solidFill>
                <a:srgbClr val="2C3E50"/>
              </a:solidFill>
              <a:highlight>
                <a:srgbClr val="FFFFFF"/>
              </a:highlight>
              <a:latin typeface="Calibri"/>
              <a:ea typeface="Calibri"/>
              <a:cs typeface="Calibri"/>
              <a:sym typeface="Calibri"/>
            </a:endParaRPr>
          </a:p>
          <a:p>
            <a:pPr indent="0" lvl="0" marL="0">
              <a:spcBef>
                <a:spcPts val="0"/>
              </a:spcBef>
              <a:spcAft>
                <a:spcPts val="0"/>
              </a:spcAft>
              <a:buNone/>
            </a:pPr>
            <a:r>
              <a:t/>
            </a:r>
            <a:endParaRPr>
              <a:solidFill>
                <a:srgbClr val="2C3E50"/>
              </a:solidFill>
              <a:highlight>
                <a:srgbClr val="FFFFFF"/>
              </a:highlight>
              <a:latin typeface="Calibri"/>
              <a:ea typeface="Calibri"/>
              <a:cs typeface="Calibri"/>
              <a:sym typeface="Calibri"/>
            </a:endParaRPr>
          </a:p>
          <a:p>
            <a:pPr indent="0" lvl="0" marL="0">
              <a:spcBef>
                <a:spcPts val="0"/>
              </a:spcBef>
              <a:spcAft>
                <a:spcPts val="0"/>
              </a:spcAft>
              <a:buNone/>
            </a:pPr>
            <a:r>
              <a:t/>
            </a:r>
            <a:endParaRPr>
              <a:solidFill>
                <a:srgbClr val="2C3E50"/>
              </a:solidFill>
              <a:highlight>
                <a:srgbClr val="FFFFFF"/>
              </a:highlight>
              <a:latin typeface="Calibri"/>
              <a:ea typeface="Calibri"/>
              <a:cs typeface="Calibri"/>
              <a:sym typeface="Calibri"/>
            </a:endParaRPr>
          </a:p>
        </p:txBody>
      </p:sp>
      <p:sp>
        <p:nvSpPr>
          <p:cNvPr id="538" name="Shape 538"/>
          <p:cNvSpPr txBox="1"/>
          <p:nvPr/>
        </p:nvSpPr>
        <p:spPr>
          <a:xfrm>
            <a:off x="422101" y="2282150"/>
            <a:ext cx="2223000" cy="7632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a:latin typeface="Calibri"/>
                <a:ea typeface="Calibri"/>
                <a:cs typeface="Calibri"/>
                <a:sym typeface="Calibri"/>
              </a:rPr>
              <a:t>Each tablet contains 3 mg drospirenone and 0.030 mg ethinylestradiol.</a:t>
            </a:r>
            <a:endParaRPr>
              <a:latin typeface="Calibri"/>
              <a:ea typeface="Calibri"/>
              <a:cs typeface="Calibri"/>
              <a:sym typeface="Calibri"/>
            </a:endParaRPr>
          </a:p>
        </p:txBody>
      </p:sp>
      <p:sp>
        <p:nvSpPr>
          <p:cNvPr id="539" name="Shape 539"/>
          <p:cNvSpPr txBox="1"/>
          <p:nvPr/>
        </p:nvSpPr>
        <p:spPr>
          <a:xfrm>
            <a:off x="6169600" y="1884225"/>
            <a:ext cx="2554200" cy="7632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a:latin typeface="Calibri"/>
                <a:ea typeface="Calibri"/>
                <a:cs typeface="Calibri"/>
                <a:sym typeface="Calibri"/>
              </a:rPr>
              <a:t>21 tablets each contain 0.03 mg ethinylestradiol, 0-075 mg gestodene</a:t>
            </a:r>
            <a:endParaRPr>
              <a:latin typeface="Calibri"/>
              <a:ea typeface="Calibri"/>
              <a:cs typeface="Calibri"/>
              <a:sym typeface="Calibri"/>
            </a:endParaRPr>
          </a:p>
        </p:txBody>
      </p:sp>
      <p:pic>
        <p:nvPicPr>
          <p:cNvPr id="540" name="Shape 540"/>
          <p:cNvPicPr preferRelativeResize="0"/>
          <p:nvPr/>
        </p:nvPicPr>
        <p:blipFill>
          <a:blip r:embed="rId6">
            <a:alphaModFix/>
          </a:blip>
          <a:stretch>
            <a:fillRect/>
          </a:stretch>
        </p:blipFill>
        <p:spPr>
          <a:xfrm>
            <a:off x="1875150" y="3490775"/>
            <a:ext cx="3524250" cy="12668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4" name="Shape 544"/>
        <p:cNvGrpSpPr/>
        <p:nvPr/>
      </p:nvGrpSpPr>
      <p:grpSpPr>
        <a:xfrm>
          <a:off x="0" y="0"/>
          <a:ext cx="0" cy="0"/>
          <a:chOff x="0" y="0"/>
          <a:chExt cx="0" cy="0"/>
        </a:xfrm>
      </p:grpSpPr>
      <p:sp>
        <p:nvSpPr>
          <p:cNvPr id="545" name="Shape 545"/>
          <p:cNvSpPr txBox="1"/>
          <p:nvPr>
            <p:ph type="title"/>
          </p:nvPr>
        </p:nvSpPr>
        <p:spPr>
          <a:xfrm>
            <a:off x="1350600" y="520225"/>
            <a:ext cx="6442800" cy="677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solidFill>
                  <a:srgbClr val="000000"/>
                </a:solidFill>
              </a:rPr>
              <a:t>Management of side effects</a:t>
            </a:r>
            <a:endParaRPr>
              <a:solidFill>
                <a:srgbClr val="000000"/>
              </a:solidFill>
            </a:endParaRPr>
          </a:p>
        </p:txBody>
      </p:sp>
      <p:sp>
        <p:nvSpPr>
          <p:cNvPr id="546" name="Shape 546"/>
          <p:cNvSpPr txBox="1"/>
          <p:nvPr>
            <p:ph idx="1" type="body"/>
          </p:nvPr>
        </p:nvSpPr>
        <p:spPr>
          <a:xfrm>
            <a:off x="1350600" y="1379175"/>
            <a:ext cx="6442800" cy="348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604A7B"/>
                </a:solidFill>
              </a:rPr>
              <a:t>1-Acne: Types of Birth Control to Treat Acne in Women: </a:t>
            </a:r>
            <a:endParaRPr b="1">
              <a:solidFill>
                <a:srgbClr val="604A7B"/>
              </a:solidFill>
            </a:endParaRPr>
          </a:p>
          <a:p>
            <a:pPr indent="0" lvl="0" marL="0" rtl="0" algn="l">
              <a:spcBef>
                <a:spcPts val="1600"/>
              </a:spcBef>
              <a:spcAft>
                <a:spcPts val="0"/>
              </a:spcAft>
              <a:buNone/>
            </a:pPr>
            <a:r>
              <a:rPr b="1" lang="en">
                <a:solidFill>
                  <a:srgbClr val="000000"/>
                </a:solidFill>
              </a:rPr>
              <a:t>-</a:t>
            </a:r>
            <a:r>
              <a:rPr b="1" lang="en">
                <a:solidFill>
                  <a:schemeClr val="accent6"/>
                </a:solidFill>
              </a:rPr>
              <a:t>ortho Tri-cyclen: </a:t>
            </a:r>
            <a:r>
              <a:rPr lang="en">
                <a:solidFill>
                  <a:srgbClr val="000000"/>
                </a:solidFill>
              </a:rPr>
              <a:t>estrogen combined with a progestin called </a:t>
            </a:r>
            <a:r>
              <a:rPr b="1" lang="en" u="sng">
                <a:solidFill>
                  <a:srgbClr val="000000"/>
                </a:solidFill>
              </a:rPr>
              <a:t>norgestimate.</a:t>
            </a:r>
            <a:endParaRPr b="1" u="sng">
              <a:solidFill>
                <a:srgbClr val="000000"/>
              </a:solidFill>
            </a:endParaRPr>
          </a:p>
          <a:p>
            <a:pPr indent="0" lvl="0" marL="0" rtl="0" algn="l">
              <a:spcBef>
                <a:spcPts val="1600"/>
              </a:spcBef>
              <a:spcAft>
                <a:spcPts val="0"/>
              </a:spcAft>
              <a:buNone/>
            </a:pPr>
            <a:r>
              <a:rPr b="1" lang="en">
                <a:solidFill>
                  <a:srgbClr val="0000FF"/>
                </a:solidFill>
              </a:rPr>
              <a:t>-Estrostep:</a:t>
            </a:r>
            <a:r>
              <a:rPr lang="en">
                <a:solidFill>
                  <a:srgbClr val="000000"/>
                </a:solidFill>
              </a:rPr>
              <a:t> estrogen combined with a progestin called </a:t>
            </a:r>
            <a:r>
              <a:rPr b="1" lang="en" u="sng">
                <a:solidFill>
                  <a:srgbClr val="000000"/>
                </a:solidFill>
              </a:rPr>
              <a:t>norethindrone</a:t>
            </a:r>
            <a:r>
              <a:rPr lang="en">
                <a:solidFill>
                  <a:srgbClr val="000000"/>
                </a:solidFill>
              </a:rPr>
              <a:t>.</a:t>
            </a:r>
            <a:endParaRPr>
              <a:solidFill>
                <a:srgbClr val="000000"/>
              </a:solidFill>
            </a:endParaRPr>
          </a:p>
          <a:p>
            <a:pPr indent="0" lvl="0" marL="0" rtl="0" algn="l">
              <a:spcBef>
                <a:spcPts val="1600"/>
              </a:spcBef>
              <a:spcAft>
                <a:spcPts val="0"/>
              </a:spcAft>
              <a:buNone/>
            </a:pPr>
            <a:r>
              <a:rPr b="1" lang="en">
                <a:solidFill>
                  <a:srgbClr val="0000FF"/>
                </a:solidFill>
              </a:rPr>
              <a:t>-YAZ:</a:t>
            </a:r>
            <a:r>
              <a:rPr lang="en">
                <a:solidFill>
                  <a:srgbClr val="000000"/>
                </a:solidFill>
              </a:rPr>
              <a:t> estrogen combined with a progentin called drospirenone. (proved by FDA to may have increased risk for blood clots compared to other progestin</a:t>
            </a:r>
            <a:r>
              <a:rPr lang="en">
                <a:solidFill>
                  <a:srgbClr val="333132"/>
                </a:solidFill>
              </a:rPr>
              <a:t>s.</a:t>
            </a:r>
            <a:endParaRPr>
              <a:solidFill>
                <a:srgbClr val="333132"/>
              </a:solidFill>
            </a:endParaRPr>
          </a:p>
          <a:p>
            <a:pPr indent="0" lvl="0" marL="0" rtl="0" algn="l">
              <a:spcBef>
                <a:spcPts val="1600"/>
              </a:spcBef>
              <a:spcAft>
                <a:spcPts val="0"/>
              </a:spcAft>
              <a:buNone/>
            </a:pPr>
            <a:r>
              <a:rPr b="1" lang="en">
                <a:solidFill>
                  <a:srgbClr val="604A7B"/>
                </a:solidFill>
              </a:rPr>
              <a:t>2-spotting (abnormal bleeding):</a:t>
            </a:r>
            <a:endParaRPr b="1">
              <a:solidFill>
                <a:srgbClr val="604A7B"/>
              </a:solidFill>
            </a:endParaRPr>
          </a:p>
          <a:p>
            <a:pPr indent="0" lvl="0" marL="0" rtl="0" algn="l">
              <a:spcBef>
                <a:spcPts val="1600"/>
              </a:spcBef>
              <a:spcAft>
                <a:spcPts val="0"/>
              </a:spcAft>
              <a:buNone/>
            </a:pPr>
            <a:r>
              <a:rPr lang="en">
                <a:solidFill>
                  <a:srgbClr val="000000"/>
                </a:solidFill>
              </a:rPr>
              <a:t>-</a:t>
            </a:r>
            <a:r>
              <a:rPr lang="en" sz="1200">
                <a:solidFill>
                  <a:srgbClr val="000000"/>
                </a:solidFill>
                <a:latin typeface="Arial"/>
                <a:ea typeface="Arial"/>
                <a:cs typeface="Arial"/>
                <a:sym typeface="Arial"/>
              </a:rPr>
              <a:t>modest increases in estrogen may often lead to improved bleeding patterns. </a:t>
            </a:r>
            <a:endParaRPr sz="1200">
              <a:solidFill>
                <a:srgbClr val="000000"/>
              </a:solidFill>
              <a:latin typeface="Arial"/>
              <a:ea typeface="Arial"/>
              <a:cs typeface="Arial"/>
              <a:sym typeface="Arial"/>
            </a:endParaRPr>
          </a:p>
          <a:p>
            <a:pPr indent="0" lvl="0" marL="0" rtl="0" algn="l">
              <a:spcBef>
                <a:spcPts val="1600"/>
              </a:spcBef>
              <a:spcAft>
                <a:spcPts val="0"/>
              </a:spcAft>
              <a:buNone/>
            </a:pPr>
            <a:r>
              <a:rPr lang="en" sz="1200">
                <a:solidFill>
                  <a:srgbClr val="000000"/>
                </a:solidFill>
                <a:latin typeface="Arial"/>
                <a:ea typeface="Arial"/>
                <a:cs typeface="Arial"/>
                <a:sym typeface="Arial"/>
              </a:rPr>
              <a:t>-Extending the duration of OC active ingredient treatment from 21 to 24 days may also be helpful.</a:t>
            </a:r>
            <a:endParaRPr sz="1200">
              <a:solidFill>
                <a:srgbClr val="000000"/>
              </a:solidFill>
              <a:latin typeface="Arial"/>
              <a:ea typeface="Arial"/>
              <a:cs typeface="Arial"/>
              <a:sym typeface="Arial"/>
            </a:endParaRPr>
          </a:p>
          <a:p>
            <a:pPr indent="0" lvl="0" marL="0" algn="l">
              <a:spcBef>
                <a:spcPts val="1600"/>
              </a:spcBef>
              <a:spcAft>
                <a:spcPts val="1600"/>
              </a:spcAft>
              <a:buNone/>
            </a:pPr>
            <a:r>
              <a:t/>
            </a:r>
            <a:endParaRPr>
              <a:solidFill>
                <a:srgbClr val="000000"/>
              </a:solidFill>
            </a:endParaRPr>
          </a:p>
        </p:txBody>
      </p:sp>
      <p:pic>
        <p:nvPicPr>
          <p:cNvPr id="547" name="Shape 547"/>
          <p:cNvPicPr preferRelativeResize="0"/>
          <p:nvPr/>
        </p:nvPicPr>
        <p:blipFill>
          <a:blip r:embed="rId3">
            <a:alphaModFix/>
          </a:blip>
          <a:stretch>
            <a:fillRect/>
          </a:stretch>
        </p:blipFill>
        <p:spPr>
          <a:xfrm>
            <a:off x="7023875" y="1109225"/>
            <a:ext cx="1428750" cy="1428750"/>
          </a:xfrm>
          <a:prstGeom prst="rect">
            <a:avLst/>
          </a:prstGeom>
          <a:noFill/>
          <a:ln>
            <a:noFill/>
          </a:ln>
        </p:spPr>
      </p:pic>
      <p:pic>
        <p:nvPicPr>
          <p:cNvPr id="548" name="Shape 548"/>
          <p:cNvPicPr preferRelativeResize="0"/>
          <p:nvPr/>
        </p:nvPicPr>
        <p:blipFill>
          <a:blip r:embed="rId4">
            <a:alphaModFix/>
          </a:blip>
          <a:stretch>
            <a:fillRect/>
          </a:stretch>
        </p:blipFill>
        <p:spPr>
          <a:xfrm>
            <a:off x="3933075" y="3389650"/>
            <a:ext cx="1036752" cy="51837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2" name="Shape 552"/>
        <p:cNvGrpSpPr/>
        <p:nvPr/>
      </p:nvGrpSpPr>
      <p:grpSpPr>
        <a:xfrm>
          <a:off x="0" y="0"/>
          <a:ext cx="0" cy="0"/>
          <a:chOff x="0" y="0"/>
          <a:chExt cx="0" cy="0"/>
        </a:xfrm>
      </p:grpSpPr>
      <p:sp>
        <p:nvSpPr>
          <p:cNvPr id="553" name="Shape 553"/>
          <p:cNvSpPr txBox="1"/>
          <p:nvPr>
            <p:ph type="ctrTitle"/>
          </p:nvPr>
        </p:nvSpPr>
        <p:spPr>
          <a:xfrm>
            <a:off x="0" y="0"/>
            <a:ext cx="4158300" cy="1950900"/>
          </a:xfrm>
          <a:prstGeom prst="rect">
            <a:avLst/>
          </a:prstGeom>
        </p:spPr>
        <p:txBody>
          <a:bodyPr anchorCtr="0" anchor="t" bIns="91425" lIns="91425" spcFirstLastPara="1" rIns="91425" wrap="square" tIns="91425">
            <a:noAutofit/>
          </a:bodyPr>
          <a:lstStyle/>
          <a:p>
            <a:pPr indent="0" lvl="0" marL="0" rtl="0" algn="ctr">
              <a:lnSpc>
                <a:spcPct val="133333"/>
              </a:lnSpc>
              <a:spcBef>
                <a:spcPts val="0"/>
              </a:spcBef>
              <a:spcAft>
                <a:spcPts val="0"/>
              </a:spcAft>
              <a:buNone/>
            </a:pPr>
            <a:r>
              <a:rPr b="1" lang="en">
                <a:solidFill>
                  <a:srgbClr val="231F20"/>
                </a:solidFill>
              </a:rPr>
              <a:t>Will antibiotics stop my contraception working?</a:t>
            </a:r>
            <a:endParaRPr b="1"/>
          </a:p>
        </p:txBody>
      </p:sp>
      <p:sp>
        <p:nvSpPr>
          <p:cNvPr id="554" name="Shape 554"/>
          <p:cNvSpPr txBox="1"/>
          <p:nvPr>
            <p:ph idx="4294967295" type="body"/>
          </p:nvPr>
        </p:nvSpPr>
        <p:spPr>
          <a:xfrm>
            <a:off x="0" y="1950900"/>
            <a:ext cx="4020300" cy="28197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rgbClr val="000000"/>
              </a:buClr>
              <a:buSzPts val="1600"/>
              <a:buChar char="-"/>
            </a:pPr>
            <a:r>
              <a:rPr lang="en" sz="1600">
                <a:solidFill>
                  <a:srgbClr val="000000"/>
                </a:solidFill>
              </a:rPr>
              <a:t>Most antibiotics don’t affect contraception. </a:t>
            </a:r>
            <a:endParaRPr sz="1600">
              <a:solidFill>
                <a:srgbClr val="000000"/>
              </a:solidFill>
            </a:endParaRPr>
          </a:p>
          <a:p>
            <a:pPr indent="-330200" lvl="0" marL="457200" rtl="0" algn="l">
              <a:spcBef>
                <a:spcPts val="0"/>
              </a:spcBef>
              <a:spcAft>
                <a:spcPts val="0"/>
              </a:spcAft>
              <a:buClr>
                <a:srgbClr val="000000"/>
              </a:buClr>
              <a:buSzPts val="1600"/>
              <a:buChar char="-"/>
            </a:pPr>
            <a:r>
              <a:rPr lang="en" sz="1600">
                <a:solidFill>
                  <a:srgbClr val="000000"/>
                </a:solidFill>
              </a:rPr>
              <a:t>Only types that interact with hormonal contraception and make it less effective are rifampicin-like antibiotics.</a:t>
            </a:r>
            <a:endParaRPr sz="1600">
              <a:solidFill>
                <a:srgbClr val="000000"/>
              </a:solidFill>
            </a:endParaRPr>
          </a:p>
          <a:p>
            <a:pPr indent="-330200" lvl="0" marL="457200" algn="l">
              <a:spcBef>
                <a:spcPts val="0"/>
              </a:spcBef>
              <a:spcAft>
                <a:spcPts val="0"/>
              </a:spcAft>
              <a:buClr>
                <a:srgbClr val="000000"/>
              </a:buClr>
              <a:buSzPts val="1600"/>
              <a:buChar char="-"/>
            </a:pPr>
            <a:r>
              <a:rPr lang="en" sz="1600">
                <a:solidFill>
                  <a:srgbClr val="000000"/>
                </a:solidFill>
              </a:rPr>
              <a:t>There will be a need of using an additional contraception method, such as barriers, change to different method of contraception.</a:t>
            </a:r>
            <a:endParaRPr sz="1600">
              <a:solidFill>
                <a:srgbClr val="000000"/>
              </a:solidFill>
            </a:endParaRPr>
          </a:p>
        </p:txBody>
      </p:sp>
      <p:pic>
        <p:nvPicPr>
          <p:cNvPr id="555" name="Shape 555"/>
          <p:cNvPicPr preferRelativeResize="0"/>
          <p:nvPr/>
        </p:nvPicPr>
        <p:blipFill>
          <a:blip r:embed="rId3">
            <a:alphaModFix/>
          </a:blip>
          <a:stretch>
            <a:fillRect/>
          </a:stretch>
        </p:blipFill>
        <p:spPr>
          <a:xfrm>
            <a:off x="3941375" y="0"/>
            <a:ext cx="5202624" cy="51435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9" name="Shape 559"/>
        <p:cNvGrpSpPr/>
        <p:nvPr/>
      </p:nvGrpSpPr>
      <p:grpSpPr>
        <a:xfrm>
          <a:off x="0" y="0"/>
          <a:ext cx="0" cy="0"/>
          <a:chOff x="0" y="0"/>
          <a:chExt cx="0" cy="0"/>
        </a:xfrm>
      </p:grpSpPr>
      <p:sp>
        <p:nvSpPr>
          <p:cNvPr id="560" name="Shape 560"/>
          <p:cNvSpPr txBox="1"/>
          <p:nvPr>
            <p:ph type="title"/>
          </p:nvPr>
        </p:nvSpPr>
        <p:spPr>
          <a:xfrm>
            <a:off x="1350600" y="392700"/>
            <a:ext cx="6442800" cy="1093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solidFill>
                  <a:srgbClr val="000000"/>
                </a:solidFill>
              </a:rPr>
              <a:t>Missed pills The 7 day rule </a:t>
            </a:r>
            <a:endParaRPr>
              <a:solidFill>
                <a:srgbClr val="000000"/>
              </a:solidFill>
            </a:endParaRPr>
          </a:p>
        </p:txBody>
      </p:sp>
      <p:sp>
        <p:nvSpPr>
          <p:cNvPr id="561" name="Shape 561"/>
          <p:cNvSpPr txBox="1"/>
          <p:nvPr>
            <p:ph idx="1" type="body"/>
          </p:nvPr>
        </p:nvSpPr>
        <p:spPr>
          <a:xfrm>
            <a:off x="416225" y="1486500"/>
            <a:ext cx="8394300" cy="2883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a:solidFill>
                  <a:srgbClr val="000000"/>
                </a:solidFill>
                <a:latin typeface="Nunito"/>
                <a:ea typeface="Nunito"/>
                <a:cs typeface="Nunito"/>
                <a:sym typeface="Nunito"/>
              </a:rPr>
              <a:t>• You will not be safe until you have taken 7 hormone pills in a row.</a:t>
            </a:r>
            <a:endParaRPr b="1">
              <a:solidFill>
                <a:srgbClr val="000000"/>
              </a:solidFill>
              <a:latin typeface="Nunito"/>
              <a:ea typeface="Nunito"/>
              <a:cs typeface="Nunito"/>
              <a:sym typeface="Nunito"/>
            </a:endParaRPr>
          </a:p>
          <a:p>
            <a:pPr indent="0" lvl="0" marL="0" rtl="0" algn="l">
              <a:lnSpc>
                <a:spcPct val="100000"/>
              </a:lnSpc>
              <a:spcBef>
                <a:spcPts val="0"/>
              </a:spcBef>
              <a:spcAft>
                <a:spcPts val="0"/>
              </a:spcAft>
              <a:buNone/>
            </a:pPr>
            <a:r>
              <a:t/>
            </a:r>
            <a:endParaRPr b="1">
              <a:solidFill>
                <a:srgbClr val="000000"/>
              </a:solidFill>
              <a:latin typeface="Nunito"/>
              <a:ea typeface="Nunito"/>
              <a:cs typeface="Nunito"/>
              <a:sym typeface="Nunito"/>
            </a:endParaRPr>
          </a:p>
          <a:p>
            <a:pPr indent="0" lvl="0" marL="0" rtl="0" algn="l">
              <a:lnSpc>
                <a:spcPct val="100000"/>
              </a:lnSpc>
              <a:spcBef>
                <a:spcPts val="0"/>
              </a:spcBef>
              <a:spcAft>
                <a:spcPts val="0"/>
              </a:spcAft>
              <a:buNone/>
            </a:pPr>
            <a:r>
              <a:rPr b="1" lang="en">
                <a:solidFill>
                  <a:srgbClr val="000000"/>
                </a:solidFill>
                <a:latin typeface="Nunito"/>
                <a:ea typeface="Nunito"/>
                <a:cs typeface="Nunito"/>
                <a:sym typeface="Nunito"/>
              </a:rPr>
              <a:t>• Use another method of contraception such as condoms or do not have sexual intercourse while taking the 7 hormone pills.</a:t>
            </a:r>
            <a:endParaRPr b="1">
              <a:solidFill>
                <a:srgbClr val="000000"/>
              </a:solidFill>
              <a:latin typeface="Nunito"/>
              <a:ea typeface="Nunito"/>
              <a:cs typeface="Nunito"/>
              <a:sym typeface="Nunito"/>
            </a:endParaRPr>
          </a:p>
          <a:p>
            <a:pPr indent="0" lvl="0" marL="0" rtl="0" algn="l">
              <a:lnSpc>
                <a:spcPct val="100000"/>
              </a:lnSpc>
              <a:spcBef>
                <a:spcPts val="0"/>
              </a:spcBef>
              <a:spcAft>
                <a:spcPts val="0"/>
              </a:spcAft>
              <a:buNone/>
            </a:pPr>
            <a:r>
              <a:rPr b="1" lang="en">
                <a:solidFill>
                  <a:srgbClr val="000000"/>
                </a:solidFill>
                <a:latin typeface="Nunito"/>
                <a:ea typeface="Nunito"/>
                <a:cs typeface="Nunito"/>
                <a:sym typeface="Nunito"/>
              </a:rPr>
              <a:t> </a:t>
            </a:r>
            <a:endParaRPr b="1">
              <a:solidFill>
                <a:srgbClr val="000000"/>
              </a:solidFill>
              <a:latin typeface="Nunito"/>
              <a:ea typeface="Nunito"/>
              <a:cs typeface="Nunito"/>
              <a:sym typeface="Nunito"/>
            </a:endParaRPr>
          </a:p>
          <a:p>
            <a:pPr indent="0" lvl="0" marL="0" rtl="0" algn="l">
              <a:lnSpc>
                <a:spcPct val="100000"/>
              </a:lnSpc>
              <a:spcBef>
                <a:spcPts val="0"/>
              </a:spcBef>
              <a:spcAft>
                <a:spcPts val="0"/>
              </a:spcAft>
              <a:buNone/>
            </a:pPr>
            <a:r>
              <a:rPr b="1" lang="en">
                <a:solidFill>
                  <a:srgbClr val="000000"/>
                </a:solidFill>
                <a:latin typeface="Nunito"/>
                <a:ea typeface="Nunito"/>
                <a:cs typeface="Nunito"/>
                <a:sym typeface="Nunito"/>
              </a:rPr>
              <a:t>•If during this time a condom breaks or slips off, you will need an emergency contraceptive pill(ECP).</a:t>
            </a:r>
            <a:endParaRPr b="1">
              <a:solidFill>
                <a:srgbClr val="000000"/>
              </a:solidFill>
              <a:latin typeface="Nunito"/>
              <a:ea typeface="Nunito"/>
              <a:cs typeface="Nunito"/>
              <a:sym typeface="Nunito"/>
            </a:endParaRPr>
          </a:p>
          <a:p>
            <a:pPr indent="0" lvl="0" marL="0" rtl="0" algn="l">
              <a:lnSpc>
                <a:spcPct val="100000"/>
              </a:lnSpc>
              <a:spcBef>
                <a:spcPts val="0"/>
              </a:spcBef>
              <a:spcAft>
                <a:spcPts val="0"/>
              </a:spcAft>
              <a:buNone/>
            </a:pPr>
            <a:r>
              <a:rPr b="1" lang="en">
                <a:solidFill>
                  <a:srgbClr val="000000"/>
                </a:solidFill>
                <a:latin typeface="Nunito"/>
                <a:ea typeface="Nunito"/>
                <a:cs typeface="Nunito"/>
                <a:sym typeface="Nunito"/>
              </a:rPr>
              <a:t> </a:t>
            </a:r>
            <a:endParaRPr b="1">
              <a:solidFill>
                <a:srgbClr val="000000"/>
              </a:solidFill>
              <a:latin typeface="Nunito"/>
              <a:ea typeface="Nunito"/>
              <a:cs typeface="Nunito"/>
              <a:sym typeface="Nunito"/>
            </a:endParaRPr>
          </a:p>
          <a:p>
            <a:pPr indent="0" lvl="0" marL="0" rtl="0" algn="l">
              <a:lnSpc>
                <a:spcPct val="100000"/>
              </a:lnSpc>
              <a:spcBef>
                <a:spcPts val="0"/>
              </a:spcBef>
              <a:spcAft>
                <a:spcPts val="0"/>
              </a:spcAft>
              <a:buNone/>
            </a:pPr>
            <a:r>
              <a:rPr b="1" lang="en">
                <a:solidFill>
                  <a:srgbClr val="000000"/>
                </a:solidFill>
                <a:latin typeface="Nunito"/>
                <a:ea typeface="Nunito"/>
                <a:cs typeface="Nunito"/>
                <a:sym typeface="Nunito"/>
              </a:rPr>
              <a:t>•If there are less than 7 hormone pills left in the pack, finish the hormone pills and start your new pack immediately (miss the 7 inactive pills or the 7 day break).</a:t>
            </a:r>
            <a:endParaRPr b="1">
              <a:solidFill>
                <a:srgbClr val="000000"/>
              </a:solidFill>
              <a:latin typeface="Nunito"/>
              <a:ea typeface="Nunito"/>
              <a:cs typeface="Nunito"/>
              <a:sym typeface="Nunito"/>
            </a:endParaRPr>
          </a:p>
          <a:p>
            <a:pPr indent="0" lvl="0" marL="0" rtl="0" algn="l">
              <a:lnSpc>
                <a:spcPct val="100000"/>
              </a:lnSpc>
              <a:spcBef>
                <a:spcPts val="0"/>
              </a:spcBef>
              <a:spcAft>
                <a:spcPts val="0"/>
              </a:spcAft>
              <a:buNone/>
            </a:pPr>
            <a:r>
              <a:rPr b="1" lang="en">
                <a:solidFill>
                  <a:srgbClr val="000000"/>
                </a:solidFill>
                <a:latin typeface="Nunito"/>
                <a:ea typeface="Nunito"/>
                <a:cs typeface="Nunito"/>
                <a:sym typeface="Nunito"/>
              </a:rPr>
              <a:t> </a:t>
            </a:r>
            <a:endParaRPr b="1">
              <a:solidFill>
                <a:srgbClr val="000000"/>
              </a:solidFill>
              <a:latin typeface="Nunito"/>
              <a:ea typeface="Nunito"/>
              <a:cs typeface="Nunito"/>
              <a:sym typeface="Nunito"/>
            </a:endParaRPr>
          </a:p>
          <a:p>
            <a:pPr indent="0" lvl="0" marL="0" rtl="0" algn="l">
              <a:lnSpc>
                <a:spcPct val="100000"/>
              </a:lnSpc>
              <a:spcBef>
                <a:spcPts val="0"/>
              </a:spcBef>
              <a:spcAft>
                <a:spcPts val="0"/>
              </a:spcAft>
              <a:buNone/>
            </a:pPr>
            <a:r>
              <a:rPr b="1" lang="en">
                <a:solidFill>
                  <a:srgbClr val="000000"/>
                </a:solidFill>
                <a:latin typeface="Nunito"/>
                <a:ea typeface="Nunito"/>
                <a:cs typeface="Nunito"/>
                <a:sym typeface="Nunito"/>
              </a:rPr>
              <a:t>If you miss one or more pills, you may get spotting or bleeding.</a:t>
            </a:r>
            <a:endParaRPr b="1">
              <a:solidFill>
                <a:srgbClr val="000000"/>
              </a:solidFill>
              <a:latin typeface="Nunito"/>
              <a:ea typeface="Nunito"/>
              <a:cs typeface="Nunito"/>
              <a:sym typeface="Nunito"/>
            </a:endParaRPr>
          </a:p>
          <a:p>
            <a:pPr indent="0" lvl="0" marL="0" rtl="0" algn="l">
              <a:lnSpc>
                <a:spcPct val="100000"/>
              </a:lnSpc>
              <a:spcBef>
                <a:spcPts val="0"/>
              </a:spcBef>
              <a:spcAft>
                <a:spcPts val="0"/>
              </a:spcAft>
              <a:buNone/>
            </a:pPr>
            <a:r>
              <a:rPr b="1" lang="en">
                <a:solidFill>
                  <a:srgbClr val="000000"/>
                </a:solidFill>
                <a:latin typeface="Nunito"/>
                <a:ea typeface="Nunito"/>
                <a:cs typeface="Nunito"/>
                <a:sym typeface="Nunito"/>
              </a:rPr>
              <a:t>If you vomit or have severe diarrhoea for a week or more, you should follow the 7 day rule.</a:t>
            </a:r>
            <a:endParaRPr>
              <a:solidFill>
                <a:srgbClr val="000000"/>
              </a:solidFill>
            </a:endParaRPr>
          </a:p>
        </p:txBody>
      </p:sp>
      <p:pic>
        <p:nvPicPr>
          <p:cNvPr id="562" name="Shape 562"/>
          <p:cNvPicPr preferRelativeResize="0"/>
          <p:nvPr/>
        </p:nvPicPr>
        <p:blipFill>
          <a:blip r:embed="rId3">
            <a:alphaModFix/>
          </a:blip>
          <a:stretch>
            <a:fillRect/>
          </a:stretch>
        </p:blipFill>
        <p:spPr>
          <a:xfrm>
            <a:off x="7033300" y="334000"/>
            <a:ext cx="1486501" cy="148650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6" name="Shape 566"/>
        <p:cNvGrpSpPr/>
        <p:nvPr/>
      </p:nvGrpSpPr>
      <p:grpSpPr>
        <a:xfrm>
          <a:off x="0" y="0"/>
          <a:ext cx="0" cy="0"/>
          <a:chOff x="0" y="0"/>
          <a:chExt cx="0" cy="0"/>
        </a:xfrm>
      </p:grpSpPr>
      <p:sp>
        <p:nvSpPr>
          <p:cNvPr id="567" name="Shape 567"/>
          <p:cNvSpPr txBox="1"/>
          <p:nvPr>
            <p:ph idx="4294967295" type="title"/>
          </p:nvPr>
        </p:nvSpPr>
        <p:spPr>
          <a:xfrm>
            <a:off x="0" y="696875"/>
            <a:ext cx="2868600" cy="7728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a:solidFill>
                  <a:srgbClr val="000000"/>
                </a:solidFill>
              </a:rPr>
              <a:t>The pill may be affected by:</a:t>
            </a:r>
            <a:endParaRPr>
              <a:solidFill>
                <a:srgbClr val="000000"/>
              </a:solidFill>
            </a:endParaRPr>
          </a:p>
        </p:txBody>
      </p:sp>
      <p:sp>
        <p:nvSpPr>
          <p:cNvPr id="568" name="Shape 568"/>
          <p:cNvSpPr txBox="1"/>
          <p:nvPr>
            <p:ph idx="1" type="body"/>
          </p:nvPr>
        </p:nvSpPr>
        <p:spPr>
          <a:xfrm>
            <a:off x="185400" y="1888125"/>
            <a:ext cx="2683200" cy="2520600"/>
          </a:xfrm>
          <a:prstGeom prst="rect">
            <a:avLst/>
          </a:prstGeom>
        </p:spPr>
        <p:txBody>
          <a:bodyPr anchorCtr="0" anchor="t" bIns="91425" lIns="91425" spcFirstLastPara="1" rIns="91425" wrap="square" tIns="91425">
            <a:noAutofit/>
          </a:bodyPr>
          <a:lstStyle/>
          <a:p>
            <a:pPr indent="0" lvl="0" marL="0" algn="l">
              <a:spcBef>
                <a:spcPts val="0"/>
              </a:spcBef>
              <a:spcAft>
                <a:spcPts val="0"/>
              </a:spcAft>
              <a:buNone/>
            </a:pPr>
            <a:r>
              <a:rPr lang="en" sz="1600">
                <a:solidFill>
                  <a:srgbClr val="000000"/>
                </a:solidFill>
              </a:rPr>
              <a:t>•medication for epilepsy </a:t>
            </a:r>
            <a:endParaRPr sz="1600">
              <a:solidFill>
                <a:srgbClr val="000000"/>
              </a:solidFill>
            </a:endParaRPr>
          </a:p>
          <a:p>
            <a:pPr indent="0" lvl="0" marL="0" algn="l">
              <a:spcBef>
                <a:spcPts val="1600"/>
              </a:spcBef>
              <a:spcAft>
                <a:spcPts val="0"/>
              </a:spcAft>
              <a:buNone/>
            </a:pPr>
            <a:r>
              <a:rPr lang="en" sz="1600">
                <a:solidFill>
                  <a:srgbClr val="000000"/>
                </a:solidFill>
              </a:rPr>
              <a:t>•rifampicin for TB	 </a:t>
            </a:r>
            <a:endParaRPr sz="1600">
              <a:solidFill>
                <a:srgbClr val="000000"/>
              </a:solidFill>
            </a:endParaRPr>
          </a:p>
          <a:p>
            <a:pPr indent="0" lvl="0" marL="0" algn="l">
              <a:spcBef>
                <a:spcPts val="1600"/>
              </a:spcBef>
              <a:spcAft>
                <a:spcPts val="0"/>
              </a:spcAft>
              <a:buNone/>
            </a:pPr>
            <a:r>
              <a:rPr lang="en" sz="1600">
                <a:solidFill>
                  <a:srgbClr val="000000"/>
                </a:solidFill>
              </a:rPr>
              <a:t>•medication for HIV infection </a:t>
            </a:r>
            <a:endParaRPr sz="1600">
              <a:solidFill>
                <a:srgbClr val="000000"/>
              </a:solidFill>
            </a:endParaRPr>
          </a:p>
          <a:p>
            <a:pPr indent="0" lvl="0" marL="0" algn="l">
              <a:spcBef>
                <a:spcPts val="1600"/>
              </a:spcBef>
              <a:spcAft>
                <a:spcPts val="0"/>
              </a:spcAft>
              <a:buNone/>
            </a:pPr>
            <a:r>
              <a:rPr lang="en" sz="1600">
                <a:solidFill>
                  <a:srgbClr val="000000"/>
                </a:solidFill>
              </a:rPr>
              <a:t>•laxatives	 </a:t>
            </a:r>
            <a:endParaRPr sz="1600">
              <a:solidFill>
                <a:srgbClr val="000000"/>
              </a:solidFill>
            </a:endParaRPr>
          </a:p>
          <a:p>
            <a:pPr indent="0" lvl="0" marL="0" algn="l">
              <a:spcBef>
                <a:spcPts val="1600"/>
              </a:spcBef>
              <a:spcAft>
                <a:spcPts val="1600"/>
              </a:spcAft>
              <a:buNone/>
            </a:pPr>
            <a:r>
              <a:rPr lang="en" sz="1600">
                <a:solidFill>
                  <a:srgbClr val="000000"/>
                </a:solidFill>
              </a:rPr>
              <a:t>•St John’s Wort</a:t>
            </a:r>
            <a:endParaRPr sz="1600"/>
          </a:p>
        </p:txBody>
      </p:sp>
      <p:pic>
        <p:nvPicPr>
          <p:cNvPr id="569" name="Shape 569"/>
          <p:cNvPicPr preferRelativeResize="0"/>
          <p:nvPr/>
        </p:nvPicPr>
        <p:blipFill>
          <a:blip r:embed="rId3">
            <a:alphaModFix/>
          </a:blip>
          <a:stretch>
            <a:fillRect/>
          </a:stretch>
        </p:blipFill>
        <p:spPr>
          <a:xfrm>
            <a:off x="3034375" y="0"/>
            <a:ext cx="6109624" cy="5143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3" name="Shape 573"/>
        <p:cNvGrpSpPr/>
        <p:nvPr/>
      </p:nvGrpSpPr>
      <p:grpSpPr>
        <a:xfrm>
          <a:off x="0" y="0"/>
          <a:ext cx="0" cy="0"/>
          <a:chOff x="0" y="0"/>
          <a:chExt cx="0" cy="0"/>
        </a:xfrm>
      </p:grpSpPr>
      <p:sp>
        <p:nvSpPr>
          <p:cNvPr id="574" name="Shape 574"/>
          <p:cNvSpPr txBox="1"/>
          <p:nvPr>
            <p:ph type="ctrTitle"/>
          </p:nvPr>
        </p:nvSpPr>
        <p:spPr>
          <a:xfrm>
            <a:off x="152400" y="906250"/>
            <a:ext cx="4039800" cy="34410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600">
                <a:solidFill>
                  <a:srgbClr val="604A7B"/>
                </a:solidFill>
                <a:latin typeface="Calibri"/>
                <a:ea typeface="Calibri"/>
                <a:cs typeface="Calibri"/>
                <a:sym typeface="Calibri"/>
              </a:rPr>
              <a:t>Contraindication using  estrogen/progesterone contraceptive:</a:t>
            </a:r>
            <a:endParaRPr b="1" sz="1600">
              <a:solidFill>
                <a:srgbClr val="604A7B"/>
              </a:solidFill>
              <a:latin typeface="Calibri"/>
              <a:ea typeface="Calibri"/>
              <a:cs typeface="Calibri"/>
              <a:sym typeface="Calibri"/>
            </a:endParaRPr>
          </a:p>
          <a:p>
            <a:pPr indent="0" lvl="0" marL="0" rtl="0" algn="l">
              <a:lnSpc>
                <a:spcPct val="115000"/>
              </a:lnSpc>
              <a:spcBef>
                <a:spcPts val="0"/>
              </a:spcBef>
              <a:spcAft>
                <a:spcPts val="0"/>
              </a:spcAft>
              <a:buNone/>
            </a:pPr>
            <a:r>
              <a:rPr b="0" lang="en" sz="1600">
                <a:solidFill>
                  <a:srgbClr val="000000"/>
                </a:solidFill>
                <a:latin typeface="Calibri"/>
                <a:ea typeface="Calibri"/>
                <a:cs typeface="Calibri"/>
                <a:sym typeface="Calibri"/>
              </a:rPr>
              <a:t>-</a:t>
            </a:r>
            <a:r>
              <a:rPr b="0" lang="en" sz="1600">
                <a:solidFill>
                  <a:srgbClr val="FF0000"/>
                </a:solidFill>
                <a:latin typeface="Calibri"/>
                <a:ea typeface="Calibri"/>
                <a:cs typeface="Calibri"/>
                <a:sym typeface="Calibri"/>
              </a:rPr>
              <a:t>Migraine with Aura</a:t>
            </a:r>
            <a:endParaRPr b="0" sz="1600">
              <a:solidFill>
                <a:srgbClr val="FF0000"/>
              </a:solidFill>
              <a:latin typeface="Calibri"/>
              <a:ea typeface="Calibri"/>
              <a:cs typeface="Calibri"/>
              <a:sym typeface="Calibri"/>
            </a:endParaRPr>
          </a:p>
          <a:p>
            <a:pPr indent="0" lvl="0" marL="0" rtl="0" algn="l">
              <a:lnSpc>
                <a:spcPct val="115000"/>
              </a:lnSpc>
              <a:spcBef>
                <a:spcPts val="0"/>
              </a:spcBef>
              <a:spcAft>
                <a:spcPts val="0"/>
              </a:spcAft>
              <a:buNone/>
            </a:pPr>
            <a:r>
              <a:rPr b="0" lang="en" sz="1600">
                <a:solidFill>
                  <a:srgbClr val="000000"/>
                </a:solidFill>
                <a:latin typeface="Calibri"/>
                <a:ea typeface="Calibri"/>
                <a:cs typeface="Calibri"/>
                <a:sym typeface="Calibri"/>
              </a:rPr>
              <a:t>-</a:t>
            </a:r>
            <a:r>
              <a:rPr b="0" lang="en" sz="1600">
                <a:solidFill>
                  <a:srgbClr val="FF0000"/>
                </a:solidFill>
                <a:latin typeface="Calibri"/>
                <a:ea typeface="Calibri"/>
                <a:cs typeface="Calibri"/>
                <a:sym typeface="Calibri"/>
              </a:rPr>
              <a:t>Blood clots</a:t>
            </a:r>
            <a:endParaRPr b="0" sz="1600">
              <a:solidFill>
                <a:srgbClr val="FF0000"/>
              </a:solidFill>
              <a:latin typeface="Calibri"/>
              <a:ea typeface="Calibri"/>
              <a:cs typeface="Calibri"/>
              <a:sym typeface="Calibri"/>
            </a:endParaRPr>
          </a:p>
          <a:p>
            <a:pPr indent="0" lvl="0" marL="0" rtl="0" algn="l">
              <a:lnSpc>
                <a:spcPct val="115000"/>
              </a:lnSpc>
              <a:spcBef>
                <a:spcPts val="0"/>
              </a:spcBef>
              <a:spcAft>
                <a:spcPts val="0"/>
              </a:spcAft>
              <a:buNone/>
            </a:pPr>
            <a:r>
              <a:rPr b="0" lang="en" sz="1600">
                <a:solidFill>
                  <a:srgbClr val="000000"/>
                </a:solidFill>
                <a:latin typeface="Calibri"/>
                <a:ea typeface="Calibri"/>
                <a:cs typeface="Calibri"/>
                <a:sym typeface="Calibri"/>
              </a:rPr>
              <a:t>-</a:t>
            </a:r>
            <a:r>
              <a:rPr b="0" lang="en" sz="1600">
                <a:solidFill>
                  <a:srgbClr val="FF0000"/>
                </a:solidFill>
                <a:latin typeface="Calibri"/>
                <a:ea typeface="Calibri"/>
                <a:cs typeface="Calibri"/>
                <a:sym typeface="Calibri"/>
              </a:rPr>
              <a:t>Breast cancer</a:t>
            </a:r>
            <a:endParaRPr b="0" sz="1600">
              <a:solidFill>
                <a:srgbClr val="FF0000"/>
              </a:solidFill>
              <a:latin typeface="Calibri"/>
              <a:ea typeface="Calibri"/>
              <a:cs typeface="Calibri"/>
              <a:sym typeface="Calibri"/>
            </a:endParaRPr>
          </a:p>
          <a:p>
            <a:pPr indent="0" lvl="0" marL="0" rtl="0" algn="l">
              <a:lnSpc>
                <a:spcPct val="115000"/>
              </a:lnSpc>
              <a:spcBef>
                <a:spcPts val="0"/>
              </a:spcBef>
              <a:spcAft>
                <a:spcPts val="0"/>
              </a:spcAft>
              <a:buNone/>
            </a:pPr>
            <a:r>
              <a:rPr b="0" lang="en" sz="1600">
                <a:solidFill>
                  <a:srgbClr val="000000"/>
                </a:solidFill>
                <a:latin typeface="Calibri"/>
                <a:ea typeface="Calibri"/>
                <a:cs typeface="Calibri"/>
                <a:sym typeface="Calibri"/>
              </a:rPr>
              <a:t>-</a:t>
            </a:r>
            <a:r>
              <a:rPr b="0" lang="en" sz="1600">
                <a:solidFill>
                  <a:srgbClr val="FF0000"/>
                </a:solidFill>
                <a:latin typeface="Calibri"/>
                <a:ea typeface="Calibri"/>
                <a:cs typeface="Calibri"/>
                <a:sym typeface="Calibri"/>
              </a:rPr>
              <a:t>Liver disease</a:t>
            </a:r>
            <a:r>
              <a:rPr b="0" lang="en" sz="1600">
                <a:solidFill>
                  <a:srgbClr val="000000"/>
                </a:solidFill>
                <a:latin typeface="Calibri"/>
                <a:ea typeface="Calibri"/>
                <a:cs typeface="Calibri"/>
                <a:sym typeface="Calibri"/>
              </a:rPr>
              <a:t>.</a:t>
            </a:r>
            <a:endParaRPr b="0" sz="1600">
              <a:solidFill>
                <a:srgbClr val="000000"/>
              </a:solidFill>
              <a:latin typeface="Calibri"/>
              <a:ea typeface="Calibri"/>
              <a:cs typeface="Calibri"/>
              <a:sym typeface="Calibri"/>
            </a:endParaRPr>
          </a:p>
          <a:p>
            <a:pPr indent="0" lvl="0" marL="0" rtl="0" algn="l">
              <a:lnSpc>
                <a:spcPct val="115000"/>
              </a:lnSpc>
              <a:spcBef>
                <a:spcPts val="0"/>
              </a:spcBef>
              <a:spcAft>
                <a:spcPts val="0"/>
              </a:spcAft>
              <a:buNone/>
            </a:pPr>
            <a:r>
              <a:t/>
            </a:r>
            <a:endParaRPr sz="1600">
              <a:solidFill>
                <a:srgbClr val="000000"/>
              </a:solidFill>
              <a:latin typeface="Calibri"/>
              <a:ea typeface="Calibri"/>
              <a:cs typeface="Calibri"/>
              <a:sym typeface="Calibri"/>
            </a:endParaRPr>
          </a:p>
          <a:p>
            <a:pPr indent="0" lvl="0" marL="0" rtl="0" algn="l">
              <a:lnSpc>
                <a:spcPct val="115000"/>
              </a:lnSpc>
              <a:spcBef>
                <a:spcPts val="0"/>
              </a:spcBef>
              <a:spcAft>
                <a:spcPts val="0"/>
              </a:spcAft>
              <a:buNone/>
            </a:pPr>
            <a:r>
              <a:rPr b="1" lang="en" sz="1600">
                <a:solidFill>
                  <a:srgbClr val="604A7B"/>
                </a:solidFill>
                <a:latin typeface="Calibri"/>
                <a:ea typeface="Calibri"/>
                <a:cs typeface="Calibri"/>
                <a:sym typeface="Calibri"/>
              </a:rPr>
              <a:t>Contraindication for Women age &gt; 35 with:</a:t>
            </a:r>
            <a:endParaRPr b="1" sz="1600">
              <a:solidFill>
                <a:srgbClr val="604A7B"/>
              </a:solidFill>
              <a:latin typeface="Calibri"/>
              <a:ea typeface="Calibri"/>
              <a:cs typeface="Calibri"/>
              <a:sym typeface="Calibri"/>
            </a:endParaRPr>
          </a:p>
          <a:p>
            <a:pPr indent="0" lvl="0" marL="0" rtl="0" algn="l">
              <a:lnSpc>
                <a:spcPct val="115000"/>
              </a:lnSpc>
              <a:spcBef>
                <a:spcPts val="0"/>
              </a:spcBef>
              <a:spcAft>
                <a:spcPts val="0"/>
              </a:spcAft>
              <a:buNone/>
            </a:pPr>
            <a:r>
              <a:rPr b="0" lang="en" sz="1600">
                <a:solidFill>
                  <a:srgbClr val="FF0000"/>
                </a:solidFill>
                <a:latin typeface="Calibri"/>
                <a:ea typeface="Calibri"/>
                <a:cs typeface="Calibri"/>
                <a:sym typeface="Calibri"/>
              </a:rPr>
              <a:t>-	Smoke  </a:t>
            </a:r>
            <a:endParaRPr b="0" sz="1600">
              <a:solidFill>
                <a:srgbClr val="FF0000"/>
              </a:solidFill>
              <a:latin typeface="Calibri"/>
              <a:ea typeface="Calibri"/>
              <a:cs typeface="Calibri"/>
              <a:sym typeface="Calibri"/>
            </a:endParaRPr>
          </a:p>
          <a:p>
            <a:pPr indent="0" lvl="0" marL="0" rtl="0" algn="l">
              <a:lnSpc>
                <a:spcPct val="115000"/>
              </a:lnSpc>
              <a:spcBef>
                <a:spcPts val="0"/>
              </a:spcBef>
              <a:spcAft>
                <a:spcPts val="0"/>
              </a:spcAft>
              <a:buNone/>
            </a:pPr>
            <a:r>
              <a:rPr b="0" lang="en" sz="1600">
                <a:solidFill>
                  <a:srgbClr val="FF0000"/>
                </a:solidFill>
                <a:latin typeface="Calibri"/>
                <a:ea typeface="Calibri"/>
                <a:cs typeface="Calibri"/>
                <a:sym typeface="Calibri"/>
              </a:rPr>
              <a:t>-	HTN</a:t>
            </a:r>
            <a:endParaRPr b="0" sz="1600">
              <a:solidFill>
                <a:srgbClr val="FF0000"/>
              </a:solidFill>
              <a:latin typeface="Calibri"/>
              <a:ea typeface="Calibri"/>
              <a:cs typeface="Calibri"/>
              <a:sym typeface="Calibri"/>
            </a:endParaRPr>
          </a:p>
          <a:p>
            <a:pPr indent="0" lvl="0" marL="0" rtl="0" algn="l">
              <a:lnSpc>
                <a:spcPct val="115000"/>
              </a:lnSpc>
              <a:spcBef>
                <a:spcPts val="0"/>
              </a:spcBef>
              <a:spcAft>
                <a:spcPts val="0"/>
              </a:spcAft>
              <a:buNone/>
            </a:pPr>
            <a:r>
              <a:rPr b="0" lang="en" sz="1600">
                <a:solidFill>
                  <a:srgbClr val="FF0000"/>
                </a:solidFill>
                <a:latin typeface="Calibri"/>
                <a:ea typeface="Calibri"/>
                <a:cs typeface="Calibri"/>
                <a:sym typeface="Calibri"/>
              </a:rPr>
              <a:t>-	Migraine</a:t>
            </a:r>
            <a:endParaRPr b="0" sz="1600">
              <a:solidFill>
                <a:srgbClr val="FF0000"/>
              </a:solidFill>
              <a:latin typeface="Calibri"/>
              <a:ea typeface="Calibri"/>
              <a:cs typeface="Calibri"/>
              <a:sym typeface="Calibri"/>
            </a:endParaRPr>
          </a:p>
          <a:p>
            <a:pPr indent="0" lvl="0" marL="0" rtl="0" algn="l">
              <a:lnSpc>
                <a:spcPct val="115000"/>
              </a:lnSpc>
              <a:spcBef>
                <a:spcPts val="0"/>
              </a:spcBef>
              <a:spcAft>
                <a:spcPts val="0"/>
              </a:spcAft>
              <a:buNone/>
            </a:pPr>
            <a:r>
              <a:t/>
            </a:r>
            <a:endParaRPr sz="1600">
              <a:solidFill>
                <a:srgbClr val="FF0000"/>
              </a:solidFill>
              <a:latin typeface="Calibri"/>
              <a:ea typeface="Calibri"/>
              <a:cs typeface="Calibri"/>
              <a:sym typeface="Calibri"/>
            </a:endParaRPr>
          </a:p>
          <a:p>
            <a:pPr indent="0" lvl="0" marL="0" rtl="0" algn="l">
              <a:lnSpc>
                <a:spcPct val="115000"/>
              </a:lnSpc>
              <a:spcBef>
                <a:spcPts val="0"/>
              </a:spcBef>
              <a:spcAft>
                <a:spcPts val="0"/>
              </a:spcAft>
              <a:buNone/>
            </a:pPr>
            <a:r>
              <a:t/>
            </a:r>
            <a:endParaRPr sz="1600">
              <a:solidFill>
                <a:srgbClr val="FF0000"/>
              </a:solidFill>
              <a:latin typeface="Calibri"/>
              <a:ea typeface="Calibri"/>
              <a:cs typeface="Calibri"/>
              <a:sym typeface="Calibri"/>
            </a:endParaRPr>
          </a:p>
        </p:txBody>
      </p:sp>
      <p:pic>
        <p:nvPicPr>
          <p:cNvPr id="575" name="Shape 575"/>
          <p:cNvPicPr preferRelativeResize="0"/>
          <p:nvPr/>
        </p:nvPicPr>
        <p:blipFill>
          <a:blip r:embed="rId3">
            <a:alphaModFix/>
          </a:blip>
          <a:stretch>
            <a:fillRect/>
          </a:stretch>
        </p:blipFill>
        <p:spPr>
          <a:xfrm>
            <a:off x="4511825" y="606850"/>
            <a:ext cx="4039800" cy="40398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9" name="Shape 579"/>
        <p:cNvGrpSpPr/>
        <p:nvPr/>
      </p:nvGrpSpPr>
      <p:grpSpPr>
        <a:xfrm>
          <a:off x="0" y="0"/>
          <a:ext cx="0" cy="0"/>
          <a:chOff x="0" y="0"/>
          <a:chExt cx="0" cy="0"/>
        </a:xfrm>
      </p:grpSpPr>
      <p:sp>
        <p:nvSpPr>
          <p:cNvPr id="580" name="Shape 580"/>
          <p:cNvSpPr txBox="1"/>
          <p:nvPr>
            <p:ph type="ctrTitle"/>
          </p:nvPr>
        </p:nvSpPr>
        <p:spPr>
          <a:xfrm>
            <a:off x="4093150" y="180000"/>
            <a:ext cx="4926900" cy="4812000"/>
          </a:xfrm>
          <a:prstGeom prst="rect">
            <a:avLst/>
          </a:prstGeom>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b="1" lang="en">
                <a:solidFill>
                  <a:srgbClr val="000000"/>
                </a:solidFill>
              </a:rPr>
              <a:t>Emergency contraception:</a:t>
            </a:r>
            <a:endParaRPr b="1">
              <a:solidFill>
                <a:srgbClr val="000000"/>
              </a:solidFill>
            </a:endParaRPr>
          </a:p>
          <a:p>
            <a:pPr indent="0" lvl="0" marL="0" rtl="0">
              <a:lnSpc>
                <a:spcPct val="115000"/>
              </a:lnSpc>
              <a:spcBef>
                <a:spcPts val="0"/>
              </a:spcBef>
              <a:spcAft>
                <a:spcPts val="0"/>
              </a:spcAft>
              <a:buNone/>
            </a:pPr>
            <a:r>
              <a:rPr lang="en" sz="1400">
                <a:solidFill>
                  <a:srgbClr val="333333"/>
                </a:solidFill>
                <a:highlight>
                  <a:srgbClr val="FFFFFF"/>
                </a:highlight>
                <a:latin typeface="Calibri"/>
                <a:ea typeface="Calibri"/>
                <a:cs typeface="Calibri"/>
                <a:sym typeface="Calibri"/>
              </a:rPr>
              <a:t>-Emergency contraception (EC) can prevent up to over 95% of pregnancies when taken within 5 days after intercourse.</a:t>
            </a:r>
            <a:endParaRPr sz="1400">
              <a:solidFill>
                <a:srgbClr val="333333"/>
              </a:solidFill>
              <a:highlight>
                <a:srgbClr val="FFFFFF"/>
              </a:highlight>
              <a:latin typeface="Calibri"/>
              <a:ea typeface="Calibri"/>
              <a:cs typeface="Calibri"/>
              <a:sym typeface="Calibri"/>
            </a:endParaRPr>
          </a:p>
          <a:p>
            <a:pPr indent="0" lvl="0" marL="0" rtl="0">
              <a:lnSpc>
                <a:spcPct val="115000"/>
              </a:lnSpc>
              <a:spcBef>
                <a:spcPts val="0"/>
              </a:spcBef>
              <a:spcAft>
                <a:spcPts val="0"/>
              </a:spcAft>
              <a:buNone/>
            </a:pPr>
            <a:r>
              <a:rPr lang="en" sz="1400">
                <a:solidFill>
                  <a:srgbClr val="000000"/>
                </a:solidFill>
                <a:latin typeface="Calibri"/>
                <a:ea typeface="Calibri"/>
                <a:cs typeface="Calibri"/>
                <a:sym typeface="Calibri"/>
              </a:rPr>
              <a:t>-Unprotected intercourse</a:t>
            </a:r>
            <a:r>
              <a:rPr lang="en" sz="1400">
                <a:solidFill>
                  <a:srgbClr val="604A7B"/>
                </a:solidFill>
                <a:latin typeface="Calibri"/>
                <a:ea typeface="Calibri"/>
                <a:cs typeface="Calibri"/>
                <a:sym typeface="Calibri"/>
              </a:rPr>
              <a:t>  → </a:t>
            </a:r>
            <a:r>
              <a:rPr lang="en" sz="1400">
                <a:solidFill>
                  <a:srgbClr val="FF0000"/>
                </a:solidFill>
                <a:latin typeface="Calibri"/>
                <a:ea typeface="Calibri"/>
                <a:cs typeface="Calibri"/>
                <a:sym typeface="Calibri"/>
              </a:rPr>
              <a:t>inhibit ovulation and fertilization.</a:t>
            </a:r>
            <a:endParaRPr sz="1400">
              <a:solidFill>
                <a:srgbClr val="FF0000"/>
              </a:solidFill>
              <a:latin typeface="Calibri"/>
              <a:ea typeface="Calibri"/>
              <a:cs typeface="Calibri"/>
              <a:sym typeface="Calibri"/>
            </a:endParaRPr>
          </a:p>
          <a:p>
            <a:pPr indent="0" lvl="0" marL="0" rtl="0">
              <a:lnSpc>
                <a:spcPct val="115000"/>
              </a:lnSpc>
              <a:spcBef>
                <a:spcPts val="0"/>
              </a:spcBef>
              <a:spcAft>
                <a:spcPts val="0"/>
              </a:spcAft>
              <a:buNone/>
            </a:pPr>
            <a:r>
              <a:t/>
            </a:r>
            <a:endParaRPr sz="1400">
              <a:solidFill>
                <a:srgbClr val="FF0000"/>
              </a:solidFill>
              <a:latin typeface="Calibri"/>
              <a:ea typeface="Calibri"/>
              <a:cs typeface="Calibri"/>
              <a:sym typeface="Calibri"/>
            </a:endParaRPr>
          </a:p>
          <a:p>
            <a:pPr indent="0" lvl="0" marL="0" rtl="0">
              <a:lnSpc>
                <a:spcPct val="115000"/>
              </a:lnSpc>
              <a:spcBef>
                <a:spcPts val="0"/>
              </a:spcBef>
              <a:spcAft>
                <a:spcPts val="0"/>
              </a:spcAft>
              <a:buNone/>
            </a:pPr>
            <a:r>
              <a:rPr lang="en" sz="1400">
                <a:solidFill>
                  <a:srgbClr val="000000"/>
                </a:solidFill>
                <a:latin typeface="Calibri"/>
                <a:ea typeface="Calibri"/>
                <a:cs typeface="Calibri"/>
                <a:sym typeface="Calibri"/>
              </a:rPr>
              <a:t>-Plan B or </a:t>
            </a:r>
            <a:r>
              <a:rPr lang="en" sz="1400">
                <a:solidFill>
                  <a:srgbClr val="464646"/>
                </a:solidFill>
                <a:highlight>
                  <a:srgbClr val="FFFFFF"/>
                </a:highlight>
                <a:latin typeface="Calibri"/>
                <a:ea typeface="Calibri"/>
                <a:cs typeface="Calibri"/>
                <a:sym typeface="Calibri"/>
              </a:rPr>
              <a:t>"the morning after pill":</a:t>
            </a:r>
            <a:r>
              <a:rPr lang="en" sz="1400">
                <a:solidFill>
                  <a:srgbClr val="000000"/>
                </a:solidFill>
                <a:latin typeface="Calibri"/>
                <a:ea typeface="Calibri"/>
                <a:cs typeface="Calibri"/>
                <a:sym typeface="Calibri"/>
              </a:rPr>
              <a:t> </a:t>
            </a:r>
            <a:r>
              <a:rPr lang="en" sz="1400">
                <a:solidFill>
                  <a:srgbClr val="558ED5"/>
                </a:solidFill>
                <a:latin typeface="Calibri"/>
                <a:ea typeface="Calibri"/>
                <a:cs typeface="Calibri"/>
                <a:sym typeface="Calibri"/>
              </a:rPr>
              <a:t>two pills 0.75 mg levenorgestrel</a:t>
            </a:r>
            <a:endParaRPr sz="1400">
              <a:solidFill>
                <a:srgbClr val="558ED5"/>
              </a:solidFill>
              <a:latin typeface="Calibri"/>
              <a:ea typeface="Calibri"/>
              <a:cs typeface="Calibri"/>
              <a:sym typeface="Calibri"/>
            </a:endParaRPr>
          </a:p>
          <a:p>
            <a:pPr indent="0" lvl="0" marL="0" rtl="0">
              <a:lnSpc>
                <a:spcPct val="115000"/>
              </a:lnSpc>
              <a:spcBef>
                <a:spcPts val="0"/>
              </a:spcBef>
              <a:spcAft>
                <a:spcPts val="0"/>
              </a:spcAft>
              <a:buNone/>
            </a:pPr>
            <a:r>
              <a:rPr lang="en" sz="1400">
                <a:solidFill>
                  <a:srgbClr val="000000"/>
                </a:solidFill>
                <a:latin typeface="Calibri"/>
                <a:ea typeface="Calibri"/>
                <a:cs typeface="Calibri"/>
                <a:sym typeface="Calibri"/>
              </a:rPr>
              <a:t>-Other options:</a:t>
            </a:r>
            <a:endParaRPr sz="1400">
              <a:solidFill>
                <a:srgbClr val="000000"/>
              </a:solidFill>
              <a:latin typeface="Calibri"/>
              <a:ea typeface="Calibri"/>
              <a:cs typeface="Calibri"/>
              <a:sym typeface="Calibri"/>
            </a:endParaRPr>
          </a:p>
          <a:p>
            <a:pPr indent="-317500" lvl="0" marL="457200" rtl="0">
              <a:lnSpc>
                <a:spcPct val="115000"/>
              </a:lnSpc>
              <a:spcBef>
                <a:spcPts val="0"/>
              </a:spcBef>
              <a:spcAft>
                <a:spcPts val="0"/>
              </a:spcAft>
              <a:buClr>
                <a:srgbClr val="333333"/>
              </a:buClr>
              <a:buSzPts val="1400"/>
              <a:buFont typeface="Calibri"/>
              <a:buChar char="●"/>
            </a:pPr>
            <a:r>
              <a:rPr lang="en" sz="1400">
                <a:solidFill>
                  <a:srgbClr val="333333"/>
                </a:solidFill>
                <a:latin typeface="Calibri"/>
                <a:ea typeface="Calibri"/>
                <a:cs typeface="Calibri"/>
                <a:sym typeface="Calibri"/>
              </a:rPr>
              <a:t>Pills containing ulipristal acetate (brand name, ella) are available by prescription only. Ulipristal is effective up to 120 hours (5 days) after unprotected sex and works about twice as well as levonorgestrel pills.</a:t>
            </a:r>
            <a:endParaRPr sz="1400">
              <a:solidFill>
                <a:srgbClr val="333333"/>
              </a:solidFill>
              <a:latin typeface="Calibri"/>
              <a:ea typeface="Calibri"/>
              <a:cs typeface="Calibri"/>
              <a:sym typeface="Calibri"/>
            </a:endParaRPr>
          </a:p>
          <a:p>
            <a:pPr indent="-317500" lvl="0" marL="457200" rtl="0">
              <a:lnSpc>
                <a:spcPct val="115000"/>
              </a:lnSpc>
              <a:spcBef>
                <a:spcPts val="0"/>
              </a:spcBef>
              <a:spcAft>
                <a:spcPts val="0"/>
              </a:spcAft>
              <a:buClr>
                <a:srgbClr val="333333"/>
              </a:buClr>
              <a:buSzPts val="1400"/>
              <a:buFont typeface="Calibri"/>
              <a:buChar char="●"/>
            </a:pPr>
            <a:r>
              <a:rPr lang="en" sz="1400">
                <a:solidFill>
                  <a:srgbClr val="333333"/>
                </a:solidFill>
                <a:highlight>
                  <a:srgbClr val="FFFFFF"/>
                </a:highlight>
                <a:latin typeface="Calibri"/>
                <a:ea typeface="Calibri"/>
                <a:cs typeface="Calibri"/>
                <a:sym typeface="Calibri"/>
              </a:rPr>
              <a:t>Certain types of "regular" birth control pills containing estrogen and levonorgestrel were used for EC in the past but are less effective and have more side effects than other EC pill</a:t>
            </a:r>
            <a:endParaRPr sz="1400">
              <a:solidFill>
                <a:srgbClr val="558ED5"/>
              </a:solidFill>
              <a:latin typeface="Calibri"/>
              <a:ea typeface="Calibri"/>
              <a:cs typeface="Calibri"/>
              <a:sym typeface="Calibri"/>
            </a:endParaRPr>
          </a:p>
          <a:p>
            <a:pPr indent="0" lvl="0" marL="0" rtl="0">
              <a:lnSpc>
                <a:spcPct val="115000"/>
              </a:lnSpc>
              <a:spcBef>
                <a:spcPts val="0"/>
              </a:spcBef>
              <a:spcAft>
                <a:spcPts val="0"/>
              </a:spcAft>
              <a:buNone/>
            </a:pPr>
            <a:r>
              <a:t/>
            </a:r>
            <a:endParaRPr sz="1400">
              <a:solidFill>
                <a:srgbClr val="000000"/>
              </a:solidFill>
              <a:latin typeface="Calibri"/>
              <a:ea typeface="Calibri"/>
              <a:cs typeface="Calibri"/>
              <a:sym typeface="Calibri"/>
            </a:endParaRPr>
          </a:p>
          <a:p>
            <a:pPr indent="0" lvl="0" marL="0" rtl="0" algn="ctr">
              <a:lnSpc>
                <a:spcPct val="115000"/>
              </a:lnSpc>
              <a:spcBef>
                <a:spcPts val="0"/>
              </a:spcBef>
              <a:spcAft>
                <a:spcPts val="0"/>
              </a:spcAft>
              <a:buNone/>
            </a:pPr>
            <a:r>
              <a:rPr b="1" lang="en" sz="1400">
                <a:solidFill>
                  <a:srgbClr val="FF0000"/>
                </a:solidFill>
                <a:latin typeface="Calibri"/>
                <a:ea typeface="Calibri"/>
                <a:cs typeface="Calibri"/>
                <a:sym typeface="Calibri"/>
              </a:rPr>
              <a:t>Copper IUD can be used in emergency has 0% failure rate. </a:t>
            </a:r>
            <a:endParaRPr sz="1400"/>
          </a:p>
        </p:txBody>
      </p:sp>
      <p:pic>
        <p:nvPicPr>
          <p:cNvPr id="581" name="Shape 581"/>
          <p:cNvPicPr preferRelativeResize="0"/>
          <p:nvPr/>
        </p:nvPicPr>
        <p:blipFill>
          <a:blip r:embed="rId3">
            <a:alphaModFix/>
          </a:blip>
          <a:stretch>
            <a:fillRect/>
          </a:stretch>
        </p:blipFill>
        <p:spPr>
          <a:xfrm>
            <a:off x="0" y="0"/>
            <a:ext cx="4021275" cy="5143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5" name="Shape 585"/>
        <p:cNvGrpSpPr/>
        <p:nvPr/>
      </p:nvGrpSpPr>
      <p:grpSpPr>
        <a:xfrm>
          <a:off x="0" y="0"/>
          <a:ext cx="0" cy="0"/>
          <a:chOff x="0" y="0"/>
          <a:chExt cx="0" cy="0"/>
        </a:xfrm>
      </p:grpSpPr>
      <p:sp>
        <p:nvSpPr>
          <p:cNvPr id="586" name="Shape 586"/>
          <p:cNvSpPr txBox="1"/>
          <p:nvPr>
            <p:ph type="title"/>
          </p:nvPr>
        </p:nvSpPr>
        <p:spPr>
          <a:xfrm>
            <a:off x="1876575" y="1668150"/>
            <a:ext cx="5391000" cy="1184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sz="3000"/>
              <a:t>Question</a:t>
            </a:r>
            <a:endParaRPr sz="3000"/>
          </a:p>
        </p:txBody>
      </p:sp>
      <p:pic>
        <p:nvPicPr>
          <p:cNvPr descr="Image result for question mark no background" id="587" name="Shape 587"/>
          <p:cNvPicPr preferRelativeResize="0"/>
          <p:nvPr/>
        </p:nvPicPr>
        <p:blipFill>
          <a:blip r:embed="rId3">
            <a:alphaModFix/>
          </a:blip>
          <a:stretch>
            <a:fillRect/>
          </a:stretch>
        </p:blipFill>
        <p:spPr>
          <a:xfrm rot="522247">
            <a:off x="5551375" y="1494075"/>
            <a:ext cx="986600" cy="18954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1" name="Shape 591"/>
        <p:cNvGrpSpPr/>
        <p:nvPr/>
      </p:nvGrpSpPr>
      <p:grpSpPr>
        <a:xfrm>
          <a:off x="0" y="0"/>
          <a:ext cx="0" cy="0"/>
          <a:chOff x="0" y="0"/>
          <a:chExt cx="0" cy="0"/>
        </a:xfrm>
      </p:grpSpPr>
      <p:sp>
        <p:nvSpPr>
          <p:cNvPr id="592" name="Shape 592"/>
          <p:cNvSpPr txBox="1"/>
          <p:nvPr>
            <p:ph type="title"/>
          </p:nvPr>
        </p:nvSpPr>
        <p:spPr>
          <a:xfrm>
            <a:off x="1876575" y="1668150"/>
            <a:ext cx="5391000" cy="1184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Thank you!</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7" name="Shape 337"/>
        <p:cNvGrpSpPr/>
        <p:nvPr/>
      </p:nvGrpSpPr>
      <p:grpSpPr>
        <a:xfrm>
          <a:off x="0" y="0"/>
          <a:ext cx="0" cy="0"/>
          <a:chOff x="0" y="0"/>
          <a:chExt cx="0" cy="0"/>
        </a:xfrm>
      </p:grpSpPr>
      <p:sp>
        <p:nvSpPr>
          <p:cNvPr id="338" name="Shape 338"/>
          <p:cNvSpPr txBox="1"/>
          <p:nvPr>
            <p:ph type="title"/>
          </p:nvPr>
        </p:nvSpPr>
        <p:spPr>
          <a:xfrm>
            <a:off x="311700" y="163300"/>
            <a:ext cx="2655000" cy="8589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solidFill>
                  <a:srgbClr val="666666"/>
                </a:solidFill>
              </a:rPr>
              <a:t>Menopause</a:t>
            </a:r>
            <a:endParaRPr>
              <a:solidFill>
                <a:srgbClr val="666666"/>
              </a:solidFill>
            </a:endParaRPr>
          </a:p>
        </p:txBody>
      </p:sp>
      <p:sp>
        <p:nvSpPr>
          <p:cNvPr id="339" name="Shape 339"/>
          <p:cNvSpPr txBox="1"/>
          <p:nvPr>
            <p:ph idx="1" type="body"/>
          </p:nvPr>
        </p:nvSpPr>
        <p:spPr>
          <a:xfrm>
            <a:off x="311700" y="1183850"/>
            <a:ext cx="2655000" cy="29283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1400"/>
              <a:t>Menopause is a normal physiologic process, defined as the permanent cessation of menses for 12 months or more due to cessation of ovarian hormone production.</a:t>
            </a:r>
            <a:endParaRPr sz="1400"/>
          </a:p>
          <a:p>
            <a:pPr indent="0" lvl="0" marL="0">
              <a:spcBef>
                <a:spcPts val="1600"/>
              </a:spcBef>
              <a:spcAft>
                <a:spcPts val="0"/>
              </a:spcAft>
              <a:buNone/>
            </a:pPr>
            <a:r>
              <a:rPr lang="en" sz="1400"/>
              <a:t>The age at natural menopause is between 45 years and 50 years. Early menopause is defined as menopause occurring before the age of 45 years, while premature menopause occurs before the age of 40 years.</a:t>
            </a:r>
            <a:endParaRPr sz="1400"/>
          </a:p>
          <a:p>
            <a:pPr indent="0" lvl="0" marL="0" rtl="0">
              <a:spcBef>
                <a:spcPts val="1600"/>
              </a:spcBef>
              <a:spcAft>
                <a:spcPts val="0"/>
              </a:spcAft>
              <a:buNone/>
            </a:pPr>
            <a:r>
              <a:t/>
            </a:r>
            <a:endParaRPr/>
          </a:p>
          <a:p>
            <a:pPr indent="0" lvl="0" marL="0" rtl="0">
              <a:spcBef>
                <a:spcPts val="1600"/>
              </a:spcBef>
              <a:spcAft>
                <a:spcPts val="0"/>
              </a:spcAft>
              <a:buNone/>
            </a:pPr>
            <a:r>
              <a:t/>
            </a:r>
            <a:endParaRPr/>
          </a:p>
          <a:p>
            <a:pPr indent="0" lvl="0" marL="0">
              <a:spcBef>
                <a:spcPts val="1600"/>
              </a:spcBef>
              <a:spcAft>
                <a:spcPts val="1600"/>
              </a:spcAft>
              <a:buNone/>
            </a:pPr>
            <a:r>
              <a:t/>
            </a:r>
            <a:endParaRPr/>
          </a:p>
        </p:txBody>
      </p:sp>
      <p:pic>
        <p:nvPicPr>
          <p:cNvPr descr="Related image" id="340" name="Shape 340"/>
          <p:cNvPicPr preferRelativeResize="0"/>
          <p:nvPr/>
        </p:nvPicPr>
        <p:blipFill>
          <a:blip r:embed="rId3">
            <a:alphaModFix/>
          </a:blip>
          <a:stretch>
            <a:fillRect/>
          </a:stretch>
        </p:blipFill>
        <p:spPr>
          <a:xfrm>
            <a:off x="3119100" y="-63400"/>
            <a:ext cx="6024900" cy="52069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6" name="Shape 596"/>
        <p:cNvGrpSpPr/>
        <p:nvPr/>
      </p:nvGrpSpPr>
      <p:grpSpPr>
        <a:xfrm>
          <a:off x="0" y="0"/>
          <a:ext cx="0" cy="0"/>
          <a:chOff x="0" y="0"/>
          <a:chExt cx="0" cy="0"/>
        </a:xfrm>
      </p:grpSpPr>
      <p:sp>
        <p:nvSpPr>
          <p:cNvPr id="597" name="Shape 597"/>
          <p:cNvSpPr txBox="1"/>
          <p:nvPr>
            <p:ph type="title"/>
          </p:nvPr>
        </p:nvSpPr>
        <p:spPr>
          <a:xfrm>
            <a:off x="1350600" y="977425"/>
            <a:ext cx="6442800" cy="13314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solidFill>
                  <a:srgbClr val="000000"/>
                </a:solidFill>
              </a:rPr>
              <a:t>References</a:t>
            </a:r>
            <a:r>
              <a:rPr lang="en">
                <a:solidFill>
                  <a:srgbClr val="000000"/>
                </a:solidFill>
              </a:rPr>
              <a:t>: </a:t>
            </a:r>
            <a:endParaRPr>
              <a:solidFill>
                <a:srgbClr val="000000"/>
              </a:solidFill>
            </a:endParaRPr>
          </a:p>
        </p:txBody>
      </p:sp>
      <p:sp>
        <p:nvSpPr>
          <p:cNvPr id="598" name="Shape 598"/>
          <p:cNvSpPr txBox="1"/>
          <p:nvPr>
            <p:ph idx="1" type="body"/>
          </p:nvPr>
        </p:nvSpPr>
        <p:spPr>
          <a:xfrm>
            <a:off x="445100" y="2308825"/>
            <a:ext cx="8358300" cy="1623900"/>
          </a:xfrm>
          <a:prstGeom prst="rect">
            <a:avLst/>
          </a:prstGeom>
        </p:spPr>
        <p:txBody>
          <a:bodyPr anchorCtr="0" anchor="t" bIns="91425" lIns="91425" spcFirstLastPara="1" rIns="91425" wrap="square" tIns="91425">
            <a:noAutofit/>
          </a:bodyPr>
          <a:lstStyle/>
          <a:p>
            <a:pPr indent="-317500" lvl="0" marL="457200" algn="l">
              <a:spcBef>
                <a:spcPts val="0"/>
              </a:spcBef>
              <a:spcAft>
                <a:spcPts val="0"/>
              </a:spcAft>
              <a:buClr>
                <a:srgbClr val="4A86E8"/>
              </a:buClr>
              <a:buSzPts val="1400"/>
              <a:buChar char="●"/>
            </a:pPr>
            <a:r>
              <a:rPr lang="en" u="sng">
                <a:solidFill>
                  <a:srgbClr val="4A86E8"/>
                </a:solidFill>
                <a:hlinkClick r:id="rId3"/>
              </a:rPr>
              <a:t>https://www.ncbi.nlm.nih.gov/pmc/articles/PMC4493969/#b14-ijwh-7-645</a:t>
            </a:r>
            <a:endParaRPr>
              <a:solidFill>
                <a:srgbClr val="4A86E8"/>
              </a:solidFill>
            </a:endParaRPr>
          </a:p>
          <a:p>
            <a:pPr indent="-317500" lvl="0" marL="457200" algn="l">
              <a:spcBef>
                <a:spcPts val="0"/>
              </a:spcBef>
              <a:spcAft>
                <a:spcPts val="0"/>
              </a:spcAft>
              <a:buClr>
                <a:srgbClr val="4A86E8"/>
              </a:buClr>
              <a:buSzPts val="1400"/>
              <a:buChar char="●"/>
            </a:pPr>
            <a:r>
              <a:rPr lang="en" u="sng">
                <a:solidFill>
                  <a:srgbClr val="4A86E8"/>
                </a:solidFill>
                <a:hlinkClick r:id="rId4"/>
              </a:rPr>
              <a:t>https://www.uptodate.com/contents/nonhormonal-treatments-for-menopausal-symptoms-beyond-the-basics</a:t>
            </a:r>
            <a:endParaRPr>
              <a:solidFill>
                <a:srgbClr val="4A86E8"/>
              </a:solidFill>
            </a:endParaRPr>
          </a:p>
          <a:p>
            <a:pPr indent="-317500" lvl="0" marL="457200" algn="l">
              <a:spcBef>
                <a:spcPts val="0"/>
              </a:spcBef>
              <a:spcAft>
                <a:spcPts val="0"/>
              </a:spcAft>
              <a:buClr>
                <a:srgbClr val="4A86E8"/>
              </a:buClr>
              <a:buSzPts val="1400"/>
              <a:buChar char="●"/>
            </a:pPr>
            <a:r>
              <a:rPr lang="en" u="sng">
                <a:solidFill>
                  <a:srgbClr val="4A86E8"/>
                </a:solidFill>
                <a:hlinkClick r:id="rId5"/>
              </a:rPr>
              <a:t>https://www.sciencedaily.com/releases/2017/05/170531084443.htm</a:t>
            </a:r>
            <a:endParaRPr>
              <a:solidFill>
                <a:srgbClr val="4A86E8"/>
              </a:solidFill>
            </a:endParaRPr>
          </a:p>
          <a:p>
            <a:pPr indent="0" lvl="0" marL="0" algn="l">
              <a:spcBef>
                <a:spcPts val="1600"/>
              </a:spcBef>
              <a:spcAft>
                <a:spcPts val="1600"/>
              </a:spcAft>
              <a:buNone/>
            </a:pPr>
            <a:r>
              <a:t/>
            </a:r>
            <a:endParaRPr>
              <a:solidFill>
                <a:srgbClr val="00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4" name="Shape 344"/>
        <p:cNvGrpSpPr/>
        <p:nvPr/>
      </p:nvGrpSpPr>
      <p:grpSpPr>
        <a:xfrm>
          <a:off x="0" y="0"/>
          <a:ext cx="0" cy="0"/>
          <a:chOff x="0" y="0"/>
          <a:chExt cx="0" cy="0"/>
        </a:xfrm>
      </p:grpSpPr>
      <p:pic>
        <p:nvPicPr>
          <p:cNvPr descr="Image result for World health organization logo no background" id="345" name="Shape 345"/>
          <p:cNvPicPr preferRelativeResize="0"/>
          <p:nvPr/>
        </p:nvPicPr>
        <p:blipFill rotWithShape="1">
          <a:blip r:embed="rId3">
            <a:alphaModFix/>
          </a:blip>
          <a:srcRect b="0" l="12496" r="12496" t="0"/>
          <a:stretch/>
        </p:blipFill>
        <p:spPr>
          <a:xfrm>
            <a:off x="3278400" y="0"/>
            <a:ext cx="5865606" cy="5143501"/>
          </a:xfrm>
          <a:prstGeom prst="rect">
            <a:avLst/>
          </a:prstGeom>
          <a:noFill/>
          <a:ln>
            <a:noFill/>
          </a:ln>
        </p:spPr>
      </p:pic>
      <p:sp>
        <p:nvSpPr>
          <p:cNvPr id="346" name="Shape 346"/>
          <p:cNvSpPr txBox="1"/>
          <p:nvPr>
            <p:ph type="title"/>
          </p:nvPr>
        </p:nvSpPr>
        <p:spPr>
          <a:xfrm>
            <a:off x="5029575" y="354725"/>
            <a:ext cx="2655000" cy="858900"/>
          </a:xfrm>
          <a:prstGeom prst="rect">
            <a:avLst/>
          </a:prstGeom>
        </p:spPr>
        <p:txBody>
          <a:bodyPr anchorCtr="0" anchor="ctr" bIns="91425" lIns="91425" spcFirstLastPara="1" rIns="91425" wrap="square" tIns="91425">
            <a:noAutofit/>
          </a:bodyPr>
          <a:lstStyle/>
          <a:p>
            <a:pPr indent="0" lvl="0" marL="0" algn="ctr">
              <a:spcBef>
                <a:spcPts val="0"/>
              </a:spcBef>
              <a:spcAft>
                <a:spcPts val="0"/>
              </a:spcAft>
              <a:buNone/>
            </a:pPr>
            <a:r>
              <a:rPr lang="en" sz="3000">
                <a:solidFill>
                  <a:srgbClr val="EAD1DC"/>
                </a:solidFill>
              </a:rPr>
              <a:t>WHO classification</a:t>
            </a:r>
            <a:endParaRPr sz="3000">
              <a:solidFill>
                <a:srgbClr val="EAD1DC"/>
              </a:solidFill>
            </a:endParaRPr>
          </a:p>
        </p:txBody>
      </p:sp>
      <p:sp>
        <p:nvSpPr>
          <p:cNvPr id="347" name="Shape 347"/>
          <p:cNvSpPr txBox="1"/>
          <p:nvPr>
            <p:ph idx="1" type="body"/>
          </p:nvPr>
        </p:nvSpPr>
        <p:spPr>
          <a:xfrm>
            <a:off x="248300" y="354725"/>
            <a:ext cx="2655000" cy="40359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sz="1400">
                <a:solidFill>
                  <a:schemeClr val="dk2"/>
                </a:solidFill>
              </a:rPr>
              <a:t>P</a:t>
            </a:r>
            <a:r>
              <a:rPr b="1" lang="en" sz="1400">
                <a:solidFill>
                  <a:schemeClr val="dk2"/>
                </a:solidFill>
              </a:rPr>
              <a:t>remenopausal women:</a:t>
            </a:r>
            <a:r>
              <a:rPr lang="en" sz="1400">
                <a:solidFill>
                  <a:schemeClr val="dk2"/>
                </a:solidFill>
              </a:rPr>
              <a:t> who have experienced regular menstrual bleeding within the last 12 months.</a:t>
            </a:r>
            <a:endParaRPr sz="1400">
              <a:solidFill>
                <a:schemeClr val="dk2"/>
              </a:solidFill>
            </a:endParaRPr>
          </a:p>
          <a:p>
            <a:pPr indent="0" lvl="0" marL="0">
              <a:spcBef>
                <a:spcPts val="1600"/>
              </a:spcBef>
              <a:spcAft>
                <a:spcPts val="0"/>
              </a:spcAft>
              <a:buNone/>
            </a:pPr>
            <a:r>
              <a:rPr b="1" lang="en" sz="1400">
                <a:solidFill>
                  <a:schemeClr val="dk2"/>
                </a:solidFill>
              </a:rPr>
              <a:t>Perimenopausal women: </a:t>
            </a:r>
            <a:r>
              <a:rPr lang="en" sz="1400">
                <a:solidFill>
                  <a:schemeClr val="dk2"/>
                </a:solidFill>
              </a:rPr>
              <a:t>defined as those women who have experienced irregular menses within the last 12 months or the absence of menstrual bleeding for more than 3 months but less than 12 months.</a:t>
            </a:r>
            <a:endParaRPr sz="1400">
              <a:solidFill>
                <a:schemeClr val="dk2"/>
              </a:solidFill>
            </a:endParaRPr>
          </a:p>
          <a:p>
            <a:pPr indent="0" lvl="0" marL="0">
              <a:spcBef>
                <a:spcPts val="1600"/>
              </a:spcBef>
              <a:spcAft>
                <a:spcPts val="0"/>
              </a:spcAft>
              <a:buNone/>
            </a:pPr>
            <a:r>
              <a:rPr b="1" lang="en" sz="1400">
                <a:solidFill>
                  <a:schemeClr val="dk2"/>
                </a:solidFill>
              </a:rPr>
              <a:t>Postmenopausal women:</a:t>
            </a:r>
            <a:r>
              <a:rPr lang="en" sz="1400">
                <a:solidFill>
                  <a:schemeClr val="dk2"/>
                </a:solidFill>
              </a:rPr>
              <a:t> are those who have not experienced menstrual bleeding for 12 months or more.</a:t>
            </a:r>
            <a:endParaRPr sz="1400">
              <a:solidFill>
                <a:schemeClr val="dk2"/>
              </a:solidFill>
            </a:endParaRPr>
          </a:p>
          <a:p>
            <a:pPr indent="0" lvl="0" marL="0" rtl="0">
              <a:spcBef>
                <a:spcPts val="1600"/>
              </a:spcBef>
              <a:spcAft>
                <a:spcPts val="0"/>
              </a:spcAft>
              <a:buNone/>
            </a:pPr>
            <a:r>
              <a:t/>
            </a:r>
            <a:endParaRPr>
              <a:solidFill>
                <a:schemeClr val="dk2"/>
              </a:solidFill>
            </a:endParaRPr>
          </a:p>
          <a:p>
            <a:pPr indent="0" lvl="0" marL="0" rtl="0">
              <a:spcBef>
                <a:spcPts val="1600"/>
              </a:spcBef>
              <a:spcAft>
                <a:spcPts val="0"/>
              </a:spcAft>
              <a:buNone/>
            </a:pPr>
            <a:r>
              <a:t/>
            </a:r>
            <a:endParaRPr>
              <a:solidFill>
                <a:schemeClr val="dk2"/>
              </a:solidFill>
            </a:endParaRPr>
          </a:p>
          <a:p>
            <a:pPr indent="0" lvl="0" marL="0">
              <a:spcBef>
                <a:spcPts val="1600"/>
              </a:spcBef>
              <a:spcAft>
                <a:spcPts val="0"/>
              </a:spcAft>
              <a:buNone/>
            </a:pPr>
            <a:r>
              <a:t/>
            </a:r>
            <a:endParaRPr>
              <a:solidFill>
                <a:schemeClr val="dk2"/>
              </a:solidFill>
            </a:endParaRPr>
          </a:p>
          <a:p>
            <a:pPr indent="0" lvl="0" marL="0">
              <a:spcBef>
                <a:spcPts val="1600"/>
              </a:spcBef>
              <a:spcAft>
                <a:spcPts val="1600"/>
              </a:spcAft>
              <a:buNone/>
            </a:pPr>
            <a:r>
              <a:t/>
            </a:r>
            <a:endParaRPr>
              <a:solidFill>
                <a:schemeClr val="dk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1" name="Shape 351"/>
        <p:cNvGrpSpPr/>
        <p:nvPr/>
      </p:nvGrpSpPr>
      <p:grpSpPr>
        <a:xfrm>
          <a:off x="0" y="0"/>
          <a:ext cx="0" cy="0"/>
          <a:chOff x="0" y="0"/>
          <a:chExt cx="0" cy="0"/>
        </a:xfrm>
      </p:grpSpPr>
      <p:sp>
        <p:nvSpPr>
          <p:cNvPr id="352" name="Shape 352"/>
          <p:cNvSpPr txBox="1"/>
          <p:nvPr>
            <p:ph type="title"/>
          </p:nvPr>
        </p:nvSpPr>
        <p:spPr>
          <a:xfrm>
            <a:off x="3244500" y="2302325"/>
            <a:ext cx="2655000" cy="8589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sz="3000">
                <a:solidFill>
                  <a:srgbClr val="000000"/>
                </a:solidFill>
              </a:rPr>
              <a:t>Menopause </a:t>
            </a:r>
            <a:endParaRPr sz="3000">
              <a:solidFill>
                <a:srgbClr val="000000"/>
              </a:solidFill>
            </a:endParaRPr>
          </a:p>
        </p:txBody>
      </p:sp>
      <p:sp>
        <p:nvSpPr>
          <p:cNvPr id="353" name="Shape 353"/>
          <p:cNvSpPr/>
          <p:nvPr/>
        </p:nvSpPr>
        <p:spPr>
          <a:xfrm>
            <a:off x="1431950" y="595675"/>
            <a:ext cx="1806600" cy="1477800"/>
          </a:xfrm>
          <a:prstGeom prst="ellips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lgn="ctr">
              <a:spcBef>
                <a:spcPts val="0"/>
              </a:spcBef>
              <a:spcAft>
                <a:spcPts val="0"/>
              </a:spcAft>
              <a:buNone/>
            </a:pPr>
            <a:r>
              <a:rPr lang="en"/>
              <a:t>Physical </a:t>
            </a:r>
            <a:endParaRPr/>
          </a:p>
        </p:txBody>
      </p:sp>
      <p:sp>
        <p:nvSpPr>
          <p:cNvPr id="354" name="Shape 354"/>
          <p:cNvSpPr/>
          <p:nvPr/>
        </p:nvSpPr>
        <p:spPr>
          <a:xfrm>
            <a:off x="1504150" y="2704025"/>
            <a:ext cx="1806600" cy="1477800"/>
          </a:xfrm>
          <a:prstGeom prst="ellips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Vasomotor </a:t>
            </a:r>
            <a:r>
              <a:rPr lang="en"/>
              <a:t> </a:t>
            </a:r>
            <a:endParaRPr/>
          </a:p>
        </p:txBody>
      </p:sp>
      <p:sp>
        <p:nvSpPr>
          <p:cNvPr id="355" name="Shape 355"/>
          <p:cNvSpPr/>
          <p:nvPr/>
        </p:nvSpPr>
        <p:spPr>
          <a:xfrm>
            <a:off x="5196300" y="2704025"/>
            <a:ext cx="1871700" cy="1477800"/>
          </a:xfrm>
          <a:prstGeom prst="ellips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Psychological </a:t>
            </a:r>
            <a:endParaRPr/>
          </a:p>
        </p:txBody>
      </p:sp>
      <p:sp>
        <p:nvSpPr>
          <p:cNvPr id="356" name="Shape 356"/>
          <p:cNvSpPr/>
          <p:nvPr/>
        </p:nvSpPr>
        <p:spPr>
          <a:xfrm>
            <a:off x="5338200" y="595675"/>
            <a:ext cx="1729800" cy="1477800"/>
          </a:xfrm>
          <a:prstGeom prst="ellips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Sexual </a:t>
            </a:r>
            <a:endParaRPr/>
          </a:p>
        </p:txBody>
      </p:sp>
      <p:pic>
        <p:nvPicPr>
          <p:cNvPr descr="Image result for warning sign no background" id="357" name="Shape 357"/>
          <p:cNvPicPr preferRelativeResize="0"/>
          <p:nvPr/>
        </p:nvPicPr>
        <p:blipFill>
          <a:blip r:embed="rId3">
            <a:alphaModFix/>
          </a:blip>
          <a:stretch>
            <a:fillRect/>
          </a:stretch>
        </p:blipFill>
        <p:spPr>
          <a:xfrm>
            <a:off x="3322138" y="659700"/>
            <a:ext cx="1932475" cy="16687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1" name="Shape 361"/>
        <p:cNvGrpSpPr/>
        <p:nvPr/>
      </p:nvGrpSpPr>
      <p:grpSpPr>
        <a:xfrm>
          <a:off x="0" y="0"/>
          <a:ext cx="0" cy="0"/>
          <a:chOff x="0" y="0"/>
          <a:chExt cx="0" cy="0"/>
        </a:xfrm>
      </p:grpSpPr>
      <p:pic>
        <p:nvPicPr>
          <p:cNvPr id="362" name="Shape 362"/>
          <p:cNvPicPr preferRelativeResize="0"/>
          <p:nvPr/>
        </p:nvPicPr>
        <p:blipFill>
          <a:blip r:embed="rId3">
            <a:alphaModFix/>
          </a:blip>
          <a:stretch>
            <a:fillRect/>
          </a:stretch>
        </p:blipFill>
        <p:spPr>
          <a:xfrm>
            <a:off x="2022104" y="0"/>
            <a:ext cx="5099783"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6" name="Shape 366"/>
        <p:cNvGrpSpPr/>
        <p:nvPr/>
      </p:nvGrpSpPr>
      <p:grpSpPr>
        <a:xfrm>
          <a:off x="0" y="0"/>
          <a:ext cx="0" cy="0"/>
          <a:chOff x="0" y="0"/>
          <a:chExt cx="0" cy="0"/>
        </a:xfrm>
      </p:grpSpPr>
      <p:sp>
        <p:nvSpPr>
          <p:cNvPr id="367" name="Shape 367"/>
          <p:cNvSpPr txBox="1"/>
          <p:nvPr>
            <p:ph type="title"/>
          </p:nvPr>
        </p:nvSpPr>
        <p:spPr>
          <a:xfrm>
            <a:off x="1724700" y="354900"/>
            <a:ext cx="6113100" cy="858900"/>
          </a:xfrm>
          <a:prstGeom prst="rect">
            <a:avLst/>
          </a:prstGeom>
        </p:spPr>
        <p:txBody>
          <a:bodyPr anchorCtr="0" anchor="ctr" bIns="91425" lIns="91425" spcFirstLastPara="1" rIns="91425" wrap="square" tIns="91425">
            <a:noAutofit/>
          </a:bodyPr>
          <a:lstStyle/>
          <a:p>
            <a:pPr indent="0" lvl="0" marL="0" algn="ctr">
              <a:spcBef>
                <a:spcPts val="0"/>
              </a:spcBef>
              <a:spcAft>
                <a:spcPts val="0"/>
              </a:spcAft>
              <a:buNone/>
            </a:pPr>
            <a:r>
              <a:rPr lang="en"/>
              <a:t>R</a:t>
            </a:r>
            <a:r>
              <a:rPr lang="en"/>
              <a:t>eporting of menopausal symptoms by women all over the</a:t>
            </a:r>
            <a:endParaRPr/>
          </a:p>
          <a:p>
            <a:pPr indent="0" lvl="0" marL="0" algn="ctr">
              <a:spcBef>
                <a:spcPts val="0"/>
              </a:spcBef>
              <a:spcAft>
                <a:spcPts val="0"/>
              </a:spcAft>
              <a:buNone/>
            </a:pPr>
            <a:r>
              <a:rPr lang="en"/>
              <a:t>world</a:t>
            </a:r>
            <a:endParaRPr/>
          </a:p>
          <a:p>
            <a:pPr indent="0" lvl="0" marL="0">
              <a:spcBef>
                <a:spcPts val="0"/>
              </a:spcBef>
              <a:spcAft>
                <a:spcPts val="0"/>
              </a:spcAft>
              <a:buNone/>
            </a:pPr>
            <a:r>
              <a:t/>
            </a:r>
            <a:endParaRPr/>
          </a:p>
        </p:txBody>
      </p:sp>
      <p:pic>
        <p:nvPicPr>
          <p:cNvPr descr="Related image" id="368" name="Shape 368"/>
          <p:cNvPicPr preferRelativeResize="0"/>
          <p:nvPr/>
        </p:nvPicPr>
        <p:blipFill>
          <a:blip r:embed="rId3">
            <a:alphaModFix/>
          </a:blip>
          <a:stretch>
            <a:fillRect/>
          </a:stretch>
        </p:blipFill>
        <p:spPr>
          <a:xfrm>
            <a:off x="1027275" y="978775"/>
            <a:ext cx="7398076" cy="41647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2" name="Shape 372"/>
        <p:cNvGrpSpPr/>
        <p:nvPr/>
      </p:nvGrpSpPr>
      <p:grpSpPr>
        <a:xfrm>
          <a:off x="0" y="0"/>
          <a:ext cx="0" cy="0"/>
          <a:chOff x="0" y="0"/>
          <a:chExt cx="0" cy="0"/>
        </a:xfrm>
      </p:grpSpPr>
      <p:pic>
        <p:nvPicPr>
          <p:cNvPr descr="Related image" id="373" name="Shape 373"/>
          <p:cNvPicPr preferRelativeResize="0"/>
          <p:nvPr/>
        </p:nvPicPr>
        <p:blipFill rotWithShape="1">
          <a:blip r:embed="rId3">
            <a:alphaModFix/>
          </a:blip>
          <a:srcRect b="20002" l="0" r="0" t="20002"/>
          <a:stretch/>
        </p:blipFill>
        <p:spPr>
          <a:xfrm>
            <a:off x="3047650" y="0"/>
            <a:ext cx="6096349" cy="5143500"/>
          </a:xfrm>
          <a:prstGeom prst="rect">
            <a:avLst/>
          </a:prstGeom>
          <a:noFill/>
          <a:ln>
            <a:noFill/>
          </a:ln>
        </p:spPr>
      </p:pic>
      <p:sp>
        <p:nvSpPr>
          <p:cNvPr id="374" name="Shape 374"/>
          <p:cNvSpPr txBox="1"/>
          <p:nvPr>
            <p:ph idx="1" type="body"/>
          </p:nvPr>
        </p:nvSpPr>
        <p:spPr>
          <a:xfrm>
            <a:off x="185350" y="632025"/>
            <a:ext cx="2683200" cy="37065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2400">
                <a:solidFill>
                  <a:schemeClr val="dk2"/>
                </a:solidFill>
              </a:rPr>
              <a:t>In Latin America, the most reported symptoms included hot flushes (68.9%), followed by sleeping disturbances (68.4%)</a:t>
            </a:r>
            <a:endParaRPr sz="2400">
              <a:solidFill>
                <a:schemeClr val="dk2"/>
              </a:solidFill>
            </a:endParaRPr>
          </a:p>
          <a:p>
            <a:pPr indent="0" lvl="0" marL="0">
              <a:spcBef>
                <a:spcPts val="1600"/>
              </a:spcBef>
              <a:spcAft>
                <a:spcPts val="1600"/>
              </a:spcAft>
              <a:buNone/>
            </a:pPr>
            <a:r>
              <a:t/>
            </a:r>
            <a:endParaRPr>
              <a:solidFill>
                <a:schemeClr val="dk2"/>
              </a:solidFill>
            </a:endParaRPr>
          </a:p>
        </p:txBody>
      </p:sp>
      <p:sp>
        <p:nvSpPr>
          <p:cNvPr id="375" name="Shape 375"/>
          <p:cNvSpPr/>
          <p:nvPr/>
        </p:nvSpPr>
        <p:spPr>
          <a:xfrm rot="5400000">
            <a:off x="-150" y="150"/>
            <a:ext cx="715200" cy="714900"/>
          </a:xfrm>
          <a:prstGeom prst="rtTriangle">
            <a:avLst/>
          </a:prstGeom>
          <a:solidFill>
            <a:srgbClr val="FFFFFF">
              <a:alpha val="43920"/>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