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4121" r:id="rId4"/>
  </p:sldMasterIdLst>
  <p:notesMasterIdLst>
    <p:notesMasterId r:id="rId63"/>
  </p:notesMasterIdLst>
  <p:sldIdLst>
    <p:sldId id="266" r:id="rId5"/>
    <p:sldId id="305" r:id="rId6"/>
    <p:sldId id="314" r:id="rId7"/>
    <p:sldId id="315" r:id="rId8"/>
    <p:sldId id="316" r:id="rId9"/>
    <p:sldId id="327" r:id="rId10"/>
    <p:sldId id="328" r:id="rId11"/>
    <p:sldId id="329" r:id="rId12"/>
    <p:sldId id="295" r:id="rId13"/>
    <p:sldId id="268" r:id="rId14"/>
    <p:sldId id="267" r:id="rId15"/>
    <p:sldId id="296" r:id="rId16"/>
    <p:sldId id="297" r:id="rId17"/>
    <p:sldId id="269" r:id="rId18"/>
    <p:sldId id="270" r:id="rId19"/>
    <p:sldId id="298" r:id="rId20"/>
    <p:sldId id="299" r:id="rId21"/>
    <p:sldId id="324" r:id="rId22"/>
    <p:sldId id="271" r:id="rId23"/>
    <p:sldId id="325" r:id="rId24"/>
    <p:sldId id="272" r:id="rId25"/>
    <p:sldId id="273" r:id="rId26"/>
    <p:sldId id="276" r:id="rId27"/>
    <p:sldId id="279" r:id="rId28"/>
    <p:sldId id="280" r:id="rId29"/>
    <p:sldId id="282" r:id="rId30"/>
    <p:sldId id="283" r:id="rId31"/>
    <p:sldId id="284" r:id="rId32"/>
    <p:sldId id="285" r:id="rId33"/>
    <p:sldId id="286" r:id="rId34"/>
    <p:sldId id="287" r:id="rId35"/>
    <p:sldId id="288" r:id="rId36"/>
    <p:sldId id="289" r:id="rId37"/>
    <p:sldId id="313" r:id="rId38"/>
    <p:sldId id="312" r:id="rId39"/>
    <p:sldId id="306" r:id="rId40"/>
    <p:sldId id="307" r:id="rId41"/>
    <p:sldId id="308" r:id="rId42"/>
    <p:sldId id="317" r:id="rId43"/>
    <p:sldId id="318" r:id="rId44"/>
    <p:sldId id="309" r:id="rId45"/>
    <p:sldId id="310" r:id="rId46"/>
    <p:sldId id="290" r:id="rId47"/>
    <p:sldId id="326" r:id="rId48"/>
    <p:sldId id="321" r:id="rId49"/>
    <p:sldId id="322" r:id="rId50"/>
    <p:sldId id="323" r:id="rId51"/>
    <p:sldId id="301" r:id="rId52"/>
    <p:sldId id="330" r:id="rId53"/>
    <p:sldId id="331" r:id="rId54"/>
    <p:sldId id="332" r:id="rId55"/>
    <p:sldId id="333" r:id="rId56"/>
    <p:sldId id="334" r:id="rId57"/>
    <p:sldId id="291" r:id="rId58"/>
    <p:sldId id="300" r:id="rId59"/>
    <p:sldId id="293" r:id="rId60"/>
    <p:sldId id="294" r:id="rId61"/>
    <p:sldId id="292" r:id="rId62"/>
  </p:sldIdLst>
  <p:sldSz cx="12192000" cy="6858000"/>
  <p:notesSz cx="6858000" cy="9144000"/>
  <p:embeddedFontLst>
    <p:embeddedFont>
      <p:font typeface="29LT Bukra Bold" panose="020B0604020202020204" charset="-78"/>
      <p:bold r:id="rId64"/>
    </p:embeddedFont>
    <p:embeddedFont>
      <p:font typeface="Calibri Light" panose="020F0302020204030204" pitchFamily="34" charset="0"/>
      <p:regular r:id="rId65"/>
      <p:italic r:id="rId66"/>
    </p:embeddedFont>
    <p:embeddedFont>
      <p:font typeface="Calibri" panose="020F0502020204030204" pitchFamily="34" charset="0"/>
      <p:regular r:id="rId67"/>
      <p:bold r:id="rId68"/>
      <p:italic r:id="rId69"/>
      <p:boldItalic r:id="rId70"/>
    </p:embeddedFont>
    <p:embeddedFont>
      <p:font typeface="29LT Bukra Regular" panose="020B0604020202020204" charset="-78"/>
      <p:regular r:id="rId71"/>
    </p:embeddedFont>
    <p:embeddedFont>
      <p:font typeface="Myriad عربي" panose="020B0604020202020204" charset="-78"/>
      <p:regular r:id="rId72"/>
    </p:embeddedFont>
    <p:embeddedFont>
      <p:font typeface="Rockwell" panose="02060603020205020403" pitchFamily="18" charset="0"/>
      <p:regular r:id="rId73"/>
      <p:bold r:id="rId74"/>
      <p:italic r:id="rId75"/>
      <p:boldItalic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69012ECD-51FC-41F1-AA8D-1B2483CD663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2252" autoAdjust="0"/>
  </p:normalViewPr>
  <p:slideViewPr>
    <p:cSldViewPr snapToGrid="0">
      <p:cViewPr>
        <p:scale>
          <a:sx n="88" d="100"/>
          <a:sy n="88" d="100"/>
        </p:scale>
        <p:origin x="-466" y="-173"/>
      </p:cViewPr>
      <p:guideLst>
        <p:guide orient="horz" pos="2160"/>
        <p:guide pos="3840"/>
      </p:guideLst>
    </p:cSldViewPr>
  </p:slideViewPr>
  <p:outlineViewPr>
    <p:cViewPr>
      <p:scale>
        <a:sx n="33" d="100"/>
        <a:sy n="33" d="100"/>
      </p:scale>
      <p:origin x="0" y="-232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2326D-A2F0-4093-98BE-D0ABF0B7E9EF}" type="datetimeFigureOut">
              <a:rPr lang="en-ZA" smtClean="0"/>
              <a:t>2018/11/23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BD131-499C-46F9-A30E-AFCC6C068DAF}" type="slidenum">
              <a:rPr lang="en-ZA" smtClean="0"/>
              <a:t>‹#›</a:t>
            </a:fld>
            <a:endParaRPr lang="en-ZA"/>
          </a:p>
        </p:txBody>
      </p:sp>
    </p:spTree>
    <p:extLst>
      <p:ext uri="{BB962C8B-B14F-4D97-AF65-F5344CB8AC3E}">
        <p14:creationId xmlns:p14="http://schemas.microsoft.com/office/powerpoint/2010/main" val="120085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13BD131-499C-46F9-A30E-AFCC6C068DAF}" type="slidenum">
              <a:rPr lang="en-ZA" smtClean="0"/>
              <a:t>1</a:t>
            </a:fld>
            <a:endParaRPr lang="en-ZA"/>
          </a:p>
        </p:txBody>
      </p:sp>
    </p:spTree>
    <p:extLst>
      <p:ext uri="{BB962C8B-B14F-4D97-AF65-F5344CB8AC3E}">
        <p14:creationId xmlns:p14="http://schemas.microsoft.com/office/powerpoint/2010/main" val="62547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Nicotine speeds up metabolism</a:t>
            </a:r>
          </a:p>
          <a:p>
            <a:r>
              <a:rPr lang="en-US" dirty="0" smtClean="0"/>
              <a:t>Reduce appetite</a:t>
            </a:r>
          </a:p>
          <a:p>
            <a:r>
              <a:rPr lang="en-US" dirty="0" smtClean="0"/>
              <a:t>Habit </a:t>
            </a:r>
            <a:r>
              <a:rPr lang="en-US" sz="1200" b="0" i="0" kern="1200" dirty="0" smtClean="0">
                <a:solidFill>
                  <a:schemeClr val="tx1"/>
                </a:solidFill>
                <a:effectLst/>
                <a:latin typeface="+mn-lt"/>
                <a:ea typeface="+mn-ea"/>
                <a:cs typeface="+mn-cs"/>
              </a:rPr>
              <a:t>you may crave high-calorie foods to replace cigarettes.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Childbirth:</a:t>
            </a:r>
            <a:r>
              <a:rPr lang="en-US" sz="1200" b="0" i="0" kern="1200" baseline="0" dirty="0" smtClean="0">
                <a:solidFill>
                  <a:schemeClr val="tx1"/>
                </a:solidFill>
                <a:effectLst/>
                <a:latin typeface="+mn-lt"/>
                <a:ea typeface="+mn-ea"/>
                <a:cs typeface="+mn-cs"/>
              </a:rPr>
              <a:t> low thyroid function, Stress, Dec sleeping hour </a:t>
            </a:r>
            <a:endParaRPr lang="en-US" dirty="0" smtClean="0"/>
          </a:p>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19</a:t>
            </a:fld>
            <a:endParaRPr lang="en-ZA"/>
          </a:p>
        </p:txBody>
      </p:sp>
    </p:spTree>
    <p:extLst>
      <p:ext uri="{BB962C8B-B14F-4D97-AF65-F5344CB8AC3E}">
        <p14:creationId xmlns:p14="http://schemas.microsoft.com/office/powerpoint/2010/main" val="3186498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29LT Bukra Regular" panose="000B0903020204020204" pitchFamily="34" charset="-78"/>
                <a:cs typeface="29LT Bukra Regular" panose="000B0903020204020204" pitchFamily="34" charset="-78"/>
              </a:rPr>
              <a:t>(SIGN guidelines)</a:t>
            </a:r>
            <a:endParaRPr lang="en-US" dirty="0" smtClean="0"/>
          </a:p>
          <a:p>
            <a:r>
              <a:rPr lang="en-US" dirty="0" smtClean="0"/>
              <a:t>Book</a:t>
            </a:r>
          </a:p>
          <a:p>
            <a:r>
              <a:rPr lang="en-US" dirty="0" smtClean="0"/>
              <a:t>Normal: F 2000  M 2500</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23</a:t>
            </a:fld>
            <a:endParaRPr lang="en-ZA"/>
          </a:p>
        </p:txBody>
      </p:sp>
    </p:spTree>
    <p:extLst>
      <p:ext uri="{BB962C8B-B14F-4D97-AF65-F5344CB8AC3E}">
        <p14:creationId xmlns:p14="http://schemas.microsoft.com/office/powerpoint/2010/main" val="430522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Low carb diet is better than low fat diet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29LT Bukra Regular" panose="000B0903020204020204" pitchFamily="34" charset="-78"/>
                <a:cs typeface="29LT Bukra Regular" panose="000B0903020204020204" pitchFamily="34" charset="-78"/>
              </a:rPr>
              <a:t>(SIGN guidelines)</a:t>
            </a:r>
            <a:endParaRPr lang="en-US" dirty="0" smtClean="0"/>
          </a:p>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25</a:t>
            </a:fld>
            <a:endParaRPr lang="en-ZA"/>
          </a:p>
        </p:txBody>
      </p:sp>
    </p:spTree>
    <p:extLst>
      <p:ext uri="{BB962C8B-B14F-4D97-AF65-F5344CB8AC3E}">
        <p14:creationId xmlns:p14="http://schemas.microsoft.com/office/powerpoint/2010/main" val="340296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29LT Bukra Regular" panose="000B0903020204020204" pitchFamily="34" charset="-78"/>
                <a:cs typeface="29LT Bukra Regular" panose="000B0903020204020204" pitchFamily="34" charset="-78"/>
              </a:rPr>
              <a:t>Scottish Intercollegiate Guidelines Network. Management of obesity: a national clinical guideline. Scottish Intercollegiate Guidelines Network; 2010</a:t>
            </a:r>
          </a:p>
          <a:p>
            <a:r>
              <a:rPr lang="en-US" sz="1200" dirty="0" smtClean="0">
                <a:latin typeface="29LT Bukra Regular" panose="000B0903020204020204" pitchFamily="34" charset="-78"/>
                <a:cs typeface="29LT Bukra Regular" panose="000B0903020204020204" pitchFamily="34" charset="-78"/>
              </a:rPr>
              <a:t>(SIGN guidelines)</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26</a:t>
            </a:fld>
            <a:endParaRPr lang="en-ZA"/>
          </a:p>
        </p:txBody>
      </p:sp>
    </p:spTree>
    <p:extLst>
      <p:ext uri="{BB962C8B-B14F-4D97-AF65-F5344CB8AC3E}">
        <p14:creationId xmlns:p14="http://schemas.microsoft.com/office/powerpoint/2010/main" val="2879765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Colon (40%), breast and prostate</a:t>
            </a:r>
          </a:p>
          <a:p>
            <a:r>
              <a:rPr lang="en-US" dirty="0" smtClean="0"/>
              <a:t>Arthritis (maintain range of motion)</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27</a:t>
            </a:fld>
            <a:endParaRPr lang="en-ZA"/>
          </a:p>
        </p:txBody>
      </p:sp>
    </p:spTree>
    <p:extLst>
      <p:ext uri="{BB962C8B-B14F-4D97-AF65-F5344CB8AC3E}">
        <p14:creationId xmlns:p14="http://schemas.microsoft.com/office/powerpoint/2010/main" val="25360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29LT Bukra Regular" panose="000B0903020204020204" pitchFamily="34" charset="-78"/>
                <a:cs typeface="29LT Bukra Regular" panose="000B0903020204020204" pitchFamily="34" charset="-78"/>
              </a:rPr>
              <a:t>Alfadda</a:t>
            </a:r>
            <a:r>
              <a:rPr lang="en-US" sz="1200" dirty="0" smtClean="0">
                <a:latin typeface="29LT Bukra Regular" panose="000B0903020204020204" pitchFamily="34" charset="-78"/>
                <a:cs typeface="29LT Bukra Regular" panose="000B0903020204020204" pitchFamily="34" charset="-78"/>
              </a:rPr>
              <a:t> AA, Al-</a:t>
            </a:r>
            <a:r>
              <a:rPr lang="en-US" sz="1200" dirty="0" err="1" smtClean="0">
                <a:latin typeface="29LT Bukra Regular" panose="000B0903020204020204" pitchFamily="34" charset="-78"/>
                <a:cs typeface="29LT Bukra Regular" panose="000B0903020204020204" pitchFamily="34" charset="-78"/>
              </a:rPr>
              <a:t>Dhwayan</a:t>
            </a:r>
            <a:r>
              <a:rPr lang="en-US" sz="1200" dirty="0" smtClean="0">
                <a:latin typeface="29LT Bukra Regular" panose="000B0903020204020204" pitchFamily="34" charset="-78"/>
                <a:cs typeface="29LT Bukra Regular" panose="000B0903020204020204" pitchFamily="34" charset="-78"/>
              </a:rPr>
              <a:t> MM, </a:t>
            </a:r>
            <a:r>
              <a:rPr lang="en-US" sz="1200" dirty="0" err="1" smtClean="0">
                <a:latin typeface="29LT Bukra Regular" panose="000B0903020204020204" pitchFamily="34" charset="-78"/>
                <a:cs typeface="29LT Bukra Regular" panose="000B0903020204020204" pitchFamily="34" charset="-78"/>
              </a:rPr>
              <a:t>Alharbi</a:t>
            </a:r>
            <a:r>
              <a:rPr lang="en-US" sz="1200" dirty="0" smtClean="0">
                <a:latin typeface="29LT Bukra Regular" panose="000B0903020204020204" pitchFamily="34" charset="-78"/>
                <a:cs typeface="29LT Bukra Regular" panose="000B0903020204020204" pitchFamily="34" charset="-78"/>
              </a:rPr>
              <a:t> AA, Al </a:t>
            </a:r>
            <a:r>
              <a:rPr lang="en-US" sz="1200" dirty="0" err="1" smtClean="0">
                <a:latin typeface="29LT Bukra Regular" panose="000B0903020204020204" pitchFamily="34" charset="-78"/>
                <a:cs typeface="29LT Bukra Regular" panose="000B0903020204020204" pitchFamily="34" charset="-78"/>
              </a:rPr>
              <a:t>Khudhair</a:t>
            </a:r>
            <a:r>
              <a:rPr lang="en-US" sz="1200" dirty="0" smtClean="0">
                <a:latin typeface="29LT Bukra Regular" panose="000B0903020204020204" pitchFamily="34" charset="-78"/>
                <a:cs typeface="29LT Bukra Regular" panose="000B0903020204020204" pitchFamily="34" charset="-78"/>
              </a:rPr>
              <a:t> BK, Al </a:t>
            </a:r>
            <a:r>
              <a:rPr lang="en-US" sz="1200" dirty="0" err="1" smtClean="0">
                <a:latin typeface="29LT Bukra Regular" panose="000B0903020204020204" pitchFamily="34" charset="-78"/>
                <a:cs typeface="29LT Bukra Regular" panose="000B0903020204020204" pitchFamily="34" charset="-78"/>
              </a:rPr>
              <a:t>Nozha</a:t>
            </a:r>
            <a:r>
              <a:rPr lang="en-US" sz="1200" dirty="0" smtClean="0">
                <a:latin typeface="29LT Bukra Regular" panose="000B0903020204020204" pitchFamily="34" charset="-78"/>
                <a:cs typeface="29LT Bukra Regular" panose="000B0903020204020204" pitchFamily="34" charset="-78"/>
              </a:rPr>
              <a:t> OM, Al-</a:t>
            </a:r>
            <a:r>
              <a:rPr lang="en-US" sz="1200" dirty="0" err="1" smtClean="0">
                <a:latin typeface="29LT Bukra Regular" panose="000B0903020204020204" pitchFamily="34" charset="-78"/>
                <a:cs typeface="29LT Bukra Regular" panose="000B0903020204020204" pitchFamily="34" charset="-78"/>
              </a:rPr>
              <a:t>Qahtani</a:t>
            </a:r>
            <a:r>
              <a:rPr lang="en-US" sz="1200" dirty="0" smtClean="0">
                <a:latin typeface="29LT Bukra Regular" panose="000B0903020204020204" pitchFamily="34" charset="-78"/>
                <a:cs typeface="29LT Bukra Regular" panose="000B0903020204020204" pitchFamily="34" charset="-78"/>
              </a:rPr>
              <a:t> NM, </a:t>
            </a:r>
            <a:r>
              <a:rPr lang="en-US" sz="1200" dirty="0" err="1" smtClean="0">
                <a:latin typeface="29LT Bukra Regular" panose="000B0903020204020204" pitchFamily="34" charset="-78"/>
                <a:cs typeface="29LT Bukra Regular" panose="000B0903020204020204" pitchFamily="34" charset="-78"/>
              </a:rPr>
              <a:t>Alzahrani</a:t>
            </a:r>
            <a:r>
              <a:rPr lang="en-US" sz="1200" dirty="0" smtClean="0">
                <a:latin typeface="29LT Bukra Regular" panose="000B0903020204020204" pitchFamily="34" charset="-78"/>
                <a:cs typeface="29LT Bukra Regular" panose="000B0903020204020204" pitchFamily="34" charset="-78"/>
              </a:rPr>
              <a:t> SH, </a:t>
            </a:r>
            <a:r>
              <a:rPr lang="en-US" sz="1200" dirty="0" err="1" smtClean="0">
                <a:latin typeface="29LT Bukra Regular" panose="000B0903020204020204" pitchFamily="34" charset="-78"/>
                <a:cs typeface="29LT Bukra Regular" panose="000B0903020204020204" pitchFamily="34" charset="-78"/>
              </a:rPr>
              <a:t>Bardisi</a:t>
            </a:r>
            <a:r>
              <a:rPr lang="en-US" sz="1200" dirty="0" smtClean="0">
                <a:latin typeface="29LT Bukra Regular" panose="000B0903020204020204" pitchFamily="34" charset="-78"/>
                <a:cs typeface="29LT Bukra Regular" panose="000B0903020204020204" pitchFamily="34" charset="-78"/>
              </a:rPr>
              <a:t> WM, </a:t>
            </a:r>
            <a:r>
              <a:rPr lang="en-US" sz="1200" dirty="0" err="1" smtClean="0">
                <a:latin typeface="29LT Bukra Regular" panose="000B0903020204020204" pitchFamily="34" charset="-78"/>
                <a:cs typeface="29LT Bukra Regular" panose="000B0903020204020204" pitchFamily="34" charset="-78"/>
              </a:rPr>
              <a:t>Sallam</a:t>
            </a:r>
            <a:r>
              <a:rPr lang="en-US" sz="1200" dirty="0" smtClean="0">
                <a:latin typeface="29LT Bukra Regular" panose="000B0903020204020204" pitchFamily="34" charset="-78"/>
                <a:cs typeface="29LT Bukra Regular" panose="000B0903020204020204" pitchFamily="34" charset="-78"/>
              </a:rPr>
              <a:t> RM, Riva JJ, </a:t>
            </a:r>
            <a:r>
              <a:rPr lang="en-US" sz="1200" dirty="0" err="1" smtClean="0">
                <a:latin typeface="29LT Bukra Regular" panose="000B0903020204020204" pitchFamily="34" charset="-78"/>
                <a:cs typeface="29LT Bukra Regular" panose="000B0903020204020204" pitchFamily="34" charset="-78"/>
              </a:rPr>
              <a:t>Brożek</a:t>
            </a:r>
            <a:r>
              <a:rPr lang="en-US" sz="1200" dirty="0" smtClean="0">
                <a:latin typeface="29LT Bukra Regular" panose="000B0903020204020204" pitchFamily="34" charset="-78"/>
                <a:cs typeface="29LT Bukra Regular" panose="000B0903020204020204" pitchFamily="34" charset="-78"/>
              </a:rPr>
              <a:t> JL. The Saudi clinical practice guideline for the management of overweight and obesity in adults. Saudi medical journal. 2016 Oct;37(10):1151.</a:t>
            </a:r>
          </a:p>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28</a:t>
            </a:fld>
            <a:endParaRPr lang="en-ZA"/>
          </a:p>
        </p:txBody>
      </p:sp>
    </p:spTree>
    <p:extLst>
      <p:ext uri="{BB962C8B-B14F-4D97-AF65-F5344CB8AC3E}">
        <p14:creationId xmlns:p14="http://schemas.microsoft.com/office/powerpoint/2010/main" val="64820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High-dose </a:t>
            </a:r>
            <a:r>
              <a:rPr lang="en-US" dirty="0" err="1" smtClean="0"/>
              <a:t>liraglutide</a:t>
            </a:r>
            <a:r>
              <a:rPr lang="en-US" baseline="0" dirty="0" smtClean="0"/>
              <a:t>, </a:t>
            </a:r>
            <a:r>
              <a:rPr lang="en-US" dirty="0" smtClean="0"/>
              <a:t>a </a:t>
            </a:r>
            <a:r>
              <a:rPr lang="en-US" sz="1200" b="0" i="0" kern="1200" dirty="0" smtClean="0">
                <a:solidFill>
                  <a:schemeClr val="tx1"/>
                </a:solidFill>
                <a:effectLst/>
                <a:latin typeface="+mn-lt"/>
                <a:ea typeface="+mn-ea"/>
                <a:cs typeface="+mn-cs"/>
              </a:rPr>
              <a:t>glucagon-like peptide-1 receptor agonist</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29LT Bukra Regular" panose="000B0903020204020204" pitchFamily="34" charset="-78"/>
                <a:cs typeface="29LT Bukra Regular" panose="000B0903020204020204" pitchFamily="34" charset="-78"/>
              </a:rPr>
              <a:t>Frantzides</a:t>
            </a:r>
            <a:r>
              <a:rPr lang="en-US" sz="1200" dirty="0" smtClean="0">
                <a:latin typeface="29LT Bukra Regular" panose="000B0903020204020204" pitchFamily="34" charset="-78"/>
                <a:cs typeface="29LT Bukra Regular" panose="000B0903020204020204" pitchFamily="34" charset="-78"/>
              </a:rPr>
              <a:t> C, </a:t>
            </a:r>
            <a:r>
              <a:rPr lang="en-US" sz="1200" dirty="0" err="1" smtClean="0">
                <a:latin typeface="29LT Bukra Regular" panose="000B0903020204020204" pitchFamily="34" charset="-78"/>
                <a:cs typeface="29LT Bukra Regular" panose="000B0903020204020204" pitchFamily="34" charset="-78"/>
              </a:rPr>
              <a:t>Luu</a:t>
            </a:r>
            <a:r>
              <a:rPr lang="en-US" sz="1200" dirty="0" smtClean="0">
                <a:latin typeface="29LT Bukra Regular" panose="000B0903020204020204" pitchFamily="34" charset="-78"/>
                <a:cs typeface="29LT Bukra Regular" panose="000B0903020204020204" pitchFamily="34" charset="-78"/>
              </a:rPr>
              <a:t> M. Obesity in Adults [Internet]. London: BMJ Publishing Group Ltd. 2015 [cited 2015 Jun 9]. Available from: Best Practice</a:t>
            </a:r>
          </a:p>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31</a:t>
            </a:fld>
            <a:endParaRPr lang="en-ZA"/>
          </a:p>
        </p:txBody>
      </p:sp>
    </p:spTree>
    <p:extLst>
      <p:ext uri="{BB962C8B-B14F-4D97-AF65-F5344CB8AC3E}">
        <p14:creationId xmlns:p14="http://schemas.microsoft.com/office/powerpoint/2010/main" val="4183073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through changes to the stomach, small intestine, or a hybrid of both. </a:t>
            </a:r>
          </a:p>
          <a:p>
            <a:r>
              <a:rPr lang="en-US" sz="1200" b="0" i="0" kern="1200" dirty="0" smtClean="0">
                <a:solidFill>
                  <a:schemeClr val="tx1"/>
                </a:solidFill>
                <a:effectLst/>
                <a:latin typeface="+mn-lt"/>
                <a:ea typeface="+mn-ea"/>
                <a:cs typeface="+mn-cs"/>
              </a:rPr>
              <a:t>They can be broadly categorized into restrictive operations, </a:t>
            </a:r>
            <a:r>
              <a:rPr lang="en-US" sz="1200" b="0" i="0" kern="1200" dirty="0" err="1" smtClean="0">
                <a:solidFill>
                  <a:schemeClr val="tx1"/>
                </a:solidFill>
                <a:effectLst/>
                <a:latin typeface="+mn-lt"/>
                <a:ea typeface="+mn-ea"/>
                <a:cs typeface="+mn-cs"/>
              </a:rPr>
              <a:t>malabsorptive</a:t>
            </a:r>
            <a:r>
              <a:rPr lang="en-US" sz="1200" b="0" i="0" kern="1200" dirty="0" smtClean="0">
                <a:solidFill>
                  <a:schemeClr val="tx1"/>
                </a:solidFill>
                <a:effectLst/>
                <a:latin typeface="+mn-lt"/>
                <a:ea typeface="+mn-ea"/>
                <a:cs typeface="+mn-cs"/>
              </a:rPr>
              <a:t> operations, and combination operations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Al </a:t>
            </a:r>
            <a:r>
              <a:rPr lang="en-US" sz="1200" b="0" i="0" kern="1200" dirty="0" err="1" smtClean="0">
                <a:solidFill>
                  <a:schemeClr val="tx1"/>
                </a:solidFill>
                <a:effectLst/>
                <a:latin typeface="+mn-lt"/>
                <a:ea typeface="+mn-ea"/>
                <a:cs typeface="+mn-cs"/>
              </a:rPr>
              <a:t>Kadi</a:t>
            </a:r>
            <a:r>
              <a:rPr lang="en-US" sz="1200" b="0" i="0" kern="1200" dirty="0" smtClean="0">
                <a:solidFill>
                  <a:schemeClr val="tx1"/>
                </a:solidFill>
                <a:effectLst/>
                <a:latin typeface="+mn-lt"/>
                <a:ea typeface="+mn-ea"/>
                <a:cs typeface="+mn-cs"/>
              </a:rPr>
              <a:t>, A., Siddiqui, Z. R., Malik, A. M., &amp; Al </a:t>
            </a:r>
            <a:r>
              <a:rPr lang="en-US" sz="1200" b="0" i="0" kern="1200" dirty="0" err="1" smtClean="0">
                <a:solidFill>
                  <a:schemeClr val="tx1"/>
                </a:solidFill>
                <a:effectLst/>
                <a:latin typeface="+mn-lt"/>
                <a:ea typeface="+mn-ea"/>
                <a:cs typeface="+mn-cs"/>
              </a:rPr>
              <a:t>Naami</a:t>
            </a:r>
            <a:r>
              <a:rPr lang="en-US" sz="1200" b="0" i="0" kern="1200" dirty="0" smtClean="0">
                <a:solidFill>
                  <a:schemeClr val="tx1"/>
                </a:solidFill>
                <a:effectLst/>
                <a:latin typeface="+mn-lt"/>
                <a:ea typeface="+mn-ea"/>
                <a:cs typeface="+mn-cs"/>
              </a:rPr>
              <a:t>, M. (2017). Comparison of the efficacy of standard bariatric surgical procedures on Saudi population using the bariatric analysis and reporting outcome system. </a:t>
            </a:r>
            <a:r>
              <a:rPr lang="en-US" sz="1200" b="0" i="1" kern="1200" dirty="0" smtClean="0">
                <a:solidFill>
                  <a:schemeClr val="tx1"/>
                </a:solidFill>
                <a:effectLst/>
                <a:latin typeface="+mn-lt"/>
                <a:ea typeface="+mn-ea"/>
                <a:cs typeface="+mn-cs"/>
              </a:rPr>
              <a:t>Saudi medical journal</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38</a:t>
            </a:r>
            <a:r>
              <a:rPr lang="en-US" sz="1200" b="0" i="0" kern="1200" dirty="0" smtClean="0">
                <a:solidFill>
                  <a:schemeClr val="tx1"/>
                </a:solidFill>
                <a:effectLst/>
                <a:latin typeface="+mn-lt"/>
                <a:ea typeface="+mn-ea"/>
                <a:cs typeface="+mn-cs"/>
              </a:rPr>
              <a:t>(3), 251-256.</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33</a:t>
            </a:fld>
            <a:endParaRPr lang="en-ZA"/>
          </a:p>
        </p:txBody>
      </p:sp>
    </p:spTree>
    <p:extLst>
      <p:ext uri="{BB962C8B-B14F-4D97-AF65-F5344CB8AC3E}">
        <p14:creationId xmlns:p14="http://schemas.microsoft.com/office/powerpoint/2010/main" val="3275319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Soft</a:t>
            </a:r>
            <a:r>
              <a:rPr lang="en-US" baseline="0" dirty="0" smtClean="0"/>
              <a:t> proteins: </a:t>
            </a:r>
            <a:r>
              <a:rPr lang="en-US" dirty="0" smtClean="0"/>
              <a:t>Mashed potatoes,</a:t>
            </a:r>
            <a:r>
              <a:rPr lang="en-US" baseline="0" dirty="0" smtClean="0"/>
              <a:t> Hummus, tomato soup, </a:t>
            </a:r>
            <a:r>
              <a:rPr lang="en-US" baseline="0" dirty="0" err="1" smtClean="0"/>
              <a:t>Youghurt</a:t>
            </a:r>
            <a:r>
              <a:rPr lang="en-US" baseline="0" dirty="0" smtClean="0"/>
              <a:t> </a:t>
            </a:r>
            <a:endParaRPr lang="en-US" dirty="0" smtClean="0"/>
          </a:p>
          <a:p>
            <a:endParaRPr lang="en-US" dirty="0" smtClean="0"/>
          </a:p>
          <a:p>
            <a:r>
              <a:rPr lang="en-US" dirty="0" smtClean="0"/>
              <a:t>Discharge:</a:t>
            </a:r>
            <a:r>
              <a:rPr lang="en-US" baseline="0" dirty="0" smtClean="0"/>
              <a:t> 4-6 days</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36</a:t>
            </a:fld>
            <a:endParaRPr lang="en-ZA"/>
          </a:p>
        </p:txBody>
      </p:sp>
    </p:spTree>
    <p:extLst>
      <p:ext uri="{BB962C8B-B14F-4D97-AF65-F5344CB8AC3E}">
        <p14:creationId xmlns:p14="http://schemas.microsoft.com/office/powerpoint/2010/main" val="1703800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37</a:t>
            </a:fld>
            <a:endParaRPr lang="en-ZA"/>
          </a:p>
        </p:txBody>
      </p:sp>
    </p:spTree>
    <p:extLst>
      <p:ext uri="{BB962C8B-B14F-4D97-AF65-F5344CB8AC3E}">
        <p14:creationId xmlns:p14="http://schemas.microsoft.com/office/powerpoint/2010/main" val="410379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a:t>
            </a:fld>
            <a:endParaRPr lang="en-ZA"/>
          </a:p>
        </p:txBody>
      </p:sp>
    </p:spTree>
    <p:extLst>
      <p:ext uri="{BB962C8B-B14F-4D97-AF65-F5344CB8AC3E}">
        <p14:creationId xmlns:p14="http://schemas.microsoft.com/office/powerpoint/2010/main" val="1649177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Chew your food adequately</a:t>
            </a:r>
          </a:p>
          <a:p>
            <a:r>
              <a:rPr lang="en-US" sz="1200" b="0" i="0" kern="1200" dirty="0" smtClean="0">
                <a:solidFill>
                  <a:schemeClr val="tx1"/>
                </a:solidFill>
                <a:effectLst/>
                <a:latin typeface="+mn-lt"/>
                <a:ea typeface="+mn-ea"/>
                <a:cs typeface="+mn-cs"/>
              </a:rPr>
              <a:t>Wait about 30 minutes after a meal to drink anything and avoid drinking 30 minutes before a meal.</a:t>
            </a:r>
          </a:p>
          <a:p>
            <a:r>
              <a:rPr lang="en-US" dirty="0" smtClean="0"/>
              <a:t/>
            </a:r>
            <a:br>
              <a:rPr lang="en-US" dirty="0" smtClean="0"/>
            </a:br>
            <a:r>
              <a:rPr lang="en-US" sz="1200" b="1" i="0" kern="1200" dirty="0" smtClean="0">
                <a:solidFill>
                  <a:schemeClr val="tx1"/>
                </a:solidFill>
                <a:effectLst/>
                <a:latin typeface="+mn-lt"/>
                <a:ea typeface="+mn-ea"/>
                <a:cs typeface="+mn-cs"/>
              </a:rPr>
              <a:t>Dumping syndrome.</a:t>
            </a:r>
            <a:r>
              <a:rPr lang="en-US" sz="1200" b="0" i="0" kern="1200" dirty="0" smtClean="0">
                <a:solidFill>
                  <a:schemeClr val="tx1"/>
                </a:solidFill>
                <a:effectLst/>
                <a:latin typeface="+mn-lt"/>
                <a:ea typeface="+mn-ea"/>
                <a:cs typeface="+mn-cs"/>
              </a:rPr>
              <a:t> If too much food enters your small intestine quickly, you are likely to experience nausea, vomiting, dizziness, sweating and diarrhea. Eating too much or too fast, eating foods high in fat or sugar, and not chewing your food adequately can all cause nausea or vomiting after meals</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38</a:t>
            </a:fld>
            <a:endParaRPr lang="en-ZA"/>
          </a:p>
        </p:txBody>
      </p:sp>
    </p:spTree>
    <p:extLst>
      <p:ext uri="{BB962C8B-B14F-4D97-AF65-F5344CB8AC3E}">
        <p14:creationId xmlns:p14="http://schemas.microsoft.com/office/powerpoint/2010/main" val="3011637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https://www.mayoclinic.org/tests-procedures/gastric-bypass-surgery/in-depth/gastric-bypass-diet/art-20048472</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39</a:t>
            </a:fld>
            <a:endParaRPr lang="en-ZA"/>
          </a:p>
        </p:txBody>
      </p:sp>
    </p:spTree>
    <p:extLst>
      <p:ext uri="{BB962C8B-B14F-4D97-AF65-F5344CB8AC3E}">
        <p14:creationId xmlns:p14="http://schemas.microsoft.com/office/powerpoint/2010/main" val="2136328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41</a:t>
            </a:fld>
            <a:endParaRPr lang="en-ZA"/>
          </a:p>
        </p:txBody>
      </p:sp>
    </p:spTree>
    <p:extLst>
      <p:ext uri="{BB962C8B-B14F-4D97-AF65-F5344CB8AC3E}">
        <p14:creationId xmlns:p14="http://schemas.microsoft.com/office/powerpoint/2010/main" val="248561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err="1" smtClean="0">
                <a:latin typeface="29LT Bukra Regular" panose="000B0903020204020204" pitchFamily="34" charset="-78"/>
                <a:cs typeface="29LT Bukra Regular" panose="000B0903020204020204" pitchFamily="34" charset="-78"/>
              </a:rPr>
              <a:t>Elrazek</a:t>
            </a:r>
            <a:r>
              <a:rPr lang="en-GB" sz="1200" dirty="0" smtClean="0">
                <a:latin typeface="29LT Bukra Regular" panose="000B0903020204020204" pitchFamily="34" charset="-78"/>
                <a:cs typeface="29LT Bukra Regular" panose="000B0903020204020204" pitchFamily="34" charset="-78"/>
              </a:rPr>
              <a:t>, A. E., </a:t>
            </a:r>
            <a:r>
              <a:rPr lang="en-GB" sz="1200" dirty="0" err="1" smtClean="0">
                <a:latin typeface="29LT Bukra Regular" panose="000B0903020204020204" pitchFamily="34" charset="-78"/>
                <a:cs typeface="29LT Bukra Regular" panose="000B0903020204020204" pitchFamily="34" charset="-78"/>
              </a:rPr>
              <a:t>Elbanna</a:t>
            </a:r>
            <a:r>
              <a:rPr lang="en-GB" sz="1200" dirty="0" smtClean="0">
                <a:latin typeface="29LT Bukra Regular" panose="000B0903020204020204" pitchFamily="34" charset="-78"/>
                <a:cs typeface="29LT Bukra Regular" panose="000B0903020204020204" pitchFamily="34" charset="-78"/>
              </a:rPr>
              <a:t>, A. E., &amp; </a:t>
            </a:r>
            <a:r>
              <a:rPr lang="en-GB" sz="1200" dirty="0" err="1" smtClean="0">
                <a:latin typeface="29LT Bukra Regular" panose="000B0903020204020204" pitchFamily="34" charset="-78"/>
                <a:cs typeface="29LT Bukra Regular" panose="000B0903020204020204" pitchFamily="34" charset="-78"/>
              </a:rPr>
              <a:t>Bilasy</a:t>
            </a:r>
            <a:r>
              <a:rPr lang="en-GB" sz="1200" dirty="0" smtClean="0">
                <a:latin typeface="29LT Bukra Regular" panose="000B0903020204020204" pitchFamily="34" charset="-78"/>
                <a:cs typeface="29LT Bukra Regular" panose="000B0903020204020204" pitchFamily="34" charset="-78"/>
              </a:rPr>
              <a:t>, S. E. (2014). Medical management of patients after bariatric surgery: Principles and guidelines. World journal of gastrointestinal surgery, 6(11), 220-8.</a:t>
            </a:r>
          </a:p>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42</a:t>
            </a:fld>
            <a:endParaRPr lang="en-ZA"/>
          </a:p>
        </p:txBody>
      </p:sp>
    </p:spTree>
    <p:extLst>
      <p:ext uri="{BB962C8B-B14F-4D97-AF65-F5344CB8AC3E}">
        <p14:creationId xmlns:p14="http://schemas.microsoft.com/office/powerpoint/2010/main" val="3469432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49</a:t>
            </a:fld>
            <a:endParaRPr lang="en-ZA"/>
          </a:p>
        </p:txBody>
      </p:sp>
    </p:spTree>
    <p:extLst>
      <p:ext uri="{BB962C8B-B14F-4D97-AF65-F5344CB8AC3E}">
        <p14:creationId xmlns:p14="http://schemas.microsoft.com/office/powerpoint/2010/main" val="2017803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50</a:t>
            </a:fld>
            <a:endParaRPr lang="en-ZA"/>
          </a:p>
        </p:txBody>
      </p:sp>
    </p:spTree>
    <p:extLst>
      <p:ext uri="{BB962C8B-B14F-4D97-AF65-F5344CB8AC3E}">
        <p14:creationId xmlns:p14="http://schemas.microsoft.com/office/powerpoint/2010/main" val="240510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51</a:t>
            </a:fld>
            <a:endParaRPr lang="en-ZA"/>
          </a:p>
        </p:txBody>
      </p:sp>
    </p:spTree>
    <p:extLst>
      <p:ext uri="{BB962C8B-B14F-4D97-AF65-F5344CB8AC3E}">
        <p14:creationId xmlns:p14="http://schemas.microsoft.com/office/powerpoint/2010/main" val="1017109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52</a:t>
            </a:fld>
            <a:endParaRPr lang="en-ZA"/>
          </a:p>
        </p:txBody>
      </p:sp>
    </p:spTree>
    <p:extLst>
      <p:ext uri="{BB962C8B-B14F-4D97-AF65-F5344CB8AC3E}">
        <p14:creationId xmlns:p14="http://schemas.microsoft.com/office/powerpoint/2010/main" val="257566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53</a:t>
            </a:fld>
            <a:endParaRPr lang="en-ZA"/>
          </a:p>
        </p:txBody>
      </p:sp>
    </p:spTree>
    <p:extLst>
      <p:ext uri="{BB962C8B-B14F-4D97-AF65-F5344CB8AC3E}">
        <p14:creationId xmlns:p14="http://schemas.microsoft.com/office/powerpoint/2010/main" val="25940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4</a:t>
            </a:fld>
            <a:endParaRPr lang="en-ZA"/>
          </a:p>
        </p:txBody>
      </p:sp>
    </p:spTree>
    <p:extLst>
      <p:ext uri="{BB962C8B-B14F-4D97-AF65-F5344CB8AC3E}">
        <p14:creationId xmlns:p14="http://schemas.microsoft.com/office/powerpoint/2010/main" val="2711565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5</a:t>
            </a:fld>
            <a:endParaRPr lang="en-ZA"/>
          </a:p>
        </p:txBody>
      </p:sp>
    </p:spTree>
    <p:extLst>
      <p:ext uri="{BB962C8B-B14F-4D97-AF65-F5344CB8AC3E}">
        <p14:creationId xmlns:p14="http://schemas.microsoft.com/office/powerpoint/2010/main" val="2711565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6</a:t>
            </a:fld>
            <a:endParaRPr lang="en-ZA"/>
          </a:p>
        </p:txBody>
      </p:sp>
    </p:spTree>
    <p:extLst>
      <p:ext uri="{BB962C8B-B14F-4D97-AF65-F5344CB8AC3E}">
        <p14:creationId xmlns:p14="http://schemas.microsoft.com/office/powerpoint/2010/main" val="3864158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7</a:t>
            </a:fld>
            <a:endParaRPr lang="en-ZA"/>
          </a:p>
        </p:txBody>
      </p:sp>
    </p:spTree>
    <p:extLst>
      <p:ext uri="{BB962C8B-B14F-4D97-AF65-F5344CB8AC3E}">
        <p14:creationId xmlns:p14="http://schemas.microsoft.com/office/powerpoint/2010/main" val="80914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
            </a: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8</a:t>
            </a:fld>
            <a:endParaRPr lang="en-ZA"/>
          </a:p>
        </p:txBody>
      </p:sp>
    </p:spTree>
    <p:extLst>
      <p:ext uri="{BB962C8B-B14F-4D97-AF65-F5344CB8AC3E}">
        <p14:creationId xmlns:p14="http://schemas.microsoft.com/office/powerpoint/2010/main" val="86011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endParaRPr lang="en-ZA" dirty="0"/>
          </a:p>
        </p:txBody>
      </p:sp>
      <p:sp>
        <p:nvSpPr>
          <p:cNvPr id="4" name="Slide Number Placeholder 3"/>
          <p:cNvSpPr>
            <a:spLocks noGrp="1"/>
          </p:cNvSpPr>
          <p:nvPr>
            <p:ph type="sldNum" sz="quarter" idx="10"/>
          </p:nvPr>
        </p:nvSpPr>
        <p:spPr/>
        <p:txBody>
          <a:bodyPr/>
          <a:lstStyle/>
          <a:p>
            <a:fld id="{213BD131-499C-46F9-A30E-AFCC6C068DAF}" type="slidenum">
              <a:rPr lang="en-ZA" smtClean="0"/>
              <a:t>10</a:t>
            </a:fld>
            <a:endParaRPr lang="en-ZA"/>
          </a:p>
        </p:txBody>
      </p:sp>
    </p:spTree>
    <p:extLst>
      <p:ext uri="{BB962C8B-B14F-4D97-AF65-F5344CB8AC3E}">
        <p14:creationId xmlns:p14="http://schemas.microsoft.com/office/powerpoint/2010/main" val="2383329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ZA" smtClean="0"/>
              <a:t>15</a:t>
            </a:fld>
            <a:endParaRPr lang="en-ZA"/>
          </a:p>
        </p:txBody>
      </p:sp>
    </p:spTree>
    <p:extLst>
      <p:ext uri="{BB962C8B-B14F-4D97-AF65-F5344CB8AC3E}">
        <p14:creationId xmlns:p14="http://schemas.microsoft.com/office/powerpoint/2010/main" val="388505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Freeform 5">
            <a:extLst>
              <a:ext uri="{FF2B5EF4-FFF2-40B4-BE49-F238E27FC236}">
                <a16:creationId xmlns="" xmlns:a16="http://schemas.microsoft.com/office/drawing/2014/main" id="{CACE694D-BAD8-4C0D-AFE9-67ABD7124C9E}"/>
              </a:ext>
            </a:extLst>
          </p:cNvPr>
          <p:cNvSpPr>
            <a:spLocks/>
          </p:cNvSpPr>
          <p:nvPr userDrawn="1"/>
        </p:nvSpPr>
        <p:spPr bwMode="auto">
          <a:xfrm>
            <a:off x="1194325" y="1536901"/>
            <a:ext cx="6831013" cy="4641850"/>
          </a:xfrm>
          <a:custGeom>
            <a:avLst/>
            <a:gdLst>
              <a:gd name="T0" fmla="*/ 22 w 4303"/>
              <a:gd name="T1" fmla="*/ 1534 h 2924"/>
              <a:gd name="T2" fmla="*/ 0 w 4303"/>
              <a:gd name="T3" fmla="*/ 1356 h 2924"/>
              <a:gd name="T4" fmla="*/ 6 w 4303"/>
              <a:gd name="T5" fmla="*/ 1189 h 2924"/>
              <a:gd name="T6" fmla="*/ 39 w 4303"/>
              <a:gd name="T7" fmla="*/ 1028 h 2924"/>
              <a:gd name="T8" fmla="*/ 122 w 4303"/>
              <a:gd name="T9" fmla="*/ 811 h 2924"/>
              <a:gd name="T10" fmla="*/ 306 w 4303"/>
              <a:gd name="T11" fmla="*/ 550 h 2924"/>
              <a:gd name="T12" fmla="*/ 551 w 4303"/>
              <a:gd name="T13" fmla="*/ 339 h 2924"/>
              <a:gd name="T14" fmla="*/ 852 w 4303"/>
              <a:gd name="T15" fmla="*/ 172 h 2924"/>
              <a:gd name="T16" fmla="*/ 1197 w 4303"/>
              <a:gd name="T17" fmla="*/ 61 h 2924"/>
              <a:gd name="T18" fmla="*/ 1564 w 4303"/>
              <a:gd name="T19" fmla="*/ 5 h 2924"/>
              <a:gd name="T20" fmla="*/ 1954 w 4303"/>
              <a:gd name="T21" fmla="*/ 5 h 2924"/>
              <a:gd name="T22" fmla="*/ 2366 w 4303"/>
              <a:gd name="T23" fmla="*/ 61 h 2924"/>
              <a:gd name="T24" fmla="*/ 2783 w 4303"/>
              <a:gd name="T25" fmla="*/ 172 h 2924"/>
              <a:gd name="T26" fmla="*/ 3190 w 4303"/>
              <a:gd name="T27" fmla="*/ 333 h 2924"/>
              <a:gd name="T28" fmla="*/ 3563 w 4303"/>
              <a:gd name="T29" fmla="*/ 539 h 2924"/>
              <a:gd name="T30" fmla="*/ 3880 w 4303"/>
              <a:gd name="T31" fmla="*/ 800 h 2924"/>
              <a:gd name="T32" fmla="*/ 4069 w 4303"/>
              <a:gd name="T33" fmla="*/ 1023 h 2924"/>
              <a:gd name="T34" fmla="*/ 4169 w 4303"/>
              <a:gd name="T35" fmla="*/ 1184 h 2924"/>
              <a:gd name="T36" fmla="*/ 4242 w 4303"/>
              <a:gd name="T37" fmla="*/ 1362 h 2924"/>
              <a:gd name="T38" fmla="*/ 4292 w 4303"/>
              <a:gd name="T39" fmla="*/ 1545 h 2924"/>
              <a:gd name="T40" fmla="*/ 4297 w 4303"/>
              <a:gd name="T41" fmla="*/ 1740 h 2924"/>
              <a:gd name="T42" fmla="*/ 4270 w 4303"/>
              <a:gd name="T43" fmla="*/ 1918 h 2924"/>
              <a:gd name="T44" fmla="*/ 4208 w 4303"/>
              <a:gd name="T45" fmla="*/ 2084 h 2924"/>
              <a:gd name="T46" fmla="*/ 4125 w 4303"/>
              <a:gd name="T47" fmla="*/ 2229 h 2924"/>
              <a:gd name="T48" fmla="*/ 3958 w 4303"/>
              <a:gd name="T49" fmla="*/ 2413 h 2924"/>
              <a:gd name="T50" fmla="*/ 3668 w 4303"/>
              <a:gd name="T51" fmla="*/ 2607 h 2924"/>
              <a:gd name="T52" fmla="*/ 3334 w 4303"/>
              <a:gd name="T53" fmla="*/ 2746 h 2924"/>
              <a:gd name="T54" fmla="*/ 2978 w 4303"/>
              <a:gd name="T55" fmla="*/ 2841 h 2924"/>
              <a:gd name="T56" fmla="*/ 2622 w 4303"/>
              <a:gd name="T57" fmla="*/ 2896 h 2924"/>
              <a:gd name="T58" fmla="*/ 2305 w 4303"/>
              <a:gd name="T59" fmla="*/ 2918 h 2924"/>
              <a:gd name="T60" fmla="*/ 2026 w 4303"/>
              <a:gd name="T61" fmla="*/ 2918 h 2924"/>
              <a:gd name="T62" fmla="*/ 1726 w 4303"/>
              <a:gd name="T63" fmla="*/ 2885 h 2924"/>
              <a:gd name="T64" fmla="*/ 1408 w 4303"/>
              <a:gd name="T65" fmla="*/ 2818 h 2924"/>
              <a:gd name="T66" fmla="*/ 1085 w 4303"/>
              <a:gd name="T67" fmla="*/ 2707 h 2924"/>
              <a:gd name="T68" fmla="*/ 779 w 4303"/>
              <a:gd name="T69" fmla="*/ 2557 h 2924"/>
              <a:gd name="T70" fmla="*/ 501 w 4303"/>
              <a:gd name="T71" fmla="*/ 2357 h 2924"/>
              <a:gd name="T72" fmla="*/ 267 w 4303"/>
              <a:gd name="T73" fmla="*/ 2107 h 2924"/>
              <a:gd name="T74" fmla="*/ 100 w 4303"/>
              <a:gd name="T75" fmla="*/ 1801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03" h="2924">
                <a:moveTo>
                  <a:pt x="45" y="1623"/>
                </a:moveTo>
                <a:lnTo>
                  <a:pt x="22" y="1534"/>
                </a:lnTo>
                <a:lnTo>
                  <a:pt x="11" y="1445"/>
                </a:lnTo>
                <a:lnTo>
                  <a:pt x="0" y="1356"/>
                </a:lnTo>
                <a:lnTo>
                  <a:pt x="0" y="1273"/>
                </a:lnTo>
                <a:lnTo>
                  <a:pt x="6" y="1189"/>
                </a:lnTo>
                <a:lnTo>
                  <a:pt x="22" y="1106"/>
                </a:lnTo>
                <a:lnTo>
                  <a:pt x="39" y="1028"/>
                </a:lnTo>
                <a:lnTo>
                  <a:pt x="61" y="956"/>
                </a:lnTo>
                <a:lnTo>
                  <a:pt x="122" y="811"/>
                </a:lnTo>
                <a:lnTo>
                  <a:pt x="206" y="678"/>
                </a:lnTo>
                <a:lnTo>
                  <a:pt x="306" y="550"/>
                </a:lnTo>
                <a:lnTo>
                  <a:pt x="423" y="439"/>
                </a:lnTo>
                <a:lnTo>
                  <a:pt x="551" y="339"/>
                </a:lnTo>
                <a:lnTo>
                  <a:pt x="696" y="250"/>
                </a:lnTo>
                <a:lnTo>
                  <a:pt x="852" y="172"/>
                </a:lnTo>
                <a:lnTo>
                  <a:pt x="1019" y="111"/>
                </a:lnTo>
                <a:lnTo>
                  <a:pt x="1197" y="61"/>
                </a:lnTo>
                <a:lnTo>
                  <a:pt x="1375" y="22"/>
                </a:lnTo>
                <a:lnTo>
                  <a:pt x="1564" y="5"/>
                </a:lnTo>
                <a:lnTo>
                  <a:pt x="1753" y="0"/>
                </a:lnTo>
                <a:lnTo>
                  <a:pt x="1954" y="5"/>
                </a:lnTo>
                <a:lnTo>
                  <a:pt x="2154" y="27"/>
                </a:lnTo>
                <a:lnTo>
                  <a:pt x="2366" y="61"/>
                </a:lnTo>
                <a:lnTo>
                  <a:pt x="2572" y="111"/>
                </a:lnTo>
                <a:lnTo>
                  <a:pt x="2783" y="172"/>
                </a:lnTo>
                <a:lnTo>
                  <a:pt x="2989" y="244"/>
                </a:lnTo>
                <a:lnTo>
                  <a:pt x="3190" y="333"/>
                </a:lnTo>
                <a:lnTo>
                  <a:pt x="3385" y="428"/>
                </a:lnTo>
                <a:lnTo>
                  <a:pt x="3563" y="539"/>
                </a:lnTo>
                <a:lnTo>
                  <a:pt x="3730" y="661"/>
                </a:lnTo>
                <a:lnTo>
                  <a:pt x="3880" y="800"/>
                </a:lnTo>
                <a:lnTo>
                  <a:pt x="4014" y="945"/>
                </a:lnTo>
                <a:lnTo>
                  <a:pt x="4069" y="1023"/>
                </a:lnTo>
                <a:lnTo>
                  <a:pt x="4125" y="1100"/>
                </a:lnTo>
                <a:lnTo>
                  <a:pt x="4169" y="1184"/>
                </a:lnTo>
                <a:lnTo>
                  <a:pt x="4208" y="1273"/>
                </a:lnTo>
                <a:lnTo>
                  <a:pt x="4242" y="1362"/>
                </a:lnTo>
                <a:lnTo>
                  <a:pt x="4270" y="1451"/>
                </a:lnTo>
                <a:lnTo>
                  <a:pt x="4292" y="1545"/>
                </a:lnTo>
                <a:lnTo>
                  <a:pt x="4303" y="1640"/>
                </a:lnTo>
                <a:lnTo>
                  <a:pt x="4297" y="1740"/>
                </a:lnTo>
                <a:lnTo>
                  <a:pt x="4286" y="1834"/>
                </a:lnTo>
                <a:lnTo>
                  <a:pt x="4270" y="1918"/>
                </a:lnTo>
                <a:lnTo>
                  <a:pt x="4242" y="2007"/>
                </a:lnTo>
                <a:lnTo>
                  <a:pt x="4208" y="2084"/>
                </a:lnTo>
                <a:lnTo>
                  <a:pt x="4169" y="2157"/>
                </a:lnTo>
                <a:lnTo>
                  <a:pt x="4125" y="2229"/>
                </a:lnTo>
                <a:lnTo>
                  <a:pt x="4075" y="2296"/>
                </a:lnTo>
                <a:lnTo>
                  <a:pt x="3958" y="2413"/>
                </a:lnTo>
                <a:lnTo>
                  <a:pt x="3819" y="2518"/>
                </a:lnTo>
                <a:lnTo>
                  <a:pt x="3668" y="2607"/>
                </a:lnTo>
                <a:lnTo>
                  <a:pt x="3507" y="2685"/>
                </a:lnTo>
                <a:lnTo>
                  <a:pt x="3334" y="2746"/>
                </a:lnTo>
                <a:lnTo>
                  <a:pt x="3156" y="2802"/>
                </a:lnTo>
                <a:lnTo>
                  <a:pt x="2978" y="2841"/>
                </a:lnTo>
                <a:lnTo>
                  <a:pt x="2800" y="2874"/>
                </a:lnTo>
                <a:lnTo>
                  <a:pt x="2622" y="2896"/>
                </a:lnTo>
                <a:lnTo>
                  <a:pt x="2460" y="2913"/>
                </a:lnTo>
                <a:lnTo>
                  <a:pt x="2305" y="2918"/>
                </a:lnTo>
                <a:lnTo>
                  <a:pt x="2160" y="2924"/>
                </a:lnTo>
                <a:lnTo>
                  <a:pt x="2026" y="2918"/>
                </a:lnTo>
                <a:lnTo>
                  <a:pt x="1876" y="2907"/>
                </a:lnTo>
                <a:lnTo>
                  <a:pt x="1726" y="2885"/>
                </a:lnTo>
                <a:lnTo>
                  <a:pt x="1564" y="2857"/>
                </a:lnTo>
                <a:lnTo>
                  <a:pt x="1408" y="2818"/>
                </a:lnTo>
                <a:lnTo>
                  <a:pt x="1247" y="2768"/>
                </a:lnTo>
                <a:lnTo>
                  <a:pt x="1085" y="2707"/>
                </a:lnTo>
                <a:lnTo>
                  <a:pt x="930" y="2640"/>
                </a:lnTo>
                <a:lnTo>
                  <a:pt x="779" y="2557"/>
                </a:lnTo>
                <a:lnTo>
                  <a:pt x="635" y="2463"/>
                </a:lnTo>
                <a:lnTo>
                  <a:pt x="501" y="2357"/>
                </a:lnTo>
                <a:lnTo>
                  <a:pt x="379" y="2240"/>
                </a:lnTo>
                <a:lnTo>
                  <a:pt x="267" y="2107"/>
                </a:lnTo>
                <a:lnTo>
                  <a:pt x="178" y="1962"/>
                </a:lnTo>
                <a:lnTo>
                  <a:pt x="100" y="1801"/>
                </a:lnTo>
                <a:lnTo>
                  <a:pt x="45" y="16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ctrTitle"/>
          </p:nvPr>
        </p:nvSpPr>
        <p:spPr>
          <a:xfrm>
            <a:off x="1678922" y="2954315"/>
            <a:ext cx="5566700" cy="1675949"/>
          </a:xfrm>
        </p:spPr>
        <p:txBody>
          <a:bodyPr bIns="0" anchor="ctr">
            <a:noAutofit/>
          </a:bodyPr>
          <a:lstStyle>
            <a:lvl1pPr algn="ctr">
              <a:lnSpc>
                <a:spcPct val="80000"/>
              </a:lnSpc>
              <a:defRPr sz="4000" spc="-150">
                <a:solidFill>
                  <a:schemeClr val="tx1"/>
                </a:solidFill>
              </a:defRPr>
            </a:lvl1pPr>
          </a:lstStyle>
          <a:p>
            <a:r>
              <a:rPr lang="en-US" smtClean="0"/>
              <a:t>Click to edit Master title style</a:t>
            </a:r>
            <a:endParaRPr lang="en-US" dirty="0"/>
          </a:p>
        </p:txBody>
      </p:sp>
      <p:sp>
        <p:nvSpPr>
          <p:cNvPr id="11" name="AutoShape 3">
            <a:extLst>
              <a:ext uri="{FF2B5EF4-FFF2-40B4-BE49-F238E27FC236}">
                <a16:creationId xmlns="" xmlns:a16="http://schemas.microsoft.com/office/drawing/2014/main" id="{02FDAB33-915E-4BD4-A13F-8FD4F0F1565D}"/>
              </a:ext>
            </a:extLst>
          </p:cNvPr>
          <p:cNvSpPr>
            <a:spLocks noChangeAspect="1" noChangeArrowheads="1" noTextEdit="1"/>
          </p:cNvSpPr>
          <p:nvPr userDrawn="1"/>
        </p:nvSpPr>
        <p:spPr bwMode="auto">
          <a:xfrm>
            <a:off x="4976748" y="3964146"/>
            <a:ext cx="683101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Shape 36">
            <a:extLst>
              <a:ext uri="{FF2B5EF4-FFF2-40B4-BE49-F238E27FC236}">
                <a16:creationId xmlns="" xmlns:a16="http://schemas.microsoft.com/office/drawing/2014/main" id="{D19DC10D-AC77-4943-9096-2598F5878C12}"/>
              </a:ext>
            </a:extLst>
          </p:cNvPr>
          <p:cNvSpPr/>
          <p:nvPr userDrawn="1"/>
        </p:nvSpPr>
        <p:spPr>
          <a:xfrm>
            <a:off x="527465" y="-6705"/>
            <a:ext cx="11168286" cy="6847184"/>
          </a:xfrm>
          <a:custGeom>
            <a:avLst/>
            <a:gdLst>
              <a:gd name="connsiteX0" fmla="*/ 3449748 w 11168286"/>
              <a:gd name="connsiteY0" fmla="*/ 1543606 h 6847184"/>
              <a:gd name="connsiteX1" fmla="*/ 3149710 w 11168286"/>
              <a:gd name="connsiteY1" fmla="*/ 1551544 h 6847184"/>
              <a:gd name="connsiteX2" fmla="*/ 2849673 w 11168286"/>
              <a:gd name="connsiteY2" fmla="*/ 1578531 h 6847184"/>
              <a:gd name="connsiteX3" fmla="*/ 2567097 w 11168286"/>
              <a:gd name="connsiteY3" fmla="*/ 1640444 h 6847184"/>
              <a:gd name="connsiteX4" fmla="*/ 2284523 w 11168286"/>
              <a:gd name="connsiteY4" fmla="*/ 1719819 h 6847184"/>
              <a:gd name="connsiteX5" fmla="*/ 2019410 w 11168286"/>
              <a:gd name="connsiteY5" fmla="*/ 1816656 h 6847184"/>
              <a:gd name="connsiteX6" fmla="*/ 1771760 w 11168286"/>
              <a:gd name="connsiteY6" fmla="*/ 1940481 h 6847184"/>
              <a:gd name="connsiteX7" fmla="*/ 1541573 w 11168286"/>
              <a:gd name="connsiteY7" fmla="*/ 2081769 h 6847184"/>
              <a:gd name="connsiteX8" fmla="*/ 1338373 w 11168286"/>
              <a:gd name="connsiteY8" fmla="*/ 2240519 h 6847184"/>
              <a:gd name="connsiteX9" fmla="*/ 1152635 w 11168286"/>
              <a:gd name="connsiteY9" fmla="*/ 2416731 h 6847184"/>
              <a:gd name="connsiteX10" fmla="*/ 993885 w 11168286"/>
              <a:gd name="connsiteY10" fmla="*/ 2619931 h 6847184"/>
              <a:gd name="connsiteX11" fmla="*/ 860535 w 11168286"/>
              <a:gd name="connsiteY11" fmla="*/ 2831069 h 6847184"/>
              <a:gd name="connsiteX12" fmla="*/ 763698 w 11168286"/>
              <a:gd name="connsiteY12" fmla="*/ 3061256 h 6847184"/>
              <a:gd name="connsiteX13" fmla="*/ 728773 w 11168286"/>
              <a:gd name="connsiteY13" fmla="*/ 3175556 h 6847184"/>
              <a:gd name="connsiteX14" fmla="*/ 701785 w 11168286"/>
              <a:gd name="connsiteY14" fmla="*/ 3299381 h 6847184"/>
              <a:gd name="connsiteX15" fmla="*/ 676385 w 11168286"/>
              <a:gd name="connsiteY15" fmla="*/ 3431144 h 6847184"/>
              <a:gd name="connsiteX16" fmla="*/ 666860 w 11168286"/>
              <a:gd name="connsiteY16" fmla="*/ 3564494 h 6847184"/>
              <a:gd name="connsiteX17" fmla="*/ 666860 w 11168286"/>
              <a:gd name="connsiteY17" fmla="*/ 3696256 h 6847184"/>
              <a:gd name="connsiteX18" fmla="*/ 684323 w 11168286"/>
              <a:gd name="connsiteY18" fmla="*/ 3837544 h 6847184"/>
              <a:gd name="connsiteX19" fmla="*/ 701785 w 11168286"/>
              <a:gd name="connsiteY19" fmla="*/ 3978831 h 6847184"/>
              <a:gd name="connsiteX20" fmla="*/ 738298 w 11168286"/>
              <a:gd name="connsiteY20" fmla="*/ 4120119 h 6847184"/>
              <a:gd name="connsiteX21" fmla="*/ 825610 w 11168286"/>
              <a:gd name="connsiteY21" fmla="*/ 4402694 h 6847184"/>
              <a:gd name="connsiteX22" fmla="*/ 949435 w 11168286"/>
              <a:gd name="connsiteY22" fmla="*/ 4658281 h 6847184"/>
              <a:gd name="connsiteX23" fmla="*/ 1090723 w 11168286"/>
              <a:gd name="connsiteY23" fmla="*/ 4888469 h 6847184"/>
              <a:gd name="connsiteX24" fmla="*/ 1268523 w 11168286"/>
              <a:gd name="connsiteY24" fmla="*/ 5099606 h 6847184"/>
              <a:gd name="connsiteX25" fmla="*/ 1462198 w 11168286"/>
              <a:gd name="connsiteY25" fmla="*/ 5285344 h 6847184"/>
              <a:gd name="connsiteX26" fmla="*/ 1674923 w 11168286"/>
              <a:gd name="connsiteY26" fmla="*/ 5453619 h 6847184"/>
              <a:gd name="connsiteX27" fmla="*/ 1903522 w 11168286"/>
              <a:gd name="connsiteY27" fmla="*/ 5602844 h 6847184"/>
              <a:gd name="connsiteX28" fmla="*/ 2143235 w 11168286"/>
              <a:gd name="connsiteY28" fmla="*/ 5734606 h 6847184"/>
              <a:gd name="connsiteX29" fmla="*/ 2389298 w 11168286"/>
              <a:gd name="connsiteY29" fmla="*/ 5840969 h 6847184"/>
              <a:gd name="connsiteX30" fmla="*/ 2646473 w 11168286"/>
              <a:gd name="connsiteY30" fmla="*/ 5937806 h 6847184"/>
              <a:gd name="connsiteX31" fmla="*/ 2902060 w 11168286"/>
              <a:gd name="connsiteY31" fmla="*/ 6017181 h 6847184"/>
              <a:gd name="connsiteX32" fmla="*/ 3149710 w 11168286"/>
              <a:gd name="connsiteY32" fmla="*/ 6079094 h 6847184"/>
              <a:gd name="connsiteX33" fmla="*/ 3406885 w 11168286"/>
              <a:gd name="connsiteY33" fmla="*/ 6123544 h 6847184"/>
              <a:gd name="connsiteX34" fmla="*/ 3645010 w 11168286"/>
              <a:gd name="connsiteY34" fmla="*/ 6158469 h 6847184"/>
              <a:gd name="connsiteX35" fmla="*/ 3883135 w 11168286"/>
              <a:gd name="connsiteY35" fmla="*/ 6175931 h 6847184"/>
              <a:gd name="connsiteX36" fmla="*/ 4095861 w 11168286"/>
              <a:gd name="connsiteY36" fmla="*/ 6185456 h 6847184"/>
              <a:gd name="connsiteX37" fmla="*/ 4326048 w 11168286"/>
              <a:gd name="connsiteY37" fmla="*/ 6175931 h 6847184"/>
              <a:gd name="connsiteX38" fmla="*/ 4572111 w 11168286"/>
              <a:gd name="connsiteY38" fmla="*/ 6167994 h 6847184"/>
              <a:gd name="connsiteX39" fmla="*/ 4829285 w 11168286"/>
              <a:gd name="connsiteY39" fmla="*/ 6141006 h 6847184"/>
              <a:gd name="connsiteX40" fmla="*/ 5111860 w 11168286"/>
              <a:gd name="connsiteY40" fmla="*/ 6106081 h 6847184"/>
              <a:gd name="connsiteX41" fmla="*/ 5394435 w 11168286"/>
              <a:gd name="connsiteY41" fmla="*/ 6053694 h 6847184"/>
              <a:gd name="connsiteX42" fmla="*/ 5677010 w 11168286"/>
              <a:gd name="connsiteY42" fmla="*/ 5991781 h 6847184"/>
              <a:gd name="connsiteX43" fmla="*/ 5959585 w 11168286"/>
              <a:gd name="connsiteY43" fmla="*/ 5902881 h 6847184"/>
              <a:gd name="connsiteX44" fmla="*/ 6234223 w 11168286"/>
              <a:gd name="connsiteY44" fmla="*/ 5806044 h 6847184"/>
              <a:gd name="connsiteX45" fmla="*/ 6489810 w 11168286"/>
              <a:gd name="connsiteY45" fmla="*/ 5682219 h 6847184"/>
              <a:gd name="connsiteX46" fmla="*/ 6729523 w 11168286"/>
              <a:gd name="connsiteY46" fmla="*/ 5540931 h 6847184"/>
              <a:gd name="connsiteX47" fmla="*/ 6950185 w 11168286"/>
              <a:gd name="connsiteY47" fmla="*/ 5374244 h 6847184"/>
              <a:gd name="connsiteX48" fmla="*/ 7135923 w 11168286"/>
              <a:gd name="connsiteY48" fmla="*/ 5188506 h 6847184"/>
              <a:gd name="connsiteX49" fmla="*/ 7215298 w 11168286"/>
              <a:gd name="connsiteY49" fmla="*/ 5082144 h 6847184"/>
              <a:gd name="connsiteX50" fmla="*/ 7285148 w 11168286"/>
              <a:gd name="connsiteY50" fmla="*/ 4967844 h 6847184"/>
              <a:gd name="connsiteX51" fmla="*/ 7347060 w 11168286"/>
              <a:gd name="connsiteY51" fmla="*/ 4851956 h 6847184"/>
              <a:gd name="connsiteX52" fmla="*/ 7401035 w 11168286"/>
              <a:gd name="connsiteY52" fmla="*/ 4729719 h 6847184"/>
              <a:gd name="connsiteX53" fmla="*/ 7445485 w 11168286"/>
              <a:gd name="connsiteY53" fmla="*/ 4588431 h 6847184"/>
              <a:gd name="connsiteX54" fmla="*/ 7470885 w 11168286"/>
              <a:gd name="connsiteY54" fmla="*/ 4455081 h 6847184"/>
              <a:gd name="connsiteX55" fmla="*/ 7488348 w 11168286"/>
              <a:gd name="connsiteY55" fmla="*/ 4305856 h 6847184"/>
              <a:gd name="connsiteX56" fmla="*/ 7497873 w 11168286"/>
              <a:gd name="connsiteY56" fmla="*/ 4147106 h 6847184"/>
              <a:gd name="connsiteX57" fmla="*/ 7480410 w 11168286"/>
              <a:gd name="connsiteY57" fmla="*/ 3996294 h 6847184"/>
              <a:gd name="connsiteX58" fmla="*/ 7445485 w 11168286"/>
              <a:gd name="connsiteY58" fmla="*/ 3847069 h 6847184"/>
              <a:gd name="connsiteX59" fmla="*/ 7401035 w 11168286"/>
              <a:gd name="connsiteY59" fmla="*/ 3705781 h 6847184"/>
              <a:gd name="connsiteX60" fmla="*/ 7347060 w 11168286"/>
              <a:gd name="connsiteY60" fmla="*/ 3564494 h 6847184"/>
              <a:gd name="connsiteX61" fmla="*/ 7285148 w 11168286"/>
              <a:gd name="connsiteY61" fmla="*/ 3423206 h 6847184"/>
              <a:gd name="connsiteX62" fmla="*/ 7215298 w 11168286"/>
              <a:gd name="connsiteY62" fmla="*/ 3289856 h 6847184"/>
              <a:gd name="connsiteX63" fmla="*/ 7126398 w 11168286"/>
              <a:gd name="connsiteY63" fmla="*/ 3167619 h 6847184"/>
              <a:gd name="connsiteX64" fmla="*/ 7039085 w 11168286"/>
              <a:gd name="connsiteY64" fmla="*/ 3043794 h 6847184"/>
              <a:gd name="connsiteX65" fmla="*/ 6826360 w 11168286"/>
              <a:gd name="connsiteY65" fmla="*/ 2813606 h 6847184"/>
              <a:gd name="connsiteX66" fmla="*/ 6588235 w 11168286"/>
              <a:gd name="connsiteY66" fmla="*/ 2592944 h 6847184"/>
              <a:gd name="connsiteX67" fmla="*/ 6323123 w 11168286"/>
              <a:gd name="connsiteY67" fmla="*/ 2399269 h 6847184"/>
              <a:gd name="connsiteX68" fmla="*/ 6040548 w 11168286"/>
              <a:gd name="connsiteY68" fmla="*/ 2223056 h 6847184"/>
              <a:gd name="connsiteX69" fmla="*/ 5730985 w 11168286"/>
              <a:gd name="connsiteY69" fmla="*/ 2072244 h 6847184"/>
              <a:gd name="connsiteX70" fmla="*/ 5411899 w 11168286"/>
              <a:gd name="connsiteY70" fmla="*/ 1930956 h 6847184"/>
              <a:gd name="connsiteX71" fmla="*/ 5084873 w 11168286"/>
              <a:gd name="connsiteY71" fmla="*/ 1816656 h 6847184"/>
              <a:gd name="connsiteX72" fmla="*/ 4749910 w 11168286"/>
              <a:gd name="connsiteY72" fmla="*/ 1719819 h 6847184"/>
              <a:gd name="connsiteX73" fmla="*/ 4422885 w 11168286"/>
              <a:gd name="connsiteY73" fmla="*/ 1640444 h 6847184"/>
              <a:gd name="connsiteX74" fmla="*/ 4086335 w 11168286"/>
              <a:gd name="connsiteY74" fmla="*/ 1586469 h 6847184"/>
              <a:gd name="connsiteX75" fmla="*/ 3768835 w 11168286"/>
              <a:gd name="connsiteY75" fmla="*/ 1551544 h 6847184"/>
              <a:gd name="connsiteX76" fmla="*/ 3384196 w 11168286"/>
              <a:gd name="connsiteY76" fmla="*/ 0 h 6847184"/>
              <a:gd name="connsiteX77" fmla="*/ 9353938 w 11168286"/>
              <a:gd name="connsiteY77" fmla="*/ 0 h 6847184"/>
              <a:gd name="connsiteX78" fmla="*/ 9361842 w 11168286"/>
              <a:gd name="connsiteY78" fmla="*/ 3952 h 6847184"/>
              <a:gd name="connsiteX79" fmla="*/ 9738185 w 11168286"/>
              <a:gd name="connsiteY79" fmla="*/ 234949 h 6847184"/>
              <a:gd name="connsiteX80" fmla="*/ 10070404 w 11168286"/>
              <a:gd name="connsiteY80" fmla="*/ 494495 h 6847184"/>
              <a:gd name="connsiteX81" fmla="*/ 10374074 w 11168286"/>
              <a:gd name="connsiteY81" fmla="*/ 782592 h 6847184"/>
              <a:gd name="connsiteX82" fmla="*/ 10633620 w 11168286"/>
              <a:gd name="connsiteY82" fmla="*/ 1114811 h 6847184"/>
              <a:gd name="connsiteX83" fmla="*/ 10851639 w 11168286"/>
              <a:gd name="connsiteY83" fmla="*/ 1460008 h 6847184"/>
              <a:gd name="connsiteX84" fmla="*/ 11009963 w 11168286"/>
              <a:gd name="connsiteY84" fmla="*/ 1836350 h 6847184"/>
              <a:gd name="connsiteX85" fmla="*/ 11067063 w 11168286"/>
              <a:gd name="connsiteY85" fmla="*/ 2023224 h 6847184"/>
              <a:gd name="connsiteX86" fmla="*/ 11111186 w 11168286"/>
              <a:gd name="connsiteY86" fmla="*/ 2225670 h 6847184"/>
              <a:gd name="connsiteX87" fmla="*/ 11152713 w 11168286"/>
              <a:gd name="connsiteY87" fmla="*/ 2441094 h 6847184"/>
              <a:gd name="connsiteX88" fmla="*/ 11168286 w 11168286"/>
              <a:gd name="connsiteY88" fmla="*/ 2659113 h 6847184"/>
              <a:gd name="connsiteX89" fmla="*/ 11168286 w 11168286"/>
              <a:gd name="connsiteY89" fmla="*/ 2874537 h 6847184"/>
              <a:gd name="connsiteX90" fmla="*/ 11139736 w 11168286"/>
              <a:gd name="connsiteY90" fmla="*/ 3105533 h 6847184"/>
              <a:gd name="connsiteX91" fmla="*/ 11111186 w 11168286"/>
              <a:gd name="connsiteY91" fmla="*/ 3336529 h 6847184"/>
              <a:gd name="connsiteX92" fmla="*/ 11051490 w 11168286"/>
              <a:gd name="connsiteY92" fmla="*/ 3567526 h 6847184"/>
              <a:gd name="connsiteX93" fmla="*/ 10908739 w 11168286"/>
              <a:gd name="connsiteY93" fmla="*/ 4029518 h 6847184"/>
              <a:gd name="connsiteX94" fmla="*/ 10706293 w 11168286"/>
              <a:gd name="connsiteY94" fmla="*/ 4447388 h 6847184"/>
              <a:gd name="connsiteX95" fmla="*/ 10475297 w 11168286"/>
              <a:gd name="connsiteY95" fmla="*/ 4823731 h 6847184"/>
              <a:gd name="connsiteX96" fmla="*/ 10184605 w 11168286"/>
              <a:gd name="connsiteY96" fmla="*/ 5168927 h 6847184"/>
              <a:gd name="connsiteX97" fmla="*/ 9867958 w 11168286"/>
              <a:gd name="connsiteY97" fmla="*/ 5472597 h 6847184"/>
              <a:gd name="connsiteX98" fmla="*/ 9520166 w 11168286"/>
              <a:gd name="connsiteY98" fmla="*/ 5747716 h 6847184"/>
              <a:gd name="connsiteX99" fmla="*/ 9146419 w 11168286"/>
              <a:gd name="connsiteY99" fmla="*/ 5991690 h 6847184"/>
              <a:gd name="connsiteX100" fmla="*/ 8754503 w 11168286"/>
              <a:gd name="connsiteY100" fmla="*/ 6207113 h 6847184"/>
              <a:gd name="connsiteX101" fmla="*/ 8352207 w 11168286"/>
              <a:gd name="connsiteY101" fmla="*/ 6381009 h 6847184"/>
              <a:gd name="connsiteX102" fmla="*/ 7931741 w 11168286"/>
              <a:gd name="connsiteY102" fmla="*/ 6539333 h 6847184"/>
              <a:gd name="connsiteX103" fmla="*/ 7513871 w 11168286"/>
              <a:gd name="connsiteY103" fmla="*/ 6669106 h 6847184"/>
              <a:gd name="connsiteX104" fmla="*/ 7108979 w 11168286"/>
              <a:gd name="connsiteY104" fmla="*/ 6770329 h 6847184"/>
              <a:gd name="connsiteX105" fmla="*/ 6688513 w 11168286"/>
              <a:gd name="connsiteY105" fmla="*/ 6843002 h 6847184"/>
              <a:gd name="connsiteX106" fmla="*/ 6660000 w 11168286"/>
              <a:gd name="connsiteY106" fmla="*/ 6847184 h 6847184"/>
              <a:gd name="connsiteX107" fmla="*/ 4165817 w 11168286"/>
              <a:gd name="connsiteY107" fmla="*/ 6847184 h 6847184"/>
              <a:gd name="connsiteX108" fmla="*/ 3900984 w 11168286"/>
              <a:gd name="connsiteY108" fmla="*/ 6814452 h 6847184"/>
              <a:gd name="connsiteX109" fmla="*/ 3438991 w 11168286"/>
              <a:gd name="connsiteY109" fmla="*/ 6728802 h 6847184"/>
              <a:gd name="connsiteX110" fmla="*/ 2976998 w 11168286"/>
              <a:gd name="connsiteY110" fmla="*/ 6627579 h 6847184"/>
              <a:gd name="connsiteX111" fmla="*/ 2515006 w 11168286"/>
              <a:gd name="connsiteY111" fmla="*/ 6482233 h 6847184"/>
              <a:gd name="connsiteX112" fmla="*/ 2065990 w 11168286"/>
              <a:gd name="connsiteY112" fmla="*/ 6323909 h 6847184"/>
              <a:gd name="connsiteX113" fmla="*/ 1648120 w 11168286"/>
              <a:gd name="connsiteY113" fmla="*/ 6121463 h 6847184"/>
              <a:gd name="connsiteX114" fmla="*/ 1256205 w 11168286"/>
              <a:gd name="connsiteY114" fmla="*/ 5890467 h 6847184"/>
              <a:gd name="connsiteX115" fmla="*/ 895435 w 11168286"/>
              <a:gd name="connsiteY115" fmla="*/ 5617943 h 6847184"/>
              <a:gd name="connsiteX116" fmla="*/ 591766 w 11168286"/>
              <a:gd name="connsiteY116" fmla="*/ 5314273 h 6847184"/>
              <a:gd name="connsiteX117" fmla="*/ 461993 w 11168286"/>
              <a:gd name="connsiteY117" fmla="*/ 5140377 h 6847184"/>
              <a:gd name="connsiteX118" fmla="*/ 347792 w 11168286"/>
              <a:gd name="connsiteY118" fmla="*/ 4953504 h 6847184"/>
              <a:gd name="connsiteX119" fmla="*/ 246569 w 11168286"/>
              <a:gd name="connsiteY119" fmla="*/ 4764035 h 6847184"/>
              <a:gd name="connsiteX120" fmla="*/ 158323 w 11168286"/>
              <a:gd name="connsiteY120" fmla="*/ 4564184 h 6847184"/>
              <a:gd name="connsiteX121" fmla="*/ 85650 w 11168286"/>
              <a:gd name="connsiteY121" fmla="*/ 4333188 h 6847184"/>
              <a:gd name="connsiteX122" fmla="*/ 44123 w 11168286"/>
              <a:gd name="connsiteY122" fmla="*/ 4115169 h 6847184"/>
              <a:gd name="connsiteX123" fmla="*/ 15573 w 11168286"/>
              <a:gd name="connsiteY123" fmla="*/ 3871195 h 6847184"/>
              <a:gd name="connsiteX124" fmla="*/ 0 w 11168286"/>
              <a:gd name="connsiteY124" fmla="*/ 3611648 h 6847184"/>
              <a:gd name="connsiteX125" fmla="*/ 28550 w 11168286"/>
              <a:gd name="connsiteY125" fmla="*/ 3365079 h 6847184"/>
              <a:gd name="connsiteX126" fmla="*/ 85650 w 11168286"/>
              <a:gd name="connsiteY126" fmla="*/ 3121106 h 6847184"/>
              <a:gd name="connsiteX127" fmla="*/ 158323 w 11168286"/>
              <a:gd name="connsiteY127" fmla="*/ 2890109 h 6847184"/>
              <a:gd name="connsiteX128" fmla="*/ 246569 w 11168286"/>
              <a:gd name="connsiteY128" fmla="*/ 2659113 h 6847184"/>
              <a:gd name="connsiteX129" fmla="*/ 347792 w 11168286"/>
              <a:gd name="connsiteY129" fmla="*/ 2428116 h 6847184"/>
              <a:gd name="connsiteX130" fmla="*/ 461993 w 11168286"/>
              <a:gd name="connsiteY130" fmla="*/ 2210097 h 6847184"/>
              <a:gd name="connsiteX131" fmla="*/ 607339 w 11168286"/>
              <a:gd name="connsiteY131" fmla="*/ 2010247 h 6847184"/>
              <a:gd name="connsiteX132" fmla="*/ 750089 w 11168286"/>
              <a:gd name="connsiteY132" fmla="*/ 1807800 h 6847184"/>
              <a:gd name="connsiteX133" fmla="*/ 1097882 w 11168286"/>
              <a:gd name="connsiteY133" fmla="*/ 1431458 h 6847184"/>
              <a:gd name="connsiteX134" fmla="*/ 1487201 w 11168286"/>
              <a:gd name="connsiteY134" fmla="*/ 1070688 h 6847184"/>
              <a:gd name="connsiteX135" fmla="*/ 1920644 w 11168286"/>
              <a:gd name="connsiteY135" fmla="*/ 754042 h 6847184"/>
              <a:gd name="connsiteX136" fmla="*/ 2382637 w 11168286"/>
              <a:gd name="connsiteY136" fmla="*/ 465945 h 6847184"/>
              <a:gd name="connsiteX137" fmla="*/ 2888753 w 11168286"/>
              <a:gd name="connsiteY137" fmla="*/ 219376 h 68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168286" h="6847184">
                <a:moveTo>
                  <a:pt x="3449748" y="1543606"/>
                </a:moveTo>
                <a:lnTo>
                  <a:pt x="3149710" y="1551544"/>
                </a:lnTo>
                <a:lnTo>
                  <a:pt x="2849673" y="1578531"/>
                </a:lnTo>
                <a:lnTo>
                  <a:pt x="2567097" y="1640444"/>
                </a:lnTo>
                <a:lnTo>
                  <a:pt x="2284523" y="1719819"/>
                </a:lnTo>
                <a:lnTo>
                  <a:pt x="2019410" y="1816656"/>
                </a:lnTo>
                <a:lnTo>
                  <a:pt x="1771760" y="1940481"/>
                </a:lnTo>
                <a:lnTo>
                  <a:pt x="1541573" y="2081769"/>
                </a:lnTo>
                <a:lnTo>
                  <a:pt x="1338373" y="2240519"/>
                </a:lnTo>
                <a:lnTo>
                  <a:pt x="1152635" y="2416731"/>
                </a:lnTo>
                <a:lnTo>
                  <a:pt x="993885" y="2619931"/>
                </a:lnTo>
                <a:lnTo>
                  <a:pt x="860535" y="2831069"/>
                </a:lnTo>
                <a:lnTo>
                  <a:pt x="763698" y="3061256"/>
                </a:lnTo>
                <a:lnTo>
                  <a:pt x="728773" y="3175556"/>
                </a:lnTo>
                <a:lnTo>
                  <a:pt x="701785" y="3299381"/>
                </a:lnTo>
                <a:lnTo>
                  <a:pt x="676385" y="3431144"/>
                </a:lnTo>
                <a:lnTo>
                  <a:pt x="666860" y="3564494"/>
                </a:lnTo>
                <a:lnTo>
                  <a:pt x="666860" y="3696256"/>
                </a:lnTo>
                <a:lnTo>
                  <a:pt x="684323" y="3837544"/>
                </a:lnTo>
                <a:lnTo>
                  <a:pt x="701785" y="3978831"/>
                </a:lnTo>
                <a:lnTo>
                  <a:pt x="738298" y="4120119"/>
                </a:lnTo>
                <a:lnTo>
                  <a:pt x="825610" y="4402694"/>
                </a:lnTo>
                <a:lnTo>
                  <a:pt x="949435" y="4658281"/>
                </a:lnTo>
                <a:lnTo>
                  <a:pt x="1090723" y="4888469"/>
                </a:lnTo>
                <a:lnTo>
                  <a:pt x="1268523" y="5099606"/>
                </a:lnTo>
                <a:lnTo>
                  <a:pt x="1462198" y="5285344"/>
                </a:lnTo>
                <a:lnTo>
                  <a:pt x="1674923" y="5453619"/>
                </a:lnTo>
                <a:lnTo>
                  <a:pt x="1903522" y="5602844"/>
                </a:lnTo>
                <a:lnTo>
                  <a:pt x="2143235" y="5734606"/>
                </a:lnTo>
                <a:lnTo>
                  <a:pt x="2389298" y="5840969"/>
                </a:lnTo>
                <a:lnTo>
                  <a:pt x="2646473" y="5937806"/>
                </a:lnTo>
                <a:lnTo>
                  <a:pt x="2902060" y="6017181"/>
                </a:lnTo>
                <a:lnTo>
                  <a:pt x="3149710" y="6079094"/>
                </a:lnTo>
                <a:lnTo>
                  <a:pt x="3406885" y="6123544"/>
                </a:lnTo>
                <a:lnTo>
                  <a:pt x="3645010" y="6158469"/>
                </a:lnTo>
                <a:lnTo>
                  <a:pt x="3883135" y="6175931"/>
                </a:lnTo>
                <a:lnTo>
                  <a:pt x="4095861" y="6185456"/>
                </a:lnTo>
                <a:lnTo>
                  <a:pt x="4326048" y="6175931"/>
                </a:lnTo>
                <a:lnTo>
                  <a:pt x="4572111" y="6167994"/>
                </a:lnTo>
                <a:lnTo>
                  <a:pt x="4829285" y="6141006"/>
                </a:lnTo>
                <a:lnTo>
                  <a:pt x="5111860" y="6106081"/>
                </a:lnTo>
                <a:lnTo>
                  <a:pt x="5394435" y="6053694"/>
                </a:lnTo>
                <a:lnTo>
                  <a:pt x="5677010" y="5991781"/>
                </a:lnTo>
                <a:lnTo>
                  <a:pt x="5959585" y="5902881"/>
                </a:lnTo>
                <a:lnTo>
                  <a:pt x="6234223" y="5806044"/>
                </a:lnTo>
                <a:lnTo>
                  <a:pt x="6489810" y="5682219"/>
                </a:lnTo>
                <a:lnTo>
                  <a:pt x="6729523" y="5540931"/>
                </a:lnTo>
                <a:lnTo>
                  <a:pt x="6950185" y="5374244"/>
                </a:lnTo>
                <a:lnTo>
                  <a:pt x="7135923" y="5188506"/>
                </a:lnTo>
                <a:lnTo>
                  <a:pt x="7215298" y="5082144"/>
                </a:lnTo>
                <a:lnTo>
                  <a:pt x="7285148" y="4967844"/>
                </a:lnTo>
                <a:lnTo>
                  <a:pt x="7347060" y="4851956"/>
                </a:lnTo>
                <a:lnTo>
                  <a:pt x="7401035" y="4729719"/>
                </a:lnTo>
                <a:lnTo>
                  <a:pt x="7445485" y="4588431"/>
                </a:lnTo>
                <a:lnTo>
                  <a:pt x="7470885" y="4455081"/>
                </a:lnTo>
                <a:lnTo>
                  <a:pt x="7488348" y="4305856"/>
                </a:lnTo>
                <a:lnTo>
                  <a:pt x="7497873" y="4147106"/>
                </a:lnTo>
                <a:lnTo>
                  <a:pt x="7480410" y="3996294"/>
                </a:lnTo>
                <a:lnTo>
                  <a:pt x="7445485" y="3847069"/>
                </a:lnTo>
                <a:lnTo>
                  <a:pt x="7401035" y="3705781"/>
                </a:lnTo>
                <a:lnTo>
                  <a:pt x="7347060" y="3564494"/>
                </a:lnTo>
                <a:lnTo>
                  <a:pt x="7285148" y="3423206"/>
                </a:lnTo>
                <a:lnTo>
                  <a:pt x="7215298" y="3289856"/>
                </a:lnTo>
                <a:lnTo>
                  <a:pt x="7126398" y="3167619"/>
                </a:lnTo>
                <a:lnTo>
                  <a:pt x="7039085" y="3043794"/>
                </a:lnTo>
                <a:lnTo>
                  <a:pt x="6826360" y="2813606"/>
                </a:lnTo>
                <a:lnTo>
                  <a:pt x="6588235" y="2592944"/>
                </a:lnTo>
                <a:lnTo>
                  <a:pt x="6323123" y="2399269"/>
                </a:lnTo>
                <a:lnTo>
                  <a:pt x="6040548" y="2223056"/>
                </a:lnTo>
                <a:lnTo>
                  <a:pt x="5730985" y="2072244"/>
                </a:lnTo>
                <a:lnTo>
                  <a:pt x="5411899" y="1930956"/>
                </a:lnTo>
                <a:lnTo>
                  <a:pt x="5084873" y="1816656"/>
                </a:lnTo>
                <a:lnTo>
                  <a:pt x="4749910" y="1719819"/>
                </a:lnTo>
                <a:lnTo>
                  <a:pt x="4422885" y="1640444"/>
                </a:lnTo>
                <a:lnTo>
                  <a:pt x="4086335" y="1586469"/>
                </a:lnTo>
                <a:lnTo>
                  <a:pt x="3768835" y="1551544"/>
                </a:lnTo>
                <a:close/>
                <a:moveTo>
                  <a:pt x="3384196" y="0"/>
                </a:moveTo>
                <a:lnTo>
                  <a:pt x="9353938" y="0"/>
                </a:lnTo>
                <a:lnTo>
                  <a:pt x="9361842" y="3952"/>
                </a:lnTo>
                <a:lnTo>
                  <a:pt x="9738185" y="234949"/>
                </a:lnTo>
                <a:lnTo>
                  <a:pt x="10070404" y="494495"/>
                </a:lnTo>
                <a:lnTo>
                  <a:pt x="10374074" y="782592"/>
                </a:lnTo>
                <a:lnTo>
                  <a:pt x="10633620" y="1114811"/>
                </a:lnTo>
                <a:lnTo>
                  <a:pt x="10851639" y="1460008"/>
                </a:lnTo>
                <a:lnTo>
                  <a:pt x="11009963" y="1836350"/>
                </a:lnTo>
                <a:lnTo>
                  <a:pt x="11067063" y="2023224"/>
                </a:lnTo>
                <a:lnTo>
                  <a:pt x="11111186" y="2225670"/>
                </a:lnTo>
                <a:lnTo>
                  <a:pt x="11152713" y="2441094"/>
                </a:lnTo>
                <a:lnTo>
                  <a:pt x="11168286" y="2659113"/>
                </a:lnTo>
                <a:lnTo>
                  <a:pt x="11168286" y="2874537"/>
                </a:lnTo>
                <a:lnTo>
                  <a:pt x="11139736" y="3105533"/>
                </a:lnTo>
                <a:lnTo>
                  <a:pt x="11111186" y="3336529"/>
                </a:lnTo>
                <a:lnTo>
                  <a:pt x="11051490" y="3567526"/>
                </a:lnTo>
                <a:lnTo>
                  <a:pt x="10908739" y="4029518"/>
                </a:lnTo>
                <a:lnTo>
                  <a:pt x="10706293" y="4447388"/>
                </a:lnTo>
                <a:lnTo>
                  <a:pt x="10475297" y="4823731"/>
                </a:lnTo>
                <a:lnTo>
                  <a:pt x="10184605" y="5168927"/>
                </a:lnTo>
                <a:lnTo>
                  <a:pt x="9867958" y="5472597"/>
                </a:lnTo>
                <a:lnTo>
                  <a:pt x="9520166" y="5747716"/>
                </a:lnTo>
                <a:lnTo>
                  <a:pt x="9146419" y="5991690"/>
                </a:lnTo>
                <a:lnTo>
                  <a:pt x="8754503" y="6207113"/>
                </a:lnTo>
                <a:lnTo>
                  <a:pt x="8352207" y="6381009"/>
                </a:lnTo>
                <a:lnTo>
                  <a:pt x="7931741" y="6539333"/>
                </a:lnTo>
                <a:lnTo>
                  <a:pt x="7513871" y="6669106"/>
                </a:lnTo>
                <a:lnTo>
                  <a:pt x="7108979" y="6770329"/>
                </a:lnTo>
                <a:lnTo>
                  <a:pt x="6688513" y="6843002"/>
                </a:lnTo>
                <a:lnTo>
                  <a:pt x="6660000" y="6847184"/>
                </a:lnTo>
                <a:lnTo>
                  <a:pt x="4165817" y="6847184"/>
                </a:lnTo>
                <a:lnTo>
                  <a:pt x="3900984" y="6814452"/>
                </a:lnTo>
                <a:lnTo>
                  <a:pt x="3438991" y="6728802"/>
                </a:lnTo>
                <a:lnTo>
                  <a:pt x="2976998" y="6627579"/>
                </a:lnTo>
                <a:lnTo>
                  <a:pt x="2515006" y="6482233"/>
                </a:lnTo>
                <a:lnTo>
                  <a:pt x="2065990" y="6323909"/>
                </a:lnTo>
                <a:lnTo>
                  <a:pt x="1648120" y="6121463"/>
                </a:lnTo>
                <a:lnTo>
                  <a:pt x="1256205" y="5890467"/>
                </a:lnTo>
                <a:lnTo>
                  <a:pt x="895435" y="5617943"/>
                </a:lnTo>
                <a:lnTo>
                  <a:pt x="591766" y="5314273"/>
                </a:lnTo>
                <a:lnTo>
                  <a:pt x="461993" y="5140377"/>
                </a:lnTo>
                <a:lnTo>
                  <a:pt x="347792" y="4953504"/>
                </a:lnTo>
                <a:lnTo>
                  <a:pt x="246569" y="4764035"/>
                </a:lnTo>
                <a:lnTo>
                  <a:pt x="158323" y="4564184"/>
                </a:lnTo>
                <a:lnTo>
                  <a:pt x="85650" y="4333188"/>
                </a:lnTo>
                <a:lnTo>
                  <a:pt x="44123" y="4115169"/>
                </a:lnTo>
                <a:lnTo>
                  <a:pt x="15573" y="3871195"/>
                </a:lnTo>
                <a:lnTo>
                  <a:pt x="0" y="3611648"/>
                </a:lnTo>
                <a:lnTo>
                  <a:pt x="28550" y="3365079"/>
                </a:lnTo>
                <a:lnTo>
                  <a:pt x="85650" y="3121106"/>
                </a:lnTo>
                <a:lnTo>
                  <a:pt x="158323" y="2890109"/>
                </a:lnTo>
                <a:lnTo>
                  <a:pt x="246569" y="2659113"/>
                </a:lnTo>
                <a:lnTo>
                  <a:pt x="347792" y="2428116"/>
                </a:lnTo>
                <a:lnTo>
                  <a:pt x="461993" y="2210097"/>
                </a:lnTo>
                <a:lnTo>
                  <a:pt x="607339" y="2010247"/>
                </a:lnTo>
                <a:lnTo>
                  <a:pt x="750089" y="1807800"/>
                </a:lnTo>
                <a:lnTo>
                  <a:pt x="1097882" y="1431458"/>
                </a:lnTo>
                <a:lnTo>
                  <a:pt x="1487201" y="1070688"/>
                </a:lnTo>
                <a:lnTo>
                  <a:pt x="1920644" y="754042"/>
                </a:lnTo>
                <a:lnTo>
                  <a:pt x="2382637" y="465945"/>
                </a:lnTo>
                <a:lnTo>
                  <a:pt x="2888753" y="21937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Subtitle 2"/>
          <p:cNvSpPr>
            <a:spLocks noGrp="1"/>
          </p:cNvSpPr>
          <p:nvPr>
            <p:ph type="subTitle" idx="1"/>
          </p:nvPr>
        </p:nvSpPr>
        <p:spPr>
          <a:xfrm>
            <a:off x="8063328" y="1631728"/>
            <a:ext cx="3198812" cy="1322587"/>
          </a:xfrm>
        </p:spPr>
        <p:txBody>
          <a:bodyPr tIns="0">
            <a:noAutofit/>
          </a:bodyPr>
          <a:lstStyle>
            <a:lvl1pPr marL="0" indent="0" algn="ctr">
              <a:lnSpc>
                <a:spcPct val="100000"/>
              </a:lnSpc>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90A2B57-AC62-4574-AC7D-7953A169D2FB}" type="datetimeFigureOut">
              <a:rPr lang="en-ZA" smtClean="0"/>
              <a:t>2018/11/23</a:t>
            </a:fld>
            <a:endParaRPr lang="en-ZA"/>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ZA"/>
          </a:p>
        </p:txBody>
      </p:sp>
      <p:sp>
        <p:nvSpPr>
          <p:cNvPr id="6" name="Slide Number Placeholder 5"/>
          <p:cNvSpPr>
            <a:spLocks noGrp="1"/>
          </p:cNvSpPr>
          <p:nvPr>
            <p:ph type="sldNum" sz="quarter" idx="12"/>
          </p:nvPr>
        </p:nvSpPr>
        <p:spPr>
          <a:xfrm>
            <a:off x="10469880" y="320040"/>
            <a:ext cx="914400" cy="320040"/>
          </a:xfrm>
        </p:spPr>
        <p:txBody>
          <a:bodyPr/>
          <a:lstStyle/>
          <a:p>
            <a:fld id="{A204E297-2C47-40A4-842B-FD18E4874900}" type="slidenum">
              <a:rPr lang="en-ZA" smtClean="0"/>
              <a:t>‹#›</a:t>
            </a:fld>
            <a:endParaRPr lang="en-ZA"/>
          </a:p>
        </p:txBody>
      </p:sp>
    </p:spTree>
    <p:extLst>
      <p:ext uri="{BB962C8B-B14F-4D97-AF65-F5344CB8AC3E}">
        <p14:creationId xmlns:p14="http://schemas.microsoft.com/office/powerpoint/2010/main" val="1900212658"/>
      </p:ext>
    </p:extLst>
  </p:cSld>
  <p:clrMapOvr>
    <a:masterClrMapping/>
  </p:clrMapOvr>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12" name="Freeform 5">
            <a:extLst>
              <a:ext uri="{FF2B5EF4-FFF2-40B4-BE49-F238E27FC236}">
                <a16:creationId xmlns="" xmlns:a16="http://schemas.microsoft.com/office/drawing/2014/main" id="{CACE694D-BAD8-4C0D-AFE9-67ABD7124C9E}"/>
              </a:ext>
            </a:extLst>
          </p:cNvPr>
          <p:cNvSpPr>
            <a:spLocks/>
          </p:cNvSpPr>
          <p:nvPr userDrawn="1"/>
        </p:nvSpPr>
        <p:spPr bwMode="auto">
          <a:xfrm>
            <a:off x="1194325" y="1536901"/>
            <a:ext cx="6831013" cy="4641850"/>
          </a:xfrm>
          <a:custGeom>
            <a:avLst/>
            <a:gdLst>
              <a:gd name="T0" fmla="*/ 22 w 4303"/>
              <a:gd name="T1" fmla="*/ 1534 h 2924"/>
              <a:gd name="T2" fmla="*/ 0 w 4303"/>
              <a:gd name="T3" fmla="*/ 1356 h 2924"/>
              <a:gd name="T4" fmla="*/ 6 w 4303"/>
              <a:gd name="T5" fmla="*/ 1189 h 2924"/>
              <a:gd name="T6" fmla="*/ 39 w 4303"/>
              <a:gd name="T7" fmla="*/ 1028 h 2924"/>
              <a:gd name="T8" fmla="*/ 122 w 4303"/>
              <a:gd name="T9" fmla="*/ 811 h 2924"/>
              <a:gd name="T10" fmla="*/ 306 w 4303"/>
              <a:gd name="T11" fmla="*/ 550 h 2924"/>
              <a:gd name="T12" fmla="*/ 551 w 4303"/>
              <a:gd name="T13" fmla="*/ 339 h 2924"/>
              <a:gd name="T14" fmla="*/ 852 w 4303"/>
              <a:gd name="T15" fmla="*/ 172 h 2924"/>
              <a:gd name="T16" fmla="*/ 1197 w 4303"/>
              <a:gd name="T17" fmla="*/ 61 h 2924"/>
              <a:gd name="T18" fmla="*/ 1564 w 4303"/>
              <a:gd name="T19" fmla="*/ 5 h 2924"/>
              <a:gd name="T20" fmla="*/ 1954 w 4303"/>
              <a:gd name="T21" fmla="*/ 5 h 2924"/>
              <a:gd name="T22" fmla="*/ 2366 w 4303"/>
              <a:gd name="T23" fmla="*/ 61 h 2924"/>
              <a:gd name="T24" fmla="*/ 2783 w 4303"/>
              <a:gd name="T25" fmla="*/ 172 h 2924"/>
              <a:gd name="T26" fmla="*/ 3190 w 4303"/>
              <a:gd name="T27" fmla="*/ 333 h 2924"/>
              <a:gd name="T28" fmla="*/ 3563 w 4303"/>
              <a:gd name="T29" fmla="*/ 539 h 2924"/>
              <a:gd name="T30" fmla="*/ 3880 w 4303"/>
              <a:gd name="T31" fmla="*/ 800 h 2924"/>
              <a:gd name="T32" fmla="*/ 4069 w 4303"/>
              <a:gd name="T33" fmla="*/ 1023 h 2924"/>
              <a:gd name="T34" fmla="*/ 4169 w 4303"/>
              <a:gd name="T35" fmla="*/ 1184 h 2924"/>
              <a:gd name="T36" fmla="*/ 4242 w 4303"/>
              <a:gd name="T37" fmla="*/ 1362 h 2924"/>
              <a:gd name="T38" fmla="*/ 4292 w 4303"/>
              <a:gd name="T39" fmla="*/ 1545 h 2924"/>
              <a:gd name="T40" fmla="*/ 4297 w 4303"/>
              <a:gd name="T41" fmla="*/ 1740 h 2924"/>
              <a:gd name="T42" fmla="*/ 4270 w 4303"/>
              <a:gd name="T43" fmla="*/ 1918 h 2924"/>
              <a:gd name="T44" fmla="*/ 4208 w 4303"/>
              <a:gd name="T45" fmla="*/ 2084 h 2924"/>
              <a:gd name="T46" fmla="*/ 4125 w 4303"/>
              <a:gd name="T47" fmla="*/ 2229 h 2924"/>
              <a:gd name="T48" fmla="*/ 3958 w 4303"/>
              <a:gd name="T49" fmla="*/ 2413 h 2924"/>
              <a:gd name="T50" fmla="*/ 3668 w 4303"/>
              <a:gd name="T51" fmla="*/ 2607 h 2924"/>
              <a:gd name="T52" fmla="*/ 3334 w 4303"/>
              <a:gd name="T53" fmla="*/ 2746 h 2924"/>
              <a:gd name="T54" fmla="*/ 2978 w 4303"/>
              <a:gd name="T55" fmla="*/ 2841 h 2924"/>
              <a:gd name="T56" fmla="*/ 2622 w 4303"/>
              <a:gd name="T57" fmla="*/ 2896 h 2924"/>
              <a:gd name="T58" fmla="*/ 2305 w 4303"/>
              <a:gd name="T59" fmla="*/ 2918 h 2924"/>
              <a:gd name="T60" fmla="*/ 2026 w 4303"/>
              <a:gd name="T61" fmla="*/ 2918 h 2924"/>
              <a:gd name="T62" fmla="*/ 1726 w 4303"/>
              <a:gd name="T63" fmla="*/ 2885 h 2924"/>
              <a:gd name="T64" fmla="*/ 1408 w 4303"/>
              <a:gd name="T65" fmla="*/ 2818 h 2924"/>
              <a:gd name="T66" fmla="*/ 1085 w 4303"/>
              <a:gd name="T67" fmla="*/ 2707 h 2924"/>
              <a:gd name="T68" fmla="*/ 779 w 4303"/>
              <a:gd name="T69" fmla="*/ 2557 h 2924"/>
              <a:gd name="T70" fmla="*/ 501 w 4303"/>
              <a:gd name="T71" fmla="*/ 2357 h 2924"/>
              <a:gd name="T72" fmla="*/ 267 w 4303"/>
              <a:gd name="T73" fmla="*/ 2107 h 2924"/>
              <a:gd name="T74" fmla="*/ 100 w 4303"/>
              <a:gd name="T75" fmla="*/ 1801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03" h="2924">
                <a:moveTo>
                  <a:pt x="45" y="1623"/>
                </a:moveTo>
                <a:lnTo>
                  <a:pt x="22" y="1534"/>
                </a:lnTo>
                <a:lnTo>
                  <a:pt x="11" y="1445"/>
                </a:lnTo>
                <a:lnTo>
                  <a:pt x="0" y="1356"/>
                </a:lnTo>
                <a:lnTo>
                  <a:pt x="0" y="1273"/>
                </a:lnTo>
                <a:lnTo>
                  <a:pt x="6" y="1189"/>
                </a:lnTo>
                <a:lnTo>
                  <a:pt x="22" y="1106"/>
                </a:lnTo>
                <a:lnTo>
                  <a:pt x="39" y="1028"/>
                </a:lnTo>
                <a:lnTo>
                  <a:pt x="61" y="956"/>
                </a:lnTo>
                <a:lnTo>
                  <a:pt x="122" y="811"/>
                </a:lnTo>
                <a:lnTo>
                  <a:pt x="206" y="678"/>
                </a:lnTo>
                <a:lnTo>
                  <a:pt x="306" y="550"/>
                </a:lnTo>
                <a:lnTo>
                  <a:pt x="423" y="439"/>
                </a:lnTo>
                <a:lnTo>
                  <a:pt x="551" y="339"/>
                </a:lnTo>
                <a:lnTo>
                  <a:pt x="696" y="250"/>
                </a:lnTo>
                <a:lnTo>
                  <a:pt x="852" y="172"/>
                </a:lnTo>
                <a:lnTo>
                  <a:pt x="1019" y="111"/>
                </a:lnTo>
                <a:lnTo>
                  <a:pt x="1197" y="61"/>
                </a:lnTo>
                <a:lnTo>
                  <a:pt x="1375" y="22"/>
                </a:lnTo>
                <a:lnTo>
                  <a:pt x="1564" y="5"/>
                </a:lnTo>
                <a:lnTo>
                  <a:pt x="1753" y="0"/>
                </a:lnTo>
                <a:lnTo>
                  <a:pt x="1954" y="5"/>
                </a:lnTo>
                <a:lnTo>
                  <a:pt x="2154" y="27"/>
                </a:lnTo>
                <a:lnTo>
                  <a:pt x="2366" y="61"/>
                </a:lnTo>
                <a:lnTo>
                  <a:pt x="2572" y="111"/>
                </a:lnTo>
                <a:lnTo>
                  <a:pt x="2783" y="172"/>
                </a:lnTo>
                <a:lnTo>
                  <a:pt x="2989" y="244"/>
                </a:lnTo>
                <a:lnTo>
                  <a:pt x="3190" y="333"/>
                </a:lnTo>
                <a:lnTo>
                  <a:pt x="3385" y="428"/>
                </a:lnTo>
                <a:lnTo>
                  <a:pt x="3563" y="539"/>
                </a:lnTo>
                <a:lnTo>
                  <a:pt x="3730" y="661"/>
                </a:lnTo>
                <a:lnTo>
                  <a:pt x="3880" y="800"/>
                </a:lnTo>
                <a:lnTo>
                  <a:pt x="4014" y="945"/>
                </a:lnTo>
                <a:lnTo>
                  <a:pt x="4069" y="1023"/>
                </a:lnTo>
                <a:lnTo>
                  <a:pt x="4125" y="1100"/>
                </a:lnTo>
                <a:lnTo>
                  <a:pt x="4169" y="1184"/>
                </a:lnTo>
                <a:lnTo>
                  <a:pt x="4208" y="1273"/>
                </a:lnTo>
                <a:lnTo>
                  <a:pt x="4242" y="1362"/>
                </a:lnTo>
                <a:lnTo>
                  <a:pt x="4270" y="1451"/>
                </a:lnTo>
                <a:lnTo>
                  <a:pt x="4292" y="1545"/>
                </a:lnTo>
                <a:lnTo>
                  <a:pt x="4303" y="1640"/>
                </a:lnTo>
                <a:lnTo>
                  <a:pt x="4297" y="1740"/>
                </a:lnTo>
                <a:lnTo>
                  <a:pt x="4286" y="1834"/>
                </a:lnTo>
                <a:lnTo>
                  <a:pt x="4270" y="1918"/>
                </a:lnTo>
                <a:lnTo>
                  <a:pt x="4242" y="2007"/>
                </a:lnTo>
                <a:lnTo>
                  <a:pt x="4208" y="2084"/>
                </a:lnTo>
                <a:lnTo>
                  <a:pt x="4169" y="2157"/>
                </a:lnTo>
                <a:lnTo>
                  <a:pt x="4125" y="2229"/>
                </a:lnTo>
                <a:lnTo>
                  <a:pt x="4075" y="2296"/>
                </a:lnTo>
                <a:lnTo>
                  <a:pt x="3958" y="2413"/>
                </a:lnTo>
                <a:lnTo>
                  <a:pt x="3819" y="2518"/>
                </a:lnTo>
                <a:lnTo>
                  <a:pt x="3668" y="2607"/>
                </a:lnTo>
                <a:lnTo>
                  <a:pt x="3507" y="2685"/>
                </a:lnTo>
                <a:lnTo>
                  <a:pt x="3334" y="2746"/>
                </a:lnTo>
                <a:lnTo>
                  <a:pt x="3156" y="2802"/>
                </a:lnTo>
                <a:lnTo>
                  <a:pt x="2978" y="2841"/>
                </a:lnTo>
                <a:lnTo>
                  <a:pt x="2800" y="2874"/>
                </a:lnTo>
                <a:lnTo>
                  <a:pt x="2622" y="2896"/>
                </a:lnTo>
                <a:lnTo>
                  <a:pt x="2460" y="2913"/>
                </a:lnTo>
                <a:lnTo>
                  <a:pt x="2305" y="2918"/>
                </a:lnTo>
                <a:lnTo>
                  <a:pt x="2160" y="2924"/>
                </a:lnTo>
                <a:lnTo>
                  <a:pt x="2026" y="2918"/>
                </a:lnTo>
                <a:lnTo>
                  <a:pt x="1876" y="2907"/>
                </a:lnTo>
                <a:lnTo>
                  <a:pt x="1726" y="2885"/>
                </a:lnTo>
                <a:lnTo>
                  <a:pt x="1564" y="2857"/>
                </a:lnTo>
                <a:lnTo>
                  <a:pt x="1408" y="2818"/>
                </a:lnTo>
                <a:lnTo>
                  <a:pt x="1247" y="2768"/>
                </a:lnTo>
                <a:lnTo>
                  <a:pt x="1085" y="2707"/>
                </a:lnTo>
                <a:lnTo>
                  <a:pt x="930" y="2640"/>
                </a:lnTo>
                <a:lnTo>
                  <a:pt x="779" y="2557"/>
                </a:lnTo>
                <a:lnTo>
                  <a:pt x="635" y="2463"/>
                </a:lnTo>
                <a:lnTo>
                  <a:pt x="501" y="2357"/>
                </a:lnTo>
                <a:lnTo>
                  <a:pt x="379" y="2240"/>
                </a:lnTo>
                <a:lnTo>
                  <a:pt x="267" y="2107"/>
                </a:lnTo>
                <a:lnTo>
                  <a:pt x="178" y="1962"/>
                </a:lnTo>
                <a:lnTo>
                  <a:pt x="100" y="1801"/>
                </a:lnTo>
                <a:lnTo>
                  <a:pt x="45" y="16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ctrTitle"/>
          </p:nvPr>
        </p:nvSpPr>
        <p:spPr>
          <a:xfrm>
            <a:off x="1678922" y="2954315"/>
            <a:ext cx="5566700" cy="1675949"/>
          </a:xfrm>
        </p:spPr>
        <p:txBody>
          <a:bodyPr bIns="0" anchor="ctr">
            <a:noAutofit/>
          </a:bodyPr>
          <a:lstStyle>
            <a:lvl1pPr algn="ctr">
              <a:lnSpc>
                <a:spcPct val="80000"/>
              </a:lnSpc>
              <a:defRPr sz="4000" spc="-150">
                <a:solidFill>
                  <a:schemeClr val="tx1"/>
                </a:solidFill>
              </a:defRPr>
            </a:lvl1pPr>
          </a:lstStyle>
          <a:p>
            <a:r>
              <a:rPr lang="en-US" smtClean="0"/>
              <a:t>Click to edit Master title style</a:t>
            </a:r>
            <a:endParaRPr lang="en-US" dirty="0"/>
          </a:p>
        </p:txBody>
      </p:sp>
      <p:sp>
        <p:nvSpPr>
          <p:cNvPr id="11" name="AutoShape 3">
            <a:extLst>
              <a:ext uri="{FF2B5EF4-FFF2-40B4-BE49-F238E27FC236}">
                <a16:creationId xmlns="" xmlns:a16="http://schemas.microsoft.com/office/drawing/2014/main" id="{02FDAB33-915E-4BD4-A13F-8FD4F0F1565D}"/>
              </a:ext>
            </a:extLst>
          </p:cNvPr>
          <p:cNvSpPr>
            <a:spLocks noChangeAspect="1" noChangeArrowheads="1" noTextEdit="1"/>
          </p:cNvSpPr>
          <p:nvPr userDrawn="1"/>
        </p:nvSpPr>
        <p:spPr bwMode="auto">
          <a:xfrm>
            <a:off x="4976748" y="3964146"/>
            <a:ext cx="683101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ZA"/>
          </a:p>
        </p:txBody>
      </p:sp>
      <p:sp>
        <p:nvSpPr>
          <p:cNvPr id="37" name="Freeform: Shape 36">
            <a:extLst>
              <a:ext uri="{FF2B5EF4-FFF2-40B4-BE49-F238E27FC236}">
                <a16:creationId xmlns="" xmlns:a16="http://schemas.microsoft.com/office/drawing/2014/main" id="{D19DC10D-AC77-4943-9096-2598F5878C12}"/>
              </a:ext>
            </a:extLst>
          </p:cNvPr>
          <p:cNvSpPr/>
          <p:nvPr userDrawn="1"/>
        </p:nvSpPr>
        <p:spPr>
          <a:xfrm>
            <a:off x="527465" y="-6705"/>
            <a:ext cx="11168286" cy="6847184"/>
          </a:xfrm>
          <a:custGeom>
            <a:avLst/>
            <a:gdLst>
              <a:gd name="connsiteX0" fmla="*/ 3449748 w 11168286"/>
              <a:gd name="connsiteY0" fmla="*/ 1543606 h 6847184"/>
              <a:gd name="connsiteX1" fmla="*/ 3149710 w 11168286"/>
              <a:gd name="connsiteY1" fmla="*/ 1551544 h 6847184"/>
              <a:gd name="connsiteX2" fmla="*/ 2849673 w 11168286"/>
              <a:gd name="connsiteY2" fmla="*/ 1578531 h 6847184"/>
              <a:gd name="connsiteX3" fmla="*/ 2567097 w 11168286"/>
              <a:gd name="connsiteY3" fmla="*/ 1640444 h 6847184"/>
              <a:gd name="connsiteX4" fmla="*/ 2284523 w 11168286"/>
              <a:gd name="connsiteY4" fmla="*/ 1719819 h 6847184"/>
              <a:gd name="connsiteX5" fmla="*/ 2019410 w 11168286"/>
              <a:gd name="connsiteY5" fmla="*/ 1816656 h 6847184"/>
              <a:gd name="connsiteX6" fmla="*/ 1771760 w 11168286"/>
              <a:gd name="connsiteY6" fmla="*/ 1940481 h 6847184"/>
              <a:gd name="connsiteX7" fmla="*/ 1541573 w 11168286"/>
              <a:gd name="connsiteY7" fmla="*/ 2081769 h 6847184"/>
              <a:gd name="connsiteX8" fmla="*/ 1338373 w 11168286"/>
              <a:gd name="connsiteY8" fmla="*/ 2240519 h 6847184"/>
              <a:gd name="connsiteX9" fmla="*/ 1152635 w 11168286"/>
              <a:gd name="connsiteY9" fmla="*/ 2416731 h 6847184"/>
              <a:gd name="connsiteX10" fmla="*/ 993885 w 11168286"/>
              <a:gd name="connsiteY10" fmla="*/ 2619931 h 6847184"/>
              <a:gd name="connsiteX11" fmla="*/ 860535 w 11168286"/>
              <a:gd name="connsiteY11" fmla="*/ 2831069 h 6847184"/>
              <a:gd name="connsiteX12" fmla="*/ 763698 w 11168286"/>
              <a:gd name="connsiteY12" fmla="*/ 3061256 h 6847184"/>
              <a:gd name="connsiteX13" fmla="*/ 728773 w 11168286"/>
              <a:gd name="connsiteY13" fmla="*/ 3175556 h 6847184"/>
              <a:gd name="connsiteX14" fmla="*/ 701785 w 11168286"/>
              <a:gd name="connsiteY14" fmla="*/ 3299381 h 6847184"/>
              <a:gd name="connsiteX15" fmla="*/ 676385 w 11168286"/>
              <a:gd name="connsiteY15" fmla="*/ 3431144 h 6847184"/>
              <a:gd name="connsiteX16" fmla="*/ 666860 w 11168286"/>
              <a:gd name="connsiteY16" fmla="*/ 3564494 h 6847184"/>
              <a:gd name="connsiteX17" fmla="*/ 666860 w 11168286"/>
              <a:gd name="connsiteY17" fmla="*/ 3696256 h 6847184"/>
              <a:gd name="connsiteX18" fmla="*/ 684323 w 11168286"/>
              <a:gd name="connsiteY18" fmla="*/ 3837544 h 6847184"/>
              <a:gd name="connsiteX19" fmla="*/ 701785 w 11168286"/>
              <a:gd name="connsiteY19" fmla="*/ 3978831 h 6847184"/>
              <a:gd name="connsiteX20" fmla="*/ 738298 w 11168286"/>
              <a:gd name="connsiteY20" fmla="*/ 4120119 h 6847184"/>
              <a:gd name="connsiteX21" fmla="*/ 825610 w 11168286"/>
              <a:gd name="connsiteY21" fmla="*/ 4402694 h 6847184"/>
              <a:gd name="connsiteX22" fmla="*/ 949435 w 11168286"/>
              <a:gd name="connsiteY22" fmla="*/ 4658281 h 6847184"/>
              <a:gd name="connsiteX23" fmla="*/ 1090723 w 11168286"/>
              <a:gd name="connsiteY23" fmla="*/ 4888469 h 6847184"/>
              <a:gd name="connsiteX24" fmla="*/ 1268523 w 11168286"/>
              <a:gd name="connsiteY24" fmla="*/ 5099606 h 6847184"/>
              <a:gd name="connsiteX25" fmla="*/ 1462198 w 11168286"/>
              <a:gd name="connsiteY25" fmla="*/ 5285344 h 6847184"/>
              <a:gd name="connsiteX26" fmla="*/ 1674923 w 11168286"/>
              <a:gd name="connsiteY26" fmla="*/ 5453619 h 6847184"/>
              <a:gd name="connsiteX27" fmla="*/ 1903522 w 11168286"/>
              <a:gd name="connsiteY27" fmla="*/ 5602844 h 6847184"/>
              <a:gd name="connsiteX28" fmla="*/ 2143235 w 11168286"/>
              <a:gd name="connsiteY28" fmla="*/ 5734606 h 6847184"/>
              <a:gd name="connsiteX29" fmla="*/ 2389298 w 11168286"/>
              <a:gd name="connsiteY29" fmla="*/ 5840969 h 6847184"/>
              <a:gd name="connsiteX30" fmla="*/ 2646473 w 11168286"/>
              <a:gd name="connsiteY30" fmla="*/ 5937806 h 6847184"/>
              <a:gd name="connsiteX31" fmla="*/ 2902060 w 11168286"/>
              <a:gd name="connsiteY31" fmla="*/ 6017181 h 6847184"/>
              <a:gd name="connsiteX32" fmla="*/ 3149710 w 11168286"/>
              <a:gd name="connsiteY32" fmla="*/ 6079094 h 6847184"/>
              <a:gd name="connsiteX33" fmla="*/ 3406885 w 11168286"/>
              <a:gd name="connsiteY33" fmla="*/ 6123544 h 6847184"/>
              <a:gd name="connsiteX34" fmla="*/ 3645010 w 11168286"/>
              <a:gd name="connsiteY34" fmla="*/ 6158469 h 6847184"/>
              <a:gd name="connsiteX35" fmla="*/ 3883135 w 11168286"/>
              <a:gd name="connsiteY35" fmla="*/ 6175931 h 6847184"/>
              <a:gd name="connsiteX36" fmla="*/ 4095861 w 11168286"/>
              <a:gd name="connsiteY36" fmla="*/ 6185456 h 6847184"/>
              <a:gd name="connsiteX37" fmla="*/ 4326048 w 11168286"/>
              <a:gd name="connsiteY37" fmla="*/ 6175931 h 6847184"/>
              <a:gd name="connsiteX38" fmla="*/ 4572111 w 11168286"/>
              <a:gd name="connsiteY38" fmla="*/ 6167994 h 6847184"/>
              <a:gd name="connsiteX39" fmla="*/ 4829285 w 11168286"/>
              <a:gd name="connsiteY39" fmla="*/ 6141006 h 6847184"/>
              <a:gd name="connsiteX40" fmla="*/ 5111860 w 11168286"/>
              <a:gd name="connsiteY40" fmla="*/ 6106081 h 6847184"/>
              <a:gd name="connsiteX41" fmla="*/ 5394435 w 11168286"/>
              <a:gd name="connsiteY41" fmla="*/ 6053694 h 6847184"/>
              <a:gd name="connsiteX42" fmla="*/ 5677010 w 11168286"/>
              <a:gd name="connsiteY42" fmla="*/ 5991781 h 6847184"/>
              <a:gd name="connsiteX43" fmla="*/ 5959585 w 11168286"/>
              <a:gd name="connsiteY43" fmla="*/ 5902881 h 6847184"/>
              <a:gd name="connsiteX44" fmla="*/ 6234223 w 11168286"/>
              <a:gd name="connsiteY44" fmla="*/ 5806044 h 6847184"/>
              <a:gd name="connsiteX45" fmla="*/ 6489810 w 11168286"/>
              <a:gd name="connsiteY45" fmla="*/ 5682219 h 6847184"/>
              <a:gd name="connsiteX46" fmla="*/ 6729523 w 11168286"/>
              <a:gd name="connsiteY46" fmla="*/ 5540931 h 6847184"/>
              <a:gd name="connsiteX47" fmla="*/ 6950185 w 11168286"/>
              <a:gd name="connsiteY47" fmla="*/ 5374244 h 6847184"/>
              <a:gd name="connsiteX48" fmla="*/ 7135923 w 11168286"/>
              <a:gd name="connsiteY48" fmla="*/ 5188506 h 6847184"/>
              <a:gd name="connsiteX49" fmla="*/ 7215298 w 11168286"/>
              <a:gd name="connsiteY49" fmla="*/ 5082144 h 6847184"/>
              <a:gd name="connsiteX50" fmla="*/ 7285148 w 11168286"/>
              <a:gd name="connsiteY50" fmla="*/ 4967844 h 6847184"/>
              <a:gd name="connsiteX51" fmla="*/ 7347060 w 11168286"/>
              <a:gd name="connsiteY51" fmla="*/ 4851956 h 6847184"/>
              <a:gd name="connsiteX52" fmla="*/ 7401035 w 11168286"/>
              <a:gd name="connsiteY52" fmla="*/ 4729719 h 6847184"/>
              <a:gd name="connsiteX53" fmla="*/ 7445485 w 11168286"/>
              <a:gd name="connsiteY53" fmla="*/ 4588431 h 6847184"/>
              <a:gd name="connsiteX54" fmla="*/ 7470885 w 11168286"/>
              <a:gd name="connsiteY54" fmla="*/ 4455081 h 6847184"/>
              <a:gd name="connsiteX55" fmla="*/ 7488348 w 11168286"/>
              <a:gd name="connsiteY55" fmla="*/ 4305856 h 6847184"/>
              <a:gd name="connsiteX56" fmla="*/ 7497873 w 11168286"/>
              <a:gd name="connsiteY56" fmla="*/ 4147106 h 6847184"/>
              <a:gd name="connsiteX57" fmla="*/ 7480410 w 11168286"/>
              <a:gd name="connsiteY57" fmla="*/ 3996294 h 6847184"/>
              <a:gd name="connsiteX58" fmla="*/ 7445485 w 11168286"/>
              <a:gd name="connsiteY58" fmla="*/ 3847069 h 6847184"/>
              <a:gd name="connsiteX59" fmla="*/ 7401035 w 11168286"/>
              <a:gd name="connsiteY59" fmla="*/ 3705781 h 6847184"/>
              <a:gd name="connsiteX60" fmla="*/ 7347060 w 11168286"/>
              <a:gd name="connsiteY60" fmla="*/ 3564494 h 6847184"/>
              <a:gd name="connsiteX61" fmla="*/ 7285148 w 11168286"/>
              <a:gd name="connsiteY61" fmla="*/ 3423206 h 6847184"/>
              <a:gd name="connsiteX62" fmla="*/ 7215298 w 11168286"/>
              <a:gd name="connsiteY62" fmla="*/ 3289856 h 6847184"/>
              <a:gd name="connsiteX63" fmla="*/ 7126398 w 11168286"/>
              <a:gd name="connsiteY63" fmla="*/ 3167619 h 6847184"/>
              <a:gd name="connsiteX64" fmla="*/ 7039085 w 11168286"/>
              <a:gd name="connsiteY64" fmla="*/ 3043794 h 6847184"/>
              <a:gd name="connsiteX65" fmla="*/ 6826360 w 11168286"/>
              <a:gd name="connsiteY65" fmla="*/ 2813606 h 6847184"/>
              <a:gd name="connsiteX66" fmla="*/ 6588235 w 11168286"/>
              <a:gd name="connsiteY66" fmla="*/ 2592944 h 6847184"/>
              <a:gd name="connsiteX67" fmla="*/ 6323123 w 11168286"/>
              <a:gd name="connsiteY67" fmla="*/ 2399269 h 6847184"/>
              <a:gd name="connsiteX68" fmla="*/ 6040548 w 11168286"/>
              <a:gd name="connsiteY68" fmla="*/ 2223056 h 6847184"/>
              <a:gd name="connsiteX69" fmla="*/ 5730985 w 11168286"/>
              <a:gd name="connsiteY69" fmla="*/ 2072244 h 6847184"/>
              <a:gd name="connsiteX70" fmla="*/ 5411899 w 11168286"/>
              <a:gd name="connsiteY70" fmla="*/ 1930956 h 6847184"/>
              <a:gd name="connsiteX71" fmla="*/ 5084873 w 11168286"/>
              <a:gd name="connsiteY71" fmla="*/ 1816656 h 6847184"/>
              <a:gd name="connsiteX72" fmla="*/ 4749910 w 11168286"/>
              <a:gd name="connsiteY72" fmla="*/ 1719819 h 6847184"/>
              <a:gd name="connsiteX73" fmla="*/ 4422885 w 11168286"/>
              <a:gd name="connsiteY73" fmla="*/ 1640444 h 6847184"/>
              <a:gd name="connsiteX74" fmla="*/ 4086335 w 11168286"/>
              <a:gd name="connsiteY74" fmla="*/ 1586469 h 6847184"/>
              <a:gd name="connsiteX75" fmla="*/ 3768835 w 11168286"/>
              <a:gd name="connsiteY75" fmla="*/ 1551544 h 6847184"/>
              <a:gd name="connsiteX76" fmla="*/ 3384196 w 11168286"/>
              <a:gd name="connsiteY76" fmla="*/ 0 h 6847184"/>
              <a:gd name="connsiteX77" fmla="*/ 9353938 w 11168286"/>
              <a:gd name="connsiteY77" fmla="*/ 0 h 6847184"/>
              <a:gd name="connsiteX78" fmla="*/ 9361842 w 11168286"/>
              <a:gd name="connsiteY78" fmla="*/ 3952 h 6847184"/>
              <a:gd name="connsiteX79" fmla="*/ 9738185 w 11168286"/>
              <a:gd name="connsiteY79" fmla="*/ 234949 h 6847184"/>
              <a:gd name="connsiteX80" fmla="*/ 10070404 w 11168286"/>
              <a:gd name="connsiteY80" fmla="*/ 494495 h 6847184"/>
              <a:gd name="connsiteX81" fmla="*/ 10374074 w 11168286"/>
              <a:gd name="connsiteY81" fmla="*/ 782592 h 6847184"/>
              <a:gd name="connsiteX82" fmla="*/ 10633620 w 11168286"/>
              <a:gd name="connsiteY82" fmla="*/ 1114811 h 6847184"/>
              <a:gd name="connsiteX83" fmla="*/ 10851639 w 11168286"/>
              <a:gd name="connsiteY83" fmla="*/ 1460008 h 6847184"/>
              <a:gd name="connsiteX84" fmla="*/ 11009963 w 11168286"/>
              <a:gd name="connsiteY84" fmla="*/ 1836350 h 6847184"/>
              <a:gd name="connsiteX85" fmla="*/ 11067063 w 11168286"/>
              <a:gd name="connsiteY85" fmla="*/ 2023224 h 6847184"/>
              <a:gd name="connsiteX86" fmla="*/ 11111186 w 11168286"/>
              <a:gd name="connsiteY86" fmla="*/ 2225670 h 6847184"/>
              <a:gd name="connsiteX87" fmla="*/ 11152713 w 11168286"/>
              <a:gd name="connsiteY87" fmla="*/ 2441094 h 6847184"/>
              <a:gd name="connsiteX88" fmla="*/ 11168286 w 11168286"/>
              <a:gd name="connsiteY88" fmla="*/ 2659113 h 6847184"/>
              <a:gd name="connsiteX89" fmla="*/ 11168286 w 11168286"/>
              <a:gd name="connsiteY89" fmla="*/ 2874537 h 6847184"/>
              <a:gd name="connsiteX90" fmla="*/ 11139736 w 11168286"/>
              <a:gd name="connsiteY90" fmla="*/ 3105533 h 6847184"/>
              <a:gd name="connsiteX91" fmla="*/ 11111186 w 11168286"/>
              <a:gd name="connsiteY91" fmla="*/ 3336529 h 6847184"/>
              <a:gd name="connsiteX92" fmla="*/ 11051490 w 11168286"/>
              <a:gd name="connsiteY92" fmla="*/ 3567526 h 6847184"/>
              <a:gd name="connsiteX93" fmla="*/ 10908739 w 11168286"/>
              <a:gd name="connsiteY93" fmla="*/ 4029518 h 6847184"/>
              <a:gd name="connsiteX94" fmla="*/ 10706293 w 11168286"/>
              <a:gd name="connsiteY94" fmla="*/ 4447388 h 6847184"/>
              <a:gd name="connsiteX95" fmla="*/ 10475297 w 11168286"/>
              <a:gd name="connsiteY95" fmla="*/ 4823731 h 6847184"/>
              <a:gd name="connsiteX96" fmla="*/ 10184605 w 11168286"/>
              <a:gd name="connsiteY96" fmla="*/ 5168927 h 6847184"/>
              <a:gd name="connsiteX97" fmla="*/ 9867958 w 11168286"/>
              <a:gd name="connsiteY97" fmla="*/ 5472597 h 6847184"/>
              <a:gd name="connsiteX98" fmla="*/ 9520166 w 11168286"/>
              <a:gd name="connsiteY98" fmla="*/ 5747716 h 6847184"/>
              <a:gd name="connsiteX99" fmla="*/ 9146419 w 11168286"/>
              <a:gd name="connsiteY99" fmla="*/ 5991690 h 6847184"/>
              <a:gd name="connsiteX100" fmla="*/ 8754503 w 11168286"/>
              <a:gd name="connsiteY100" fmla="*/ 6207113 h 6847184"/>
              <a:gd name="connsiteX101" fmla="*/ 8352207 w 11168286"/>
              <a:gd name="connsiteY101" fmla="*/ 6381009 h 6847184"/>
              <a:gd name="connsiteX102" fmla="*/ 7931741 w 11168286"/>
              <a:gd name="connsiteY102" fmla="*/ 6539333 h 6847184"/>
              <a:gd name="connsiteX103" fmla="*/ 7513871 w 11168286"/>
              <a:gd name="connsiteY103" fmla="*/ 6669106 h 6847184"/>
              <a:gd name="connsiteX104" fmla="*/ 7108979 w 11168286"/>
              <a:gd name="connsiteY104" fmla="*/ 6770329 h 6847184"/>
              <a:gd name="connsiteX105" fmla="*/ 6688513 w 11168286"/>
              <a:gd name="connsiteY105" fmla="*/ 6843002 h 6847184"/>
              <a:gd name="connsiteX106" fmla="*/ 6660000 w 11168286"/>
              <a:gd name="connsiteY106" fmla="*/ 6847184 h 6847184"/>
              <a:gd name="connsiteX107" fmla="*/ 4165817 w 11168286"/>
              <a:gd name="connsiteY107" fmla="*/ 6847184 h 6847184"/>
              <a:gd name="connsiteX108" fmla="*/ 3900984 w 11168286"/>
              <a:gd name="connsiteY108" fmla="*/ 6814452 h 6847184"/>
              <a:gd name="connsiteX109" fmla="*/ 3438991 w 11168286"/>
              <a:gd name="connsiteY109" fmla="*/ 6728802 h 6847184"/>
              <a:gd name="connsiteX110" fmla="*/ 2976998 w 11168286"/>
              <a:gd name="connsiteY110" fmla="*/ 6627579 h 6847184"/>
              <a:gd name="connsiteX111" fmla="*/ 2515006 w 11168286"/>
              <a:gd name="connsiteY111" fmla="*/ 6482233 h 6847184"/>
              <a:gd name="connsiteX112" fmla="*/ 2065990 w 11168286"/>
              <a:gd name="connsiteY112" fmla="*/ 6323909 h 6847184"/>
              <a:gd name="connsiteX113" fmla="*/ 1648120 w 11168286"/>
              <a:gd name="connsiteY113" fmla="*/ 6121463 h 6847184"/>
              <a:gd name="connsiteX114" fmla="*/ 1256205 w 11168286"/>
              <a:gd name="connsiteY114" fmla="*/ 5890467 h 6847184"/>
              <a:gd name="connsiteX115" fmla="*/ 895435 w 11168286"/>
              <a:gd name="connsiteY115" fmla="*/ 5617943 h 6847184"/>
              <a:gd name="connsiteX116" fmla="*/ 591766 w 11168286"/>
              <a:gd name="connsiteY116" fmla="*/ 5314273 h 6847184"/>
              <a:gd name="connsiteX117" fmla="*/ 461993 w 11168286"/>
              <a:gd name="connsiteY117" fmla="*/ 5140377 h 6847184"/>
              <a:gd name="connsiteX118" fmla="*/ 347792 w 11168286"/>
              <a:gd name="connsiteY118" fmla="*/ 4953504 h 6847184"/>
              <a:gd name="connsiteX119" fmla="*/ 246569 w 11168286"/>
              <a:gd name="connsiteY119" fmla="*/ 4764035 h 6847184"/>
              <a:gd name="connsiteX120" fmla="*/ 158323 w 11168286"/>
              <a:gd name="connsiteY120" fmla="*/ 4564184 h 6847184"/>
              <a:gd name="connsiteX121" fmla="*/ 85650 w 11168286"/>
              <a:gd name="connsiteY121" fmla="*/ 4333188 h 6847184"/>
              <a:gd name="connsiteX122" fmla="*/ 44123 w 11168286"/>
              <a:gd name="connsiteY122" fmla="*/ 4115169 h 6847184"/>
              <a:gd name="connsiteX123" fmla="*/ 15573 w 11168286"/>
              <a:gd name="connsiteY123" fmla="*/ 3871195 h 6847184"/>
              <a:gd name="connsiteX124" fmla="*/ 0 w 11168286"/>
              <a:gd name="connsiteY124" fmla="*/ 3611648 h 6847184"/>
              <a:gd name="connsiteX125" fmla="*/ 28550 w 11168286"/>
              <a:gd name="connsiteY125" fmla="*/ 3365079 h 6847184"/>
              <a:gd name="connsiteX126" fmla="*/ 85650 w 11168286"/>
              <a:gd name="connsiteY126" fmla="*/ 3121106 h 6847184"/>
              <a:gd name="connsiteX127" fmla="*/ 158323 w 11168286"/>
              <a:gd name="connsiteY127" fmla="*/ 2890109 h 6847184"/>
              <a:gd name="connsiteX128" fmla="*/ 246569 w 11168286"/>
              <a:gd name="connsiteY128" fmla="*/ 2659113 h 6847184"/>
              <a:gd name="connsiteX129" fmla="*/ 347792 w 11168286"/>
              <a:gd name="connsiteY129" fmla="*/ 2428116 h 6847184"/>
              <a:gd name="connsiteX130" fmla="*/ 461993 w 11168286"/>
              <a:gd name="connsiteY130" fmla="*/ 2210097 h 6847184"/>
              <a:gd name="connsiteX131" fmla="*/ 607339 w 11168286"/>
              <a:gd name="connsiteY131" fmla="*/ 2010247 h 6847184"/>
              <a:gd name="connsiteX132" fmla="*/ 750089 w 11168286"/>
              <a:gd name="connsiteY132" fmla="*/ 1807800 h 6847184"/>
              <a:gd name="connsiteX133" fmla="*/ 1097882 w 11168286"/>
              <a:gd name="connsiteY133" fmla="*/ 1431458 h 6847184"/>
              <a:gd name="connsiteX134" fmla="*/ 1487201 w 11168286"/>
              <a:gd name="connsiteY134" fmla="*/ 1070688 h 6847184"/>
              <a:gd name="connsiteX135" fmla="*/ 1920644 w 11168286"/>
              <a:gd name="connsiteY135" fmla="*/ 754042 h 6847184"/>
              <a:gd name="connsiteX136" fmla="*/ 2382637 w 11168286"/>
              <a:gd name="connsiteY136" fmla="*/ 465945 h 6847184"/>
              <a:gd name="connsiteX137" fmla="*/ 2888753 w 11168286"/>
              <a:gd name="connsiteY137" fmla="*/ 219376 h 68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168286" h="6847184">
                <a:moveTo>
                  <a:pt x="3449748" y="1543606"/>
                </a:moveTo>
                <a:lnTo>
                  <a:pt x="3149710" y="1551544"/>
                </a:lnTo>
                <a:lnTo>
                  <a:pt x="2849673" y="1578531"/>
                </a:lnTo>
                <a:lnTo>
                  <a:pt x="2567097" y="1640444"/>
                </a:lnTo>
                <a:lnTo>
                  <a:pt x="2284523" y="1719819"/>
                </a:lnTo>
                <a:lnTo>
                  <a:pt x="2019410" y="1816656"/>
                </a:lnTo>
                <a:lnTo>
                  <a:pt x="1771760" y="1940481"/>
                </a:lnTo>
                <a:lnTo>
                  <a:pt x="1541573" y="2081769"/>
                </a:lnTo>
                <a:lnTo>
                  <a:pt x="1338373" y="2240519"/>
                </a:lnTo>
                <a:lnTo>
                  <a:pt x="1152635" y="2416731"/>
                </a:lnTo>
                <a:lnTo>
                  <a:pt x="993885" y="2619931"/>
                </a:lnTo>
                <a:lnTo>
                  <a:pt x="860535" y="2831069"/>
                </a:lnTo>
                <a:lnTo>
                  <a:pt x="763698" y="3061256"/>
                </a:lnTo>
                <a:lnTo>
                  <a:pt x="728773" y="3175556"/>
                </a:lnTo>
                <a:lnTo>
                  <a:pt x="701785" y="3299381"/>
                </a:lnTo>
                <a:lnTo>
                  <a:pt x="676385" y="3431144"/>
                </a:lnTo>
                <a:lnTo>
                  <a:pt x="666860" y="3564494"/>
                </a:lnTo>
                <a:lnTo>
                  <a:pt x="666860" y="3696256"/>
                </a:lnTo>
                <a:lnTo>
                  <a:pt x="684323" y="3837544"/>
                </a:lnTo>
                <a:lnTo>
                  <a:pt x="701785" y="3978831"/>
                </a:lnTo>
                <a:lnTo>
                  <a:pt x="738298" y="4120119"/>
                </a:lnTo>
                <a:lnTo>
                  <a:pt x="825610" y="4402694"/>
                </a:lnTo>
                <a:lnTo>
                  <a:pt x="949435" y="4658281"/>
                </a:lnTo>
                <a:lnTo>
                  <a:pt x="1090723" y="4888469"/>
                </a:lnTo>
                <a:lnTo>
                  <a:pt x="1268523" y="5099606"/>
                </a:lnTo>
                <a:lnTo>
                  <a:pt x="1462198" y="5285344"/>
                </a:lnTo>
                <a:lnTo>
                  <a:pt x="1674923" y="5453619"/>
                </a:lnTo>
                <a:lnTo>
                  <a:pt x="1903522" y="5602844"/>
                </a:lnTo>
                <a:lnTo>
                  <a:pt x="2143235" y="5734606"/>
                </a:lnTo>
                <a:lnTo>
                  <a:pt x="2389298" y="5840969"/>
                </a:lnTo>
                <a:lnTo>
                  <a:pt x="2646473" y="5937806"/>
                </a:lnTo>
                <a:lnTo>
                  <a:pt x="2902060" y="6017181"/>
                </a:lnTo>
                <a:lnTo>
                  <a:pt x="3149710" y="6079094"/>
                </a:lnTo>
                <a:lnTo>
                  <a:pt x="3406885" y="6123544"/>
                </a:lnTo>
                <a:lnTo>
                  <a:pt x="3645010" y="6158469"/>
                </a:lnTo>
                <a:lnTo>
                  <a:pt x="3883135" y="6175931"/>
                </a:lnTo>
                <a:lnTo>
                  <a:pt x="4095861" y="6185456"/>
                </a:lnTo>
                <a:lnTo>
                  <a:pt x="4326048" y="6175931"/>
                </a:lnTo>
                <a:lnTo>
                  <a:pt x="4572111" y="6167994"/>
                </a:lnTo>
                <a:lnTo>
                  <a:pt x="4829285" y="6141006"/>
                </a:lnTo>
                <a:lnTo>
                  <a:pt x="5111860" y="6106081"/>
                </a:lnTo>
                <a:lnTo>
                  <a:pt x="5394435" y="6053694"/>
                </a:lnTo>
                <a:lnTo>
                  <a:pt x="5677010" y="5991781"/>
                </a:lnTo>
                <a:lnTo>
                  <a:pt x="5959585" y="5902881"/>
                </a:lnTo>
                <a:lnTo>
                  <a:pt x="6234223" y="5806044"/>
                </a:lnTo>
                <a:lnTo>
                  <a:pt x="6489810" y="5682219"/>
                </a:lnTo>
                <a:lnTo>
                  <a:pt x="6729523" y="5540931"/>
                </a:lnTo>
                <a:lnTo>
                  <a:pt x="6950185" y="5374244"/>
                </a:lnTo>
                <a:lnTo>
                  <a:pt x="7135923" y="5188506"/>
                </a:lnTo>
                <a:lnTo>
                  <a:pt x="7215298" y="5082144"/>
                </a:lnTo>
                <a:lnTo>
                  <a:pt x="7285148" y="4967844"/>
                </a:lnTo>
                <a:lnTo>
                  <a:pt x="7347060" y="4851956"/>
                </a:lnTo>
                <a:lnTo>
                  <a:pt x="7401035" y="4729719"/>
                </a:lnTo>
                <a:lnTo>
                  <a:pt x="7445485" y="4588431"/>
                </a:lnTo>
                <a:lnTo>
                  <a:pt x="7470885" y="4455081"/>
                </a:lnTo>
                <a:lnTo>
                  <a:pt x="7488348" y="4305856"/>
                </a:lnTo>
                <a:lnTo>
                  <a:pt x="7497873" y="4147106"/>
                </a:lnTo>
                <a:lnTo>
                  <a:pt x="7480410" y="3996294"/>
                </a:lnTo>
                <a:lnTo>
                  <a:pt x="7445485" y="3847069"/>
                </a:lnTo>
                <a:lnTo>
                  <a:pt x="7401035" y="3705781"/>
                </a:lnTo>
                <a:lnTo>
                  <a:pt x="7347060" y="3564494"/>
                </a:lnTo>
                <a:lnTo>
                  <a:pt x="7285148" y="3423206"/>
                </a:lnTo>
                <a:lnTo>
                  <a:pt x="7215298" y="3289856"/>
                </a:lnTo>
                <a:lnTo>
                  <a:pt x="7126398" y="3167619"/>
                </a:lnTo>
                <a:lnTo>
                  <a:pt x="7039085" y="3043794"/>
                </a:lnTo>
                <a:lnTo>
                  <a:pt x="6826360" y="2813606"/>
                </a:lnTo>
                <a:lnTo>
                  <a:pt x="6588235" y="2592944"/>
                </a:lnTo>
                <a:lnTo>
                  <a:pt x="6323123" y="2399269"/>
                </a:lnTo>
                <a:lnTo>
                  <a:pt x="6040548" y="2223056"/>
                </a:lnTo>
                <a:lnTo>
                  <a:pt x="5730985" y="2072244"/>
                </a:lnTo>
                <a:lnTo>
                  <a:pt x="5411899" y="1930956"/>
                </a:lnTo>
                <a:lnTo>
                  <a:pt x="5084873" y="1816656"/>
                </a:lnTo>
                <a:lnTo>
                  <a:pt x="4749910" y="1719819"/>
                </a:lnTo>
                <a:lnTo>
                  <a:pt x="4422885" y="1640444"/>
                </a:lnTo>
                <a:lnTo>
                  <a:pt x="4086335" y="1586469"/>
                </a:lnTo>
                <a:lnTo>
                  <a:pt x="3768835" y="1551544"/>
                </a:lnTo>
                <a:close/>
                <a:moveTo>
                  <a:pt x="3384196" y="0"/>
                </a:moveTo>
                <a:lnTo>
                  <a:pt x="9353938" y="0"/>
                </a:lnTo>
                <a:lnTo>
                  <a:pt x="9361842" y="3952"/>
                </a:lnTo>
                <a:lnTo>
                  <a:pt x="9738185" y="234949"/>
                </a:lnTo>
                <a:lnTo>
                  <a:pt x="10070404" y="494495"/>
                </a:lnTo>
                <a:lnTo>
                  <a:pt x="10374074" y="782592"/>
                </a:lnTo>
                <a:lnTo>
                  <a:pt x="10633620" y="1114811"/>
                </a:lnTo>
                <a:lnTo>
                  <a:pt x="10851639" y="1460008"/>
                </a:lnTo>
                <a:lnTo>
                  <a:pt x="11009963" y="1836350"/>
                </a:lnTo>
                <a:lnTo>
                  <a:pt x="11067063" y="2023224"/>
                </a:lnTo>
                <a:lnTo>
                  <a:pt x="11111186" y="2225670"/>
                </a:lnTo>
                <a:lnTo>
                  <a:pt x="11152713" y="2441094"/>
                </a:lnTo>
                <a:lnTo>
                  <a:pt x="11168286" y="2659113"/>
                </a:lnTo>
                <a:lnTo>
                  <a:pt x="11168286" y="2874537"/>
                </a:lnTo>
                <a:lnTo>
                  <a:pt x="11139736" y="3105533"/>
                </a:lnTo>
                <a:lnTo>
                  <a:pt x="11111186" y="3336529"/>
                </a:lnTo>
                <a:lnTo>
                  <a:pt x="11051490" y="3567526"/>
                </a:lnTo>
                <a:lnTo>
                  <a:pt x="10908739" y="4029518"/>
                </a:lnTo>
                <a:lnTo>
                  <a:pt x="10706293" y="4447388"/>
                </a:lnTo>
                <a:lnTo>
                  <a:pt x="10475297" y="4823731"/>
                </a:lnTo>
                <a:lnTo>
                  <a:pt x="10184605" y="5168927"/>
                </a:lnTo>
                <a:lnTo>
                  <a:pt x="9867958" y="5472597"/>
                </a:lnTo>
                <a:lnTo>
                  <a:pt x="9520166" y="5747716"/>
                </a:lnTo>
                <a:lnTo>
                  <a:pt x="9146419" y="5991690"/>
                </a:lnTo>
                <a:lnTo>
                  <a:pt x="8754503" y="6207113"/>
                </a:lnTo>
                <a:lnTo>
                  <a:pt x="8352207" y="6381009"/>
                </a:lnTo>
                <a:lnTo>
                  <a:pt x="7931741" y="6539333"/>
                </a:lnTo>
                <a:lnTo>
                  <a:pt x="7513871" y="6669106"/>
                </a:lnTo>
                <a:lnTo>
                  <a:pt x="7108979" y="6770329"/>
                </a:lnTo>
                <a:lnTo>
                  <a:pt x="6688513" y="6843002"/>
                </a:lnTo>
                <a:lnTo>
                  <a:pt x="6660000" y="6847184"/>
                </a:lnTo>
                <a:lnTo>
                  <a:pt x="4165817" y="6847184"/>
                </a:lnTo>
                <a:lnTo>
                  <a:pt x="3900984" y="6814452"/>
                </a:lnTo>
                <a:lnTo>
                  <a:pt x="3438991" y="6728802"/>
                </a:lnTo>
                <a:lnTo>
                  <a:pt x="2976998" y="6627579"/>
                </a:lnTo>
                <a:lnTo>
                  <a:pt x="2515006" y="6482233"/>
                </a:lnTo>
                <a:lnTo>
                  <a:pt x="2065990" y="6323909"/>
                </a:lnTo>
                <a:lnTo>
                  <a:pt x="1648120" y="6121463"/>
                </a:lnTo>
                <a:lnTo>
                  <a:pt x="1256205" y="5890467"/>
                </a:lnTo>
                <a:lnTo>
                  <a:pt x="895435" y="5617943"/>
                </a:lnTo>
                <a:lnTo>
                  <a:pt x="591766" y="5314273"/>
                </a:lnTo>
                <a:lnTo>
                  <a:pt x="461993" y="5140377"/>
                </a:lnTo>
                <a:lnTo>
                  <a:pt x="347792" y="4953504"/>
                </a:lnTo>
                <a:lnTo>
                  <a:pt x="246569" y="4764035"/>
                </a:lnTo>
                <a:lnTo>
                  <a:pt x="158323" y="4564184"/>
                </a:lnTo>
                <a:lnTo>
                  <a:pt x="85650" y="4333188"/>
                </a:lnTo>
                <a:lnTo>
                  <a:pt x="44123" y="4115169"/>
                </a:lnTo>
                <a:lnTo>
                  <a:pt x="15573" y="3871195"/>
                </a:lnTo>
                <a:lnTo>
                  <a:pt x="0" y="3611648"/>
                </a:lnTo>
                <a:lnTo>
                  <a:pt x="28550" y="3365079"/>
                </a:lnTo>
                <a:lnTo>
                  <a:pt x="85650" y="3121106"/>
                </a:lnTo>
                <a:lnTo>
                  <a:pt x="158323" y="2890109"/>
                </a:lnTo>
                <a:lnTo>
                  <a:pt x="246569" y="2659113"/>
                </a:lnTo>
                <a:lnTo>
                  <a:pt x="347792" y="2428116"/>
                </a:lnTo>
                <a:lnTo>
                  <a:pt x="461993" y="2210097"/>
                </a:lnTo>
                <a:lnTo>
                  <a:pt x="607339" y="2010247"/>
                </a:lnTo>
                <a:lnTo>
                  <a:pt x="750089" y="1807800"/>
                </a:lnTo>
                <a:lnTo>
                  <a:pt x="1097882" y="1431458"/>
                </a:lnTo>
                <a:lnTo>
                  <a:pt x="1487201" y="1070688"/>
                </a:lnTo>
                <a:lnTo>
                  <a:pt x="1920644" y="754042"/>
                </a:lnTo>
                <a:lnTo>
                  <a:pt x="2382637" y="465945"/>
                </a:lnTo>
                <a:lnTo>
                  <a:pt x="2888753" y="21937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Subtitle 2"/>
          <p:cNvSpPr>
            <a:spLocks noGrp="1"/>
          </p:cNvSpPr>
          <p:nvPr>
            <p:ph type="subTitle" idx="1"/>
          </p:nvPr>
        </p:nvSpPr>
        <p:spPr>
          <a:xfrm>
            <a:off x="8063328" y="1631728"/>
            <a:ext cx="3198812" cy="1322587"/>
          </a:xfrm>
        </p:spPr>
        <p:txBody>
          <a:bodyPr tIns="0">
            <a:noAutofit/>
          </a:bodyPr>
          <a:lstStyle>
            <a:lvl1pPr marL="0" indent="0" algn="ctr">
              <a:lnSpc>
                <a:spcPct val="100000"/>
              </a:lnSpc>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90A2B57-AC62-4574-AC7D-7953A169D2FB}" type="datetimeFigureOut">
              <a:rPr lang="en-ZA" smtClean="0"/>
              <a:t>2018/11/23</a:t>
            </a:fld>
            <a:endParaRPr lang="en-ZA"/>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ZA"/>
          </a:p>
        </p:txBody>
      </p:sp>
      <p:sp>
        <p:nvSpPr>
          <p:cNvPr id="6" name="Slide Number Placeholder 5"/>
          <p:cNvSpPr>
            <a:spLocks noGrp="1"/>
          </p:cNvSpPr>
          <p:nvPr>
            <p:ph type="sldNum" sz="quarter" idx="12"/>
          </p:nvPr>
        </p:nvSpPr>
        <p:spPr>
          <a:xfrm>
            <a:off x="10469880" y="320040"/>
            <a:ext cx="914400" cy="320040"/>
          </a:xfrm>
        </p:spPr>
        <p:txBody>
          <a:bodyPr/>
          <a:lstStyle/>
          <a:p>
            <a:fld id="{A204E297-2C47-40A4-842B-FD18E4874900}" type="slidenum">
              <a:rPr lang="en-ZA" smtClean="0"/>
              <a:t>‹#›</a:t>
            </a:fld>
            <a:endParaRPr lang="en-ZA"/>
          </a:p>
        </p:txBody>
      </p:sp>
    </p:spTree>
    <p:extLst>
      <p:ext uri="{BB962C8B-B14F-4D97-AF65-F5344CB8AC3E}">
        <p14:creationId xmlns:p14="http://schemas.microsoft.com/office/powerpoint/2010/main" val="2670579675"/>
      </p:ext>
    </p:extLst>
  </p:cSld>
  <p:clrMapOvr>
    <a:masterClrMapping/>
  </p:clrMapOvr>
  <p:extLst mod="1">
    <p:ext uri="{DCECCB84-F9BA-43D5-87BE-67443E8EF086}">
      <p15:sldGuideLst xmlns=""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
        <p:nvSpPr>
          <p:cNvPr id="31" name="Content Placeholder 2">
            <a:extLst>
              <a:ext uri="{FF2B5EF4-FFF2-40B4-BE49-F238E27FC236}">
                <a16:creationId xmlns="" xmlns:a16="http://schemas.microsoft.com/office/drawing/2014/main" id="{E62201C3-EEF2-4D1D-B8AB-52AA59DD67A4}"/>
              </a:ext>
            </a:extLst>
          </p:cNvPr>
          <p:cNvSpPr>
            <a:spLocks noGrp="1"/>
          </p:cNvSpPr>
          <p:nvPr>
            <p:ph sz="half" idx="1"/>
          </p:nvPr>
        </p:nvSpPr>
        <p:spPr>
          <a:xfrm>
            <a:off x="800894" y="2445636"/>
            <a:ext cx="4536846" cy="35805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2" name="Content Placeholder 3">
            <a:extLst>
              <a:ext uri="{FF2B5EF4-FFF2-40B4-BE49-F238E27FC236}">
                <a16:creationId xmlns="" xmlns:a16="http://schemas.microsoft.com/office/drawing/2014/main" id="{33663903-41DD-413B-AB8C-9F42D238C61E}"/>
              </a:ext>
            </a:extLst>
          </p:cNvPr>
          <p:cNvSpPr>
            <a:spLocks noGrp="1"/>
          </p:cNvSpPr>
          <p:nvPr>
            <p:ph sz="half" idx="13"/>
          </p:nvPr>
        </p:nvSpPr>
        <p:spPr>
          <a:xfrm>
            <a:off x="5460530" y="2445636"/>
            <a:ext cx="4536846" cy="35805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338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
        <p:nvSpPr>
          <p:cNvPr id="31" name="Content Placeholder 2">
            <a:extLst>
              <a:ext uri="{FF2B5EF4-FFF2-40B4-BE49-F238E27FC236}">
                <a16:creationId xmlns="" xmlns:a16="http://schemas.microsoft.com/office/drawing/2014/main" id="{E62201C3-EEF2-4D1D-B8AB-52AA59DD67A4}"/>
              </a:ext>
            </a:extLst>
          </p:cNvPr>
          <p:cNvSpPr>
            <a:spLocks noGrp="1"/>
          </p:cNvSpPr>
          <p:nvPr>
            <p:ph sz="half" idx="1"/>
          </p:nvPr>
        </p:nvSpPr>
        <p:spPr>
          <a:xfrm>
            <a:off x="800893" y="2621849"/>
            <a:ext cx="9195593" cy="3404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09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
        <p:nvSpPr>
          <p:cNvPr id="33" name="Text Placeholder 2">
            <a:extLst>
              <a:ext uri="{FF2B5EF4-FFF2-40B4-BE49-F238E27FC236}">
                <a16:creationId xmlns="" xmlns:a16="http://schemas.microsoft.com/office/drawing/2014/main" id="{B3CED86B-1675-4502-81E2-29470C91DF88}"/>
              </a:ext>
            </a:extLst>
          </p:cNvPr>
          <p:cNvSpPr>
            <a:spLocks noGrp="1"/>
          </p:cNvSpPr>
          <p:nvPr>
            <p:ph type="body" idx="1"/>
          </p:nvPr>
        </p:nvSpPr>
        <p:spPr>
          <a:xfrm>
            <a:off x="839788" y="221849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5" name="Content Placeholder 3">
            <a:extLst>
              <a:ext uri="{FF2B5EF4-FFF2-40B4-BE49-F238E27FC236}">
                <a16:creationId xmlns="" xmlns:a16="http://schemas.microsoft.com/office/drawing/2014/main" id="{6B321C66-0786-4114-8D84-352D88D945D2}"/>
              </a:ext>
            </a:extLst>
          </p:cNvPr>
          <p:cNvSpPr>
            <a:spLocks noGrp="1"/>
          </p:cNvSpPr>
          <p:nvPr>
            <p:ph sz="half" idx="2"/>
          </p:nvPr>
        </p:nvSpPr>
        <p:spPr>
          <a:xfrm>
            <a:off x="839788" y="3047301"/>
            <a:ext cx="5157787" cy="3142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4">
            <a:extLst>
              <a:ext uri="{FF2B5EF4-FFF2-40B4-BE49-F238E27FC236}">
                <a16:creationId xmlns="" xmlns:a16="http://schemas.microsoft.com/office/drawing/2014/main" id="{8B189B09-DC60-4BD7-ACA7-13DDE9E0FF89}"/>
              </a:ext>
            </a:extLst>
          </p:cNvPr>
          <p:cNvSpPr>
            <a:spLocks noGrp="1"/>
          </p:cNvSpPr>
          <p:nvPr>
            <p:ph type="body" sz="quarter" idx="3"/>
          </p:nvPr>
        </p:nvSpPr>
        <p:spPr>
          <a:xfrm>
            <a:off x="6172200" y="221849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7" name="Content Placeholder 5">
            <a:extLst>
              <a:ext uri="{FF2B5EF4-FFF2-40B4-BE49-F238E27FC236}">
                <a16:creationId xmlns="" xmlns:a16="http://schemas.microsoft.com/office/drawing/2014/main" id="{719BE1EB-4126-4D9C-9A27-D8AA795B0E95}"/>
              </a:ext>
            </a:extLst>
          </p:cNvPr>
          <p:cNvSpPr>
            <a:spLocks noGrp="1"/>
          </p:cNvSpPr>
          <p:nvPr>
            <p:ph sz="quarter" idx="4"/>
          </p:nvPr>
        </p:nvSpPr>
        <p:spPr>
          <a:xfrm>
            <a:off x="6172200" y="3047301"/>
            <a:ext cx="5183188" cy="3142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7982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Tree>
    <p:extLst>
      <p:ext uri="{BB962C8B-B14F-4D97-AF65-F5344CB8AC3E}">
        <p14:creationId xmlns:p14="http://schemas.microsoft.com/office/powerpoint/2010/main" val="3247217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0C895FDC-2C4F-4DDB-8BAF-F96F3F29E496}"/>
              </a:ext>
            </a:extLst>
          </p:cNvPr>
          <p:cNvGrpSpPr/>
          <p:nvPr userDrawn="1"/>
        </p:nvGrpSpPr>
        <p:grpSpPr>
          <a:xfrm>
            <a:off x="3975193" y="1"/>
            <a:ext cx="8918389" cy="6858000"/>
            <a:chOff x="-9741005" y="76962"/>
            <a:chExt cx="8918389" cy="7010413"/>
          </a:xfrm>
        </p:grpSpPr>
        <p:sp>
          <p:nvSpPr>
            <p:cNvPr id="19" name="Freeform 5">
              <a:extLst>
                <a:ext uri="{FF2B5EF4-FFF2-40B4-BE49-F238E27FC236}">
                  <a16:creationId xmlns=""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5">
              <a:extLst>
                <a:ext uri="{FF2B5EF4-FFF2-40B4-BE49-F238E27FC236}">
                  <a16:creationId xmlns=""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 name="Freeform 5">
            <a:extLst>
              <a:ext uri="{FF2B5EF4-FFF2-40B4-BE49-F238E27FC236}">
                <a16:creationId xmlns="" xmlns:a16="http://schemas.microsoft.com/office/drawing/2014/main" id="{36060E0F-19CE-4CEB-BA56-3FDAE5648A59}"/>
              </a:ext>
            </a:extLst>
          </p:cNvPr>
          <p:cNvSpPr>
            <a:spLocks/>
          </p:cNvSpPr>
          <p:nvPr userDrawn="1"/>
        </p:nvSpPr>
        <p:spPr bwMode="auto">
          <a:xfrm>
            <a:off x="8733805"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0800000">
            <a:off x="9539001" y="4459774"/>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Slide Number Placeholder 5"/>
          <p:cNvSpPr>
            <a:spLocks noGrp="1"/>
          </p:cNvSpPr>
          <p:nvPr>
            <p:ph type="sldNum" sz="quarter" idx="12"/>
          </p:nvPr>
        </p:nvSpPr>
        <p:spPr/>
        <p:txBody>
          <a:bodyPr/>
          <a:lstStyle/>
          <a:p>
            <a:fld id="{A204E297-2C47-40A4-842B-FD18E4874900}" type="slidenum">
              <a:rPr lang="en-ZA" smtClean="0"/>
              <a:t>‹#›</a:t>
            </a:fld>
            <a:endParaRPr lang="en-ZA"/>
          </a:p>
        </p:txBody>
      </p:sp>
      <p:sp>
        <p:nvSpPr>
          <p:cNvPr id="2" name="Title 1"/>
          <p:cNvSpPr>
            <a:spLocks noGrp="1"/>
          </p:cNvSpPr>
          <p:nvPr userDrawn="1">
            <p:ph type="title"/>
          </p:nvPr>
        </p:nvSpPr>
        <p:spPr>
          <a:xfrm>
            <a:off x="8951262" y="2349925"/>
            <a:ext cx="2937576" cy="2456442"/>
          </a:xfrm>
        </p:spPr>
        <p:txBody>
          <a:bodyPr/>
          <a:lstStyle>
            <a:lvl1pPr>
              <a:defRPr>
                <a:solidFill>
                  <a:schemeClr val="tx1"/>
                </a:solidFill>
              </a:defRPr>
            </a:lvl1pPr>
          </a:lstStyle>
          <a:p>
            <a:r>
              <a:rPr lang="en-US" smtClean="0"/>
              <a:t>Click to edit Master title style</a:t>
            </a:r>
            <a:endParaRPr lang="en-US" dirty="0"/>
          </a:p>
        </p:txBody>
      </p:sp>
      <p:sp>
        <p:nvSpPr>
          <p:cNvPr id="12" name="Rectangle 11">
            <a:extLst>
              <a:ext uri="{FF2B5EF4-FFF2-40B4-BE49-F238E27FC236}">
                <a16:creationId xmlns="" xmlns:a16="http://schemas.microsoft.com/office/drawing/2014/main" id="{6AEF0598-4986-4C3D-A0BD-127B9AD43830}"/>
              </a:ext>
            </a:extLst>
          </p:cNvPr>
          <p:cNvSpPr/>
          <p:nvPr userDrawn="1"/>
        </p:nvSpPr>
        <p:spPr>
          <a:xfrm>
            <a:off x="0"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5" name="Footer Placeholder 4"/>
          <p:cNvSpPr>
            <a:spLocks noGrp="1"/>
          </p:cNvSpPr>
          <p:nvPr>
            <p:ph type="ftr" sz="quarter" idx="11"/>
          </p:nvPr>
        </p:nvSpPr>
        <p:spPr/>
        <p:txBody>
          <a:bodyPr/>
          <a:lstStyle/>
          <a:p>
            <a:endParaRPr lang="en-ZA"/>
          </a:p>
        </p:txBody>
      </p:sp>
      <p:cxnSp>
        <p:nvCxnSpPr>
          <p:cNvPr id="14" name="Straight Connector 13">
            <a:extLst>
              <a:ext uri="{FF2B5EF4-FFF2-40B4-BE49-F238E27FC236}">
                <a16:creationId xmlns="" xmlns:a16="http://schemas.microsoft.com/office/drawing/2014/main" id="{A4314920-E619-4EFC-ABED-C6607FFDCEFC}"/>
              </a:ext>
            </a:extLst>
          </p:cNvPr>
          <p:cNvCxnSpPr>
            <a:cxnSpLocks/>
          </p:cNvCxnSpPr>
          <p:nvPr userDrawn="1"/>
        </p:nvCxnSpPr>
        <p:spPr>
          <a:xfrm>
            <a:off x="8592786"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5">
            <a:extLst>
              <a:ext uri="{FF2B5EF4-FFF2-40B4-BE49-F238E27FC236}">
                <a16:creationId xmlns="" xmlns:a16="http://schemas.microsoft.com/office/drawing/2014/main" id="{1A7CEEF1-5681-4130-870F-528E3DBED1C2}"/>
              </a:ext>
            </a:extLst>
          </p:cNvPr>
          <p:cNvSpPr>
            <a:spLocks/>
          </p:cNvSpPr>
          <p:nvPr userDrawn="1"/>
        </p:nvSpPr>
        <p:spPr bwMode="auto">
          <a:xfrm>
            <a:off x="10582987" y="18936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ZA"/>
          </a:p>
        </p:txBody>
      </p:sp>
      <p:sp>
        <p:nvSpPr>
          <p:cNvPr id="23" name="Picture Placeholder 2">
            <a:extLst>
              <a:ext uri="{FF2B5EF4-FFF2-40B4-BE49-F238E27FC236}">
                <a16:creationId xmlns="" xmlns:a16="http://schemas.microsoft.com/office/drawing/2014/main" id="{D4EB48B4-8AD9-4F11-89AF-BD12EA589997}"/>
              </a:ext>
            </a:extLst>
          </p:cNvPr>
          <p:cNvSpPr>
            <a:spLocks noGrp="1"/>
          </p:cNvSpPr>
          <p:nvPr>
            <p:ph type="pic" idx="1"/>
          </p:nvPr>
        </p:nvSpPr>
        <p:spPr>
          <a:xfrm>
            <a:off x="804672" y="813816"/>
            <a:ext cx="749808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24" name="Text Placeholder 3">
            <a:extLst>
              <a:ext uri="{FF2B5EF4-FFF2-40B4-BE49-F238E27FC236}">
                <a16:creationId xmlns="" xmlns:a16="http://schemas.microsoft.com/office/drawing/2014/main" id="{D31FDF18-13E5-4AD8-9512-81D8CF8715AC}"/>
              </a:ext>
            </a:extLst>
          </p:cNvPr>
          <p:cNvSpPr>
            <a:spLocks noGrp="1"/>
          </p:cNvSpPr>
          <p:nvPr>
            <p:ph type="body" sz="half" idx="2"/>
          </p:nvPr>
        </p:nvSpPr>
        <p:spPr>
          <a:xfrm>
            <a:off x="804671" y="5385816"/>
            <a:ext cx="7498080" cy="4846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832816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0C895FDC-2C4F-4DDB-8BAF-F96F3F29E496}"/>
              </a:ext>
            </a:extLst>
          </p:cNvPr>
          <p:cNvGrpSpPr/>
          <p:nvPr userDrawn="1"/>
        </p:nvGrpSpPr>
        <p:grpSpPr>
          <a:xfrm>
            <a:off x="3975193" y="1"/>
            <a:ext cx="8918389" cy="6858000"/>
            <a:chOff x="-9741005" y="76962"/>
            <a:chExt cx="8918389" cy="7010413"/>
          </a:xfrm>
        </p:grpSpPr>
        <p:sp>
          <p:nvSpPr>
            <p:cNvPr id="19" name="Freeform 5">
              <a:extLst>
                <a:ext uri="{FF2B5EF4-FFF2-40B4-BE49-F238E27FC236}">
                  <a16:creationId xmlns=""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5">
              <a:extLst>
                <a:ext uri="{FF2B5EF4-FFF2-40B4-BE49-F238E27FC236}">
                  <a16:creationId xmlns=""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 name="Freeform 5">
            <a:extLst>
              <a:ext uri="{FF2B5EF4-FFF2-40B4-BE49-F238E27FC236}">
                <a16:creationId xmlns="" xmlns:a16="http://schemas.microsoft.com/office/drawing/2014/main" id="{36060E0F-19CE-4CEB-BA56-3FDAE5648A59}"/>
              </a:ext>
            </a:extLst>
          </p:cNvPr>
          <p:cNvSpPr>
            <a:spLocks/>
          </p:cNvSpPr>
          <p:nvPr userDrawn="1"/>
        </p:nvSpPr>
        <p:spPr bwMode="auto">
          <a:xfrm>
            <a:off x="8733805"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0800000">
            <a:off x="9539001" y="4459774"/>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Slide Number Placeholder 5"/>
          <p:cNvSpPr>
            <a:spLocks noGrp="1"/>
          </p:cNvSpPr>
          <p:nvPr>
            <p:ph type="sldNum" sz="quarter" idx="12"/>
          </p:nvPr>
        </p:nvSpPr>
        <p:spPr/>
        <p:txBody>
          <a:bodyPr/>
          <a:lstStyle/>
          <a:p>
            <a:fld id="{A204E297-2C47-40A4-842B-FD18E4874900}" type="slidenum">
              <a:rPr lang="en-ZA" smtClean="0"/>
              <a:t>‹#›</a:t>
            </a:fld>
            <a:endParaRPr lang="en-ZA"/>
          </a:p>
        </p:txBody>
      </p:sp>
      <p:sp>
        <p:nvSpPr>
          <p:cNvPr id="2" name="Title 1"/>
          <p:cNvSpPr>
            <a:spLocks noGrp="1"/>
          </p:cNvSpPr>
          <p:nvPr userDrawn="1">
            <p:ph type="title"/>
          </p:nvPr>
        </p:nvSpPr>
        <p:spPr>
          <a:xfrm>
            <a:off x="8951262" y="2349925"/>
            <a:ext cx="2937576" cy="2456442"/>
          </a:xfrm>
        </p:spPr>
        <p:txBody>
          <a:bodyPr/>
          <a:lstStyle>
            <a:lvl1pPr>
              <a:defRPr>
                <a:solidFill>
                  <a:schemeClr val="tx1"/>
                </a:solidFill>
              </a:defRPr>
            </a:lvl1pPr>
          </a:lstStyle>
          <a:p>
            <a:r>
              <a:rPr lang="en-US" smtClean="0"/>
              <a:t>Click to edit Master title style</a:t>
            </a:r>
            <a:endParaRPr lang="en-US" dirty="0"/>
          </a:p>
        </p:txBody>
      </p:sp>
      <p:sp>
        <p:nvSpPr>
          <p:cNvPr id="12" name="Rectangle 11">
            <a:extLst>
              <a:ext uri="{FF2B5EF4-FFF2-40B4-BE49-F238E27FC236}">
                <a16:creationId xmlns="" xmlns:a16="http://schemas.microsoft.com/office/drawing/2014/main" id="{6AEF0598-4986-4C3D-A0BD-127B9AD43830}"/>
              </a:ext>
            </a:extLst>
          </p:cNvPr>
          <p:cNvSpPr/>
          <p:nvPr userDrawn="1"/>
        </p:nvSpPr>
        <p:spPr>
          <a:xfrm>
            <a:off x="0"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5" name="Footer Placeholder 4"/>
          <p:cNvSpPr>
            <a:spLocks noGrp="1"/>
          </p:cNvSpPr>
          <p:nvPr>
            <p:ph type="ftr" sz="quarter" idx="11"/>
          </p:nvPr>
        </p:nvSpPr>
        <p:spPr/>
        <p:txBody>
          <a:bodyPr/>
          <a:lstStyle/>
          <a:p>
            <a:endParaRPr lang="en-ZA"/>
          </a:p>
        </p:txBody>
      </p:sp>
      <p:cxnSp>
        <p:nvCxnSpPr>
          <p:cNvPr id="14" name="Straight Connector 13">
            <a:extLst>
              <a:ext uri="{FF2B5EF4-FFF2-40B4-BE49-F238E27FC236}">
                <a16:creationId xmlns="" xmlns:a16="http://schemas.microsoft.com/office/drawing/2014/main" id="{A4314920-E619-4EFC-ABED-C6607FFDCEFC}"/>
              </a:ext>
            </a:extLst>
          </p:cNvPr>
          <p:cNvCxnSpPr>
            <a:cxnSpLocks/>
          </p:cNvCxnSpPr>
          <p:nvPr userDrawn="1"/>
        </p:nvCxnSpPr>
        <p:spPr>
          <a:xfrm>
            <a:off x="8592786"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5">
            <a:extLst>
              <a:ext uri="{FF2B5EF4-FFF2-40B4-BE49-F238E27FC236}">
                <a16:creationId xmlns="" xmlns:a16="http://schemas.microsoft.com/office/drawing/2014/main" id="{1A7CEEF1-5681-4130-870F-528E3DBED1C2}"/>
              </a:ext>
            </a:extLst>
          </p:cNvPr>
          <p:cNvSpPr>
            <a:spLocks/>
          </p:cNvSpPr>
          <p:nvPr userDrawn="1"/>
        </p:nvSpPr>
        <p:spPr bwMode="auto">
          <a:xfrm>
            <a:off x="10582987" y="18936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ZA"/>
          </a:p>
        </p:txBody>
      </p:sp>
      <p:sp>
        <p:nvSpPr>
          <p:cNvPr id="23" name="Content Placeholder 2">
            <a:extLst>
              <a:ext uri="{FF2B5EF4-FFF2-40B4-BE49-F238E27FC236}">
                <a16:creationId xmlns="" xmlns:a16="http://schemas.microsoft.com/office/drawing/2014/main" id="{FEE379EE-5441-4454-9D47-873DDEB948B8}"/>
              </a:ext>
            </a:extLst>
          </p:cNvPr>
          <p:cNvSpPr>
            <a:spLocks noGrp="1"/>
          </p:cNvSpPr>
          <p:nvPr>
            <p:ph idx="1"/>
          </p:nvPr>
        </p:nvSpPr>
        <p:spPr>
          <a:xfrm>
            <a:off x="804672" y="811782"/>
            <a:ext cx="7493278" cy="45736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Text Placeholder 3">
            <a:extLst>
              <a:ext uri="{FF2B5EF4-FFF2-40B4-BE49-F238E27FC236}">
                <a16:creationId xmlns="" xmlns:a16="http://schemas.microsoft.com/office/drawing/2014/main" id="{85A7519E-9093-47E3-8322-B4A5761E7D52}"/>
              </a:ext>
            </a:extLst>
          </p:cNvPr>
          <p:cNvSpPr>
            <a:spLocks noGrp="1"/>
          </p:cNvSpPr>
          <p:nvPr>
            <p:ph type="body" sz="half" idx="2"/>
          </p:nvPr>
        </p:nvSpPr>
        <p:spPr>
          <a:xfrm>
            <a:off x="802089" y="5385464"/>
            <a:ext cx="7493279" cy="4831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98802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Tree>
    <p:extLst>
      <p:ext uri="{BB962C8B-B14F-4D97-AF65-F5344CB8AC3E}">
        <p14:creationId xmlns:p14="http://schemas.microsoft.com/office/powerpoint/2010/main" val="21509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grpSp>
        <p:nvGrpSpPr>
          <p:cNvPr id="80" name="Group 79"/>
          <p:cNvGrpSpPr/>
          <p:nvPr/>
        </p:nvGrpSpPr>
        <p:grpSpPr>
          <a:xfrm>
            <a:off x="261938" y="0"/>
            <a:ext cx="4360863" cy="6843713"/>
            <a:chOff x="261938" y="0"/>
            <a:chExt cx="4360863" cy="6843713"/>
          </a:xfrm>
        </p:grpSpPr>
        <p:sp>
          <p:nvSpPr>
            <p:cNvPr id="87" name="Freeform 11"/>
            <p:cNvSpPr/>
            <p:nvPr userDrawn="1"/>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11" name="Freeform 5">
            <a:extLst>
              <a:ext uri="{FF2B5EF4-FFF2-40B4-BE49-F238E27FC236}">
                <a16:creationId xmlns="" xmlns:a16="http://schemas.microsoft.com/office/drawing/2014/main" id="{36060E0F-19CE-4CEB-BA56-3FDAE5648A59}"/>
              </a:ext>
            </a:extLst>
          </p:cNvPr>
          <p:cNvSpPr>
            <a:spLocks/>
          </p:cNvSpPr>
          <p:nvPr userDrawn="1"/>
        </p:nvSpPr>
        <p:spPr bwMode="auto">
          <a:xfrm>
            <a:off x="369605" y="1879719"/>
            <a:ext cx="4937664" cy="3297318"/>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0800000">
            <a:off x="1957388" y="4621333"/>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3" name="Freeform: Shape 42">
            <a:extLst>
              <a:ext uri="{FF2B5EF4-FFF2-40B4-BE49-F238E27FC236}">
                <a16:creationId xmlns="" xmlns:a16="http://schemas.microsoft.com/office/drawing/2014/main" id="{4463ED2E-F436-4C78-9D09-ECC568CAECBB}"/>
              </a:ext>
            </a:extLst>
          </p:cNvPr>
          <p:cNvSpPr>
            <a:spLocks/>
          </p:cNvSpPr>
          <p:nvPr userDrawn="1"/>
        </p:nvSpPr>
        <p:spPr bwMode="auto">
          <a:xfrm flipH="1">
            <a:off x="3407031" y="0"/>
            <a:ext cx="8784969" cy="6858000"/>
          </a:xfrm>
          <a:custGeom>
            <a:avLst/>
            <a:gdLst>
              <a:gd name="connsiteX0" fmla="*/ 5588301 w 8784969"/>
              <a:gd name="connsiteY0" fmla="*/ 0 h 6858000"/>
              <a:gd name="connsiteX1" fmla="*/ 1468988 w 8784969"/>
              <a:gd name="connsiteY1" fmla="*/ 0 h 6858000"/>
              <a:gd name="connsiteX2" fmla="*/ 1156162 w 8784969"/>
              <a:gd name="connsiteY2" fmla="*/ 199232 h 6858000"/>
              <a:gd name="connsiteX3" fmla="*/ 847304 w 8784969"/>
              <a:gd name="connsiteY3" fmla="*/ 429068 h 6858000"/>
              <a:gd name="connsiteX4" fmla="*/ 578156 w 8784969"/>
              <a:gd name="connsiteY4" fmla="*/ 691737 h 6858000"/>
              <a:gd name="connsiteX5" fmla="*/ 331069 w 8784969"/>
              <a:gd name="connsiteY5" fmla="*/ 987239 h 6858000"/>
              <a:gd name="connsiteX6" fmla="*/ 119280 w 8784969"/>
              <a:gd name="connsiteY6" fmla="*/ 1321048 h 6858000"/>
              <a:gd name="connsiteX7" fmla="*/ 0 w 8784969"/>
              <a:gd name="connsiteY7" fmla="*/ 1557746 h 6858000"/>
              <a:gd name="connsiteX8" fmla="*/ 0 w 8784969"/>
              <a:gd name="connsiteY8" fmla="*/ 4538060 h 6858000"/>
              <a:gd name="connsiteX9" fmla="*/ 57509 w 8784969"/>
              <a:gd name="connsiteY9" fmla="*/ 4686493 h 6858000"/>
              <a:gd name="connsiteX10" fmla="*/ 247236 w 8784969"/>
              <a:gd name="connsiteY10" fmla="*/ 5069552 h 6858000"/>
              <a:gd name="connsiteX11" fmla="*/ 481086 w 8784969"/>
              <a:gd name="connsiteY11" fmla="*/ 5419777 h 6858000"/>
              <a:gd name="connsiteX12" fmla="*/ 741410 w 8784969"/>
              <a:gd name="connsiteY12" fmla="*/ 5726224 h 6858000"/>
              <a:gd name="connsiteX13" fmla="*/ 1023795 w 8784969"/>
              <a:gd name="connsiteY13" fmla="*/ 5999838 h 6858000"/>
              <a:gd name="connsiteX14" fmla="*/ 1332653 w 8784969"/>
              <a:gd name="connsiteY14" fmla="*/ 6251562 h 6858000"/>
              <a:gd name="connsiteX15" fmla="*/ 1650336 w 8784969"/>
              <a:gd name="connsiteY15" fmla="*/ 6470453 h 6858000"/>
              <a:gd name="connsiteX16" fmla="*/ 1976844 w 8784969"/>
              <a:gd name="connsiteY16" fmla="*/ 6645566 h 6858000"/>
              <a:gd name="connsiteX17" fmla="*/ 2321000 w 8784969"/>
              <a:gd name="connsiteY17" fmla="*/ 6804261 h 6858000"/>
              <a:gd name="connsiteX18" fmla="*/ 2460016 w 8784969"/>
              <a:gd name="connsiteY18" fmla="*/ 6858000 h 6858000"/>
              <a:gd name="connsiteX19" fmla="*/ 6444063 w 8784969"/>
              <a:gd name="connsiteY19" fmla="*/ 6858000 h 6858000"/>
              <a:gd name="connsiteX20" fmla="*/ 6733266 w 8784969"/>
              <a:gd name="connsiteY20" fmla="*/ 6744066 h 6858000"/>
              <a:gd name="connsiteX21" fmla="*/ 7099484 w 8784969"/>
              <a:gd name="connsiteY21" fmla="*/ 6585371 h 6858000"/>
              <a:gd name="connsiteX22" fmla="*/ 7439228 w 8784969"/>
              <a:gd name="connsiteY22" fmla="*/ 6382897 h 6858000"/>
              <a:gd name="connsiteX23" fmla="*/ 7756911 w 8784969"/>
              <a:gd name="connsiteY23" fmla="*/ 6147589 h 6858000"/>
              <a:gd name="connsiteX24" fmla="*/ 8052533 w 8784969"/>
              <a:gd name="connsiteY24" fmla="*/ 5868503 h 6858000"/>
              <a:gd name="connsiteX25" fmla="*/ 8299620 w 8784969"/>
              <a:gd name="connsiteY25" fmla="*/ 5562056 h 6858000"/>
              <a:gd name="connsiteX26" fmla="*/ 8405514 w 8784969"/>
              <a:gd name="connsiteY26" fmla="*/ 5386944 h 6858000"/>
              <a:gd name="connsiteX27" fmla="*/ 8502584 w 8784969"/>
              <a:gd name="connsiteY27" fmla="*/ 5200886 h 6858000"/>
              <a:gd name="connsiteX28" fmla="*/ 8582005 w 8784969"/>
              <a:gd name="connsiteY28" fmla="*/ 5009357 h 6858000"/>
              <a:gd name="connsiteX29" fmla="*/ 8652601 w 8784969"/>
              <a:gd name="connsiteY29" fmla="*/ 4806883 h 6858000"/>
              <a:gd name="connsiteX30" fmla="*/ 8714373 w 8784969"/>
              <a:gd name="connsiteY30" fmla="*/ 4571576 h 6858000"/>
              <a:gd name="connsiteX31" fmla="*/ 8749671 w 8784969"/>
              <a:gd name="connsiteY31" fmla="*/ 4352685 h 6858000"/>
              <a:gd name="connsiteX32" fmla="*/ 8771732 w 8784969"/>
              <a:gd name="connsiteY32" fmla="*/ 4106433 h 6858000"/>
              <a:gd name="connsiteX33" fmla="*/ 8784969 w 8784969"/>
              <a:gd name="connsiteY33" fmla="*/ 3843764 h 6858000"/>
              <a:gd name="connsiteX34" fmla="*/ 8758495 w 8784969"/>
              <a:gd name="connsiteY34" fmla="*/ 3597512 h 6858000"/>
              <a:gd name="connsiteX35" fmla="*/ 8714373 w 8784969"/>
              <a:gd name="connsiteY35" fmla="*/ 3345787 h 6858000"/>
              <a:gd name="connsiteX36" fmla="*/ 8652601 w 8784969"/>
              <a:gd name="connsiteY36" fmla="*/ 3115952 h 6858000"/>
              <a:gd name="connsiteX37" fmla="*/ 8582005 w 8784969"/>
              <a:gd name="connsiteY37" fmla="*/ 2880644 h 6858000"/>
              <a:gd name="connsiteX38" fmla="*/ 8502584 w 8784969"/>
              <a:gd name="connsiteY38" fmla="*/ 2645337 h 6858000"/>
              <a:gd name="connsiteX39" fmla="*/ 8405514 w 8784969"/>
              <a:gd name="connsiteY39" fmla="*/ 2426446 h 6858000"/>
              <a:gd name="connsiteX40" fmla="*/ 8290795 w 8784969"/>
              <a:gd name="connsiteY40" fmla="*/ 2223972 h 6858000"/>
              <a:gd name="connsiteX41" fmla="*/ 8171664 w 8784969"/>
              <a:gd name="connsiteY41" fmla="*/ 2021498 h 6858000"/>
              <a:gd name="connsiteX42" fmla="*/ 7889279 w 8784969"/>
              <a:gd name="connsiteY42" fmla="*/ 1643911 h 6858000"/>
              <a:gd name="connsiteX43" fmla="*/ 7571596 w 8784969"/>
              <a:gd name="connsiteY43" fmla="*/ 1277269 h 6858000"/>
              <a:gd name="connsiteX44" fmla="*/ 7218615 w 8784969"/>
              <a:gd name="connsiteY44" fmla="*/ 954406 h 6858000"/>
              <a:gd name="connsiteX45" fmla="*/ 6839160 w 8784969"/>
              <a:gd name="connsiteY45" fmla="*/ 664375 h 6858000"/>
              <a:gd name="connsiteX46" fmla="*/ 6428820 w 8784969"/>
              <a:gd name="connsiteY46" fmla="*/ 418123 h 6858000"/>
              <a:gd name="connsiteX47" fmla="*/ 6005242 w 8784969"/>
              <a:gd name="connsiteY47" fmla="*/ 18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784969" h="6858000">
                <a:moveTo>
                  <a:pt x="5588301" y="0"/>
                </a:moveTo>
                <a:lnTo>
                  <a:pt x="1468988" y="0"/>
                </a:lnTo>
                <a:lnTo>
                  <a:pt x="1156162" y="199232"/>
                </a:lnTo>
                <a:lnTo>
                  <a:pt x="847304" y="429068"/>
                </a:lnTo>
                <a:lnTo>
                  <a:pt x="578156" y="691737"/>
                </a:lnTo>
                <a:lnTo>
                  <a:pt x="331069" y="987239"/>
                </a:lnTo>
                <a:lnTo>
                  <a:pt x="119280" y="1321048"/>
                </a:lnTo>
                <a:lnTo>
                  <a:pt x="0" y="1557746"/>
                </a:lnTo>
                <a:lnTo>
                  <a:pt x="0" y="4538060"/>
                </a:lnTo>
                <a:lnTo>
                  <a:pt x="57509" y="4686493"/>
                </a:lnTo>
                <a:lnTo>
                  <a:pt x="247236" y="5069552"/>
                </a:lnTo>
                <a:lnTo>
                  <a:pt x="481086" y="5419777"/>
                </a:lnTo>
                <a:lnTo>
                  <a:pt x="741410" y="5726224"/>
                </a:lnTo>
                <a:lnTo>
                  <a:pt x="1023795" y="5999838"/>
                </a:lnTo>
                <a:lnTo>
                  <a:pt x="1332653" y="6251562"/>
                </a:lnTo>
                <a:lnTo>
                  <a:pt x="1650336" y="6470453"/>
                </a:lnTo>
                <a:lnTo>
                  <a:pt x="1976844" y="6645566"/>
                </a:lnTo>
                <a:lnTo>
                  <a:pt x="2321000" y="6804261"/>
                </a:lnTo>
                <a:lnTo>
                  <a:pt x="2460016" y="6858000"/>
                </a:lnTo>
                <a:lnTo>
                  <a:pt x="6444063" y="6858000"/>
                </a:lnTo>
                <a:lnTo>
                  <a:pt x="6733266" y="6744066"/>
                </a:lnTo>
                <a:lnTo>
                  <a:pt x="7099484" y="6585371"/>
                </a:lnTo>
                <a:lnTo>
                  <a:pt x="7439228" y="6382897"/>
                </a:lnTo>
                <a:lnTo>
                  <a:pt x="7756911" y="6147589"/>
                </a:lnTo>
                <a:lnTo>
                  <a:pt x="8052533" y="5868503"/>
                </a:lnTo>
                <a:lnTo>
                  <a:pt x="8299620" y="5562056"/>
                </a:lnTo>
                <a:lnTo>
                  <a:pt x="8405514" y="5386944"/>
                </a:lnTo>
                <a:lnTo>
                  <a:pt x="8502584" y="5200886"/>
                </a:lnTo>
                <a:lnTo>
                  <a:pt x="8582005" y="5009357"/>
                </a:lnTo>
                <a:lnTo>
                  <a:pt x="8652601" y="4806883"/>
                </a:lnTo>
                <a:lnTo>
                  <a:pt x="8714373" y="4571576"/>
                </a:lnTo>
                <a:lnTo>
                  <a:pt x="8749671" y="4352685"/>
                </a:lnTo>
                <a:lnTo>
                  <a:pt x="8771732" y="4106433"/>
                </a:lnTo>
                <a:lnTo>
                  <a:pt x="8784969" y="3843764"/>
                </a:lnTo>
                <a:lnTo>
                  <a:pt x="8758495" y="3597512"/>
                </a:lnTo>
                <a:lnTo>
                  <a:pt x="8714373" y="3345787"/>
                </a:lnTo>
                <a:lnTo>
                  <a:pt x="8652601" y="3115952"/>
                </a:lnTo>
                <a:lnTo>
                  <a:pt x="8582005" y="2880644"/>
                </a:lnTo>
                <a:lnTo>
                  <a:pt x="8502584" y="2645337"/>
                </a:lnTo>
                <a:lnTo>
                  <a:pt x="8405514" y="2426446"/>
                </a:lnTo>
                <a:lnTo>
                  <a:pt x="8290795" y="2223972"/>
                </a:lnTo>
                <a:lnTo>
                  <a:pt x="8171664" y="2021498"/>
                </a:lnTo>
                <a:lnTo>
                  <a:pt x="7889279" y="1643911"/>
                </a:lnTo>
                <a:lnTo>
                  <a:pt x="7571596" y="1277269"/>
                </a:lnTo>
                <a:lnTo>
                  <a:pt x="7218615" y="954406"/>
                </a:lnTo>
                <a:lnTo>
                  <a:pt x="6839160" y="664375"/>
                </a:lnTo>
                <a:lnTo>
                  <a:pt x="6428820" y="418123"/>
                </a:lnTo>
                <a:lnTo>
                  <a:pt x="6005242" y="18281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Autofit/>
          </a:bodyPr>
          <a:lstStyle/>
          <a:p>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A204E297-2C47-40A4-842B-FD18E4874900}" type="slidenum">
              <a:rPr lang="en-ZA" smtClean="0"/>
              <a:t>‹#›</a:t>
            </a:fld>
            <a:endParaRPr lang="en-ZA"/>
          </a:p>
        </p:txBody>
      </p:sp>
      <p:sp>
        <p:nvSpPr>
          <p:cNvPr id="7" name="Title 6">
            <a:extLst>
              <a:ext uri="{FF2B5EF4-FFF2-40B4-BE49-F238E27FC236}">
                <a16:creationId xmlns="" xmlns:a16="http://schemas.microsoft.com/office/drawing/2014/main" id="{89245B68-D7BE-4D62-BC2B-4D5729E566E9}"/>
              </a:ext>
            </a:extLst>
          </p:cNvPr>
          <p:cNvSpPr>
            <a:spLocks noGrp="1"/>
          </p:cNvSpPr>
          <p:nvPr>
            <p:ph type="title"/>
          </p:nvPr>
        </p:nvSpPr>
        <p:spPr>
          <a:xfrm>
            <a:off x="398682" y="2325648"/>
            <a:ext cx="3498667" cy="2456485"/>
          </a:xfrm>
        </p:spPr>
        <p:txBody>
          <a:bodyPr/>
          <a:lstStyle/>
          <a:p>
            <a:r>
              <a:rPr lang="en-US" smtClean="0"/>
              <a:t>Click to edit Master title style</a:t>
            </a:r>
            <a:endParaRPr lang="en-US"/>
          </a:p>
        </p:txBody>
      </p:sp>
      <p:sp>
        <p:nvSpPr>
          <p:cNvPr id="9" name="Content Placeholder 8">
            <a:extLst>
              <a:ext uri="{FF2B5EF4-FFF2-40B4-BE49-F238E27FC236}">
                <a16:creationId xmlns="" xmlns:a16="http://schemas.microsoft.com/office/drawing/2014/main" id="{AD30D061-37A7-4261-B0A0-8ADD86394B36}"/>
              </a:ext>
            </a:extLst>
          </p:cNvPr>
          <p:cNvSpPr>
            <a:spLocks noGrp="1"/>
          </p:cNvSpPr>
          <p:nvPr>
            <p:ph sz="quarter" idx="14"/>
          </p:nvPr>
        </p:nvSpPr>
        <p:spPr>
          <a:xfrm>
            <a:off x="5100638" y="838986"/>
            <a:ext cx="6292850" cy="52413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416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35" name="Picture Placeholder 34">
            <a:extLst>
              <a:ext uri="{FF2B5EF4-FFF2-40B4-BE49-F238E27FC236}">
                <a16:creationId xmlns="" xmlns:a16="http://schemas.microsoft.com/office/drawing/2014/main" id="{9B7E1CAD-48B4-45E8-AC71-7B4CEEB5AE94}"/>
              </a:ext>
            </a:extLst>
          </p:cNvPr>
          <p:cNvSpPr>
            <a:spLocks noGrp="1"/>
          </p:cNvSpPr>
          <p:nvPr>
            <p:ph type="pic" sz="quarter" idx="13"/>
          </p:nvPr>
        </p:nvSpPr>
        <p:spPr>
          <a:xfrm>
            <a:off x="2825492" y="0"/>
            <a:ext cx="9366509" cy="6843713"/>
          </a:xfrm>
          <a:custGeom>
            <a:avLst/>
            <a:gdLst>
              <a:gd name="connsiteX0" fmla="*/ 3149894 w 9366509"/>
              <a:gd name="connsiteY0" fmla="*/ 0 h 6843713"/>
              <a:gd name="connsiteX1" fmla="*/ 7207729 w 9366509"/>
              <a:gd name="connsiteY1" fmla="*/ 0 h 6843713"/>
              <a:gd name="connsiteX2" fmla="*/ 7728853 w 9366509"/>
              <a:gd name="connsiteY2" fmla="*/ 155329 h 6843713"/>
              <a:gd name="connsiteX3" fmla="*/ 8323783 w 9366509"/>
              <a:gd name="connsiteY3" fmla="*/ 374392 h 6843713"/>
              <a:gd name="connsiteX4" fmla="*/ 8907061 w 9366509"/>
              <a:gd name="connsiteY4" fmla="*/ 651838 h 6843713"/>
              <a:gd name="connsiteX5" fmla="*/ 9366509 w 9366509"/>
              <a:gd name="connsiteY5" fmla="*/ 893714 h 6843713"/>
              <a:gd name="connsiteX6" fmla="*/ 9366509 w 9366509"/>
              <a:gd name="connsiteY6" fmla="*/ 6843713 h 6843713"/>
              <a:gd name="connsiteX7" fmla="*/ 768249 w 9366509"/>
              <a:gd name="connsiteY7" fmla="*/ 6843713 h 6843713"/>
              <a:gd name="connsiteX8" fmla="*/ 607301 w 9366509"/>
              <a:gd name="connsiteY8" fmla="*/ 6560777 h 6843713"/>
              <a:gd name="connsiteX9" fmla="*/ 362142 w 9366509"/>
              <a:gd name="connsiteY9" fmla="*/ 6023419 h 6843713"/>
              <a:gd name="connsiteX10" fmla="*/ 179684 w 9366509"/>
              <a:gd name="connsiteY10" fmla="*/ 5425444 h 6843713"/>
              <a:gd name="connsiteX11" fmla="*/ 101216 w 9366509"/>
              <a:gd name="connsiteY11" fmla="*/ 5125898 h 6843713"/>
              <a:gd name="connsiteX12" fmla="*/ 56781 w 9366509"/>
              <a:gd name="connsiteY12" fmla="*/ 4824862 h 6843713"/>
              <a:gd name="connsiteX13" fmla="*/ 12346 w 9366509"/>
              <a:gd name="connsiteY13" fmla="*/ 4523826 h 6843713"/>
              <a:gd name="connsiteX14" fmla="*/ 0 w 9366509"/>
              <a:gd name="connsiteY14" fmla="*/ 4241811 h 6843713"/>
              <a:gd name="connsiteX15" fmla="*/ 4521 w 9366509"/>
              <a:gd name="connsiteY15" fmla="*/ 3955653 h 6843713"/>
              <a:gd name="connsiteX16" fmla="*/ 37551 w 9366509"/>
              <a:gd name="connsiteY16" fmla="*/ 3671651 h 6843713"/>
              <a:gd name="connsiteX17" fmla="*/ 74160 w 9366509"/>
              <a:gd name="connsiteY17" fmla="*/ 3404515 h 6843713"/>
              <a:gd name="connsiteX18" fmla="*/ 125842 w 9366509"/>
              <a:gd name="connsiteY18" fmla="*/ 3157143 h 6843713"/>
              <a:gd name="connsiteX19" fmla="*/ 277270 w 9366509"/>
              <a:gd name="connsiteY19" fmla="*/ 2656892 h 6843713"/>
              <a:gd name="connsiteX20" fmla="*/ 495711 w 9366509"/>
              <a:gd name="connsiteY20" fmla="*/ 2194559 h 6843713"/>
              <a:gd name="connsiteX21" fmla="*/ 760273 w 9366509"/>
              <a:gd name="connsiteY21" fmla="*/ 1747229 h 6843713"/>
              <a:gd name="connsiteX22" fmla="*/ 1075575 w 9366509"/>
              <a:gd name="connsiteY22" fmla="*/ 1355549 h 6843713"/>
              <a:gd name="connsiteX23" fmla="*/ 1423710 w 9366509"/>
              <a:gd name="connsiteY23" fmla="*/ 999879 h 6843713"/>
              <a:gd name="connsiteX24" fmla="*/ 1821693 w 9366509"/>
              <a:gd name="connsiteY24" fmla="*/ 679475 h 6843713"/>
              <a:gd name="connsiteX25" fmla="*/ 2252508 w 9366509"/>
              <a:gd name="connsiteY25" fmla="*/ 395080 h 6843713"/>
              <a:gd name="connsiteX26" fmla="*/ 2717049 w 9366509"/>
              <a:gd name="connsiteY26" fmla="*/ 167081 h 684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66509" h="6843713">
                <a:moveTo>
                  <a:pt x="3149894" y="0"/>
                </a:moveTo>
                <a:lnTo>
                  <a:pt x="7207729" y="0"/>
                </a:lnTo>
                <a:lnTo>
                  <a:pt x="7728853" y="155329"/>
                </a:lnTo>
                <a:lnTo>
                  <a:pt x="8323783" y="374392"/>
                </a:lnTo>
                <a:lnTo>
                  <a:pt x="8907061" y="651838"/>
                </a:lnTo>
                <a:lnTo>
                  <a:pt x="9366509" y="893714"/>
                </a:lnTo>
                <a:lnTo>
                  <a:pt x="9366509" y="6843713"/>
                </a:lnTo>
                <a:lnTo>
                  <a:pt x="768249" y="6843713"/>
                </a:lnTo>
                <a:lnTo>
                  <a:pt x="607301" y="6560777"/>
                </a:lnTo>
                <a:lnTo>
                  <a:pt x="362142" y="6023419"/>
                </a:lnTo>
                <a:lnTo>
                  <a:pt x="179684" y="5425444"/>
                </a:lnTo>
                <a:lnTo>
                  <a:pt x="101216" y="5125898"/>
                </a:lnTo>
                <a:lnTo>
                  <a:pt x="56781" y="4824862"/>
                </a:lnTo>
                <a:lnTo>
                  <a:pt x="12346" y="4523826"/>
                </a:lnTo>
                <a:lnTo>
                  <a:pt x="0" y="4241811"/>
                </a:lnTo>
                <a:lnTo>
                  <a:pt x="4521" y="3955653"/>
                </a:lnTo>
                <a:lnTo>
                  <a:pt x="37551" y="3671651"/>
                </a:lnTo>
                <a:lnTo>
                  <a:pt x="74160" y="3404515"/>
                </a:lnTo>
                <a:lnTo>
                  <a:pt x="125842" y="3157143"/>
                </a:lnTo>
                <a:lnTo>
                  <a:pt x="277270" y="2656892"/>
                </a:lnTo>
                <a:lnTo>
                  <a:pt x="495711" y="2194559"/>
                </a:lnTo>
                <a:lnTo>
                  <a:pt x="760273" y="1747229"/>
                </a:lnTo>
                <a:lnTo>
                  <a:pt x="1075575" y="1355549"/>
                </a:lnTo>
                <a:lnTo>
                  <a:pt x="1423710" y="999879"/>
                </a:lnTo>
                <a:lnTo>
                  <a:pt x="1821693" y="679475"/>
                </a:lnTo>
                <a:lnTo>
                  <a:pt x="2252508" y="395080"/>
                </a:lnTo>
                <a:lnTo>
                  <a:pt x="2717049" y="167081"/>
                </a:lnTo>
                <a:close/>
              </a:path>
            </a:pathLst>
          </a:custGeom>
          <a:solidFill>
            <a:schemeClr val="bg1">
              <a:lumMod val="95000"/>
            </a:schemeClr>
          </a:solidFill>
        </p:spPr>
        <p:txBody>
          <a:bodyPr wrap="square" anchor="ctr">
            <a:noAutofit/>
          </a:bodyPr>
          <a:lstStyle>
            <a:lvl1pPr marL="0" indent="0" algn="ctr">
              <a:buNone/>
              <a:defRPr i="1"/>
            </a:lvl1pPr>
          </a:lstStyle>
          <a:p>
            <a:r>
              <a:rPr lang="en-US" smtClean="0"/>
              <a:t>Click icon to add picture</a:t>
            </a:r>
            <a:endParaRPr lang="en-ZA"/>
          </a:p>
        </p:txBody>
      </p:sp>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grpSp>
        <p:nvGrpSpPr>
          <p:cNvPr id="9" name="Group 8">
            <a:extLst>
              <a:ext uri="{FF2B5EF4-FFF2-40B4-BE49-F238E27FC236}">
                <a16:creationId xmlns="" xmlns:a16="http://schemas.microsoft.com/office/drawing/2014/main" id="{903349DA-09EE-462C-94DB-80E15A5F4FAE}"/>
              </a:ext>
            </a:extLst>
          </p:cNvPr>
          <p:cNvGrpSpPr/>
          <p:nvPr userDrawn="1"/>
        </p:nvGrpSpPr>
        <p:grpSpPr>
          <a:xfrm>
            <a:off x="1" y="3663950"/>
            <a:ext cx="4537613" cy="3194050"/>
            <a:chOff x="1" y="3649663"/>
            <a:chExt cx="4537613" cy="3194050"/>
          </a:xfrm>
        </p:grpSpPr>
        <p:sp>
          <p:nvSpPr>
            <p:cNvPr id="16" name="Isosceles Triangle 15">
              <a:extLst>
                <a:ext uri="{FF2B5EF4-FFF2-40B4-BE49-F238E27FC236}">
                  <a16:creationId xmlns="" xmlns:a16="http://schemas.microsoft.com/office/drawing/2014/main" id="{E50B9CD5-BF82-4FA5-965C-3A2910331D2B}"/>
                </a:ext>
              </a:extLst>
            </p:cNvPr>
            <p:cNvSpPr/>
            <p:nvPr userDrawn="1"/>
          </p:nvSpPr>
          <p:spPr>
            <a:xfrm rot="1415293">
              <a:off x="1849954" y="3656856"/>
              <a:ext cx="1771649"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a:off x="1" y="3649663"/>
              <a:ext cx="4537613" cy="3194050"/>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Title 1"/>
          <p:cNvSpPr>
            <a:spLocks noGrp="1"/>
          </p:cNvSpPr>
          <p:nvPr userDrawn="1">
            <p:ph type="title"/>
          </p:nvPr>
        </p:nvSpPr>
        <p:spPr>
          <a:xfrm>
            <a:off x="298206" y="4119869"/>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p:txBody>
          <a:bodyPr/>
          <a:lstStyle/>
          <a:p>
            <a:endParaRPr lang="en-ZA"/>
          </a:p>
        </p:txBody>
      </p:sp>
    </p:spTree>
    <p:extLst>
      <p:ext uri="{BB962C8B-B14F-4D97-AF65-F5344CB8AC3E}">
        <p14:creationId xmlns:p14="http://schemas.microsoft.com/office/powerpoint/2010/main" val="26979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3 Col Content">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
        <p:nvSpPr>
          <p:cNvPr id="31" name="Content Placeholder 2">
            <a:extLst>
              <a:ext uri="{FF2B5EF4-FFF2-40B4-BE49-F238E27FC236}">
                <a16:creationId xmlns="" xmlns:a16="http://schemas.microsoft.com/office/drawing/2014/main" id="{E62201C3-EEF2-4D1D-B8AB-52AA59DD67A4}"/>
              </a:ext>
            </a:extLst>
          </p:cNvPr>
          <p:cNvSpPr>
            <a:spLocks noGrp="1"/>
          </p:cNvSpPr>
          <p:nvPr>
            <p:ph sz="half" idx="1"/>
          </p:nvPr>
        </p:nvSpPr>
        <p:spPr>
          <a:xfrm>
            <a:off x="800894" y="3643500"/>
            <a:ext cx="3420000" cy="23826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2" name="Content Placeholder 3">
            <a:extLst>
              <a:ext uri="{FF2B5EF4-FFF2-40B4-BE49-F238E27FC236}">
                <a16:creationId xmlns="" xmlns:a16="http://schemas.microsoft.com/office/drawing/2014/main" id="{33663903-41DD-413B-AB8C-9F42D238C61E}"/>
              </a:ext>
            </a:extLst>
          </p:cNvPr>
          <p:cNvSpPr>
            <a:spLocks noGrp="1"/>
          </p:cNvSpPr>
          <p:nvPr>
            <p:ph sz="half" idx="13"/>
          </p:nvPr>
        </p:nvSpPr>
        <p:spPr>
          <a:xfrm>
            <a:off x="4387159" y="3643500"/>
            <a:ext cx="3420000" cy="23826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Content Placeholder 4">
            <a:extLst>
              <a:ext uri="{FF2B5EF4-FFF2-40B4-BE49-F238E27FC236}">
                <a16:creationId xmlns="" xmlns:a16="http://schemas.microsoft.com/office/drawing/2014/main" id="{82AAA3FA-E48E-4E4C-8D76-08BF173CE096}"/>
              </a:ext>
            </a:extLst>
          </p:cNvPr>
          <p:cNvSpPr>
            <a:spLocks noGrp="1"/>
          </p:cNvSpPr>
          <p:nvPr>
            <p:ph sz="half" idx="14"/>
          </p:nvPr>
        </p:nvSpPr>
        <p:spPr>
          <a:xfrm>
            <a:off x="7973424" y="3643500"/>
            <a:ext cx="3420000" cy="23826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5" name="Content Header 2">
            <a:extLst>
              <a:ext uri="{FF2B5EF4-FFF2-40B4-BE49-F238E27FC236}">
                <a16:creationId xmlns="" xmlns:a16="http://schemas.microsoft.com/office/drawing/2014/main" id="{89F404A6-871E-4316-91C4-E577D8E03200}"/>
              </a:ext>
            </a:extLst>
          </p:cNvPr>
          <p:cNvSpPr>
            <a:spLocks noGrp="1"/>
          </p:cNvSpPr>
          <p:nvPr>
            <p:ph sz="half" idx="15" hasCustomPrompt="1"/>
          </p:nvPr>
        </p:nvSpPr>
        <p:spPr>
          <a:xfrm>
            <a:off x="800894" y="3021643"/>
            <a:ext cx="3420000" cy="460945"/>
          </a:xfrm>
        </p:spPr>
        <p:txBody>
          <a:bodyPr/>
          <a:lstStyle>
            <a:lvl1pPr marL="0" indent="0">
              <a:lnSpc>
                <a:spcPct val="100000"/>
              </a:lnSpc>
              <a:buNone/>
              <a:defRPr sz="1800">
                <a:latin typeface="+mj-lt"/>
              </a:defRPr>
            </a:lvl1pPr>
          </a:lstStyle>
          <a:p>
            <a:pPr lvl="0"/>
            <a:r>
              <a:rPr lang="en-US" dirty="0"/>
              <a:t>Header</a:t>
            </a:r>
          </a:p>
        </p:txBody>
      </p:sp>
      <p:sp>
        <p:nvSpPr>
          <p:cNvPr id="36" name="Content Header 3">
            <a:extLst>
              <a:ext uri="{FF2B5EF4-FFF2-40B4-BE49-F238E27FC236}">
                <a16:creationId xmlns="" xmlns:a16="http://schemas.microsoft.com/office/drawing/2014/main" id="{F37010D9-0206-4FA6-8EB0-4A74785D5855}"/>
              </a:ext>
            </a:extLst>
          </p:cNvPr>
          <p:cNvSpPr>
            <a:spLocks noGrp="1"/>
          </p:cNvSpPr>
          <p:nvPr>
            <p:ph sz="half" idx="16" hasCustomPrompt="1"/>
          </p:nvPr>
        </p:nvSpPr>
        <p:spPr>
          <a:xfrm>
            <a:off x="4387159" y="3021643"/>
            <a:ext cx="3420000" cy="460945"/>
          </a:xfrm>
        </p:spPr>
        <p:txBody>
          <a:bodyPr/>
          <a:lstStyle>
            <a:lvl1pPr marL="0" indent="0">
              <a:lnSpc>
                <a:spcPct val="100000"/>
              </a:lnSpc>
              <a:buNone/>
              <a:defRPr sz="1800">
                <a:latin typeface="+mj-lt"/>
              </a:defRPr>
            </a:lvl1pPr>
          </a:lstStyle>
          <a:p>
            <a:pPr lvl="0"/>
            <a:r>
              <a:rPr lang="en-US" dirty="0"/>
              <a:t>Header</a:t>
            </a:r>
          </a:p>
        </p:txBody>
      </p:sp>
      <p:sp>
        <p:nvSpPr>
          <p:cNvPr id="37" name="Content Header 4">
            <a:extLst>
              <a:ext uri="{FF2B5EF4-FFF2-40B4-BE49-F238E27FC236}">
                <a16:creationId xmlns="" xmlns:a16="http://schemas.microsoft.com/office/drawing/2014/main" id="{5CBA984A-AB57-4AE4-896F-42CC2AAB8B5D}"/>
              </a:ext>
            </a:extLst>
          </p:cNvPr>
          <p:cNvSpPr>
            <a:spLocks noGrp="1"/>
          </p:cNvSpPr>
          <p:nvPr>
            <p:ph sz="half" idx="17" hasCustomPrompt="1"/>
          </p:nvPr>
        </p:nvSpPr>
        <p:spPr>
          <a:xfrm>
            <a:off x="7973424" y="3021643"/>
            <a:ext cx="3420000" cy="460945"/>
          </a:xfrm>
        </p:spPr>
        <p:txBody>
          <a:bodyPr/>
          <a:lstStyle>
            <a:lvl1pPr marL="0" indent="0">
              <a:lnSpc>
                <a:spcPct val="100000"/>
              </a:lnSpc>
              <a:buNone/>
              <a:defRPr sz="1800">
                <a:latin typeface="+mj-lt"/>
              </a:defRPr>
            </a:lvl1pPr>
          </a:lstStyle>
          <a:p>
            <a:pPr lvl="0"/>
            <a:r>
              <a:rPr lang="en-US" dirty="0"/>
              <a:t>Header</a:t>
            </a:r>
          </a:p>
        </p:txBody>
      </p:sp>
      <p:cxnSp>
        <p:nvCxnSpPr>
          <p:cNvPr id="38" name="Straight Connector 37">
            <a:extLst>
              <a:ext uri="{FF2B5EF4-FFF2-40B4-BE49-F238E27FC236}">
                <a16:creationId xmlns="" xmlns:a16="http://schemas.microsoft.com/office/drawing/2014/main" id="{B7A8DADA-A3F9-464A-B9BA-25A365C1AC1D}"/>
              </a:ext>
              <a:ext uri="{C183D7F6-B498-43B3-948B-1728B52AA6E4}">
                <adec:decorative xmlns="" xmlns:adec="http://schemas.microsoft.com/office/drawing/2017/decorative" val="1"/>
              </a:ext>
            </a:extLst>
          </p:cNvPr>
          <p:cNvCxnSpPr/>
          <p:nvPr userDrawn="1"/>
        </p:nvCxnSpPr>
        <p:spPr>
          <a:xfrm>
            <a:off x="4304027"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00216F6A-AB47-4B4B-9DD2-361F771E616B}"/>
              </a:ext>
              <a:ext uri="{C183D7F6-B498-43B3-948B-1728B52AA6E4}">
                <adec:decorative xmlns="" xmlns:adec="http://schemas.microsoft.com/office/drawing/2017/decorative" val="1"/>
              </a:ext>
            </a:extLst>
          </p:cNvPr>
          <p:cNvCxnSpPr/>
          <p:nvPr userDrawn="1"/>
        </p:nvCxnSpPr>
        <p:spPr>
          <a:xfrm>
            <a:off x="7890293"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9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3 Col Content w Images">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ZA"/>
          </a:p>
        </p:txBody>
      </p:sp>
      <p:sp>
        <p:nvSpPr>
          <p:cNvPr id="31" name="Content Placeholder 2">
            <a:extLst>
              <a:ext uri="{FF2B5EF4-FFF2-40B4-BE49-F238E27FC236}">
                <a16:creationId xmlns="" xmlns:a16="http://schemas.microsoft.com/office/drawing/2014/main" id="{E62201C3-EEF2-4D1D-B8AB-52AA59DD67A4}"/>
              </a:ext>
            </a:extLst>
          </p:cNvPr>
          <p:cNvSpPr>
            <a:spLocks noGrp="1"/>
          </p:cNvSpPr>
          <p:nvPr>
            <p:ph sz="half" idx="1"/>
          </p:nvPr>
        </p:nvSpPr>
        <p:spPr>
          <a:xfrm>
            <a:off x="800894" y="4768915"/>
            <a:ext cx="3420000" cy="1052827"/>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32" name="Content Placeholder 3">
            <a:extLst>
              <a:ext uri="{FF2B5EF4-FFF2-40B4-BE49-F238E27FC236}">
                <a16:creationId xmlns="" xmlns:a16="http://schemas.microsoft.com/office/drawing/2014/main" id="{33663903-41DD-413B-AB8C-9F42D238C61E}"/>
              </a:ext>
            </a:extLst>
          </p:cNvPr>
          <p:cNvSpPr>
            <a:spLocks noGrp="1"/>
          </p:cNvSpPr>
          <p:nvPr>
            <p:ph sz="half" idx="13"/>
          </p:nvPr>
        </p:nvSpPr>
        <p:spPr>
          <a:xfrm>
            <a:off x="4387159" y="4768915"/>
            <a:ext cx="3420000" cy="1052827"/>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33" name="Content Placeholder 4">
            <a:extLst>
              <a:ext uri="{FF2B5EF4-FFF2-40B4-BE49-F238E27FC236}">
                <a16:creationId xmlns="" xmlns:a16="http://schemas.microsoft.com/office/drawing/2014/main" id="{82AAA3FA-E48E-4E4C-8D76-08BF173CE096}"/>
              </a:ext>
            </a:extLst>
          </p:cNvPr>
          <p:cNvSpPr>
            <a:spLocks noGrp="1"/>
          </p:cNvSpPr>
          <p:nvPr>
            <p:ph sz="half" idx="14"/>
          </p:nvPr>
        </p:nvSpPr>
        <p:spPr>
          <a:xfrm>
            <a:off x="7973424" y="4768915"/>
            <a:ext cx="3420000" cy="1052827"/>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35" name="Content Header 2">
            <a:extLst>
              <a:ext uri="{FF2B5EF4-FFF2-40B4-BE49-F238E27FC236}">
                <a16:creationId xmlns="" xmlns:a16="http://schemas.microsoft.com/office/drawing/2014/main" id="{89F404A6-871E-4316-91C4-E577D8E03200}"/>
              </a:ext>
            </a:extLst>
          </p:cNvPr>
          <p:cNvSpPr>
            <a:spLocks noGrp="1"/>
          </p:cNvSpPr>
          <p:nvPr>
            <p:ph sz="half" idx="15" hasCustomPrompt="1"/>
          </p:nvPr>
        </p:nvSpPr>
        <p:spPr>
          <a:xfrm>
            <a:off x="800894" y="4147058"/>
            <a:ext cx="3420000" cy="460945"/>
          </a:xfrm>
        </p:spPr>
        <p:txBody>
          <a:bodyPr/>
          <a:lstStyle>
            <a:lvl1pPr marL="0" indent="0">
              <a:lnSpc>
                <a:spcPct val="100000"/>
              </a:lnSpc>
              <a:buNone/>
              <a:defRPr sz="1800">
                <a:latin typeface="+mj-lt"/>
              </a:defRPr>
            </a:lvl1pPr>
          </a:lstStyle>
          <a:p>
            <a:pPr lvl="0"/>
            <a:r>
              <a:rPr lang="en-US" dirty="0"/>
              <a:t>Header</a:t>
            </a:r>
          </a:p>
        </p:txBody>
      </p:sp>
      <p:sp>
        <p:nvSpPr>
          <p:cNvPr id="36" name="Content Header 3">
            <a:extLst>
              <a:ext uri="{FF2B5EF4-FFF2-40B4-BE49-F238E27FC236}">
                <a16:creationId xmlns="" xmlns:a16="http://schemas.microsoft.com/office/drawing/2014/main" id="{F37010D9-0206-4FA6-8EB0-4A74785D5855}"/>
              </a:ext>
            </a:extLst>
          </p:cNvPr>
          <p:cNvSpPr>
            <a:spLocks noGrp="1"/>
          </p:cNvSpPr>
          <p:nvPr>
            <p:ph sz="half" idx="16" hasCustomPrompt="1"/>
          </p:nvPr>
        </p:nvSpPr>
        <p:spPr>
          <a:xfrm>
            <a:off x="4387159" y="4147058"/>
            <a:ext cx="3420000" cy="460945"/>
          </a:xfrm>
        </p:spPr>
        <p:txBody>
          <a:bodyPr/>
          <a:lstStyle>
            <a:lvl1pPr marL="0" indent="0">
              <a:lnSpc>
                <a:spcPct val="100000"/>
              </a:lnSpc>
              <a:buNone/>
              <a:defRPr sz="1800">
                <a:latin typeface="+mj-lt"/>
              </a:defRPr>
            </a:lvl1pPr>
          </a:lstStyle>
          <a:p>
            <a:pPr lvl="0"/>
            <a:r>
              <a:rPr lang="en-US" dirty="0"/>
              <a:t>Header</a:t>
            </a:r>
          </a:p>
        </p:txBody>
      </p:sp>
      <p:sp>
        <p:nvSpPr>
          <p:cNvPr id="37" name="Content Header 4">
            <a:extLst>
              <a:ext uri="{FF2B5EF4-FFF2-40B4-BE49-F238E27FC236}">
                <a16:creationId xmlns="" xmlns:a16="http://schemas.microsoft.com/office/drawing/2014/main" id="{5CBA984A-AB57-4AE4-896F-42CC2AAB8B5D}"/>
              </a:ext>
            </a:extLst>
          </p:cNvPr>
          <p:cNvSpPr>
            <a:spLocks noGrp="1"/>
          </p:cNvSpPr>
          <p:nvPr>
            <p:ph sz="half" idx="17" hasCustomPrompt="1"/>
          </p:nvPr>
        </p:nvSpPr>
        <p:spPr>
          <a:xfrm>
            <a:off x="7973424" y="4147058"/>
            <a:ext cx="3420000" cy="460945"/>
          </a:xfrm>
        </p:spPr>
        <p:txBody>
          <a:bodyPr/>
          <a:lstStyle>
            <a:lvl1pPr marL="0" indent="0">
              <a:lnSpc>
                <a:spcPct val="100000"/>
              </a:lnSpc>
              <a:buNone/>
              <a:defRPr sz="1800">
                <a:latin typeface="+mj-lt"/>
              </a:defRPr>
            </a:lvl1pPr>
          </a:lstStyle>
          <a:p>
            <a:pPr lvl="0"/>
            <a:r>
              <a:rPr lang="en-US" dirty="0"/>
              <a:t>Header</a:t>
            </a:r>
          </a:p>
        </p:txBody>
      </p:sp>
      <p:sp>
        <p:nvSpPr>
          <p:cNvPr id="4" name="Picture Placeholder 3">
            <a:extLst>
              <a:ext uri="{FF2B5EF4-FFF2-40B4-BE49-F238E27FC236}">
                <a16:creationId xmlns="" xmlns:a16="http://schemas.microsoft.com/office/drawing/2014/main" id="{0D4343E1-2980-4553-8C60-26A8B5828B97}"/>
              </a:ext>
            </a:extLst>
          </p:cNvPr>
          <p:cNvSpPr>
            <a:spLocks noGrp="1"/>
          </p:cNvSpPr>
          <p:nvPr>
            <p:ph type="pic" sz="quarter" idx="18" hasCustomPrompt="1"/>
          </p:nvPr>
        </p:nvSpPr>
        <p:spPr>
          <a:xfrm>
            <a:off x="800856" y="3125086"/>
            <a:ext cx="844171" cy="844171"/>
          </a:xfrm>
        </p:spPr>
        <p:txBody>
          <a:bodyPr anchor="ctr"/>
          <a:lstStyle>
            <a:lvl1pPr marL="0" indent="0" algn="ctr">
              <a:buNone/>
              <a:defRPr i="1"/>
            </a:lvl1pPr>
          </a:lstStyle>
          <a:p>
            <a:r>
              <a:rPr lang="en-ZA" dirty="0"/>
              <a:t>Insert Icon or Photo</a:t>
            </a:r>
          </a:p>
        </p:txBody>
      </p:sp>
      <p:sp>
        <p:nvSpPr>
          <p:cNvPr id="38" name="Picture Placeholder 3">
            <a:extLst>
              <a:ext uri="{FF2B5EF4-FFF2-40B4-BE49-F238E27FC236}">
                <a16:creationId xmlns="" xmlns:a16="http://schemas.microsoft.com/office/drawing/2014/main" id="{846F92BA-F8BE-4831-B110-5971C889D4CC}"/>
              </a:ext>
            </a:extLst>
          </p:cNvPr>
          <p:cNvSpPr>
            <a:spLocks noGrp="1"/>
          </p:cNvSpPr>
          <p:nvPr>
            <p:ph type="pic" sz="quarter" idx="19" hasCustomPrompt="1"/>
          </p:nvPr>
        </p:nvSpPr>
        <p:spPr>
          <a:xfrm>
            <a:off x="4386327" y="3125086"/>
            <a:ext cx="844171" cy="844171"/>
          </a:xfrm>
        </p:spPr>
        <p:txBody>
          <a:bodyPr anchor="ctr"/>
          <a:lstStyle>
            <a:lvl1pPr marL="0" indent="0" algn="ctr">
              <a:buNone/>
              <a:defRPr i="1"/>
            </a:lvl1pPr>
          </a:lstStyle>
          <a:p>
            <a:r>
              <a:rPr lang="en-ZA" dirty="0"/>
              <a:t>Insert Icon or Photo</a:t>
            </a:r>
          </a:p>
        </p:txBody>
      </p:sp>
      <p:sp>
        <p:nvSpPr>
          <p:cNvPr id="39" name="Picture Placeholder 3">
            <a:extLst>
              <a:ext uri="{FF2B5EF4-FFF2-40B4-BE49-F238E27FC236}">
                <a16:creationId xmlns="" xmlns:a16="http://schemas.microsoft.com/office/drawing/2014/main" id="{AE359D84-4C76-4CD0-B624-6DF850A10C49}"/>
              </a:ext>
            </a:extLst>
          </p:cNvPr>
          <p:cNvSpPr>
            <a:spLocks noGrp="1"/>
          </p:cNvSpPr>
          <p:nvPr>
            <p:ph type="pic" sz="quarter" idx="20" hasCustomPrompt="1"/>
          </p:nvPr>
        </p:nvSpPr>
        <p:spPr>
          <a:xfrm>
            <a:off x="7955931" y="3125086"/>
            <a:ext cx="844171" cy="844171"/>
          </a:xfrm>
        </p:spPr>
        <p:txBody>
          <a:bodyPr anchor="ctr"/>
          <a:lstStyle>
            <a:lvl1pPr marL="0" indent="0" algn="ctr">
              <a:buNone/>
              <a:defRPr i="1"/>
            </a:lvl1pPr>
          </a:lstStyle>
          <a:p>
            <a:r>
              <a:rPr lang="en-ZA" dirty="0"/>
              <a:t>Insert Icon or Photo</a:t>
            </a:r>
          </a:p>
        </p:txBody>
      </p:sp>
      <p:cxnSp>
        <p:nvCxnSpPr>
          <p:cNvPr id="40" name="Straight Connector 39">
            <a:extLst>
              <a:ext uri="{FF2B5EF4-FFF2-40B4-BE49-F238E27FC236}">
                <a16:creationId xmlns="" xmlns:a16="http://schemas.microsoft.com/office/drawing/2014/main" id="{4E4E82A4-1189-4AC3-95D5-D2435A63BE1A}"/>
              </a:ext>
              <a:ext uri="{C183D7F6-B498-43B3-948B-1728B52AA6E4}">
                <adec:decorative xmlns="" xmlns:adec="http://schemas.microsoft.com/office/drawing/2017/decorative" val="1"/>
              </a:ext>
            </a:extLst>
          </p:cNvPr>
          <p:cNvCxnSpPr/>
          <p:nvPr userDrawn="1"/>
        </p:nvCxnSpPr>
        <p:spPr>
          <a:xfrm>
            <a:off x="4304027"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65703E44-581C-4B41-9496-94E20343DF6A}"/>
              </a:ext>
              <a:ext uri="{C183D7F6-B498-43B3-948B-1728B52AA6E4}">
                <adec:decorative xmlns="" xmlns:adec="http://schemas.microsoft.com/office/drawing/2017/decorative" val="1"/>
              </a:ext>
            </a:extLst>
          </p:cNvPr>
          <p:cNvCxnSpPr/>
          <p:nvPr userDrawn="1"/>
        </p:nvCxnSpPr>
        <p:spPr>
          <a:xfrm>
            <a:off x="7932628"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55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3 Col Content w Numbers">
    <p:spTree>
      <p:nvGrpSpPr>
        <p:cNvPr id="1" name=""/>
        <p:cNvGrpSpPr/>
        <p:nvPr/>
      </p:nvGrpSpPr>
      <p:grpSpPr>
        <a:xfrm>
          <a:off x="0" y="0"/>
          <a:ext cx="0" cy="0"/>
          <a:chOff x="0" y="0"/>
          <a:chExt cx="0" cy="0"/>
        </a:xfrm>
      </p:grpSpPr>
      <p:grpSp>
        <p:nvGrpSpPr>
          <p:cNvPr id="80" name="Group 79"/>
          <p:cNvGrpSpPr/>
          <p:nvPr/>
        </p:nvGrpSpPr>
        <p:grpSpPr>
          <a:xfrm flipH="1">
            <a:off x="0" y="0"/>
            <a:ext cx="12584114" cy="6853238"/>
            <a:chOff x="-417513" y="0"/>
            <a:chExt cx="12584114" cy="6853238"/>
          </a:xfrm>
        </p:grpSpPr>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grpSp>
        <p:nvGrpSpPr>
          <p:cNvPr id="9" name="Group 8">
            <a:extLst>
              <a:ext uri="{FF2B5EF4-FFF2-40B4-BE49-F238E27FC236}">
                <a16:creationId xmlns="" xmlns:a16="http://schemas.microsoft.com/office/drawing/2014/main" id="{903349DA-09EE-462C-94DB-80E15A5F4FAE}"/>
              </a:ext>
            </a:extLst>
          </p:cNvPr>
          <p:cNvGrpSpPr/>
          <p:nvPr userDrawn="1"/>
        </p:nvGrpSpPr>
        <p:grpSpPr>
          <a:xfrm>
            <a:off x="0" y="4134156"/>
            <a:ext cx="3869619" cy="2723844"/>
            <a:chOff x="1" y="3649663"/>
            <a:chExt cx="4537613" cy="3194050"/>
          </a:xfrm>
          <a:solidFill>
            <a:schemeClr val="tx1">
              <a:lumMod val="85000"/>
              <a:lumOff val="15000"/>
            </a:schemeClr>
          </a:solidFill>
        </p:grpSpPr>
        <p:sp>
          <p:nvSpPr>
            <p:cNvPr id="16" name="Isosceles Triangle 15">
              <a:extLst>
                <a:ext uri="{FF2B5EF4-FFF2-40B4-BE49-F238E27FC236}">
                  <a16:creationId xmlns="" xmlns:a16="http://schemas.microsoft.com/office/drawing/2014/main" id="{E50B9CD5-BF82-4FA5-965C-3A2910331D2B}"/>
                </a:ext>
              </a:extLst>
            </p:cNvPr>
            <p:cNvSpPr/>
            <p:nvPr userDrawn="1"/>
          </p:nvSpPr>
          <p:spPr>
            <a:xfrm rot="1415293">
              <a:off x="1849954" y="3656856"/>
              <a:ext cx="1771648" cy="92602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a:off x="1" y="3649663"/>
              <a:ext cx="4537613" cy="3194050"/>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Title 1"/>
          <p:cNvSpPr>
            <a:spLocks noGrp="1"/>
          </p:cNvSpPr>
          <p:nvPr userDrawn="1">
            <p:ph type="title"/>
          </p:nvPr>
        </p:nvSpPr>
        <p:spPr>
          <a:xfrm>
            <a:off x="298206" y="4119869"/>
            <a:ext cx="3112552" cy="2456442"/>
          </a:xfrm>
        </p:spPr>
        <p:txBody>
          <a:bodyPr/>
          <a:lstStyle>
            <a:lvl1pPr>
              <a:defRPr>
                <a:solidFill>
                  <a:schemeClr val="bg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p:txBody>
          <a:bodyPr/>
          <a:lstStyle/>
          <a:p>
            <a:endParaRPr lang="en-ZA"/>
          </a:p>
        </p:txBody>
      </p:sp>
      <p:sp>
        <p:nvSpPr>
          <p:cNvPr id="31" name="Content Placeholder 2">
            <a:extLst>
              <a:ext uri="{FF2B5EF4-FFF2-40B4-BE49-F238E27FC236}">
                <a16:creationId xmlns="" xmlns:a16="http://schemas.microsoft.com/office/drawing/2014/main" id="{E18859FD-02A1-4EBD-B3D6-0FB3AF9D7B60}"/>
              </a:ext>
            </a:extLst>
          </p:cNvPr>
          <p:cNvSpPr>
            <a:spLocks noGrp="1"/>
          </p:cNvSpPr>
          <p:nvPr>
            <p:ph sz="half" idx="1"/>
          </p:nvPr>
        </p:nvSpPr>
        <p:spPr>
          <a:xfrm>
            <a:off x="800894" y="3026920"/>
            <a:ext cx="3420000" cy="1052827"/>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32" name="Content Placeholder 3">
            <a:extLst>
              <a:ext uri="{FF2B5EF4-FFF2-40B4-BE49-F238E27FC236}">
                <a16:creationId xmlns="" xmlns:a16="http://schemas.microsoft.com/office/drawing/2014/main" id="{90642181-CFD1-4C77-B057-A56CE72F014C}"/>
              </a:ext>
            </a:extLst>
          </p:cNvPr>
          <p:cNvSpPr>
            <a:spLocks noGrp="1"/>
          </p:cNvSpPr>
          <p:nvPr>
            <p:ph sz="half" idx="13"/>
          </p:nvPr>
        </p:nvSpPr>
        <p:spPr>
          <a:xfrm>
            <a:off x="4387159" y="3026920"/>
            <a:ext cx="3420000" cy="1052827"/>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33" name="Content Placeholder 4">
            <a:extLst>
              <a:ext uri="{FF2B5EF4-FFF2-40B4-BE49-F238E27FC236}">
                <a16:creationId xmlns="" xmlns:a16="http://schemas.microsoft.com/office/drawing/2014/main" id="{FF0BDBD4-7825-4C67-99E9-C735E1FBB9EE}"/>
              </a:ext>
            </a:extLst>
          </p:cNvPr>
          <p:cNvSpPr>
            <a:spLocks noGrp="1"/>
          </p:cNvSpPr>
          <p:nvPr>
            <p:ph sz="half" idx="14"/>
          </p:nvPr>
        </p:nvSpPr>
        <p:spPr>
          <a:xfrm>
            <a:off x="7973424" y="3026920"/>
            <a:ext cx="3420000" cy="1052827"/>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35" name="Content Header 2">
            <a:extLst>
              <a:ext uri="{FF2B5EF4-FFF2-40B4-BE49-F238E27FC236}">
                <a16:creationId xmlns="" xmlns:a16="http://schemas.microsoft.com/office/drawing/2014/main" id="{94417C6D-B291-4A61-9921-775DA1D6D0D9}"/>
              </a:ext>
            </a:extLst>
          </p:cNvPr>
          <p:cNvSpPr>
            <a:spLocks noGrp="1"/>
          </p:cNvSpPr>
          <p:nvPr>
            <p:ph sz="half" idx="15" hasCustomPrompt="1"/>
          </p:nvPr>
        </p:nvSpPr>
        <p:spPr>
          <a:xfrm>
            <a:off x="800894" y="2405063"/>
            <a:ext cx="3420000" cy="460945"/>
          </a:xfrm>
        </p:spPr>
        <p:txBody>
          <a:bodyPr/>
          <a:lstStyle>
            <a:lvl1pPr marL="0" indent="0">
              <a:lnSpc>
                <a:spcPct val="100000"/>
              </a:lnSpc>
              <a:buNone/>
              <a:defRPr sz="1800">
                <a:solidFill>
                  <a:schemeClr val="tx1"/>
                </a:solidFill>
                <a:latin typeface="+mj-lt"/>
              </a:defRPr>
            </a:lvl1pPr>
          </a:lstStyle>
          <a:p>
            <a:pPr lvl="0"/>
            <a:r>
              <a:rPr lang="en-US" dirty="0"/>
              <a:t>Header</a:t>
            </a:r>
          </a:p>
        </p:txBody>
      </p:sp>
      <p:sp>
        <p:nvSpPr>
          <p:cNvPr id="36" name="Content Header 3">
            <a:extLst>
              <a:ext uri="{FF2B5EF4-FFF2-40B4-BE49-F238E27FC236}">
                <a16:creationId xmlns="" xmlns:a16="http://schemas.microsoft.com/office/drawing/2014/main" id="{35980708-2905-4ABB-BDDC-DC6D33D7C6BC}"/>
              </a:ext>
            </a:extLst>
          </p:cNvPr>
          <p:cNvSpPr>
            <a:spLocks noGrp="1"/>
          </p:cNvSpPr>
          <p:nvPr>
            <p:ph sz="half" idx="16" hasCustomPrompt="1"/>
          </p:nvPr>
        </p:nvSpPr>
        <p:spPr>
          <a:xfrm>
            <a:off x="4387159" y="2405063"/>
            <a:ext cx="3420000" cy="460945"/>
          </a:xfrm>
        </p:spPr>
        <p:txBody>
          <a:bodyPr/>
          <a:lstStyle>
            <a:lvl1pPr marL="0" indent="0">
              <a:lnSpc>
                <a:spcPct val="100000"/>
              </a:lnSpc>
              <a:buNone/>
              <a:defRPr sz="1800">
                <a:solidFill>
                  <a:schemeClr val="tx1"/>
                </a:solidFill>
                <a:latin typeface="+mj-lt"/>
              </a:defRPr>
            </a:lvl1pPr>
          </a:lstStyle>
          <a:p>
            <a:pPr lvl="0"/>
            <a:r>
              <a:rPr lang="en-US" dirty="0"/>
              <a:t>Header</a:t>
            </a:r>
          </a:p>
        </p:txBody>
      </p:sp>
      <p:sp>
        <p:nvSpPr>
          <p:cNvPr id="37" name="Content Header 4">
            <a:extLst>
              <a:ext uri="{FF2B5EF4-FFF2-40B4-BE49-F238E27FC236}">
                <a16:creationId xmlns="" xmlns:a16="http://schemas.microsoft.com/office/drawing/2014/main" id="{C7F8108B-8CD4-48BF-94C0-01363B1E4F02}"/>
              </a:ext>
            </a:extLst>
          </p:cNvPr>
          <p:cNvSpPr>
            <a:spLocks noGrp="1"/>
          </p:cNvSpPr>
          <p:nvPr>
            <p:ph sz="half" idx="17" hasCustomPrompt="1"/>
          </p:nvPr>
        </p:nvSpPr>
        <p:spPr>
          <a:xfrm>
            <a:off x="7973424" y="2405063"/>
            <a:ext cx="3420000" cy="460945"/>
          </a:xfrm>
        </p:spPr>
        <p:txBody>
          <a:bodyPr/>
          <a:lstStyle>
            <a:lvl1pPr marL="0" indent="0">
              <a:lnSpc>
                <a:spcPct val="100000"/>
              </a:lnSpc>
              <a:buNone/>
              <a:defRPr sz="1800">
                <a:solidFill>
                  <a:schemeClr val="tx1"/>
                </a:solidFill>
                <a:latin typeface="+mj-lt"/>
              </a:defRPr>
            </a:lvl1pPr>
          </a:lstStyle>
          <a:p>
            <a:pPr lvl="0"/>
            <a:r>
              <a:rPr lang="en-US" dirty="0"/>
              <a:t>Header</a:t>
            </a:r>
          </a:p>
        </p:txBody>
      </p:sp>
      <p:sp>
        <p:nvSpPr>
          <p:cNvPr id="7" name="Text Placeholder 6">
            <a:extLst>
              <a:ext uri="{FF2B5EF4-FFF2-40B4-BE49-F238E27FC236}">
                <a16:creationId xmlns="" xmlns:a16="http://schemas.microsoft.com/office/drawing/2014/main" id="{090A5D5B-F644-47FC-BA95-B93F1855AD25}"/>
              </a:ext>
            </a:extLst>
          </p:cNvPr>
          <p:cNvSpPr>
            <a:spLocks noGrp="1"/>
          </p:cNvSpPr>
          <p:nvPr>
            <p:ph type="body" sz="quarter" idx="18" hasCustomPrompt="1"/>
          </p:nvPr>
        </p:nvSpPr>
        <p:spPr>
          <a:xfrm>
            <a:off x="788553" y="1408627"/>
            <a:ext cx="837285" cy="837285"/>
          </a:xfrm>
          <a:solidFill>
            <a:schemeClr val="accent1"/>
          </a:solidFill>
        </p:spPr>
        <p:txBody>
          <a:bodyPr anchor="ctr"/>
          <a:lstStyle>
            <a:lvl1pPr marL="0" indent="0" algn="ctr">
              <a:buNone/>
              <a:defRPr sz="3200" b="1">
                <a:solidFill>
                  <a:schemeClr val="tx1"/>
                </a:solidFill>
                <a:latin typeface="+mj-lt"/>
              </a:defRPr>
            </a:lvl1pPr>
          </a:lstStyle>
          <a:p>
            <a:pPr lvl="0"/>
            <a:r>
              <a:rPr lang="en-US" dirty="0"/>
              <a:t>1</a:t>
            </a:r>
            <a:endParaRPr lang="en-ZA" dirty="0"/>
          </a:p>
        </p:txBody>
      </p:sp>
      <p:sp>
        <p:nvSpPr>
          <p:cNvPr id="39" name="Text Placeholder 6">
            <a:extLst>
              <a:ext uri="{FF2B5EF4-FFF2-40B4-BE49-F238E27FC236}">
                <a16:creationId xmlns="" xmlns:a16="http://schemas.microsoft.com/office/drawing/2014/main" id="{96BA3150-050E-4A44-BE40-3BD47F041282}"/>
              </a:ext>
            </a:extLst>
          </p:cNvPr>
          <p:cNvSpPr>
            <a:spLocks noGrp="1"/>
          </p:cNvSpPr>
          <p:nvPr>
            <p:ph type="body" sz="quarter" idx="19" hasCustomPrompt="1"/>
          </p:nvPr>
        </p:nvSpPr>
        <p:spPr>
          <a:xfrm>
            <a:off x="4392897" y="1408627"/>
            <a:ext cx="837285" cy="837285"/>
          </a:xfrm>
          <a:solidFill>
            <a:schemeClr val="tx1">
              <a:lumMod val="85000"/>
              <a:lumOff val="15000"/>
            </a:schemeClr>
          </a:solidFill>
        </p:spPr>
        <p:txBody>
          <a:bodyPr anchor="ctr"/>
          <a:lstStyle>
            <a:lvl1pPr marL="0" indent="0" algn="ctr">
              <a:buNone/>
              <a:defRPr sz="3200" b="1">
                <a:solidFill>
                  <a:schemeClr val="bg1"/>
                </a:solidFill>
                <a:latin typeface="+mj-lt"/>
              </a:defRPr>
            </a:lvl1pPr>
          </a:lstStyle>
          <a:p>
            <a:pPr lvl="0"/>
            <a:r>
              <a:rPr lang="en-US" dirty="0"/>
              <a:t>2</a:t>
            </a:r>
            <a:endParaRPr lang="en-ZA" dirty="0"/>
          </a:p>
        </p:txBody>
      </p:sp>
      <p:sp>
        <p:nvSpPr>
          <p:cNvPr id="40" name="Text Placeholder 6">
            <a:extLst>
              <a:ext uri="{FF2B5EF4-FFF2-40B4-BE49-F238E27FC236}">
                <a16:creationId xmlns="" xmlns:a16="http://schemas.microsoft.com/office/drawing/2014/main" id="{A3379A5C-5A4C-4054-89CF-DBCEC320E265}"/>
              </a:ext>
            </a:extLst>
          </p:cNvPr>
          <p:cNvSpPr>
            <a:spLocks noGrp="1"/>
          </p:cNvSpPr>
          <p:nvPr>
            <p:ph type="body" sz="quarter" idx="20" hasCustomPrompt="1"/>
          </p:nvPr>
        </p:nvSpPr>
        <p:spPr>
          <a:xfrm>
            <a:off x="7973424" y="1408627"/>
            <a:ext cx="837285" cy="837285"/>
          </a:xfrm>
          <a:solidFill>
            <a:schemeClr val="bg1">
              <a:lumMod val="95000"/>
            </a:schemeClr>
          </a:solidFill>
        </p:spPr>
        <p:txBody>
          <a:bodyPr anchor="ctr"/>
          <a:lstStyle>
            <a:lvl1pPr marL="0" indent="0" algn="ctr">
              <a:buNone/>
              <a:defRPr sz="3200" b="1">
                <a:solidFill>
                  <a:schemeClr val="tx1"/>
                </a:solidFill>
                <a:latin typeface="+mj-lt"/>
              </a:defRPr>
            </a:lvl1pPr>
          </a:lstStyle>
          <a:p>
            <a:pPr lvl="0"/>
            <a:r>
              <a:rPr lang="en-US" dirty="0"/>
              <a:t>3</a:t>
            </a:r>
            <a:endParaRPr lang="en-ZA" dirty="0"/>
          </a:p>
        </p:txBody>
      </p:sp>
      <p:cxnSp>
        <p:nvCxnSpPr>
          <p:cNvPr id="38" name="Straight Connector 37">
            <a:extLst>
              <a:ext uri="{FF2B5EF4-FFF2-40B4-BE49-F238E27FC236}">
                <a16:creationId xmlns="" xmlns:a16="http://schemas.microsoft.com/office/drawing/2014/main" id="{11563148-967F-403B-A638-B0C3C2AC9967}"/>
              </a:ext>
              <a:ext uri="{C183D7F6-B498-43B3-948B-1728B52AA6E4}">
                <adec:decorative xmlns="" xmlns:adec="http://schemas.microsoft.com/office/drawing/2017/decorative" val="1"/>
              </a:ext>
            </a:extLst>
          </p:cNvPr>
          <p:cNvCxnSpPr/>
          <p:nvPr userDrawn="1"/>
        </p:nvCxnSpPr>
        <p:spPr>
          <a:xfrm>
            <a:off x="4304026" y="469900"/>
            <a:ext cx="0" cy="59182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71557735-9BED-41DD-95DD-163D1C9E395A}"/>
              </a:ext>
              <a:ext uri="{C183D7F6-B498-43B3-948B-1728B52AA6E4}">
                <adec:decorative xmlns="" xmlns:adec="http://schemas.microsoft.com/office/drawing/2017/decorative" val="1"/>
              </a:ext>
            </a:extLst>
          </p:cNvPr>
          <p:cNvCxnSpPr/>
          <p:nvPr userDrawn="1"/>
        </p:nvCxnSpPr>
        <p:spPr>
          <a:xfrm>
            <a:off x="7890290" y="469900"/>
            <a:ext cx="0" cy="59182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57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0C895FDC-2C4F-4DDB-8BAF-F96F3F29E496}"/>
              </a:ext>
            </a:extLst>
          </p:cNvPr>
          <p:cNvGrpSpPr/>
          <p:nvPr userDrawn="1"/>
        </p:nvGrpSpPr>
        <p:grpSpPr>
          <a:xfrm>
            <a:off x="3975193" y="1"/>
            <a:ext cx="8918389" cy="6858000"/>
            <a:chOff x="-9741005" y="76962"/>
            <a:chExt cx="8918389" cy="7010413"/>
          </a:xfrm>
        </p:grpSpPr>
        <p:sp>
          <p:nvSpPr>
            <p:cNvPr id="19" name="Freeform 5">
              <a:extLst>
                <a:ext uri="{FF2B5EF4-FFF2-40B4-BE49-F238E27FC236}">
                  <a16:creationId xmlns=""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5">
              <a:extLst>
                <a:ext uri="{FF2B5EF4-FFF2-40B4-BE49-F238E27FC236}">
                  <a16:creationId xmlns=""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1" name="Freeform 5">
            <a:extLst>
              <a:ext uri="{FF2B5EF4-FFF2-40B4-BE49-F238E27FC236}">
                <a16:creationId xmlns="" xmlns:a16="http://schemas.microsoft.com/office/drawing/2014/main" id="{36060E0F-19CE-4CEB-BA56-3FDAE5648A59}"/>
              </a:ext>
            </a:extLst>
          </p:cNvPr>
          <p:cNvSpPr>
            <a:spLocks/>
          </p:cNvSpPr>
          <p:nvPr userDrawn="1"/>
        </p:nvSpPr>
        <p:spPr bwMode="auto">
          <a:xfrm>
            <a:off x="8733805"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0800000">
            <a:off x="9539001" y="4459774"/>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Slide Number Placeholder 5"/>
          <p:cNvSpPr>
            <a:spLocks noGrp="1"/>
          </p:cNvSpPr>
          <p:nvPr>
            <p:ph type="sldNum" sz="quarter" idx="12"/>
          </p:nvPr>
        </p:nvSpPr>
        <p:spPr/>
        <p:txBody>
          <a:bodyPr/>
          <a:lstStyle/>
          <a:p>
            <a:fld id="{A204E297-2C47-40A4-842B-FD18E4874900}" type="slidenum">
              <a:rPr lang="en-ZA" smtClean="0"/>
              <a:t>‹#›</a:t>
            </a:fld>
            <a:endParaRPr lang="en-ZA"/>
          </a:p>
        </p:txBody>
      </p:sp>
      <p:sp>
        <p:nvSpPr>
          <p:cNvPr id="2" name="Title 1"/>
          <p:cNvSpPr>
            <a:spLocks noGrp="1"/>
          </p:cNvSpPr>
          <p:nvPr userDrawn="1">
            <p:ph type="title"/>
          </p:nvPr>
        </p:nvSpPr>
        <p:spPr>
          <a:xfrm>
            <a:off x="8951262" y="2349925"/>
            <a:ext cx="2937576" cy="2456442"/>
          </a:xfrm>
        </p:spPr>
        <p:txBody>
          <a:bodyPr/>
          <a:lstStyle>
            <a:lvl1pPr>
              <a:defRPr>
                <a:solidFill>
                  <a:schemeClr val="tx1"/>
                </a:solidFill>
              </a:defRPr>
            </a:lvl1pPr>
          </a:lstStyle>
          <a:p>
            <a:r>
              <a:rPr lang="en-US" smtClean="0"/>
              <a:t>Click to edit Master title style</a:t>
            </a:r>
            <a:endParaRPr lang="en-US" dirty="0"/>
          </a:p>
        </p:txBody>
      </p:sp>
      <p:sp>
        <p:nvSpPr>
          <p:cNvPr id="12" name="Rectangle 11">
            <a:extLst>
              <a:ext uri="{FF2B5EF4-FFF2-40B4-BE49-F238E27FC236}">
                <a16:creationId xmlns="" xmlns:a16="http://schemas.microsoft.com/office/drawing/2014/main" id="{6AEF0598-4986-4C3D-A0BD-127B9AD43830}"/>
              </a:ext>
            </a:extLst>
          </p:cNvPr>
          <p:cNvSpPr/>
          <p:nvPr userDrawn="1"/>
        </p:nvSpPr>
        <p:spPr>
          <a:xfrm>
            <a:off x="0"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5" name="Footer Placeholder 4"/>
          <p:cNvSpPr>
            <a:spLocks noGrp="1"/>
          </p:cNvSpPr>
          <p:nvPr>
            <p:ph type="ftr" sz="quarter" idx="11"/>
          </p:nvPr>
        </p:nvSpPr>
        <p:spPr/>
        <p:txBody>
          <a:bodyPr/>
          <a:lstStyle/>
          <a:p>
            <a:endParaRPr lang="en-ZA"/>
          </a:p>
        </p:txBody>
      </p:sp>
      <p:cxnSp>
        <p:nvCxnSpPr>
          <p:cNvPr id="14" name="Straight Connector 13">
            <a:extLst>
              <a:ext uri="{FF2B5EF4-FFF2-40B4-BE49-F238E27FC236}">
                <a16:creationId xmlns="" xmlns:a16="http://schemas.microsoft.com/office/drawing/2014/main" id="{A4314920-E619-4EFC-ABED-C6607FFDCEFC}"/>
              </a:ext>
            </a:extLst>
          </p:cNvPr>
          <p:cNvCxnSpPr>
            <a:cxnSpLocks/>
          </p:cNvCxnSpPr>
          <p:nvPr userDrawn="1"/>
        </p:nvCxnSpPr>
        <p:spPr>
          <a:xfrm>
            <a:off x="8592786"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5">
            <a:extLst>
              <a:ext uri="{FF2B5EF4-FFF2-40B4-BE49-F238E27FC236}">
                <a16:creationId xmlns="" xmlns:a16="http://schemas.microsoft.com/office/drawing/2014/main" id="{1A7CEEF1-5681-4130-870F-528E3DBED1C2}"/>
              </a:ext>
            </a:extLst>
          </p:cNvPr>
          <p:cNvSpPr>
            <a:spLocks/>
          </p:cNvSpPr>
          <p:nvPr userDrawn="1"/>
        </p:nvSpPr>
        <p:spPr bwMode="auto">
          <a:xfrm>
            <a:off x="10582987" y="18936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426287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0C895FDC-2C4F-4DDB-8BAF-F96F3F29E496}"/>
              </a:ext>
            </a:extLst>
          </p:cNvPr>
          <p:cNvGrpSpPr/>
          <p:nvPr userDrawn="1"/>
        </p:nvGrpSpPr>
        <p:grpSpPr>
          <a:xfrm flipH="1">
            <a:off x="-685800" y="1"/>
            <a:ext cx="8918389" cy="6858000"/>
            <a:chOff x="-9741005" y="76962"/>
            <a:chExt cx="8918389" cy="7010413"/>
          </a:xfrm>
        </p:grpSpPr>
        <p:sp>
          <p:nvSpPr>
            <p:cNvPr id="19" name="Freeform 5">
              <a:extLst>
                <a:ext uri="{FF2B5EF4-FFF2-40B4-BE49-F238E27FC236}">
                  <a16:creationId xmlns=""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5">
              <a:extLst>
                <a:ext uri="{FF2B5EF4-FFF2-40B4-BE49-F238E27FC236}">
                  <a16:creationId xmlns=""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2" name="Rectangle 11">
            <a:extLst>
              <a:ext uri="{FF2B5EF4-FFF2-40B4-BE49-F238E27FC236}">
                <a16:creationId xmlns="" xmlns:a16="http://schemas.microsoft.com/office/drawing/2014/main" id="{6AEF0598-4986-4C3D-A0BD-127B9AD43830}"/>
              </a:ext>
            </a:extLst>
          </p:cNvPr>
          <p:cNvSpPr/>
          <p:nvPr userDrawn="1"/>
        </p:nvSpPr>
        <p:spPr>
          <a:xfrm>
            <a:off x="3599214"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Slide Number Placeholder 5"/>
          <p:cNvSpPr>
            <a:spLocks noGrp="1"/>
          </p:cNvSpPr>
          <p:nvPr>
            <p:ph type="sldNum" sz="quarter" idx="12"/>
          </p:nvPr>
        </p:nvSpPr>
        <p:spPr/>
        <p:txBody>
          <a:bodyPr/>
          <a:lstStyle/>
          <a:p>
            <a:fld id="{A204E297-2C47-40A4-842B-FD18E4874900}" type="slidenum">
              <a:rPr lang="en-ZA" smtClean="0"/>
              <a:t>‹#›</a:t>
            </a:fld>
            <a:endParaRPr lang="en-ZA"/>
          </a:p>
        </p:txBody>
      </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5" name="Footer Placeholder 4"/>
          <p:cNvSpPr>
            <a:spLocks noGrp="1"/>
          </p:cNvSpPr>
          <p:nvPr>
            <p:ph type="ftr" sz="quarter" idx="11"/>
          </p:nvPr>
        </p:nvSpPr>
        <p:spPr/>
        <p:txBody>
          <a:bodyPr/>
          <a:lstStyle/>
          <a:p>
            <a:endParaRPr lang="en-ZA"/>
          </a:p>
        </p:txBody>
      </p:sp>
      <p:cxnSp>
        <p:nvCxnSpPr>
          <p:cNvPr id="14" name="Straight Connector 13">
            <a:extLst>
              <a:ext uri="{FF2B5EF4-FFF2-40B4-BE49-F238E27FC236}">
                <a16:creationId xmlns="" xmlns:a16="http://schemas.microsoft.com/office/drawing/2014/main" id="{A4314920-E619-4EFC-ABED-C6607FFDCEFC}"/>
              </a:ext>
            </a:extLst>
          </p:cNvPr>
          <p:cNvCxnSpPr>
            <a:cxnSpLocks/>
          </p:cNvCxnSpPr>
          <p:nvPr userDrawn="1"/>
        </p:nvCxnSpPr>
        <p:spPr>
          <a:xfrm>
            <a:off x="3599214"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Freeform 5">
            <a:extLst>
              <a:ext uri="{FF2B5EF4-FFF2-40B4-BE49-F238E27FC236}">
                <a16:creationId xmlns="" xmlns:a16="http://schemas.microsoft.com/office/drawing/2014/main" id="{36060E0F-19CE-4CEB-BA56-3FDAE5648A59}"/>
              </a:ext>
            </a:extLst>
          </p:cNvPr>
          <p:cNvSpPr>
            <a:spLocks/>
          </p:cNvSpPr>
          <p:nvPr userDrawn="1"/>
        </p:nvSpPr>
        <p:spPr bwMode="auto">
          <a:xfrm>
            <a:off x="61986"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ZA"/>
          </a:p>
        </p:txBody>
      </p:sp>
      <p:sp>
        <p:nvSpPr>
          <p:cNvPr id="16" name="Isosceles Triangle 15">
            <a:extLst>
              <a:ext uri="{FF2B5EF4-FFF2-40B4-BE49-F238E27FC236}">
                <a16:creationId xmlns="" xmlns:a16="http://schemas.microsoft.com/office/drawing/2014/main" id="{E50B9CD5-BF82-4FA5-965C-3A2910331D2B}"/>
              </a:ext>
            </a:extLst>
          </p:cNvPr>
          <p:cNvSpPr/>
          <p:nvPr userDrawn="1"/>
        </p:nvSpPr>
        <p:spPr>
          <a:xfrm rot="1800000">
            <a:off x="1818524" y="2197117"/>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userDrawn="1">
            <p:ph type="title"/>
          </p:nvPr>
        </p:nvSpPr>
        <p:spPr>
          <a:xfrm>
            <a:off x="279443" y="2349925"/>
            <a:ext cx="2937576" cy="2456442"/>
          </a:xfrm>
        </p:spPr>
        <p:txBody>
          <a:bodyPr/>
          <a:lstStyle>
            <a:lvl1pPr>
              <a:defRPr>
                <a:solidFill>
                  <a:schemeClr val="tx1"/>
                </a:solidFill>
              </a:defRPr>
            </a:lvl1pPr>
          </a:lstStyle>
          <a:p>
            <a:r>
              <a:rPr lang="en-US" smtClean="0"/>
              <a:t>Click to edit Master title style</a:t>
            </a:r>
            <a:endParaRPr lang="en-US" dirty="0"/>
          </a:p>
        </p:txBody>
      </p:sp>
      <p:sp>
        <p:nvSpPr>
          <p:cNvPr id="48" name="Freeform 5">
            <a:extLst>
              <a:ext uri="{FF2B5EF4-FFF2-40B4-BE49-F238E27FC236}">
                <a16:creationId xmlns="" xmlns:a16="http://schemas.microsoft.com/office/drawing/2014/main" id="{1A7CEEF1-5681-4130-870F-528E3DBED1C2}"/>
              </a:ext>
            </a:extLst>
          </p:cNvPr>
          <p:cNvSpPr>
            <a:spLocks/>
          </p:cNvSpPr>
          <p:nvPr userDrawn="1"/>
        </p:nvSpPr>
        <p:spPr bwMode="auto">
          <a:xfrm>
            <a:off x="168275" y="44521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ZA"/>
          </a:p>
        </p:txBody>
      </p:sp>
      <p:sp>
        <p:nvSpPr>
          <p:cNvPr id="23" name="Content Placeholder 2">
            <a:extLst>
              <a:ext uri="{FF2B5EF4-FFF2-40B4-BE49-F238E27FC236}">
                <a16:creationId xmlns="" xmlns:a16="http://schemas.microsoft.com/office/drawing/2014/main" id="{93AB100B-7366-469B-AD1B-F4E4142B4CC4}"/>
              </a:ext>
            </a:extLst>
          </p:cNvPr>
          <p:cNvSpPr>
            <a:spLocks noGrp="1"/>
          </p:cNvSpPr>
          <p:nvPr>
            <p:ph idx="1"/>
          </p:nvPr>
        </p:nvSpPr>
        <p:spPr>
          <a:xfrm>
            <a:off x="3821971" y="1397000"/>
            <a:ext cx="7578350" cy="4654808"/>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Header 2">
            <a:extLst>
              <a:ext uri="{FF2B5EF4-FFF2-40B4-BE49-F238E27FC236}">
                <a16:creationId xmlns="" xmlns:a16="http://schemas.microsoft.com/office/drawing/2014/main" id="{65CAF933-13F7-426D-A298-8754850904CE}"/>
              </a:ext>
            </a:extLst>
          </p:cNvPr>
          <p:cNvSpPr>
            <a:spLocks noGrp="1"/>
          </p:cNvSpPr>
          <p:nvPr>
            <p:ph sz="half" idx="15" hasCustomPrompt="1"/>
          </p:nvPr>
        </p:nvSpPr>
        <p:spPr>
          <a:xfrm>
            <a:off x="3811188" y="812703"/>
            <a:ext cx="7621707" cy="460945"/>
          </a:xfrm>
        </p:spPr>
        <p:txBody>
          <a:bodyPr/>
          <a:lstStyle>
            <a:lvl1pPr marL="0" indent="0">
              <a:lnSpc>
                <a:spcPct val="100000"/>
              </a:lnSpc>
              <a:buNone/>
              <a:defRPr sz="1800">
                <a:latin typeface="+mj-lt"/>
              </a:defRPr>
            </a:lvl1pPr>
          </a:lstStyle>
          <a:p>
            <a:pPr lvl="0"/>
            <a:r>
              <a:rPr lang="en-US" dirty="0"/>
              <a:t>Header</a:t>
            </a:r>
          </a:p>
        </p:txBody>
      </p:sp>
    </p:spTree>
    <p:extLst>
      <p:ext uri="{BB962C8B-B14F-4D97-AF65-F5344CB8AC3E}">
        <p14:creationId xmlns:p14="http://schemas.microsoft.com/office/powerpoint/2010/main" val="407244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p:txBody>
          <a:bodyPr/>
          <a:lstStyle/>
          <a:p>
            <a:fld id="{F90A2B57-AC62-4574-AC7D-7953A169D2FB}" type="datetimeFigureOut">
              <a:rPr lang="en-ZA" smtClean="0"/>
              <a:t>2018/11/23</a:t>
            </a:fld>
            <a:endParaRPr lang="en-ZA"/>
          </a:p>
        </p:txBody>
      </p:sp>
      <p:sp>
        <p:nvSpPr>
          <p:cNvPr id="6" name="Slide Number Placeholder 5"/>
          <p:cNvSpPr>
            <a:spLocks noGrp="1"/>
          </p:cNvSpPr>
          <p:nvPr userDrawn="1">
            <p:ph type="sldNum" sz="quarter" idx="12"/>
          </p:nvPr>
        </p:nvSpPr>
        <p:spPr/>
        <p:txBody>
          <a:bodyPr/>
          <a:lstStyle/>
          <a:p>
            <a:fld id="{A204E297-2C47-40A4-842B-FD18E4874900}" type="slidenum">
              <a:rPr lang="en-ZA" smtClean="0"/>
              <a:t>‹#›</a:t>
            </a:fld>
            <a:endParaRPr lang="en-ZA"/>
          </a:p>
        </p:txBody>
      </p:sp>
      <p:grpSp>
        <p:nvGrpSpPr>
          <p:cNvPr id="9" name="Group 8">
            <a:extLst>
              <a:ext uri="{FF2B5EF4-FFF2-40B4-BE49-F238E27FC236}">
                <a16:creationId xmlns="" xmlns:a16="http://schemas.microsoft.com/office/drawing/2014/main" id="{903349DA-09EE-462C-94DB-80E15A5F4FAE}"/>
              </a:ext>
            </a:extLst>
          </p:cNvPr>
          <p:cNvGrpSpPr/>
          <p:nvPr userDrawn="1"/>
        </p:nvGrpSpPr>
        <p:grpSpPr>
          <a:xfrm>
            <a:off x="1" y="3663950"/>
            <a:ext cx="4537613" cy="3194050"/>
            <a:chOff x="1" y="3649663"/>
            <a:chExt cx="4537613" cy="3194050"/>
          </a:xfrm>
        </p:grpSpPr>
        <p:sp>
          <p:nvSpPr>
            <p:cNvPr id="16" name="Isosceles Triangle 15">
              <a:extLst>
                <a:ext uri="{FF2B5EF4-FFF2-40B4-BE49-F238E27FC236}">
                  <a16:creationId xmlns="" xmlns:a16="http://schemas.microsoft.com/office/drawing/2014/main" id="{E50B9CD5-BF82-4FA5-965C-3A2910331D2B}"/>
                </a:ext>
              </a:extLst>
            </p:cNvPr>
            <p:cNvSpPr/>
            <p:nvPr userDrawn="1"/>
          </p:nvSpPr>
          <p:spPr>
            <a:xfrm rot="1415293">
              <a:off x="1849954" y="3656856"/>
              <a:ext cx="1771649"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Freeform: Shape 33">
              <a:extLst>
                <a:ext uri="{FF2B5EF4-FFF2-40B4-BE49-F238E27FC236}">
                  <a16:creationId xmlns="" xmlns:a16="http://schemas.microsoft.com/office/drawing/2014/main" id="{C112C725-A112-4CA5-AF43-E92C44765DAD}"/>
                </a:ext>
              </a:extLst>
            </p:cNvPr>
            <p:cNvSpPr/>
            <p:nvPr userDrawn="1"/>
          </p:nvSpPr>
          <p:spPr>
            <a:xfrm>
              <a:off x="1" y="3649663"/>
              <a:ext cx="4537613" cy="3194050"/>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2" name="Title 1"/>
          <p:cNvSpPr>
            <a:spLocks noGrp="1"/>
          </p:cNvSpPr>
          <p:nvPr userDrawn="1">
            <p:ph type="title"/>
          </p:nvPr>
        </p:nvSpPr>
        <p:spPr>
          <a:xfrm>
            <a:off x="298206" y="4119869"/>
            <a:ext cx="3112552" cy="2456442"/>
          </a:xfrm>
        </p:spPr>
        <p:txBody>
          <a:bodyPr/>
          <a:lstStyle>
            <a:lvl1pPr>
              <a:defRPr>
                <a:solidFill>
                  <a:schemeClr val="tx1"/>
                </a:solidFill>
              </a:defRPr>
            </a:lvl1pPr>
          </a:lstStyle>
          <a:p>
            <a:r>
              <a:rPr lang="en-US" smtClean="0"/>
              <a:t>Click to edit Master title style</a:t>
            </a:r>
            <a:endParaRPr lang="en-US" dirty="0"/>
          </a:p>
        </p:txBody>
      </p:sp>
      <p:sp>
        <p:nvSpPr>
          <p:cNvPr id="5" name="Footer Placeholder 4"/>
          <p:cNvSpPr>
            <a:spLocks noGrp="1"/>
          </p:cNvSpPr>
          <p:nvPr userDrawn="1">
            <p:ph type="ftr" sz="quarter" idx="11"/>
          </p:nvPr>
        </p:nvSpPr>
        <p:spPr/>
        <p:txBody>
          <a:bodyPr/>
          <a:lstStyle/>
          <a:p>
            <a:endParaRPr lang="en-ZA"/>
          </a:p>
        </p:txBody>
      </p:sp>
      <p:sp>
        <p:nvSpPr>
          <p:cNvPr id="47" name="Picture Placeholder 46">
            <a:extLst>
              <a:ext uri="{FF2B5EF4-FFF2-40B4-BE49-F238E27FC236}">
                <a16:creationId xmlns="" xmlns:a16="http://schemas.microsoft.com/office/drawing/2014/main" id="{76C467B5-F894-4C8E-85EA-68892E97CE1C}"/>
              </a:ext>
            </a:extLst>
          </p:cNvPr>
          <p:cNvSpPr>
            <a:spLocks noGrp="1"/>
          </p:cNvSpPr>
          <p:nvPr>
            <p:ph type="pic" sz="quarter" idx="13" hasCustomPrompt="1"/>
          </p:nvPr>
        </p:nvSpPr>
        <p:spPr>
          <a:xfrm>
            <a:off x="2414060" y="578617"/>
            <a:ext cx="2546068" cy="2118396"/>
          </a:xfrm>
          <a:custGeom>
            <a:avLst/>
            <a:gdLst>
              <a:gd name="connsiteX0" fmla="*/ 1223494 w 2546068"/>
              <a:gd name="connsiteY0" fmla="*/ 0 h 2118396"/>
              <a:gd name="connsiteX1" fmla="*/ 1301645 w 2546068"/>
              <a:gd name="connsiteY1" fmla="*/ 1481 h 2118396"/>
              <a:gd name="connsiteX2" fmla="*/ 1456993 w 2546068"/>
              <a:gd name="connsiteY2" fmla="*/ 11902 h 2118396"/>
              <a:gd name="connsiteX3" fmla="*/ 1599220 w 2546068"/>
              <a:gd name="connsiteY3" fmla="*/ 34335 h 2118396"/>
              <a:gd name="connsiteX4" fmla="*/ 1729636 w 2546068"/>
              <a:gd name="connsiteY4" fmla="*/ 64429 h 2118396"/>
              <a:gd name="connsiteX5" fmla="*/ 1850510 w 2546068"/>
              <a:gd name="connsiteY5" fmla="*/ 106121 h 2118396"/>
              <a:gd name="connsiteX6" fmla="*/ 1957783 w 2546068"/>
              <a:gd name="connsiteY6" fmla="*/ 155682 h 2118396"/>
              <a:gd name="connsiteX7" fmla="*/ 2054916 w 2546068"/>
              <a:gd name="connsiteY7" fmla="*/ 211661 h 2118396"/>
              <a:gd name="connsiteX8" fmla="*/ 2145607 w 2546068"/>
              <a:gd name="connsiteY8" fmla="*/ 274682 h 2118396"/>
              <a:gd name="connsiteX9" fmla="*/ 2225800 w 2546068"/>
              <a:gd name="connsiteY9" fmla="*/ 341014 h 2118396"/>
              <a:gd name="connsiteX10" fmla="*/ 2291914 w 2546068"/>
              <a:gd name="connsiteY10" fmla="*/ 411070 h 2118396"/>
              <a:gd name="connsiteX11" fmla="*/ 2353137 w 2546068"/>
              <a:gd name="connsiteY11" fmla="*/ 485890 h 2118396"/>
              <a:gd name="connsiteX12" fmla="*/ 2405292 w 2546068"/>
              <a:gd name="connsiteY12" fmla="*/ 560705 h 2118396"/>
              <a:gd name="connsiteX13" fmla="*/ 2448261 w 2546068"/>
              <a:gd name="connsiteY13" fmla="*/ 634482 h 2118396"/>
              <a:gd name="connsiteX14" fmla="*/ 2480729 w 2546068"/>
              <a:gd name="connsiteY14" fmla="*/ 711569 h 2118396"/>
              <a:gd name="connsiteX15" fmla="*/ 2507232 w 2546068"/>
              <a:gd name="connsiteY15" fmla="*/ 784095 h 2118396"/>
              <a:gd name="connsiteX16" fmla="*/ 2526576 w 2546068"/>
              <a:gd name="connsiteY16" fmla="*/ 857447 h 2118396"/>
              <a:gd name="connsiteX17" fmla="*/ 2537805 w 2546068"/>
              <a:gd name="connsiteY17" fmla="*/ 923338 h 2118396"/>
              <a:gd name="connsiteX18" fmla="*/ 2542592 w 2546068"/>
              <a:gd name="connsiteY18" fmla="*/ 996270 h 2118396"/>
              <a:gd name="connsiteX19" fmla="*/ 2546068 w 2546068"/>
              <a:gd name="connsiteY19" fmla="*/ 1073553 h 2118396"/>
              <a:gd name="connsiteX20" fmla="*/ 2541074 w 2546068"/>
              <a:gd name="connsiteY20" fmla="*/ 1156012 h 2118396"/>
              <a:gd name="connsiteX21" fmla="*/ 2531548 w 2546068"/>
              <a:gd name="connsiteY21" fmla="*/ 1246342 h 2118396"/>
              <a:gd name="connsiteX22" fmla="*/ 2514982 w 2546068"/>
              <a:gd name="connsiteY22" fmla="*/ 1338535 h 2118396"/>
              <a:gd name="connsiteX23" fmla="*/ 2491138 w 2546068"/>
              <a:gd name="connsiteY23" fmla="*/ 1430517 h 2118396"/>
              <a:gd name="connsiteX24" fmla="*/ 2452977 w 2546068"/>
              <a:gd name="connsiteY24" fmla="*/ 1524151 h 2118396"/>
              <a:gd name="connsiteX25" fmla="*/ 2410997 w 2546068"/>
              <a:gd name="connsiteY25" fmla="*/ 1616126 h 2118396"/>
              <a:gd name="connsiteX26" fmla="*/ 2353983 w 2546068"/>
              <a:gd name="connsiteY26" fmla="*/ 1703537 h 2118396"/>
              <a:gd name="connsiteX27" fmla="*/ 2285633 w 2546068"/>
              <a:gd name="connsiteY27" fmla="*/ 1787007 h 2118396"/>
              <a:gd name="connsiteX28" fmla="*/ 2202368 w 2546068"/>
              <a:gd name="connsiteY28" fmla="*/ 1866949 h 2118396"/>
              <a:gd name="connsiteX29" fmla="*/ 2108841 w 2546068"/>
              <a:gd name="connsiteY29" fmla="*/ 1936527 h 2118396"/>
              <a:gd name="connsiteX30" fmla="*/ 2054440 w 2546068"/>
              <a:gd name="connsiteY30" fmla="*/ 1967998 h 2118396"/>
              <a:gd name="connsiteX31" fmla="*/ 1996221 w 2546068"/>
              <a:gd name="connsiteY31" fmla="*/ 1997810 h 2118396"/>
              <a:gd name="connsiteX32" fmla="*/ 1935734 w 2546068"/>
              <a:gd name="connsiteY32" fmla="*/ 2023685 h 2118396"/>
              <a:gd name="connsiteX33" fmla="*/ 1871429 w 2546068"/>
              <a:gd name="connsiteY33" fmla="*/ 2047901 h 2118396"/>
              <a:gd name="connsiteX34" fmla="*/ 1796147 w 2546068"/>
              <a:gd name="connsiteY34" fmla="*/ 2071283 h 2118396"/>
              <a:gd name="connsiteX35" fmla="*/ 1725516 w 2546068"/>
              <a:gd name="connsiteY35" fmla="*/ 2087830 h 2118396"/>
              <a:gd name="connsiteX36" fmla="*/ 1645579 w 2546068"/>
              <a:gd name="connsiteY36" fmla="*/ 2102302 h 2118396"/>
              <a:gd name="connsiteX37" fmla="*/ 1560034 w 2546068"/>
              <a:gd name="connsiteY37" fmla="*/ 2115321 h 2118396"/>
              <a:gd name="connsiteX38" fmla="*/ 1478782 w 2546068"/>
              <a:gd name="connsiteY38" fmla="*/ 2118396 h 2118396"/>
              <a:gd name="connsiteX39" fmla="*/ 1395262 w 2546068"/>
              <a:gd name="connsiteY39" fmla="*/ 2117535 h 2118396"/>
              <a:gd name="connsiteX40" fmla="*/ 1318423 w 2546068"/>
              <a:gd name="connsiteY40" fmla="*/ 2111703 h 2118396"/>
              <a:gd name="connsiteX41" fmla="*/ 1239555 w 2546068"/>
              <a:gd name="connsiteY41" fmla="*/ 2104006 h 2118396"/>
              <a:gd name="connsiteX42" fmla="*/ 1160448 w 2546068"/>
              <a:gd name="connsiteY42" fmla="*/ 2094237 h 2118396"/>
              <a:gd name="connsiteX43" fmla="*/ 1086232 w 2546068"/>
              <a:gd name="connsiteY43" fmla="*/ 2079704 h 2118396"/>
              <a:gd name="connsiteX44" fmla="*/ 1016906 w 2546068"/>
              <a:gd name="connsiteY44" fmla="*/ 2060408 h 2118396"/>
              <a:gd name="connsiteX45" fmla="*/ 947461 w 2546068"/>
              <a:gd name="connsiteY45" fmla="*/ 2040076 h 2118396"/>
              <a:gd name="connsiteX46" fmla="*/ 816325 w 2546068"/>
              <a:gd name="connsiteY46" fmla="*/ 1988020 h 2118396"/>
              <a:gd name="connsiteX47" fmla="*/ 687812 w 2546068"/>
              <a:gd name="connsiteY47" fmla="*/ 1927263 h 2118396"/>
              <a:gd name="connsiteX48" fmla="*/ 572659 w 2546068"/>
              <a:gd name="connsiteY48" fmla="*/ 1856566 h 2118396"/>
              <a:gd name="connsiteX49" fmla="*/ 467528 w 2546068"/>
              <a:gd name="connsiteY49" fmla="*/ 1778414 h 2118396"/>
              <a:gd name="connsiteX50" fmla="*/ 375877 w 2546068"/>
              <a:gd name="connsiteY50" fmla="*/ 1691359 h 2118396"/>
              <a:gd name="connsiteX51" fmla="*/ 287447 w 2546068"/>
              <a:gd name="connsiteY51" fmla="*/ 1600782 h 2118396"/>
              <a:gd name="connsiteX52" fmla="*/ 212976 w 2546068"/>
              <a:gd name="connsiteY52" fmla="*/ 1505446 h 2118396"/>
              <a:gd name="connsiteX53" fmla="*/ 149003 w 2546068"/>
              <a:gd name="connsiteY53" fmla="*/ 1406799 h 2118396"/>
              <a:gd name="connsiteX54" fmla="*/ 94218 w 2546068"/>
              <a:gd name="connsiteY54" fmla="*/ 1309191 h 2118396"/>
              <a:gd name="connsiteX55" fmla="*/ 53512 w 2546068"/>
              <a:gd name="connsiteY55" fmla="*/ 1207860 h 2118396"/>
              <a:gd name="connsiteX56" fmla="*/ 22351 w 2546068"/>
              <a:gd name="connsiteY56" fmla="*/ 1110676 h 2118396"/>
              <a:gd name="connsiteX57" fmla="*/ 7297 w 2546068"/>
              <a:gd name="connsiteY57" fmla="*/ 1011634 h 2118396"/>
              <a:gd name="connsiteX58" fmla="*/ 0 w 2546068"/>
              <a:gd name="connsiteY58" fmla="*/ 916946 h 2118396"/>
              <a:gd name="connsiteX59" fmla="*/ 3440 w 2546068"/>
              <a:gd name="connsiteY59" fmla="*/ 821019 h 2118396"/>
              <a:gd name="connsiteX60" fmla="*/ 27284 w 2546068"/>
              <a:gd name="connsiteY60" fmla="*/ 729037 h 2118396"/>
              <a:gd name="connsiteX61" fmla="*/ 59957 w 2546068"/>
              <a:gd name="connsiteY61" fmla="*/ 634986 h 2118396"/>
              <a:gd name="connsiteX62" fmla="*/ 102295 w 2546068"/>
              <a:gd name="connsiteY62" fmla="*/ 546119 h 2118396"/>
              <a:gd name="connsiteX63" fmla="*/ 161457 w 2546068"/>
              <a:gd name="connsiteY63" fmla="*/ 461610 h 2118396"/>
              <a:gd name="connsiteX64" fmla="*/ 228256 w 2546068"/>
              <a:gd name="connsiteY64" fmla="*/ 380418 h 2118396"/>
              <a:gd name="connsiteX65" fmla="*/ 306869 w 2546068"/>
              <a:gd name="connsiteY65" fmla="*/ 307312 h 2118396"/>
              <a:gd name="connsiteX66" fmla="*/ 396818 w 2546068"/>
              <a:gd name="connsiteY66" fmla="*/ 238146 h 2118396"/>
              <a:gd name="connsiteX67" fmla="*/ 500250 w 2546068"/>
              <a:gd name="connsiteY67" fmla="*/ 175824 h 2118396"/>
              <a:gd name="connsiteX68" fmla="*/ 610007 w 2546068"/>
              <a:gd name="connsiteY68" fmla="*/ 121169 h 2118396"/>
              <a:gd name="connsiteX69" fmla="*/ 729908 w 2546068"/>
              <a:gd name="connsiteY69" fmla="*/ 75842 h 2118396"/>
              <a:gd name="connsiteX70" fmla="*/ 791351 w 2546068"/>
              <a:gd name="connsiteY70" fmla="*/ 58256 h 2118396"/>
              <a:gd name="connsiteX71" fmla="*/ 856613 w 2546068"/>
              <a:gd name="connsiteY71" fmla="*/ 42328 h 2118396"/>
              <a:gd name="connsiteX72" fmla="*/ 927243 w 2546068"/>
              <a:gd name="connsiteY72" fmla="*/ 25781 h 2118396"/>
              <a:gd name="connsiteX73" fmla="*/ 998471 w 2546068"/>
              <a:gd name="connsiteY73" fmla="*/ 14414 h 2118396"/>
              <a:gd name="connsiteX74" fmla="*/ 1070058 w 2546068"/>
              <a:gd name="connsiteY74" fmla="*/ 6155 h 2118396"/>
              <a:gd name="connsiteX75" fmla="*/ 1147611 w 2546068"/>
              <a:gd name="connsiteY75" fmla="*/ 2456 h 211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46068" h="2118396">
                <a:moveTo>
                  <a:pt x="1223494" y="0"/>
                </a:moveTo>
                <a:lnTo>
                  <a:pt x="1301645" y="1481"/>
                </a:lnTo>
                <a:lnTo>
                  <a:pt x="1456993" y="11902"/>
                </a:lnTo>
                <a:lnTo>
                  <a:pt x="1599220" y="34335"/>
                </a:lnTo>
                <a:lnTo>
                  <a:pt x="1729636" y="64429"/>
                </a:lnTo>
                <a:lnTo>
                  <a:pt x="1850510" y="106121"/>
                </a:lnTo>
                <a:lnTo>
                  <a:pt x="1957783" y="155682"/>
                </a:lnTo>
                <a:lnTo>
                  <a:pt x="2054916" y="211661"/>
                </a:lnTo>
                <a:lnTo>
                  <a:pt x="2145607" y="274682"/>
                </a:lnTo>
                <a:lnTo>
                  <a:pt x="2225800" y="341014"/>
                </a:lnTo>
                <a:lnTo>
                  <a:pt x="2291914" y="411070"/>
                </a:lnTo>
                <a:lnTo>
                  <a:pt x="2353137" y="485890"/>
                </a:lnTo>
                <a:lnTo>
                  <a:pt x="2405292" y="560705"/>
                </a:lnTo>
                <a:lnTo>
                  <a:pt x="2448261" y="634482"/>
                </a:lnTo>
                <a:lnTo>
                  <a:pt x="2480729" y="711569"/>
                </a:lnTo>
                <a:lnTo>
                  <a:pt x="2507232" y="784095"/>
                </a:lnTo>
                <a:lnTo>
                  <a:pt x="2526576" y="857447"/>
                </a:lnTo>
                <a:lnTo>
                  <a:pt x="2537805" y="923338"/>
                </a:lnTo>
                <a:lnTo>
                  <a:pt x="2542592" y="996270"/>
                </a:lnTo>
                <a:lnTo>
                  <a:pt x="2546068" y="1073553"/>
                </a:lnTo>
                <a:lnTo>
                  <a:pt x="2541074" y="1156012"/>
                </a:lnTo>
                <a:lnTo>
                  <a:pt x="2531548" y="1246342"/>
                </a:lnTo>
                <a:lnTo>
                  <a:pt x="2514982" y="1338535"/>
                </a:lnTo>
                <a:lnTo>
                  <a:pt x="2491138" y="1430517"/>
                </a:lnTo>
                <a:lnTo>
                  <a:pt x="2452977" y="1524151"/>
                </a:lnTo>
                <a:lnTo>
                  <a:pt x="2410997" y="1616126"/>
                </a:lnTo>
                <a:lnTo>
                  <a:pt x="2353983" y="1703537"/>
                </a:lnTo>
                <a:lnTo>
                  <a:pt x="2285633" y="1787007"/>
                </a:lnTo>
                <a:lnTo>
                  <a:pt x="2202368" y="1866949"/>
                </a:lnTo>
                <a:lnTo>
                  <a:pt x="2108841" y="1936527"/>
                </a:lnTo>
                <a:lnTo>
                  <a:pt x="2054440" y="1967998"/>
                </a:lnTo>
                <a:lnTo>
                  <a:pt x="1996221" y="1997810"/>
                </a:lnTo>
                <a:lnTo>
                  <a:pt x="1935734" y="2023685"/>
                </a:lnTo>
                <a:lnTo>
                  <a:pt x="1871429" y="2047901"/>
                </a:lnTo>
                <a:lnTo>
                  <a:pt x="1796147" y="2071283"/>
                </a:lnTo>
                <a:lnTo>
                  <a:pt x="1725516" y="2087830"/>
                </a:lnTo>
                <a:lnTo>
                  <a:pt x="1645579" y="2102302"/>
                </a:lnTo>
                <a:lnTo>
                  <a:pt x="1560034" y="2115321"/>
                </a:lnTo>
                <a:lnTo>
                  <a:pt x="1478782" y="2118396"/>
                </a:lnTo>
                <a:lnTo>
                  <a:pt x="1395262" y="2117535"/>
                </a:lnTo>
                <a:lnTo>
                  <a:pt x="1318423" y="2111703"/>
                </a:lnTo>
                <a:lnTo>
                  <a:pt x="1239555" y="2104006"/>
                </a:lnTo>
                <a:lnTo>
                  <a:pt x="1160448" y="2094237"/>
                </a:lnTo>
                <a:lnTo>
                  <a:pt x="1086232" y="2079704"/>
                </a:lnTo>
                <a:lnTo>
                  <a:pt x="1016906" y="2060408"/>
                </a:lnTo>
                <a:lnTo>
                  <a:pt x="947461" y="2040076"/>
                </a:lnTo>
                <a:lnTo>
                  <a:pt x="816325" y="1988020"/>
                </a:lnTo>
                <a:lnTo>
                  <a:pt x="687812" y="1927263"/>
                </a:lnTo>
                <a:lnTo>
                  <a:pt x="572659" y="1856566"/>
                </a:lnTo>
                <a:lnTo>
                  <a:pt x="467528" y="1778414"/>
                </a:lnTo>
                <a:lnTo>
                  <a:pt x="375877" y="1691359"/>
                </a:lnTo>
                <a:lnTo>
                  <a:pt x="287447" y="1600782"/>
                </a:lnTo>
                <a:lnTo>
                  <a:pt x="212976" y="1505446"/>
                </a:lnTo>
                <a:lnTo>
                  <a:pt x="149003" y="1406799"/>
                </a:lnTo>
                <a:lnTo>
                  <a:pt x="94218" y="1309191"/>
                </a:lnTo>
                <a:lnTo>
                  <a:pt x="53512" y="1207860"/>
                </a:lnTo>
                <a:lnTo>
                  <a:pt x="22351" y="1110676"/>
                </a:lnTo>
                <a:lnTo>
                  <a:pt x="7297" y="1011634"/>
                </a:lnTo>
                <a:lnTo>
                  <a:pt x="0" y="916946"/>
                </a:lnTo>
                <a:lnTo>
                  <a:pt x="3440" y="821019"/>
                </a:lnTo>
                <a:lnTo>
                  <a:pt x="27284" y="729037"/>
                </a:lnTo>
                <a:lnTo>
                  <a:pt x="59957" y="634986"/>
                </a:lnTo>
                <a:lnTo>
                  <a:pt x="102295" y="546119"/>
                </a:lnTo>
                <a:lnTo>
                  <a:pt x="161457" y="461610"/>
                </a:lnTo>
                <a:lnTo>
                  <a:pt x="228256" y="380418"/>
                </a:lnTo>
                <a:lnTo>
                  <a:pt x="306869" y="307312"/>
                </a:lnTo>
                <a:lnTo>
                  <a:pt x="396818" y="238146"/>
                </a:lnTo>
                <a:lnTo>
                  <a:pt x="500250" y="175824"/>
                </a:lnTo>
                <a:lnTo>
                  <a:pt x="610007" y="121169"/>
                </a:lnTo>
                <a:lnTo>
                  <a:pt x="729908" y="75842"/>
                </a:lnTo>
                <a:lnTo>
                  <a:pt x="791351" y="58256"/>
                </a:lnTo>
                <a:lnTo>
                  <a:pt x="856613" y="42328"/>
                </a:lnTo>
                <a:lnTo>
                  <a:pt x="927243" y="25781"/>
                </a:lnTo>
                <a:lnTo>
                  <a:pt x="998471" y="14414"/>
                </a:lnTo>
                <a:lnTo>
                  <a:pt x="1070058" y="6155"/>
                </a:lnTo>
                <a:lnTo>
                  <a:pt x="1147611" y="2456"/>
                </a:lnTo>
                <a:close/>
              </a:path>
            </a:pathLst>
          </a:custGeom>
          <a:solidFill>
            <a:schemeClr val="bg1">
              <a:lumMod val="95000"/>
            </a:schemeClr>
          </a:solidFill>
        </p:spPr>
        <p:txBody>
          <a:bodyPr wrap="square" anchor="ctr">
            <a:noAutofit/>
          </a:bodyPr>
          <a:lstStyle>
            <a:lvl1pPr marL="0" indent="0" algn="ctr">
              <a:buNone/>
              <a:defRPr/>
            </a:lvl1pPr>
          </a:lstStyle>
          <a:p>
            <a:r>
              <a:rPr lang="en-ZA" dirty="0"/>
              <a:t>Insert image of colony flower</a:t>
            </a:r>
          </a:p>
        </p:txBody>
      </p:sp>
      <p:sp>
        <p:nvSpPr>
          <p:cNvPr id="48" name="Picture Placeholder 47">
            <a:extLst>
              <a:ext uri="{FF2B5EF4-FFF2-40B4-BE49-F238E27FC236}">
                <a16:creationId xmlns="" xmlns:a16="http://schemas.microsoft.com/office/drawing/2014/main" id="{D89EE316-A7DC-462C-A6F2-E287C96A5CCC}"/>
              </a:ext>
            </a:extLst>
          </p:cNvPr>
          <p:cNvSpPr>
            <a:spLocks noGrp="1"/>
          </p:cNvSpPr>
          <p:nvPr>
            <p:ph type="pic" sz="quarter" idx="14" hasCustomPrompt="1"/>
          </p:nvPr>
        </p:nvSpPr>
        <p:spPr>
          <a:xfrm>
            <a:off x="4678740" y="1733723"/>
            <a:ext cx="2787183" cy="2477324"/>
          </a:xfrm>
          <a:custGeom>
            <a:avLst/>
            <a:gdLst>
              <a:gd name="connsiteX0" fmla="*/ 1136220 w 2787183"/>
              <a:gd name="connsiteY0" fmla="*/ 0 h 2477324"/>
              <a:gd name="connsiteX1" fmla="*/ 1265919 w 2787183"/>
              <a:gd name="connsiteY1" fmla="*/ 3537 h 2477324"/>
              <a:gd name="connsiteX2" fmla="*/ 1395618 w 2787183"/>
              <a:gd name="connsiteY2" fmla="*/ 22987 h 2477324"/>
              <a:gd name="connsiteX3" fmla="*/ 1532073 w 2787183"/>
              <a:gd name="connsiteY3" fmla="*/ 51279 h 2477324"/>
              <a:gd name="connsiteX4" fmla="*/ 1665825 w 2787183"/>
              <a:gd name="connsiteY4" fmla="*/ 93718 h 2477324"/>
              <a:gd name="connsiteX5" fmla="*/ 1802279 w 2787183"/>
              <a:gd name="connsiteY5" fmla="*/ 144997 h 2477324"/>
              <a:gd name="connsiteX6" fmla="*/ 1936032 w 2787183"/>
              <a:gd name="connsiteY6" fmla="*/ 206886 h 2477324"/>
              <a:gd name="connsiteX7" fmla="*/ 2065731 w 2787183"/>
              <a:gd name="connsiteY7" fmla="*/ 282921 h 2477324"/>
              <a:gd name="connsiteX8" fmla="*/ 2191377 w 2787183"/>
              <a:gd name="connsiteY8" fmla="*/ 362492 h 2477324"/>
              <a:gd name="connsiteX9" fmla="*/ 2307566 w 2787183"/>
              <a:gd name="connsiteY9" fmla="*/ 456210 h 2477324"/>
              <a:gd name="connsiteX10" fmla="*/ 2415649 w 2787183"/>
              <a:gd name="connsiteY10" fmla="*/ 560537 h 2477324"/>
              <a:gd name="connsiteX11" fmla="*/ 2512923 w 2787183"/>
              <a:gd name="connsiteY11" fmla="*/ 679010 h 2477324"/>
              <a:gd name="connsiteX12" fmla="*/ 2599389 w 2787183"/>
              <a:gd name="connsiteY12" fmla="*/ 801019 h 2477324"/>
              <a:gd name="connsiteX13" fmla="*/ 2635867 w 2787183"/>
              <a:gd name="connsiteY13" fmla="*/ 866445 h 2477324"/>
              <a:gd name="connsiteX14" fmla="*/ 2670994 w 2787183"/>
              <a:gd name="connsiteY14" fmla="*/ 931870 h 2477324"/>
              <a:gd name="connsiteX15" fmla="*/ 2700717 w 2787183"/>
              <a:gd name="connsiteY15" fmla="*/ 1002600 h 2477324"/>
              <a:gd name="connsiteX16" fmla="*/ 2725036 w 2787183"/>
              <a:gd name="connsiteY16" fmla="*/ 1078635 h 2477324"/>
              <a:gd name="connsiteX17" fmla="*/ 2746652 w 2787183"/>
              <a:gd name="connsiteY17" fmla="*/ 1154670 h 2477324"/>
              <a:gd name="connsiteX18" fmla="*/ 2765567 w 2787183"/>
              <a:gd name="connsiteY18" fmla="*/ 1228937 h 2477324"/>
              <a:gd name="connsiteX19" fmla="*/ 2779077 w 2787183"/>
              <a:gd name="connsiteY19" fmla="*/ 1310276 h 2477324"/>
              <a:gd name="connsiteX20" fmla="*/ 2787183 w 2787183"/>
              <a:gd name="connsiteY20" fmla="*/ 1389848 h 2477324"/>
              <a:gd name="connsiteX21" fmla="*/ 2783130 w 2787183"/>
              <a:gd name="connsiteY21" fmla="*/ 1474724 h 2477324"/>
              <a:gd name="connsiteX22" fmla="*/ 2776375 w 2787183"/>
              <a:gd name="connsiteY22" fmla="*/ 1554296 h 2477324"/>
              <a:gd name="connsiteX23" fmla="*/ 2765567 w 2787183"/>
              <a:gd name="connsiteY23" fmla="*/ 1625026 h 2477324"/>
              <a:gd name="connsiteX24" fmla="*/ 2746652 w 2787183"/>
              <a:gd name="connsiteY24" fmla="*/ 1701061 h 2477324"/>
              <a:gd name="connsiteX25" fmla="*/ 2725036 w 2787183"/>
              <a:gd name="connsiteY25" fmla="*/ 1766486 h 2477324"/>
              <a:gd name="connsiteX26" fmla="*/ 2700717 w 2787183"/>
              <a:gd name="connsiteY26" fmla="*/ 1828375 h 2477324"/>
              <a:gd name="connsiteX27" fmla="*/ 2670994 w 2787183"/>
              <a:gd name="connsiteY27" fmla="*/ 1888496 h 2477324"/>
              <a:gd name="connsiteX28" fmla="*/ 2638569 w 2787183"/>
              <a:gd name="connsiteY28" fmla="*/ 1945080 h 2477324"/>
              <a:gd name="connsiteX29" fmla="*/ 2562911 w 2787183"/>
              <a:gd name="connsiteY29" fmla="*/ 2044102 h 2477324"/>
              <a:gd name="connsiteX30" fmla="*/ 2472392 w 2787183"/>
              <a:gd name="connsiteY30" fmla="*/ 2134283 h 2477324"/>
              <a:gd name="connsiteX31" fmla="*/ 2375118 w 2787183"/>
              <a:gd name="connsiteY31" fmla="*/ 2210318 h 2477324"/>
              <a:gd name="connsiteX32" fmla="*/ 2271088 w 2787183"/>
              <a:gd name="connsiteY32" fmla="*/ 2275743 h 2477324"/>
              <a:gd name="connsiteX33" fmla="*/ 2158952 w 2787183"/>
              <a:gd name="connsiteY33" fmla="*/ 2327023 h 2477324"/>
              <a:gd name="connsiteX34" fmla="*/ 2044115 w 2787183"/>
              <a:gd name="connsiteY34" fmla="*/ 2374765 h 2477324"/>
              <a:gd name="connsiteX35" fmla="*/ 1929277 w 2787183"/>
              <a:gd name="connsiteY35" fmla="*/ 2408362 h 2477324"/>
              <a:gd name="connsiteX36" fmla="*/ 1813088 w 2787183"/>
              <a:gd name="connsiteY36" fmla="*/ 2434886 h 2477324"/>
              <a:gd name="connsiteX37" fmla="*/ 1698250 w 2787183"/>
              <a:gd name="connsiteY37" fmla="*/ 2454337 h 2477324"/>
              <a:gd name="connsiteX38" fmla="*/ 1592869 w 2787183"/>
              <a:gd name="connsiteY38" fmla="*/ 2468483 h 2477324"/>
              <a:gd name="connsiteX39" fmla="*/ 1492893 w 2787183"/>
              <a:gd name="connsiteY39" fmla="*/ 2473788 h 2477324"/>
              <a:gd name="connsiteX40" fmla="*/ 1398320 w 2787183"/>
              <a:gd name="connsiteY40" fmla="*/ 2477324 h 2477324"/>
              <a:gd name="connsiteX41" fmla="*/ 1311854 w 2787183"/>
              <a:gd name="connsiteY41" fmla="*/ 2473788 h 2477324"/>
              <a:gd name="connsiteX42" fmla="*/ 1214580 w 2787183"/>
              <a:gd name="connsiteY42" fmla="*/ 2463178 h 2477324"/>
              <a:gd name="connsiteX43" fmla="*/ 1117305 w 2787183"/>
              <a:gd name="connsiteY43" fmla="*/ 2445496 h 2477324"/>
              <a:gd name="connsiteX44" fmla="*/ 1013276 w 2787183"/>
              <a:gd name="connsiteY44" fmla="*/ 2422508 h 2477324"/>
              <a:gd name="connsiteX45" fmla="*/ 911948 w 2787183"/>
              <a:gd name="connsiteY45" fmla="*/ 2388911 h 2477324"/>
              <a:gd name="connsiteX46" fmla="*/ 807919 w 2787183"/>
              <a:gd name="connsiteY46" fmla="*/ 2346473 h 2477324"/>
              <a:gd name="connsiteX47" fmla="*/ 702538 w 2787183"/>
              <a:gd name="connsiteY47" fmla="*/ 2295194 h 2477324"/>
              <a:gd name="connsiteX48" fmla="*/ 602561 w 2787183"/>
              <a:gd name="connsiteY48" fmla="*/ 2238610 h 2477324"/>
              <a:gd name="connsiteX49" fmla="*/ 505287 w 2787183"/>
              <a:gd name="connsiteY49" fmla="*/ 2167880 h 2477324"/>
              <a:gd name="connsiteX50" fmla="*/ 410715 w 2787183"/>
              <a:gd name="connsiteY50" fmla="*/ 2086540 h 2477324"/>
              <a:gd name="connsiteX51" fmla="*/ 324248 w 2787183"/>
              <a:gd name="connsiteY51" fmla="*/ 1998127 h 2477324"/>
              <a:gd name="connsiteX52" fmla="*/ 244537 w 2787183"/>
              <a:gd name="connsiteY52" fmla="*/ 1899105 h 2477324"/>
              <a:gd name="connsiteX53" fmla="*/ 172933 w 2787183"/>
              <a:gd name="connsiteY53" fmla="*/ 1785937 h 2477324"/>
              <a:gd name="connsiteX54" fmla="*/ 114838 w 2787183"/>
              <a:gd name="connsiteY54" fmla="*/ 1662159 h 2477324"/>
              <a:gd name="connsiteX55" fmla="*/ 64850 w 2787183"/>
              <a:gd name="connsiteY55" fmla="*/ 1526003 h 2477324"/>
              <a:gd name="connsiteX56" fmla="*/ 28372 w 2787183"/>
              <a:gd name="connsiteY56" fmla="*/ 1375702 h 2477324"/>
              <a:gd name="connsiteX57" fmla="*/ 14862 w 2787183"/>
              <a:gd name="connsiteY57" fmla="*/ 1299667 h 2477324"/>
              <a:gd name="connsiteX58" fmla="*/ 6755 w 2787183"/>
              <a:gd name="connsiteY58" fmla="*/ 1225400 h 2477324"/>
              <a:gd name="connsiteX59" fmla="*/ 0 w 2787183"/>
              <a:gd name="connsiteY59" fmla="*/ 1149365 h 2477324"/>
              <a:gd name="connsiteX60" fmla="*/ 0 w 2787183"/>
              <a:gd name="connsiteY60" fmla="*/ 1078635 h 2477324"/>
              <a:gd name="connsiteX61" fmla="*/ 4053 w 2787183"/>
              <a:gd name="connsiteY61" fmla="*/ 1007905 h 2477324"/>
              <a:gd name="connsiteX62" fmla="*/ 14862 w 2787183"/>
              <a:gd name="connsiteY62" fmla="*/ 937175 h 2477324"/>
              <a:gd name="connsiteX63" fmla="*/ 25670 w 2787183"/>
              <a:gd name="connsiteY63" fmla="*/ 871749 h 2477324"/>
              <a:gd name="connsiteX64" fmla="*/ 39180 w 2787183"/>
              <a:gd name="connsiteY64" fmla="*/ 809861 h 2477324"/>
              <a:gd name="connsiteX65" fmla="*/ 79711 w 2787183"/>
              <a:gd name="connsiteY65" fmla="*/ 687851 h 2477324"/>
              <a:gd name="connsiteX66" fmla="*/ 133753 w 2787183"/>
              <a:gd name="connsiteY66" fmla="*/ 574683 h 2477324"/>
              <a:gd name="connsiteX67" fmla="*/ 198602 w 2787183"/>
              <a:gd name="connsiteY67" fmla="*/ 466819 h 2477324"/>
              <a:gd name="connsiteX68" fmla="*/ 274260 w 2787183"/>
              <a:gd name="connsiteY68" fmla="*/ 371334 h 2477324"/>
              <a:gd name="connsiteX69" fmla="*/ 356673 w 2787183"/>
              <a:gd name="connsiteY69" fmla="*/ 286457 h 2477324"/>
              <a:gd name="connsiteX70" fmla="*/ 451246 w 2787183"/>
              <a:gd name="connsiteY70" fmla="*/ 212191 h 2477324"/>
              <a:gd name="connsiteX71" fmla="*/ 551222 w 2787183"/>
              <a:gd name="connsiteY71" fmla="*/ 144997 h 2477324"/>
              <a:gd name="connsiteX72" fmla="*/ 659305 w 2787183"/>
              <a:gd name="connsiteY72" fmla="*/ 93718 h 2477324"/>
              <a:gd name="connsiteX73" fmla="*/ 775494 w 2787183"/>
              <a:gd name="connsiteY73" fmla="*/ 51279 h 2477324"/>
              <a:gd name="connsiteX74" fmla="*/ 890332 w 2787183"/>
              <a:gd name="connsiteY74" fmla="*/ 17683 h 2477324"/>
              <a:gd name="connsiteX75" fmla="*/ 1013276 w 2787183"/>
              <a:gd name="connsiteY75" fmla="*/ 3537 h 247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87183" h="2477324">
                <a:moveTo>
                  <a:pt x="1136220" y="0"/>
                </a:moveTo>
                <a:lnTo>
                  <a:pt x="1265919" y="3537"/>
                </a:lnTo>
                <a:lnTo>
                  <a:pt x="1395618" y="22987"/>
                </a:lnTo>
                <a:lnTo>
                  <a:pt x="1532073" y="51279"/>
                </a:lnTo>
                <a:lnTo>
                  <a:pt x="1665825" y="93718"/>
                </a:lnTo>
                <a:lnTo>
                  <a:pt x="1802279" y="144997"/>
                </a:lnTo>
                <a:lnTo>
                  <a:pt x="1936032" y="206886"/>
                </a:lnTo>
                <a:lnTo>
                  <a:pt x="2065731" y="282921"/>
                </a:lnTo>
                <a:lnTo>
                  <a:pt x="2191377" y="362492"/>
                </a:lnTo>
                <a:lnTo>
                  <a:pt x="2307566" y="456210"/>
                </a:lnTo>
                <a:lnTo>
                  <a:pt x="2415649" y="560537"/>
                </a:lnTo>
                <a:lnTo>
                  <a:pt x="2512923" y="679010"/>
                </a:lnTo>
                <a:lnTo>
                  <a:pt x="2599389" y="801019"/>
                </a:lnTo>
                <a:lnTo>
                  <a:pt x="2635867" y="866445"/>
                </a:lnTo>
                <a:lnTo>
                  <a:pt x="2670994" y="931870"/>
                </a:lnTo>
                <a:lnTo>
                  <a:pt x="2700717" y="1002600"/>
                </a:lnTo>
                <a:lnTo>
                  <a:pt x="2725036" y="1078635"/>
                </a:lnTo>
                <a:lnTo>
                  <a:pt x="2746652" y="1154670"/>
                </a:lnTo>
                <a:lnTo>
                  <a:pt x="2765567" y="1228937"/>
                </a:lnTo>
                <a:lnTo>
                  <a:pt x="2779077" y="1310276"/>
                </a:lnTo>
                <a:lnTo>
                  <a:pt x="2787183" y="1389848"/>
                </a:lnTo>
                <a:lnTo>
                  <a:pt x="2783130" y="1474724"/>
                </a:lnTo>
                <a:lnTo>
                  <a:pt x="2776375" y="1554296"/>
                </a:lnTo>
                <a:lnTo>
                  <a:pt x="2765567" y="1625026"/>
                </a:lnTo>
                <a:lnTo>
                  <a:pt x="2746652" y="1701061"/>
                </a:lnTo>
                <a:lnTo>
                  <a:pt x="2725036" y="1766486"/>
                </a:lnTo>
                <a:lnTo>
                  <a:pt x="2700717" y="1828375"/>
                </a:lnTo>
                <a:lnTo>
                  <a:pt x="2670994" y="1888496"/>
                </a:lnTo>
                <a:lnTo>
                  <a:pt x="2638569" y="1945080"/>
                </a:lnTo>
                <a:lnTo>
                  <a:pt x="2562911" y="2044102"/>
                </a:lnTo>
                <a:lnTo>
                  <a:pt x="2472392" y="2134283"/>
                </a:lnTo>
                <a:lnTo>
                  <a:pt x="2375118" y="2210318"/>
                </a:lnTo>
                <a:lnTo>
                  <a:pt x="2271088" y="2275743"/>
                </a:lnTo>
                <a:lnTo>
                  <a:pt x="2158952" y="2327023"/>
                </a:lnTo>
                <a:lnTo>
                  <a:pt x="2044115" y="2374765"/>
                </a:lnTo>
                <a:lnTo>
                  <a:pt x="1929277" y="2408362"/>
                </a:lnTo>
                <a:lnTo>
                  <a:pt x="1813088" y="2434886"/>
                </a:lnTo>
                <a:lnTo>
                  <a:pt x="1698250" y="2454337"/>
                </a:lnTo>
                <a:lnTo>
                  <a:pt x="1592869" y="2468483"/>
                </a:lnTo>
                <a:lnTo>
                  <a:pt x="1492893" y="2473788"/>
                </a:lnTo>
                <a:lnTo>
                  <a:pt x="1398320" y="2477324"/>
                </a:lnTo>
                <a:lnTo>
                  <a:pt x="1311854" y="2473788"/>
                </a:lnTo>
                <a:lnTo>
                  <a:pt x="1214580" y="2463178"/>
                </a:lnTo>
                <a:lnTo>
                  <a:pt x="1117305" y="2445496"/>
                </a:lnTo>
                <a:lnTo>
                  <a:pt x="1013276" y="2422508"/>
                </a:lnTo>
                <a:lnTo>
                  <a:pt x="911948" y="2388911"/>
                </a:lnTo>
                <a:lnTo>
                  <a:pt x="807919" y="2346473"/>
                </a:lnTo>
                <a:lnTo>
                  <a:pt x="702538" y="2295194"/>
                </a:lnTo>
                <a:lnTo>
                  <a:pt x="602561" y="2238610"/>
                </a:lnTo>
                <a:lnTo>
                  <a:pt x="505287" y="2167880"/>
                </a:lnTo>
                <a:lnTo>
                  <a:pt x="410715" y="2086540"/>
                </a:lnTo>
                <a:lnTo>
                  <a:pt x="324248" y="1998127"/>
                </a:lnTo>
                <a:lnTo>
                  <a:pt x="244537" y="1899105"/>
                </a:lnTo>
                <a:lnTo>
                  <a:pt x="172933" y="1785937"/>
                </a:lnTo>
                <a:lnTo>
                  <a:pt x="114838" y="1662159"/>
                </a:lnTo>
                <a:lnTo>
                  <a:pt x="64850" y="1526003"/>
                </a:lnTo>
                <a:lnTo>
                  <a:pt x="28372" y="1375702"/>
                </a:lnTo>
                <a:lnTo>
                  <a:pt x="14862" y="1299667"/>
                </a:lnTo>
                <a:lnTo>
                  <a:pt x="6755" y="1225400"/>
                </a:lnTo>
                <a:lnTo>
                  <a:pt x="0" y="1149365"/>
                </a:lnTo>
                <a:lnTo>
                  <a:pt x="0" y="1078635"/>
                </a:lnTo>
                <a:lnTo>
                  <a:pt x="4053" y="1007905"/>
                </a:lnTo>
                <a:lnTo>
                  <a:pt x="14862" y="937175"/>
                </a:lnTo>
                <a:lnTo>
                  <a:pt x="25670" y="871749"/>
                </a:lnTo>
                <a:lnTo>
                  <a:pt x="39180" y="809861"/>
                </a:lnTo>
                <a:lnTo>
                  <a:pt x="79711" y="687851"/>
                </a:lnTo>
                <a:lnTo>
                  <a:pt x="133753" y="574683"/>
                </a:lnTo>
                <a:lnTo>
                  <a:pt x="198602" y="466819"/>
                </a:lnTo>
                <a:lnTo>
                  <a:pt x="274260" y="371334"/>
                </a:lnTo>
                <a:lnTo>
                  <a:pt x="356673" y="286457"/>
                </a:lnTo>
                <a:lnTo>
                  <a:pt x="451246" y="212191"/>
                </a:lnTo>
                <a:lnTo>
                  <a:pt x="551222" y="144997"/>
                </a:lnTo>
                <a:lnTo>
                  <a:pt x="659305" y="93718"/>
                </a:lnTo>
                <a:lnTo>
                  <a:pt x="775494" y="51279"/>
                </a:lnTo>
                <a:lnTo>
                  <a:pt x="890332" y="17683"/>
                </a:lnTo>
                <a:lnTo>
                  <a:pt x="1013276" y="3537"/>
                </a:lnTo>
                <a:close/>
              </a:path>
            </a:pathLst>
          </a:custGeom>
          <a:solidFill>
            <a:schemeClr val="bg1">
              <a:lumMod val="95000"/>
            </a:schemeClr>
          </a:solidFill>
        </p:spPr>
        <p:txBody>
          <a:bodyPr wrap="square" anchor="ctr">
            <a:noAutofit/>
          </a:bodyPr>
          <a:lstStyle>
            <a:lvl1pPr marL="0" indent="0" algn="ctr">
              <a:buNone/>
              <a:defRPr/>
            </a:lvl1pPr>
          </a:lstStyle>
          <a:p>
            <a:r>
              <a:rPr lang="en-ZA" dirty="0"/>
              <a:t>Insert image of colony bird</a:t>
            </a:r>
          </a:p>
        </p:txBody>
      </p:sp>
      <p:sp>
        <p:nvSpPr>
          <p:cNvPr id="50" name="Picture Placeholder 49">
            <a:extLst>
              <a:ext uri="{FF2B5EF4-FFF2-40B4-BE49-F238E27FC236}">
                <a16:creationId xmlns="" xmlns:a16="http://schemas.microsoft.com/office/drawing/2014/main" id="{F8C97492-F95E-4311-8ED2-BB505061940C}"/>
              </a:ext>
            </a:extLst>
          </p:cNvPr>
          <p:cNvSpPr>
            <a:spLocks noGrp="1"/>
          </p:cNvSpPr>
          <p:nvPr>
            <p:ph type="pic" sz="quarter" idx="15" hasCustomPrompt="1"/>
          </p:nvPr>
        </p:nvSpPr>
        <p:spPr>
          <a:xfrm>
            <a:off x="6251330" y="4753273"/>
            <a:ext cx="2651445" cy="1668624"/>
          </a:xfrm>
          <a:custGeom>
            <a:avLst/>
            <a:gdLst>
              <a:gd name="connsiteX0" fmla="*/ 1480791 w 2834809"/>
              <a:gd name="connsiteY0" fmla="*/ 0 h 1784020"/>
              <a:gd name="connsiteX1" fmla="*/ 1653730 w 2834809"/>
              <a:gd name="connsiteY1" fmla="*/ 3880 h 1784020"/>
              <a:gd name="connsiteX2" fmla="*/ 1811652 w 2834809"/>
              <a:gd name="connsiteY2" fmla="*/ 18320 h 1784020"/>
              <a:gd name="connsiteX3" fmla="*/ 1956159 w 2834809"/>
              <a:gd name="connsiteY3" fmla="*/ 39603 h 1784020"/>
              <a:gd name="connsiteX4" fmla="*/ 2089655 w 2834809"/>
              <a:gd name="connsiteY4" fmla="*/ 70984 h 1784020"/>
              <a:gd name="connsiteX5" fmla="*/ 2207733 w 2834809"/>
              <a:gd name="connsiteY5" fmla="*/ 109440 h 1784020"/>
              <a:gd name="connsiteX6" fmla="*/ 2314298 w 2834809"/>
              <a:gd name="connsiteY6" fmla="*/ 153637 h 1784020"/>
              <a:gd name="connsiteX7" fmla="*/ 2413455 w 2834809"/>
              <a:gd name="connsiteY7" fmla="*/ 203986 h 1784020"/>
              <a:gd name="connsiteX8" fmla="*/ 2500797 w 2834809"/>
              <a:gd name="connsiteY8" fmla="*/ 257463 h 1784020"/>
              <a:gd name="connsiteX9" fmla="*/ 2572319 w 2834809"/>
              <a:gd name="connsiteY9" fmla="*/ 314530 h 1784020"/>
              <a:gd name="connsiteX10" fmla="*/ 2638235 w 2834809"/>
              <a:gd name="connsiteY10" fmla="*/ 375775 h 1784020"/>
              <a:gd name="connsiteX11" fmla="*/ 2694037 w 2834809"/>
              <a:gd name="connsiteY11" fmla="*/ 437304 h 1784020"/>
              <a:gd name="connsiteX12" fmla="*/ 2739625 w 2834809"/>
              <a:gd name="connsiteY12" fmla="*/ 498247 h 1784020"/>
              <a:gd name="connsiteX13" fmla="*/ 2773398 w 2834809"/>
              <a:gd name="connsiteY13" fmla="*/ 562317 h 1784020"/>
              <a:gd name="connsiteX14" fmla="*/ 2800660 w 2834809"/>
              <a:gd name="connsiteY14" fmla="*/ 622726 h 1784020"/>
              <a:gd name="connsiteX15" fmla="*/ 2819913 w 2834809"/>
              <a:gd name="connsiteY15" fmla="*/ 684059 h 1784020"/>
              <a:gd name="connsiteX16" fmla="*/ 2830350 w 2834809"/>
              <a:gd name="connsiteY16" fmla="*/ 739347 h 1784020"/>
              <a:gd name="connsiteX17" fmla="*/ 2833380 w 2834809"/>
              <a:gd name="connsiteY17" fmla="*/ 800786 h 1784020"/>
              <a:gd name="connsiteX18" fmla="*/ 2834809 w 2834809"/>
              <a:gd name="connsiteY18" fmla="*/ 865940 h 1784020"/>
              <a:gd name="connsiteX19" fmla="*/ 2826627 w 2834809"/>
              <a:gd name="connsiteY19" fmla="*/ 935734 h 1784020"/>
              <a:gd name="connsiteX20" fmla="*/ 2813140 w 2834809"/>
              <a:gd name="connsiteY20" fmla="*/ 1012319 h 1784020"/>
              <a:gd name="connsiteX21" fmla="*/ 2791744 w 2834809"/>
              <a:gd name="connsiteY21" fmla="*/ 1090699 h 1784020"/>
              <a:gd name="connsiteX22" fmla="*/ 2762236 w 2834809"/>
              <a:gd name="connsiteY22" fmla="*/ 1169132 h 1784020"/>
              <a:gd name="connsiteX23" fmla="*/ 2716707 w 2834809"/>
              <a:gd name="connsiteY23" fmla="*/ 1249414 h 1784020"/>
              <a:gd name="connsiteX24" fmla="*/ 2666972 w 2834809"/>
              <a:gd name="connsiteY24" fmla="*/ 1328415 h 1784020"/>
              <a:gd name="connsiteX25" fmla="*/ 2600612 w 2834809"/>
              <a:gd name="connsiteY25" fmla="*/ 1404039 h 1784020"/>
              <a:gd name="connsiteX26" fmla="*/ 2521735 w 2834809"/>
              <a:gd name="connsiteY26" fmla="*/ 1476693 h 1784020"/>
              <a:gd name="connsiteX27" fmla="*/ 2426333 w 2834809"/>
              <a:gd name="connsiteY27" fmla="*/ 1546840 h 1784020"/>
              <a:gd name="connsiteX28" fmla="*/ 2319813 w 2834809"/>
              <a:gd name="connsiteY28" fmla="*/ 1608561 h 1784020"/>
              <a:gd name="connsiteX29" fmla="*/ 2258140 w 2834809"/>
              <a:gd name="connsiteY29" fmla="*/ 1636861 h 1784020"/>
              <a:gd name="connsiteX30" fmla="*/ 2192261 w 2834809"/>
              <a:gd name="connsiteY30" fmla="*/ 1663881 h 1784020"/>
              <a:gd name="connsiteX31" fmla="*/ 2123977 w 2834809"/>
              <a:gd name="connsiteY31" fmla="*/ 1687647 h 1784020"/>
              <a:gd name="connsiteX32" fmla="*/ 2051487 w 2834809"/>
              <a:gd name="connsiteY32" fmla="*/ 1710134 h 1784020"/>
              <a:gd name="connsiteX33" fmla="*/ 1966780 w 2834809"/>
              <a:gd name="connsiteY33" fmla="*/ 1732264 h 1784020"/>
              <a:gd name="connsiteX34" fmla="*/ 1887478 w 2834809"/>
              <a:gd name="connsiteY34" fmla="*/ 1748475 h 1784020"/>
              <a:gd name="connsiteX35" fmla="*/ 1797862 w 2834809"/>
              <a:gd name="connsiteY35" fmla="*/ 1763228 h 1784020"/>
              <a:gd name="connsiteX36" fmla="*/ 1702036 w 2834809"/>
              <a:gd name="connsiteY36" fmla="*/ 1776932 h 1784020"/>
              <a:gd name="connsiteX37" fmla="*/ 1611314 w 2834809"/>
              <a:gd name="connsiteY37" fmla="*/ 1782103 h 1784020"/>
              <a:gd name="connsiteX38" fmla="*/ 1518187 w 2834809"/>
              <a:gd name="connsiteY38" fmla="*/ 1784020 h 1784020"/>
              <a:gd name="connsiteX39" fmla="*/ 1432669 w 2834809"/>
              <a:gd name="connsiteY39" fmla="*/ 1781529 h 1784020"/>
              <a:gd name="connsiteX40" fmla="*/ 1344947 w 2834809"/>
              <a:gd name="connsiteY40" fmla="*/ 1777527 h 1784020"/>
              <a:gd name="connsiteX41" fmla="*/ 1257024 w 2834809"/>
              <a:gd name="connsiteY41" fmla="*/ 1771782 h 1784020"/>
              <a:gd name="connsiteX42" fmla="*/ 1174707 w 2834809"/>
              <a:gd name="connsiteY42" fmla="*/ 1761860 h 1784020"/>
              <a:gd name="connsiteX43" fmla="*/ 1097996 w 2834809"/>
              <a:gd name="connsiteY43" fmla="*/ 1747761 h 1784020"/>
              <a:gd name="connsiteX44" fmla="*/ 1021184 w 2834809"/>
              <a:gd name="connsiteY44" fmla="*/ 1732790 h 1784020"/>
              <a:gd name="connsiteX45" fmla="*/ 876569 w 2834809"/>
              <a:gd name="connsiteY45" fmla="*/ 1692982 h 1784020"/>
              <a:gd name="connsiteX46" fmla="*/ 735155 w 2834809"/>
              <a:gd name="connsiteY46" fmla="*/ 1645744 h 1784020"/>
              <a:gd name="connsiteX47" fmla="*/ 608959 w 2834809"/>
              <a:gd name="connsiteY47" fmla="*/ 1589688 h 1784020"/>
              <a:gd name="connsiteX48" fmla="*/ 494175 w 2834809"/>
              <a:gd name="connsiteY48" fmla="*/ 1527020 h 1784020"/>
              <a:gd name="connsiteX49" fmla="*/ 394710 w 2834809"/>
              <a:gd name="connsiteY49" fmla="*/ 1456405 h 1784020"/>
              <a:gd name="connsiteX50" fmla="*/ 298947 w 2834809"/>
              <a:gd name="connsiteY50" fmla="*/ 1382715 h 1784020"/>
              <a:gd name="connsiteX51" fmla="*/ 218905 w 2834809"/>
              <a:gd name="connsiteY51" fmla="*/ 1304563 h 1784020"/>
              <a:gd name="connsiteX52" fmla="*/ 150678 w 2834809"/>
              <a:gd name="connsiteY52" fmla="*/ 1223283 h 1784020"/>
              <a:gd name="connsiteX53" fmla="*/ 92664 w 2834809"/>
              <a:gd name="connsiteY53" fmla="*/ 1142590 h 1784020"/>
              <a:gd name="connsiteX54" fmla="*/ 50471 w 2834809"/>
              <a:gd name="connsiteY54" fmla="*/ 1058306 h 1784020"/>
              <a:gd name="connsiteX55" fmla="*/ 18794 w 2834809"/>
              <a:gd name="connsiteY55" fmla="*/ 977222 h 1784020"/>
              <a:gd name="connsiteX56" fmla="*/ 5141 w 2834809"/>
              <a:gd name="connsiteY56" fmla="*/ 894059 h 1784020"/>
              <a:gd name="connsiteX57" fmla="*/ 0 w 2834809"/>
              <a:gd name="connsiteY57" fmla="*/ 814327 h 1784020"/>
              <a:gd name="connsiteX58" fmla="*/ 6876 w 2834809"/>
              <a:gd name="connsiteY58" fmla="*/ 733209 h 1784020"/>
              <a:gd name="connsiteX59" fmla="*/ 36384 w 2834809"/>
              <a:gd name="connsiteY59" fmla="*/ 654775 h 1784020"/>
              <a:gd name="connsiteX60" fmla="*/ 75804 w 2834809"/>
              <a:gd name="connsiteY60" fmla="*/ 574316 h 1784020"/>
              <a:gd name="connsiteX61" fmla="*/ 125841 w 2834809"/>
              <a:gd name="connsiteY61" fmla="*/ 497927 h 1784020"/>
              <a:gd name="connsiteX62" fmla="*/ 194504 w 2834809"/>
              <a:gd name="connsiteY62" fmla="*/ 424686 h 1784020"/>
              <a:gd name="connsiteX63" fmla="*/ 271580 w 2834809"/>
              <a:gd name="connsiteY63" fmla="*/ 354005 h 1784020"/>
              <a:gd name="connsiteX64" fmla="*/ 361577 w 2834809"/>
              <a:gd name="connsiteY64" fmla="*/ 289778 h 1784020"/>
              <a:gd name="connsiteX65" fmla="*/ 464092 w 2834809"/>
              <a:gd name="connsiteY65" fmla="*/ 228519 h 1784020"/>
              <a:gd name="connsiteX66" fmla="*/ 581430 w 2834809"/>
              <a:gd name="connsiteY66" fmla="*/ 172613 h 1784020"/>
              <a:gd name="connsiteX67" fmla="*/ 705579 w 2834809"/>
              <a:gd name="connsiteY67" fmla="*/ 122981 h 1784020"/>
              <a:gd name="connsiteX68" fmla="*/ 840747 w 2834809"/>
              <a:gd name="connsiteY68" fmla="*/ 80906 h 1784020"/>
              <a:gd name="connsiteX69" fmla="*/ 909835 w 2834809"/>
              <a:gd name="connsiteY69" fmla="*/ 64108 h 1784020"/>
              <a:gd name="connsiteX70" fmla="*/ 983129 w 2834809"/>
              <a:gd name="connsiteY70" fmla="*/ 48590 h 1784020"/>
              <a:gd name="connsiteX71" fmla="*/ 1062431 w 2834809"/>
              <a:gd name="connsiteY71" fmla="*/ 32379 h 1784020"/>
              <a:gd name="connsiteX72" fmla="*/ 1142235 w 2834809"/>
              <a:gd name="connsiteY72" fmla="*/ 20524 h 1784020"/>
              <a:gd name="connsiteX73" fmla="*/ 1222341 w 2834809"/>
              <a:gd name="connsiteY73" fmla="*/ 11282 h 1784020"/>
              <a:gd name="connsiteX74" fmla="*/ 1308958 w 2834809"/>
              <a:gd name="connsiteY74" fmla="*/ 5702 h 1784020"/>
              <a:gd name="connsiteX75" fmla="*/ 1393672 w 2834809"/>
              <a:gd name="connsiteY75" fmla="*/ 1224 h 17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34809" h="1784020">
                <a:moveTo>
                  <a:pt x="1480791" y="0"/>
                </a:moveTo>
                <a:lnTo>
                  <a:pt x="1653730" y="3880"/>
                </a:lnTo>
                <a:lnTo>
                  <a:pt x="1811652" y="18320"/>
                </a:lnTo>
                <a:lnTo>
                  <a:pt x="1956159" y="39603"/>
                </a:lnTo>
                <a:lnTo>
                  <a:pt x="2089655" y="70984"/>
                </a:lnTo>
                <a:lnTo>
                  <a:pt x="2207733" y="109440"/>
                </a:lnTo>
                <a:lnTo>
                  <a:pt x="2314298" y="153637"/>
                </a:lnTo>
                <a:lnTo>
                  <a:pt x="2413455" y="203986"/>
                </a:lnTo>
                <a:lnTo>
                  <a:pt x="2500797" y="257463"/>
                </a:lnTo>
                <a:lnTo>
                  <a:pt x="2572319" y="314530"/>
                </a:lnTo>
                <a:lnTo>
                  <a:pt x="2638235" y="375775"/>
                </a:lnTo>
                <a:lnTo>
                  <a:pt x="2694037" y="437304"/>
                </a:lnTo>
                <a:lnTo>
                  <a:pt x="2739625" y="498247"/>
                </a:lnTo>
                <a:lnTo>
                  <a:pt x="2773398" y="562317"/>
                </a:lnTo>
                <a:lnTo>
                  <a:pt x="2800660" y="622726"/>
                </a:lnTo>
                <a:lnTo>
                  <a:pt x="2819913" y="684059"/>
                </a:lnTo>
                <a:lnTo>
                  <a:pt x="2830350" y="739347"/>
                </a:lnTo>
                <a:lnTo>
                  <a:pt x="2833380" y="800786"/>
                </a:lnTo>
                <a:lnTo>
                  <a:pt x="2834809" y="865940"/>
                </a:lnTo>
                <a:lnTo>
                  <a:pt x="2826627" y="935734"/>
                </a:lnTo>
                <a:lnTo>
                  <a:pt x="2813140" y="1012319"/>
                </a:lnTo>
                <a:lnTo>
                  <a:pt x="2791744" y="1090699"/>
                </a:lnTo>
                <a:lnTo>
                  <a:pt x="2762236" y="1169132"/>
                </a:lnTo>
                <a:lnTo>
                  <a:pt x="2716707" y="1249414"/>
                </a:lnTo>
                <a:lnTo>
                  <a:pt x="2666972" y="1328415"/>
                </a:lnTo>
                <a:lnTo>
                  <a:pt x="2600612" y="1404039"/>
                </a:lnTo>
                <a:lnTo>
                  <a:pt x="2521735" y="1476693"/>
                </a:lnTo>
                <a:lnTo>
                  <a:pt x="2426333" y="1546840"/>
                </a:lnTo>
                <a:lnTo>
                  <a:pt x="2319813" y="1608561"/>
                </a:lnTo>
                <a:lnTo>
                  <a:pt x="2258140" y="1636861"/>
                </a:lnTo>
                <a:lnTo>
                  <a:pt x="2192261" y="1663881"/>
                </a:lnTo>
                <a:lnTo>
                  <a:pt x="2123977" y="1687647"/>
                </a:lnTo>
                <a:lnTo>
                  <a:pt x="2051487" y="1710134"/>
                </a:lnTo>
                <a:lnTo>
                  <a:pt x="1966780" y="1732264"/>
                </a:lnTo>
                <a:lnTo>
                  <a:pt x="1887478" y="1748475"/>
                </a:lnTo>
                <a:lnTo>
                  <a:pt x="1797862" y="1763228"/>
                </a:lnTo>
                <a:lnTo>
                  <a:pt x="1702036" y="1776932"/>
                </a:lnTo>
                <a:lnTo>
                  <a:pt x="1611314" y="1782103"/>
                </a:lnTo>
                <a:lnTo>
                  <a:pt x="1518187" y="1784020"/>
                </a:lnTo>
                <a:lnTo>
                  <a:pt x="1432669" y="1781529"/>
                </a:lnTo>
                <a:lnTo>
                  <a:pt x="1344947" y="1777527"/>
                </a:lnTo>
                <a:lnTo>
                  <a:pt x="1257024" y="1771782"/>
                </a:lnTo>
                <a:lnTo>
                  <a:pt x="1174707" y="1761860"/>
                </a:lnTo>
                <a:lnTo>
                  <a:pt x="1097996" y="1747761"/>
                </a:lnTo>
                <a:lnTo>
                  <a:pt x="1021184" y="1732790"/>
                </a:lnTo>
                <a:lnTo>
                  <a:pt x="876569" y="1692982"/>
                </a:lnTo>
                <a:lnTo>
                  <a:pt x="735155" y="1645744"/>
                </a:lnTo>
                <a:lnTo>
                  <a:pt x="608959" y="1589688"/>
                </a:lnTo>
                <a:lnTo>
                  <a:pt x="494175" y="1527020"/>
                </a:lnTo>
                <a:lnTo>
                  <a:pt x="394710" y="1456405"/>
                </a:lnTo>
                <a:lnTo>
                  <a:pt x="298947" y="1382715"/>
                </a:lnTo>
                <a:lnTo>
                  <a:pt x="218905" y="1304563"/>
                </a:lnTo>
                <a:lnTo>
                  <a:pt x="150678" y="1223283"/>
                </a:lnTo>
                <a:lnTo>
                  <a:pt x="92664" y="1142590"/>
                </a:lnTo>
                <a:lnTo>
                  <a:pt x="50471" y="1058306"/>
                </a:lnTo>
                <a:lnTo>
                  <a:pt x="18794" y="977222"/>
                </a:lnTo>
                <a:lnTo>
                  <a:pt x="5141" y="894059"/>
                </a:lnTo>
                <a:lnTo>
                  <a:pt x="0" y="814327"/>
                </a:lnTo>
                <a:lnTo>
                  <a:pt x="6876" y="733209"/>
                </a:lnTo>
                <a:lnTo>
                  <a:pt x="36384" y="654775"/>
                </a:lnTo>
                <a:lnTo>
                  <a:pt x="75804" y="574316"/>
                </a:lnTo>
                <a:lnTo>
                  <a:pt x="125841" y="497927"/>
                </a:lnTo>
                <a:lnTo>
                  <a:pt x="194504" y="424686"/>
                </a:lnTo>
                <a:lnTo>
                  <a:pt x="271580" y="354005"/>
                </a:lnTo>
                <a:lnTo>
                  <a:pt x="361577" y="289778"/>
                </a:lnTo>
                <a:lnTo>
                  <a:pt x="464092" y="228519"/>
                </a:lnTo>
                <a:lnTo>
                  <a:pt x="581430" y="172613"/>
                </a:lnTo>
                <a:lnTo>
                  <a:pt x="705579" y="122981"/>
                </a:lnTo>
                <a:lnTo>
                  <a:pt x="840747" y="80906"/>
                </a:lnTo>
                <a:lnTo>
                  <a:pt x="909835" y="64108"/>
                </a:lnTo>
                <a:lnTo>
                  <a:pt x="983129" y="48590"/>
                </a:lnTo>
                <a:lnTo>
                  <a:pt x="1062431" y="32379"/>
                </a:lnTo>
                <a:lnTo>
                  <a:pt x="1142235" y="20524"/>
                </a:lnTo>
                <a:lnTo>
                  <a:pt x="1222341" y="11282"/>
                </a:lnTo>
                <a:lnTo>
                  <a:pt x="1308958" y="5702"/>
                </a:lnTo>
                <a:lnTo>
                  <a:pt x="1393672" y="1224"/>
                </a:lnTo>
                <a:close/>
              </a:path>
            </a:pathLst>
          </a:custGeom>
          <a:solidFill>
            <a:schemeClr val="bg1">
              <a:lumMod val="95000"/>
            </a:schemeClr>
          </a:solidFill>
        </p:spPr>
        <p:txBody>
          <a:bodyPr wrap="square" anchor="ctr">
            <a:noAutofit/>
          </a:bodyPr>
          <a:lstStyle>
            <a:lvl1pPr marL="0" indent="0" algn="ctr">
              <a:buNone/>
              <a:defRPr/>
            </a:lvl1pPr>
          </a:lstStyle>
          <a:p>
            <a:r>
              <a:rPr lang="en-ZA" dirty="0"/>
              <a:t>Insert image of colony flag</a:t>
            </a:r>
          </a:p>
        </p:txBody>
      </p:sp>
      <p:sp>
        <p:nvSpPr>
          <p:cNvPr id="51" name="Picture Placeholder 50">
            <a:extLst>
              <a:ext uri="{FF2B5EF4-FFF2-40B4-BE49-F238E27FC236}">
                <a16:creationId xmlns="" xmlns:a16="http://schemas.microsoft.com/office/drawing/2014/main" id="{D169D0C1-928A-42BF-9947-5C106345046C}"/>
              </a:ext>
            </a:extLst>
          </p:cNvPr>
          <p:cNvSpPr>
            <a:spLocks noGrp="1"/>
          </p:cNvSpPr>
          <p:nvPr>
            <p:ph type="pic" sz="quarter" idx="16" hasCustomPrompt="1"/>
          </p:nvPr>
        </p:nvSpPr>
        <p:spPr>
          <a:xfrm>
            <a:off x="8736513" y="3632138"/>
            <a:ext cx="2726350" cy="2002690"/>
          </a:xfrm>
          <a:custGeom>
            <a:avLst/>
            <a:gdLst>
              <a:gd name="connsiteX0" fmla="*/ 1367800 w 2726350"/>
              <a:gd name="connsiteY0" fmla="*/ 0 h 2002690"/>
              <a:gd name="connsiteX1" fmla="*/ 1460309 w 2726350"/>
              <a:gd name="connsiteY1" fmla="*/ 2859 h 2002690"/>
              <a:gd name="connsiteX2" fmla="*/ 1558103 w 2726350"/>
              <a:gd name="connsiteY2" fmla="*/ 7148 h 2002690"/>
              <a:gd name="connsiteX3" fmla="*/ 1661184 w 2726350"/>
              <a:gd name="connsiteY3" fmla="*/ 18583 h 2002690"/>
              <a:gd name="connsiteX4" fmla="*/ 1773515 w 2726350"/>
              <a:gd name="connsiteY4" fmla="*/ 34308 h 2002690"/>
              <a:gd name="connsiteX5" fmla="*/ 1887168 w 2726350"/>
              <a:gd name="connsiteY5" fmla="*/ 55750 h 2002690"/>
              <a:gd name="connsiteX6" fmla="*/ 1999499 w 2726350"/>
              <a:gd name="connsiteY6" fmla="*/ 82910 h 2002690"/>
              <a:gd name="connsiteX7" fmla="*/ 2111831 w 2726350"/>
              <a:gd name="connsiteY7" fmla="*/ 121505 h 2002690"/>
              <a:gd name="connsiteX8" fmla="*/ 2221519 w 2726350"/>
              <a:gd name="connsiteY8" fmla="*/ 162960 h 2002690"/>
              <a:gd name="connsiteX9" fmla="*/ 2323279 w 2726350"/>
              <a:gd name="connsiteY9" fmla="*/ 215850 h 2002690"/>
              <a:gd name="connsiteX10" fmla="*/ 2418430 w 2726350"/>
              <a:gd name="connsiteY10" fmla="*/ 277318 h 2002690"/>
              <a:gd name="connsiteX11" fmla="*/ 2506973 w 2726350"/>
              <a:gd name="connsiteY11" fmla="*/ 350221 h 2002690"/>
              <a:gd name="connsiteX12" fmla="*/ 2580980 w 2726350"/>
              <a:gd name="connsiteY12" fmla="*/ 430271 h 2002690"/>
              <a:gd name="connsiteX13" fmla="*/ 2612697 w 2726350"/>
              <a:gd name="connsiteY13" fmla="*/ 476014 h 2002690"/>
              <a:gd name="connsiteX14" fmla="*/ 2641771 w 2726350"/>
              <a:gd name="connsiteY14" fmla="*/ 524616 h 2002690"/>
              <a:gd name="connsiteX15" fmla="*/ 2665559 w 2726350"/>
              <a:gd name="connsiteY15" fmla="*/ 574648 h 2002690"/>
              <a:gd name="connsiteX16" fmla="*/ 2686703 w 2726350"/>
              <a:gd name="connsiteY16" fmla="*/ 627538 h 2002690"/>
              <a:gd name="connsiteX17" fmla="*/ 2705205 w 2726350"/>
              <a:gd name="connsiteY17" fmla="*/ 689006 h 2002690"/>
              <a:gd name="connsiteX18" fmla="*/ 2715778 w 2726350"/>
              <a:gd name="connsiteY18" fmla="*/ 746184 h 2002690"/>
              <a:gd name="connsiteX19" fmla="*/ 2722385 w 2726350"/>
              <a:gd name="connsiteY19" fmla="*/ 810511 h 2002690"/>
              <a:gd name="connsiteX20" fmla="*/ 2726350 w 2726350"/>
              <a:gd name="connsiteY20" fmla="*/ 879125 h 2002690"/>
              <a:gd name="connsiteX21" fmla="*/ 2718421 w 2726350"/>
              <a:gd name="connsiteY21" fmla="*/ 943452 h 2002690"/>
              <a:gd name="connsiteX22" fmla="*/ 2705205 w 2726350"/>
              <a:gd name="connsiteY22" fmla="*/ 1009207 h 2002690"/>
              <a:gd name="connsiteX23" fmla="*/ 2686703 w 2726350"/>
              <a:gd name="connsiteY23" fmla="*/ 1069245 h 2002690"/>
              <a:gd name="connsiteX24" fmla="*/ 2665559 w 2726350"/>
              <a:gd name="connsiteY24" fmla="*/ 1130712 h 2002690"/>
              <a:gd name="connsiteX25" fmla="*/ 2641771 w 2726350"/>
              <a:gd name="connsiteY25" fmla="*/ 1192180 h 2002690"/>
              <a:gd name="connsiteX26" fmla="*/ 2612697 w 2726350"/>
              <a:gd name="connsiteY26" fmla="*/ 1249359 h 2002690"/>
              <a:gd name="connsiteX27" fmla="*/ 2578337 w 2726350"/>
              <a:gd name="connsiteY27" fmla="*/ 1302249 h 2002690"/>
              <a:gd name="connsiteX28" fmla="*/ 2542655 w 2726350"/>
              <a:gd name="connsiteY28" fmla="*/ 1355139 h 2002690"/>
              <a:gd name="connsiteX29" fmla="*/ 2458076 w 2726350"/>
              <a:gd name="connsiteY29" fmla="*/ 1453773 h 2002690"/>
              <a:gd name="connsiteX30" fmla="*/ 2362925 w 2726350"/>
              <a:gd name="connsiteY30" fmla="*/ 1549548 h 2002690"/>
              <a:gd name="connsiteX31" fmla="*/ 2257201 w 2726350"/>
              <a:gd name="connsiteY31" fmla="*/ 1633887 h 2002690"/>
              <a:gd name="connsiteX32" fmla="*/ 2143548 w 2726350"/>
              <a:gd name="connsiteY32" fmla="*/ 1709649 h 2002690"/>
              <a:gd name="connsiteX33" fmla="*/ 2020644 w 2726350"/>
              <a:gd name="connsiteY33" fmla="*/ 1773975 h 2002690"/>
              <a:gd name="connsiteX34" fmla="*/ 1893776 w 2726350"/>
              <a:gd name="connsiteY34" fmla="*/ 1835442 h 2002690"/>
              <a:gd name="connsiteX35" fmla="*/ 1762943 w 2726350"/>
              <a:gd name="connsiteY35" fmla="*/ 1885474 h 2002690"/>
              <a:gd name="connsiteX36" fmla="*/ 1629467 w 2726350"/>
              <a:gd name="connsiteY36" fmla="*/ 1926928 h 2002690"/>
              <a:gd name="connsiteX37" fmla="*/ 1498633 w 2726350"/>
              <a:gd name="connsiteY37" fmla="*/ 1961236 h 2002690"/>
              <a:gd name="connsiteX38" fmla="*/ 1365157 w 2726350"/>
              <a:gd name="connsiteY38" fmla="*/ 1984107 h 2002690"/>
              <a:gd name="connsiteX39" fmla="*/ 1238289 w 2726350"/>
              <a:gd name="connsiteY39" fmla="*/ 1999831 h 2002690"/>
              <a:gd name="connsiteX40" fmla="*/ 1111420 w 2726350"/>
              <a:gd name="connsiteY40" fmla="*/ 2002690 h 2002690"/>
              <a:gd name="connsiteX41" fmla="*/ 991160 w 2726350"/>
              <a:gd name="connsiteY41" fmla="*/ 1999831 h 2002690"/>
              <a:gd name="connsiteX42" fmla="*/ 870899 w 2726350"/>
              <a:gd name="connsiteY42" fmla="*/ 1988396 h 2002690"/>
              <a:gd name="connsiteX43" fmla="*/ 758568 w 2726350"/>
              <a:gd name="connsiteY43" fmla="*/ 1961236 h 2002690"/>
              <a:gd name="connsiteX44" fmla="*/ 644915 w 2726350"/>
              <a:gd name="connsiteY44" fmla="*/ 1926928 h 2002690"/>
              <a:gd name="connsiteX45" fmla="*/ 539191 w 2726350"/>
              <a:gd name="connsiteY45" fmla="*/ 1885474 h 2002690"/>
              <a:gd name="connsiteX46" fmla="*/ 441396 w 2726350"/>
              <a:gd name="connsiteY46" fmla="*/ 1831154 h 2002690"/>
              <a:gd name="connsiteX47" fmla="*/ 348888 w 2726350"/>
              <a:gd name="connsiteY47" fmla="*/ 1771116 h 2002690"/>
              <a:gd name="connsiteX48" fmla="*/ 268274 w 2726350"/>
              <a:gd name="connsiteY48" fmla="*/ 1702501 h 2002690"/>
              <a:gd name="connsiteX49" fmla="*/ 194267 w 2726350"/>
              <a:gd name="connsiteY49" fmla="*/ 1625310 h 2002690"/>
              <a:gd name="connsiteX50" fmla="*/ 130833 w 2726350"/>
              <a:gd name="connsiteY50" fmla="*/ 1538112 h 2002690"/>
              <a:gd name="connsiteX51" fmla="*/ 77971 w 2726350"/>
              <a:gd name="connsiteY51" fmla="*/ 1446626 h 2002690"/>
              <a:gd name="connsiteX52" fmla="*/ 38325 w 2726350"/>
              <a:gd name="connsiteY52" fmla="*/ 1347992 h 2002690"/>
              <a:gd name="connsiteX53" fmla="*/ 25109 w 2726350"/>
              <a:gd name="connsiteY53" fmla="*/ 1297961 h 2002690"/>
              <a:gd name="connsiteX54" fmla="*/ 14537 w 2726350"/>
              <a:gd name="connsiteY54" fmla="*/ 1245070 h 2002690"/>
              <a:gd name="connsiteX55" fmla="*/ 3965 w 2726350"/>
              <a:gd name="connsiteY55" fmla="*/ 1187891 h 2002690"/>
              <a:gd name="connsiteX56" fmla="*/ 0 w 2726350"/>
              <a:gd name="connsiteY56" fmla="*/ 1130712 h 2002690"/>
              <a:gd name="connsiteX57" fmla="*/ 0 w 2726350"/>
              <a:gd name="connsiteY57" fmla="*/ 1073534 h 2002690"/>
              <a:gd name="connsiteX58" fmla="*/ 6608 w 2726350"/>
              <a:gd name="connsiteY58" fmla="*/ 1012066 h 2002690"/>
              <a:gd name="connsiteX59" fmla="*/ 14537 w 2726350"/>
              <a:gd name="connsiteY59" fmla="*/ 952028 h 2002690"/>
              <a:gd name="connsiteX60" fmla="*/ 27752 w 2726350"/>
              <a:gd name="connsiteY60" fmla="*/ 890561 h 2002690"/>
              <a:gd name="connsiteX61" fmla="*/ 63434 w 2726350"/>
              <a:gd name="connsiteY61" fmla="*/ 769056 h 2002690"/>
              <a:gd name="connsiteX62" fmla="*/ 112331 w 2726350"/>
              <a:gd name="connsiteY62" fmla="*/ 658987 h 2002690"/>
              <a:gd name="connsiteX63" fmla="*/ 169158 w 2726350"/>
              <a:gd name="connsiteY63" fmla="*/ 558924 h 2002690"/>
              <a:gd name="connsiteX64" fmla="*/ 239200 w 2726350"/>
              <a:gd name="connsiteY64" fmla="*/ 467437 h 2002690"/>
              <a:gd name="connsiteX65" fmla="*/ 317171 w 2726350"/>
              <a:gd name="connsiteY65" fmla="*/ 387387 h 2002690"/>
              <a:gd name="connsiteX66" fmla="*/ 401750 w 2726350"/>
              <a:gd name="connsiteY66" fmla="*/ 315913 h 2002690"/>
              <a:gd name="connsiteX67" fmla="*/ 494258 w 2726350"/>
              <a:gd name="connsiteY67" fmla="*/ 250158 h 2002690"/>
              <a:gd name="connsiteX68" fmla="*/ 589410 w 2726350"/>
              <a:gd name="connsiteY68" fmla="*/ 192979 h 2002690"/>
              <a:gd name="connsiteX69" fmla="*/ 687204 w 2726350"/>
              <a:gd name="connsiteY69" fmla="*/ 147236 h 2002690"/>
              <a:gd name="connsiteX70" fmla="*/ 790285 w 2726350"/>
              <a:gd name="connsiteY70" fmla="*/ 105781 h 2002690"/>
              <a:gd name="connsiteX71" fmla="*/ 892044 w 2726350"/>
              <a:gd name="connsiteY71" fmla="*/ 71474 h 2002690"/>
              <a:gd name="connsiteX72" fmla="*/ 991160 w 2726350"/>
              <a:gd name="connsiteY72" fmla="*/ 44314 h 2002690"/>
              <a:gd name="connsiteX73" fmla="*/ 1092919 w 2726350"/>
              <a:gd name="connsiteY73" fmla="*/ 25731 h 2002690"/>
              <a:gd name="connsiteX74" fmla="*/ 1188070 w 2726350"/>
              <a:gd name="connsiteY74" fmla="*/ 11436 h 2002690"/>
              <a:gd name="connsiteX75" fmla="*/ 1283221 w 2726350"/>
              <a:gd name="connsiteY75" fmla="*/ 2859 h 20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26350" h="2002690">
                <a:moveTo>
                  <a:pt x="1367800" y="0"/>
                </a:moveTo>
                <a:lnTo>
                  <a:pt x="1460309" y="2859"/>
                </a:lnTo>
                <a:lnTo>
                  <a:pt x="1558103" y="7148"/>
                </a:lnTo>
                <a:lnTo>
                  <a:pt x="1661184" y="18583"/>
                </a:lnTo>
                <a:lnTo>
                  <a:pt x="1773515" y="34308"/>
                </a:lnTo>
                <a:lnTo>
                  <a:pt x="1887168" y="55750"/>
                </a:lnTo>
                <a:lnTo>
                  <a:pt x="1999499" y="82910"/>
                </a:lnTo>
                <a:lnTo>
                  <a:pt x="2111831" y="121505"/>
                </a:lnTo>
                <a:lnTo>
                  <a:pt x="2221519" y="162960"/>
                </a:lnTo>
                <a:lnTo>
                  <a:pt x="2323279" y="215850"/>
                </a:lnTo>
                <a:lnTo>
                  <a:pt x="2418430" y="277318"/>
                </a:lnTo>
                <a:lnTo>
                  <a:pt x="2506973" y="350221"/>
                </a:lnTo>
                <a:lnTo>
                  <a:pt x="2580980" y="430271"/>
                </a:lnTo>
                <a:lnTo>
                  <a:pt x="2612697" y="476014"/>
                </a:lnTo>
                <a:lnTo>
                  <a:pt x="2641771" y="524616"/>
                </a:lnTo>
                <a:lnTo>
                  <a:pt x="2665559" y="574648"/>
                </a:lnTo>
                <a:lnTo>
                  <a:pt x="2686703" y="627538"/>
                </a:lnTo>
                <a:lnTo>
                  <a:pt x="2705205" y="689006"/>
                </a:lnTo>
                <a:lnTo>
                  <a:pt x="2715778" y="746184"/>
                </a:lnTo>
                <a:lnTo>
                  <a:pt x="2722385" y="810511"/>
                </a:lnTo>
                <a:lnTo>
                  <a:pt x="2726350" y="879125"/>
                </a:lnTo>
                <a:lnTo>
                  <a:pt x="2718421" y="943452"/>
                </a:lnTo>
                <a:lnTo>
                  <a:pt x="2705205" y="1009207"/>
                </a:lnTo>
                <a:lnTo>
                  <a:pt x="2686703" y="1069245"/>
                </a:lnTo>
                <a:lnTo>
                  <a:pt x="2665559" y="1130712"/>
                </a:lnTo>
                <a:lnTo>
                  <a:pt x="2641771" y="1192180"/>
                </a:lnTo>
                <a:lnTo>
                  <a:pt x="2612697" y="1249359"/>
                </a:lnTo>
                <a:lnTo>
                  <a:pt x="2578337" y="1302249"/>
                </a:lnTo>
                <a:lnTo>
                  <a:pt x="2542655" y="1355139"/>
                </a:lnTo>
                <a:lnTo>
                  <a:pt x="2458076" y="1453773"/>
                </a:lnTo>
                <a:lnTo>
                  <a:pt x="2362925" y="1549548"/>
                </a:lnTo>
                <a:lnTo>
                  <a:pt x="2257201" y="1633887"/>
                </a:lnTo>
                <a:lnTo>
                  <a:pt x="2143548" y="1709649"/>
                </a:lnTo>
                <a:lnTo>
                  <a:pt x="2020644" y="1773975"/>
                </a:lnTo>
                <a:lnTo>
                  <a:pt x="1893776" y="1835442"/>
                </a:lnTo>
                <a:lnTo>
                  <a:pt x="1762943" y="1885474"/>
                </a:lnTo>
                <a:lnTo>
                  <a:pt x="1629467" y="1926928"/>
                </a:lnTo>
                <a:lnTo>
                  <a:pt x="1498633" y="1961236"/>
                </a:lnTo>
                <a:lnTo>
                  <a:pt x="1365157" y="1984107"/>
                </a:lnTo>
                <a:lnTo>
                  <a:pt x="1238289" y="1999831"/>
                </a:lnTo>
                <a:lnTo>
                  <a:pt x="1111420" y="2002690"/>
                </a:lnTo>
                <a:lnTo>
                  <a:pt x="991160" y="1999831"/>
                </a:lnTo>
                <a:lnTo>
                  <a:pt x="870899" y="1988396"/>
                </a:lnTo>
                <a:lnTo>
                  <a:pt x="758568" y="1961236"/>
                </a:lnTo>
                <a:lnTo>
                  <a:pt x="644915" y="1926928"/>
                </a:lnTo>
                <a:lnTo>
                  <a:pt x="539191" y="1885474"/>
                </a:lnTo>
                <a:lnTo>
                  <a:pt x="441396" y="1831154"/>
                </a:lnTo>
                <a:lnTo>
                  <a:pt x="348888" y="1771116"/>
                </a:lnTo>
                <a:lnTo>
                  <a:pt x="268274" y="1702501"/>
                </a:lnTo>
                <a:lnTo>
                  <a:pt x="194267" y="1625310"/>
                </a:lnTo>
                <a:lnTo>
                  <a:pt x="130833" y="1538112"/>
                </a:lnTo>
                <a:lnTo>
                  <a:pt x="77971" y="1446626"/>
                </a:lnTo>
                <a:lnTo>
                  <a:pt x="38325" y="1347992"/>
                </a:lnTo>
                <a:lnTo>
                  <a:pt x="25109" y="1297961"/>
                </a:lnTo>
                <a:lnTo>
                  <a:pt x="14537" y="1245070"/>
                </a:lnTo>
                <a:lnTo>
                  <a:pt x="3965" y="1187891"/>
                </a:lnTo>
                <a:lnTo>
                  <a:pt x="0" y="1130712"/>
                </a:lnTo>
                <a:lnTo>
                  <a:pt x="0" y="1073534"/>
                </a:lnTo>
                <a:lnTo>
                  <a:pt x="6608" y="1012066"/>
                </a:lnTo>
                <a:lnTo>
                  <a:pt x="14537" y="952028"/>
                </a:lnTo>
                <a:lnTo>
                  <a:pt x="27752" y="890561"/>
                </a:lnTo>
                <a:lnTo>
                  <a:pt x="63434" y="769056"/>
                </a:lnTo>
                <a:lnTo>
                  <a:pt x="112331" y="658987"/>
                </a:lnTo>
                <a:lnTo>
                  <a:pt x="169158" y="558924"/>
                </a:lnTo>
                <a:lnTo>
                  <a:pt x="239200" y="467437"/>
                </a:lnTo>
                <a:lnTo>
                  <a:pt x="317171" y="387387"/>
                </a:lnTo>
                <a:lnTo>
                  <a:pt x="401750" y="315913"/>
                </a:lnTo>
                <a:lnTo>
                  <a:pt x="494258" y="250158"/>
                </a:lnTo>
                <a:lnTo>
                  <a:pt x="589410" y="192979"/>
                </a:lnTo>
                <a:lnTo>
                  <a:pt x="687204" y="147236"/>
                </a:lnTo>
                <a:lnTo>
                  <a:pt x="790285" y="105781"/>
                </a:lnTo>
                <a:lnTo>
                  <a:pt x="892044" y="71474"/>
                </a:lnTo>
                <a:lnTo>
                  <a:pt x="991160" y="44314"/>
                </a:lnTo>
                <a:lnTo>
                  <a:pt x="1092919" y="25731"/>
                </a:lnTo>
                <a:lnTo>
                  <a:pt x="1188070" y="11436"/>
                </a:lnTo>
                <a:lnTo>
                  <a:pt x="1283221" y="2859"/>
                </a:lnTo>
                <a:close/>
              </a:path>
            </a:pathLst>
          </a:custGeom>
          <a:solidFill>
            <a:schemeClr val="bg1">
              <a:lumMod val="95000"/>
            </a:schemeClr>
          </a:solidFill>
        </p:spPr>
        <p:txBody>
          <a:bodyPr wrap="square" anchor="ctr">
            <a:noAutofit/>
          </a:bodyPr>
          <a:lstStyle>
            <a:lvl1pPr marL="0" indent="0" algn="ctr">
              <a:buNone/>
              <a:defRPr/>
            </a:lvl1pPr>
          </a:lstStyle>
          <a:p>
            <a:r>
              <a:rPr lang="en-ZA" dirty="0"/>
              <a:t>Insert image of famous person</a:t>
            </a:r>
          </a:p>
        </p:txBody>
      </p:sp>
      <p:sp>
        <p:nvSpPr>
          <p:cNvPr id="49" name="Picture Placeholder 48">
            <a:extLst>
              <a:ext uri="{FF2B5EF4-FFF2-40B4-BE49-F238E27FC236}">
                <a16:creationId xmlns="" xmlns:a16="http://schemas.microsoft.com/office/drawing/2014/main" id="{C75822EB-D396-4CEF-ABDF-76D6FA179833}"/>
              </a:ext>
            </a:extLst>
          </p:cNvPr>
          <p:cNvSpPr>
            <a:spLocks noGrp="1"/>
          </p:cNvSpPr>
          <p:nvPr>
            <p:ph type="pic" sz="quarter" idx="17" hasCustomPrompt="1"/>
          </p:nvPr>
        </p:nvSpPr>
        <p:spPr>
          <a:xfrm>
            <a:off x="7378537" y="908939"/>
            <a:ext cx="3881839" cy="2851475"/>
          </a:xfrm>
          <a:custGeom>
            <a:avLst/>
            <a:gdLst>
              <a:gd name="connsiteX0" fmla="*/ 1947505 w 3881839"/>
              <a:gd name="connsiteY0" fmla="*/ 0 h 2851475"/>
              <a:gd name="connsiteX1" fmla="*/ 2079221 w 3881839"/>
              <a:gd name="connsiteY1" fmla="*/ 4071 h 2851475"/>
              <a:gd name="connsiteX2" fmla="*/ 2218462 w 3881839"/>
              <a:gd name="connsiteY2" fmla="*/ 10177 h 2851475"/>
              <a:gd name="connsiteX3" fmla="*/ 2365231 w 3881839"/>
              <a:gd name="connsiteY3" fmla="*/ 26459 h 2851475"/>
              <a:gd name="connsiteX4" fmla="*/ 2525171 w 3881839"/>
              <a:gd name="connsiteY4" fmla="*/ 48848 h 2851475"/>
              <a:gd name="connsiteX5" fmla="*/ 2686993 w 3881839"/>
              <a:gd name="connsiteY5" fmla="*/ 79377 h 2851475"/>
              <a:gd name="connsiteX6" fmla="*/ 2846933 w 3881839"/>
              <a:gd name="connsiteY6" fmla="*/ 118048 h 2851475"/>
              <a:gd name="connsiteX7" fmla="*/ 3006873 w 3881839"/>
              <a:gd name="connsiteY7" fmla="*/ 173002 h 2851475"/>
              <a:gd name="connsiteX8" fmla="*/ 3163050 w 3881839"/>
              <a:gd name="connsiteY8" fmla="*/ 232026 h 2851475"/>
              <a:gd name="connsiteX9" fmla="*/ 3307936 w 3881839"/>
              <a:gd name="connsiteY9" fmla="*/ 307333 h 2851475"/>
              <a:gd name="connsiteX10" fmla="*/ 3443415 w 3881839"/>
              <a:gd name="connsiteY10" fmla="*/ 394851 h 2851475"/>
              <a:gd name="connsiteX11" fmla="*/ 3569486 w 3881839"/>
              <a:gd name="connsiteY11" fmla="*/ 498652 h 2851475"/>
              <a:gd name="connsiteX12" fmla="*/ 3674858 w 3881839"/>
              <a:gd name="connsiteY12" fmla="*/ 612630 h 2851475"/>
              <a:gd name="connsiteX13" fmla="*/ 3720017 w 3881839"/>
              <a:gd name="connsiteY13" fmla="*/ 677760 h 2851475"/>
              <a:gd name="connsiteX14" fmla="*/ 3761414 w 3881839"/>
              <a:gd name="connsiteY14" fmla="*/ 746960 h 2851475"/>
              <a:gd name="connsiteX15" fmla="*/ 3795283 w 3881839"/>
              <a:gd name="connsiteY15" fmla="*/ 818196 h 2851475"/>
              <a:gd name="connsiteX16" fmla="*/ 3825390 w 3881839"/>
              <a:gd name="connsiteY16" fmla="*/ 893503 h 2851475"/>
              <a:gd name="connsiteX17" fmla="*/ 3851733 w 3881839"/>
              <a:gd name="connsiteY17" fmla="*/ 981021 h 2851475"/>
              <a:gd name="connsiteX18" fmla="*/ 3866786 w 3881839"/>
              <a:gd name="connsiteY18" fmla="*/ 1062434 h 2851475"/>
              <a:gd name="connsiteX19" fmla="*/ 3876194 w 3881839"/>
              <a:gd name="connsiteY19" fmla="*/ 1154023 h 2851475"/>
              <a:gd name="connsiteX20" fmla="*/ 3881839 w 3881839"/>
              <a:gd name="connsiteY20" fmla="*/ 1251718 h 2851475"/>
              <a:gd name="connsiteX21" fmla="*/ 3870549 w 3881839"/>
              <a:gd name="connsiteY21" fmla="*/ 1343307 h 2851475"/>
              <a:gd name="connsiteX22" fmla="*/ 3851733 w 3881839"/>
              <a:gd name="connsiteY22" fmla="*/ 1436932 h 2851475"/>
              <a:gd name="connsiteX23" fmla="*/ 3825390 w 3881839"/>
              <a:gd name="connsiteY23" fmla="*/ 1522415 h 2851475"/>
              <a:gd name="connsiteX24" fmla="*/ 3795283 w 3881839"/>
              <a:gd name="connsiteY24" fmla="*/ 1609934 h 2851475"/>
              <a:gd name="connsiteX25" fmla="*/ 3761414 w 3881839"/>
              <a:gd name="connsiteY25" fmla="*/ 1697452 h 2851475"/>
              <a:gd name="connsiteX26" fmla="*/ 3720017 w 3881839"/>
              <a:gd name="connsiteY26" fmla="*/ 1778865 h 2851475"/>
              <a:gd name="connsiteX27" fmla="*/ 3671094 w 3881839"/>
              <a:gd name="connsiteY27" fmla="*/ 1854171 h 2851475"/>
              <a:gd name="connsiteX28" fmla="*/ 3620290 w 3881839"/>
              <a:gd name="connsiteY28" fmla="*/ 1929478 h 2851475"/>
              <a:gd name="connsiteX29" fmla="*/ 3499864 w 3881839"/>
              <a:gd name="connsiteY29" fmla="*/ 2069915 h 2851475"/>
              <a:gd name="connsiteX30" fmla="*/ 3364386 w 3881839"/>
              <a:gd name="connsiteY30" fmla="*/ 2206281 h 2851475"/>
              <a:gd name="connsiteX31" fmla="*/ 3213854 w 3881839"/>
              <a:gd name="connsiteY31" fmla="*/ 2326364 h 2851475"/>
              <a:gd name="connsiteX32" fmla="*/ 3052032 w 3881839"/>
              <a:gd name="connsiteY32" fmla="*/ 2434236 h 2851475"/>
              <a:gd name="connsiteX33" fmla="*/ 2877039 w 3881839"/>
              <a:gd name="connsiteY33" fmla="*/ 2525825 h 2851475"/>
              <a:gd name="connsiteX34" fmla="*/ 2696401 w 3881839"/>
              <a:gd name="connsiteY34" fmla="*/ 2613343 h 2851475"/>
              <a:gd name="connsiteX35" fmla="*/ 2510118 w 3881839"/>
              <a:gd name="connsiteY35" fmla="*/ 2684579 h 2851475"/>
              <a:gd name="connsiteX36" fmla="*/ 2320072 w 3881839"/>
              <a:gd name="connsiteY36" fmla="*/ 2743603 h 2851475"/>
              <a:gd name="connsiteX37" fmla="*/ 2133788 w 3881839"/>
              <a:gd name="connsiteY37" fmla="*/ 2792451 h 2851475"/>
              <a:gd name="connsiteX38" fmla="*/ 1943742 w 3881839"/>
              <a:gd name="connsiteY38" fmla="*/ 2825016 h 2851475"/>
              <a:gd name="connsiteX39" fmla="*/ 1763104 w 3881839"/>
              <a:gd name="connsiteY39" fmla="*/ 2847404 h 2851475"/>
              <a:gd name="connsiteX40" fmla="*/ 1582466 w 3881839"/>
              <a:gd name="connsiteY40" fmla="*/ 2851475 h 2851475"/>
              <a:gd name="connsiteX41" fmla="*/ 1411236 w 3881839"/>
              <a:gd name="connsiteY41" fmla="*/ 2847404 h 2851475"/>
              <a:gd name="connsiteX42" fmla="*/ 1240006 w 3881839"/>
              <a:gd name="connsiteY42" fmla="*/ 2831122 h 2851475"/>
              <a:gd name="connsiteX43" fmla="*/ 1080066 w 3881839"/>
              <a:gd name="connsiteY43" fmla="*/ 2792451 h 2851475"/>
              <a:gd name="connsiteX44" fmla="*/ 918244 w 3881839"/>
              <a:gd name="connsiteY44" fmla="*/ 2743603 h 2851475"/>
              <a:gd name="connsiteX45" fmla="*/ 767712 w 3881839"/>
              <a:gd name="connsiteY45" fmla="*/ 2684579 h 2851475"/>
              <a:gd name="connsiteX46" fmla="*/ 628471 w 3881839"/>
              <a:gd name="connsiteY46" fmla="*/ 2607237 h 2851475"/>
              <a:gd name="connsiteX47" fmla="*/ 496755 w 3881839"/>
              <a:gd name="connsiteY47" fmla="*/ 2521754 h 2851475"/>
              <a:gd name="connsiteX48" fmla="*/ 381975 w 3881839"/>
              <a:gd name="connsiteY48" fmla="*/ 2424059 h 2851475"/>
              <a:gd name="connsiteX49" fmla="*/ 276602 w 3881839"/>
              <a:gd name="connsiteY49" fmla="*/ 2314152 h 2851475"/>
              <a:gd name="connsiteX50" fmla="*/ 186283 w 3881839"/>
              <a:gd name="connsiteY50" fmla="*/ 2189998 h 2851475"/>
              <a:gd name="connsiteX51" fmla="*/ 111017 w 3881839"/>
              <a:gd name="connsiteY51" fmla="*/ 2059738 h 2851475"/>
              <a:gd name="connsiteX52" fmla="*/ 54568 w 3881839"/>
              <a:gd name="connsiteY52" fmla="*/ 1919301 h 2851475"/>
              <a:gd name="connsiteX53" fmla="*/ 35752 w 3881839"/>
              <a:gd name="connsiteY53" fmla="*/ 1848065 h 2851475"/>
              <a:gd name="connsiteX54" fmla="*/ 20698 w 3881839"/>
              <a:gd name="connsiteY54" fmla="*/ 1772759 h 2851475"/>
              <a:gd name="connsiteX55" fmla="*/ 5645 w 3881839"/>
              <a:gd name="connsiteY55" fmla="*/ 1691346 h 2851475"/>
              <a:gd name="connsiteX56" fmla="*/ 0 w 3881839"/>
              <a:gd name="connsiteY56" fmla="*/ 1609934 h 2851475"/>
              <a:gd name="connsiteX57" fmla="*/ 0 w 3881839"/>
              <a:gd name="connsiteY57" fmla="*/ 1528521 h 2851475"/>
              <a:gd name="connsiteX58" fmla="*/ 9408 w 3881839"/>
              <a:gd name="connsiteY58" fmla="*/ 1441003 h 2851475"/>
              <a:gd name="connsiteX59" fmla="*/ 20698 w 3881839"/>
              <a:gd name="connsiteY59" fmla="*/ 1355519 h 2851475"/>
              <a:gd name="connsiteX60" fmla="*/ 39515 w 3881839"/>
              <a:gd name="connsiteY60" fmla="*/ 1268001 h 2851475"/>
              <a:gd name="connsiteX61" fmla="*/ 90319 w 3881839"/>
              <a:gd name="connsiteY61" fmla="*/ 1094999 h 2851475"/>
              <a:gd name="connsiteX62" fmla="*/ 159940 w 3881839"/>
              <a:gd name="connsiteY62" fmla="*/ 938280 h 2851475"/>
              <a:gd name="connsiteX63" fmla="*/ 240851 w 3881839"/>
              <a:gd name="connsiteY63" fmla="*/ 795808 h 2851475"/>
              <a:gd name="connsiteX64" fmla="*/ 340578 w 3881839"/>
              <a:gd name="connsiteY64" fmla="*/ 665548 h 2851475"/>
              <a:gd name="connsiteX65" fmla="*/ 451596 w 3881839"/>
              <a:gd name="connsiteY65" fmla="*/ 551570 h 2851475"/>
              <a:gd name="connsiteX66" fmla="*/ 572021 w 3881839"/>
              <a:gd name="connsiteY66" fmla="*/ 449805 h 2851475"/>
              <a:gd name="connsiteX67" fmla="*/ 703736 w 3881839"/>
              <a:gd name="connsiteY67" fmla="*/ 356180 h 2851475"/>
              <a:gd name="connsiteX68" fmla="*/ 839215 w 3881839"/>
              <a:gd name="connsiteY68" fmla="*/ 274768 h 2851475"/>
              <a:gd name="connsiteX69" fmla="*/ 978457 w 3881839"/>
              <a:gd name="connsiteY69" fmla="*/ 209637 h 2851475"/>
              <a:gd name="connsiteX70" fmla="*/ 1125225 w 3881839"/>
              <a:gd name="connsiteY70" fmla="*/ 150613 h 2851475"/>
              <a:gd name="connsiteX71" fmla="*/ 1270112 w 3881839"/>
              <a:gd name="connsiteY71" fmla="*/ 101766 h 2851475"/>
              <a:gd name="connsiteX72" fmla="*/ 1411236 w 3881839"/>
              <a:gd name="connsiteY72" fmla="*/ 63095 h 2851475"/>
              <a:gd name="connsiteX73" fmla="*/ 1556123 w 3881839"/>
              <a:gd name="connsiteY73" fmla="*/ 36636 h 2851475"/>
              <a:gd name="connsiteX74" fmla="*/ 1691601 w 3881839"/>
              <a:gd name="connsiteY74" fmla="*/ 16283 h 2851475"/>
              <a:gd name="connsiteX75" fmla="*/ 1827080 w 3881839"/>
              <a:gd name="connsiteY75" fmla="*/ 4071 h 285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839" h="2851475">
                <a:moveTo>
                  <a:pt x="1947505" y="0"/>
                </a:moveTo>
                <a:lnTo>
                  <a:pt x="2079221" y="4071"/>
                </a:lnTo>
                <a:lnTo>
                  <a:pt x="2218462" y="10177"/>
                </a:lnTo>
                <a:lnTo>
                  <a:pt x="2365231" y="26459"/>
                </a:lnTo>
                <a:lnTo>
                  <a:pt x="2525171" y="48848"/>
                </a:lnTo>
                <a:lnTo>
                  <a:pt x="2686993" y="79377"/>
                </a:lnTo>
                <a:lnTo>
                  <a:pt x="2846933" y="118048"/>
                </a:lnTo>
                <a:lnTo>
                  <a:pt x="3006873" y="173002"/>
                </a:lnTo>
                <a:lnTo>
                  <a:pt x="3163050" y="232026"/>
                </a:lnTo>
                <a:lnTo>
                  <a:pt x="3307936" y="307333"/>
                </a:lnTo>
                <a:lnTo>
                  <a:pt x="3443415" y="394851"/>
                </a:lnTo>
                <a:lnTo>
                  <a:pt x="3569486" y="498652"/>
                </a:lnTo>
                <a:lnTo>
                  <a:pt x="3674858" y="612630"/>
                </a:lnTo>
                <a:lnTo>
                  <a:pt x="3720017" y="677760"/>
                </a:lnTo>
                <a:lnTo>
                  <a:pt x="3761414" y="746960"/>
                </a:lnTo>
                <a:lnTo>
                  <a:pt x="3795283" y="818196"/>
                </a:lnTo>
                <a:lnTo>
                  <a:pt x="3825390" y="893503"/>
                </a:lnTo>
                <a:lnTo>
                  <a:pt x="3851733" y="981021"/>
                </a:lnTo>
                <a:lnTo>
                  <a:pt x="3866786" y="1062434"/>
                </a:lnTo>
                <a:lnTo>
                  <a:pt x="3876194" y="1154023"/>
                </a:lnTo>
                <a:lnTo>
                  <a:pt x="3881839" y="1251718"/>
                </a:lnTo>
                <a:lnTo>
                  <a:pt x="3870549" y="1343307"/>
                </a:lnTo>
                <a:lnTo>
                  <a:pt x="3851733" y="1436932"/>
                </a:lnTo>
                <a:lnTo>
                  <a:pt x="3825390" y="1522415"/>
                </a:lnTo>
                <a:lnTo>
                  <a:pt x="3795283" y="1609934"/>
                </a:lnTo>
                <a:lnTo>
                  <a:pt x="3761414" y="1697452"/>
                </a:lnTo>
                <a:lnTo>
                  <a:pt x="3720017" y="1778865"/>
                </a:lnTo>
                <a:lnTo>
                  <a:pt x="3671094" y="1854171"/>
                </a:lnTo>
                <a:lnTo>
                  <a:pt x="3620290" y="1929478"/>
                </a:lnTo>
                <a:lnTo>
                  <a:pt x="3499864" y="2069915"/>
                </a:lnTo>
                <a:lnTo>
                  <a:pt x="3364386" y="2206281"/>
                </a:lnTo>
                <a:lnTo>
                  <a:pt x="3213854" y="2326364"/>
                </a:lnTo>
                <a:lnTo>
                  <a:pt x="3052032" y="2434236"/>
                </a:lnTo>
                <a:lnTo>
                  <a:pt x="2877039" y="2525825"/>
                </a:lnTo>
                <a:lnTo>
                  <a:pt x="2696401" y="2613343"/>
                </a:lnTo>
                <a:lnTo>
                  <a:pt x="2510118" y="2684579"/>
                </a:lnTo>
                <a:lnTo>
                  <a:pt x="2320072" y="2743603"/>
                </a:lnTo>
                <a:lnTo>
                  <a:pt x="2133788" y="2792451"/>
                </a:lnTo>
                <a:lnTo>
                  <a:pt x="1943742" y="2825016"/>
                </a:lnTo>
                <a:lnTo>
                  <a:pt x="1763104" y="2847404"/>
                </a:lnTo>
                <a:lnTo>
                  <a:pt x="1582466" y="2851475"/>
                </a:lnTo>
                <a:lnTo>
                  <a:pt x="1411236" y="2847404"/>
                </a:lnTo>
                <a:lnTo>
                  <a:pt x="1240006" y="2831122"/>
                </a:lnTo>
                <a:lnTo>
                  <a:pt x="1080066" y="2792451"/>
                </a:lnTo>
                <a:lnTo>
                  <a:pt x="918244" y="2743603"/>
                </a:lnTo>
                <a:lnTo>
                  <a:pt x="767712" y="2684579"/>
                </a:lnTo>
                <a:lnTo>
                  <a:pt x="628471" y="2607237"/>
                </a:lnTo>
                <a:lnTo>
                  <a:pt x="496755" y="2521754"/>
                </a:lnTo>
                <a:lnTo>
                  <a:pt x="381975" y="2424059"/>
                </a:lnTo>
                <a:lnTo>
                  <a:pt x="276602" y="2314152"/>
                </a:lnTo>
                <a:lnTo>
                  <a:pt x="186283" y="2189998"/>
                </a:lnTo>
                <a:lnTo>
                  <a:pt x="111017" y="2059738"/>
                </a:lnTo>
                <a:lnTo>
                  <a:pt x="54568" y="1919301"/>
                </a:lnTo>
                <a:lnTo>
                  <a:pt x="35752" y="1848065"/>
                </a:lnTo>
                <a:lnTo>
                  <a:pt x="20698" y="1772759"/>
                </a:lnTo>
                <a:lnTo>
                  <a:pt x="5645" y="1691346"/>
                </a:lnTo>
                <a:lnTo>
                  <a:pt x="0" y="1609934"/>
                </a:lnTo>
                <a:lnTo>
                  <a:pt x="0" y="1528521"/>
                </a:lnTo>
                <a:lnTo>
                  <a:pt x="9408" y="1441003"/>
                </a:lnTo>
                <a:lnTo>
                  <a:pt x="20698" y="1355519"/>
                </a:lnTo>
                <a:lnTo>
                  <a:pt x="39515" y="1268001"/>
                </a:lnTo>
                <a:lnTo>
                  <a:pt x="90319" y="1094999"/>
                </a:lnTo>
                <a:lnTo>
                  <a:pt x="159940" y="938280"/>
                </a:lnTo>
                <a:lnTo>
                  <a:pt x="240851" y="795808"/>
                </a:lnTo>
                <a:lnTo>
                  <a:pt x="340578" y="665548"/>
                </a:lnTo>
                <a:lnTo>
                  <a:pt x="451596" y="551570"/>
                </a:lnTo>
                <a:lnTo>
                  <a:pt x="572021" y="449805"/>
                </a:lnTo>
                <a:lnTo>
                  <a:pt x="703736" y="356180"/>
                </a:lnTo>
                <a:lnTo>
                  <a:pt x="839215" y="274768"/>
                </a:lnTo>
                <a:lnTo>
                  <a:pt x="978457" y="209637"/>
                </a:lnTo>
                <a:lnTo>
                  <a:pt x="1125225" y="150613"/>
                </a:lnTo>
                <a:lnTo>
                  <a:pt x="1270112" y="101766"/>
                </a:lnTo>
                <a:lnTo>
                  <a:pt x="1411236" y="63095"/>
                </a:lnTo>
                <a:lnTo>
                  <a:pt x="1556123" y="36636"/>
                </a:lnTo>
                <a:lnTo>
                  <a:pt x="1691601" y="16283"/>
                </a:lnTo>
                <a:lnTo>
                  <a:pt x="1827080" y="4071"/>
                </a:lnTo>
                <a:close/>
              </a:path>
            </a:pathLst>
          </a:custGeom>
          <a:solidFill>
            <a:schemeClr val="bg1">
              <a:lumMod val="95000"/>
            </a:schemeClr>
          </a:solidFill>
        </p:spPr>
        <p:txBody>
          <a:bodyPr wrap="square" anchor="ctr">
            <a:noAutofit/>
          </a:bodyPr>
          <a:lstStyle>
            <a:lvl1pPr marL="0" indent="0" algn="ctr">
              <a:buNone/>
              <a:defRPr/>
            </a:lvl1pPr>
          </a:lstStyle>
          <a:p>
            <a:r>
              <a:rPr lang="en-ZA" dirty="0"/>
              <a:t>Insert image of colony tree</a:t>
            </a:r>
          </a:p>
        </p:txBody>
      </p:sp>
      <p:sp>
        <p:nvSpPr>
          <p:cNvPr id="7" name="Text Placeholder 6">
            <a:extLst>
              <a:ext uri="{FF2B5EF4-FFF2-40B4-BE49-F238E27FC236}">
                <a16:creationId xmlns="" xmlns:a16="http://schemas.microsoft.com/office/drawing/2014/main" id="{0CD626C9-ABA8-4D44-A611-C2D8E0BB87A2}"/>
              </a:ext>
            </a:extLst>
          </p:cNvPr>
          <p:cNvSpPr>
            <a:spLocks noGrp="1"/>
          </p:cNvSpPr>
          <p:nvPr>
            <p:ph type="body" sz="quarter" idx="18" hasCustomPrompt="1"/>
          </p:nvPr>
        </p:nvSpPr>
        <p:spPr>
          <a:xfrm>
            <a:off x="2947892" y="2697163"/>
            <a:ext cx="1482916" cy="320675"/>
          </a:xfrm>
        </p:spPr>
        <p:txBody>
          <a:bodyPr/>
          <a:lstStyle>
            <a:lvl1pPr marL="0" indent="0" algn="ctr">
              <a:buNone/>
              <a:defRPr sz="1600"/>
            </a:lvl1pPr>
          </a:lstStyle>
          <a:p>
            <a:pPr lvl="0"/>
            <a:r>
              <a:rPr lang="en-US" dirty="0"/>
              <a:t>Caption</a:t>
            </a:r>
            <a:endParaRPr lang="en-ZA" dirty="0"/>
          </a:p>
        </p:txBody>
      </p:sp>
      <p:sp>
        <p:nvSpPr>
          <p:cNvPr id="38" name="Text Placeholder 6">
            <a:extLst>
              <a:ext uri="{FF2B5EF4-FFF2-40B4-BE49-F238E27FC236}">
                <a16:creationId xmlns="" xmlns:a16="http://schemas.microsoft.com/office/drawing/2014/main" id="{53570E39-001F-4786-9E8E-0BD4D32189FE}"/>
              </a:ext>
            </a:extLst>
          </p:cNvPr>
          <p:cNvSpPr>
            <a:spLocks noGrp="1"/>
          </p:cNvSpPr>
          <p:nvPr>
            <p:ph type="body" sz="quarter" idx="19" hasCustomPrompt="1"/>
          </p:nvPr>
        </p:nvSpPr>
        <p:spPr>
          <a:xfrm>
            <a:off x="5389641" y="4227810"/>
            <a:ext cx="1482916" cy="320675"/>
          </a:xfrm>
        </p:spPr>
        <p:txBody>
          <a:bodyPr/>
          <a:lstStyle>
            <a:lvl1pPr marL="0" indent="0" algn="ctr">
              <a:buNone/>
              <a:defRPr sz="1600"/>
            </a:lvl1pPr>
          </a:lstStyle>
          <a:p>
            <a:pPr lvl="0"/>
            <a:r>
              <a:rPr lang="en-US" dirty="0"/>
              <a:t>Caption</a:t>
            </a:r>
            <a:endParaRPr lang="en-ZA" dirty="0"/>
          </a:p>
        </p:txBody>
      </p:sp>
      <p:sp>
        <p:nvSpPr>
          <p:cNvPr id="39" name="Text Placeholder 6">
            <a:extLst>
              <a:ext uri="{FF2B5EF4-FFF2-40B4-BE49-F238E27FC236}">
                <a16:creationId xmlns="" xmlns:a16="http://schemas.microsoft.com/office/drawing/2014/main" id="{A65B1D66-0C8D-478A-92E1-090A20AB1B9B}"/>
              </a:ext>
            </a:extLst>
          </p:cNvPr>
          <p:cNvSpPr>
            <a:spLocks noGrp="1"/>
          </p:cNvSpPr>
          <p:nvPr>
            <p:ph type="body" sz="quarter" idx="20" hasCustomPrompt="1"/>
          </p:nvPr>
        </p:nvSpPr>
        <p:spPr>
          <a:xfrm>
            <a:off x="7521862" y="3760414"/>
            <a:ext cx="1482916" cy="320675"/>
          </a:xfrm>
        </p:spPr>
        <p:txBody>
          <a:bodyPr/>
          <a:lstStyle>
            <a:lvl1pPr marL="0" indent="0" algn="r">
              <a:buNone/>
              <a:defRPr sz="1600"/>
            </a:lvl1pPr>
          </a:lstStyle>
          <a:p>
            <a:pPr lvl="0"/>
            <a:r>
              <a:rPr lang="en-US" dirty="0"/>
              <a:t>Caption</a:t>
            </a:r>
            <a:endParaRPr lang="en-ZA" dirty="0"/>
          </a:p>
        </p:txBody>
      </p:sp>
      <p:sp>
        <p:nvSpPr>
          <p:cNvPr id="40" name="Text Placeholder 6">
            <a:extLst>
              <a:ext uri="{FF2B5EF4-FFF2-40B4-BE49-F238E27FC236}">
                <a16:creationId xmlns="" xmlns:a16="http://schemas.microsoft.com/office/drawing/2014/main" id="{36887A15-7708-487E-8970-C03AC543C97B}"/>
              </a:ext>
            </a:extLst>
          </p:cNvPr>
          <p:cNvSpPr>
            <a:spLocks noGrp="1"/>
          </p:cNvSpPr>
          <p:nvPr>
            <p:ph type="body" sz="quarter" idx="21" hasCustomPrompt="1"/>
          </p:nvPr>
        </p:nvSpPr>
        <p:spPr>
          <a:xfrm>
            <a:off x="9304941" y="5672658"/>
            <a:ext cx="1482916" cy="320675"/>
          </a:xfrm>
        </p:spPr>
        <p:txBody>
          <a:bodyPr/>
          <a:lstStyle>
            <a:lvl1pPr marL="0" indent="0" algn="ctr">
              <a:buNone/>
              <a:defRPr sz="1600"/>
            </a:lvl1pPr>
          </a:lstStyle>
          <a:p>
            <a:pPr lvl="0"/>
            <a:r>
              <a:rPr lang="en-US" dirty="0"/>
              <a:t>Caption</a:t>
            </a:r>
            <a:endParaRPr lang="en-ZA" dirty="0"/>
          </a:p>
        </p:txBody>
      </p:sp>
      <p:sp>
        <p:nvSpPr>
          <p:cNvPr id="41" name="Text Placeholder 6">
            <a:extLst>
              <a:ext uri="{FF2B5EF4-FFF2-40B4-BE49-F238E27FC236}">
                <a16:creationId xmlns="" xmlns:a16="http://schemas.microsoft.com/office/drawing/2014/main" id="{7FFE2697-2CBC-40EB-901A-E5DDFECDE410}"/>
              </a:ext>
            </a:extLst>
          </p:cNvPr>
          <p:cNvSpPr>
            <a:spLocks noGrp="1"/>
          </p:cNvSpPr>
          <p:nvPr>
            <p:ph type="body" sz="quarter" idx="22" hasCustomPrompt="1"/>
          </p:nvPr>
        </p:nvSpPr>
        <p:spPr>
          <a:xfrm>
            <a:off x="6911784" y="6438660"/>
            <a:ext cx="1482916" cy="320675"/>
          </a:xfrm>
        </p:spPr>
        <p:txBody>
          <a:bodyPr/>
          <a:lstStyle>
            <a:lvl1pPr marL="0" indent="0" algn="ctr">
              <a:buNone/>
              <a:defRPr sz="1600"/>
            </a:lvl1pPr>
          </a:lstStyle>
          <a:p>
            <a:pPr lvl="0"/>
            <a:r>
              <a:rPr lang="en-US" dirty="0"/>
              <a:t>Caption</a:t>
            </a:r>
            <a:endParaRPr lang="en-ZA" dirty="0"/>
          </a:p>
        </p:txBody>
      </p:sp>
    </p:spTree>
    <p:extLst>
      <p:ext uri="{BB962C8B-B14F-4D97-AF65-F5344CB8AC3E}">
        <p14:creationId xmlns:p14="http://schemas.microsoft.com/office/powerpoint/2010/main" val="292875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F90A2B57-AC62-4574-AC7D-7953A169D2FB}" type="datetimeFigureOut">
              <a:rPr lang="en-ZA" smtClean="0"/>
              <a:t>2018/11/23</a:t>
            </a:fld>
            <a:endParaRPr lang="en-ZA"/>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A204E297-2C47-40A4-842B-FD18E4874900}" type="slidenum">
              <a:rPr lang="en-ZA" smtClean="0"/>
              <a:t>‹#›</a:t>
            </a:fld>
            <a:endParaRPr lang="en-ZA"/>
          </a:p>
        </p:txBody>
      </p:sp>
    </p:spTree>
    <p:extLst>
      <p:ext uri="{BB962C8B-B14F-4D97-AF65-F5344CB8AC3E}">
        <p14:creationId xmlns:p14="http://schemas.microsoft.com/office/powerpoint/2010/main" val="467586356"/>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9" r:id="rId12"/>
    <p:sldLayoutId id="2147484144" r:id="rId13"/>
    <p:sldLayoutId id="2147484145" r:id="rId14"/>
    <p:sldLayoutId id="2147484147" r:id="rId15"/>
    <p:sldLayoutId id="2147484148" r:id="rId16"/>
    <p:sldLayoutId id="2147484146" r:id="rId17"/>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hyperlink" Target="https://www.nhlbi.nih.gov/files/docs/guidelines/ob_gdlns.pdf"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rot="21246518">
            <a:off x="5754419" y="5940309"/>
            <a:ext cx="6746925" cy="170237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 xmlns:a16="http://schemas.microsoft.com/office/drawing/2014/main" id="{632BE5BF-9922-45FB-8F3F-4446D40A051B}"/>
              </a:ext>
            </a:extLst>
          </p:cNvPr>
          <p:cNvSpPr txBox="1">
            <a:spLocks/>
          </p:cNvSpPr>
          <p:nvPr/>
        </p:nvSpPr>
        <p:spPr>
          <a:xfrm>
            <a:off x="985872" y="2620537"/>
            <a:ext cx="7077456" cy="277667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lang="en-GB" sz="5400" b="0" kern="1200">
                <a:solidFill>
                  <a:schemeClr val="bg1"/>
                </a:solidFill>
                <a:latin typeface="+mj-lt"/>
                <a:ea typeface="+mj-ea"/>
                <a:cs typeface="+mj-cs"/>
              </a:defRPr>
            </a:lvl1pPr>
          </a:lstStyle>
          <a:p>
            <a:r>
              <a:rPr lang="en-US" sz="4800" dirty="0" smtClean="0"/>
              <a:t> </a:t>
            </a:r>
            <a:r>
              <a:rPr lang="en-US" sz="4800" dirty="0" smtClean="0">
                <a:latin typeface="29LT Bukra Bold" panose="000B0903020204020204" pitchFamily="34" charset="-78"/>
                <a:cs typeface="29LT Bukra Bold" panose="000B0903020204020204" pitchFamily="34" charset="-78"/>
              </a:rPr>
              <a:t>Approach to </a:t>
            </a:r>
            <a:r>
              <a:rPr lang="en-US" sz="9600" b="1" dirty="0" smtClean="0">
                <a:solidFill>
                  <a:schemeClr val="accent3"/>
                </a:solidFill>
                <a:latin typeface="29LT Bukra Bold" panose="000B0903020204020204" pitchFamily="34" charset="-78"/>
                <a:cs typeface="29LT Bukra Bold" panose="000B0903020204020204" pitchFamily="34" charset="-78"/>
              </a:rPr>
              <a:t>Obese </a:t>
            </a:r>
            <a:r>
              <a:rPr lang="en-US" sz="6600" b="1" dirty="0" smtClean="0">
                <a:solidFill>
                  <a:schemeClr val="accent3"/>
                </a:solidFill>
                <a:latin typeface="29LT Bukra Bold" panose="000B0903020204020204" pitchFamily="34" charset="-78"/>
                <a:cs typeface="29LT Bukra Bold" panose="000B0903020204020204" pitchFamily="34" charset="-78"/>
              </a:rPr>
              <a:t>Patient </a:t>
            </a:r>
            <a:endParaRPr lang="en-US" sz="4800" b="1" dirty="0">
              <a:solidFill>
                <a:schemeClr val="accent3"/>
              </a:solidFill>
              <a:latin typeface="29LT Bukra Bold" panose="000B0903020204020204" pitchFamily="34" charset="-78"/>
              <a:cs typeface="29LT Bukra Bold" panose="000B0903020204020204" pitchFamily="34" charset="-78"/>
            </a:endParaRPr>
          </a:p>
        </p:txBody>
      </p:sp>
      <p:sp>
        <p:nvSpPr>
          <p:cNvPr id="9" name="Subtitle 2">
            <a:extLst>
              <a:ext uri="{FF2B5EF4-FFF2-40B4-BE49-F238E27FC236}">
                <a16:creationId xmlns="" xmlns:a16="http://schemas.microsoft.com/office/drawing/2014/main" id="{0D537F64-4C96-4AA8-BB21-E8053A3186DD}"/>
              </a:ext>
            </a:extLst>
          </p:cNvPr>
          <p:cNvSpPr txBox="1">
            <a:spLocks/>
          </p:cNvSpPr>
          <p:nvPr/>
        </p:nvSpPr>
        <p:spPr>
          <a:xfrm>
            <a:off x="6402726" y="6133382"/>
            <a:ext cx="5724087" cy="868680"/>
          </a:xfrm>
          <a:prstGeom prst="rect">
            <a:avLst/>
          </a:prstGeom>
        </p:spPr>
        <p:txBody>
          <a:bodyPr vert="horz" lIns="91440" tIns="45720" rIns="91440" bIns="4572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GB" sz="1800" b="1" kern="1200" spc="300" dirty="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spc="0" dirty="0" smtClean="0">
                <a:solidFill>
                  <a:schemeClr val="tx1">
                    <a:lumMod val="75000"/>
                    <a:lumOff val="25000"/>
                  </a:schemeClr>
                </a:solidFill>
                <a:latin typeface="Myriad عربي" panose="01010101010101010101" pitchFamily="50" charset="-78"/>
                <a:cs typeface="Myriad عربي" panose="01010101010101010101" pitchFamily="50" charset="-78"/>
              </a:rPr>
              <a:t>Supervised by: </a:t>
            </a:r>
            <a:r>
              <a:rPr lang="en-US" sz="2400" spc="0" dirty="0" err="1" smtClean="0">
                <a:solidFill>
                  <a:schemeClr val="tx1">
                    <a:lumMod val="75000"/>
                    <a:lumOff val="25000"/>
                  </a:schemeClr>
                </a:solidFill>
                <a:latin typeface="Myriad عربي" panose="01010101010101010101" pitchFamily="50" charset="-78"/>
                <a:cs typeface="Myriad عربي" panose="01010101010101010101" pitchFamily="50" charset="-78"/>
              </a:rPr>
              <a:t>Dr</a:t>
            </a:r>
            <a:r>
              <a:rPr lang="en-US" sz="2400" spc="0" dirty="0" smtClean="0">
                <a:solidFill>
                  <a:schemeClr val="tx1">
                    <a:lumMod val="75000"/>
                    <a:lumOff val="25000"/>
                  </a:schemeClr>
                </a:solidFill>
                <a:latin typeface="Myriad عربي" panose="01010101010101010101" pitchFamily="50" charset="-78"/>
                <a:cs typeface="Myriad عربي" panose="01010101010101010101" pitchFamily="50" charset="-78"/>
              </a:rPr>
              <a:t> </a:t>
            </a:r>
            <a:r>
              <a:rPr lang="en-US" sz="2400" spc="0" dirty="0" err="1" smtClean="0">
                <a:solidFill>
                  <a:schemeClr val="tx1">
                    <a:lumMod val="75000"/>
                    <a:lumOff val="25000"/>
                  </a:schemeClr>
                </a:solidFill>
                <a:latin typeface="Myriad عربي" panose="01010101010101010101" pitchFamily="50" charset="-78"/>
                <a:cs typeface="Myriad عربي" panose="01010101010101010101" pitchFamily="50" charset="-78"/>
              </a:rPr>
              <a:t>Saad</a:t>
            </a:r>
            <a:r>
              <a:rPr lang="en-US" sz="2400" spc="0" dirty="0" smtClean="0">
                <a:solidFill>
                  <a:schemeClr val="tx1">
                    <a:lumMod val="75000"/>
                    <a:lumOff val="25000"/>
                  </a:schemeClr>
                </a:solidFill>
                <a:latin typeface="Myriad عربي" panose="01010101010101010101" pitchFamily="50" charset="-78"/>
                <a:cs typeface="Myriad عربي" panose="01010101010101010101" pitchFamily="50" charset="-78"/>
              </a:rPr>
              <a:t> </a:t>
            </a:r>
            <a:r>
              <a:rPr lang="en-US" sz="2400" spc="0" dirty="0" err="1" smtClean="0">
                <a:solidFill>
                  <a:schemeClr val="tx1">
                    <a:lumMod val="75000"/>
                    <a:lumOff val="25000"/>
                  </a:schemeClr>
                </a:solidFill>
                <a:latin typeface="Myriad عربي" panose="01010101010101010101" pitchFamily="50" charset="-78"/>
                <a:cs typeface="Myriad عربي" panose="01010101010101010101" pitchFamily="50" charset="-78"/>
              </a:rPr>
              <a:t>Alsaad</a:t>
            </a:r>
            <a:r>
              <a:rPr lang="en-US" sz="2400" spc="0" dirty="0" smtClean="0">
                <a:solidFill>
                  <a:schemeClr val="tx1">
                    <a:lumMod val="75000"/>
                    <a:lumOff val="25000"/>
                  </a:schemeClr>
                </a:solidFill>
                <a:latin typeface="Myriad عربي" panose="01010101010101010101" pitchFamily="50" charset="-78"/>
                <a:cs typeface="Myriad عربي" panose="01010101010101010101" pitchFamily="50" charset="-78"/>
              </a:rPr>
              <a:t> </a:t>
            </a:r>
          </a:p>
          <a:p>
            <a:pPr>
              <a:spcBef>
                <a:spcPts val="0"/>
              </a:spcBef>
            </a:pPr>
            <a:r>
              <a:rPr lang="en-US" sz="2000" b="0" spc="0" dirty="0" err="1" smtClean="0">
                <a:solidFill>
                  <a:schemeClr val="tx1">
                    <a:lumMod val="65000"/>
                    <a:lumOff val="35000"/>
                  </a:schemeClr>
                </a:solidFill>
                <a:latin typeface="Myriad عربي" panose="01010101010101010101" pitchFamily="50" charset="-78"/>
                <a:cs typeface="Myriad عربي" panose="01010101010101010101" pitchFamily="50" charset="-78"/>
              </a:rPr>
              <a:t>Moath</a:t>
            </a:r>
            <a:r>
              <a:rPr lang="en-US" sz="2000" b="0" spc="0" dirty="0" smtClean="0">
                <a:solidFill>
                  <a:schemeClr val="tx1">
                    <a:lumMod val="65000"/>
                    <a:lumOff val="35000"/>
                  </a:schemeClr>
                </a:solidFill>
                <a:latin typeface="Myriad عربي" panose="01010101010101010101" pitchFamily="50" charset="-78"/>
                <a:cs typeface="Myriad عربي" panose="01010101010101010101" pitchFamily="50" charset="-78"/>
              </a:rPr>
              <a:t> </a:t>
            </a:r>
            <a:r>
              <a:rPr lang="en-US" sz="2000" b="0" spc="0" dirty="0" err="1" smtClean="0">
                <a:solidFill>
                  <a:schemeClr val="tx1">
                    <a:lumMod val="65000"/>
                    <a:lumOff val="35000"/>
                  </a:schemeClr>
                </a:solidFill>
                <a:latin typeface="Myriad عربي" panose="01010101010101010101" pitchFamily="50" charset="-78"/>
                <a:cs typeface="Myriad عربي" panose="01010101010101010101" pitchFamily="50" charset="-78"/>
              </a:rPr>
              <a:t>Baeshan</a:t>
            </a:r>
            <a:r>
              <a:rPr lang="en-US" sz="2000" b="0" spc="0" dirty="0" smtClean="0">
                <a:solidFill>
                  <a:schemeClr val="tx1">
                    <a:lumMod val="65000"/>
                    <a:lumOff val="35000"/>
                  </a:schemeClr>
                </a:solidFill>
                <a:latin typeface="Myriad عربي" panose="01010101010101010101" pitchFamily="50" charset="-78"/>
                <a:cs typeface="Myriad عربي" panose="01010101010101010101" pitchFamily="50" charset="-78"/>
              </a:rPr>
              <a:t>, Mohammad </a:t>
            </a:r>
            <a:r>
              <a:rPr lang="en-US" sz="2000" b="0" spc="0" dirty="0" err="1" smtClean="0">
                <a:solidFill>
                  <a:schemeClr val="tx1">
                    <a:lumMod val="65000"/>
                    <a:lumOff val="35000"/>
                  </a:schemeClr>
                </a:solidFill>
                <a:latin typeface="Myriad عربي" panose="01010101010101010101" pitchFamily="50" charset="-78"/>
                <a:cs typeface="Myriad عربي" panose="01010101010101010101" pitchFamily="50" charset="-78"/>
              </a:rPr>
              <a:t>Alzahim</a:t>
            </a:r>
            <a:r>
              <a:rPr lang="en-US" sz="2000" b="0" spc="0" dirty="0" smtClean="0">
                <a:solidFill>
                  <a:schemeClr val="tx1">
                    <a:lumMod val="65000"/>
                    <a:lumOff val="35000"/>
                  </a:schemeClr>
                </a:solidFill>
                <a:latin typeface="Myriad عربي" panose="01010101010101010101" pitchFamily="50" charset="-78"/>
                <a:cs typeface="Myriad عربي" panose="01010101010101010101" pitchFamily="50" charset="-78"/>
              </a:rPr>
              <a:t> and Khalid </a:t>
            </a:r>
            <a:r>
              <a:rPr lang="en-US" sz="2000" b="0" spc="0" dirty="0" err="1" smtClean="0">
                <a:solidFill>
                  <a:schemeClr val="tx1">
                    <a:lumMod val="65000"/>
                    <a:lumOff val="35000"/>
                  </a:schemeClr>
                </a:solidFill>
                <a:latin typeface="Myriad عربي" panose="01010101010101010101" pitchFamily="50" charset="-78"/>
                <a:cs typeface="Myriad عربي" panose="01010101010101010101" pitchFamily="50" charset="-78"/>
              </a:rPr>
              <a:t>Alduraibi</a:t>
            </a:r>
            <a:endParaRPr lang="en-US" sz="2000" b="0" spc="0" dirty="0">
              <a:solidFill>
                <a:schemeClr val="tx1">
                  <a:lumMod val="65000"/>
                  <a:lumOff val="35000"/>
                </a:schemeClr>
              </a:solidFill>
              <a:latin typeface="Myriad عربي" panose="01010101010101010101" pitchFamily="50" charset="-78"/>
              <a:cs typeface="Myriad عربي" panose="01010101010101010101" pitchFamily="50" charset="-78"/>
            </a:endParaRPr>
          </a:p>
        </p:txBody>
      </p:sp>
    </p:spTree>
    <p:extLst>
      <p:ext uri="{BB962C8B-B14F-4D97-AF65-F5344CB8AC3E}">
        <p14:creationId xmlns:p14="http://schemas.microsoft.com/office/powerpoint/2010/main" val="2008703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B20523-8EC7-4848-89B7-052D5B00D604}"/>
              </a:ext>
            </a:extLst>
          </p:cNvPr>
          <p:cNvSpPr>
            <a:spLocks noGrp="1"/>
          </p:cNvSpPr>
          <p:nvPr>
            <p:ph type="title"/>
          </p:nvPr>
        </p:nvSpPr>
        <p:spPr/>
        <p:txBody>
          <a:bodyPr/>
          <a:lstStyle/>
          <a:p>
            <a:r>
              <a:rPr lang="en-ZA" sz="3600" b="1" dirty="0">
                <a:solidFill>
                  <a:schemeClr val="bg1"/>
                </a:solidFill>
                <a:latin typeface="29LT Bukra Bold" panose="000B0903020204020204" pitchFamily="34" charset="-78"/>
                <a:cs typeface="29LT Bukra Bold" panose="000B0903020204020204" pitchFamily="34" charset="-78"/>
              </a:rPr>
              <a:t>Obesity</a:t>
            </a:r>
            <a:r>
              <a:rPr lang="en-ZA" sz="4400" dirty="0">
                <a:solidFill>
                  <a:schemeClr val="bg1"/>
                </a:solidFill>
                <a:latin typeface="29LT Bukra Regular" panose="000B0903020204020204" pitchFamily="34" charset="-78"/>
                <a:cs typeface="29LT Bukra Regular" panose="000B0903020204020204" pitchFamily="34" charset="-78"/>
              </a:rPr>
              <a:t> </a:t>
            </a:r>
            <a:r>
              <a:rPr lang="en-ZA" sz="3600" dirty="0">
                <a:solidFill>
                  <a:schemeClr val="bg1"/>
                </a:solidFill>
                <a:latin typeface="29LT Bukra Regular" panose="000B0903020204020204" pitchFamily="34" charset="-78"/>
                <a:cs typeface="29LT Bukra Regular" panose="000B0903020204020204" pitchFamily="34" charset="-78"/>
              </a:rPr>
              <a:t/>
            </a:r>
            <a:br>
              <a:rPr lang="en-ZA" sz="3600" dirty="0">
                <a:solidFill>
                  <a:schemeClr val="bg1"/>
                </a:solidFill>
                <a:latin typeface="29LT Bukra Regular" panose="000B0903020204020204" pitchFamily="34" charset="-78"/>
                <a:cs typeface="29LT Bukra Regular"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Definition  </a:t>
            </a:r>
            <a:endParaRPr lang="en-ZA" sz="3600" b="1"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2836505"/>
            <a:ext cx="9195593" cy="3189645"/>
          </a:xfrm>
        </p:spPr>
        <p:txBody>
          <a:bodyPr/>
          <a:lstStyle/>
          <a:p>
            <a:pPr marL="0" indent="0">
              <a:buNone/>
            </a:pPr>
            <a:r>
              <a:rPr lang="en-US" sz="2400" b="1" dirty="0">
                <a:latin typeface="29LT Bukra Regular" panose="020B0604020202020204" charset="-78"/>
                <a:cs typeface="29LT Bukra Regular" panose="020B0604020202020204" charset="-78"/>
              </a:rPr>
              <a:t>O</a:t>
            </a:r>
            <a:r>
              <a:rPr lang="en-US" sz="2400" b="1" dirty="0" smtClean="0">
                <a:latin typeface="29LT Bukra Regular" panose="020B0604020202020204" charset="-78"/>
                <a:cs typeface="29LT Bukra Regular" panose="020B0604020202020204" charset="-78"/>
              </a:rPr>
              <a:t>besity is </a:t>
            </a:r>
            <a:r>
              <a:rPr lang="en-US" sz="2400" b="1" dirty="0">
                <a:latin typeface="29LT Bukra Regular" panose="020B0604020202020204" charset="-78"/>
                <a:cs typeface="29LT Bukra Regular" panose="020B0604020202020204" charset="-78"/>
              </a:rPr>
              <a:t>defined as abnormal or excessive fat accumulation that may impair health</a:t>
            </a:r>
            <a:r>
              <a:rPr lang="en-US" sz="2400" b="1" dirty="0" smtClean="0">
                <a:latin typeface="29LT Bukra Regular" panose="020B0604020202020204" charset="-78"/>
                <a:cs typeface="29LT Bukra Regular" panose="020B0604020202020204" charset="-78"/>
              </a:rPr>
              <a:t>. </a:t>
            </a:r>
          </a:p>
          <a:p>
            <a:pPr marL="0" indent="0">
              <a:buNone/>
            </a:pPr>
            <a:r>
              <a:rPr lang="en-US" sz="2400" b="1" dirty="0" smtClean="0">
                <a:latin typeface="29LT Bukra Regular" panose="020B0604020202020204" charset="-78"/>
                <a:cs typeface="29LT Bukra Regular" panose="020B0604020202020204" charset="-78"/>
              </a:rPr>
              <a:t>It’s also defined </a:t>
            </a:r>
            <a:r>
              <a:rPr lang="en-US" sz="2400" b="1" dirty="0">
                <a:latin typeface="29LT Bukra Regular" panose="020B0604020202020204" charset="-78"/>
                <a:cs typeface="29LT Bukra Regular" panose="020B0604020202020204" charset="-78"/>
              </a:rPr>
              <a:t>by </a:t>
            </a:r>
            <a:r>
              <a:rPr lang="en-US" sz="2400" b="1" dirty="0" smtClean="0">
                <a:latin typeface="29LT Bukra Regular" panose="020B0604020202020204" charset="-78"/>
                <a:cs typeface="29LT Bukra Regular" panose="020B0604020202020204" charset="-78"/>
              </a:rPr>
              <a:t>a BMI </a:t>
            </a:r>
            <a:r>
              <a:rPr lang="en-US" sz="2400" b="1" dirty="0">
                <a:latin typeface="29LT Bukra Regular" panose="020B0604020202020204" charset="-78"/>
                <a:cs typeface="29LT Bukra Regular" panose="020B0604020202020204" charset="-78"/>
              </a:rPr>
              <a:t>of greater than or equal to </a:t>
            </a:r>
            <a:r>
              <a:rPr lang="en-US" sz="2400" b="1" dirty="0" smtClean="0">
                <a:latin typeface="29LT Bukra Regular" panose="020B0604020202020204" charset="-78"/>
                <a:cs typeface="29LT Bukra Regular" panose="020B0604020202020204" charset="-78"/>
              </a:rPr>
              <a:t>30.</a:t>
            </a:r>
            <a:endParaRPr lang="en-GB" sz="2400" b="1"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23433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DB6BB3-5550-4815-BD28-CE07150418D7}"/>
              </a:ext>
            </a:extLst>
          </p:cNvPr>
          <p:cNvSpPr>
            <a:spLocks noGrp="1"/>
          </p:cNvSpPr>
          <p:nvPr>
            <p:ph type="title"/>
          </p:nvPr>
        </p:nvSpPr>
        <p:spPr/>
        <p:txBody>
          <a:bodyPr/>
          <a:lstStyle/>
          <a:p>
            <a:pPr>
              <a:lnSpc>
                <a:spcPct val="100000"/>
              </a:lnSpc>
            </a:pPr>
            <a:r>
              <a:rPr lang="en-ZA" sz="3600" b="1" dirty="0" smtClean="0">
                <a:solidFill>
                  <a:schemeClr val="bg1"/>
                </a:solidFill>
                <a:latin typeface="29LT Bukra Bold" panose="000B0903020204020204" pitchFamily="34" charset="-78"/>
                <a:cs typeface="29LT Bukra Bold" panose="000B0903020204020204" pitchFamily="34" charset="-78"/>
              </a:rPr>
              <a:t>Obesity</a:t>
            </a:r>
            <a:r>
              <a:rPr lang="en-ZA" sz="3600" dirty="0" smtClean="0">
                <a:solidFill>
                  <a:schemeClr val="bg1"/>
                </a:solidFill>
                <a:latin typeface="29LT Bukra Regular" panose="000B0903020204020204" pitchFamily="34" charset="-78"/>
                <a:cs typeface="29LT Bukra Regular" panose="000B0903020204020204" pitchFamily="34" charset="-78"/>
              </a:rPr>
              <a:t> </a:t>
            </a:r>
            <a:r>
              <a:rPr lang="en-ZA" sz="2800" dirty="0" smtClean="0">
                <a:solidFill>
                  <a:schemeClr val="bg1"/>
                </a:solidFill>
                <a:latin typeface="29LT Bukra Regular" panose="000B0903020204020204" pitchFamily="34" charset="-78"/>
                <a:cs typeface="29LT Bukra Regular" panose="000B0903020204020204" pitchFamily="34" charset="-78"/>
              </a:rPr>
              <a:t/>
            </a:r>
            <a:br>
              <a:rPr lang="en-ZA" sz="2800" dirty="0" smtClean="0">
                <a:solidFill>
                  <a:schemeClr val="bg1"/>
                </a:solidFill>
                <a:latin typeface="29LT Bukra Regular" panose="000B0903020204020204" pitchFamily="34" charset="-78"/>
                <a:cs typeface="29LT Bukra Regular"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Classification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398087" y="1506180"/>
            <a:ext cx="5708831" cy="4459749"/>
          </a:xfrm>
          <a:prstGeom prst="rect">
            <a:avLst/>
          </a:prstGeom>
        </p:spPr>
      </p:pic>
      <p:sp>
        <p:nvSpPr>
          <p:cNvPr id="7" name="TextBox 6"/>
          <p:cNvSpPr txBox="1"/>
          <p:nvPr/>
        </p:nvSpPr>
        <p:spPr>
          <a:xfrm>
            <a:off x="7156580" y="543121"/>
            <a:ext cx="1896930" cy="369332"/>
          </a:xfrm>
          <a:prstGeom prst="rect">
            <a:avLst/>
          </a:prstGeom>
          <a:noFill/>
        </p:spPr>
        <p:txBody>
          <a:bodyPr wrap="none" rtlCol="0">
            <a:spAutoFit/>
          </a:bodyPr>
          <a:lstStyle/>
          <a:p>
            <a:r>
              <a:rPr lang="en-US" dirty="0" smtClean="0">
                <a:solidFill>
                  <a:schemeClr val="tx1">
                    <a:lumMod val="85000"/>
                    <a:lumOff val="15000"/>
                  </a:schemeClr>
                </a:solidFill>
                <a:latin typeface="29LT Bukra Bold" panose="020B0604020202020204" charset="-78"/>
                <a:cs typeface="29LT Bukra Bold" panose="020B0604020202020204" charset="-78"/>
              </a:rPr>
              <a:t>Based on BMI</a:t>
            </a:r>
            <a:endParaRPr lang="en-US" dirty="0">
              <a:solidFill>
                <a:schemeClr val="tx1">
                  <a:lumMod val="85000"/>
                  <a:lumOff val="15000"/>
                </a:schemeClr>
              </a:solidFill>
              <a:latin typeface="29LT Bukra Bold" panose="020B0604020202020204" charset="-78"/>
              <a:cs typeface="29LT Bukra Bold" panose="020B0604020202020204" charset="-78"/>
            </a:endParaRPr>
          </a:p>
        </p:txBody>
      </p:sp>
      <p:sp>
        <p:nvSpPr>
          <p:cNvPr id="3" name="TextBox 2"/>
          <p:cNvSpPr txBox="1"/>
          <p:nvPr/>
        </p:nvSpPr>
        <p:spPr>
          <a:xfrm>
            <a:off x="9053510" y="543121"/>
            <a:ext cx="300082" cy="335989"/>
          </a:xfrm>
          <a:prstGeom prst="rect">
            <a:avLst/>
          </a:prstGeom>
          <a:noFill/>
        </p:spPr>
        <p:txBody>
          <a:bodyPr wrap="none" rtlCol="0">
            <a:spAutoFit/>
          </a:bodyPr>
          <a:lstStyle/>
          <a:p>
            <a:pPr>
              <a:lnSpc>
                <a:spcPts val="1900"/>
              </a:lnSpc>
            </a:pPr>
            <a:r>
              <a:rPr lang="en-US" dirty="0" smtClean="0"/>
              <a: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35827574"/>
              </p:ext>
            </p:extLst>
          </p:nvPr>
        </p:nvGraphicFramePr>
        <p:xfrm>
          <a:off x="9465186" y="340275"/>
          <a:ext cx="1485254" cy="741680"/>
        </p:xfrm>
        <a:graphic>
          <a:graphicData uri="http://schemas.openxmlformats.org/drawingml/2006/table">
            <a:tbl>
              <a:tblPr firstRow="1" bandRow="1">
                <a:tableStyleId>{69012ECD-51FC-41F1-AA8D-1B2483CD663E}</a:tableStyleId>
              </a:tblPr>
              <a:tblGrid>
                <a:gridCol w="1485254">
                  <a:extLst>
                    <a:ext uri="{9D8B030D-6E8A-4147-A177-3AD203B41FA5}">
                      <a16:colId xmlns="" xmlns:a16="http://schemas.microsoft.com/office/drawing/2014/main" val="3152185995"/>
                    </a:ext>
                  </a:extLst>
                </a:gridCol>
              </a:tblGrid>
              <a:tr h="370840">
                <a:tc>
                  <a:txBody>
                    <a:bodyPr/>
                    <a:lstStyle/>
                    <a:p>
                      <a:pPr algn="ctr"/>
                      <a:r>
                        <a:rPr lang="en-US" b="1" dirty="0" smtClean="0">
                          <a:solidFill>
                            <a:schemeClr val="tx1"/>
                          </a:solidFill>
                        </a:rPr>
                        <a:t>Weight (Kg)</a:t>
                      </a:r>
                      <a:endParaRPr lang="en-US" b="1" dirty="0">
                        <a:solidFill>
                          <a:schemeClr val="tx1"/>
                        </a:solidFill>
                      </a:endParaRPr>
                    </a:p>
                  </a:txBody>
                  <a:tcPr>
                    <a:lnL w="9525" cap="flat" cmpd="sng" algn="ctr">
                      <a:noFill/>
                      <a:prstDash val="soli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12301142"/>
                  </a:ext>
                </a:extLst>
              </a:tr>
              <a:tr h="370840">
                <a:tc>
                  <a:txBody>
                    <a:bodyPr/>
                    <a:lstStyle/>
                    <a:p>
                      <a:pPr algn="ctr"/>
                      <a:r>
                        <a:rPr lang="en-US" b="1" dirty="0" smtClean="0"/>
                        <a:t>Height</a:t>
                      </a:r>
                      <a:r>
                        <a:rPr lang="en-US" b="1" baseline="30000" dirty="0" smtClean="0"/>
                        <a:t>2</a:t>
                      </a:r>
                      <a:r>
                        <a:rPr lang="en-US" b="1" dirty="0" smtClean="0"/>
                        <a:t> </a:t>
                      </a:r>
                      <a:r>
                        <a:rPr lang="en-US" b="1" dirty="0" smtClean="0"/>
                        <a:t>(m</a:t>
                      </a:r>
                      <a:r>
                        <a:rPr lang="en-US" b="1" baseline="30000" dirty="0" smtClean="0"/>
                        <a:t>2</a:t>
                      </a:r>
                      <a:r>
                        <a:rPr lang="en-US" b="1" baseline="0" dirty="0" smtClean="0"/>
                        <a:t>)</a:t>
                      </a:r>
                      <a:r>
                        <a:rPr lang="en-US" b="1" dirty="0" smtClean="0"/>
                        <a:t> </a:t>
                      </a:r>
                      <a:endParaRPr lang="en-US" b="1" dirty="0"/>
                    </a:p>
                  </a:txBody>
                  <a:tcPr>
                    <a:lnL w="9525" cap="flat" cmpd="sng" algn="ctr">
                      <a:noFill/>
                      <a:prstDash val="solid"/>
                    </a:lnL>
                    <a:lnR w="9525" cap="flat" cmpd="sng" algn="ctr">
                      <a:noFill/>
                      <a:prstDash val="solid"/>
                    </a:lnR>
                    <a:lnT w="12700" cap="flat" cmpd="sng" algn="ctr">
                      <a:solidFill>
                        <a:schemeClr val="tx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extLst>
                  <a:ext uri="{0D108BD9-81ED-4DB2-BD59-A6C34878D82A}">
                    <a16:rowId xmlns="" xmlns:a16="http://schemas.microsoft.com/office/drawing/2014/main" val="576309469"/>
                  </a:ext>
                </a:extLst>
              </a:tr>
            </a:tbl>
          </a:graphicData>
        </a:graphic>
      </p:graphicFrame>
    </p:spTree>
    <p:extLst>
      <p:ext uri="{BB962C8B-B14F-4D97-AF65-F5344CB8AC3E}">
        <p14:creationId xmlns:p14="http://schemas.microsoft.com/office/powerpoint/2010/main" val="2780355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DB6BB3-5550-4815-BD28-CE07150418D7}"/>
              </a:ext>
            </a:extLst>
          </p:cNvPr>
          <p:cNvSpPr>
            <a:spLocks noGrp="1"/>
          </p:cNvSpPr>
          <p:nvPr>
            <p:ph type="title"/>
          </p:nvPr>
        </p:nvSpPr>
        <p:spPr/>
        <p:txBody>
          <a:bodyPr/>
          <a:lstStyle/>
          <a:p>
            <a:pPr>
              <a:lnSpc>
                <a:spcPct val="100000"/>
              </a:lnSpc>
            </a:pPr>
            <a:r>
              <a:rPr lang="en-ZA" sz="3600" b="1" dirty="0" smtClean="0">
                <a:solidFill>
                  <a:schemeClr val="bg1"/>
                </a:solidFill>
                <a:latin typeface="29LT Bukra Bold" panose="000B0903020204020204" pitchFamily="34" charset="-78"/>
                <a:cs typeface="29LT Bukra Bold" panose="000B0903020204020204" pitchFamily="34" charset="-78"/>
              </a:rPr>
              <a:t>Obesity</a:t>
            </a:r>
            <a:r>
              <a:rPr lang="en-ZA" sz="3600" dirty="0" smtClean="0">
                <a:solidFill>
                  <a:schemeClr val="bg1"/>
                </a:solidFill>
                <a:latin typeface="29LT Bukra Regular" panose="000B0903020204020204" pitchFamily="34" charset="-78"/>
                <a:cs typeface="29LT Bukra Regular" panose="000B0903020204020204" pitchFamily="34" charset="-78"/>
              </a:rPr>
              <a:t> </a:t>
            </a:r>
            <a:r>
              <a:rPr lang="en-ZA" sz="2800" dirty="0" smtClean="0">
                <a:solidFill>
                  <a:schemeClr val="bg1"/>
                </a:solidFill>
                <a:latin typeface="29LT Bukra Regular" panose="000B0903020204020204" pitchFamily="34" charset="-78"/>
                <a:cs typeface="29LT Bukra Regular" panose="000B0903020204020204" pitchFamily="34" charset="-78"/>
              </a:rPr>
              <a:t/>
            </a:r>
            <a:br>
              <a:rPr lang="en-ZA" sz="2800" dirty="0" smtClean="0">
                <a:solidFill>
                  <a:schemeClr val="bg1"/>
                </a:solidFill>
                <a:latin typeface="29LT Bukra Regular" panose="000B0903020204020204" pitchFamily="34" charset="-78"/>
                <a:cs typeface="29LT Bukra Regular"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Classification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
        <p:nvSpPr>
          <p:cNvPr id="7" name="TextBox 6"/>
          <p:cNvSpPr txBox="1"/>
          <p:nvPr/>
        </p:nvSpPr>
        <p:spPr>
          <a:xfrm>
            <a:off x="6354144" y="535735"/>
            <a:ext cx="3345724" cy="369332"/>
          </a:xfrm>
          <a:prstGeom prst="rect">
            <a:avLst/>
          </a:prstGeom>
          <a:noFill/>
        </p:spPr>
        <p:txBody>
          <a:bodyPr wrap="none" rtlCol="0">
            <a:spAutoFit/>
          </a:bodyPr>
          <a:lstStyle/>
          <a:p>
            <a:r>
              <a:rPr lang="en-US" dirty="0" smtClean="0">
                <a:solidFill>
                  <a:schemeClr val="tx1">
                    <a:lumMod val="85000"/>
                    <a:lumOff val="15000"/>
                  </a:schemeClr>
                </a:solidFill>
                <a:latin typeface="29LT Bukra Bold" panose="020B0604020202020204" charset="-78"/>
                <a:cs typeface="29LT Bukra Bold" panose="020B0604020202020204" charset="-78"/>
              </a:rPr>
              <a:t>Based on Waist Hip Ratio</a:t>
            </a:r>
            <a:endParaRPr lang="en-US" dirty="0">
              <a:solidFill>
                <a:schemeClr val="tx1">
                  <a:lumMod val="85000"/>
                  <a:lumOff val="15000"/>
                </a:schemeClr>
              </a:solidFill>
              <a:latin typeface="29LT Bukra Bold" panose="020B0604020202020204" charset="-78"/>
              <a:cs typeface="29LT Bukra Bold" panose="020B0604020202020204" charset="-78"/>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2771" r="938"/>
          <a:stretch/>
        </p:blipFill>
        <p:spPr>
          <a:xfrm>
            <a:off x="4702629" y="1448174"/>
            <a:ext cx="7025951" cy="3872236"/>
          </a:xfrm>
          <a:prstGeom prst="rect">
            <a:avLst/>
          </a:prstGeom>
        </p:spPr>
      </p:pic>
    </p:spTree>
    <p:extLst>
      <p:ext uri="{BB962C8B-B14F-4D97-AF65-F5344CB8AC3E}">
        <p14:creationId xmlns:p14="http://schemas.microsoft.com/office/powerpoint/2010/main" val="885854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DB6BB3-5550-4815-BD28-CE07150418D7}"/>
              </a:ext>
            </a:extLst>
          </p:cNvPr>
          <p:cNvSpPr>
            <a:spLocks noGrp="1"/>
          </p:cNvSpPr>
          <p:nvPr>
            <p:ph type="title"/>
          </p:nvPr>
        </p:nvSpPr>
        <p:spPr/>
        <p:txBody>
          <a:bodyPr/>
          <a:lstStyle/>
          <a:p>
            <a:pPr>
              <a:lnSpc>
                <a:spcPct val="100000"/>
              </a:lnSpc>
            </a:pPr>
            <a:r>
              <a:rPr lang="en-ZA" sz="3600" b="1" dirty="0" smtClean="0">
                <a:solidFill>
                  <a:schemeClr val="bg1"/>
                </a:solidFill>
                <a:latin typeface="29LT Bukra Bold" panose="000B0903020204020204" pitchFamily="34" charset="-78"/>
                <a:cs typeface="29LT Bukra Bold" panose="000B0903020204020204" pitchFamily="34" charset="-78"/>
              </a:rPr>
              <a:t>Obesity</a:t>
            </a:r>
            <a:r>
              <a:rPr lang="en-ZA" sz="3600" dirty="0" smtClean="0">
                <a:solidFill>
                  <a:schemeClr val="bg1"/>
                </a:solidFill>
                <a:latin typeface="29LT Bukra Regular" panose="000B0903020204020204" pitchFamily="34" charset="-78"/>
                <a:cs typeface="29LT Bukra Regular" panose="000B0903020204020204" pitchFamily="34" charset="-78"/>
              </a:rPr>
              <a:t> </a:t>
            </a:r>
            <a:r>
              <a:rPr lang="en-ZA" sz="2800" dirty="0" smtClean="0">
                <a:solidFill>
                  <a:schemeClr val="bg1"/>
                </a:solidFill>
                <a:latin typeface="29LT Bukra Regular" panose="000B0903020204020204" pitchFamily="34" charset="-78"/>
                <a:cs typeface="29LT Bukra Regular" panose="000B0903020204020204" pitchFamily="34" charset="-78"/>
              </a:rPr>
              <a:t/>
            </a:r>
            <a:br>
              <a:rPr lang="en-ZA" sz="2800" dirty="0" smtClean="0">
                <a:solidFill>
                  <a:schemeClr val="bg1"/>
                </a:solidFill>
                <a:latin typeface="29LT Bukra Regular" panose="000B0903020204020204" pitchFamily="34" charset="-78"/>
                <a:cs typeface="29LT Bukra Regular"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Classification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
        <p:nvSpPr>
          <p:cNvPr id="7" name="TextBox 6"/>
          <p:cNvSpPr txBox="1"/>
          <p:nvPr/>
        </p:nvSpPr>
        <p:spPr>
          <a:xfrm>
            <a:off x="6354144" y="535735"/>
            <a:ext cx="2753446" cy="369332"/>
          </a:xfrm>
          <a:prstGeom prst="rect">
            <a:avLst/>
          </a:prstGeom>
          <a:noFill/>
        </p:spPr>
        <p:txBody>
          <a:bodyPr wrap="none" rtlCol="0">
            <a:spAutoFit/>
          </a:bodyPr>
          <a:lstStyle/>
          <a:p>
            <a:r>
              <a:rPr lang="en-US" dirty="0" smtClean="0">
                <a:solidFill>
                  <a:schemeClr val="tx1">
                    <a:lumMod val="85000"/>
                    <a:lumOff val="15000"/>
                  </a:schemeClr>
                </a:solidFill>
                <a:latin typeface="29LT Bukra Bold" panose="020B0604020202020204" charset="-78"/>
                <a:cs typeface="29LT Bukra Bold" panose="020B0604020202020204" charset="-78"/>
              </a:rPr>
              <a:t>Waist Circumference</a:t>
            </a:r>
            <a:endParaRPr lang="en-US" dirty="0">
              <a:solidFill>
                <a:schemeClr val="tx1">
                  <a:lumMod val="85000"/>
                  <a:lumOff val="15000"/>
                </a:schemeClr>
              </a:solidFill>
              <a:latin typeface="29LT Bukra Bold" panose="020B0604020202020204" charset="-78"/>
              <a:cs typeface="29LT Bukra Bold" panose="020B0604020202020204" charset="-78"/>
            </a:endParaRPr>
          </a:p>
        </p:txBody>
      </p:sp>
      <p:pic>
        <p:nvPicPr>
          <p:cNvPr id="1026" name="Picture 2" descr="waist-ace-chart.png"/>
          <p:cNvPicPr>
            <a:picLocks noChangeAspect="1" noChangeArrowheads="1"/>
          </p:cNvPicPr>
          <p:nvPr/>
        </p:nvPicPr>
        <p:blipFill rotWithShape="1">
          <a:blip r:embed="rId2">
            <a:extLst>
              <a:ext uri="{28A0092B-C50C-407E-A947-70E740481C1C}">
                <a14:useLocalDpi xmlns:a14="http://schemas.microsoft.com/office/drawing/2010/main" val="0"/>
              </a:ext>
            </a:extLst>
          </a:blip>
          <a:srcRect t="30480"/>
          <a:stretch/>
        </p:blipFill>
        <p:spPr bwMode="auto">
          <a:xfrm>
            <a:off x="5131836" y="1690443"/>
            <a:ext cx="5515426" cy="418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52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biLevel thresh="25000"/>
            <a:extLst>
              <a:ext uri="{28A0092B-C50C-407E-A947-70E740481C1C}">
                <a14:useLocalDpi xmlns:a14="http://schemas.microsoft.com/office/drawing/2010/main" val="0"/>
              </a:ext>
            </a:extLst>
          </a:blip>
          <a:stretch>
            <a:fillRect/>
          </a:stretch>
        </p:blipFill>
        <p:spPr>
          <a:xfrm>
            <a:off x="1082350" y="3706153"/>
            <a:ext cx="1250304" cy="1250304"/>
          </a:xfrm>
        </p:spPr>
      </p:pic>
      <p:sp>
        <p:nvSpPr>
          <p:cNvPr id="5" name="Title 1">
            <a:extLst>
              <a:ext uri="{FF2B5EF4-FFF2-40B4-BE49-F238E27FC236}">
                <a16:creationId xmlns="" xmlns:a16="http://schemas.microsoft.com/office/drawing/2014/main" id="{75DB6BB3-5550-4815-BD28-CE07150418D7}"/>
              </a:ext>
            </a:extLst>
          </p:cNvPr>
          <p:cNvSpPr>
            <a:spLocks noGrp="1"/>
          </p:cNvSpPr>
          <p:nvPr>
            <p:ph type="title"/>
          </p:nvPr>
        </p:nvSpPr>
        <p:spPr>
          <a:xfrm>
            <a:off x="242595" y="1970136"/>
            <a:ext cx="2705878" cy="2456485"/>
          </a:xfrm>
        </p:spPr>
        <p:txBody>
          <a:bodyPr/>
          <a:lstStyle/>
          <a:p>
            <a:pPr>
              <a:lnSpc>
                <a:spcPct val="100000"/>
              </a:lnSpc>
            </a:pPr>
            <a:r>
              <a:rPr lang="en-ZA" sz="3600" b="1" dirty="0" smtClean="0">
                <a:solidFill>
                  <a:schemeClr val="bg1"/>
                </a:solidFill>
                <a:latin typeface="29LT Bukra Bold" panose="000B0903020204020204" pitchFamily="34" charset="-78"/>
                <a:cs typeface="29LT Bukra Bold" panose="000B0903020204020204" pitchFamily="34" charset="-78"/>
              </a:rPr>
              <a:t>Obesity</a:t>
            </a:r>
            <a:r>
              <a:rPr lang="en-ZA" sz="3600" dirty="0" smtClean="0">
                <a:solidFill>
                  <a:schemeClr val="bg1"/>
                </a:solidFill>
                <a:latin typeface="29LT Bukra Regular" panose="000B0903020204020204" pitchFamily="34" charset="-78"/>
                <a:cs typeface="29LT Bukra Regular" panose="000B0903020204020204" pitchFamily="34" charset="-78"/>
              </a:rPr>
              <a:t> </a:t>
            </a:r>
            <a:r>
              <a:rPr lang="en-ZA" sz="2800" dirty="0" smtClean="0">
                <a:solidFill>
                  <a:schemeClr val="bg1"/>
                </a:solidFill>
                <a:latin typeface="29LT Bukra Regular" panose="000B0903020204020204" pitchFamily="34" charset="-78"/>
                <a:cs typeface="29LT Bukra Regular" panose="000B0903020204020204" pitchFamily="34" charset="-78"/>
              </a:rPr>
              <a:t/>
            </a:r>
            <a:br>
              <a:rPr lang="en-ZA" sz="2800" dirty="0" smtClean="0">
                <a:solidFill>
                  <a:schemeClr val="bg1"/>
                </a:solidFill>
                <a:latin typeface="29LT Bukra Regular" panose="000B0903020204020204" pitchFamily="34" charset="-78"/>
                <a:cs typeface="29LT Bukra Regular"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Prevalence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
        <p:nvSpPr>
          <p:cNvPr id="7" name="TextBox 6"/>
          <p:cNvSpPr txBox="1"/>
          <p:nvPr/>
        </p:nvSpPr>
        <p:spPr>
          <a:xfrm>
            <a:off x="314047" y="4615115"/>
            <a:ext cx="734175" cy="400110"/>
          </a:xfrm>
          <a:prstGeom prst="rect">
            <a:avLst/>
          </a:prstGeom>
          <a:noFill/>
        </p:spPr>
        <p:txBody>
          <a:bodyPr wrap="none" rtlCol="0">
            <a:spAutoFit/>
          </a:bodyPr>
          <a:lstStyle/>
          <a:p>
            <a:r>
              <a:rPr lang="en-US" sz="2000" dirty="0" smtClean="0">
                <a:solidFill>
                  <a:schemeClr val="bg1"/>
                </a:solidFill>
                <a:latin typeface="29LT Bukra Regular" panose="000B0903020204020204" pitchFamily="34" charset="-78"/>
                <a:cs typeface="29LT Bukra Regular" panose="000B0903020204020204" pitchFamily="34" charset="-78"/>
              </a:rPr>
              <a:t>KSA</a:t>
            </a:r>
            <a:endParaRPr lang="en-GB" sz="2000" dirty="0">
              <a:solidFill>
                <a:schemeClr val="bg1"/>
              </a:solidFill>
              <a:latin typeface="29LT Bukra Regular" panose="000B0903020204020204" pitchFamily="34" charset="-78"/>
              <a:cs typeface="29LT Bukra Regular" panose="000B0903020204020204" pitchFamily="34" charset="-78"/>
            </a:endParaRPr>
          </a:p>
        </p:txBody>
      </p:sp>
      <p:sp>
        <p:nvSpPr>
          <p:cNvPr id="3" name="TextBox 2"/>
          <p:cNvSpPr txBox="1"/>
          <p:nvPr/>
        </p:nvSpPr>
        <p:spPr>
          <a:xfrm>
            <a:off x="3933825" y="428625"/>
            <a:ext cx="7724775" cy="6247864"/>
          </a:xfrm>
          <a:prstGeom prst="rect">
            <a:avLst/>
          </a:prstGeom>
          <a:noFill/>
        </p:spPr>
        <p:txBody>
          <a:bodyPr wrap="square" rtlCol="0">
            <a:spAutoFit/>
          </a:bodyPr>
          <a:lstStyle/>
          <a:p>
            <a:pPr marL="342900" lvl="0" indent="-342900">
              <a:buClr>
                <a:schemeClr val="accent1"/>
              </a:buClr>
              <a:buFont typeface="Arial" panose="020B0604020202020204" pitchFamily="34" charset="0"/>
              <a:buChar char="•"/>
            </a:pPr>
            <a:r>
              <a:rPr lang="en-US" sz="2000" dirty="0">
                <a:latin typeface="29LT Bukra Regular" panose="020B0604020202020204" charset="-78"/>
                <a:cs typeface="29LT Bukra Regular" panose="020B0604020202020204" charset="-78"/>
              </a:rPr>
              <a:t>2014 </a:t>
            </a:r>
            <a:r>
              <a:rPr lang="en-US" sz="2000" dirty="0">
                <a:solidFill>
                  <a:schemeClr val="accent1"/>
                </a:solidFill>
                <a:latin typeface="29LT Bukra Regular" panose="020B0604020202020204" charset="-78"/>
                <a:cs typeface="29LT Bukra Regular" panose="020B0604020202020204" charset="-78"/>
              </a:rPr>
              <a:t>nationally</a:t>
            </a:r>
            <a:r>
              <a:rPr lang="en-US" sz="2000" dirty="0">
                <a:latin typeface="29LT Bukra Regular" panose="020B0604020202020204" charset="-78"/>
                <a:cs typeface="29LT Bukra Regular" panose="020B0604020202020204" charset="-78"/>
              </a:rPr>
              <a:t> (10,735) Male </a:t>
            </a:r>
            <a:r>
              <a:rPr lang="en-US" sz="2000" dirty="0">
                <a:solidFill>
                  <a:schemeClr val="accent1"/>
                </a:solidFill>
                <a:latin typeface="29LT Bukra Regular" panose="020B0604020202020204" charset="-78"/>
                <a:cs typeface="29LT Bukra Regular" panose="020B0604020202020204" charset="-78"/>
              </a:rPr>
              <a:t>24.1%</a:t>
            </a:r>
            <a:r>
              <a:rPr lang="en-US" sz="2000" dirty="0">
                <a:latin typeface="29LT Bukra Regular" panose="020B0604020202020204" charset="-78"/>
                <a:cs typeface="29LT Bukra Regular" panose="020B0604020202020204" charset="-78"/>
              </a:rPr>
              <a:t> and Female </a:t>
            </a:r>
            <a:r>
              <a:rPr lang="en-US" sz="2000" dirty="0">
                <a:solidFill>
                  <a:schemeClr val="accent1"/>
                </a:solidFill>
                <a:latin typeface="29LT Bukra Regular" panose="020B0604020202020204" charset="-78"/>
                <a:cs typeface="29LT Bukra Regular" panose="020B0604020202020204" charset="-78"/>
              </a:rPr>
              <a:t>33.5%</a:t>
            </a:r>
            <a:r>
              <a:rPr lang="en-US" sz="2000" dirty="0">
                <a:latin typeface="29LT Bukra Regular" panose="020B0604020202020204" charset="-78"/>
                <a:cs typeface="29LT Bukra Regular" panose="020B0604020202020204" charset="-78"/>
              </a:rPr>
              <a:t> &gt; </a:t>
            </a:r>
            <a:r>
              <a:rPr lang="en-US" sz="2000" u="sng" dirty="0">
                <a:latin typeface="29LT Bukra Regular" panose="020B0604020202020204" charset="-78"/>
                <a:cs typeface="29LT Bukra Regular" panose="020B0604020202020204" charset="-78"/>
              </a:rPr>
              <a:t>28.7%.</a:t>
            </a:r>
            <a:r>
              <a:rPr lang="en-US" sz="2000" dirty="0">
                <a:latin typeface="29LT Bukra Regular" panose="020B0604020202020204" charset="-78"/>
                <a:cs typeface="29LT Bukra Regular" panose="020B0604020202020204" charset="-78"/>
              </a:rPr>
              <a:t>Memish et al. (2014)</a:t>
            </a:r>
          </a:p>
          <a:p>
            <a:pPr>
              <a:buClr>
                <a:schemeClr val="accent1"/>
              </a:buClr>
            </a:pPr>
            <a:endParaRPr lang="en-US" sz="2000" dirty="0">
              <a:latin typeface="29LT Bukra Regular" panose="020B0604020202020204" charset="-78"/>
              <a:cs typeface="29LT Bukra Regular" panose="020B0604020202020204" charset="-78"/>
            </a:endParaRPr>
          </a:p>
          <a:p>
            <a:pPr marL="342900" lvl="0" indent="-342900">
              <a:buClr>
                <a:schemeClr val="accent1"/>
              </a:buClr>
              <a:buFont typeface="Arial" panose="020B0604020202020204" pitchFamily="34" charset="0"/>
              <a:buChar char="•"/>
            </a:pPr>
            <a:r>
              <a:rPr lang="en-US" sz="2000" dirty="0">
                <a:latin typeface="29LT Bukra Regular" panose="020B0604020202020204" charset="-78"/>
                <a:cs typeface="29LT Bukra Regular" panose="020B0604020202020204" charset="-78"/>
              </a:rPr>
              <a:t>2014 </a:t>
            </a:r>
            <a:r>
              <a:rPr lang="en-US" sz="2000" dirty="0">
                <a:solidFill>
                  <a:schemeClr val="accent1"/>
                </a:solidFill>
                <a:latin typeface="29LT Bukra Regular" panose="020B0604020202020204" charset="-78"/>
                <a:cs typeface="29LT Bukra Regular" panose="020B0604020202020204" charset="-78"/>
              </a:rPr>
              <a:t>Riyadh, Jeddah, and </a:t>
            </a:r>
            <a:r>
              <a:rPr lang="en-US" sz="2000" dirty="0" smtClean="0">
                <a:solidFill>
                  <a:schemeClr val="accent1"/>
                </a:solidFill>
                <a:latin typeface="29LT Bukra Regular" panose="020B0604020202020204" charset="-78"/>
                <a:cs typeface="29LT Bukra Regular" panose="020B0604020202020204" charset="-78"/>
              </a:rPr>
              <a:t>Al-Khobar </a:t>
            </a:r>
            <a:r>
              <a:rPr lang="en-US" sz="2000" dirty="0" smtClean="0">
                <a:latin typeface="29LT Bukra Regular" panose="020B0604020202020204" charset="-78"/>
                <a:cs typeface="29LT Bukra Regular" panose="020B0604020202020204" charset="-78"/>
              </a:rPr>
              <a:t>(</a:t>
            </a:r>
            <a:r>
              <a:rPr lang="en-US" sz="2000" dirty="0">
                <a:latin typeface="29LT Bukra Regular" panose="020B0604020202020204" charset="-78"/>
                <a:cs typeface="29LT Bukra Regular" panose="020B0604020202020204" charset="-78"/>
              </a:rPr>
              <a:t>2,908) </a:t>
            </a:r>
            <a:endParaRPr lang="en-US" sz="2000" dirty="0" smtClean="0">
              <a:latin typeface="29LT Bukra Regular" panose="020B0604020202020204" charset="-78"/>
              <a:cs typeface="29LT Bukra Regular" panose="020B0604020202020204" charset="-78"/>
            </a:endParaRPr>
          </a:p>
          <a:p>
            <a:pPr marL="800100" lvl="1" indent="-342900">
              <a:buClr>
                <a:schemeClr val="accent1"/>
              </a:buClr>
              <a:buFont typeface="Arial" panose="020B0604020202020204" pitchFamily="34" charset="0"/>
              <a:buChar char="•"/>
            </a:pPr>
            <a:r>
              <a:rPr lang="en-US" sz="2000" b="1" dirty="0" smtClean="0">
                <a:solidFill>
                  <a:schemeClr val="tx1">
                    <a:lumMod val="75000"/>
                    <a:lumOff val="25000"/>
                  </a:schemeClr>
                </a:solidFill>
                <a:latin typeface="29LT Bukra Regular" panose="020B0604020202020204" charset="-78"/>
                <a:cs typeface="29LT Bukra Regular" panose="020B0604020202020204" charset="-78"/>
              </a:rPr>
              <a:t>Obesity</a:t>
            </a:r>
            <a:r>
              <a:rPr lang="en-US" sz="2000" dirty="0">
                <a:latin typeface="29LT Bukra Regular" panose="020B0604020202020204" charset="-78"/>
                <a:cs typeface="29LT Bukra Regular" panose="020B0604020202020204" charset="-78"/>
              </a:rPr>
              <a:t>: Male = </a:t>
            </a:r>
            <a:r>
              <a:rPr lang="en-US" sz="2000" dirty="0">
                <a:solidFill>
                  <a:schemeClr val="accent1"/>
                </a:solidFill>
                <a:latin typeface="29LT Bukra Regular" panose="020B0604020202020204" charset="-78"/>
                <a:cs typeface="29LT Bukra Regular" panose="020B0604020202020204" charset="-78"/>
              </a:rPr>
              <a:t>24.1%</a:t>
            </a:r>
            <a:r>
              <a:rPr lang="en-US" sz="2000" dirty="0">
                <a:latin typeface="29LT Bukra Regular" panose="020B0604020202020204" charset="-78"/>
                <a:cs typeface="29LT Bukra Regular" panose="020B0604020202020204" charset="-78"/>
              </a:rPr>
              <a:t>; Females = </a:t>
            </a:r>
            <a:r>
              <a:rPr lang="en-US" sz="2000" dirty="0">
                <a:solidFill>
                  <a:schemeClr val="accent1"/>
                </a:solidFill>
                <a:latin typeface="29LT Bukra Regular" panose="020B0604020202020204" charset="-78"/>
                <a:cs typeface="29LT Bukra Regular" panose="020B0604020202020204" charset="-78"/>
              </a:rPr>
              <a:t>14%</a:t>
            </a:r>
            <a:r>
              <a:rPr lang="en-US" sz="2000" dirty="0">
                <a:latin typeface="29LT Bukra Regular" panose="020B0604020202020204" charset="-78"/>
                <a:cs typeface="29LT Bukra Regular" panose="020B0604020202020204" charset="-78"/>
              </a:rPr>
              <a:t> </a:t>
            </a:r>
            <a:endParaRPr lang="en-US" sz="2000" dirty="0" smtClean="0">
              <a:latin typeface="29LT Bukra Regular" panose="020B0604020202020204" charset="-78"/>
              <a:cs typeface="29LT Bukra Regular" panose="020B0604020202020204" charset="-78"/>
            </a:endParaRPr>
          </a:p>
          <a:p>
            <a:pPr marL="1428750" lvl="2" indent="-514350">
              <a:buClr>
                <a:schemeClr val="accent1"/>
              </a:buClr>
              <a:buFont typeface="+mj-lt"/>
              <a:buAutoNum type="romanLcPeriod"/>
            </a:pPr>
            <a:r>
              <a:rPr lang="en-US" sz="2000" dirty="0" smtClean="0">
                <a:latin typeface="29LT Bukra Regular" panose="020B0604020202020204" charset="-78"/>
                <a:cs typeface="29LT Bukra Regular" panose="020B0604020202020204" charset="-78"/>
              </a:rPr>
              <a:t>Prevalence </a:t>
            </a:r>
            <a:r>
              <a:rPr lang="en-US" sz="2000" dirty="0">
                <a:latin typeface="29LT Bukra Regular" panose="020B0604020202020204" charset="-78"/>
                <a:cs typeface="29LT Bukra Regular" panose="020B0604020202020204" charset="-78"/>
              </a:rPr>
              <a:t>of </a:t>
            </a:r>
            <a:r>
              <a:rPr lang="en-US" sz="2000" b="1" dirty="0">
                <a:latin typeface="29LT Bukra Regular" panose="020B0604020202020204" charset="-78"/>
                <a:cs typeface="29LT Bukra Regular" panose="020B0604020202020204" charset="-78"/>
              </a:rPr>
              <a:t>overweight</a:t>
            </a:r>
            <a:r>
              <a:rPr lang="en-US" sz="2000" dirty="0">
                <a:latin typeface="29LT Bukra Regular" panose="020B0604020202020204" charset="-78"/>
                <a:cs typeface="29LT Bukra Regular" panose="020B0604020202020204" charset="-78"/>
              </a:rPr>
              <a:t> equals </a:t>
            </a:r>
            <a:r>
              <a:rPr lang="en-US" sz="2000" dirty="0">
                <a:solidFill>
                  <a:schemeClr val="accent1"/>
                </a:solidFill>
                <a:latin typeface="29LT Bukra Regular" panose="020B0604020202020204" charset="-78"/>
                <a:cs typeface="29LT Bukra Regular" panose="020B0604020202020204" charset="-78"/>
              </a:rPr>
              <a:t>20.8%</a:t>
            </a:r>
            <a:r>
              <a:rPr lang="en-US" sz="2000" dirty="0">
                <a:latin typeface="29LT Bukra Regular" panose="020B0604020202020204" charset="-78"/>
                <a:cs typeface="29LT Bukra Regular" panose="020B0604020202020204" charset="-78"/>
              </a:rPr>
              <a:t> and </a:t>
            </a:r>
            <a:r>
              <a:rPr lang="en-US" sz="2000" dirty="0" smtClean="0">
                <a:solidFill>
                  <a:schemeClr val="accent1"/>
                </a:solidFill>
                <a:latin typeface="29LT Bukra Regular" panose="020B0604020202020204" charset="-78"/>
                <a:cs typeface="29LT Bukra Regular" panose="020B0604020202020204" charset="-78"/>
              </a:rPr>
              <a:t>19.5%</a:t>
            </a:r>
          </a:p>
          <a:p>
            <a:pPr marL="1428750" lvl="2" indent="-514350">
              <a:buClr>
                <a:schemeClr val="accent1"/>
              </a:buClr>
              <a:buFont typeface="+mj-lt"/>
              <a:buAutoNum type="romanLcPeriod"/>
            </a:pPr>
            <a:r>
              <a:rPr lang="en-US" sz="2000" dirty="0">
                <a:latin typeface="29LT Bukra Regular" panose="020B0604020202020204" charset="-78"/>
                <a:cs typeface="29LT Bukra Regular" panose="020B0604020202020204" charset="-78"/>
              </a:rPr>
              <a:t>P</a:t>
            </a:r>
            <a:r>
              <a:rPr lang="en-US" sz="2000" dirty="0" smtClean="0">
                <a:latin typeface="29LT Bukra Regular" panose="020B0604020202020204" charset="-78"/>
                <a:cs typeface="29LT Bukra Regular" panose="020B0604020202020204" charset="-78"/>
              </a:rPr>
              <a:t>revalence </a:t>
            </a:r>
            <a:r>
              <a:rPr lang="en-US" sz="2000" dirty="0">
                <a:latin typeface="29LT Bukra Regular" panose="020B0604020202020204" charset="-78"/>
                <a:cs typeface="29LT Bukra Regular" panose="020B0604020202020204" charset="-78"/>
              </a:rPr>
              <a:t>of </a:t>
            </a:r>
            <a:r>
              <a:rPr lang="en-US" sz="2000" b="1" dirty="0">
                <a:latin typeface="29LT Bukra Regular" panose="020B0604020202020204" charset="-78"/>
                <a:cs typeface="29LT Bukra Regular" panose="020B0604020202020204" charset="-78"/>
              </a:rPr>
              <a:t>abdominal obesity </a:t>
            </a:r>
            <a:r>
              <a:rPr lang="en-US" sz="2000" dirty="0">
                <a:latin typeface="29LT Bukra Regular" panose="020B0604020202020204" charset="-78"/>
                <a:cs typeface="29LT Bukra Regular" panose="020B0604020202020204" charset="-78"/>
              </a:rPr>
              <a:t>equals to </a:t>
            </a:r>
            <a:r>
              <a:rPr lang="en-US" sz="2000" dirty="0">
                <a:solidFill>
                  <a:schemeClr val="accent1"/>
                </a:solidFill>
                <a:latin typeface="29LT Bukra Regular" panose="020B0604020202020204" charset="-78"/>
                <a:cs typeface="29LT Bukra Regular" panose="020B0604020202020204" charset="-78"/>
              </a:rPr>
              <a:t>30.3%</a:t>
            </a:r>
            <a:r>
              <a:rPr lang="en-US" sz="2000" dirty="0">
                <a:latin typeface="29LT Bukra Regular" panose="020B0604020202020204" charset="-78"/>
                <a:cs typeface="29LT Bukra Regular" panose="020B0604020202020204" charset="-78"/>
              </a:rPr>
              <a:t> and </a:t>
            </a:r>
            <a:r>
              <a:rPr lang="en-US" sz="2000" dirty="0">
                <a:solidFill>
                  <a:schemeClr val="accent1"/>
                </a:solidFill>
                <a:latin typeface="29LT Bukra Regular" panose="020B0604020202020204" charset="-78"/>
                <a:cs typeface="29LT Bukra Regular" panose="020B0604020202020204" charset="-78"/>
              </a:rPr>
              <a:t>38.7%</a:t>
            </a:r>
            <a:r>
              <a:rPr lang="en-US" sz="2000" dirty="0">
                <a:latin typeface="29LT Bukra Regular" panose="020B0604020202020204" charset="-78"/>
                <a:cs typeface="29LT Bukra Regular" panose="020B0604020202020204" charset="-78"/>
              </a:rPr>
              <a:t> in females and males respectively</a:t>
            </a:r>
            <a:r>
              <a:rPr lang="en-US" sz="2000" dirty="0" smtClean="0">
                <a:latin typeface="29LT Bukra Regular" panose="020B0604020202020204" charset="-78"/>
                <a:cs typeface="29LT Bukra Regular" panose="020B0604020202020204" charset="-78"/>
              </a:rPr>
              <a:t>).</a:t>
            </a:r>
          </a:p>
          <a:p>
            <a:pPr marL="800100" lvl="1" indent="-342900">
              <a:buClr>
                <a:schemeClr val="accent1"/>
              </a:buClr>
              <a:buFont typeface="Arial" panose="020B0604020202020204" pitchFamily="34" charset="0"/>
              <a:buChar char="•"/>
            </a:pPr>
            <a:r>
              <a:rPr lang="en-US" sz="2000" dirty="0">
                <a:latin typeface="29LT Bukra Regular" panose="020B0604020202020204" charset="-78"/>
                <a:cs typeface="29LT Bukra Regular" panose="020B0604020202020204" charset="-78"/>
              </a:rPr>
              <a:t>Al-</a:t>
            </a:r>
            <a:r>
              <a:rPr lang="en-US" sz="2000" dirty="0" err="1">
                <a:latin typeface="29LT Bukra Regular" panose="020B0604020202020204" charset="-78"/>
                <a:cs typeface="29LT Bukra Regular" panose="020B0604020202020204" charset="-78"/>
              </a:rPr>
              <a:t>Hazzaa</a:t>
            </a:r>
            <a:r>
              <a:rPr lang="en-US" sz="2000" dirty="0">
                <a:latin typeface="29LT Bukra Regular" panose="020B0604020202020204" charset="-78"/>
                <a:cs typeface="29LT Bukra Regular" panose="020B0604020202020204" charset="-78"/>
              </a:rPr>
              <a:t> et al. (2014)</a:t>
            </a:r>
          </a:p>
          <a:p>
            <a:pPr marL="342900" lvl="0" indent="-342900">
              <a:buClr>
                <a:schemeClr val="accent1"/>
              </a:buClr>
              <a:buFont typeface="Arial" panose="020B0604020202020204" pitchFamily="34" charset="0"/>
              <a:buChar char="•"/>
            </a:pPr>
            <a:endParaRPr lang="en-US" sz="2000" dirty="0" smtClean="0">
              <a:latin typeface="29LT Bukra Regular" panose="020B0604020202020204" charset="-78"/>
              <a:cs typeface="29LT Bukra Regular" panose="020B0604020202020204" charset="-78"/>
            </a:endParaRPr>
          </a:p>
          <a:p>
            <a:pPr>
              <a:buClr>
                <a:schemeClr val="accent1"/>
              </a:buClr>
            </a:pPr>
            <a:endParaRPr lang="en-US" sz="2000" dirty="0">
              <a:latin typeface="29LT Bukra Regular" panose="020B0604020202020204" charset="-78"/>
              <a:cs typeface="29LT Bukra Regular" panose="020B0604020202020204" charset="-78"/>
            </a:endParaRPr>
          </a:p>
          <a:p>
            <a:pPr>
              <a:buClr>
                <a:schemeClr val="accent1"/>
              </a:buClr>
            </a:pPr>
            <a:endParaRPr lang="en-US" sz="2000" dirty="0" smtClean="0">
              <a:latin typeface="29LT Bukra Regular" panose="020B0604020202020204" charset="-78"/>
              <a:cs typeface="29LT Bukra Regular" panose="020B0604020202020204" charset="-78"/>
            </a:endParaRPr>
          </a:p>
          <a:p>
            <a:pPr>
              <a:buClr>
                <a:schemeClr val="accent1"/>
              </a:buClr>
            </a:pPr>
            <a:endParaRPr lang="en-US" sz="2000" dirty="0">
              <a:latin typeface="29LT Bukra Regular" panose="020B0604020202020204" charset="-78"/>
              <a:cs typeface="29LT Bukra Regular" panose="020B0604020202020204" charset="-78"/>
            </a:endParaRPr>
          </a:p>
          <a:p>
            <a:pPr>
              <a:buClr>
                <a:schemeClr val="accent1"/>
              </a:buClr>
            </a:pPr>
            <a:endParaRPr lang="en-US" sz="2000" dirty="0" smtClean="0">
              <a:latin typeface="29LT Bukra Regular" panose="020B0604020202020204" charset="-78"/>
              <a:cs typeface="29LT Bukra Regular" panose="020B0604020202020204" charset="-78"/>
            </a:endParaRPr>
          </a:p>
          <a:p>
            <a:pPr>
              <a:buClr>
                <a:schemeClr val="accent1"/>
              </a:buClr>
            </a:pPr>
            <a:endParaRPr lang="en-US" sz="2000" dirty="0">
              <a:latin typeface="29LT Bukra Regular" panose="020B0604020202020204" charset="-78"/>
              <a:cs typeface="29LT Bukra Regular" panose="020B0604020202020204" charset="-78"/>
            </a:endParaRPr>
          </a:p>
          <a:p>
            <a:pPr marL="342900" lvl="0" indent="-342900">
              <a:buClr>
                <a:schemeClr val="accent1"/>
              </a:buClr>
              <a:buFont typeface="Arial" panose="020B0604020202020204" pitchFamily="34" charset="0"/>
              <a:buChar char="•"/>
            </a:pPr>
            <a:r>
              <a:rPr lang="en-US" sz="2000" dirty="0">
                <a:latin typeface="29LT Bukra Regular" panose="020B0604020202020204" charset="-78"/>
                <a:cs typeface="29LT Bukra Regular" panose="020B0604020202020204" charset="-78"/>
              </a:rPr>
              <a:t>The overall obesity will increase to </a:t>
            </a:r>
            <a:r>
              <a:rPr lang="en-US" sz="2000" dirty="0">
                <a:solidFill>
                  <a:schemeClr val="accent1"/>
                </a:solidFill>
                <a:latin typeface="29LT Bukra Regular" panose="020B0604020202020204" charset="-78"/>
                <a:cs typeface="29LT Bukra Regular" panose="020B0604020202020204" charset="-78"/>
              </a:rPr>
              <a:t>41%</a:t>
            </a:r>
            <a:r>
              <a:rPr lang="en-US" sz="2000" dirty="0">
                <a:latin typeface="29LT Bukra Regular" panose="020B0604020202020204" charset="-78"/>
                <a:cs typeface="29LT Bukra Regular" panose="020B0604020202020204" charset="-78"/>
              </a:rPr>
              <a:t> in men and </a:t>
            </a:r>
            <a:r>
              <a:rPr lang="en-US" sz="2000" dirty="0">
                <a:solidFill>
                  <a:schemeClr val="accent1"/>
                </a:solidFill>
                <a:latin typeface="29LT Bukra Regular" panose="020B0604020202020204" charset="-78"/>
                <a:cs typeface="29LT Bukra Regular" panose="020B0604020202020204" charset="-78"/>
              </a:rPr>
              <a:t>78%</a:t>
            </a:r>
            <a:r>
              <a:rPr lang="en-US" sz="2000" dirty="0">
                <a:latin typeface="29LT Bukra Regular" panose="020B0604020202020204" charset="-78"/>
                <a:cs typeface="29LT Bukra Regular" panose="020B0604020202020204" charset="-78"/>
              </a:rPr>
              <a:t> in women by 2022.Al-Quwaidhi et al. (2014)</a:t>
            </a:r>
          </a:p>
          <a:p>
            <a:pPr marL="342900" indent="-342900">
              <a:buClr>
                <a:schemeClr val="accent1"/>
              </a:buClr>
              <a:buFont typeface="Arial" panose="020B0604020202020204" pitchFamily="34" charset="0"/>
              <a:buChar char="•"/>
            </a:pPr>
            <a:endParaRPr lang="en-US" sz="2000" dirty="0">
              <a:latin typeface="29LT Bukra Regular" panose="020B0604020202020204" charset="-78"/>
              <a:cs typeface="29LT Bukra Regular" panose="020B0604020202020204" charset="-78"/>
            </a:endParaRPr>
          </a:p>
        </p:txBody>
      </p:sp>
      <p:sp>
        <p:nvSpPr>
          <p:cNvPr id="4" name="Down Arrow Callout 3"/>
          <p:cNvSpPr/>
          <p:nvPr/>
        </p:nvSpPr>
        <p:spPr>
          <a:xfrm>
            <a:off x="4429125" y="4105275"/>
            <a:ext cx="6677025" cy="1233770"/>
          </a:xfrm>
          <a:prstGeom prst="downArrowCallout">
            <a:avLst>
              <a:gd name="adj1" fmla="val 113306"/>
              <a:gd name="adj2" fmla="val 56653"/>
              <a:gd name="adj3" fmla="val 25000"/>
              <a:gd name="adj4" fmla="val 75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1"/>
                </a:solidFill>
                <a:latin typeface="29LT Bukra Bold" panose="020B0604020202020204" charset="-78"/>
                <a:cs typeface="29LT Bukra Bold" panose="020B0604020202020204" charset="-78"/>
              </a:rPr>
              <a:t> And if things continue as they </a:t>
            </a:r>
            <a:r>
              <a:rPr lang="en-US" sz="2400" dirty="0" smtClean="0">
                <a:solidFill>
                  <a:schemeClr val="accent1"/>
                </a:solidFill>
                <a:latin typeface="29LT Bukra Bold" panose="020B0604020202020204" charset="-78"/>
                <a:cs typeface="29LT Bukra Bold" panose="020B0604020202020204" charset="-78"/>
              </a:rPr>
              <a:t>are</a:t>
            </a:r>
            <a:endParaRPr lang="en-US" sz="2400" dirty="0">
              <a:solidFill>
                <a:schemeClr val="accent1"/>
              </a:solidFill>
              <a:latin typeface="29LT Bukra Bold" panose="020B0604020202020204" charset="-78"/>
              <a:cs typeface="29LT Bukra Bold" panose="020B0604020202020204" charset="-78"/>
            </a:endParaRPr>
          </a:p>
        </p:txBody>
      </p:sp>
    </p:spTree>
    <p:extLst>
      <p:ext uri="{BB962C8B-B14F-4D97-AF65-F5344CB8AC3E}">
        <p14:creationId xmlns:p14="http://schemas.microsoft.com/office/powerpoint/2010/main" val="19829496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6325" y="2621849"/>
            <a:ext cx="8920161" cy="3404302"/>
          </a:xfrm>
        </p:spPr>
        <p:txBody>
          <a:bodyPr/>
          <a:lstStyle/>
          <a:p>
            <a:pPr marL="0" indent="0">
              <a:buNone/>
            </a:pPr>
            <a:r>
              <a:rPr lang="en-US" sz="1600" b="1" dirty="0" smtClean="0">
                <a:latin typeface="29LT Bukra Bold" panose="020B0604020202020204" charset="-78"/>
                <a:cs typeface="29LT Bukra Bold" panose="020B0604020202020204" charset="-78"/>
              </a:rPr>
              <a:t>Education:</a:t>
            </a:r>
            <a:endParaRPr lang="en-US" sz="1600" b="1" dirty="0">
              <a:latin typeface="29LT Bukra Bold" panose="020B0604020202020204" charset="-78"/>
              <a:cs typeface="29LT Bukra Bold" panose="020B0604020202020204" charset="-78"/>
            </a:endParaRPr>
          </a:p>
          <a:p>
            <a:pPr marL="342900" indent="-342900">
              <a:buFont typeface="+mj-lt"/>
              <a:buAutoNum type="alphaUcPeriod"/>
            </a:pPr>
            <a:r>
              <a:rPr lang="en-US" sz="1600" b="1" dirty="0" smtClean="0">
                <a:latin typeface="29LT Bukra Regular" panose="020B0604020202020204" charset="-78"/>
                <a:cs typeface="29LT Bukra Regular" panose="020B0604020202020204" charset="-78"/>
              </a:rPr>
              <a:t>Maintaining </a:t>
            </a:r>
            <a:r>
              <a:rPr lang="en-US" sz="1600" b="1" dirty="0">
                <a:latin typeface="29LT Bukra Regular" panose="020B0604020202020204" charset="-78"/>
                <a:cs typeface="29LT Bukra Regular" panose="020B0604020202020204" charset="-78"/>
              </a:rPr>
              <a:t>a balanced diet and a healthy behavior Special consideration for </a:t>
            </a:r>
            <a:r>
              <a:rPr lang="en-US" sz="1600" b="1" dirty="0" smtClean="0">
                <a:latin typeface="29LT Bukra Regular" panose="020B0604020202020204" charset="-78"/>
                <a:cs typeface="29LT Bukra Regular" panose="020B0604020202020204" charset="-78"/>
              </a:rPr>
              <a:t>children:</a:t>
            </a:r>
            <a:endParaRPr lang="en-US" sz="1600" b="1" dirty="0">
              <a:latin typeface="29LT Bukra Regular" panose="020B0604020202020204" charset="-78"/>
              <a:cs typeface="29LT Bukra Regular" panose="020B0604020202020204" charset="-78"/>
            </a:endParaRPr>
          </a:p>
          <a:p>
            <a:pPr marL="857250" lvl="1" indent="-400050">
              <a:buFont typeface="+mj-lt"/>
              <a:buAutoNum type="romanLcPeriod"/>
            </a:pPr>
            <a:r>
              <a:rPr lang="en-US" sz="1400" dirty="0" smtClean="0">
                <a:latin typeface="29LT Bukra Regular" panose="020B0604020202020204" charset="-78"/>
                <a:cs typeface="29LT Bukra Regular" panose="020B0604020202020204" charset="-78"/>
              </a:rPr>
              <a:t>Avoid </a:t>
            </a:r>
            <a:r>
              <a:rPr lang="en-US" sz="1400" dirty="0">
                <a:latin typeface="29LT Bukra Regular" panose="020B0604020202020204" charset="-78"/>
                <a:cs typeface="29LT Bukra Regular" panose="020B0604020202020204" charset="-78"/>
              </a:rPr>
              <a:t>using food as a reward. </a:t>
            </a:r>
          </a:p>
          <a:p>
            <a:pPr marL="857250" lvl="1" indent="-400050">
              <a:buFont typeface="+mj-lt"/>
              <a:buAutoNum type="romanLcPeriod"/>
            </a:pPr>
            <a:r>
              <a:rPr lang="en-US" sz="1400" dirty="0" smtClean="0">
                <a:latin typeface="29LT Bukra Regular" panose="020B0604020202020204" charset="-78"/>
                <a:cs typeface="29LT Bukra Regular" panose="020B0604020202020204" charset="-78"/>
              </a:rPr>
              <a:t>Encouragement </a:t>
            </a:r>
            <a:r>
              <a:rPr lang="en-US" sz="1400" dirty="0">
                <a:latin typeface="29LT Bukra Regular" panose="020B0604020202020204" charset="-78"/>
                <a:cs typeface="29LT Bukra Regular" panose="020B0604020202020204" charset="-78"/>
              </a:rPr>
              <a:t>of healthy food </a:t>
            </a:r>
            <a:r>
              <a:rPr lang="en-US" sz="1400" dirty="0" smtClean="0">
                <a:latin typeface="29LT Bukra Regular" panose="020B0604020202020204" charset="-78"/>
                <a:cs typeface="29LT Bukra Regular" panose="020B0604020202020204" charset="-78"/>
              </a:rPr>
              <a:t>consumption.</a:t>
            </a:r>
          </a:p>
          <a:p>
            <a:pPr marL="342900" indent="-342900">
              <a:buFont typeface="+mj-lt"/>
              <a:buAutoNum type="alphaUcPeriod"/>
            </a:pPr>
            <a:r>
              <a:rPr lang="en-US" sz="1600" b="1" dirty="0" smtClean="0">
                <a:latin typeface="29LT Bukra Regular" panose="020B0604020202020204" charset="-78"/>
                <a:cs typeface="29LT Bukra Regular" panose="020B0604020202020204" charset="-78"/>
              </a:rPr>
              <a:t>Exercising </a:t>
            </a:r>
            <a:r>
              <a:rPr lang="en-US" sz="1600" b="1" dirty="0">
                <a:latin typeface="29LT Bukra Regular" panose="020B0604020202020204" charset="-78"/>
                <a:cs typeface="29LT Bukra Regular" panose="020B0604020202020204" charset="-78"/>
              </a:rPr>
              <a:t>and active life </a:t>
            </a:r>
            <a:r>
              <a:rPr lang="en-US" sz="1600" b="1" dirty="0" smtClean="0">
                <a:latin typeface="29LT Bukra Regular" panose="020B0604020202020204" charset="-78"/>
                <a:cs typeface="29LT Bukra Regular" panose="020B0604020202020204" charset="-78"/>
              </a:rPr>
              <a:t>style:</a:t>
            </a:r>
            <a:endParaRPr lang="en-US" sz="1600" b="1" dirty="0">
              <a:latin typeface="29LT Bukra Regular" panose="020B0604020202020204" charset="-78"/>
              <a:cs typeface="29LT Bukra Regular" panose="020B0604020202020204" charset="-78"/>
            </a:endParaRPr>
          </a:p>
          <a:p>
            <a:pPr marL="857250" lvl="1" indent="-400050">
              <a:buFont typeface="+mj-lt"/>
              <a:buAutoNum type="romanLcPeriod"/>
            </a:pPr>
            <a:r>
              <a:rPr lang="en-US" sz="1400" dirty="0" smtClean="0">
                <a:latin typeface="29LT Bukra Regular" panose="020B0604020202020204" charset="-78"/>
                <a:cs typeface="29LT Bukra Regular" panose="020B0604020202020204" charset="-78"/>
              </a:rPr>
              <a:t>Walk </a:t>
            </a:r>
            <a:r>
              <a:rPr lang="en-US" sz="1400" dirty="0">
                <a:latin typeface="29LT Bukra Regular" panose="020B0604020202020204" charset="-78"/>
                <a:cs typeface="29LT Bukra Regular" panose="020B0604020202020204" charset="-78"/>
              </a:rPr>
              <a:t>and exercise for 30 minute or more, 5 days a week. </a:t>
            </a:r>
          </a:p>
          <a:p>
            <a:pPr marL="857250" lvl="1" indent="-400050">
              <a:buFont typeface="+mj-lt"/>
              <a:buAutoNum type="romanLcPeriod"/>
            </a:pPr>
            <a:r>
              <a:rPr lang="en-US" sz="1400" dirty="0" smtClean="0">
                <a:latin typeface="29LT Bukra Regular" panose="020B0604020202020204" charset="-78"/>
                <a:cs typeface="29LT Bukra Regular" panose="020B0604020202020204" charset="-78"/>
              </a:rPr>
              <a:t>Reduce </a:t>
            </a:r>
            <a:r>
              <a:rPr lang="en-US" sz="1400" dirty="0">
                <a:latin typeface="29LT Bukra Regular" panose="020B0604020202020204" charset="-78"/>
                <a:cs typeface="29LT Bukra Regular" panose="020B0604020202020204" charset="-78"/>
              </a:rPr>
              <a:t>time spent in front of TV, computer, and </a:t>
            </a:r>
            <a:r>
              <a:rPr lang="en-US" sz="1400" dirty="0" smtClean="0">
                <a:latin typeface="29LT Bukra Regular" panose="020B0604020202020204" charset="-78"/>
                <a:cs typeface="29LT Bukra Regular" panose="020B0604020202020204" charset="-78"/>
              </a:rPr>
              <a:t>mobiles.</a:t>
            </a:r>
            <a:endParaRPr lang="en-US" sz="1400" dirty="0">
              <a:latin typeface="29LT Bukra Regular" panose="020B0604020202020204" charset="-78"/>
              <a:cs typeface="29LT Bukra Regular" panose="020B0604020202020204" charset="-78"/>
            </a:endParaRPr>
          </a:p>
          <a:p>
            <a:pPr marL="342900" indent="-342900">
              <a:buFont typeface="+mj-lt"/>
              <a:buAutoNum type="alphaUcPeriod"/>
            </a:pPr>
            <a:r>
              <a:rPr lang="en-US" sz="1600" b="1" dirty="0" smtClean="0">
                <a:latin typeface="29LT Bukra Regular" panose="020B0604020202020204" charset="-78"/>
                <a:cs typeface="29LT Bukra Regular" panose="020B0604020202020204" charset="-78"/>
              </a:rPr>
              <a:t>Breastfeeding:</a:t>
            </a:r>
            <a:endParaRPr lang="en-US" sz="1600" b="1" dirty="0">
              <a:latin typeface="29LT Bukra Regular" panose="020B0604020202020204" charset="-78"/>
              <a:cs typeface="29LT Bukra Regular" panose="020B0604020202020204" charset="-78"/>
            </a:endParaRPr>
          </a:p>
          <a:p>
            <a:pPr marL="857250" lvl="1" indent="-400050">
              <a:buFont typeface="+mj-lt"/>
              <a:buAutoNum type="romanLcPeriod"/>
            </a:pPr>
            <a:r>
              <a:rPr lang="en-US" sz="1400" dirty="0" smtClean="0">
                <a:latin typeface="29LT Bukra Regular" panose="020B0604020202020204" charset="-78"/>
                <a:cs typeface="29LT Bukra Regular" panose="020B0604020202020204" charset="-78"/>
              </a:rPr>
              <a:t>A </a:t>
            </a:r>
            <a:r>
              <a:rPr lang="en-US" sz="1400" dirty="0">
                <a:latin typeface="29LT Bukra Regular" panose="020B0604020202020204" charset="-78"/>
                <a:cs typeface="29LT Bukra Regular" panose="020B0604020202020204" charset="-78"/>
              </a:rPr>
              <a:t>recent systematic review however found only a 10 percent reduction of overweight children with long term </a:t>
            </a:r>
            <a:r>
              <a:rPr lang="en-US" sz="1400" dirty="0" smtClean="0">
                <a:latin typeface="29LT Bukra Regular" panose="020B0604020202020204" charset="-78"/>
                <a:cs typeface="29LT Bukra Regular" panose="020B0604020202020204" charset="-78"/>
              </a:rPr>
              <a:t>breastfeeding</a:t>
            </a:r>
            <a:endParaRPr lang="en-US" sz="1400" dirty="0">
              <a:latin typeface="29LT Bukra Regular" panose="020B0604020202020204" charset="-78"/>
              <a:cs typeface="29LT Bukra Regular" panose="020B0604020202020204" charset="-78"/>
            </a:endParaRPr>
          </a:p>
          <a:p>
            <a:endParaRPr lang="en-GB" sz="1600" dirty="0">
              <a:latin typeface="29LT Bukra Regular" panose="020B0604020202020204" charset="-78"/>
              <a:cs typeface="29LT Bukra Regular" panose="020B0604020202020204" charset="-78"/>
            </a:endParaRPr>
          </a:p>
        </p:txBody>
      </p:sp>
      <p:sp>
        <p:nvSpPr>
          <p:cNvPr id="4" name="Title 1">
            <a:extLst>
              <a:ext uri="{FF2B5EF4-FFF2-40B4-BE49-F238E27FC236}">
                <a16:creationId xmlns="" xmlns:a16="http://schemas.microsoft.com/office/drawing/2014/main" id="{75DB6BB3-5550-4815-BD28-CE07150418D7}"/>
              </a:ext>
            </a:extLst>
          </p:cNvPr>
          <p:cNvSpPr>
            <a:spLocks noGrp="1"/>
          </p:cNvSpPr>
          <p:nvPr>
            <p:ph type="title"/>
          </p:nvPr>
        </p:nvSpPr>
        <p:spPr>
          <a:xfrm>
            <a:off x="167950" y="0"/>
            <a:ext cx="2705878"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How </a:t>
            </a:r>
            <a:br>
              <a:rPr lang="en-ZA" sz="3200" b="1" dirty="0" smtClean="0">
                <a:solidFill>
                  <a:schemeClr val="bg1"/>
                </a:solidFill>
                <a:latin typeface="29LT Bukra Bold" panose="000B0903020204020204" pitchFamily="34" charset="-78"/>
                <a:cs typeface="29LT Bukra Bold"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To</a:t>
            </a:r>
            <a:r>
              <a:rPr lang="en-ZA" sz="3200" b="1" dirty="0" smtClean="0">
                <a:solidFill>
                  <a:schemeClr val="bg1"/>
                </a:solidFill>
                <a:latin typeface="29LT Bukra Bold" panose="000B0903020204020204" pitchFamily="34" charset="-78"/>
                <a:cs typeface="29LT Bukra Bold" panose="000B0903020204020204" pitchFamily="34" charset="-78"/>
              </a:rPr>
              <a:t> </a:t>
            </a:r>
            <a:r>
              <a:rPr lang="en-ZA" sz="2800" dirty="0" smtClean="0">
                <a:solidFill>
                  <a:schemeClr val="accent3"/>
                </a:solidFill>
                <a:latin typeface="29LT Bukra Regular" panose="000B0903020204020204" pitchFamily="34" charset="-78"/>
                <a:cs typeface="29LT Bukra Regular" panose="000B0903020204020204" pitchFamily="34" charset="-78"/>
              </a:rPr>
              <a:t>Prevent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
        <p:nvSpPr>
          <p:cNvPr id="5" name="Rectangle 4"/>
          <p:cNvSpPr/>
          <p:nvPr/>
        </p:nvSpPr>
        <p:spPr>
          <a:xfrm>
            <a:off x="3890880" y="1018856"/>
            <a:ext cx="4095673" cy="830997"/>
          </a:xfrm>
          <a:prstGeom prst="rect">
            <a:avLst/>
          </a:prstGeom>
        </p:spPr>
        <p:txBody>
          <a:bodyPr wrap="none">
            <a:spAutoFit/>
          </a:bodyPr>
          <a:lstStyle/>
          <a:p>
            <a:r>
              <a:rPr lang="en-ZA" sz="20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dirty="0" smtClean="0">
                <a:solidFill>
                  <a:schemeClr val="tx1">
                    <a:lumMod val="65000"/>
                    <a:lumOff val="35000"/>
                  </a:schemeClr>
                </a:solidFill>
                <a:latin typeface="29LT Bukra Regular" panose="000B0903020204020204" pitchFamily="34" charset="-78"/>
                <a:cs typeface="29LT Bukra Regular" panose="000B0903020204020204" pitchFamily="34" charset="-78"/>
              </a:rPr>
              <a:t>in the community ?</a:t>
            </a:r>
          </a:p>
          <a:p>
            <a:r>
              <a:rPr lang="en-ZA" sz="2800" dirty="0" smtClean="0">
                <a:solidFill>
                  <a:schemeClr val="accent1"/>
                </a:solidFill>
                <a:latin typeface="29LT Bukra Bold" panose="020B0604020202020204" charset="-78"/>
                <a:cs typeface="29LT Bukra Bold" panose="020B0604020202020204" charset="-78"/>
              </a:rPr>
              <a:t>Primary Prevention: </a:t>
            </a:r>
            <a:endParaRPr lang="en-GB" sz="2800" dirty="0">
              <a:solidFill>
                <a:schemeClr val="accent1"/>
              </a:solidFill>
              <a:latin typeface="29LT Bukra Bold" panose="020B0604020202020204" charset="-78"/>
              <a:cs typeface="29LT Bukra Bold" panose="020B0604020202020204" charset="-78"/>
            </a:endParaRPr>
          </a:p>
        </p:txBody>
      </p:sp>
    </p:spTree>
    <p:extLst>
      <p:ext uri="{BB962C8B-B14F-4D97-AF65-F5344CB8AC3E}">
        <p14:creationId xmlns:p14="http://schemas.microsoft.com/office/powerpoint/2010/main" val="2235547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9675" y="3095625"/>
            <a:ext cx="8786811" cy="2930526"/>
          </a:xfrm>
        </p:spPr>
        <p:txBody>
          <a:bodyPr/>
          <a:lstStyle/>
          <a:p>
            <a:r>
              <a:rPr lang="en-US" sz="2400" dirty="0" smtClean="0">
                <a:latin typeface="29LT Bukra Bold" panose="020B0604020202020204" charset="-78"/>
                <a:cs typeface="29LT Bukra Bold" panose="020B0604020202020204" charset="-78"/>
              </a:rPr>
              <a:t> Exercise</a:t>
            </a:r>
            <a:endParaRPr lang="en-US" sz="2400" dirty="0">
              <a:latin typeface="29LT Bukra Bold" panose="020B0604020202020204" charset="-78"/>
              <a:cs typeface="29LT Bukra Bold" panose="020B0604020202020204" charset="-78"/>
            </a:endParaRPr>
          </a:p>
          <a:p>
            <a:r>
              <a:rPr lang="en-US" sz="2400" dirty="0" smtClean="0">
                <a:latin typeface="29LT Bukra Bold" panose="020B0604020202020204" charset="-78"/>
                <a:cs typeface="29LT Bukra Bold" panose="020B0604020202020204" charset="-78"/>
              </a:rPr>
              <a:t> Diet</a:t>
            </a:r>
            <a:endParaRPr lang="en-US" sz="2400" dirty="0">
              <a:latin typeface="29LT Bukra Bold" panose="020B0604020202020204" charset="-78"/>
              <a:cs typeface="29LT Bukra Bold" panose="020B0604020202020204" charset="-78"/>
            </a:endParaRPr>
          </a:p>
          <a:p>
            <a:r>
              <a:rPr lang="en-US" sz="2400" dirty="0" smtClean="0">
                <a:latin typeface="29LT Bukra Bold" panose="020B0604020202020204" charset="-78"/>
                <a:cs typeface="29LT Bukra Bold" panose="020B0604020202020204" charset="-78"/>
              </a:rPr>
              <a:t> Drug Management</a:t>
            </a:r>
            <a:endParaRPr lang="en-US" sz="2400" dirty="0">
              <a:latin typeface="29LT Bukra Bold" panose="020B0604020202020204" charset="-78"/>
              <a:cs typeface="29LT Bukra Bold" panose="020B0604020202020204" charset="-78"/>
            </a:endParaRPr>
          </a:p>
          <a:p>
            <a:r>
              <a:rPr lang="en-US" sz="2400" dirty="0" smtClean="0">
                <a:latin typeface="29LT Bukra Bold" panose="020B0604020202020204" charset="-78"/>
                <a:cs typeface="29LT Bukra Bold" panose="020B0604020202020204" charset="-78"/>
              </a:rPr>
              <a:t> Bariatric </a:t>
            </a:r>
            <a:r>
              <a:rPr lang="en-US" sz="2400" dirty="0">
                <a:latin typeface="29LT Bukra Bold" panose="020B0604020202020204" charset="-78"/>
                <a:cs typeface="29LT Bukra Bold" panose="020B0604020202020204" charset="-78"/>
              </a:rPr>
              <a:t>surgery</a:t>
            </a:r>
          </a:p>
        </p:txBody>
      </p:sp>
      <p:sp>
        <p:nvSpPr>
          <p:cNvPr id="4" name="Title 1">
            <a:extLst>
              <a:ext uri="{FF2B5EF4-FFF2-40B4-BE49-F238E27FC236}">
                <a16:creationId xmlns="" xmlns:a16="http://schemas.microsoft.com/office/drawing/2014/main" id="{75DB6BB3-5550-4815-BD28-CE07150418D7}"/>
              </a:ext>
            </a:extLst>
          </p:cNvPr>
          <p:cNvSpPr>
            <a:spLocks noGrp="1"/>
          </p:cNvSpPr>
          <p:nvPr>
            <p:ph type="title"/>
          </p:nvPr>
        </p:nvSpPr>
        <p:spPr>
          <a:xfrm>
            <a:off x="167950" y="0"/>
            <a:ext cx="2705878"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How </a:t>
            </a:r>
            <a:br>
              <a:rPr lang="en-ZA" sz="3200" b="1" dirty="0" smtClean="0">
                <a:solidFill>
                  <a:schemeClr val="bg1"/>
                </a:solidFill>
                <a:latin typeface="29LT Bukra Bold" panose="000B0903020204020204" pitchFamily="34" charset="-78"/>
                <a:cs typeface="29LT Bukra Bold"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To</a:t>
            </a:r>
            <a:r>
              <a:rPr lang="en-ZA" sz="3200" b="1" dirty="0" smtClean="0">
                <a:solidFill>
                  <a:schemeClr val="bg1"/>
                </a:solidFill>
                <a:latin typeface="29LT Bukra Bold" panose="000B0903020204020204" pitchFamily="34" charset="-78"/>
                <a:cs typeface="29LT Bukra Bold" panose="000B0903020204020204" pitchFamily="34" charset="-78"/>
              </a:rPr>
              <a:t> </a:t>
            </a:r>
            <a:r>
              <a:rPr lang="en-ZA" sz="2800" dirty="0" smtClean="0">
                <a:solidFill>
                  <a:schemeClr val="accent3"/>
                </a:solidFill>
                <a:latin typeface="29LT Bukra Regular" panose="000B0903020204020204" pitchFamily="34" charset="-78"/>
                <a:cs typeface="29LT Bukra Regular" panose="000B0903020204020204" pitchFamily="34" charset="-78"/>
              </a:rPr>
              <a:t>Prevent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
        <p:nvSpPr>
          <p:cNvPr id="5" name="Rectangle 4"/>
          <p:cNvSpPr/>
          <p:nvPr/>
        </p:nvSpPr>
        <p:spPr>
          <a:xfrm>
            <a:off x="3890880" y="1018856"/>
            <a:ext cx="4643259" cy="830997"/>
          </a:xfrm>
          <a:prstGeom prst="rect">
            <a:avLst/>
          </a:prstGeom>
        </p:spPr>
        <p:txBody>
          <a:bodyPr wrap="none">
            <a:spAutoFit/>
          </a:bodyPr>
          <a:lstStyle/>
          <a:p>
            <a:r>
              <a:rPr lang="en-ZA" sz="20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dirty="0" smtClean="0">
                <a:solidFill>
                  <a:schemeClr val="tx1">
                    <a:lumMod val="65000"/>
                    <a:lumOff val="35000"/>
                  </a:schemeClr>
                </a:solidFill>
                <a:latin typeface="29LT Bukra Regular" panose="000B0903020204020204" pitchFamily="34" charset="-78"/>
                <a:cs typeface="29LT Bukra Regular" panose="000B0903020204020204" pitchFamily="34" charset="-78"/>
              </a:rPr>
              <a:t>in the community ?</a:t>
            </a:r>
          </a:p>
          <a:p>
            <a:r>
              <a:rPr lang="en-ZA" sz="2800" dirty="0" smtClean="0">
                <a:solidFill>
                  <a:schemeClr val="accent1"/>
                </a:solidFill>
                <a:latin typeface="29LT Bukra Bold" panose="020B0604020202020204" charset="-78"/>
                <a:cs typeface="29LT Bukra Bold" panose="020B0604020202020204" charset="-78"/>
              </a:rPr>
              <a:t>Secondary Prevention: </a:t>
            </a:r>
            <a:endParaRPr lang="en-GB" sz="2800" dirty="0">
              <a:solidFill>
                <a:schemeClr val="accent1"/>
              </a:solidFill>
              <a:latin typeface="29LT Bukra Bold" panose="020B0604020202020204" charset="-78"/>
              <a:cs typeface="29LT Bukra Bold" panose="020B0604020202020204" charset="-78"/>
            </a:endParaRPr>
          </a:p>
        </p:txBody>
      </p:sp>
    </p:spTree>
    <p:extLst>
      <p:ext uri="{BB962C8B-B14F-4D97-AF65-F5344CB8AC3E}">
        <p14:creationId xmlns:p14="http://schemas.microsoft.com/office/powerpoint/2010/main" val="626390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5375" y="3086099"/>
            <a:ext cx="8901111" cy="2940051"/>
          </a:xfrm>
        </p:spPr>
        <p:txBody>
          <a:bodyPr/>
          <a:lstStyle/>
          <a:p>
            <a:pPr marL="0" indent="0">
              <a:buNone/>
            </a:pPr>
            <a:r>
              <a:rPr lang="en-US" sz="2400" dirty="0">
                <a:latin typeface="29LT Bukra Bold" panose="020B0604020202020204" charset="-78"/>
                <a:cs typeface="29LT Bukra Bold" panose="020B0604020202020204" charset="-78"/>
              </a:rPr>
              <a:t>Decreasing the progression to more severe obesity</a:t>
            </a:r>
          </a:p>
          <a:p>
            <a:r>
              <a:rPr lang="en-US" sz="1600" dirty="0">
                <a:latin typeface="29LT Bukra Bold" panose="020B0604020202020204" charset="-78"/>
                <a:cs typeface="29LT Bukra Bold" panose="020B0604020202020204" charset="-78"/>
              </a:rPr>
              <a:t> </a:t>
            </a:r>
            <a:r>
              <a:rPr lang="en-US" sz="2000" dirty="0" smtClean="0">
                <a:latin typeface="29LT Bukra Regular" panose="020B0604020202020204" charset="-78"/>
                <a:cs typeface="29LT Bukra Regular" panose="020B0604020202020204" charset="-78"/>
              </a:rPr>
              <a:t>Reducing </a:t>
            </a:r>
            <a:r>
              <a:rPr lang="en-US" sz="2000" dirty="0">
                <a:latin typeface="29LT Bukra Regular" panose="020B0604020202020204" charset="-78"/>
                <a:cs typeface="29LT Bukra Regular" panose="020B0604020202020204" charset="-78"/>
              </a:rPr>
              <a:t>the likelihood of associated musculoskeletal, metabolic, or vascular disorders (e.g., osteoarthritis, diabetes, or cardiovascular disease).</a:t>
            </a:r>
            <a:endParaRPr lang="en-US" sz="1600" dirty="0">
              <a:latin typeface="29LT Bukra Regular" panose="020B0604020202020204" charset="-78"/>
              <a:cs typeface="29LT Bukra Regular" panose="020B0604020202020204" charset="-78"/>
            </a:endParaRPr>
          </a:p>
        </p:txBody>
      </p:sp>
      <p:sp>
        <p:nvSpPr>
          <p:cNvPr id="4" name="Title 1">
            <a:extLst>
              <a:ext uri="{FF2B5EF4-FFF2-40B4-BE49-F238E27FC236}">
                <a16:creationId xmlns="" xmlns:a16="http://schemas.microsoft.com/office/drawing/2014/main" id="{75DB6BB3-5550-4815-BD28-CE07150418D7}"/>
              </a:ext>
            </a:extLst>
          </p:cNvPr>
          <p:cNvSpPr>
            <a:spLocks noGrp="1"/>
          </p:cNvSpPr>
          <p:nvPr>
            <p:ph type="title"/>
          </p:nvPr>
        </p:nvSpPr>
        <p:spPr>
          <a:xfrm>
            <a:off x="167950" y="0"/>
            <a:ext cx="2705878"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How </a:t>
            </a:r>
            <a:br>
              <a:rPr lang="en-ZA" sz="3200" b="1" dirty="0" smtClean="0">
                <a:solidFill>
                  <a:schemeClr val="bg1"/>
                </a:solidFill>
                <a:latin typeface="29LT Bukra Bold" panose="000B0903020204020204" pitchFamily="34" charset="-78"/>
                <a:cs typeface="29LT Bukra Bold"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To</a:t>
            </a:r>
            <a:r>
              <a:rPr lang="en-ZA" sz="3200" b="1" dirty="0" smtClean="0">
                <a:solidFill>
                  <a:schemeClr val="bg1"/>
                </a:solidFill>
                <a:latin typeface="29LT Bukra Bold" panose="000B0903020204020204" pitchFamily="34" charset="-78"/>
                <a:cs typeface="29LT Bukra Bold" panose="000B0903020204020204" pitchFamily="34" charset="-78"/>
              </a:rPr>
              <a:t> </a:t>
            </a:r>
            <a:r>
              <a:rPr lang="en-ZA" sz="2800" dirty="0" smtClean="0">
                <a:solidFill>
                  <a:schemeClr val="accent3"/>
                </a:solidFill>
                <a:latin typeface="29LT Bukra Regular" panose="000B0903020204020204" pitchFamily="34" charset="-78"/>
                <a:cs typeface="29LT Bukra Regular" panose="000B0903020204020204" pitchFamily="34" charset="-78"/>
              </a:rPr>
              <a:t>Prevent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
        <p:nvSpPr>
          <p:cNvPr id="5" name="Rectangle 4"/>
          <p:cNvSpPr/>
          <p:nvPr/>
        </p:nvSpPr>
        <p:spPr>
          <a:xfrm>
            <a:off x="3890880" y="1018856"/>
            <a:ext cx="4139082" cy="830997"/>
          </a:xfrm>
          <a:prstGeom prst="rect">
            <a:avLst/>
          </a:prstGeom>
        </p:spPr>
        <p:txBody>
          <a:bodyPr wrap="none">
            <a:spAutoFit/>
          </a:bodyPr>
          <a:lstStyle/>
          <a:p>
            <a:r>
              <a:rPr lang="en-ZA" sz="20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dirty="0" smtClean="0">
                <a:solidFill>
                  <a:schemeClr val="tx1">
                    <a:lumMod val="65000"/>
                    <a:lumOff val="35000"/>
                  </a:schemeClr>
                </a:solidFill>
                <a:latin typeface="29LT Bukra Regular" panose="000B0903020204020204" pitchFamily="34" charset="-78"/>
                <a:cs typeface="29LT Bukra Regular" panose="000B0903020204020204" pitchFamily="34" charset="-78"/>
              </a:rPr>
              <a:t>in the community ?</a:t>
            </a:r>
          </a:p>
          <a:p>
            <a:r>
              <a:rPr lang="en-ZA" sz="2800" dirty="0" smtClean="0">
                <a:solidFill>
                  <a:schemeClr val="accent1"/>
                </a:solidFill>
                <a:latin typeface="29LT Bukra Bold" panose="020B0604020202020204" charset="-78"/>
                <a:cs typeface="29LT Bukra Bold" panose="020B0604020202020204" charset="-78"/>
              </a:rPr>
              <a:t>Tertiary Prevention: </a:t>
            </a:r>
            <a:endParaRPr lang="en-GB" sz="2800" dirty="0">
              <a:solidFill>
                <a:schemeClr val="accent1"/>
              </a:solidFill>
              <a:latin typeface="29LT Bukra Bold" panose="020B0604020202020204" charset="-78"/>
              <a:cs typeface="29LT Bukra Bold" panose="020B0604020202020204" charset="-78"/>
            </a:endParaRPr>
          </a:p>
        </p:txBody>
      </p:sp>
    </p:spTree>
    <p:extLst>
      <p:ext uri="{BB962C8B-B14F-4D97-AF65-F5344CB8AC3E}">
        <p14:creationId xmlns:p14="http://schemas.microsoft.com/office/powerpoint/2010/main" val="3093812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sz="6000" b="1" dirty="0">
                <a:solidFill>
                  <a:schemeClr val="bg1"/>
                </a:solidFill>
                <a:latin typeface="29LT Bukra Bold" panose="000B0903020204020204" pitchFamily="34" charset="-78"/>
                <a:cs typeface="29LT Bukra Bold" panose="000B0903020204020204" pitchFamily="34" charset="-78"/>
              </a:rPr>
              <a:t>Obesity</a:t>
            </a:r>
            <a:r>
              <a:rPr lang="en-ZA" sz="7200" dirty="0">
                <a:solidFill>
                  <a:schemeClr val="bg1"/>
                </a:solidFill>
                <a:latin typeface="29LT Bukra Regular" panose="000B0903020204020204" pitchFamily="34" charset="-78"/>
                <a:cs typeface="29LT Bukra Regular" panose="000B0903020204020204" pitchFamily="34" charset="-78"/>
              </a:rPr>
              <a:t> </a:t>
            </a:r>
            <a:r>
              <a:rPr lang="en-ZA" sz="6000" dirty="0">
                <a:solidFill>
                  <a:schemeClr val="bg1"/>
                </a:solidFill>
                <a:latin typeface="29LT Bukra Regular" panose="000B0903020204020204" pitchFamily="34" charset="-78"/>
                <a:cs typeface="29LT Bukra Regular" panose="000B0903020204020204" pitchFamily="34" charset="-78"/>
              </a:rPr>
              <a:t/>
            </a:r>
            <a:br>
              <a:rPr lang="en-ZA" sz="6000" dirty="0">
                <a:solidFill>
                  <a:schemeClr val="bg1"/>
                </a:solidFill>
                <a:latin typeface="29LT Bukra Regular" panose="000B0903020204020204" pitchFamily="34" charset="-78"/>
                <a:cs typeface="29LT Bukra Regular" panose="000B0903020204020204" pitchFamily="34" charset="-78"/>
              </a:rPr>
            </a:br>
            <a:r>
              <a:rPr lang="en-ZA" sz="4800" dirty="0">
                <a:solidFill>
                  <a:schemeClr val="accent3"/>
                </a:solidFill>
                <a:latin typeface="29LT Bukra Regular" panose="000B0903020204020204" pitchFamily="34" charset="-78"/>
                <a:cs typeface="29LT Bukra Regular" panose="000B0903020204020204" pitchFamily="34" charset="-78"/>
              </a:rPr>
              <a:t>Causes</a:t>
            </a:r>
            <a:r>
              <a:rPr lang="en-ZA" sz="4800" dirty="0">
                <a:solidFill>
                  <a:schemeClr val="bg1"/>
                </a:solidFill>
                <a:latin typeface="29LT Bukra Regular" panose="000B0903020204020204" pitchFamily="34" charset="-78"/>
                <a:cs typeface="29LT Bukra Regular" panose="000B0903020204020204" pitchFamily="34" charset="-78"/>
              </a:rPr>
              <a:t> </a:t>
            </a:r>
            <a:endParaRPr lang="en-US" sz="6000" dirty="0">
              <a:solidFill>
                <a:schemeClr val="bg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0807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894" y="1310088"/>
            <a:ext cx="3420000" cy="2216883"/>
          </a:xfrm>
        </p:spPr>
        <p:txBody>
          <a:bodyPr/>
          <a:lstStyle/>
          <a:p>
            <a:pPr lvl="1"/>
            <a:r>
              <a:rPr lang="en-US" sz="1800" dirty="0">
                <a:latin typeface="29LT Bukra Regular" panose="000B0903020204020204" pitchFamily="34" charset="-78"/>
                <a:cs typeface="29LT Bukra Regular" panose="000B0903020204020204" pitchFamily="34" charset="-78"/>
              </a:rPr>
              <a:t>Unhealthy diet </a:t>
            </a:r>
            <a:r>
              <a:rPr lang="ar-SA" sz="1800" dirty="0" smtClean="0">
                <a:latin typeface="29LT Bukra Regular" panose="000B0903020204020204" pitchFamily="34" charset="-78"/>
                <a:cs typeface="29LT Bukra Regular" panose="000B0903020204020204" pitchFamily="34" charset="-78"/>
              </a:rPr>
              <a:t/>
            </a:r>
            <a:br>
              <a:rPr lang="ar-SA" sz="1800" dirty="0" smtClean="0">
                <a:latin typeface="29LT Bukra Regular" panose="000B0903020204020204" pitchFamily="34" charset="-78"/>
                <a:cs typeface="29LT Bukra Regular" panose="000B0903020204020204" pitchFamily="34" charset="-78"/>
              </a:rPr>
            </a:br>
            <a:r>
              <a:rPr lang="en-US" sz="1800" dirty="0" smtClean="0">
                <a:latin typeface="29LT Bukra Regular" panose="000B0903020204020204" pitchFamily="34" charset="-78"/>
                <a:cs typeface="29LT Bukra Regular" panose="000B0903020204020204" pitchFamily="34" charset="-78"/>
              </a:rPr>
              <a:t>(</a:t>
            </a:r>
            <a:r>
              <a:rPr lang="en-US" sz="1800" dirty="0">
                <a:latin typeface="29LT Bukra Regular" panose="000B0903020204020204" pitchFamily="34" charset="-78"/>
                <a:cs typeface="29LT Bukra Regular" panose="000B0903020204020204" pitchFamily="34" charset="-78"/>
              </a:rPr>
              <a:t>high caloric intake)</a:t>
            </a:r>
          </a:p>
          <a:p>
            <a:pPr lvl="1"/>
            <a:r>
              <a:rPr lang="en-US" sz="1800" dirty="0">
                <a:latin typeface="29LT Bukra Regular" panose="000B0903020204020204" pitchFamily="34" charset="-78"/>
                <a:cs typeface="29LT Bukra Regular" panose="000B0903020204020204" pitchFamily="34" charset="-78"/>
              </a:rPr>
              <a:t>Low </a:t>
            </a:r>
            <a:r>
              <a:rPr lang="en-US" sz="1800" dirty="0" smtClean="0">
                <a:latin typeface="29LT Bukra Regular" panose="000B0903020204020204" pitchFamily="34" charset="-78"/>
                <a:cs typeface="29LT Bukra Regular" panose="000B0903020204020204" pitchFamily="34" charset="-78"/>
              </a:rPr>
              <a:t>physical activity</a:t>
            </a:r>
            <a:endParaRPr lang="en-US" sz="1800" dirty="0">
              <a:latin typeface="29LT Bukra Regular" panose="000B0903020204020204" pitchFamily="34" charset="-78"/>
              <a:cs typeface="29LT Bukra Regular" panose="000B0903020204020204" pitchFamily="34" charset="-78"/>
            </a:endParaRPr>
          </a:p>
          <a:p>
            <a:pPr lvl="1"/>
            <a:r>
              <a:rPr lang="en-US" sz="1800" dirty="0">
                <a:latin typeface="29LT Bukra Regular" panose="000B0903020204020204" pitchFamily="34" charset="-78"/>
                <a:cs typeface="29LT Bukra Regular" panose="000B0903020204020204" pitchFamily="34" charset="-78"/>
              </a:rPr>
              <a:t>Sedentary lifestyle</a:t>
            </a:r>
          </a:p>
          <a:p>
            <a:pPr lvl="1"/>
            <a:r>
              <a:rPr lang="en-US" sz="1800" dirty="0">
                <a:latin typeface="29LT Bukra Regular" panose="000B0903020204020204" pitchFamily="34" charset="-78"/>
                <a:cs typeface="29LT Bukra Regular" panose="000B0903020204020204" pitchFamily="34" charset="-78"/>
              </a:rPr>
              <a:t>Smoking cessation</a:t>
            </a:r>
          </a:p>
          <a:p>
            <a:endParaRPr lang="en-GB" dirty="0"/>
          </a:p>
        </p:txBody>
      </p:sp>
      <p:sp>
        <p:nvSpPr>
          <p:cNvPr id="4" name="Content Placeholder 3"/>
          <p:cNvSpPr>
            <a:spLocks noGrp="1"/>
          </p:cNvSpPr>
          <p:nvPr>
            <p:ph sz="half" idx="13"/>
          </p:nvPr>
        </p:nvSpPr>
        <p:spPr>
          <a:xfrm>
            <a:off x="4452476" y="1149176"/>
            <a:ext cx="3420000" cy="1052827"/>
          </a:xfrm>
        </p:spPr>
        <p:txBody>
          <a:bodyPr/>
          <a:lstStyle/>
          <a:p>
            <a:pPr lvl="1"/>
            <a:r>
              <a:rPr lang="en-US" sz="1800" dirty="0" smtClean="0">
                <a:latin typeface="29LT Bukra Regular" panose="000B0903020204020204" pitchFamily="34" charset="-78"/>
                <a:cs typeface="29LT Bukra Regular" panose="000B0903020204020204" pitchFamily="34" charset="-78"/>
              </a:rPr>
              <a:t>Saudi cuisine</a:t>
            </a:r>
          </a:p>
          <a:p>
            <a:pPr lvl="1"/>
            <a:r>
              <a:rPr lang="en-US" sz="1800" dirty="0" smtClean="0">
                <a:latin typeface="29LT Bukra Regular" panose="000B0903020204020204" pitchFamily="34" charset="-78"/>
                <a:cs typeface="29LT Bukra Regular" panose="000B0903020204020204" pitchFamily="34" charset="-78"/>
              </a:rPr>
              <a:t>Junk food</a:t>
            </a:r>
            <a:endParaRPr lang="ar-SA" sz="1800" dirty="0" smtClean="0">
              <a:latin typeface="29LT Bukra Regular" panose="000B0903020204020204" pitchFamily="34" charset="-78"/>
              <a:cs typeface="29LT Bukra Regular" panose="000B0903020204020204" pitchFamily="34" charset="-78"/>
            </a:endParaRPr>
          </a:p>
          <a:p>
            <a:pPr lvl="1"/>
            <a:r>
              <a:rPr lang="en-US" sz="1800" dirty="0" smtClean="0">
                <a:latin typeface="29LT Bukra Regular" panose="000B0903020204020204" pitchFamily="34" charset="-78"/>
                <a:cs typeface="29LT Bukra Regular" panose="000B0903020204020204" pitchFamily="34" charset="-78"/>
              </a:rPr>
              <a:t>Ceremonies</a:t>
            </a:r>
            <a:endParaRPr lang="en-GB" sz="1800" dirty="0">
              <a:latin typeface="29LT Bukra Regular" panose="000B0903020204020204" pitchFamily="34" charset="-78"/>
              <a:cs typeface="29LT Bukra Regular" panose="000B0903020204020204" pitchFamily="34" charset="-78"/>
            </a:endParaRPr>
          </a:p>
        </p:txBody>
      </p:sp>
      <p:sp>
        <p:nvSpPr>
          <p:cNvPr id="5" name="Content Placeholder 4"/>
          <p:cNvSpPr>
            <a:spLocks noGrp="1"/>
          </p:cNvSpPr>
          <p:nvPr>
            <p:ph sz="half" idx="14"/>
          </p:nvPr>
        </p:nvSpPr>
        <p:spPr>
          <a:xfrm>
            <a:off x="7973424" y="1310088"/>
            <a:ext cx="3420000" cy="1974288"/>
          </a:xfrm>
        </p:spPr>
        <p:txBody>
          <a:bodyPr/>
          <a:lstStyle/>
          <a:p>
            <a:pPr lvl="1"/>
            <a:r>
              <a:rPr lang="en-GB" sz="1800" dirty="0">
                <a:latin typeface="29LT Bukra Regular" panose="000B0903020204020204" pitchFamily="34" charset="-78"/>
                <a:cs typeface="29LT Bukra Regular" panose="000B0903020204020204" pitchFamily="34" charset="-78"/>
              </a:rPr>
              <a:t>Hypothyroidism</a:t>
            </a:r>
          </a:p>
          <a:p>
            <a:pPr lvl="1"/>
            <a:r>
              <a:rPr lang="en-GB" sz="1800" dirty="0">
                <a:latin typeface="29LT Bukra Regular" panose="000B0903020204020204" pitchFamily="34" charset="-78"/>
                <a:cs typeface="29LT Bukra Regular" panose="000B0903020204020204" pitchFamily="34" charset="-78"/>
              </a:rPr>
              <a:t>Cushing’s syndrome</a:t>
            </a:r>
          </a:p>
          <a:p>
            <a:pPr lvl="1"/>
            <a:r>
              <a:rPr lang="en-GB" sz="1800" dirty="0">
                <a:latin typeface="29LT Bukra Regular" panose="000B0903020204020204" pitchFamily="34" charset="-78"/>
                <a:cs typeface="29LT Bukra Regular" panose="000B0903020204020204" pitchFamily="34" charset="-78"/>
              </a:rPr>
              <a:t>PCOS</a:t>
            </a:r>
          </a:p>
          <a:p>
            <a:pPr lvl="1"/>
            <a:r>
              <a:rPr lang="en-GB" sz="1800" dirty="0" err="1" smtClean="0">
                <a:latin typeface="29LT Bukra Regular" panose="000B0903020204020204" pitchFamily="34" charset="-78"/>
                <a:cs typeface="29LT Bukra Regular" panose="000B0903020204020204" pitchFamily="34" charset="-78"/>
              </a:rPr>
              <a:t>Insulinoma</a:t>
            </a:r>
            <a:endParaRPr lang="en-GB" sz="1800" dirty="0">
              <a:latin typeface="29LT Bukra Regular" panose="000B0903020204020204" pitchFamily="34" charset="-78"/>
              <a:cs typeface="29LT Bukra Regular" panose="000B0903020204020204" pitchFamily="34" charset="-78"/>
            </a:endParaRPr>
          </a:p>
        </p:txBody>
      </p:sp>
      <p:sp>
        <p:nvSpPr>
          <p:cNvPr id="6" name="Content Placeholder 5"/>
          <p:cNvSpPr>
            <a:spLocks noGrp="1"/>
          </p:cNvSpPr>
          <p:nvPr>
            <p:ph sz="half" idx="15"/>
          </p:nvPr>
        </p:nvSpPr>
        <p:spPr>
          <a:xfrm>
            <a:off x="800894" y="688231"/>
            <a:ext cx="3420000" cy="460945"/>
          </a:xfrm>
        </p:spPr>
        <p:txBody>
          <a:bodyPr/>
          <a:lstStyle/>
          <a:p>
            <a:r>
              <a:rPr lang="en-US" sz="2000" b="1" dirty="0" err="1">
                <a:solidFill>
                  <a:schemeClr val="accent1"/>
                </a:solidFill>
                <a:latin typeface="29LT Bukra Bold" panose="000B0903020204020204" pitchFamily="34" charset="-78"/>
                <a:cs typeface="29LT Bukra Bold" panose="000B0903020204020204" pitchFamily="34" charset="-78"/>
              </a:rPr>
              <a:t>Behavioural</a:t>
            </a:r>
            <a:r>
              <a:rPr lang="en-US" sz="2000" b="1" dirty="0">
                <a:solidFill>
                  <a:schemeClr val="accent1"/>
                </a:solidFill>
                <a:latin typeface="29LT Bukra Bold" panose="000B0903020204020204" pitchFamily="34" charset="-78"/>
                <a:cs typeface="29LT Bukra Bold" panose="000B0903020204020204" pitchFamily="34" charset="-78"/>
              </a:rPr>
              <a:t> causes</a:t>
            </a:r>
            <a:endParaRPr lang="en-GB" sz="2000" b="1" dirty="0">
              <a:solidFill>
                <a:schemeClr val="accent1"/>
              </a:solidFill>
              <a:latin typeface="29LT Bukra Bold" panose="000B0903020204020204" pitchFamily="34" charset="-78"/>
              <a:cs typeface="29LT Bukra Bold" panose="000B0903020204020204" pitchFamily="34" charset="-78"/>
            </a:endParaRPr>
          </a:p>
        </p:txBody>
      </p:sp>
      <p:sp>
        <p:nvSpPr>
          <p:cNvPr id="7" name="Content Placeholder 6"/>
          <p:cNvSpPr>
            <a:spLocks noGrp="1"/>
          </p:cNvSpPr>
          <p:nvPr>
            <p:ph sz="half" idx="16"/>
          </p:nvPr>
        </p:nvSpPr>
        <p:spPr>
          <a:xfrm>
            <a:off x="4452476" y="688231"/>
            <a:ext cx="3420000" cy="460945"/>
          </a:xfrm>
        </p:spPr>
        <p:txBody>
          <a:bodyPr/>
          <a:lstStyle/>
          <a:p>
            <a:r>
              <a:rPr lang="en-US" sz="2000" dirty="0" smtClean="0">
                <a:solidFill>
                  <a:schemeClr val="accent1"/>
                </a:solidFill>
                <a:latin typeface="29LT Bukra Bold" panose="000B0903020204020204" pitchFamily="34" charset="-78"/>
                <a:cs typeface="29LT Bukra Bold" panose="000B0903020204020204" pitchFamily="34" charset="-78"/>
              </a:rPr>
              <a:t>Cultural</a:t>
            </a:r>
            <a:endParaRPr lang="en-GB" sz="2000" dirty="0">
              <a:solidFill>
                <a:schemeClr val="accent1"/>
              </a:solidFill>
              <a:latin typeface="29LT Bukra Bold" panose="000B0903020204020204" pitchFamily="34" charset="-78"/>
              <a:cs typeface="29LT Bukra Bold" panose="000B0903020204020204" pitchFamily="34" charset="-78"/>
            </a:endParaRPr>
          </a:p>
        </p:txBody>
      </p:sp>
      <p:sp>
        <p:nvSpPr>
          <p:cNvPr id="8" name="Content Placeholder 7"/>
          <p:cNvSpPr>
            <a:spLocks noGrp="1"/>
          </p:cNvSpPr>
          <p:nvPr>
            <p:ph sz="half" idx="17"/>
          </p:nvPr>
        </p:nvSpPr>
        <p:spPr>
          <a:xfrm>
            <a:off x="7973424" y="688231"/>
            <a:ext cx="3420000" cy="460945"/>
          </a:xfrm>
        </p:spPr>
        <p:txBody>
          <a:bodyPr/>
          <a:lstStyle/>
          <a:p>
            <a:r>
              <a:rPr lang="en-GB" sz="2000" dirty="0">
                <a:latin typeface="29LT Bukra Bold" panose="000B0903020204020204" pitchFamily="34" charset="-78"/>
                <a:cs typeface="29LT Bukra Bold" panose="000B0903020204020204" pitchFamily="34" charset="-78"/>
              </a:rPr>
              <a:t>Other (less common) </a:t>
            </a:r>
          </a:p>
        </p:txBody>
      </p:sp>
      <p:sp>
        <p:nvSpPr>
          <p:cNvPr id="12" name="Title 1">
            <a:extLst>
              <a:ext uri="{FF2B5EF4-FFF2-40B4-BE49-F238E27FC236}">
                <a16:creationId xmlns="" xmlns:a16="http://schemas.microsoft.com/office/drawing/2014/main" id="{1FB20523-8EC7-4848-89B7-052D5B00D604}"/>
              </a:ext>
            </a:extLst>
          </p:cNvPr>
          <p:cNvSpPr txBox="1">
            <a:spLocks/>
          </p:cNvSpPr>
          <p:nvPr/>
        </p:nvSpPr>
        <p:spPr>
          <a:xfrm>
            <a:off x="140357" y="4378127"/>
            <a:ext cx="3112552" cy="2456442"/>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chemeClr val="bg1"/>
                </a:solidFill>
                <a:effectLst/>
                <a:latin typeface="+mj-lt"/>
                <a:ea typeface="+mj-ea"/>
                <a:cs typeface="+mj-cs"/>
              </a:defRPr>
            </a:lvl1pPr>
          </a:lstStyle>
          <a:p>
            <a:r>
              <a:rPr lang="en-ZA" sz="3600" b="1" dirty="0" smtClean="0">
                <a:latin typeface="29LT Bukra Bold" panose="000B0903020204020204" pitchFamily="34" charset="-78"/>
                <a:cs typeface="29LT Bukra Bold" panose="000B0903020204020204" pitchFamily="34" charset="-78"/>
              </a:rPr>
              <a:t>Obesity</a:t>
            </a:r>
            <a:r>
              <a:rPr lang="en-ZA" sz="4400" dirty="0" smtClean="0">
                <a:latin typeface="29LT Bukra Regular" panose="000B0903020204020204" pitchFamily="34" charset="-78"/>
                <a:cs typeface="29LT Bukra Regular" panose="000B0903020204020204" pitchFamily="34" charset="-78"/>
              </a:rPr>
              <a:t> </a:t>
            </a:r>
            <a:r>
              <a:rPr lang="en-ZA" sz="3600" dirty="0" smtClean="0">
                <a:latin typeface="29LT Bukra Regular" panose="000B0903020204020204" pitchFamily="34" charset="-78"/>
                <a:cs typeface="29LT Bukra Regular" panose="000B0903020204020204" pitchFamily="34" charset="-78"/>
              </a:rPr>
              <a:t/>
            </a:r>
            <a:br>
              <a:rPr lang="en-ZA" sz="3600" dirty="0" smtClean="0">
                <a:latin typeface="29LT Bukra Regular" panose="000B0903020204020204" pitchFamily="34" charset="-78"/>
                <a:cs typeface="29LT Bukra Regular"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Causes </a:t>
            </a:r>
            <a:endParaRPr lang="en-ZA" sz="3600" b="1" dirty="0">
              <a:solidFill>
                <a:schemeClr val="accent3"/>
              </a:solidFill>
              <a:latin typeface="29LT Bukra Regular" panose="000B0903020204020204" pitchFamily="34" charset="-78"/>
              <a:cs typeface="29LT Bukra Regular" panose="000B0903020204020204" pitchFamily="34" charset="-78"/>
            </a:endParaRPr>
          </a:p>
        </p:txBody>
      </p:sp>
      <p:sp>
        <p:nvSpPr>
          <p:cNvPr id="14" name="Content Placeholder 3"/>
          <p:cNvSpPr txBox="1">
            <a:spLocks/>
          </p:cNvSpPr>
          <p:nvPr/>
        </p:nvSpPr>
        <p:spPr>
          <a:xfrm>
            <a:off x="4452476" y="2984772"/>
            <a:ext cx="3420000" cy="177384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lvl="1"/>
            <a:r>
              <a:rPr lang="en-US" sz="1800" dirty="0" smtClean="0">
                <a:latin typeface="29LT Bukra Regular" panose="000B0903020204020204" pitchFamily="34" charset="-78"/>
                <a:cs typeface="29LT Bukra Regular" panose="000B0903020204020204" pitchFamily="34" charset="-78"/>
              </a:rPr>
              <a:t>Steroids</a:t>
            </a:r>
          </a:p>
          <a:p>
            <a:pPr lvl="1"/>
            <a:r>
              <a:rPr lang="en-GB" sz="1800" dirty="0" err="1" smtClean="0">
                <a:latin typeface="29LT Bukra Regular" panose="000B0903020204020204" pitchFamily="34" charset="-78"/>
                <a:cs typeface="29LT Bukra Regular" panose="000B0903020204020204" pitchFamily="34" charset="-78"/>
              </a:rPr>
              <a:t>Sulphonylureas</a:t>
            </a:r>
            <a:endParaRPr lang="en-GB" sz="1800" dirty="0" smtClean="0">
              <a:latin typeface="29LT Bukra Regular" panose="000B0903020204020204" pitchFamily="34" charset="-78"/>
              <a:cs typeface="29LT Bukra Regular" panose="000B0903020204020204" pitchFamily="34" charset="-78"/>
            </a:endParaRPr>
          </a:p>
          <a:p>
            <a:pPr lvl="1"/>
            <a:r>
              <a:rPr lang="en-GB" sz="1800" dirty="0" smtClean="0">
                <a:latin typeface="29LT Bukra Regular" panose="000B0903020204020204" pitchFamily="34" charset="-78"/>
                <a:cs typeface="29LT Bukra Regular" panose="000B0903020204020204" pitchFamily="34" charset="-78"/>
              </a:rPr>
              <a:t>Insulin</a:t>
            </a:r>
          </a:p>
          <a:p>
            <a:pPr lvl="1"/>
            <a:r>
              <a:rPr lang="en-GB" sz="1800" dirty="0" smtClean="0">
                <a:latin typeface="29LT Bukra Regular" panose="000B0903020204020204" pitchFamily="34" charset="-78"/>
                <a:cs typeface="29LT Bukra Regular" panose="000B0903020204020204" pitchFamily="34" charset="-78"/>
              </a:rPr>
              <a:t>Contraceptives</a:t>
            </a:r>
            <a:endParaRPr lang="en-GB" sz="1800" dirty="0">
              <a:latin typeface="29LT Bukra Regular" panose="000B0903020204020204" pitchFamily="34" charset="-78"/>
              <a:cs typeface="29LT Bukra Regular" panose="000B0903020204020204" pitchFamily="34" charset="-78"/>
            </a:endParaRPr>
          </a:p>
        </p:txBody>
      </p:sp>
      <p:sp>
        <p:nvSpPr>
          <p:cNvPr id="15" name="Content Placeholder 6"/>
          <p:cNvSpPr txBox="1">
            <a:spLocks/>
          </p:cNvSpPr>
          <p:nvPr/>
        </p:nvSpPr>
        <p:spPr>
          <a:xfrm>
            <a:off x="4452476" y="2362915"/>
            <a:ext cx="3420000" cy="4609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10000"/>
              <a:buFont typeface="Wingdings" panose="05000000000000000000" pitchFamily="2" charset="2"/>
              <a:buNone/>
              <a:defRPr sz="1800" kern="1200">
                <a:solidFill>
                  <a:schemeClr val="tx1"/>
                </a:solidFill>
                <a:effectLst/>
                <a:latin typeface="+mj-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dirty="0">
                <a:solidFill>
                  <a:schemeClr val="accent1"/>
                </a:solidFill>
                <a:latin typeface="29LT Bukra Bold" panose="000B0903020204020204" pitchFamily="34" charset="-78"/>
                <a:cs typeface="29LT Bukra Bold" panose="000B0903020204020204" pitchFamily="34" charset="-78"/>
              </a:rPr>
              <a:t>Drugs</a:t>
            </a:r>
            <a:endParaRPr lang="en-GB" sz="2000" dirty="0">
              <a:solidFill>
                <a:schemeClr val="accent1"/>
              </a:solidFill>
              <a:latin typeface="29LT Bukra Bold" panose="000B0903020204020204" pitchFamily="34" charset="-78"/>
              <a:cs typeface="29LT Bukra Bold" panose="000B0903020204020204" pitchFamily="34" charset="-78"/>
            </a:endParaRPr>
          </a:p>
        </p:txBody>
      </p:sp>
      <p:sp>
        <p:nvSpPr>
          <p:cNvPr id="16" name="Content Placeholder 6"/>
          <p:cNvSpPr txBox="1">
            <a:spLocks/>
          </p:cNvSpPr>
          <p:nvPr/>
        </p:nvSpPr>
        <p:spPr>
          <a:xfrm>
            <a:off x="4452476" y="4919524"/>
            <a:ext cx="3420000" cy="4609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10000"/>
              <a:buFont typeface="Wingdings" panose="05000000000000000000" pitchFamily="2" charset="2"/>
              <a:buNone/>
              <a:defRPr sz="1800" kern="1200">
                <a:solidFill>
                  <a:schemeClr val="tx1"/>
                </a:solidFill>
                <a:effectLst/>
                <a:latin typeface="+mj-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dirty="0">
                <a:solidFill>
                  <a:schemeClr val="accent1"/>
                </a:solidFill>
                <a:latin typeface="29LT Bukra Bold" panose="000B0903020204020204" pitchFamily="34" charset="-78"/>
                <a:cs typeface="29LT Bukra Bold" panose="000B0903020204020204" pitchFamily="34" charset="-78"/>
              </a:rPr>
              <a:t>Genetic</a:t>
            </a:r>
          </a:p>
          <a:p>
            <a:endParaRPr lang="en-GB" sz="2000" dirty="0">
              <a:latin typeface="29LT Bukra Bold" panose="000B0903020204020204" pitchFamily="34" charset="-78"/>
              <a:cs typeface="29LT Bukra Bold" panose="000B0903020204020204" pitchFamily="34" charset="-78"/>
            </a:endParaRPr>
          </a:p>
        </p:txBody>
      </p:sp>
      <p:sp>
        <p:nvSpPr>
          <p:cNvPr id="17" name="Content Placeholder 6"/>
          <p:cNvSpPr txBox="1">
            <a:spLocks/>
          </p:cNvSpPr>
          <p:nvPr/>
        </p:nvSpPr>
        <p:spPr>
          <a:xfrm>
            <a:off x="4452476" y="5541381"/>
            <a:ext cx="3420000" cy="4609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SzPct val="110000"/>
              <a:buFont typeface="Wingdings" panose="05000000000000000000" pitchFamily="2" charset="2"/>
              <a:buNone/>
              <a:defRPr sz="1800" kern="1200">
                <a:solidFill>
                  <a:schemeClr val="tx1"/>
                </a:solidFill>
                <a:effectLst/>
                <a:latin typeface="+mj-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dirty="0" smtClean="0">
                <a:solidFill>
                  <a:schemeClr val="accent1"/>
                </a:solidFill>
                <a:latin typeface="29LT Bukra Bold" panose="000B0903020204020204" pitchFamily="34" charset="-78"/>
                <a:cs typeface="29LT Bukra Bold" panose="000B0903020204020204" pitchFamily="34" charset="-78"/>
              </a:rPr>
              <a:t>Childbirth</a:t>
            </a:r>
            <a:endParaRPr lang="en-US" sz="2000" dirty="0">
              <a:solidFill>
                <a:schemeClr val="accent1"/>
              </a:solidFill>
              <a:latin typeface="29LT Bukra Bold" panose="000B0903020204020204" pitchFamily="34" charset="-78"/>
              <a:cs typeface="29LT Bukra Bold" panose="000B0903020204020204" pitchFamily="34" charset="-78"/>
            </a:endParaRPr>
          </a:p>
          <a:p>
            <a:endParaRPr lang="en-US" sz="2000" dirty="0" smtClean="0">
              <a:latin typeface="29LT Bukra Bold" panose="000B0903020204020204" pitchFamily="34" charset="-78"/>
              <a:cs typeface="29LT Bukra Bold" panose="000B0903020204020204" pitchFamily="34" charset="-78"/>
            </a:endParaRPr>
          </a:p>
          <a:p>
            <a:endParaRPr lang="en-GB" sz="2000" dirty="0">
              <a:latin typeface="29LT Bukra Bold" panose="000B0903020204020204" pitchFamily="34" charset="-78"/>
              <a:cs typeface="29LT Bukra Bold" panose="000B0903020204020204" pitchFamily="34" charset="-78"/>
            </a:endParaRPr>
          </a:p>
        </p:txBody>
      </p:sp>
    </p:spTree>
    <p:extLst>
      <p:ext uri="{BB962C8B-B14F-4D97-AF65-F5344CB8AC3E}">
        <p14:creationId xmlns:p14="http://schemas.microsoft.com/office/powerpoint/2010/main" val="7971196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solidFill>
                  <a:schemeClr val="bg1"/>
                </a:solidFill>
                <a:latin typeface="29LT Bukra Bold" panose="020B0604020202020204" charset="-78"/>
                <a:cs typeface="29LT Bukra Bold" panose="020B0604020202020204" charset="-78"/>
              </a:rPr>
              <a:t>Objectives</a:t>
            </a:r>
            <a:endParaRPr lang="en-US" sz="3600" dirty="0">
              <a:solidFill>
                <a:schemeClr val="bg1"/>
              </a:solidFill>
              <a:latin typeface="29LT Bukra Bold" panose="020B0604020202020204" charset="-78"/>
              <a:cs typeface="29LT Bukra Bold" panose="020B0604020202020204" charset="-78"/>
            </a:endParaRPr>
          </a:p>
        </p:txBody>
      </p:sp>
      <p:sp>
        <p:nvSpPr>
          <p:cNvPr id="5" name="Content Placeholder 4"/>
          <p:cNvSpPr>
            <a:spLocks noGrp="1"/>
          </p:cNvSpPr>
          <p:nvPr>
            <p:ph sz="half" idx="1"/>
          </p:nvPr>
        </p:nvSpPr>
        <p:spPr/>
        <p:txBody>
          <a:bodyPr/>
          <a:lstStyle/>
          <a:p>
            <a:r>
              <a:rPr lang="en-US" sz="1600" dirty="0" smtClean="0">
                <a:latin typeface="29LT Bukra Regular" panose="020B0604020202020204" charset="-78"/>
                <a:cs typeface="29LT Bukra Regular" panose="020B0604020202020204" charset="-78"/>
              </a:rPr>
              <a:t>To </a:t>
            </a:r>
            <a:r>
              <a:rPr lang="en-US" sz="1600" dirty="0">
                <a:latin typeface="29LT Bukra Regular" panose="020B0604020202020204" charset="-78"/>
                <a:cs typeface="29LT Bukra Regular" panose="020B0604020202020204" charset="-78"/>
              </a:rPr>
              <a:t>define obesity and classify the degree of obesity based on BMI, waist circumference and waist-hip-ratio.</a:t>
            </a:r>
          </a:p>
          <a:p>
            <a:r>
              <a:rPr lang="en-US" sz="1600" dirty="0" smtClean="0">
                <a:latin typeface="29LT Bukra Regular" panose="020B0604020202020204" charset="-78"/>
                <a:cs typeface="29LT Bukra Regular" panose="020B0604020202020204" charset="-78"/>
              </a:rPr>
              <a:t>The </a:t>
            </a:r>
            <a:r>
              <a:rPr lang="en-US" sz="1600" dirty="0">
                <a:latin typeface="29LT Bukra Regular" panose="020B0604020202020204" charset="-78"/>
                <a:cs typeface="29LT Bukra Regular" panose="020B0604020202020204" charset="-78"/>
              </a:rPr>
              <a:t>prevalence of obesity in Saudi Arabia. </a:t>
            </a:r>
          </a:p>
          <a:p>
            <a:r>
              <a:rPr lang="en-US" sz="1600" dirty="0" smtClean="0">
                <a:latin typeface="29LT Bukra Regular" panose="020B0604020202020204" charset="-78"/>
                <a:cs typeface="29LT Bukra Regular" panose="020B0604020202020204" charset="-78"/>
              </a:rPr>
              <a:t>Methods </a:t>
            </a:r>
            <a:r>
              <a:rPr lang="en-US" sz="1600" dirty="0">
                <a:latin typeface="29LT Bukra Regular" panose="020B0604020202020204" charset="-78"/>
                <a:cs typeface="29LT Bukra Regular" panose="020B0604020202020204" charset="-78"/>
              </a:rPr>
              <a:t>to prevent obesity in the community.</a:t>
            </a:r>
          </a:p>
          <a:p>
            <a:r>
              <a:rPr lang="en-US" sz="1600" dirty="0" smtClean="0">
                <a:latin typeface="29LT Bukra Regular" panose="020B0604020202020204" charset="-78"/>
                <a:cs typeface="29LT Bukra Regular" panose="020B0604020202020204" charset="-78"/>
              </a:rPr>
              <a:t>Common </a:t>
            </a:r>
            <a:r>
              <a:rPr lang="en-US" sz="1600" dirty="0">
                <a:latin typeface="29LT Bukra Regular" panose="020B0604020202020204" charset="-78"/>
                <a:cs typeface="29LT Bukra Regular" panose="020B0604020202020204" charset="-78"/>
              </a:rPr>
              <a:t>causes of obesity in the community. </a:t>
            </a:r>
          </a:p>
          <a:p>
            <a:r>
              <a:rPr lang="en-US" sz="1600" dirty="0" smtClean="0">
                <a:latin typeface="29LT Bukra Regular" panose="020B0604020202020204" charset="-78"/>
                <a:cs typeface="29LT Bukra Regular" panose="020B0604020202020204" charset="-78"/>
              </a:rPr>
              <a:t>Common </a:t>
            </a:r>
            <a:r>
              <a:rPr lang="en-US" sz="1600" dirty="0">
                <a:latin typeface="29LT Bukra Regular" panose="020B0604020202020204" charset="-78"/>
                <a:cs typeface="29LT Bukra Regular" panose="020B0604020202020204" charset="-78"/>
              </a:rPr>
              <a:t>health problems associated with obesity. </a:t>
            </a:r>
          </a:p>
          <a:p>
            <a:r>
              <a:rPr lang="en-US" sz="1600" dirty="0" smtClean="0">
                <a:latin typeface="29LT Bukra Regular" panose="020B0604020202020204" charset="-78"/>
                <a:cs typeface="29LT Bukra Regular" panose="020B0604020202020204" charset="-78"/>
              </a:rPr>
              <a:t>The </a:t>
            </a:r>
            <a:r>
              <a:rPr lang="en-US" sz="1600" dirty="0">
                <a:latin typeface="29LT Bukra Regular" panose="020B0604020202020204" charset="-78"/>
                <a:cs typeface="29LT Bukra Regular" panose="020B0604020202020204" charset="-78"/>
              </a:rPr>
              <a:t>evidence based approach to reducing weight (exercise, dieting, drug treatment, and bariatric surgical intervention) </a:t>
            </a:r>
          </a:p>
          <a:p>
            <a:r>
              <a:rPr lang="en-US" sz="1600" dirty="0" smtClean="0">
                <a:latin typeface="29LT Bukra Regular" panose="020B0604020202020204" charset="-78"/>
                <a:cs typeface="29LT Bukra Regular" panose="020B0604020202020204" charset="-78"/>
              </a:rPr>
              <a:t>The </a:t>
            </a:r>
            <a:r>
              <a:rPr lang="en-US" sz="1600" dirty="0">
                <a:latin typeface="29LT Bukra Regular" panose="020B0604020202020204" charset="-78"/>
                <a:cs typeface="29LT Bukra Regular" panose="020B0604020202020204" charset="-78"/>
              </a:rPr>
              <a:t>roles of health team, medical students, and school health professionals in addressing the problems of obesity in the community</a:t>
            </a:r>
            <a:endParaRPr lang="ar-SA" sz="1600" dirty="0">
              <a:latin typeface="29LT Bukra Regular" panose="020B0604020202020204" charset="-78"/>
              <a:cs typeface="29LT Bukra Regular" panose="020B0604020202020204" charset="-78"/>
            </a:endParaRPr>
          </a:p>
          <a:p>
            <a:endParaRPr lang="en-US" sz="1600"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609326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1877" y="3146044"/>
            <a:ext cx="6093478" cy="1675949"/>
          </a:xfrm>
        </p:spPr>
        <p:txBody>
          <a:bodyPr/>
          <a:lstStyle/>
          <a:p>
            <a:pPr algn="l"/>
            <a:r>
              <a:rPr lang="en-ZA" sz="6000" b="1" dirty="0">
                <a:solidFill>
                  <a:schemeClr val="bg1"/>
                </a:solidFill>
                <a:latin typeface="29LT Bukra Bold" panose="000B0903020204020204" pitchFamily="34" charset="-78"/>
                <a:cs typeface="29LT Bukra Bold" panose="000B0903020204020204" pitchFamily="34" charset="-78"/>
              </a:rPr>
              <a:t>Obesity </a:t>
            </a:r>
            <a:r>
              <a:rPr lang="en-ZA" sz="6000" b="1" dirty="0">
                <a:solidFill>
                  <a:schemeClr val="accent1">
                    <a:lumMod val="50000"/>
                  </a:schemeClr>
                </a:solidFill>
                <a:latin typeface="29LT Bukra Bold" panose="000B0903020204020204" pitchFamily="34" charset="-78"/>
                <a:cs typeface="29LT Bukra Bold" panose="000B0903020204020204" pitchFamily="34" charset="-78"/>
              </a:rPr>
              <a:t>associated</a:t>
            </a:r>
            <a:r>
              <a:rPr lang="en-ZA" sz="6000" b="1" dirty="0">
                <a:solidFill>
                  <a:schemeClr val="bg1"/>
                </a:solidFill>
                <a:latin typeface="29LT Bukra Bold" panose="000B0903020204020204" pitchFamily="34" charset="-78"/>
                <a:cs typeface="29LT Bukra Bold" panose="000B0903020204020204" pitchFamily="34" charset="-78"/>
              </a:rPr>
              <a:t> </a:t>
            </a:r>
            <a:r>
              <a:rPr lang="en-ZA" sz="4400" dirty="0">
                <a:solidFill>
                  <a:schemeClr val="accent3"/>
                </a:solidFill>
                <a:latin typeface="29LT Bukra Regular" panose="000B0903020204020204" pitchFamily="34" charset="-78"/>
                <a:cs typeface="29LT Bukra Regular" panose="000B0903020204020204" pitchFamily="34" charset="-78"/>
              </a:rPr>
              <a:t>Health problems </a:t>
            </a:r>
            <a:endParaRPr lang="en-US" sz="6000" dirty="0">
              <a:solidFill>
                <a:schemeClr val="bg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040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p:sp>
      <p:sp>
        <p:nvSpPr>
          <p:cNvPr id="4" name="Picture Placeholder 3"/>
          <p:cNvSpPr>
            <a:spLocks noGrp="1"/>
          </p:cNvSpPr>
          <p:nvPr>
            <p:ph type="pic" sz="quarter" idx="14"/>
          </p:nvPr>
        </p:nvSpPr>
        <p:spPr>
          <a:xfrm>
            <a:off x="4560723" y="2122049"/>
            <a:ext cx="2787183" cy="2477324"/>
          </a:xfrm>
        </p:spPr>
      </p:sp>
      <p:sp>
        <p:nvSpPr>
          <p:cNvPr id="5" name="Picture Placeholder 4"/>
          <p:cNvSpPr>
            <a:spLocks noGrp="1"/>
          </p:cNvSpPr>
          <p:nvPr>
            <p:ph type="pic" sz="quarter" idx="15"/>
          </p:nvPr>
        </p:nvSpPr>
        <p:spPr>
          <a:xfrm>
            <a:off x="5354506" y="4743004"/>
            <a:ext cx="3382007" cy="1678893"/>
          </a:xfrm>
        </p:spPr>
      </p:sp>
      <p:sp>
        <p:nvSpPr>
          <p:cNvPr id="6" name="Picture Placeholder 5"/>
          <p:cNvSpPr>
            <a:spLocks noGrp="1"/>
          </p:cNvSpPr>
          <p:nvPr>
            <p:ph type="pic" sz="quarter" idx="16"/>
          </p:nvPr>
        </p:nvSpPr>
        <p:spPr/>
      </p:sp>
      <p:sp>
        <p:nvSpPr>
          <p:cNvPr id="7" name="Picture Placeholder 6"/>
          <p:cNvSpPr>
            <a:spLocks noGrp="1"/>
          </p:cNvSpPr>
          <p:nvPr>
            <p:ph type="pic" sz="quarter" idx="17"/>
          </p:nvPr>
        </p:nvSpPr>
        <p:spPr/>
      </p:sp>
      <p:sp>
        <p:nvSpPr>
          <p:cNvPr id="8" name="Text Placeholder 7"/>
          <p:cNvSpPr>
            <a:spLocks noGrp="1"/>
          </p:cNvSpPr>
          <p:nvPr>
            <p:ph type="body" sz="quarter" idx="18"/>
          </p:nvPr>
        </p:nvSpPr>
        <p:spPr>
          <a:xfrm>
            <a:off x="8797774" y="3976943"/>
            <a:ext cx="2510517" cy="1918659"/>
          </a:xfrm>
        </p:spPr>
        <p:txBody>
          <a:bodyPr/>
          <a:lstStyle/>
          <a:p>
            <a:r>
              <a:rPr lang="en-US" b="1" dirty="0">
                <a:latin typeface="29LT Bukra Regular" panose="000B0903020204020204" pitchFamily="34" charset="-78"/>
                <a:cs typeface="29LT Bukra Regular" panose="000B0903020204020204" pitchFamily="34" charset="-78"/>
              </a:rPr>
              <a:t>Type 2 DM</a:t>
            </a:r>
          </a:p>
          <a:p>
            <a:r>
              <a:rPr lang="en-US" b="1" dirty="0" err="1">
                <a:latin typeface="29LT Bukra Regular" panose="000B0903020204020204" pitchFamily="34" charset="-78"/>
                <a:cs typeface="29LT Bukra Regular" panose="000B0903020204020204" pitchFamily="34" charset="-78"/>
              </a:rPr>
              <a:t>Dyslipidaemia</a:t>
            </a:r>
            <a:endParaRPr lang="en-US" b="1" dirty="0">
              <a:latin typeface="29LT Bukra Regular" panose="000B0903020204020204" pitchFamily="34" charset="-78"/>
              <a:cs typeface="29LT Bukra Regular" panose="000B0903020204020204" pitchFamily="34" charset="-78"/>
            </a:endParaRPr>
          </a:p>
          <a:p>
            <a:r>
              <a:rPr lang="en-US" b="1" dirty="0">
                <a:latin typeface="29LT Bukra Regular" panose="000B0903020204020204" pitchFamily="34" charset="-78"/>
                <a:cs typeface="29LT Bukra Regular" panose="000B0903020204020204" pitchFamily="34" charset="-78"/>
              </a:rPr>
              <a:t>Gallbladder disease</a:t>
            </a:r>
          </a:p>
          <a:p>
            <a:endParaRPr lang="en-GB" dirty="0"/>
          </a:p>
        </p:txBody>
      </p:sp>
      <p:sp>
        <p:nvSpPr>
          <p:cNvPr id="9" name="Text Placeholder 8"/>
          <p:cNvSpPr>
            <a:spLocks noGrp="1"/>
          </p:cNvSpPr>
          <p:nvPr>
            <p:ph type="body" sz="quarter" idx="19"/>
          </p:nvPr>
        </p:nvSpPr>
        <p:spPr>
          <a:xfrm>
            <a:off x="7345075" y="1356856"/>
            <a:ext cx="3915301" cy="2058753"/>
          </a:xfrm>
        </p:spPr>
        <p:txBody>
          <a:bodyPr/>
          <a:lstStyle/>
          <a:p>
            <a:r>
              <a:rPr lang="en-US" b="1" dirty="0">
                <a:latin typeface="29LT Bukra Regular" panose="000B0903020204020204" pitchFamily="34" charset="-78"/>
                <a:cs typeface="29LT Bukra Regular" panose="000B0903020204020204" pitchFamily="34" charset="-78"/>
              </a:rPr>
              <a:t>Breathlessness and </a:t>
            </a:r>
            <a:r>
              <a:rPr lang="en-US" b="1" dirty="0" smtClean="0">
                <a:latin typeface="29LT Bukra Regular" panose="000B0903020204020204" pitchFamily="34" charset="-78"/>
                <a:cs typeface="29LT Bukra Regular" panose="000B0903020204020204" pitchFamily="34" charset="-78"/>
              </a:rPr>
              <a:t/>
            </a:r>
            <a:br>
              <a:rPr lang="en-US" b="1" dirty="0" smtClean="0">
                <a:latin typeface="29LT Bukra Regular" panose="000B0903020204020204" pitchFamily="34" charset="-78"/>
                <a:cs typeface="29LT Bukra Regular" panose="000B0903020204020204" pitchFamily="34" charset="-78"/>
              </a:rPr>
            </a:br>
            <a:r>
              <a:rPr lang="en-US" b="1" dirty="0" smtClean="0">
                <a:latin typeface="29LT Bukra Regular" panose="000B0903020204020204" pitchFamily="34" charset="-78"/>
                <a:cs typeface="29LT Bukra Regular" panose="000B0903020204020204" pitchFamily="34" charset="-78"/>
              </a:rPr>
              <a:t>sleep </a:t>
            </a:r>
            <a:r>
              <a:rPr lang="en-US" b="1" dirty="0" err="1">
                <a:latin typeface="29LT Bukra Regular" panose="000B0903020204020204" pitchFamily="34" charset="-78"/>
                <a:cs typeface="29LT Bukra Regular" panose="000B0903020204020204" pitchFamily="34" charset="-78"/>
              </a:rPr>
              <a:t>apnoea</a:t>
            </a:r>
            <a:endParaRPr lang="en-US" b="1" dirty="0">
              <a:latin typeface="29LT Bukra Regular" panose="000B0903020204020204" pitchFamily="34" charset="-78"/>
              <a:cs typeface="29LT Bukra Regular" panose="000B0903020204020204" pitchFamily="34" charset="-78"/>
            </a:endParaRPr>
          </a:p>
          <a:p>
            <a:r>
              <a:rPr lang="en-US" b="1" dirty="0">
                <a:latin typeface="29LT Bukra Regular" panose="000B0903020204020204" pitchFamily="34" charset="-78"/>
                <a:cs typeface="29LT Bukra Regular" panose="000B0903020204020204" pitchFamily="34" charset="-78"/>
              </a:rPr>
              <a:t>Mortality (BMI &gt;30 kg/m</a:t>
            </a:r>
            <a:r>
              <a:rPr lang="en-US" b="1" baseline="30000" dirty="0">
                <a:latin typeface="29LT Bukra Regular" panose="000B0903020204020204" pitchFamily="34" charset="-78"/>
                <a:cs typeface="29LT Bukra Regular" panose="000B0903020204020204" pitchFamily="34" charset="-78"/>
              </a:rPr>
              <a:t>2</a:t>
            </a:r>
            <a:r>
              <a:rPr lang="en-US" b="1" dirty="0">
                <a:latin typeface="29LT Bukra Regular" panose="000B0903020204020204" pitchFamily="34" charset="-78"/>
                <a:cs typeface="29LT Bukra Regular" panose="000B0903020204020204" pitchFamily="34" charset="-78"/>
              </a:rPr>
              <a:t>)</a:t>
            </a:r>
          </a:p>
          <a:p>
            <a:r>
              <a:rPr lang="en-US" b="1" dirty="0">
                <a:latin typeface="29LT Bukra Regular" panose="000B0903020204020204" pitchFamily="34" charset="-78"/>
                <a:cs typeface="29LT Bukra Regular" panose="000B0903020204020204" pitchFamily="34" charset="-78"/>
              </a:rPr>
              <a:t>Coronary heart disease</a:t>
            </a:r>
          </a:p>
          <a:p>
            <a:r>
              <a:rPr lang="en-US" b="1" dirty="0">
                <a:latin typeface="29LT Bukra Regular" panose="000B0903020204020204" pitchFamily="34" charset="-78"/>
                <a:cs typeface="29LT Bukra Regular" panose="000B0903020204020204" pitchFamily="34" charset="-78"/>
              </a:rPr>
              <a:t>Hypertension</a:t>
            </a:r>
            <a:endParaRPr lang="en-GB" b="1" dirty="0">
              <a:latin typeface="29LT Bukra Regular" panose="000B0903020204020204" pitchFamily="34" charset="-78"/>
              <a:cs typeface="29LT Bukra Regular" panose="000B0903020204020204" pitchFamily="34" charset="-78"/>
            </a:endParaRPr>
          </a:p>
        </p:txBody>
      </p:sp>
      <p:sp>
        <p:nvSpPr>
          <p:cNvPr id="10" name="Text Placeholder 9"/>
          <p:cNvSpPr>
            <a:spLocks noGrp="1"/>
          </p:cNvSpPr>
          <p:nvPr>
            <p:ph type="body" sz="quarter" idx="20"/>
          </p:nvPr>
        </p:nvSpPr>
        <p:spPr>
          <a:xfrm>
            <a:off x="5199934" y="5175275"/>
            <a:ext cx="3154484" cy="1315439"/>
          </a:xfrm>
        </p:spPr>
        <p:txBody>
          <a:bodyPr/>
          <a:lstStyle/>
          <a:p>
            <a:r>
              <a:rPr lang="en-US" b="1" dirty="0">
                <a:latin typeface="29LT Bukra Regular" panose="000B0903020204020204" pitchFamily="34" charset="-78"/>
                <a:cs typeface="29LT Bukra Regular" panose="000B0903020204020204" pitchFamily="34" charset="-78"/>
              </a:rPr>
              <a:t>Osteoarthritis (knee)</a:t>
            </a:r>
          </a:p>
          <a:p>
            <a:r>
              <a:rPr lang="en-US" b="1" dirty="0">
                <a:latin typeface="29LT Bukra Regular" panose="000B0903020204020204" pitchFamily="34" charset="-78"/>
                <a:cs typeface="29LT Bukra Regular" panose="000B0903020204020204" pitchFamily="34" charset="-78"/>
              </a:rPr>
              <a:t>Gout / </a:t>
            </a:r>
            <a:r>
              <a:rPr lang="en-US" b="1" dirty="0" err="1">
                <a:latin typeface="29LT Bukra Regular" panose="000B0903020204020204" pitchFamily="34" charset="-78"/>
                <a:cs typeface="29LT Bukra Regular" panose="000B0903020204020204" pitchFamily="34" charset="-78"/>
              </a:rPr>
              <a:t>hyperuricaemia</a:t>
            </a:r>
            <a:endParaRPr lang="en-US" b="1" dirty="0">
              <a:latin typeface="29LT Bukra Regular" panose="000B0903020204020204" pitchFamily="34" charset="-78"/>
              <a:cs typeface="29LT Bukra Regular" panose="000B0903020204020204" pitchFamily="34" charset="-78"/>
            </a:endParaRPr>
          </a:p>
          <a:p>
            <a:endParaRPr lang="en-GB" b="1" dirty="0">
              <a:latin typeface="29LT Bukra Regular" panose="000B0903020204020204" pitchFamily="34" charset="-78"/>
              <a:cs typeface="29LT Bukra Regular" panose="000B0903020204020204" pitchFamily="34" charset="-78"/>
            </a:endParaRPr>
          </a:p>
        </p:txBody>
      </p:sp>
      <p:sp>
        <p:nvSpPr>
          <p:cNvPr id="11" name="Text Placeholder 10"/>
          <p:cNvSpPr>
            <a:spLocks noGrp="1"/>
          </p:cNvSpPr>
          <p:nvPr>
            <p:ph type="body" sz="quarter" idx="21"/>
          </p:nvPr>
        </p:nvSpPr>
        <p:spPr>
          <a:xfrm>
            <a:off x="2945636" y="997997"/>
            <a:ext cx="1482916" cy="320675"/>
          </a:xfrm>
        </p:spPr>
        <p:txBody>
          <a:bodyPr/>
          <a:lstStyle/>
          <a:p>
            <a:r>
              <a:rPr lang="en-US" b="1" dirty="0">
                <a:latin typeface="29LT Bukra Regular" panose="000B0903020204020204" pitchFamily="34" charset="-78"/>
                <a:cs typeface="29LT Bukra Regular" panose="000B0903020204020204" pitchFamily="34" charset="-78"/>
              </a:rPr>
              <a:t>Polycystic ovarian syndrome (PCOS)</a:t>
            </a:r>
          </a:p>
          <a:p>
            <a:endParaRPr lang="en-GB" dirty="0"/>
          </a:p>
        </p:txBody>
      </p:sp>
      <p:sp>
        <p:nvSpPr>
          <p:cNvPr id="12" name="Text Placeholder 11"/>
          <p:cNvSpPr>
            <a:spLocks noGrp="1"/>
          </p:cNvSpPr>
          <p:nvPr>
            <p:ph type="body" sz="quarter" idx="22"/>
          </p:nvPr>
        </p:nvSpPr>
        <p:spPr>
          <a:xfrm>
            <a:off x="4570116" y="2796505"/>
            <a:ext cx="2583912" cy="1331401"/>
          </a:xfrm>
        </p:spPr>
        <p:txBody>
          <a:bodyPr/>
          <a:lstStyle/>
          <a:p>
            <a:r>
              <a:rPr lang="en-US" b="1" dirty="0">
                <a:latin typeface="29LT Bukra Regular" panose="000B0903020204020204" pitchFamily="34" charset="-78"/>
                <a:cs typeface="29LT Bukra Regular" panose="000B0903020204020204" pitchFamily="34" charset="-78"/>
              </a:rPr>
              <a:t>Cancers </a:t>
            </a:r>
            <a:r>
              <a:rPr lang="en-US" b="1" dirty="0" smtClean="0">
                <a:latin typeface="29LT Bukra Regular" panose="000B0903020204020204" pitchFamily="34" charset="-78"/>
                <a:cs typeface="29LT Bukra Regular" panose="000B0903020204020204" pitchFamily="34" charset="-78"/>
              </a:rPr>
              <a:t>(breast </a:t>
            </a:r>
            <a:r>
              <a:rPr lang="en-US" b="1" dirty="0">
                <a:latin typeface="29LT Bukra Regular" panose="000B0903020204020204" pitchFamily="34" charset="-78"/>
                <a:cs typeface="29LT Bukra Regular" panose="000B0903020204020204" pitchFamily="34" charset="-78"/>
              </a:rPr>
              <a:t>in post-menopause, endometrium, colon, </a:t>
            </a:r>
            <a:r>
              <a:rPr lang="en-US" b="1" dirty="0" err="1">
                <a:latin typeface="29LT Bukra Regular" panose="000B0903020204020204" pitchFamily="34" charset="-78"/>
                <a:cs typeface="29LT Bukra Regular" panose="000B0903020204020204" pitchFamily="34" charset="-78"/>
              </a:rPr>
              <a:t>oesophagus</a:t>
            </a:r>
            <a:r>
              <a:rPr lang="en-US" b="1" dirty="0">
                <a:latin typeface="29LT Bukra Regular" panose="000B0903020204020204" pitchFamily="34" charset="-78"/>
                <a:cs typeface="29LT Bukra Regular" panose="000B0903020204020204" pitchFamily="34" charset="-78"/>
              </a:rPr>
              <a:t>)</a:t>
            </a:r>
          </a:p>
          <a:p>
            <a:endParaRPr lang="en-GB" b="1" dirty="0">
              <a:latin typeface="29LT Bukra Regular" panose="000B0903020204020204" pitchFamily="34" charset="-78"/>
              <a:cs typeface="29LT Bukra Regular" panose="000B0903020204020204" pitchFamily="34" charset="-78"/>
            </a:endParaRPr>
          </a:p>
        </p:txBody>
      </p:sp>
      <p:sp>
        <p:nvSpPr>
          <p:cNvPr id="13" name="Title 1">
            <a:extLst>
              <a:ext uri="{FF2B5EF4-FFF2-40B4-BE49-F238E27FC236}">
                <a16:creationId xmlns="" xmlns:a16="http://schemas.microsoft.com/office/drawing/2014/main" id="{75DB6BB3-5550-4815-BD28-CE07150418D7}"/>
              </a:ext>
            </a:extLst>
          </p:cNvPr>
          <p:cNvSpPr>
            <a:spLocks noGrp="1"/>
          </p:cNvSpPr>
          <p:nvPr>
            <p:ph type="title"/>
          </p:nvPr>
        </p:nvSpPr>
        <p:spPr>
          <a:xfrm>
            <a:off x="394941" y="4099470"/>
            <a:ext cx="3282941"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Obesity </a:t>
            </a:r>
            <a:r>
              <a:rPr lang="en-ZA" sz="3200" b="1" dirty="0" smtClean="0">
                <a:solidFill>
                  <a:schemeClr val="accent1">
                    <a:lumMod val="50000"/>
                  </a:schemeClr>
                </a:solidFill>
                <a:latin typeface="29LT Bukra Bold" panose="000B0903020204020204" pitchFamily="34" charset="-78"/>
                <a:cs typeface="29LT Bukra Bold" panose="000B0903020204020204" pitchFamily="34" charset="-78"/>
              </a:rPr>
              <a:t>associated</a:t>
            </a:r>
            <a:r>
              <a:rPr lang="en-ZA" sz="3200" b="1" dirty="0" smtClean="0">
                <a:solidFill>
                  <a:schemeClr val="bg1"/>
                </a:solidFill>
                <a:latin typeface="29LT Bukra Bold" panose="000B0903020204020204" pitchFamily="34" charset="-78"/>
                <a:cs typeface="29LT Bukra Bold" panose="000B0903020204020204" pitchFamily="34" charset="-78"/>
              </a:rPr>
              <a:t> </a:t>
            </a:r>
            <a:r>
              <a:rPr lang="en-ZA" sz="2800" dirty="0" smtClean="0">
                <a:solidFill>
                  <a:schemeClr val="accent3"/>
                </a:solidFill>
                <a:latin typeface="29LT Bukra Regular" panose="000B0903020204020204" pitchFamily="34" charset="-78"/>
                <a:cs typeface="29LT Bukra Regular" panose="000B0903020204020204" pitchFamily="34" charset="-78"/>
              </a:rPr>
              <a:t>Health problems </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2278638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75DB6BB3-5550-4815-BD28-CE07150418D7}"/>
              </a:ext>
            </a:extLst>
          </p:cNvPr>
          <p:cNvSpPr txBox="1">
            <a:spLocks/>
          </p:cNvSpPr>
          <p:nvPr/>
        </p:nvSpPr>
        <p:spPr>
          <a:xfrm>
            <a:off x="4346335" y="177282"/>
            <a:ext cx="5798574" cy="1293466"/>
          </a:xfrm>
          <a:prstGeom prst="rect">
            <a:avLst/>
          </a:prstGeom>
        </p:spPr>
        <p:txBody>
          <a:bodyPr vert="horz" lIns="228600" tIns="228600" rIns="228600" bIns="0" rtlCol="0" anchor="ctr">
            <a:noAutofit/>
          </a:bodyPr>
          <a:lstStyle>
            <a:lvl1pPr algn="ctr" defTabSz="914400" rtl="0" eaLnBrk="1" latinLnBrk="0" hangingPunct="1">
              <a:lnSpc>
                <a:spcPct val="80000"/>
              </a:lnSpc>
              <a:spcBef>
                <a:spcPct val="0"/>
              </a:spcBef>
              <a:buNone/>
              <a:defRPr sz="4000" b="0" i="0" kern="1200" cap="none" spc="-150">
                <a:solidFill>
                  <a:schemeClr val="tx1"/>
                </a:solidFill>
                <a:effectLst/>
                <a:latin typeface="+mj-lt"/>
                <a:ea typeface="+mj-ea"/>
                <a:cs typeface="+mj-cs"/>
              </a:defRPr>
            </a:lvl1pPr>
          </a:lstStyle>
          <a:p>
            <a:pPr>
              <a:lnSpc>
                <a:spcPct val="100000"/>
              </a:lnSpc>
            </a:pPr>
            <a:r>
              <a:rPr lang="en-ZA" sz="3200" dirty="0">
                <a:solidFill>
                  <a:schemeClr val="accent1"/>
                </a:solidFill>
                <a:latin typeface="29LT Bukra Bold" panose="000B0903020204020204" pitchFamily="34" charset="-78"/>
                <a:cs typeface="29LT Bukra Bold" panose="000B0903020204020204" pitchFamily="34" charset="-78"/>
              </a:rPr>
              <a:t>Evidence-based </a:t>
            </a:r>
            <a:r>
              <a:rPr lang="en-ZA" sz="3200" dirty="0" smtClean="0">
                <a:solidFill>
                  <a:schemeClr val="accent1"/>
                </a:solidFill>
                <a:latin typeface="29LT Bukra Bold" panose="000B0903020204020204" pitchFamily="34" charset="-78"/>
                <a:cs typeface="29LT Bukra Bold" panose="000B0903020204020204" pitchFamily="34" charset="-78"/>
              </a:rPr>
              <a:t>approach</a:t>
            </a:r>
          </a:p>
          <a:p>
            <a:pPr>
              <a:lnSpc>
                <a:spcPct val="100000"/>
              </a:lnSpc>
            </a:pPr>
            <a:r>
              <a:rPr lang="en-ZA" sz="2800" dirty="0">
                <a:solidFill>
                  <a:schemeClr val="tx1">
                    <a:lumMod val="65000"/>
                    <a:lumOff val="35000"/>
                  </a:schemeClr>
                </a:solidFill>
                <a:latin typeface="29LT Bukra Regular" panose="000B0903020204020204" pitchFamily="34" charset="-78"/>
                <a:cs typeface="29LT Bukra Regular" panose="000B0903020204020204" pitchFamily="34" charset="-78"/>
              </a:rPr>
              <a:t>to decrease weight</a:t>
            </a:r>
          </a:p>
        </p:txBody>
      </p:sp>
      <p:sp>
        <p:nvSpPr>
          <p:cNvPr id="8" name="TextBox 7"/>
          <p:cNvSpPr txBox="1"/>
          <p:nvPr/>
        </p:nvSpPr>
        <p:spPr>
          <a:xfrm>
            <a:off x="2696547" y="2556584"/>
            <a:ext cx="5299787" cy="280185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b="1" dirty="0" smtClean="0">
                <a:solidFill>
                  <a:schemeClr val="bg1"/>
                </a:solidFill>
                <a:latin typeface="29LT Bukra Bold" panose="000B0903020204020204" pitchFamily="34" charset="-78"/>
                <a:cs typeface="29LT Bukra Bold" panose="000B0903020204020204" pitchFamily="34" charset="-78"/>
              </a:rPr>
              <a:t>Diet</a:t>
            </a:r>
          </a:p>
          <a:p>
            <a:pPr marL="342900" indent="-342900">
              <a:lnSpc>
                <a:spcPct val="150000"/>
              </a:lnSpc>
              <a:buFont typeface="Arial" panose="020B0604020202020204" pitchFamily="34" charset="0"/>
              <a:buChar char="•"/>
            </a:pPr>
            <a:r>
              <a:rPr lang="en-US" sz="2400" b="1" dirty="0" smtClean="0">
                <a:solidFill>
                  <a:schemeClr val="bg1"/>
                </a:solidFill>
                <a:latin typeface="29LT Bukra Bold" panose="000B0903020204020204" pitchFamily="34" charset="-78"/>
                <a:cs typeface="29LT Bukra Bold" panose="000B0903020204020204" pitchFamily="34" charset="-78"/>
              </a:rPr>
              <a:t>Physical activity</a:t>
            </a:r>
          </a:p>
          <a:p>
            <a:pPr marL="342900" indent="-342900">
              <a:lnSpc>
                <a:spcPct val="150000"/>
              </a:lnSpc>
              <a:buFont typeface="Arial" panose="020B0604020202020204" pitchFamily="34" charset="0"/>
              <a:buChar char="•"/>
            </a:pPr>
            <a:r>
              <a:rPr lang="en-US" sz="2400" b="1" dirty="0" smtClean="0">
                <a:solidFill>
                  <a:schemeClr val="bg1"/>
                </a:solidFill>
                <a:latin typeface="29LT Bukra Bold" panose="000B0903020204020204" pitchFamily="34" charset="-78"/>
                <a:cs typeface="29LT Bukra Bold" panose="000B0903020204020204" pitchFamily="34" charset="-78"/>
              </a:rPr>
              <a:t>Medications</a:t>
            </a:r>
          </a:p>
          <a:p>
            <a:pPr marL="342900" indent="-342900">
              <a:lnSpc>
                <a:spcPct val="150000"/>
              </a:lnSpc>
              <a:buFont typeface="Arial" panose="020B0604020202020204" pitchFamily="34" charset="0"/>
              <a:buChar char="•"/>
            </a:pPr>
            <a:r>
              <a:rPr lang="en-US" sz="2400" b="1" dirty="0" smtClean="0">
                <a:solidFill>
                  <a:schemeClr val="bg1"/>
                </a:solidFill>
                <a:latin typeface="29LT Bukra Bold" panose="000B0903020204020204" pitchFamily="34" charset="-78"/>
                <a:cs typeface="29LT Bukra Bold" panose="000B0903020204020204" pitchFamily="34" charset="-78"/>
              </a:rPr>
              <a:t>Bariatric surgery</a:t>
            </a:r>
          </a:p>
          <a:p>
            <a:pPr marL="342900" indent="-342900">
              <a:lnSpc>
                <a:spcPct val="150000"/>
              </a:lnSpc>
              <a:buFont typeface="Arial" panose="020B0604020202020204" pitchFamily="34" charset="0"/>
              <a:buChar char="•"/>
            </a:pPr>
            <a:r>
              <a:rPr lang="en-US" sz="2400" b="1" dirty="0" err="1" smtClean="0">
                <a:solidFill>
                  <a:schemeClr val="bg1"/>
                </a:solidFill>
                <a:latin typeface="29LT Bukra Bold" panose="000B0903020204020204" pitchFamily="34" charset="-78"/>
                <a:cs typeface="29LT Bukra Bold" panose="000B0903020204020204" pitchFamily="34" charset="-78"/>
              </a:rPr>
              <a:t>Behavioural</a:t>
            </a:r>
            <a:r>
              <a:rPr lang="en-US" sz="2400" b="1" dirty="0" smtClean="0">
                <a:solidFill>
                  <a:schemeClr val="bg1"/>
                </a:solidFill>
                <a:latin typeface="29LT Bukra Bold" panose="000B0903020204020204" pitchFamily="34" charset="-78"/>
                <a:cs typeface="29LT Bukra Bold" panose="000B0903020204020204" pitchFamily="34" charset="-78"/>
              </a:rPr>
              <a:t> </a:t>
            </a:r>
            <a:r>
              <a:rPr lang="en-US" sz="2400" b="1" dirty="0">
                <a:solidFill>
                  <a:schemeClr val="bg1"/>
                </a:solidFill>
                <a:latin typeface="29LT Bukra Bold" panose="000B0903020204020204" pitchFamily="34" charset="-78"/>
                <a:cs typeface="29LT Bukra Bold" panose="000B0903020204020204" pitchFamily="34" charset="-78"/>
              </a:rPr>
              <a:t>therapy</a:t>
            </a:r>
            <a:endParaRPr lang="en-GB" sz="2400" dirty="0"/>
          </a:p>
        </p:txBody>
      </p:sp>
    </p:spTree>
    <p:extLst>
      <p:ext uri="{BB962C8B-B14F-4D97-AF65-F5344CB8AC3E}">
        <p14:creationId xmlns:p14="http://schemas.microsoft.com/office/powerpoint/2010/main" val="1989058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latin typeface="29LT Bukra Bold" panose="000B0903020204020204" pitchFamily="34" charset="-78"/>
                <a:cs typeface="29LT Bukra Bold" panose="000B0903020204020204" pitchFamily="34" charset="-78"/>
              </a:rPr>
              <a:t>Diet </a:t>
            </a:r>
            <a:endParaRPr lang="en-GB" sz="48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r>
              <a:rPr lang="en-GB" sz="2800" b="1" dirty="0" smtClean="0">
                <a:latin typeface="29LT Bukra Regular" panose="000B0903020204020204" pitchFamily="34" charset="-78"/>
                <a:cs typeface="29LT Bukra Regular" panose="000B0903020204020204" pitchFamily="34" charset="-78"/>
              </a:rPr>
              <a:t> Low </a:t>
            </a:r>
            <a:r>
              <a:rPr lang="en-GB" sz="2800" b="1" dirty="0">
                <a:latin typeface="29LT Bukra Regular" panose="000B0903020204020204" pitchFamily="34" charset="-78"/>
                <a:cs typeface="29LT Bukra Regular" panose="000B0903020204020204" pitchFamily="34" charset="-78"/>
              </a:rPr>
              <a:t>calorie diet (</a:t>
            </a:r>
            <a:r>
              <a:rPr lang="en-GB" sz="2800" b="1" dirty="0" smtClean="0">
                <a:latin typeface="29LT Bukra Regular" panose="000B0903020204020204" pitchFamily="34" charset="-78"/>
                <a:cs typeface="29LT Bukra Regular" panose="000B0903020204020204" pitchFamily="34" charset="-78"/>
              </a:rPr>
              <a:t>800-1800 </a:t>
            </a:r>
            <a:r>
              <a:rPr lang="en-GB" sz="2800" b="1" dirty="0">
                <a:latin typeface="29LT Bukra Regular" panose="000B0903020204020204" pitchFamily="34" charset="-78"/>
                <a:cs typeface="29LT Bukra Regular" panose="000B0903020204020204" pitchFamily="34" charset="-78"/>
              </a:rPr>
              <a:t>kcal/day)</a:t>
            </a:r>
          </a:p>
          <a:p>
            <a:r>
              <a:rPr lang="en-GB" sz="2800" b="1" dirty="0" smtClean="0">
                <a:latin typeface="29LT Bukra Regular" panose="000B0903020204020204" pitchFamily="34" charset="-78"/>
                <a:cs typeface="29LT Bukra Regular" panose="000B0903020204020204" pitchFamily="34" charset="-78"/>
              </a:rPr>
              <a:t> Very </a:t>
            </a:r>
            <a:r>
              <a:rPr lang="en-GB" sz="2800" b="1" dirty="0">
                <a:latin typeface="29LT Bukra Regular" panose="000B0903020204020204" pitchFamily="34" charset="-78"/>
                <a:cs typeface="29LT Bukra Regular" panose="000B0903020204020204" pitchFamily="34" charset="-78"/>
              </a:rPr>
              <a:t>low calorie diet (&lt;800 kcal/day)</a:t>
            </a:r>
          </a:p>
          <a:p>
            <a:pPr marL="1028700" lvl="1" indent="-571500">
              <a:buFont typeface="+mj-lt"/>
              <a:buAutoNum type="romanLcPeriod"/>
            </a:pPr>
            <a:r>
              <a:rPr lang="en-GB" sz="2400" dirty="0" smtClean="0">
                <a:latin typeface="29LT Bukra Regular" panose="000B0903020204020204" pitchFamily="34" charset="-78"/>
                <a:cs typeface="29LT Bukra Regular" panose="000B0903020204020204" pitchFamily="34" charset="-78"/>
              </a:rPr>
              <a:t>Requires </a:t>
            </a:r>
            <a:r>
              <a:rPr lang="en-GB" sz="2400" dirty="0">
                <a:latin typeface="29LT Bukra Regular" panose="000B0903020204020204" pitchFamily="34" charset="-78"/>
                <a:cs typeface="29LT Bukra Regular" panose="000B0903020204020204" pitchFamily="34" charset="-78"/>
              </a:rPr>
              <a:t>supervision</a:t>
            </a:r>
          </a:p>
          <a:p>
            <a:pPr marL="1028700" lvl="1" indent="-571500">
              <a:buFont typeface="+mj-lt"/>
              <a:buAutoNum type="romanLcPeriod"/>
            </a:pPr>
            <a:r>
              <a:rPr lang="en-GB" sz="2400" dirty="0" smtClean="0">
                <a:latin typeface="29LT Bukra Regular" panose="000B0903020204020204" pitchFamily="34" charset="-78"/>
                <a:cs typeface="29LT Bukra Regular" panose="000B0903020204020204" pitchFamily="34" charset="-78"/>
              </a:rPr>
              <a:t>Not </a:t>
            </a:r>
            <a:r>
              <a:rPr lang="en-GB" sz="2400" dirty="0">
                <a:latin typeface="29LT Bukra Regular" panose="000B0903020204020204" pitchFamily="34" charset="-78"/>
                <a:cs typeface="29LT Bukra Regular" panose="000B0903020204020204" pitchFamily="34" charset="-78"/>
              </a:rPr>
              <a:t>for more than 12 weeks</a:t>
            </a:r>
          </a:p>
          <a:p>
            <a:pPr marL="1028700" lvl="1" indent="-571500">
              <a:buFont typeface="+mj-lt"/>
              <a:buAutoNum type="romanLcPeriod"/>
            </a:pPr>
            <a:r>
              <a:rPr lang="en-GB" sz="2400" dirty="0">
                <a:latin typeface="29LT Bukra Regular" panose="000B0903020204020204" pitchFamily="34" charset="-78"/>
                <a:cs typeface="29LT Bukra Regular" panose="000B0903020204020204" pitchFamily="34" charset="-78"/>
              </a:rPr>
              <a:t>Used when weight loss has plateaued</a:t>
            </a:r>
          </a:p>
          <a:p>
            <a:endParaRPr lang="en-GB" dirty="0"/>
          </a:p>
        </p:txBody>
      </p:sp>
    </p:spTree>
    <p:extLst>
      <p:ext uri="{BB962C8B-B14F-4D97-AF65-F5344CB8AC3E}">
        <p14:creationId xmlns:p14="http://schemas.microsoft.com/office/powerpoint/2010/main" val="932702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Healthy </a:t>
            </a:r>
            <a:r>
              <a:rPr lang="en-US" sz="3200" dirty="0" smtClean="0">
                <a:solidFill>
                  <a:schemeClr val="accent3"/>
                </a:solidFill>
                <a:latin typeface="29LT Bukra Regular" panose="000B0903020204020204" pitchFamily="34" charset="-78"/>
                <a:cs typeface="29LT Bukra Regular" panose="000B0903020204020204" pitchFamily="34" charset="-78"/>
              </a:rPr>
              <a:t>Eating Plate</a:t>
            </a:r>
            <a:endParaRPr lang="en-GB" sz="3200" dirty="0">
              <a:solidFill>
                <a:schemeClr val="accent3"/>
              </a:solidFill>
              <a:latin typeface="29LT Bukra Regular" panose="000B0903020204020204" pitchFamily="34" charset="-78"/>
              <a:cs typeface="29LT Bukra Regular" panose="000B0903020204020204" pitchFamily="34" charset="-78"/>
            </a:endParaRPr>
          </a:p>
        </p:txBody>
      </p:sp>
      <p:pic>
        <p:nvPicPr>
          <p:cNvPr id="3"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4" y="264896"/>
            <a:ext cx="8096028" cy="6331846"/>
          </a:xfrm>
          <a:prstGeom prst="rect">
            <a:avLst/>
          </a:prstGeom>
        </p:spPr>
      </p:pic>
    </p:spTree>
    <p:extLst>
      <p:ext uri="{BB962C8B-B14F-4D97-AF65-F5344CB8AC3E}">
        <p14:creationId xmlns:p14="http://schemas.microsoft.com/office/powerpoint/2010/main" val="3915868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Food </a:t>
            </a:r>
            <a:r>
              <a:rPr lang="en-US" sz="3200" dirty="0" smtClean="0">
                <a:solidFill>
                  <a:schemeClr val="accent3"/>
                </a:solidFill>
                <a:latin typeface="29LT Bukra Regular" panose="000B0903020204020204" pitchFamily="34" charset="-78"/>
                <a:cs typeface="29LT Bukra Regular" panose="000B0903020204020204" pitchFamily="34" charset="-78"/>
              </a:rPr>
              <a:t>Composition</a:t>
            </a:r>
            <a:endParaRPr lang="en-GB" sz="3200" dirty="0">
              <a:solidFill>
                <a:schemeClr val="accent3"/>
              </a:solidFill>
              <a:latin typeface="29LT Bukra Regular" panose="000B0903020204020204" pitchFamily="34" charset="-78"/>
              <a:cs typeface="29LT Bukra Regular" panose="000B0903020204020204" pitchFamily="34" charset="-78"/>
            </a:endParaRPr>
          </a:p>
        </p:txBody>
      </p:sp>
      <p:sp>
        <p:nvSpPr>
          <p:cNvPr id="4" name="TextBox 3"/>
          <p:cNvSpPr txBox="1"/>
          <p:nvPr/>
        </p:nvSpPr>
        <p:spPr>
          <a:xfrm>
            <a:off x="1147665" y="3181739"/>
            <a:ext cx="9060025" cy="2739211"/>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400" b="1" dirty="0">
                <a:solidFill>
                  <a:schemeClr val="tx2"/>
                </a:solidFill>
                <a:latin typeface="29LT Bukra Bold" panose="000B0903020204020204" pitchFamily="34" charset="-78"/>
                <a:cs typeface="29LT Bukra Bold" panose="000B0903020204020204" pitchFamily="34" charset="-78"/>
              </a:rPr>
              <a:t>Healthy eating plate requires some amendments for obese patients.</a:t>
            </a:r>
          </a:p>
          <a:p>
            <a:pPr marL="457200" indent="-457200">
              <a:lnSpc>
                <a:spcPct val="150000"/>
              </a:lnSpc>
              <a:buFont typeface="Arial" panose="020B0604020202020204" pitchFamily="34" charset="0"/>
              <a:buChar char="•"/>
            </a:pPr>
            <a:r>
              <a:rPr lang="en-US" sz="2400" b="1" dirty="0">
                <a:solidFill>
                  <a:schemeClr val="tx2"/>
                </a:solidFill>
                <a:latin typeface="29LT Bukra Bold" panose="000B0903020204020204" pitchFamily="34" charset="-78"/>
                <a:cs typeface="29LT Bukra Bold" panose="000B0903020204020204" pitchFamily="34" charset="-78"/>
              </a:rPr>
              <a:t>Carbohydrates</a:t>
            </a:r>
            <a:r>
              <a:rPr lang="en-US" sz="2400" b="1" dirty="0" smtClean="0">
                <a:solidFill>
                  <a:schemeClr val="tx2"/>
                </a:solidFill>
                <a:latin typeface="29LT Bukra Bold" panose="000B0903020204020204" pitchFamily="34" charset="-78"/>
                <a:cs typeface="29LT Bukra Bold" panose="000B0903020204020204" pitchFamily="34" charset="-78"/>
              </a:rPr>
              <a:t>: </a:t>
            </a:r>
            <a:r>
              <a:rPr lang="en-US" sz="2400" b="1" dirty="0" smtClean="0">
                <a:solidFill>
                  <a:schemeClr val="tx2"/>
                </a:solidFill>
                <a:latin typeface="29LT Bukra Regular" panose="000B0903020204020204" pitchFamily="34" charset="-78"/>
                <a:cs typeface="29LT Bukra Regular" panose="000B0903020204020204" pitchFamily="34" charset="-78"/>
              </a:rPr>
              <a:t>&lt; </a:t>
            </a:r>
            <a:r>
              <a:rPr lang="en-US" sz="2400" b="1" dirty="0">
                <a:solidFill>
                  <a:schemeClr val="tx2"/>
                </a:solidFill>
                <a:latin typeface="29LT Bukra Regular" panose="000B0903020204020204" pitchFamily="34" charset="-78"/>
                <a:cs typeface="29LT Bukra Regular" panose="000B0903020204020204" pitchFamily="34" charset="-78"/>
              </a:rPr>
              <a:t>30g/day  </a:t>
            </a:r>
          </a:p>
          <a:p>
            <a:pPr marL="457200" indent="-457200">
              <a:lnSpc>
                <a:spcPct val="150000"/>
              </a:lnSpc>
              <a:buFont typeface="Arial" panose="020B0604020202020204" pitchFamily="34" charset="0"/>
              <a:buChar char="•"/>
            </a:pPr>
            <a:r>
              <a:rPr lang="en-US" sz="2400" b="1" dirty="0">
                <a:solidFill>
                  <a:schemeClr val="tx2"/>
                </a:solidFill>
                <a:latin typeface="29LT Bukra Bold" panose="000B0903020204020204" pitchFamily="34" charset="-78"/>
                <a:cs typeface="29LT Bukra Bold" panose="000B0903020204020204" pitchFamily="34" charset="-78"/>
              </a:rPr>
              <a:t>Fat</a:t>
            </a:r>
            <a:r>
              <a:rPr lang="en-US" sz="2400" b="1" dirty="0" smtClean="0">
                <a:solidFill>
                  <a:schemeClr val="tx2"/>
                </a:solidFill>
                <a:latin typeface="29LT Bukra Bold" panose="000B0903020204020204" pitchFamily="34" charset="-78"/>
                <a:cs typeface="29LT Bukra Bold" panose="000B0903020204020204" pitchFamily="34" charset="-78"/>
              </a:rPr>
              <a:t>: </a:t>
            </a:r>
            <a:r>
              <a:rPr lang="en-US" sz="2400" b="1" dirty="0" smtClean="0">
                <a:solidFill>
                  <a:schemeClr val="tx2"/>
                </a:solidFill>
                <a:latin typeface="29LT Bukra Regular" panose="000B0903020204020204" pitchFamily="34" charset="-78"/>
                <a:cs typeface="29LT Bukra Regular" panose="000B0903020204020204" pitchFamily="34" charset="-78"/>
              </a:rPr>
              <a:t>&lt; </a:t>
            </a:r>
            <a:r>
              <a:rPr lang="en-US" sz="2400" b="1" dirty="0">
                <a:solidFill>
                  <a:schemeClr val="tx2"/>
                </a:solidFill>
                <a:latin typeface="29LT Bukra Regular" panose="000B0903020204020204" pitchFamily="34" charset="-78"/>
                <a:cs typeface="29LT Bukra Regular" panose="000B0903020204020204" pitchFamily="34" charset="-78"/>
              </a:rPr>
              <a:t>30% of total daily caloric intake</a:t>
            </a:r>
          </a:p>
          <a:p>
            <a:endParaRPr lang="en-GB" sz="2800" dirty="0">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3474326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latin typeface="29LT Bukra Bold" panose="000B0903020204020204" pitchFamily="34" charset="-78"/>
                <a:cs typeface="29LT Bukra Bold" panose="000B0903020204020204" pitchFamily="34" charset="-78"/>
              </a:rPr>
              <a:t>Exercise </a:t>
            </a:r>
            <a:endParaRPr lang="en-GB" sz="36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a:lnSpc>
                <a:spcPct val="150000"/>
              </a:lnSpc>
            </a:pPr>
            <a:r>
              <a:rPr lang="en-US" sz="2000" dirty="0" smtClean="0">
                <a:latin typeface="29LT Bukra Bold" panose="000B0903020204020204" pitchFamily="34" charset="-78"/>
                <a:cs typeface="29LT Bukra Bold" panose="000B0903020204020204" pitchFamily="34" charset="-78"/>
              </a:rPr>
              <a:t>For </a:t>
            </a:r>
            <a:r>
              <a:rPr lang="en-US" sz="2000" dirty="0">
                <a:latin typeface="29LT Bukra Bold" panose="000B0903020204020204" pitchFamily="34" charset="-78"/>
                <a:cs typeface="29LT Bukra Bold" panose="000B0903020204020204" pitchFamily="34" charset="-78"/>
              </a:rPr>
              <a:t>a normal </a:t>
            </a:r>
            <a:r>
              <a:rPr lang="en-US" sz="2000" dirty="0" smtClean="0">
                <a:latin typeface="29LT Bukra Bold" panose="000B0903020204020204" pitchFamily="34" charset="-78"/>
                <a:cs typeface="29LT Bukra Bold" panose="000B0903020204020204" pitchFamily="34" charset="-78"/>
              </a:rPr>
              <a:t>adult:</a:t>
            </a:r>
            <a:br>
              <a:rPr lang="en-US" sz="2000" dirty="0" smtClean="0">
                <a:latin typeface="29LT Bukra Bold" panose="000B0903020204020204" pitchFamily="34" charset="-78"/>
                <a:cs typeface="29LT Bukra Bold" panose="000B0903020204020204" pitchFamily="34" charset="-78"/>
              </a:rPr>
            </a:br>
            <a:r>
              <a:rPr lang="en-US" sz="2000" dirty="0" smtClean="0">
                <a:latin typeface="29LT Bukra Regular" panose="000B0903020204020204" pitchFamily="34" charset="-78"/>
                <a:cs typeface="29LT Bukra Regular" panose="000B0903020204020204" pitchFamily="34" charset="-78"/>
              </a:rPr>
              <a:t>30 </a:t>
            </a:r>
            <a:r>
              <a:rPr lang="en-US" sz="2000" dirty="0">
                <a:latin typeface="29LT Bukra Regular" panose="000B0903020204020204" pitchFamily="34" charset="-78"/>
                <a:cs typeface="29LT Bukra Regular" panose="000B0903020204020204" pitchFamily="34" charset="-78"/>
              </a:rPr>
              <a:t>min/day for at least 5 days/week (150 min/week)</a:t>
            </a:r>
          </a:p>
          <a:p>
            <a:pPr>
              <a:lnSpc>
                <a:spcPct val="150000"/>
              </a:lnSpc>
            </a:pPr>
            <a:r>
              <a:rPr lang="en-US" sz="2000" dirty="0">
                <a:latin typeface="29LT Bukra Bold" panose="000B0903020204020204" pitchFamily="34" charset="-78"/>
                <a:cs typeface="29LT Bukra Bold" panose="000B0903020204020204" pitchFamily="34" charset="-78"/>
              </a:rPr>
              <a:t>For an obese adult: </a:t>
            </a:r>
            <a:r>
              <a:rPr lang="en-US" sz="2000" dirty="0" smtClean="0">
                <a:latin typeface="29LT Bukra Regular" panose="000B0903020204020204" pitchFamily="34" charset="-78"/>
                <a:cs typeface="29LT Bukra Regular" panose="000B0903020204020204" pitchFamily="34" charset="-78"/>
              </a:rPr>
              <a:t/>
            </a:r>
            <a:br>
              <a:rPr lang="en-US" sz="2000" dirty="0" smtClean="0">
                <a:latin typeface="29LT Bukra Regular" panose="000B0903020204020204" pitchFamily="34" charset="-78"/>
                <a:cs typeface="29LT Bukra Regular" panose="000B0903020204020204" pitchFamily="34" charset="-78"/>
              </a:rPr>
            </a:br>
            <a:r>
              <a:rPr lang="en-US" sz="2000" dirty="0" smtClean="0">
                <a:latin typeface="29LT Bukra Regular" panose="000B0903020204020204" pitchFamily="34" charset="-78"/>
                <a:cs typeface="29LT Bukra Regular" panose="000B0903020204020204" pitchFamily="34" charset="-78"/>
              </a:rPr>
              <a:t>40-50 </a:t>
            </a:r>
            <a:r>
              <a:rPr lang="en-US" sz="2000" dirty="0">
                <a:latin typeface="29LT Bukra Regular" panose="000B0903020204020204" pitchFamily="34" charset="-78"/>
                <a:cs typeface="29LT Bukra Regular" panose="000B0903020204020204" pitchFamily="34" charset="-78"/>
              </a:rPr>
              <a:t>min/day for at least 5 days/week (200-250 min/week</a:t>
            </a:r>
            <a:r>
              <a:rPr lang="en-US" sz="2000" dirty="0" smtClean="0">
                <a:latin typeface="29LT Bukra Regular" panose="000B0903020204020204" pitchFamily="34" charset="-78"/>
                <a:cs typeface="29LT Bukra Regular" panose="000B0903020204020204" pitchFamily="34" charset="-78"/>
              </a:rPr>
              <a:t>)</a:t>
            </a:r>
            <a:endParaRPr lang="en-US" sz="2000" dirty="0">
              <a:latin typeface="29LT Bukra Regular" panose="000B0903020204020204" pitchFamily="34" charset="-78"/>
              <a:cs typeface="29LT Bukra Regular" panose="000B0903020204020204" pitchFamily="34" charset="-78"/>
            </a:endParaRPr>
          </a:p>
          <a:p>
            <a:pPr>
              <a:lnSpc>
                <a:spcPct val="150000"/>
              </a:lnSpc>
            </a:pPr>
            <a:r>
              <a:rPr lang="en-US" sz="2400" dirty="0">
                <a:solidFill>
                  <a:schemeClr val="accent1"/>
                </a:solidFill>
                <a:latin typeface="29LT Bukra Bold" panose="000B0903020204020204" pitchFamily="34" charset="-78"/>
                <a:cs typeface="29LT Bukra Bold" panose="000B0903020204020204" pitchFamily="34" charset="-78"/>
              </a:rPr>
              <a:t>Exercise alone is not effective in losing weight.</a:t>
            </a:r>
          </a:p>
          <a:p>
            <a:pPr>
              <a:lnSpc>
                <a:spcPct val="150000"/>
              </a:lnSpc>
            </a:pPr>
            <a:endParaRPr lang="en-GB" dirty="0"/>
          </a:p>
        </p:txBody>
      </p:sp>
    </p:spTree>
    <p:extLst>
      <p:ext uri="{BB962C8B-B14F-4D97-AF65-F5344CB8AC3E}">
        <p14:creationId xmlns:p14="http://schemas.microsoft.com/office/powerpoint/2010/main" val="1503836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Benefits </a:t>
            </a:r>
            <a:r>
              <a:rPr lang="en-US" sz="3600" dirty="0" smtClean="0">
                <a:solidFill>
                  <a:schemeClr val="bg1"/>
                </a:solidFill>
                <a:latin typeface="29LT Bukra Bold" panose="000B0903020204020204" pitchFamily="34" charset="-78"/>
                <a:cs typeface="29LT Bukra Bold" panose="000B0903020204020204" pitchFamily="34" charset="-78"/>
              </a:rPr>
              <a:t/>
            </a:r>
            <a:br>
              <a:rPr lang="en-US" sz="3600" dirty="0" smtClean="0">
                <a:solidFill>
                  <a:schemeClr val="bg1"/>
                </a:solidFill>
                <a:latin typeface="29LT Bukra Bold" panose="000B0903020204020204" pitchFamily="34" charset="-78"/>
                <a:cs typeface="29LT Bukra Bold" panose="000B0903020204020204" pitchFamily="34" charset="-78"/>
              </a:rPr>
            </a:br>
            <a:r>
              <a:rPr lang="en-US" sz="3200" dirty="0" smtClean="0">
                <a:solidFill>
                  <a:schemeClr val="accent3"/>
                </a:solidFill>
                <a:latin typeface="29LT Bukra Regular" panose="000B0903020204020204" pitchFamily="34" charset="-78"/>
                <a:cs typeface="29LT Bukra Regular" panose="000B0903020204020204" pitchFamily="34" charset="-78"/>
              </a:rPr>
              <a:t>of Exercise</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4" y="2921493"/>
            <a:ext cx="4536846" cy="3580515"/>
          </a:xfrm>
        </p:spPr>
        <p:txBody>
          <a:bodyPr/>
          <a:lstStyle/>
          <a:p>
            <a:pPr marL="0" indent="0">
              <a:lnSpc>
                <a:spcPct val="150000"/>
              </a:lnSpc>
              <a:buNone/>
            </a:pPr>
            <a:r>
              <a:rPr lang="en-GB" sz="2400" dirty="0">
                <a:latin typeface="29LT Bukra Bold" panose="000B0903020204020204" pitchFamily="34" charset="-78"/>
                <a:cs typeface="29LT Bukra Bold" panose="000B0903020204020204" pitchFamily="34" charset="-78"/>
              </a:rPr>
              <a:t>Reduction in the risk </a:t>
            </a:r>
            <a:r>
              <a:rPr lang="en-GB" sz="2400" dirty="0" smtClean="0">
                <a:latin typeface="29LT Bukra Bold" panose="000B0903020204020204" pitchFamily="34" charset="-78"/>
                <a:cs typeface="29LT Bukra Bold" panose="000B0903020204020204" pitchFamily="34" charset="-78"/>
              </a:rPr>
              <a:t>of:</a:t>
            </a:r>
          </a:p>
          <a:p>
            <a:pPr lvl="1">
              <a:lnSpc>
                <a:spcPct val="150000"/>
              </a:lnSpc>
            </a:pPr>
            <a:r>
              <a:rPr lang="en-GB" sz="2000" dirty="0" smtClean="0">
                <a:latin typeface="29LT Bukra Regular" panose="000B0903020204020204" pitchFamily="34" charset="-78"/>
                <a:cs typeface="29LT Bukra Regular" panose="000B0903020204020204" pitchFamily="34" charset="-78"/>
              </a:rPr>
              <a:t>DM</a:t>
            </a:r>
            <a:endParaRPr lang="en-GB" sz="2000" dirty="0">
              <a:latin typeface="29LT Bukra Regular" panose="000B0903020204020204" pitchFamily="34" charset="-78"/>
              <a:cs typeface="29LT Bukra Regular" panose="000B0903020204020204" pitchFamily="34" charset="-78"/>
            </a:endParaRPr>
          </a:p>
          <a:p>
            <a:pPr lvl="1">
              <a:lnSpc>
                <a:spcPct val="150000"/>
              </a:lnSpc>
            </a:pPr>
            <a:r>
              <a:rPr lang="en-GB" sz="2000" dirty="0" smtClean="0">
                <a:latin typeface="29LT Bukra Regular" panose="000B0903020204020204" pitchFamily="34" charset="-78"/>
                <a:cs typeface="29LT Bukra Regular" panose="000B0903020204020204" pitchFamily="34" charset="-78"/>
              </a:rPr>
              <a:t>CHD</a:t>
            </a:r>
            <a:endParaRPr lang="en-GB" sz="2000" dirty="0">
              <a:latin typeface="29LT Bukra Regular" panose="000B0903020204020204" pitchFamily="34" charset="-78"/>
              <a:cs typeface="29LT Bukra Regular" panose="000B0903020204020204" pitchFamily="34" charset="-78"/>
            </a:endParaRPr>
          </a:p>
          <a:p>
            <a:pPr lvl="1">
              <a:lnSpc>
                <a:spcPct val="150000"/>
              </a:lnSpc>
            </a:pPr>
            <a:r>
              <a:rPr lang="en-GB" sz="2000" dirty="0" smtClean="0">
                <a:latin typeface="29LT Bukra Regular" panose="000B0903020204020204" pitchFamily="34" charset="-78"/>
                <a:cs typeface="29LT Bukra Regular" panose="000B0903020204020204" pitchFamily="34" charset="-78"/>
              </a:rPr>
              <a:t>Osteoporosis</a:t>
            </a:r>
            <a:endParaRPr lang="en-GB" sz="2000" dirty="0">
              <a:latin typeface="29LT Bukra Regular" panose="000B0903020204020204" pitchFamily="34" charset="-78"/>
              <a:cs typeface="29LT Bukra Regular" panose="000B0903020204020204" pitchFamily="34" charset="-78"/>
            </a:endParaRPr>
          </a:p>
          <a:p>
            <a:pPr lvl="1">
              <a:lnSpc>
                <a:spcPct val="150000"/>
              </a:lnSpc>
            </a:pPr>
            <a:r>
              <a:rPr lang="en-GB" sz="2000" dirty="0" smtClean="0">
                <a:latin typeface="29LT Bukra Regular" panose="000B0903020204020204" pitchFamily="34" charset="-78"/>
                <a:cs typeface="29LT Bukra Regular" panose="000B0903020204020204" pitchFamily="34" charset="-78"/>
              </a:rPr>
              <a:t>Some cancers</a:t>
            </a:r>
            <a:endParaRPr lang="en-GB" sz="2000" dirty="0">
              <a:latin typeface="29LT Bukra Bold" panose="000B0903020204020204" pitchFamily="34" charset="-78"/>
              <a:cs typeface="29LT Bukra Bold" panose="000B0903020204020204" pitchFamily="34" charset="-78"/>
            </a:endParaRPr>
          </a:p>
          <a:p>
            <a:pPr>
              <a:lnSpc>
                <a:spcPct val="150000"/>
              </a:lnSpc>
            </a:pPr>
            <a:endParaRPr lang="en-GB" dirty="0"/>
          </a:p>
        </p:txBody>
      </p:sp>
      <p:sp>
        <p:nvSpPr>
          <p:cNvPr id="4" name="Content Placeholder 3"/>
          <p:cNvSpPr>
            <a:spLocks noGrp="1"/>
          </p:cNvSpPr>
          <p:nvPr>
            <p:ph sz="half" idx="13"/>
          </p:nvPr>
        </p:nvSpPr>
        <p:spPr>
          <a:xfrm>
            <a:off x="5749779" y="2921493"/>
            <a:ext cx="4536846" cy="3580515"/>
          </a:xfrm>
        </p:spPr>
        <p:txBody>
          <a:bodyPr/>
          <a:lstStyle/>
          <a:p>
            <a:pPr marL="0" indent="0">
              <a:lnSpc>
                <a:spcPct val="150000"/>
              </a:lnSpc>
              <a:buNone/>
            </a:pPr>
            <a:r>
              <a:rPr lang="en-GB" sz="2400" dirty="0">
                <a:latin typeface="29LT Bukra Bold" panose="000B0903020204020204" pitchFamily="34" charset="-78"/>
                <a:cs typeface="29LT Bukra Bold" panose="000B0903020204020204" pitchFamily="34" charset="-78"/>
              </a:rPr>
              <a:t>Management </a:t>
            </a:r>
            <a:r>
              <a:rPr lang="en-GB" sz="2400" dirty="0" smtClean="0">
                <a:latin typeface="29LT Bukra Bold" panose="000B0903020204020204" pitchFamily="34" charset="-78"/>
                <a:cs typeface="29LT Bukra Bold" panose="000B0903020204020204" pitchFamily="34" charset="-78"/>
              </a:rPr>
              <a:t>of:</a:t>
            </a:r>
            <a:endParaRPr lang="en-GB" sz="2400" dirty="0" smtClean="0">
              <a:latin typeface="29LT Bukra Regular" panose="000B0903020204020204" pitchFamily="34" charset="-78"/>
              <a:cs typeface="29LT Bukra Regular" panose="000B0903020204020204" pitchFamily="34" charset="-78"/>
            </a:endParaRPr>
          </a:p>
          <a:p>
            <a:pPr lvl="1">
              <a:lnSpc>
                <a:spcPct val="150000"/>
              </a:lnSpc>
            </a:pPr>
            <a:r>
              <a:rPr lang="en-GB" sz="2000" dirty="0" smtClean="0">
                <a:latin typeface="29LT Bukra Regular" panose="000B0903020204020204" pitchFamily="34" charset="-78"/>
                <a:cs typeface="29LT Bukra Regular" panose="000B0903020204020204" pitchFamily="34" charset="-78"/>
              </a:rPr>
              <a:t>Hypertension</a:t>
            </a:r>
          </a:p>
          <a:p>
            <a:pPr lvl="1">
              <a:lnSpc>
                <a:spcPct val="150000"/>
              </a:lnSpc>
            </a:pPr>
            <a:r>
              <a:rPr lang="en-GB" sz="2000" dirty="0" err="1" smtClean="0">
                <a:latin typeface="29LT Bukra Regular" panose="000B0903020204020204" pitchFamily="34" charset="-78"/>
                <a:cs typeface="29LT Bukra Regular" panose="000B0903020204020204" pitchFamily="34" charset="-78"/>
              </a:rPr>
              <a:t>Hypercholesterolaemia</a:t>
            </a:r>
            <a:endParaRPr lang="en-GB" sz="2000" dirty="0">
              <a:latin typeface="29LT Bukra Regular" panose="000B0903020204020204" pitchFamily="34" charset="-78"/>
              <a:cs typeface="29LT Bukra Regular" panose="000B0903020204020204" pitchFamily="34" charset="-78"/>
            </a:endParaRPr>
          </a:p>
          <a:p>
            <a:pPr lvl="1">
              <a:lnSpc>
                <a:spcPct val="150000"/>
              </a:lnSpc>
            </a:pPr>
            <a:r>
              <a:rPr lang="en-GB" sz="2000" dirty="0" smtClean="0">
                <a:latin typeface="29LT Bukra Regular" panose="000B0903020204020204" pitchFamily="34" charset="-78"/>
                <a:cs typeface="29LT Bukra Regular" panose="000B0903020204020204" pitchFamily="34" charset="-78"/>
              </a:rPr>
              <a:t>DM</a:t>
            </a:r>
            <a:endParaRPr lang="en-GB" sz="2000" dirty="0">
              <a:latin typeface="29LT Bukra Regular" panose="000B0903020204020204" pitchFamily="34" charset="-78"/>
              <a:cs typeface="29LT Bukra Regular" panose="000B0903020204020204" pitchFamily="34" charset="-78"/>
            </a:endParaRPr>
          </a:p>
          <a:p>
            <a:pPr lvl="1">
              <a:lnSpc>
                <a:spcPct val="150000"/>
              </a:lnSpc>
            </a:pPr>
            <a:r>
              <a:rPr lang="en-GB" sz="2000" dirty="0" smtClean="0">
                <a:latin typeface="29LT Bukra Regular" panose="000B0903020204020204" pitchFamily="34" charset="-78"/>
                <a:cs typeface="29LT Bukra Regular" panose="000B0903020204020204" pitchFamily="34" charset="-78"/>
              </a:rPr>
              <a:t>Arthritis</a:t>
            </a:r>
            <a:endParaRPr lang="en-GB" sz="2000" dirty="0">
              <a:latin typeface="29LT Bukra Regular" panose="000B0903020204020204" pitchFamily="34" charset="-78"/>
              <a:cs typeface="29LT Bukra Regular" panose="000B0903020204020204" pitchFamily="34" charset="-78"/>
            </a:endParaRPr>
          </a:p>
          <a:p>
            <a:endParaRPr lang="en-GB" dirty="0"/>
          </a:p>
        </p:txBody>
      </p:sp>
      <p:cxnSp>
        <p:nvCxnSpPr>
          <p:cNvPr id="6" name="Straight Connector 5"/>
          <p:cNvCxnSpPr/>
          <p:nvPr/>
        </p:nvCxnSpPr>
        <p:spPr>
          <a:xfrm>
            <a:off x="5411754" y="2836508"/>
            <a:ext cx="0" cy="3303036"/>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9529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Diet or </a:t>
            </a:r>
            <a:r>
              <a:rPr lang="en-US" sz="3600" dirty="0" smtClean="0">
                <a:solidFill>
                  <a:schemeClr val="bg1"/>
                </a:solidFill>
                <a:latin typeface="29LT Bukra Bold" panose="000B0903020204020204" pitchFamily="34" charset="-78"/>
                <a:cs typeface="29LT Bukra Bold" panose="000B0903020204020204" pitchFamily="34" charset="-78"/>
              </a:rPr>
              <a:t>Exercise</a:t>
            </a:r>
            <a:endParaRPr lang="en-GB" sz="36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a:lnSpc>
                <a:spcPct val="150000"/>
              </a:lnSpc>
            </a:pPr>
            <a:r>
              <a:rPr lang="en-GB" sz="2000" dirty="0">
                <a:latin typeface="29LT Bukra Bold" panose="000B0903020204020204" pitchFamily="34" charset="-78"/>
                <a:cs typeface="29LT Bukra Bold" panose="000B0903020204020204" pitchFamily="34" charset="-78"/>
              </a:rPr>
              <a:t>Diet only: </a:t>
            </a:r>
            <a:r>
              <a:rPr lang="en-GB" sz="2000" dirty="0">
                <a:latin typeface="29LT Bukra Regular" panose="000B0903020204020204" pitchFamily="34" charset="-78"/>
                <a:cs typeface="29LT Bukra Regular" panose="000B0903020204020204" pitchFamily="34" charset="-78"/>
              </a:rPr>
              <a:t>short term effects unless maintained.</a:t>
            </a:r>
          </a:p>
          <a:p>
            <a:pPr>
              <a:lnSpc>
                <a:spcPct val="150000"/>
              </a:lnSpc>
            </a:pPr>
            <a:r>
              <a:rPr lang="en-GB" sz="2000" dirty="0">
                <a:latin typeface="29LT Bukra Bold" panose="000B0903020204020204" pitchFamily="34" charset="-78"/>
                <a:cs typeface="29LT Bukra Bold" panose="000B0903020204020204" pitchFamily="34" charset="-78"/>
              </a:rPr>
              <a:t>Exercise only: </a:t>
            </a:r>
            <a:r>
              <a:rPr lang="en-GB" sz="2000" dirty="0">
                <a:latin typeface="29LT Bukra Regular" panose="000B0903020204020204" pitchFamily="34" charset="-78"/>
                <a:cs typeface="29LT Bukra Regular" panose="000B0903020204020204" pitchFamily="34" charset="-78"/>
              </a:rPr>
              <a:t>help in preventing weight gain but not in significant weight loss</a:t>
            </a:r>
            <a:r>
              <a:rPr lang="en-GB" sz="2000" dirty="0" smtClean="0">
                <a:latin typeface="29LT Bukra Bold" panose="000B0903020204020204" pitchFamily="34" charset="-78"/>
                <a:cs typeface="29LT Bukra Bold" panose="000B0903020204020204" pitchFamily="34" charset="-78"/>
              </a:rPr>
              <a:t>.</a:t>
            </a:r>
            <a:endParaRPr lang="en-GB" sz="2000" dirty="0">
              <a:latin typeface="29LT Bukra Bold" panose="000B0903020204020204" pitchFamily="34" charset="-78"/>
              <a:cs typeface="29LT Bukra Bold" panose="000B0903020204020204" pitchFamily="34" charset="-78"/>
            </a:endParaRPr>
          </a:p>
          <a:p>
            <a:pPr>
              <a:lnSpc>
                <a:spcPct val="150000"/>
              </a:lnSpc>
            </a:pPr>
            <a:r>
              <a:rPr lang="en-GB" sz="2000" dirty="0">
                <a:solidFill>
                  <a:schemeClr val="accent3">
                    <a:lumMod val="75000"/>
                  </a:schemeClr>
                </a:solidFill>
                <a:latin typeface="29LT Bukra Bold" panose="000B0903020204020204" pitchFamily="34" charset="-78"/>
                <a:cs typeface="29LT Bukra Bold" panose="000B0903020204020204" pitchFamily="34" charset="-78"/>
              </a:rPr>
              <a:t>Therefore, both of them are required as lifestyle modifications for obesity.</a:t>
            </a:r>
          </a:p>
          <a:p>
            <a:pPr>
              <a:lnSpc>
                <a:spcPct val="150000"/>
              </a:lnSpc>
            </a:pPr>
            <a:endParaRPr lang="en-GB" dirty="0"/>
          </a:p>
        </p:txBody>
      </p:sp>
    </p:spTree>
    <p:extLst>
      <p:ext uri="{BB962C8B-B14F-4D97-AF65-F5344CB8AC3E}">
        <p14:creationId xmlns:p14="http://schemas.microsoft.com/office/powerpoint/2010/main" val="1826433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Lifestyle </a:t>
            </a:r>
            <a:r>
              <a:rPr lang="en-US" sz="2800" dirty="0" smtClean="0">
                <a:solidFill>
                  <a:schemeClr val="accent3"/>
                </a:solidFill>
                <a:latin typeface="29LT Bukra Regular" panose="000B0903020204020204" pitchFamily="34" charset="-78"/>
                <a:cs typeface="29LT Bukra Regular" panose="000B0903020204020204" pitchFamily="34" charset="-78"/>
              </a:rPr>
              <a:t>Modification</a:t>
            </a:r>
            <a:endParaRPr lang="en-GB" sz="2400" dirty="0">
              <a:solidFill>
                <a:schemeClr val="accent3"/>
              </a:solidFill>
              <a:latin typeface="29LT Bukra Regular" panose="000B0903020204020204" pitchFamily="34" charset="-78"/>
              <a:cs typeface="29LT Bukra Regular" panose="000B0903020204020204" pitchFamily="34" charset="-78"/>
            </a:endParaRPr>
          </a:p>
        </p:txBody>
      </p:sp>
      <p:sp>
        <p:nvSpPr>
          <p:cNvPr id="4" name="TextBox 3"/>
          <p:cNvSpPr txBox="1"/>
          <p:nvPr/>
        </p:nvSpPr>
        <p:spPr>
          <a:xfrm>
            <a:off x="1147665" y="3181739"/>
            <a:ext cx="8154955" cy="292387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b="1" dirty="0">
                <a:solidFill>
                  <a:schemeClr val="tx2"/>
                </a:solidFill>
                <a:latin typeface="29LT Bukra Bold" panose="000B0903020204020204" pitchFamily="34" charset="-78"/>
                <a:cs typeface="29LT Bukra Bold" panose="000B0903020204020204" pitchFamily="34" charset="-78"/>
              </a:rPr>
              <a:t>Aim: </a:t>
            </a:r>
            <a:r>
              <a:rPr lang="en-GB" sz="2400" b="1" dirty="0">
                <a:solidFill>
                  <a:schemeClr val="tx2"/>
                </a:solidFill>
                <a:latin typeface="29LT Bukra Regular" panose="000B0903020204020204" pitchFamily="34" charset="-78"/>
                <a:cs typeface="29LT Bukra Regular" panose="000B0903020204020204" pitchFamily="34" charset="-78"/>
              </a:rPr>
              <a:t>weight loss of 0.5-1 kg/week till the target BMI is reached</a:t>
            </a:r>
            <a:r>
              <a:rPr lang="en-GB" sz="2400" b="1" dirty="0" smtClean="0">
                <a:solidFill>
                  <a:schemeClr val="tx2"/>
                </a:solidFill>
                <a:latin typeface="29LT Bukra Regular" panose="000B0903020204020204" pitchFamily="34" charset="-78"/>
                <a:cs typeface="29LT Bukra Regular" panose="000B0903020204020204" pitchFamily="34" charset="-78"/>
              </a:rPr>
              <a:t>.</a:t>
            </a:r>
            <a:endParaRPr lang="en-GB" sz="2400" b="1" dirty="0">
              <a:solidFill>
                <a:schemeClr val="tx2"/>
              </a:solidFill>
              <a:latin typeface="29LT Bukra Regular" panose="000B0903020204020204" pitchFamily="34" charset="-78"/>
              <a:cs typeface="29LT Bukra Regular" panose="000B0903020204020204" pitchFamily="34" charset="-78"/>
            </a:endParaRPr>
          </a:p>
          <a:p>
            <a:pPr marL="457200" indent="-457200">
              <a:lnSpc>
                <a:spcPct val="150000"/>
              </a:lnSpc>
              <a:buFont typeface="Arial" panose="020B0604020202020204" pitchFamily="34" charset="0"/>
              <a:buChar char="•"/>
            </a:pPr>
            <a:r>
              <a:rPr lang="en-GB" sz="2800" b="1" dirty="0">
                <a:solidFill>
                  <a:schemeClr val="tx2"/>
                </a:solidFill>
                <a:latin typeface="29LT Bukra Bold" panose="000B0903020204020204" pitchFamily="34" charset="-78"/>
                <a:cs typeface="29LT Bukra Bold" panose="000B0903020204020204" pitchFamily="34" charset="-78"/>
              </a:rPr>
              <a:t>Adjuncts to diet and exercise: </a:t>
            </a:r>
            <a:r>
              <a:rPr lang="en-GB" sz="2400" b="1" dirty="0">
                <a:solidFill>
                  <a:schemeClr val="tx2"/>
                </a:solidFill>
                <a:latin typeface="29LT Bukra Regular" panose="000B0903020204020204" pitchFamily="34" charset="-78"/>
                <a:cs typeface="29LT Bukra Regular" panose="000B0903020204020204" pitchFamily="34" charset="-78"/>
              </a:rPr>
              <a:t>behavioural therapy</a:t>
            </a:r>
          </a:p>
          <a:p>
            <a:endParaRPr lang="en-GB" sz="2800" dirty="0">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34050631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29LT Bukra Bold" panose="020B0604020202020204" charset="-78"/>
                <a:cs typeface="29LT Bukra Bold" panose="020B0604020202020204" charset="-78"/>
              </a:rPr>
              <a:t>Question </a:t>
            </a:r>
            <a:endParaRPr lang="en-US" dirty="0">
              <a:solidFill>
                <a:schemeClr val="bg1"/>
              </a:solidFill>
              <a:latin typeface="29LT Bukra Bold" panose="020B0604020202020204" charset="-78"/>
              <a:cs typeface="29LT Bukra Bold" panose="020B0604020202020204" charset="-78"/>
            </a:endParaRPr>
          </a:p>
        </p:txBody>
      </p:sp>
      <p:sp>
        <p:nvSpPr>
          <p:cNvPr id="3" name="Content Placeholder 2"/>
          <p:cNvSpPr>
            <a:spLocks noGrp="1"/>
          </p:cNvSpPr>
          <p:nvPr>
            <p:ph sz="half" idx="1"/>
          </p:nvPr>
        </p:nvSpPr>
        <p:spPr>
          <a:xfrm>
            <a:off x="638661" y="3393665"/>
            <a:ext cx="9195593" cy="3178176"/>
          </a:xfrm>
        </p:spPr>
        <p:txBody>
          <a:bodyPr/>
          <a:lstStyle/>
          <a:p>
            <a:pPr marL="0" indent="0">
              <a:buNone/>
            </a:pPr>
            <a:r>
              <a:rPr lang="en-US" sz="2800" dirty="0" smtClean="0">
                <a:latin typeface="29LT Bukra Bold" panose="020B0604020202020204" charset="-78"/>
                <a:cs typeface="29LT Bukra Bold" panose="020B0604020202020204" charset="-78"/>
              </a:rPr>
              <a:t>How to calculate BMI?</a:t>
            </a: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2816412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solidFill>
                  <a:schemeClr val="bg1"/>
                </a:solidFill>
                <a:latin typeface="29LT Bukra Bold" panose="000B0903020204020204" pitchFamily="34" charset="-78"/>
                <a:cs typeface="29LT Bukra Bold" panose="000B0903020204020204" pitchFamily="34" charset="-78"/>
              </a:rPr>
              <a:t>Pharmacotherapy</a:t>
            </a:r>
            <a:endParaRPr lang="en-GB" sz="1600" dirty="0">
              <a:solidFill>
                <a:schemeClr val="accent3"/>
              </a:solidFill>
              <a:latin typeface="29LT Bukra Regular" panose="000B0903020204020204" pitchFamily="34" charset="-78"/>
              <a:cs typeface="29LT Bukra Regular" panose="000B0903020204020204" pitchFamily="34" charset="-78"/>
            </a:endParaRPr>
          </a:p>
        </p:txBody>
      </p:sp>
      <p:sp>
        <p:nvSpPr>
          <p:cNvPr id="4" name="TextBox 3"/>
          <p:cNvSpPr txBox="1"/>
          <p:nvPr/>
        </p:nvSpPr>
        <p:spPr>
          <a:xfrm>
            <a:off x="1147665" y="3181739"/>
            <a:ext cx="8154955" cy="2831544"/>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2800" b="1" dirty="0">
                <a:solidFill>
                  <a:schemeClr val="tx2"/>
                </a:solidFill>
                <a:latin typeface="29LT Bukra Bold" panose="000B0903020204020204" pitchFamily="34" charset="-78"/>
                <a:cs typeface="29LT Bukra Bold" panose="000B0903020204020204" pitchFamily="34" charset="-78"/>
              </a:rPr>
              <a:t>When to use:</a:t>
            </a:r>
          </a:p>
          <a:p>
            <a:pPr marL="1028700" lvl="1" indent="-571500">
              <a:lnSpc>
                <a:spcPct val="150000"/>
              </a:lnSpc>
              <a:buFont typeface="+mj-lt"/>
              <a:buAutoNum type="romanLcPeriod"/>
            </a:pPr>
            <a:r>
              <a:rPr lang="en-GB" sz="2400" b="1" dirty="0" smtClean="0">
                <a:solidFill>
                  <a:schemeClr val="tx2"/>
                </a:solidFill>
                <a:latin typeface="29LT Bukra Regular" panose="000B0903020204020204" pitchFamily="34" charset="-78"/>
                <a:cs typeface="29LT Bukra Regular" panose="000B0903020204020204" pitchFamily="34" charset="-78"/>
              </a:rPr>
              <a:t>BMI </a:t>
            </a:r>
            <a:r>
              <a:rPr lang="en-GB" sz="2400" b="1" dirty="0">
                <a:solidFill>
                  <a:schemeClr val="tx2"/>
                </a:solidFill>
                <a:latin typeface="29LT Bukra Regular" panose="000B0903020204020204" pitchFamily="34" charset="-78"/>
                <a:cs typeface="29LT Bukra Regular" panose="000B0903020204020204" pitchFamily="34" charset="-78"/>
              </a:rPr>
              <a:t> ≥30 kg/m2 </a:t>
            </a:r>
          </a:p>
          <a:p>
            <a:pPr marL="1028700" lvl="1" indent="-571500">
              <a:lnSpc>
                <a:spcPct val="150000"/>
              </a:lnSpc>
              <a:buFont typeface="+mj-lt"/>
              <a:buAutoNum type="romanLcPeriod"/>
            </a:pPr>
            <a:r>
              <a:rPr lang="en-GB" sz="2400" b="1" dirty="0" smtClean="0">
                <a:solidFill>
                  <a:schemeClr val="tx2"/>
                </a:solidFill>
                <a:latin typeface="29LT Bukra Regular" panose="000B0903020204020204" pitchFamily="34" charset="-78"/>
                <a:cs typeface="29LT Bukra Regular" panose="000B0903020204020204" pitchFamily="34" charset="-78"/>
              </a:rPr>
              <a:t>BMI </a:t>
            </a:r>
            <a:r>
              <a:rPr lang="en-GB" sz="2400" b="1" dirty="0">
                <a:solidFill>
                  <a:schemeClr val="tx2"/>
                </a:solidFill>
                <a:latin typeface="29LT Bukra Regular" panose="000B0903020204020204" pitchFamily="34" charset="-78"/>
                <a:cs typeface="29LT Bukra Regular" panose="000B0903020204020204" pitchFamily="34" charset="-78"/>
              </a:rPr>
              <a:t>≥27 kg/m2  + obesity-related comorbidity</a:t>
            </a:r>
          </a:p>
          <a:p>
            <a:endParaRPr lang="en-GB" sz="2800" dirty="0">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2491906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bg1"/>
                </a:solidFill>
                <a:latin typeface="29LT Bukra Bold" panose="000B0903020204020204" pitchFamily="34" charset="-78"/>
                <a:cs typeface="29LT Bukra Bold" panose="000B0903020204020204" pitchFamily="34" charset="-78"/>
              </a:rPr>
              <a:t>Medications</a:t>
            </a:r>
            <a:endParaRPr lang="en-GB" sz="32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959513" y="2603242"/>
            <a:ext cx="9195593" cy="3853542"/>
          </a:xfrm>
        </p:spPr>
        <p:txBody>
          <a:bodyPr/>
          <a:lstStyle/>
          <a:p>
            <a:pPr marL="0" indent="0">
              <a:lnSpc>
                <a:spcPct val="150000"/>
              </a:lnSpc>
              <a:buNone/>
            </a:pPr>
            <a:r>
              <a:rPr lang="en-GB" sz="2400" dirty="0" err="1">
                <a:latin typeface="29LT Bukra Bold" panose="000B0903020204020204" pitchFamily="34" charset="-78"/>
                <a:cs typeface="29LT Bukra Bold" panose="000B0903020204020204" pitchFamily="34" charset="-78"/>
              </a:rPr>
              <a:t>Orlistat</a:t>
            </a:r>
            <a:r>
              <a:rPr lang="en-GB" sz="2400" dirty="0">
                <a:latin typeface="29LT Bukra Bold" panose="000B0903020204020204" pitchFamily="34" charset="-78"/>
                <a:cs typeface="29LT Bukra Bold" panose="000B0903020204020204" pitchFamily="34" charset="-78"/>
              </a:rPr>
              <a:t>:</a:t>
            </a:r>
          </a:p>
          <a:p>
            <a:pPr lvl="1">
              <a:lnSpc>
                <a:spcPts val="2600"/>
              </a:lnSpc>
            </a:pPr>
            <a:r>
              <a:rPr lang="en-GB" sz="1800" dirty="0">
                <a:latin typeface="29LT Bukra Regular" panose="000B0903020204020204" pitchFamily="34" charset="-78"/>
                <a:cs typeface="29LT Bukra Regular" panose="000B0903020204020204" pitchFamily="34" charset="-78"/>
              </a:rPr>
              <a:t>Acts by inhibiting Lipase in the GI tract, thus preventing fat absorption.</a:t>
            </a:r>
          </a:p>
          <a:p>
            <a:pPr lvl="1">
              <a:lnSpc>
                <a:spcPts val="2600"/>
              </a:lnSpc>
            </a:pPr>
            <a:r>
              <a:rPr lang="en-GB" sz="1800" dirty="0">
                <a:latin typeface="29LT Bukra Regular" panose="000B0903020204020204" pitchFamily="34" charset="-78"/>
                <a:cs typeface="29LT Bukra Regular" panose="000B0903020204020204" pitchFamily="34" charset="-78"/>
              </a:rPr>
              <a:t>Inhibits absorption of fat-soluble vitamins (A,D,E,K), thus, they should be supplied.</a:t>
            </a:r>
          </a:p>
          <a:p>
            <a:pPr lvl="1">
              <a:lnSpc>
                <a:spcPts val="2600"/>
              </a:lnSpc>
            </a:pPr>
            <a:r>
              <a:rPr lang="en-GB" sz="1800" dirty="0">
                <a:latin typeface="29LT Bukra Regular" panose="000B0903020204020204" pitchFamily="34" charset="-78"/>
                <a:cs typeface="29LT Bukra Regular" panose="000B0903020204020204" pitchFamily="34" charset="-78"/>
              </a:rPr>
              <a:t>Should be used as an adjunct to diet and exercise</a:t>
            </a:r>
          </a:p>
          <a:p>
            <a:pPr marL="0" indent="0">
              <a:lnSpc>
                <a:spcPct val="150000"/>
              </a:lnSpc>
              <a:buNone/>
            </a:pPr>
            <a:r>
              <a:rPr lang="en-US" sz="2000" dirty="0" smtClean="0">
                <a:latin typeface="29LT Bukra Bold" panose="000B0903020204020204" pitchFamily="34" charset="-78"/>
                <a:cs typeface="29LT Bukra Bold" panose="000B0903020204020204" pitchFamily="34" charset="-78"/>
              </a:rPr>
              <a:t>Other:</a:t>
            </a:r>
          </a:p>
          <a:p>
            <a:pPr lvl="1">
              <a:lnSpc>
                <a:spcPct val="100000"/>
              </a:lnSpc>
            </a:pPr>
            <a:r>
              <a:rPr lang="en-GB" dirty="0" smtClean="0">
                <a:latin typeface="29LT Bukra Regular" panose="000B0903020204020204" pitchFamily="34" charset="-78"/>
                <a:cs typeface="29LT Bukra Regular" panose="000B0903020204020204" pitchFamily="34" charset="-78"/>
              </a:rPr>
              <a:t>Naltrexone/bupropion </a:t>
            </a:r>
            <a:r>
              <a:rPr lang="en-GB" dirty="0">
                <a:latin typeface="29LT Bukra Regular" panose="000B0903020204020204" pitchFamily="34" charset="-78"/>
                <a:cs typeface="29LT Bukra Regular" panose="000B0903020204020204" pitchFamily="34" charset="-78"/>
              </a:rPr>
              <a:t>(US and EU approved)</a:t>
            </a:r>
          </a:p>
          <a:p>
            <a:pPr lvl="1">
              <a:lnSpc>
                <a:spcPct val="100000"/>
              </a:lnSpc>
            </a:pPr>
            <a:r>
              <a:rPr lang="en-GB" dirty="0" err="1">
                <a:latin typeface="29LT Bukra Regular" panose="000B0903020204020204" pitchFamily="34" charset="-78"/>
                <a:cs typeface="29LT Bukra Regular" panose="000B0903020204020204" pitchFamily="34" charset="-78"/>
              </a:rPr>
              <a:t>Liraglutide</a:t>
            </a:r>
            <a:r>
              <a:rPr lang="en-GB" dirty="0">
                <a:latin typeface="29LT Bukra Regular" panose="000B0903020204020204" pitchFamily="34" charset="-78"/>
                <a:cs typeface="29LT Bukra Regular" panose="000B0903020204020204" pitchFamily="34" charset="-78"/>
              </a:rPr>
              <a:t> (US and EU approved)</a:t>
            </a:r>
          </a:p>
          <a:p>
            <a:pPr marL="0" indent="0">
              <a:lnSpc>
                <a:spcPct val="150000"/>
              </a:lnSpc>
              <a:buNone/>
            </a:pPr>
            <a:endParaRPr lang="en-US" dirty="0" smtClean="0">
              <a:latin typeface="29LT Bukra Bold" panose="000B0903020204020204" pitchFamily="34" charset="-78"/>
              <a:cs typeface="29LT Bukra Bold" panose="000B0903020204020204" pitchFamily="34" charset="-78"/>
            </a:endParaRPr>
          </a:p>
          <a:p>
            <a:pPr marL="0" indent="0">
              <a:lnSpc>
                <a:spcPct val="150000"/>
              </a:lnSpc>
              <a:buNone/>
            </a:pPr>
            <a:endParaRPr lang="en-GB" dirty="0"/>
          </a:p>
        </p:txBody>
      </p:sp>
    </p:spTree>
    <p:extLst>
      <p:ext uri="{BB962C8B-B14F-4D97-AF65-F5344CB8AC3E}">
        <p14:creationId xmlns:p14="http://schemas.microsoft.com/office/powerpoint/2010/main" val="2441001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marL="0" indent="0">
              <a:lnSpc>
                <a:spcPct val="150000"/>
              </a:lnSpc>
              <a:buNone/>
            </a:pPr>
            <a:r>
              <a:rPr lang="en-GB" sz="2400" dirty="0">
                <a:latin typeface="29LT Bukra Bold" panose="000B0903020204020204" pitchFamily="34" charset="-78"/>
                <a:cs typeface="29LT Bukra Bold" panose="000B0903020204020204" pitchFamily="34" charset="-78"/>
              </a:rPr>
              <a:t>When to consider?</a:t>
            </a:r>
          </a:p>
          <a:p>
            <a:pPr lvl="1">
              <a:lnSpc>
                <a:spcPct val="150000"/>
              </a:lnSpc>
            </a:pPr>
            <a:r>
              <a:rPr lang="en-GB" sz="2000" dirty="0">
                <a:latin typeface="29LT Bukra Regular" panose="000B0903020204020204" pitchFamily="34" charset="-78"/>
                <a:cs typeface="29LT Bukra Regular" panose="000B0903020204020204" pitchFamily="34" charset="-78"/>
              </a:rPr>
              <a:t>BMI ≥ 40 kg/m2 </a:t>
            </a:r>
          </a:p>
          <a:p>
            <a:pPr lvl="1">
              <a:lnSpc>
                <a:spcPct val="150000"/>
              </a:lnSpc>
            </a:pPr>
            <a:r>
              <a:rPr lang="en-GB" sz="2000" dirty="0">
                <a:latin typeface="29LT Bukra Regular" panose="000B0903020204020204" pitchFamily="34" charset="-78"/>
                <a:cs typeface="29LT Bukra Regular" panose="000B0903020204020204" pitchFamily="34" charset="-78"/>
              </a:rPr>
              <a:t>or BMI ≥35 kg/m2 with obesity-related comorbidity </a:t>
            </a:r>
            <a:r>
              <a:rPr lang="en-GB" sz="2000" dirty="0" smtClean="0">
                <a:latin typeface="29LT Bukra Regular" panose="000B0903020204020204" pitchFamily="34" charset="-78"/>
                <a:cs typeface="29LT Bukra Regular" panose="000B0903020204020204" pitchFamily="34" charset="-78"/>
              </a:rPr>
              <a:t/>
            </a:r>
            <a:br>
              <a:rPr lang="en-GB" sz="2000" dirty="0" smtClean="0">
                <a:latin typeface="29LT Bukra Regular" panose="000B0903020204020204" pitchFamily="34" charset="-78"/>
                <a:cs typeface="29LT Bukra Regular" panose="000B0903020204020204" pitchFamily="34" charset="-78"/>
              </a:rPr>
            </a:br>
            <a:r>
              <a:rPr lang="en-GB" sz="2000" dirty="0" smtClean="0">
                <a:latin typeface="29LT Bukra Regular" panose="000B0903020204020204" pitchFamily="34" charset="-78"/>
                <a:cs typeface="29LT Bukra Regular" panose="000B0903020204020204" pitchFamily="34" charset="-78"/>
              </a:rPr>
              <a:t>(</a:t>
            </a:r>
            <a:r>
              <a:rPr lang="en-GB" sz="2000" dirty="0">
                <a:latin typeface="29LT Bukra Regular" panose="000B0903020204020204" pitchFamily="34" charset="-78"/>
                <a:cs typeface="29LT Bukra Regular" panose="000B0903020204020204" pitchFamily="34" charset="-78"/>
              </a:rPr>
              <a:t>e.g., hypertension, diabetes, sleep apnoea, GORD) </a:t>
            </a:r>
          </a:p>
          <a:p>
            <a:pPr lvl="1">
              <a:lnSpc>
                <a:spcPct val="150000"/>
              </a:lnSpc>
            </a:pPr>
            <a:r>
              <a:rPr lang="en-GB" sz="2000" dirty="0">
                <a:latin typeface="29LT Bukra Regular" panose="000B0903020204020204" pitchFamily="34" charset="-78"/>
                <a:cs typeface="29LT Bukra Regular" panose="000B0903020204020204" pitchFamily="34" charset="-78"/>
              </a:rPr>
              <a:t>When non-surgical methods have failed.</a:t>
            </a:r>
          </a:p>
          <a:p>
            <a:pPr>
              <a:lnSpc>
                <a:spcPct val="150000"/>
              </a:lnSpc>
            </a:pPr>
            <a:endParaRPr lang="en-GB" dirty="0"/>
          </a:p>
        </p:txBody>
      </p:sp>
    </p:spTree>
    <p:extLst>
      <p:ext uri="{BB962C8B-B14F-4D97-AF65-F5344CB8AC3E}">
        <p14:creationId xmlns:p14="http://schemas.microsoft.com/office/powerpoint/2010/main" val="2425053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marL="0" indent="0">
              <a:lnSpc>
                <a:spcPct val="150000"/>
              </a:lnSpc>
              <a:buNone/>
            </a:pPr>
            <a:r>
              <a:rPr lang="en-GB" sz="2000" dirty="0">
                <a:latin typeface="29LT Bukra Bold" panose="000B0903020204020204" pitchFamily="34" charset="-78"/>
                <a:cs typeface="29LT Bukra Bold" panose="000B0903020204020204" pitchFamily="34" charset="-78"/>
              </a:rPr>
              <a:t>How does it reduce </a:t>
            </a:r>
            <a:r>
              <a:rPr lang="en-GB" sz="2000" dirty="0" smtClean="0">
                <a:latin typeface="29LT Bukra Bold" panose="000B0903020204020204" pitchFamily="34" charset="-78"/>
                <a:cs typeface="29LT Bukra Bold" panose="000B0903020204020204" pitchFamily="34" charset="-78"/>
              </a:rPr>
              <a:t>weight?</a:t>
            </a:r>
            <a:br>
              <a:rPr lang="en-GB" sz="2000" dirty="0" smtClean="0">
                <a:latin typeface="29LT Bukra Bold" panose="000B0903020204020204" pitchFamily="34" charset="-78"/>
                <a:cs typeface="29LT Bukra Bold" panose="000B0903020204020204" pitchFamily="34" charset="-78"/>
              </a:rPr>
            </a:br>
            <a:r>
              <a:rPr lang="en-GB" sz="2000" dirty="0" smtClean="0">
                <a:latin typeface="29LT Bukra Regular" panose="000B0903020204020204" pitchFamily="34" charset="-78"/>
                <a:cs typeface="29LT Bukra Regular" panose="000B0903020204020204" pitchFamily="34" charset="-78"/>
              </a:rPr>
              <a:t>Reduces </a:t>
            </a:r>
            <a:r>
              <a:rPr lang="en-GB" sz="2000" dirty="0">
                <a:latin typeface="29LT Bukra Regular" panose="000B0903020204020204" pitchFamily="34" charset="-78"/>
                <a:cs typeface="29LT Bukra Regular" panose="000B0903020204020204" pitchFamily="34" charset="-78"/>
              </a:rPr>
              <a:t>food intake by altering hunger and satiety.</a:t>
            </a:r>
          </a:p>
          <a:p>
            <a:pPr marL="0" indent="0">
              <a:lnSpc>
                <a:spcPct val="150000"/>
              </a:lnSpc>
              <a:buNone/>
            </a:pPr>
            <a:r>
              <a:rPr lang="en-GB" sz="2000" dirty="0">
                <a:solidFill>
                  <a:schemeClr val="bg1">
                    <a:lumMod val="50000"/>
                  </a:schemeClr>
                </a:solidFill>
                <a:latin typeface="29LT Bukra Bold" panose="000B0903020204020204" pitchFamily="34" charset="-78"/>
                <a:cs typeface="29LT Bukra Bold" panose="000B0903020204020204" pitchFamily="34" charset="-78"/>
              </a:rPr>
              <a:t>Techniques: </a:t>
            </a:r>
            <a:r>
              <a:rPr lang="en-GB" sz="2000" dirty="0">
                <a:solidFill>
                  <a:schemeClr val="bg1">
                    <a:lumMod val="50000"/>
                  </a:schemeClr>
                </a:solidFill>
                <a:latin typeface="29LT Bukra Regular" panose="000B0903020204020204" pitchFamily="34" charset="-78"/>
                <a:cs typeface="29LT Bukra Regular" panose="000B0903020204020204" pitchFamily="34" charset="-78"/>
              </a:rPr>
              <a:t>(Laparoscopic </a:t>
            </a:r>
            <a:r>
              <a:rPr lang="en-GB" sz="2000" dirty="0" err="1">
                <a:solidFill>
                  <a:schemeClr val="bg1">
                    <a:lumMod val="50000"/>
                  </a:schemeClr>
                </a:solidFill>
                <a:latin typeface="29LT Bukra Regular" panose="000B0903020204020204" pitchFamily="34" charset="-78"/>
                <a:cs typeface="29LT Bukra Regular" panose="000B0903020204020204" pitchFamily="34" charset="-78"/>
              </a:rPr>
              <a:t>vs</a:t>
            </a:r>
            <a:r>
              <a:rPr lang="en-GB" sz="2000" dirty="0">
                <a:solidFill>
                  <a:schemeClr val="bg1">
                    <a:lumMod val="50000"/>
                  </a:schemeClr>
                </a:solidFill>
                <a:latin typeface="29LT Bukra Regular" panose="000B0903020204020204" pitchFamily="34" charset="-78"/>
                <a:cs typeface="29LT Bukra Regular" panose="000B0903020204020204" pitchFamily="34" charset="-78"/>
              </a:rPr>
              <a:t> open)</a:t>
            </a:r>
          </a:p>
          <a:p>
            <a:pPr lvl="1">
              <a:lnSpc>
                <a:spcPct val="100000"/>
              </a:lnSpc>
              <a:buClr>
                <a:schemeClr val="bg1">
                  <a:lumMod val="50000"/>
                </a:schemeClr>
              </a:buClr>
            </a:pPr>
            <a:r>
              <a:rPr lang="en-GB" dirty="0">
                <a:solidFill>
                  <a:schemeClr val="bg1">
                    <a:lumMod val="50000"/>
                  </a:schemeClr>
                </a:solidFill>
                <a:latin typeface="29LT Bukra Regular" panose="000B0903020204020204" pitchFamily="34" charset="-78"/>
                <a:cs typeface="29LT Bukra Regular" panose="000B0903020204020204" pitchFamily="34" charset="-78"/>
              </a:rPr>
              <a:t>S</a:t>
            </a:r>
            <a:r>
              <a:rPr lang="en-GB" dirty="0" smtClean="0">
                <a:solidFill>
                  <a:schemeClr val="bg1">
                    <a:lumMod val="50000"/>
                  </a:schemeClr>
                </a:solidFill>
                <a:latin typeface="29LT Bukra Regular" panose="000B0903020204020204" pitchFamily="34" charset="-78"/>
                <a:cs typeface="29LT Bukra Regular" panose="000B0903020204020204" pitchFamily="34" charset="-78"/>
              </a:rPr>
              <a:t>leeve </a:t>
            </a:r>
            <a:r>
              <a:rPr lang="en-GB" dirty="0">
                <a:solidFill>
                  <a:schemeClr val="bg1">
                    <a:lumMod val="50000"/>
                  </a:schemeClr>
                </a:solidFill>
                <a:latin typeface="29LT Bukra Regular" panose="000B0903020204020204" pitchFamily="34" charset="-78"/>
                <a:cs typeface="29LT Bukra Regular" panose="000B0903020204020204" pitchFamily="34" charset="-78"/>
              </a:rPr>
              <a:t>gastrectomy (</a:t>
            </a:r>
            <a:r>
              <a:rPr lang="en-GB" dirty="0" smtClean="0">
                <a:solidFill>
                  <a:schemeClr val="bg1">
                    <a:lumMod val="50000"/>
                  </a:schemeClr>
                </a:solidFill>
                <a:latin typeface="29LT Bukra Regular" panose="000B0903020204020204" pitchFamily="34" charset="-78"/>
                <a:cs typeface="29LT Bukra Regular" panose="000B0903020204020204" pitchFamily="34" charset="-78"/>
              </a:rPr>
              <a:t>USA, KSA)</a:t>
            </a:r>
            <a:endParaRPr lang="en-GB" dirty="0">
              <a:solidFill>
                <a:schemeClr val="bg1">
                  <a:lumMod val="50000"/>
                </a:schemeClr>
              </a:solidFill>
              <a:latin typeface="29LT Bukra Regular" panose="000B0903020204020204" pitchFamily="34" charset="-78"/>
              <a:cs typeface="29LT Bukra Regular" panose="000B0903020204020204" pitchFamily="34" charset="-78"/>
            </a:endParaRPr>
          </a:p>
          <a:p>
            <a:pPr lvl="1">
              <a:lnSpc>
                <a:spcPct val="100000"/>
              </a:lnSpc>
              <a:buClr>
                <a:schemeClr val="bg1">
                  <a:lumMod val="50000"/>
                </a:schemeClr>
              </a:buClr>
            </a:pPr>
            <a:r>
              <a:rPr lang="en-GB" dirty="0">
                <a:solidFill>
                  <a:schemeClr val="bg1">
                    <a:lumMod val="50000"/>
                  </a:schemeClr>
                </a:solidFill>
                <a:latin typeface="29LT Bukra Regular" panose="000B0903020204020204" pitchFamily="34" charset="-78"/>
                <a:cs typeface="29LT Bukra Regular" panose="000B0903020204020204" pitchFamily="34" charset="-78"/>
              </a:rPr>
              <a:t>G</a:t>
            </a:r>
            <a:r>
              <a:rPr lang="en-GB" dirty="0" smtClean="0">
                <a:solidFill>
                  <a:schemeClr val="bg1">
                    <a:lumMod val="50000"/>
                  </a:schemeClr>
                </a:solidFill>
                <a:latin typeface="29LT Bukra Regular" panose="000B0903020204020204" pitchFamily="34" charset="-78"/>
                <a:cs typeface="29LT Bukra Regular" panose="000B0903020204020204" pitchFamily="34" charset="-78"/>
              </a:rPr>
              <a:t>astric bypass </a:t>
            </a:r>
          </a:p>
          <a:p>
            <a:pPr lvl="1">
              <a:lnSpc>
                <a:spcPct val="100000"/>
              </a:lnSpc>
              <a:buClr>
                <a:schemeClr val="bg1">
                  <a:lumMod val="50000"/>
                </a:schemeClr>
              </a:buClr>
            </a:pPr>
            <a:r>
              <a:rPr lang="en-GB" dirty="0" smtClean="0">
                <a:solidFill>
                  <a:schemeClr val="bg1">
                    <a:lumMod val="50000"/>
                  </a:schemeClr>
                </a:solidFill>
                <a:latin typeface="29LT Bukra Regular" panose="000B0903020204020204" pitchFamily="34" charset="-78"/>
                <a:cs typeface="29LT Bukra Regular" panose="000B0903020204020204" pitchFamily="34" charset="-78"/>
              </a:rPr>
              <a:t>Adjustable gastric banding (UK)</a:t>
            </a:r>
          </a:p>
          <a:p>
            <a:pPr lvl="1">
              <a:lnSpc>
                <a:spcPct val="100000"/>
              </a:lnSpc>
              <a:buClr>
                <a:schemeClr val="bg1">
                  <a:lumMod val="50000"/>
                </a:schemeClr>
              </a:buClr>
            </a:pPr>
            <a:r>
              <a:rPr lang="en-GB" dirty="0" smtClean="0">
                <a:solidFill>
                  <a:schemeClr val="bg1">
                    <a:lumMod val="50000"/>
                  </a:schemeClr>
                </a:solidFill>
                <a:latin typeface="29LT Bukra Regular" panose="000B0903020204020204" pitchFamily="34" charset="-78"/>
                <a:cs typeface="29LT Bukra Regular" panose="000B0903020204020204" pitchFamily="34" charset="-78"/>
              </a:rPr>
              <a:t>Revisions</a:t>
            </a:r>
            <a:endParaRPr lang="en-GB" dirty="0">
              <a:solidFill>
                <a:schemeClr val="bg1">
                  <a:lumMod val="50000"/>
                </a:schemeClr>
              </a:solidFill>
              <a:latin typeface="29LT Bukra Regular" panose="000B0903020204020204" pitchFamily="34" charset="-78"/>
              <a:cs typeface="29LT Bukra Regular" panose="000B0903020204020204" pitchFamily="34" charset="-78"/>
            </a:endParaRPr>
          </a:p>
          <a:p>
            <a:pPr lvl="1">
              <a:lnSpc>
                <a:spcPct val="100000"/>
              </a:lnSpc>
              <a:buClr>
                <a:schemeClr val="bg1">
                  <a:lumMod val="50000"/>
                </a:schemeClr>
              </a:buClr>
            </a:pPr>
            <a:r>
              <a:rPr lang="en-GB" dirty="0" err="1">
                <a:solidFill>
                  <a:schemeClr val="bg1">
                    <a:lumMod val="50000"/>
                  </a:schemeClr>
                </a:solidFill>
                <a:latin typeface="29LT Bukra Regular" panose="000B0903020204020204" pitchFamily="34" charset="-78"/>
                <a:cs typeface="29LT Bukra Regular" panose="000B0903020204020204" pitchFamily="34" charset="-78"/>
              </a:rPr>
              <a:t>B</a:t>
            </a:r>
            <a:r>
              <a:rPr lang="en-GB" dirty="0" err="1" smtClean="0">
                <a:solidFill>
                  <a:schemeClr val="bg1">
                    <a:lumMod val="50000"/>
                  </a:schemeClr>
                </a:solidFill>
                <a:latin typeface="29LT Bukra Regular" panose="000B0903020204020204" pitchFamily="34" charset="-78"/>
                <a:cs typeface="29LT Bukra Regular" panose="000B0903020204020204" pitchFamily="34" charset="-78"/>
              </a:rPr>
              <a:t>iliopancreatic</a:t>
            </a:r>
            <a:r>
              <a:rPr lang="en-GB" dirty="0" smtClean="0">
                <a:solidFill>
                  <a:schemeClr val="bg1">
                    <a:lumMod val="50000"/>
                  </a:schemeClr>
                </a:solidFill>
                <a:latin typeface="29LT Bukra Regular" panose="000B0903020204020204" pitchFamily="34" charset="-78"/>
                <a:cs typeface="29LT Bukra Regular" panose="000B0903020204020204" pitchFamily="34" charset="-78"/>
              </a:rPr>
              <a:t> </a:t>
            </a:r>
            <a:r>
              <a:rPr lang="en-GB" dirty="0">
                <a:solidFill>
                  <a:schemeClr val="bg1">
                    <a:lumMod val="50000"/>
                  </a:schemeClr>
                </a:solidFill>
                <a:latin typeface="29LT Bukra Regular" panose="000B0903020204020204" pitchFamily="34" charset="-78"/>
                <a:cs typeface="29LT Bukra Regular" panose="000B0903020204020204" pitchFamily="34" charset="-78"/>
              </a:rPr>
              <a:t>diversion/duodenal switch</a:t>
            </a:r>
          </a:p>
          <a:p>
            <a:pPr>
              <a:lnSpc>
                <a:spcPct val="150000"/>
              </a:lnSpc>
            </a:pPr>
            <a:endParaRPr lang="en-GB" dirty="0"/>
          </a:p>
        </p:txBody>
      </p:sp>
    </p:spTree>
    <p:extLst>
      <p:ext uri="{BB962C8B-B14F-4D97-AF65-F5344CB8AC3E}">
        <p14:creationId xmlns:p14="http://schemas.microsoft.com/office/powerpoint/2010/main" val="3483919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00B0903020204020204" pitchFamily="34" charset="-78"/>
                <a:cs typeface="29LT Bukra Bold" panose="000B0903020204020204" pitchFamily="34" charset="-78"/>
              </a:rPr>
              <a:t>Bariatric </a:t>
            </a:r>
            <a:r>
              <a:rPr lang="en-US" sz="3200" dirty="0">
                <a:solidFill>
                  <a:schemeClr val="accent3"/>
                </a:solidFill>
                <a:latin typeface="29LT Bukra Regular" panose="000B0903020204020204" pitchFamily="34" charset="-78"/>
                <a:cs typeface="29LT Bukra Regular" panose="000B0903020204020204" pitchFamily="34" charset="-78"/>
              </a:rPr>
              <a:t>Surgery</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52674" y="2209754"/>
            <a:ext cx="8949954" cy="4111385"/>
          </a:xfrm>
        </p:spPr>
      </p:pic>
    </p:spTree>
    <p:extLst>
      <p:ext uri="{BB962C8B-B14F-4D97-AF65-F5344CB8AC3E}">
        <p14:creationId xmlns:p14="http://schemas.microsoft.com/office/powerpoint/2010/main" val="2439242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eight Loss Surgery Options - Mayo Clinic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954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marL="0" indent="0">
              <a:lnSpc>
                <a:spcPct val="100000"/>
              </a:lnSpc>
              <a:buNone/>
            </a:pPr>
            <a:r>
              <a:rPr lang="en-GB" sz="2400" dirty="0">
                <a:latin typeface="29LT Bukra Bold" panose="000B0903020204020204" pitchFamily="34" charset="-78"/>
                <a:cs typeface="29LT Bukra Bold" panose="000B0903020204020204" pitchFamily="34" charset="-78"/>
              </a:rPr>
              <a:t>After discharge:</a:t>
            </a:r>
          </a:p>
          <a:p>
            <a:pPr marL="342900" indent="-342900">
              <a:lnSpc>
                <a:spcPct val="100000"/>
              </a:lnSpc>
              <a:buFont typeface="+mj-lt"/>
              <a:buAutoNum type="arabicPeriod"/>
            </a:pPr>
            <a:r>
              <a:rPr lang="en-GB" sz="2400" b="1" dirty="0" smtClean="0">
                <a:latin typeface="29LT Bukra Regular" panose="000B0903020204020204" pitchFamily="34" charset="-78"/>
                <a:cs typeface="29LT Bukra Regular" panose="000B0903020204020204" pitchFamily="34" charset="-78"/>
              </a:rPr>
              <a:t>Diet</a:t>
            </a:r>
          </a:p>
          <a:p>
            <a:pPr lvl="1">
              <a:lnSpc>
                <a:spcPct val="100000"/>
              </a:lnSpc>
            </a:pPr>
            <a:r>
              <a:rPr lang="en-US" sz="2000" u="sng" dirty="0" smtClean="0">
                <a:latin typeface="29LT Bukra Regular" panose="000B0903020204020204" pitchFamily="34" charset="-78"/>
                <a:cs typeface="29LT Bukra Regular" panose="000B0903020204020204" pitchFamily="34" charset="-78"/>
              </a:rPr>
              <a:t>Immediate</a:t>
            </a:r>
            <a:r>
              <a:rPr lang="en-US" sz="2000" dirty="0" smtClean="0">
                <a:latin typeface="29LT Bukra Regular" panose="000B0903020204020204" pitchFamily="34" charset="-78"/>
                <a:cs typeface="29LT Bukra Regular" panose="000B0903020204020204" pitchFamily="34" charset="-78"/>
              </a:rPr>
              <a:t> </a:t>
            </a:r>
            <a:endParaRPr lang="en-GB" sz="2000" dirty="0">
              <a:latin typeface="29LT Bukra Regular" panose="000B0903020204020204" pitchFamily="34" charset="-78"/>
              <a:cs typeface="29LT Bukra Regular" panose="000B0903020204020204" pitchFamily="34" charset="-78"/>
            </a:endParaRPr>
          </a:p>
          <a:p>
            <a:pPr lvl="2">
              <a:lnSpc>
                <a:spcPct val="100000"/>
              </a:lnSpc>
            </a:pPr>
            <a:r>
              <a:rPr lang="en-GB" sz="1800" dirty="0">
                <a:latin typeface="29LT Bukra Regular" panose="000B0903020204020204" pitchFamily="34" charset="-78"/>
                <a:cs typeface="29LT Bukra Regular" panose="000B0903020204020204" pitchFamily="34" charset="-78"/>
              </a:rPr>
              <a:t>Full liquid diet for 2-3 weeks.</a:t>
            </a:r>
          </a:p>
          <a:p>
            <a:pPr lvl="2">
              <a:lnSpc>
                <a:spcPct val="100000"/>
              </a:lnSpc>
            </a:pPr>
            <a:r>
              <a:rPr lang="en-GB" sz="1800" dirty="0">
                <a:latin typeface="29LT Bukra Regular" panose="000B0903020204020204" pitchFamily="34" charset="-78"/>
                <a:cs typeface="29LT Bukra Regular" panose="000B0903020204020204" pitchFamily="34" charset="-78"/>
              </a:rPr>
              <a:t>Gradually changed to soft, solid food (salads, fruits, vegetables and soft proteins)</a:t>
            </a:r>
          </a:p>
          <a:p>
            <a:pPr lvl="2">
              <a:lnSpc>
                <a:spcPct val="100000"/>
              </a:lnSpc>
            </a:pPr>
            <a:r>
              <a:rPr lang="en-GB" sz="1800" dirty="0">
                <a:latin typeface="29LT Bukra Regular" panose="000B0903020204020204" pitchFamily="34" charset="-78"/>
                <a:cs typeface="29LT Bukra Regular" panose="000B0903020204020204" pitchFamily="34" charset="-78"/>
              </a:rPr>
              <a:t>400-800 kcal/day for the 1st month.</a:t>
            </a:r>
          </a:p>
          <a:p>
            <a:pPr>
              <a:lnSpc>
                <a:spcPct val="150000"/>
              </a:lnSpc>
            </a:pPr>
            <a:endParaRPr lang="en-GB" sz="2000" dirty="0"/>
          </a:p>
        </p:txBody>
      </p:sp>
    </p:spTree>
    <p:extLst>
      <p:ext uri="{BB962C8B-B14F-4D97-AF65-F5344CB8AC3E}">
        <p14:creationId xmlns:p14="http://schemas.microsoft.com/office/powerpoint/2010/main" val="1954033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marL="0" indent="0">
              <a:lnSpc>
                <a:spcPct val="100000"/>
              </a:lnSpc>
              <a:buNone/>
            </a:pPr>
            <a:r>
              <a:rPr lang="en-GB" sz="2400" dirty="0">
                <a:latin typeface="29LT Bukra Bold" panose="000B0903020204020204" pitchFamily="34" charset="-78"/>
                <a:cs typeface="29LT Bukra Bold" panose="000B0903020204020204" pitchFamily="34" charset="-78"/>
              </a:rPr>
              <a:t>After discharge:</a:t>
            </a:r>
          </a:p>
          <a:p>
            <a:pPr marL="342900" indent="-342900">
              <a:lnSpc>
                <a:spcPct val="100000"/>
              </a:lnSpc>
              <a:buFont typeface="+mj-lt"/>
              <a:buAutoNum type="arabicPeriod"/>
            </a:pPr>
            <a:r>
              <a:rPr lang="en-GB" sz="2400" b="1" dirty="0" smtClean="0">
                <a:latin typeface="29LT Bukra Regular" panose="000B0903020204020204" pitchFamily="34" charset="-78"/>
                <a:cs typeface="29LT Bukra Regular" panose="000B0903020204020204" pitchFamily="34" charset="-78"/>
              </a:rPr>
              <a:t>Diet</a:t>
            </a:r>
          </a:p>
          <a:p>
            <a:pPr lvl="1">
              <a:lnSpc>
                <a:spcPct val="100000"/>
              </a:lnSpc>
            </a:pPr>
            <a:r>
              <a:rPr lang="en-GB" sz="2000" u="sng" dirty="0">
                <a:latin typeface="29LT Bukra Regular" panose="000B0903020204020204" pitchFamily="34" charset="-78"/>
                <a:cs typeface="29LT Bukra Regular" panose="000B0903020204020204" pitchFamily="34" charset="-78"/>
              </a:rPr>
              <a:t>In the 1st 12 months</a:t>
            </a:r>
            <a:r>
              <a:rPr lang="en-GB" sz="2000" dirty="0" smtClean="0">
                <a:latin typeface="29LT Bukra Regular" panose="000B0903020204020204" pitchFamily="34" charset="-78"/>
                <a:cs typeface="29LT Bukra Regular" panose="000B0903020204020204" pitchFamily="34" charset="-78"/>
              </a:rPr>
              <a:t>:</a:t>
            </a:r>
            <a:r>
              <a:rPr lang="en-US" sz="2000" dirty="0" smtClean="0">
                <a:latin typeface="29LT Bukra Regular" panose="000B0903020204020204" pitchFamily="34" charset="-78"/>
                <a:cs typeface="29LT Bukra Regular" panose="000B0903020204020204" pitchFamily="34" charset="-78"/>
              </a:rPr>
              <a:t> </a:t>
            </a:r>
            <a:endParaRPr lang="en-GB" sz="2000" dirty="0">
              <a:latin typeface="29LT Bukra Regular" panose="000B0903020204020204" pitchFamily="34" charset="-78"/>
              <a:cs typeface="29LT Bukra Regular" panose="000B0903020204020204" pitchFamily="34" charset="-78"/>
            </a:endParaRPr>
          </a:p>
          <a:p>
            <a:pPr lvl="2">
              <a:lnSpc>
                <a:spcPct val="100000"/>
              </a:lnSpc>
            </a:pPr>
            <a:r>
              <a:rPr lang="en-GB" sz="1800" dirty="0">
                <a:latin typeface="29LT Bukra Regular" panose="000B0903020204020204" pitchFamily="34" charset="-78"/>
                <a:cs typeface="29LT Bukra Regular" panose="000B0903020204020204" pitchFamily="34" charset="-78"/>
              </a:rPr>
              <a:t>Healthy diet</a:t>
            </a:r>
          </a:p>
          <a:p>
            <a:pPr lvl="2">
              <a:lnSpc>
                <a:spcPct val="100000"/>
              </a:lnSpc>
            </a:pPr>
            <a:r>
              <a:rPr lang="en-GB" sz="1800" dirty="0">
                <a:latin typeface="29LT Bukra Regular" panose="000B0903020204020204" pitchFamily="34" charset="-78"/>
                <a:cs typeface="29LT Bukra Regular" panose="000B0903020204020204" pitchFamily="34" charset="-78"/>
              </a:rPr>
              <a:t>No meals skipping</a:t>
            </a:r>
          </a:p>
          <a:p>
            <a:pPr lvl="2">
              <a:lnSpc>
                <a:spcPct val="100000"/>
              </a:lnSpc>
            </a:pPr>
            <a:r>
              <a:rPr lang="en-GB" sz="1800" dirty="0">
                <a:latin typeface="29LT Bukra Regular" panose="000B0903020204020204" pitchFamily="34" charset="-78"/>
                <a:cs typeface="29LT Bukra Regular" panose="000B0903020204020204" pitchFamily="34" charset="-78"/>
              </a:rPr>
              <a:t>Regular dietician visits.</a:t>
            </a:r>
          </a:p>
          <a:p>
            <a:pPr>
              <a:lnSpc>
                <a:spcPct val="150000"/>
              </a:lnSpc>
            </a:pPr>
            <a:endParaRPr lang="en-GB" sz="2000" dirty="0"/>
          </a:p>
        </p:txBody>
      </p:sp>
    </p:spTree>
    <p:extLst>
      <p:ext uri="{BB962C8B-B14F-4D97-AF65-F5344CB8AC3E}">
        <p14:creationId xmlns:p14="http://schemas.microsoft.com/office/powerpoint/2010/main" val="3911801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marL="0" indent="0">
              <a:lnSpc>
                <a:spcPct val="100000"/>
              </a:lnSpc>
              <a:buNone/>
            </a:pPr>
            <a:r>
              <a:rPr lang="en-GB" sz="2400" dirty="0">
                <a:latin typeface="29LT Bukra Bold" panose="000B0903020204020204" pitchFamily="34" charset="-78"/>
                <a:cs typeface="29LT Bukra Bold" panose="000B0903020204020204" pitchFamily="34" charset="-78"/>
              </a:rPr>
              <a:t>After discharge:</a:t>
            </a:r>
          </a:p>
          <a:p>
            <a:pPr marL="0" indent="0">
              <a:lnSpc>
                <a:spcPct val="100000"/>
              </a:lnSpc>
              <a:buNone/>
            </a:pPr>
            <a:r>
              <a:rPr lang="en-GB" sz="2400" b="1" dirty="0" smtClean="0">
                <a:solidFill>
                  <a:schemeClr val="accent1"/>
                </a:solidFill>
                <a:latin typeface="29LT Bukra Regular" panose="000B0903020204020204" pitchFamily="34" charset="-78"/>
                <a:cs typeface="29LT Bukra Regular" panose="000B0903020204020204" pitchFamily="34" charset="-78"/>
              </a:rPr>
              <a:t>1. </a:t>
            </a:r>
            <a:r>
              <a:rPr lang="en-GB" sz="2400" b="1" dirty="0" smtClean="0">
                <a:latin typeface="29LT Bukra Regular" panose="000B0903020204020204" pitchFamily="34" charset="-78"/>
                <a:cs typeface="29LT Bukra Regular" panose="000B0903020204020204" pitchFamily="34" charset="-78"/>
              </a:rPr>
              <a:t>Diet</a:t>
            </a:r>
          </a:p>
          <a:p>
            <a:pPr lvl="1">
              <a:lnSpc>
                <a:spcPct val="100000"/>
              </a:lnSpc>
            </a:pPr>
            <a:r>
              <a:rPr lang="en-GB" sz="2000" u="sng" dirty="0">
                <a:latin typeface="29LT Bukra Regular" panose="000B0903020204020204" pitchFamily="34" charset="-78"/>
                <a:cs typeface="29LT Bukra Regular" panose="000B0903020204020204" pitchFamily="34" charset="-78"/>
              </a:rPr>
              <a:t>For </a:t>
            </a:r>
            <a:r>
              <a:rPr lang="en-GB" sz="2000" u="sng" dirty="0" err="1">
                <a:latin typeface="29LT Bukra Regular" panose="000B0903020204020204" pitchFamily="34" charset="-78"/>
                <a:cs typeface="29LT Bukra Regular" panose="000B0903020204020204" pitchFamily="34" charset="-78"/>
              </a:rPr>
              <a:t>epigastric</a:t>
            </a:r>
            <a:r>
              <a:rPr lang="en-GB" sz="2000" u="sng" dirty="0">
                <a:latin typeface="29LT Bukra Regular" panose="000B0903020204020204" pitchFamily="34" charset="-78"/>
                <a:cs typeface="29LT Bukra Regular" panose="000B0903020204020204" pitchFamily="34" charset="-78"/>
              </a:rPr>
              <a:t> pain and vomiting</a:t>
            </a:r>
            <a:r>
              <a:rPr lang="en-GB" sz="2000" dirty="0" smtClean="0">
                <a:latin typeface="29LT Bukra Regular" panose="000B0903020204020204" pitchFamily="34" charset="-78"/>
                <a:cs typeface="29LT Bukra Regular" panose="000B0903020204020204" pitchFamily="34" charset="-78"/>
              </a:rPr>
              <a:t>:</a:t>
            </a:r>
            <a:r>
              <a:rPr lang="en-US" sz="2000" dirty="0" smtClean="0">
                <a:latin typeface="29LT Bukra Regular" panose="000B0903020204020204" pitchFamily="34" charset="-78"/>
                <a:cs typeface="29LT Bukra Regular" panose="000B0903020204020204" pitchFamily="34" charset="-78"/>
              </a:rPr>
              <a:t> </a:t>
            </a:r>
            <a:endParaRPr lang="en-GB" sz="2000" dirty="0">
              <a:latin typeface="29LT Bukra Regular" panose="000B0903020204020204" pitchFamily="34" charset="-78"/>
              <a:cs typeface="29LT Bukra Regular" panose="000B0903020204020204" pitchFamily="34" charset="-78"/>
            </a:endParaRPr>
          </a:p>
          <a:p>
            <a:pPr lvl="2">
              <a:lnSpc>
                <a:spcPct val="100000"/>
              </a:lnSpc>
            </a:pPr>
            <a:r>
              <a:rPr lang="en-GB" sz="1800" dirty="0">
                <a:latin typeface="29LT Bukra Regular" panose="000B0903020204020204" pitchFamily="34" charset="-78"/>
                <a:cs typeface="29LT Bukra Regular" panose="000B0903020204020204" pitchFamily="34" charset="-78"/>
              </a:rPr>
              <a:t>Eat slowly</a:t>
            </a:r>
          </a:p>
          <a:p>
            <a:pPr lvl="2">
              <a:lnSpc>
                <a:spcPct val="100000"/>
              </a:lnSpc>
            </a:pPr>
            <a:r>
              <a:rPr lang="en-GB" sz="1800" dirty="0">
                <a:latin typeface="29LT Bukra Regular" panose="000B0903020204020204" pitchFamily="34" charset="-78"/>
                <a:cs typeface="29LT Bukra Regular" panose="000B0903020204020204" pitchFamily="34" charset="-78"/>
              </a:rPr>
              <a:t>Stop eating once they reach satiety</a:t>
            </a:r>
          </a:p>
          <a:p>
            <a:pPr lvl="2">
              <a:lnSpc>
                <a:spcPct val="100000"/>
              </a:lnSpc>
            </a:pPr>
            <a:r>
              <a:rPr lang="en-GB" sz="1800" dirty="0">
                <a:latin typeface="29LT Bukra Regular" panose="000B0903020204020204" pitchFamily="34" charset="-78"/>
                <a:cs typeface="29LT Bukra Regular" panose="000B0903020204020204" pitchFamily="34" charset="-78"/>
              </a:rPr>
              <a:t>No food and beverages at the same time</a:t>
            </a:r>
          </a:p>
          <a:p>
            <a:pPr marL="0" indent="0">
              <a:lnSpc>
                <a:spcPct val="150000"/>
              </a:lnSpc>
              <a:buNone/>
            </a:pPr>
            <a:endParaRPr lang="en-GB" sz="2000" dirty="0"/>
          </a:p>
        </p:txBody>
      </p:sp>
    </p:spTree>
    <p:extLst>
      <p:ext uri="{BB962C8B-B14F-4D97-AF65-F5344CB8AC3E}">
        <p14:creationId xmlns:p14="http://schemas.microsoft.com/office/powerpoint/2010/main" val="2722277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00B0903020204020204" pitchFamily="34" charset="-78"/>
                <a:cs typeface="29LT Bukra Bold" panose="000B0903020204020204" pitchFamily="34" charset="-78"/>
              </a:rPr>
              <a:t>Bariatric </a:t>
            </a:r>
            <a:r>
              <a:rPr lang="en-US" sz="3200" dirty="0">
                <a:solidFill>
                  <a:schemeClr val="accent3"/>
                </a:solidFill>
                <a:latin typeface="29LT Bukra Regular" panose="000B0903020204020204" pitchFamily="34" charset="-78"/>
                <a:cs typeface="29LT Bukra Regular" panose="000B0903020204020204" pitchFamily="34" charset="-78"/>
              </a:rPr>
              <a:t>Surgery</a:t>
            </a:r>
            <a:endParaRPr lang="en-US" dirty="0"/>
          </a:p>
        </p:txBody>
      </p:sp>
      <p:sp>
        <p:nvSpPr>
          <p:cNvPr id="3" name="Content Placeholder 2"/>
          <p:cNvSpPr>
            <a:spLocks noGrp="1"/>
          </p:cNvSpPr>
          <p:nvPr>
            <p:ph sz="half" idx="1"/>
          </p:nvPr>
        </p:nvSpPr>
        <p:spPr/>
        <p:txBody>
          <a:bodyPr/>
          <a:lstStyle/>
          <a:p>
            <a:pPr marL="0" indent="0">
              <a:buNone/>
            </a:pPr>
            <a:endParaRPr lang="en-US" sz="2000" b="1" dirty="0" smtClean="0">
              <a:latin typeface="29LT Bukra Bold" panose="020B0604020202020204" charset="-78"/>
              <a:cs typeface="29LT Bukra Bold" panose="020B0604020202020204" charset="-78"/>
            </a:endParaRPr>
          </a:p>
          <a:p>
            <a:pPr marL="0" indent="0">
              <a:buNone/>
            </a:pPr>
            <a:r>
              <a:rPr lang="en-US" sz="2000" b="1" dirty="0" smtClean="0">
                <a:latin typeface="29LT Bukra Bold" panose="020B0604020202020204" charset="-78"/>
                <a:cs typeface="29LT Bukra Bold" panose="020B0604020202020204" charset="-78"/>
              </a:rPr>
              <a:t>Dumping syndrome:</a:t>
            </a:r>
          </a:p>
          <a:p>
            <a:pPr lvl="1"/>
            <a:r>
              <a:rPr lang="en-US" sz="1800" dirty="0" smtClean="0">
                <a:latin typeface="29LT Bukra Regular" panose="020B0604020202020204" charset="-78"/>
                <a:cs typeface="29LT Bukra Regular" panose="020B0604020202020204" charset="-78"/>
              </a:rPr>
              <a:t>If </a:t>
            </a:r>
            <a:r>
              <a:rPr lang="en-US" sz="1800" dirty="0">
                <a:latin typeface="29LT Bukra Regular" panose="020B0604020202020204" charset="-78"/>
                <a:cs typeface="29LT Bukra Regular" panose="020B0604020202020204" charset="-78"/>
              </a:rPr>
              <a:t>too much food enters your small intestine quickly, you are likely to experience nausea, vomiting, dizziness, sweating and diarrhea. </a:t>
            </a:r>
            <a:r>
              <a:rPr lang="en-US" sz="1800" b="1" dirty="0">
                <a:latin typeface="29LT Bukra Regular" panose="020B0604020202020204" charset="-78"/>
                <a:cs typeface="29LT Bukra Regular" panose="020B0604020202020204" charset="-78"/>
              </a:rPr>
              <a:t>Eating</a:t>
            </a:r>
            <a:r>
              <a:rPr lang="en-US" sz="1800" dirty="0">
                <a:latin typeface="29LT Bukra Regular" panose="020B0604020202020204" charset="-78"/>
                <a:cs typeface="29LT Bukra Regular" panose="020B0604020202020204" charset="-78"/>
              </a:rPr>
              <a:t> too much or too fast, eating foods high in fat or sugar, and not chewing your food adequately can all cause nausea or vomiting after meals</a:t>
            </a:r>
          </a:p>
        </p:txBody>
      </p:sp>
    </p:spTree>
    <p:extLst>
      <p:ext uri="{BB962C8B-B14F-4D97-AF65-F5344CB8AC3E}">
        <p14:creationId xmlns:p14="http://schemas.microsoft.com/office/powerpoint/2010/main" val="2838665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1</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patients should receive pharmacotherapy?</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28 with DM</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24 with DM</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26 </a:t>
            </a:r>
            <a:r>
              <a:rPr lang="en-US" sz="2000" dirty="0">
                <a:latin typeface="29LT Bukra Regular" panose="020B0604020202020204" charset="-78"/>
                <a:cs typeface="29LT Bukra Regular" panose="020B0604020202020204" charset="-78"/>
              </a:rPr>
              <a:t>with no other diseases </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28 with no other diseases </a:t>
            </a: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2814708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00B0903020204020204" pitchFamily="34" charset="-78"/>
                <a:cs typeface="29LT Bukra Bold" panose="000B0903020204020204" pitchFamily="34" charset="-78"/>
              </a:rPr>
              <a:t>Bariatric </a:t>
            </a:r>
            <a:r>
              <a:rPr lang="en-US" sz="3200" dirty="0">
                <a:solidFill>
                  <a:schemeClr val="accent3"/>
                </a:solidFill>
                <a:latin typeface="29LT Bukra Regular" panose="000B0903020204020204" pitchFamily="34" charset="-78"/>
                <a:cs typeface="29LT Bukra Regular" panose="000B0903020204020204" pitchFamily="34" charset="-78"/>
              </a:rPr>
              <a:t>Surgery</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60708" y="1102583"/>
            <a:ext cx="7102376" cy="5326783"/>
          </a:xfrm>
        </p:spPr>
      </p:pic>
    </p:spTree>
    <p:extLst>
      <p:ext uri="{BB962C8B-B14F-4D97-AF65-F5344CB8AC3E}">
        <p14:creationId xmlns:p14="http://schemas.microsoft.com/office/powerpoint/2010/main" val="35867009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3" y="3023117"/>
            <a:ext cx="9195593" cy="3003033"/>
          </a:xfrm>
        </p:spPr>
        <p:txBody>
          <a:bodyPr/>
          <a:lstStyle/>
          <a:p>
            <a:pPr marL="0" indent="0">
              <a:lnSpc>
                <a:spcPct val="100000"/>
              </a:lnSpc>
              <a:buNone/>
            </a:pPr>
            <a:r>
              <a:rPr lang="en-GB" sz="2400" dirty="0">
                <a:latin typeface="29LT Bukra Bold" panose="000B0903020204020204" pitchFamily="34" charset="-78"/>
                <a:cs typeface="29LT Bukra Bold" panose="000B0903020204020204" pitchFamily="34" charset="-78"/>
              </a:rPr>
              <a:t>After discharge:</a:t>
            </a:r>
          </a:p>
          <a:p>
            <a:pPr marL="0" indent="0">
              <a:lnSpc>
                <a:spcPct val="100000"/>
              </a:lnSpc>
              <a:buNone/>
            </a:pPr>
            <a:r>
              <a:rPr lang="en-GB" sz="2400" b="1" dirty="0" smtClean="0">
                <a:solidFill>
                  <a:schemeClr val="accent1"/>
                </a:solidFill>
                <a:latin typeface="29LT Bukra Regular" panose="000B0903020204020204" pitchFamily="34" charset="-78"/>
                <a:cs typeface="29LT Bukra Regular" panose="000B0903020204020204" pitchFamily="34" charset="-78"/>
              </a:rPr>
              <a:t>2. </a:t>
            </a:r>
            <a:r>
              <a:rPr lang="en-GB" sz="2400" b="1" dirty="0" smtClean="0">
                <a:latin typeface="29LT Bukra Regular" panose="000B0903020204020204" pitchFamily="34" charset="-78"/>
                <a:cs typeface="29LT Bukra Regular" panose="000B0903020204020204" pitchFamily="34" charset="-78"/>
              </a:rPr>
              <a:t>Blood </a:t>
            </a:r>
            <a:r>
              <a:rPr lang="en-GB" sz="2400" b="1" dirty="0">
                <a:latin typeface="29LT Bukra Regular" panose="000B0903020204020204" pitchFamily="34" charset="-78"/>
                <a:cs typeface="29LT Bukra Regular" panose="000B0903020204020204" pitchFamily="34" charset="-78"/>
              </a:rPr>
              <a:t>pressure and weight should be </a:t>
            </a:r>
            <a:r>
              <a:rPr lang="en-GB" sz="2400" b="1" dirty="0" smtClean="0">
                <a:latin typeface="29LT Bukra Regular" panose="000B0903020204020204" pitchFamily="34" charset="-78"/>
                <a:cs typeface="29LT Bukra Regular" panose="000B0903020204020204" pitchFamily="34" charset="-78"/>
              </a:rPr>
              <a:t>measured</a:t>
            </a:r>
            <a:endParaRPr lang="en-GB" sz="2400" b="1" dirty="0">
              <a:latin typeface="29LT Bukra Regular" panose="000B0903020204020204" pitchFamily="34" charset="-78"/>
              <a:cs typeface="29LT Bukra Regular" panose="000B0903020204020204" pitchFamily="34" charset="-78"/>
            </a:endParaRPr>
          </a:p>
          <a:p>
            <a:pPr lvl="1">
              <a:lnSpc>
                <a:spcPct val="100000"/>
              </a:lnSpc>
            </a:pPr>
            <a:r>
              <a:rPr lang="en-GB" sz="2000" dirty="0">
                <a:latin typeface="29LT Bukra Regular" panose="000B0903020204020204" pitchFamily="34" charset="-78"/>
                <a:cs typeface="29LT Bukra Regular" panose="000B0903020204020204" pitchFamily="34" charset="-78"/>
              </a:rPr>
              <a:t>Weekly in the 1st 4-6 months (Rapid weight loss phase)</a:t>
            </a:r>
          </a:p>
          <a:p>
            <a:pPr lvl="1">
              <a:lnSpc>
                <a:spcPct val="100000"/>
              </a:lnSpc>
            </a:pPr>
            <a:r>
              <a:rPr lang="en-GB" sz="2000" dirty="0">
                <a:latin typeface="29LT Bukra Regular" panose="000B0903020204020204" pitchFamily="34" charset="-78"/>
                <a:cs typeface="29LT Bukra Regular" panose="000B0903020204020204" pitchFamily="34" charset="-78"/>
              </a:rPr>
              <a:t>Then at 8, 10 and 12 months. </a:t>
            </a:r>
          </a:p>
          <a:p>
            <a:pPr lvl="1">
              <a:lnSpc>
                <a:spcPct val="100000"/>
              </a:lnSpc>
            </a:pPr>
            <a:r>
              <a:rPr lang="en-GB" sz="2000" dirty="0">
                <a:latin typeface="29LT Bukra Regular" panose="000B0903020204020204" pitchFamily="34" charset="-78"/>
                <a:cs typeface="29LT Bukra Regular" panose="000B0903020204020204" pitchFamily="34" charset="-78"/>
              </a:rPr>
              <a:t>Then annually.</a:t>
            </a:r>
          </a:p>
          <a:p>
            <a:pPr>
              <a:lnSpc>
                <a:spcPct val="150000"/>
              </a:lnSpc>
            </a:pPr>
            <a:endParaRPr lang="en-GB" sz="2000" dirty="0"/>
          </a:p>
        </p:txBody>
      </p:sp>
    </p:spTree>
    <p:extLst>
      <p:ext uri="{BB962C8B-B14F-4D97-AF65-F5344CB8AC3E}">
        <p14:creationId xmlns:p14="http://schemas.microsoft.com/office/powerpoint/2010/main" val="1680380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bg1"/>
                </a:solidFill>
                <a:latin typeface="29LT Bukra Bold" panose="000B0903020204020204" pitchFamily="34" charset="-78"/>
                <a:cs typeface="29LT Bukra Bold" panose="000B0903020204020204" pitchFamily="34" charset="-78"/>
              </a:rPr>
              <a:t>Bariatric </a:t>
            </a:r>
            <a:r>
              <a:rPr lang="en-US" sz="2800" dirty="0" smtClean="0">
                <a:solidFill>
                  <a:schemeClr val="accent3"/>
                </a:solidFill>
                <a:latin typeface="29LT Bukra Regular" panose="000B0903020204020204" pitchFamily="34" charset="-78"/>
                <a:cs typeface="29LT Bukra Regular" panose="000B0903020204020204" pitchFamily="34" charset="-78"/>
              </a:rPr>
              <a:t>Surgery</a:t>
            </a:r>
            <a:endParaRPr lang="en-GB" sz="3600" dirty="0">
              <a:solidFill>
                <a:schemeClr val="accent3"/>
              </a:solidFill>
              <a:latin typeface="29LT Bukra Regular" panose="000B0903020204020204" pitchFamily="34" charset="-78"/>
              <a:cs typeface="29LT Bukra Regular" panose="000B0903020204020204" pitchFamily="34" charset="-78"/>
            </a:endParaRPr>
          </a:p>
        </p:txBody>
      </p:sp>
      <p:sp>
        <p:nvSpPr>
          <p:cNvPr id="3" name="Content Placeholder 2"/>
          <p:cNvSpPr>
            <a:spLocks noGrp="1"/>
          </p:cNvSpPr>
          <p:nvPr>
            <p:ph sz="half" idx="1"/>
          </p:nvPr>
        </p:nvSpPr>
        <p:spPr>
          <a:xfrm>
            <a:off x="800894" y="3023117"/>
            <a:ext cx="6169074" cy="3003033"/>
          </a:xfrm>
        </p:spPr>
        <p:txBody>
          <a:bodyPr/>
          <a:lstStyle/>
          <a:p>
            <a:pPr marL="0" indent="0">
              <a:lnSpc>
                <a:spcPct val="100000"/>
              </a:lnSpc>
              <a:buNone/>
            </a:pPr>
            <a:r>
              <a:rPr lang="en-GB" sz="2400" dirty="0">
                <a:latin typeface="29LT Bukra Bold" panose="000B0903020204020204" pitchFamily="34" charset="-78"/>
                <a:cs typeface="29LT Bukra Bold" panose="000B0903020204020204" pitchFamily="34" charset="-78"/>
              </a:rPr>
              <a:t>After discharge:</a:t>
            </a:r>
          </a:p>
          <a:p>
            <a:pPr marL="0" indent="0">
              <a:lnSpc>
                <a:spcPct val="100000"/>
              </a:lnSpc>
              <a:buNone/>
            </a:pPr>
            <a:r>
              <a:rPr lang="en-GB" sz="2400" b="1" dirty="0" smtClean="0">
                <a:solidFill>
                  <a:schemeClr val="accent1"/>
                </a:solidFill>
                <a:latin typeface="29LT Bukra Regular" panose="000B0903020204020204" pitchFamily="34" charset="-78"/>
                <a:cs typeface="29LT Bukra Regular" panose="000B0903020204020204" pitchFamily="34" charset="-78"/>
              </a:rPr>
              <a:t>3. </a:t>
            </a:r>
            <a:r>
              <a:rPr lang="en-GB" sz="2400" b="1" dirty="0" smtClean="0">
                <a:latin typeface="29LT Bukra Regular" panose="000B0903020204020204" pitchFamily="34" charset="-78"/>
                <a:cs typeface="29LT Bukra Regular" panose="000B0903020204020204" pitchFamily="34" charset="-78"/>
              </a:rPr>
              <a:t>Labs </a:t>
            </a:r>
            <a:r>
              <a:rPr lang="en-GB" sz="2400" b="1" dirty="0">
                <a:latin typeface="29LT Bukra Regular" panose="000B0903020204020204" pitchFamily="34" charset="-78"/>
                <a:cs typeface="29LT Bukra Regular" panose="000B0903020204020204" pitchFamily="34" charset="-78"/>
              </a:rPr>
              <a:t>(3,6,9 months then annually</a:t>
            </a:r>
            <a:r>
              <a:rPr lang="en-GB" sz="2400" b="1" dirty="0" smtClean="0">
                <a:latin typeface="29LT Bukra Regular" panose="000B0903020204020204" pitchFamily="34" charset="-78"/>
                <a:cs typeface="29LT Bukra Regular" panose="000B0903020204020204" pitchFamily="34" charset="-78"/>
              </a:rPr>
              <a:t>)</a:t>
            </a:r>
            <a:endParaRPr lang="en-GB" sz="2400" b="1" dirty="0">
              <a:latin typeface="29LT Bukra Regular" panose="000B0903020204020204" pitchFamily="34" charset="-78"/>
              <a:cs typeface="29LT Bukra Regular" panose="000B0903020204020204" pitchFamily="34" charset="-78"/>
            </a:endParaRPr>
          </a:p>
          <a:p>
            <a:pPr lvl="1">
              <a:lnSpc>
                <a:spcPct val="100000"/>
              </a:lnSpc>
            </a:pPr>
            <a:r>
              <a:rPr lang="en-GB" sz="1800" dirty="0">
                <a:latin typeface="29LT Bukra Regular" panose="000B0903020204020204" pitchFamily="34" charset="-78"/>
                <a:cs typeface="29LT Bukra Regular" panose="000B0903020204020204" pitchFamily="34" charset="-78"/>
              </a:rPr>
              <a:t>CBC</a:t>
            </a:r>
          </a:p>
          <a:p>
            <a:pPr lvl="1">
              <a:lnSpc>
                <a:spcPct val="100000"/>
              </a:lnSpc>
            </a:pPr>
            <a:r>
              <a:rPr lang="en-GB" sz="1800" dirty="0">
                <a:latin typeface="29LT Bukra Regular" panose="000B0903020204020204" pitchFamily="34" charset="-78"/>
                <a:cs typeface="29LT Bukra Regular" panose="000B0903020204020204" pitchFamily="34" charset="-78"/>
              </a:rPr>
              <a:t>Electrolytes</a:t>
            </a:r>
          </a:p>
          <a:p>
            <a:pPr lvl="1">
              <a:lnSpc>
                <a:spcPct val="100000"/>
              </a:lnSpc>
            </a:pPr>
            <a:r>
              <a:rPr lang="en-GB" sz="1800" dirty="0">
                <a:latin typeface="29LT Bukra Regular" panose="000B0903020204020204" pitchFamily="34" charset="-78"/>
                <a:cs typeface="29LT Bukra Regular" panose="000B0903020204020204" pitchFamily="34" charset="-78"/>
              </a:rPr>
              <a:t>Glucose and Glucose </a:t>
            </a:r>
            <a:r>
              <a:rPr lang="en-GB" sz="1800" dirty="0" smtClean="0">
                <a:latin typeface="29LT Bukra Regular" panose="000B0903020204020204" pitchFamily="34" charset="-78"/>
                <a:cs typeface="29LT Bukra Regular" panose="000B0903020204020204" pitchFamily="34" charset="-78"/>
              </a:rPr>
              <a:t/>
            </a:r>
            <a:br>
              <a:rPr lang="en-GB" sz="1800" dirty="0" smtClean="0">
                <a:latin typeface="29LT Bukra Regular" panose="000B0903020204020204" pitchFamily="34" charset="-78"/>
                <a:cs typeface="29LT Bukra Regular" panose="000B0903020204020204" pitchFamily="34" charset="-78"/>
              </a:rPr>
            </a:br>
            <a:r>
              <a:rPr lang="en-GB" sz="1800" dirty="0" smtClean="0">
                <a:latin typeface="29LT Bukra Regular" panose="000B0903020204020204" pitchFamily="34" charset="-78"/>
                <a:cs typeface="29LT Bukra Regular" panose="000B0903020204020204" pitchFamily="34" charset="-78"/>
              </a:rPr>
              <a:t>Tolerance </a:t>
            </a:r>
            <a:r>
              <a:rPr lang="en-GB" sz="1800" dirty="0">
                <a:latin typeface="29LT Bukra Regular" panose="000B0903020204020204" pitchFamily="34" charset="-78"/>
                <a:cs typeface="29LT Bukra Regular" panose="000B0903020204020204" pitchFamily="34" charset="-78"/>
              </a:rPr>
              <a:t>test</a:t>
            </a:r>
          </a:p>
          <a:p>
            <a:pPr lvl="1">
              <a:lnSpc>
                <a:spcPct val="100000"/>
              </a:lnSpc>
            </a:pPr>
            <a:r>
              <a:rPr lang="en-GB" sz="1800" dirty="0">
                <a:latin typeface="29LT Bukra Regular" panose="000B0903020204020204" pitchFamily="34" charset="-78"/>
                <a:cs typeface="29LT Bukra Regular" panose="000B0903020204020204" pitchFamily="34" charset="-78"/>
              </a:rPr>
              <a:t>Complete lipid profile</a:t>
            </a:r>
          </a:p>
          <a:p>
            <a:pPr lvl="1">
              <a:lnSpc>
                <a:spcPct val="100000"/>
              </a:lnSpc>
            </a:pPr>
            <a:r>
              <a:rPr lang="en-GB" sz="1800" dirty="0">
                <a:latin typeface="29LT Bukra Regular" panose="000B0903020204020204" pitchFamily="34" charset="-78"/>
                <a:cs typeface="29LT Bukra Regular" panose="000B0903020204020204" pitchFamily="34" charset="-78"/>
              </a:rPr>
              <a:t>Complete iron studies</a:t>
            </a:r>
          </a:p>
          <a:p>
            <a:pPr>
              <a:lnSpc>
                <a:spcPct val="150000"/>
              </a:lnSpc>
            </a:pPr>
            <a:endParaRPr lang="en-GB" sz="2000" dirty="0"/>
          </a:p>
        </p:txBody>
      </p:sp>
      <p:sp>
        <p:nvSpPr>
          <p:cNvPr id="4" name="Content Placeholder 2"/>
          <p:cNvSpPr txBox="1">
            <a:spLocks/>
          </p:cNvSpPr>
          <p:nvPr/>
        </p:nvSpPr>
        <p:spPr>
          <a:xfrm>
            <a:off x="3885431" y="2929809"/>
            <a:ext cx="6033010" cy="300303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lvl="1">
              <a:lnSpc>
                <a:spcPct val="100000"/>
              </a:lnSpc>
            </a:pPr>
            <a:endParaRPr lang="en-GB" sz="1800" dirty="0" smtClean="0">
              <a:latin typeface="29LT Bukra Regular" panose="000B0903020204020204" pitchFamily="34" charset="-78"/>
              <a:cs typeface="29LT Bukra Regular" panose="000B0903020204020204" pitchFamily="34" charset="-78"/>
            </a:endParaRPr>
          </a:p>
          <a:p>
            <a:pPr lvl="1">
              <a:lnSpc>
                <a:spcPct val="100000"/>
              </a:lnSpc>
            </a:pPr>
            <a:endParaRPr lang="en-GB" sz="1800" dirty="0">
              <a:latin typeface="29LT Bukra Regular" panose="000B0903020204020204" pitchFamily="34" charset="-78"/>
              <a:cs typeface="29LT Bukra Regular" panose="000B0903020204020204" pitchFamily="34" charset="-78"/>
            </a:endParaRPr>
          </a:p>
          <a:p>
            <a:pPr lvl="1">
              <a:lnSpc>
                <a:spcPct val="100000"/>
              </a:lnSpc>
            </a:pPr>
            <a:endParaRPr lang="en-GB" sz="1800" dirty="0" smtClean="0">
              <a:latin typeface="29LT Bukra Regular" panose="000B0903020204020204" pitchFamily="34" charset="-78"/>
              <a:cs typeface="29LT Bukra Regular" panose="000B0903020204020204" pitchFamily="34" charset="-78"/>
            </a:endParaRPr>
          </a:p>
          <a:p>
            <a:pPr lvl="1">
              <a:lnSpc>
                <a:spcPct val="100000"/>
              </a:lnSpc>
            </a:pPr>
            <a:r>
              <a:rPr lang="en-GB" sz="1800" dirty="0">
                <a:latin typeface="29LT Bukra Regular" panose="000B0903020204020204" pitchFamily="34" charset="-78"/>
                <a:cs typeface="29LT Bukra Regular" panose="000B0903020204020204" pitchFamily="34" charset="-78"/>
              </a:rPr>
              <a:t>Vitamin B12, Folate(B9) and thiamine (B1)</a:t>
            </a:r>
          </a:p>
          <a:p>
            <a:pPr lvl="1">
              <a:lnSpc>
                <a:spcPct val="100000"/>
              </a:lnSpc>
            </a:pPr>
            <a:r>
              <a:rPr lang="en-GB" sz="1800" dirty="0">
                <a:latin typeface="29LT Bukra Regular" panose="000B0903020204020204" pitchFamily="34" charset="-78"/>
                <a:cs typeface="29LT Bukra Regular" panose="000B0903020204020204" pitchFamily="34" charset="-78"/>
              </a:rPr>
              <a:t>Aminotransferases, alkaline phosphatase, bilirubin, </a:t>
            </a:r>
            <a:r>
              <a:rPr lang="en-GB" sz="1800" dirty="0" smtClean="0">
                <a:latin typeface="29LT Bukra Regular" panose="000B0903020204020204" pitchFamily="34" charset="-78"/>
                <a:cs typeface="29LT Bukra Regular" panose="000B0903020204020204" pitchFamily="34" charset="-78"/>
              </a:rPr>
              <a:t>GGT (LFT)</a:t>
            </a:r>
            <a:endParaRPr lang="en-GB" sz="1800" dirty="0">
              <a:latin typeface="29LT Bukra Regular" panose="000B0903020204020204" pitchFamily="34" charset="-78"/>
              <a:cs typeface="29LT Bukra Regular" panose="000B0903020204020204" pitchFamily="34" charset="-78"/>
            </a:endParaRPr>
          </a:p>
          <a:p>
            <a:pPr lvl="1">
              <a:lnSpc>
                <a:spcPct val="100000"/>
              </a:lnSpc>
            </a:pPr>
            <a:r>
              <a:rPr lang="en-GB" sz="1800" dirty="0">
                <a:latin typeface="29LT Bukra Regular" panose="000B0903020204020204" pitchFamily="34" charset="-78"/>
                <a:cs typeface="29LT Bukra Regular" panose="000B0903020204020204" pitchFamily="34" charset="-78"/>
              </a:rPr>
              <a:t>Total protein and Albumin </a:t>
            </a:r>
          </a:p>
          <a:p>
            <a:pPr lvl="1">
              <a:lnSpc>
                <a:spcPct val="100000"/>
              </a:lnSpc>
            </a:pPr>
            <a:r>
              <a:rPr lang="en-GB" sz="1800" dirty="0">
                <a:latin typeface="29LT Bukra Regular" panose="000B0903020204020204" pitchFamily="34" charset="-78"/>
                <a:cs typeface="29LT Bukra Regular" panose="000B0903020204020204" pitchFamily="34" charset="-78"/>
              </a:rPr>
              <a:t>25-hydroxyvitamin D, parathyroid hormone</a:t>
            </a:r>
          </a:p>
          <a:p>
            <a:pPr lvl="1">
              <a:lnSpc>
                <a:spcPct val="100000"/>
              </a:lnSpc>
            </a:pPr>
            <a:r>
              <a:rPr lang="en-GB" sz="1800" dirty="0">
                <a:latin typeface="29LT Bukra Regular" panose="000B0903020204020204" pitchFamily="34" charset="-78"/>
                <a:cs typeface="29LT Bukra Regular" panose="000B0903020204020204" pitchFamily="34" charset="-78"/>
              </a:rPr>
              <a:t>Zinc and Copper</a:t>
            </a:r>
          </a:p>
          <a:p>
            <a:pPr>
              <a:lnSpc>
                <a:spcPct val="150000"/>
              </a:lnSpc>
            </a:pPr>
            <a:endParaRPr lang="en-GB" sz="2000" dirty="0"/>
          </a:p>
        </p:txBody>
      </p:sp>
    </p:spTree>
    <p:extLst>
      <p:ext uri="{BB962C8B-B14F-4D97-AF65-F5344CB8AC3E}">
        <p14:creationId xmlns:p14="http://schemas.microsoft.com/office/powerpoint/2010/main" val="37101724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bg1"/>
                </a:solidFill>
                <a:latin typeface="29LT Bukra Bold" panose="000B0903020204020204" pitchFamily="34" charset="-78"/>
                <a:cs typeface="29LT Bukra Bold" panose="000B0903020204020204" pitchFamily="34" charset="-78"/>
              </a:rPr>
              <a:t>Maintenance</a:t>
            </a:r>
            <a:endParaRPr lang="en-GB" sz="32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1015496" y="3200399"/>
            <a:ext cx="9195593" cy="3125755"/>
          </a:xfrm>
        </p:spPr>
        <p:txBody>
          <a:bodyPr/>
          <a:lstStyle/>
          <a:p>
            <a:pPr marL="0" indent="0">
              <a:buNone/>
            </a:pPr>
            <a:r>
              <a:rPr lang="en-US" sz="2800" dirty="0">
                <a:latin typeface="29LT Bukra Bold" panose="000B0903020204020204" pitchFamily="34" charset="-78"/>
                <a:cs typeface="29LT Bukra Bold" panose="000B0903020204020204" pitchFamily="34" charset="-78"/>
              </a:rPr>
              <a:t>Once weight loss is achieved, the patient should be followed up to maintain his/her body weight.</a:t>
            </a:r>
          </a:p>
        </p:txBody>
      </p:sp>
    </p:spTree>
    <p:extLst>
      <p:ext uri="{BB962C8B-B14F-4D97-AF65-F5344CB8AC3E}">
        <p14:creationId xmlns:p14="http://schemas.microsoft.com/office/powerpoint/2010/main" val="2426241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sz="4800" b="1" dirty="0">
                <a:solidFill>
                  <a:schemeClr val="bg1"/>
                </a:solidFill>
                <a:latin typeface="29LT Bukra Bold" panose="000B0903020204020204" pitchFamily="34" charset="-78"/>
                <a:cs typeface="29LT Bukra Bold" panose="000B0903020204020204" pitchFamily="34" charset="-78"/>
              </a:rPr>
              <a:t>How </a:t>
            </a:r>
            <a:br>
              <a:rPr lang="en-ZA" sz="4800" b="1" dirty="0">
                <a:solidFill>
                  <a:schemeClr val="bg1"/>
                </a:solidFill>
                <a:latin typeface="29LT Bukra Bold" panose="000B0903020204020204" pitchFamily="34" charset="-78"/>
                <a:cs typeface="29LT Bukra Bold" panose="000B0903020204020204" pitchFamily="34" charset="-78"/>
              </a:rPr>
            </a:br>
            <a:r>
              <a:rPr lang="en-ZA" sz="4400" dirty="0">
                <a:solidFill>
                  <a:schemeClr val="accent3"/>
                </a:solidFill>
                <a:latin typeface="29LT Bukra Regular" panose="000B0903020204020204" pitchFamily="34" charset="-78"/>
                <a:cs typeface="29LT Bukra Regular" panose="000B0903020204020204" pitchFamily="34" charset="-78"/>
              </a:rPr>
              <a:t>To Address</a:t>
            </a:r>
            <a:endParaRPr lang="en-US" sz="4400" dirty="0"/>
          </a:p>
        </p:txBody>
      </p:sp>
      <p:sp>
        <p:nvSpPr>
          <p:cNvPr id="3" name="Subtitle 2"/>
          <p:cNvSpPr>
            <a:spLocks noGrp="1"/>
          </p:cNvSpPr>
          <p:nvPr>
            <p:ph type="subTitle" idx="1"/>
          </p:nvPr>
        </p:nvSpPr>
        <p:spPr>
          <a:xfrm>
            <a:off x="7797857" y="1867703"/>
            <a:ext cx="3198812" cy="1322587"/>
          </a:xfrm>
        </p:spPr>
        <p:txBody>
          <a:bodyPr/>
          <a:lstStyle/>
          <a:p>
            <a:r>
              <a:rPr lang="en-ZA" sz="28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sz="2400" dirty="0">
                <a:solidFill>
                  <a:schemeClr val="tx1">
                    <a:lumMod val="65000"/>
                    <a:lumOff val="35000"/>
                  </a:schemeClr>
                </a:solidFill>
                <a:latin typeface="29LT Bukra Regular" panose="000B0903020204020204" pitchFamily="34" charset="-78"/>
                <a:cs typeface="29LT Bukra Regular" panose="000B0903020204020204" pitchFamily="34" charset="-78"/>
              </a:rPr>
              <a:t>Health problems ? </a:t>
            </a:r>
            <a:endParaRPr lang="en-GB" sz="2400" dirty="0">
              <a:solidFill>
                <a:schemeClr val="tx1">
                  <a:lumMod val="65000"/>
                  <a:lumOff val="35000"/>
                </a:schemeClr>
              </a:solidFill>
            </a:endParaRPr>
          </a:p>
          <a:p>
            <a:endParaRPr lang="en-US" dirty="0"/>
          </a:p>
        </p:txBody>
      </p:sp>
    </p:spTree>
    <p:extLst>
      <p:ext uri="{BB962C8B-B14F-4D97-AF65-F5344CB8AC3E}">
        <p14:creationId xmlns:p14="http://schemas.microsoft.com/office/powerpoint/2010/main" val="1995079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893" y="2713703"/>
            <a:ext cx="9195593" cy="3312448"/>
          </a:xfrm>
        </p:spPr>
        <p:txBody>
          <a:bodyPr/>
          <a:lstStyle/>
          <a:p>
            <a:pPr marL="0" indent="0">
              <a:buNone/>
            </a:pPr>
            <a:r>
              <a:rPr lang="en-US" sz="2400" b="1" dirty="0">
                <a:solidFill>
                  <a:schemeClr val="accent1"/>
                </a:solidFill>
                <a:latin typeface="29LT Bukra Bold" panose="000B0903020204020204" pitchFamily="34" charset="-78"/>
                <a:cs typeface="29LT Bukra Bold" panose="000B0903020204020204" pitchFamily="34" charset="-78"/>
              </a:rPr>
              <a:t>Health Team </a:t>
            </a:r>
            <a:endParaRPr lang="en-US" sz="2400" b="1" dirty="0" smtClean="0">
              <a:solidFill>
                <a:schemeClr val="accent1"/>
              </a:solidFill>
              <a:latin typeface="29LT Bukra Bold" panose="000B0903020204020204" pitchFamily="34" charset="-78"/>
              <a:cs typeface="29LT Bukra Bold" panose="000B0903020204020204" pitchFamily="34" charset="-78"/>
            </a:endParaRPr>
          </a:p>
          <a:p>
            <a:pPr marL="857250" lvl="1" indent="-400050">
              <a:buFont typeface="+mj-lt"/>
              <a:buAutoNum type="romanLcPeriod"/>
            </a:pPr>
            <a:r>
              <a:rPr lang="en-GB" sz="1800" b="1" dirty="0">
                <a:latin typeface="29LT Bukra Regular" panose="000B0903020204020204" pitchFamily="34" charset="-78"/>
                <a:cs typeface="29LT Bukra Regular" panose="000B0903020204020204" pitchFamily="34" charset="-78"/>
              </a:rPr>
              <a:t>Work with other health care team members </a:t>
            </a:r>
            <a:r>
              <a:rPr lang="en-US" sz="1800" b="1" dirty="0">
                <a:latin typeface="29LT Bukra Regular" panose="000B0903020204020204" pitchFamily="34" charset="-78"/>
                <a:cs typeface="29LT Bukra Regular" panose="000B0903020204020204" pitchFamily="34" charset="-78"/>
              </a:rPr>
              <a:t>to develop </a:t>
            </a:r>
            <a:br>
              <a:rPr lang="en-US" sz="1800" b="1" dirty="0">
                <a:latin typeface="29LT Bukra Regular" panose="000B0903020204020204" pitchFamily="34" charset="-78"/>
                <a:cs typeface="29LT Bukra Regular" panose="000B0903020204020204" pitchFamily="34" charset="-78"/>
              </a:rPr>
            </a:br>
            <a:r>
              <a:rPr lang="en-US" sz="1800" b="1" dirty="0">
                <a:latin typeface="29LT Bukra Regular" panose="000B0903020204020204" pitchFamily="34" charset="-78"/>
                <a:cs typeface="29LT Bukra Regular" panose="000B0903020204020204" pitchFamily="34" charset="-78"/>
              </a:rPr>
              <a:t>a comprehensive scheme for them </a:t>
            </a:r>
          </a:p>
          <a:p>
            <a:pPr marL="857250" lvl="1" indent="-400050">
              <a:buFont typeface="+mj-lt"/>
              <a:buAutoNum type="romanLcPeriod"/>
            </a:pPr>
            <a:r>
              <a:rPr lang="en-US" sz="1800" b="1" dirty="0">
                <a:latin typeface="29LT Bukra Regular" panose="000B0903020204020204" pitchFamily="34" charset="-78"/>
                <a:cs typeface="29LT Bukra Regular" panose="000B0903020204020204" pitchFamily="34" charset="-78"/>
              </a:rPr>
              <a:t>Create non-judgmental atmosphere  </a:t>
            </a:r>
          </a:p>
          <a:p>
            <a:pPr marL="857250" lvl="1" indent="-400050">
              <a:buFont typeface="+mj-lt"/>
              <a:buAutoNum type="romanLcPeriod"/>
            </a:pPr>
            <a:r>
              <a:rPr lang="en-GB" sz="1800" b="1" dirty="0">
                <a:latin typeface="29LT Bukra Regular" panose="000B0903020204020204" pitchFamily="34" charset="-78"/>
                <a:cs typeface="29LT Bukra Regular" panose="000B0903020204020204" pitchFamily="34" charset="-78"/>
              </a:rPr>
              <a:t>Consider barriers people might have</a:t>
            </a:r>
            <a:endParaRPr lang="en-US" sz="1800" b="1" dirty="0">
              <a:latin typeface="29LT Bukra Regular" panose="000B0903020204020204" pitchFamily="34" charset="-78"/>
              <a:cs typeface="29LT Bukra Regular" panose="000B0903020204020204" pitchFamily="34" charset="-78"/>
            </a:endParaRPr>
          </a:p>
          <a:p>
            <a:pPr marL="0" indent="0">
              <a:buNone/>
            </a:pPr>
            <a:endParaRPr lang="en-US" b="1" dirty="0">
              <a:solidFill>
                <a:schemeClr val="accent1"/>
              </a:solidFill>
              <a:latin typeface="29LT Bukra Bold" panose="000B0903020204020204" pitchFamily="34" charset="-78"/>
              <a:cs typeface="29LT Bukra Bold" panose="000B0903020204020204" pitchFamily="34" charset="-78"/>
            </a:endParaRPr>
          </a:p>
          <a:p>
            <a:endParaRPr lang="en-US" dirty="0"/>
          </a:p>
        </p:txBody>
      </p:sp>
      <p:sp>
        <p:nvSpPr>
          <p:cNvPr id="4" name="Rectangle 3"/>
          <p:cNvSpPr/>
          <p:nvPr/>
        </p:nvSpPr>
        <p:spPr>
          <a:xfrm>
            <a:off x="3890880" y="1018856"/>
            <a:ext cx="3624775" cy="400110"/>
          </a:xfrm>
          <a:prstGeom prst="rect">
            <a:avLst/>
          </a:prstGeom>
        </p:spPr>
        <p:txBody>
          <a:bodyPr wrap="none">
            <a:spAutoFit/>
          </a:bodyPr>
          <a:lstStyle/>
          <a:p>
            <a:r>
              <a:rPr lang="en-ZA" sz="20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dirty="0">
                <a:solidFill>
                  <a:schemeClr val="tx1">
                    <a:lumMod val="65000"/>
                    <a:lumOff val="35000"/>
                  </a:schemeClr>
                </a:solidFill>
                <a:latin typeface="29LT Bukra Regular" panose="000B0903020204020204" pitchFamily="34" charset="-78"/>
                <a:cs typeface="29LT Bukra Regular" panose="000B0903020204020204" pitchFamily="34" charset="-78"/>
              </a:rPr>
              <a:t>Health </a:t>
            </a:r>
            <a:r>
              <a:rPr lang="en-ZA" dirty="0" smtClean="0">
                <a:solidFill>
                  <a:schemeClr val="tx1">
                    <a:lumMod val="65000"/>
                    <a:lumOff val="35000"/>
                  </a:schemeClr>
                </a:solidFill>
                <a:latin typeface="29LT Bukra Regular" panose="000B0903020204020204" pitchFamily="34" charset="-78"/>
                <a:cs typeface="29LT Bukra Regular" panose="000B0903020204020204" pitchFamily="34" charset="-78"/>
              </a:rPr>
              <a:t>problems ? </a:t>
            </a:r>
            <a:endParaRPr lang="en-GB" dirty="0">
              <a:solidFill>
                <a:schemeClr val="tx1">
                  <a:lumMod val="65000"/>
                  <a:lumOff val="35000"/>
                </a:schemeClr>
              </a:solidFill>
            </a:endParaRPr>
          </a:p>
        </p:txBody>
      </p:sp>
      <p:sp>
        <p:nvSpPr>
          <p:cNvPr id="5" name="Title 1">
            <a:extLst>
              <a:ext uri="{FF2B5EF4-FFF2-40B4-BE49-F238E27FC236}">
                <a16:creationId xmlns="" xmlns:a16="http://schemas.microsoft.com/office/drawing/2014/main" id="{75DB6BB3-5550-4815-BD28-CE07150418D7}"/>
              </a:ext>
            </a:extLst>
          </p:cNvPr>
          <p:cNvSpPr>
            <a:spLocks noGrp="1"/>
          </p:cNvSpPr>
          <p:nvPr>
            <p:ph type="title"/>
          </p:nvPr>
        </p:nvSpPr>
        <p:spPr>
          <a:xfrm>
            <a:off x="167950" y="-9331"/>
            <a:ext cx="2705878"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How </a:t>
            </a:r>
            <a:br>
              <a:rPr lang="en-ZA" sz="3200" b="1" dirty="0" smtClean="0">
                <a:solidFill>
                  <a:schemeClr val="bg1"/>
                </a:solidFill>
                <a:latin typeface="29LT Bukra Bold" panose="000B0903020204020204" pitchFamily="34" charset="-78"/>
                <a:cs typeface="29LT Bukra Bold"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To Address</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4283666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893" y="2890683"/>
            <a:ext cx="9195593" cy="3135467"/>
          </a:xfrm>
        </p:spPr>
        <p:txBody>
          <a:bodyPr/>
          <a:lstStyle/>
          <a:p>
            <a:pPr marL="0" indent="0">
              <a:buNone/>
            </a:pPr>
            <a:r>
              <a:rPr lang="en-US" sz="2400" b="1" dirty="0">
                <a:solidFill>
                  <a:schemeClr val="accent1"/>
                </a:solidFill>
                <a:latin typeface="29LT Bukra Bold" panose="000B0903020204020204" pitchFamily="34" charset="-78"/>
                <a:cs typeface="29LT Bukra Bold" panose="000B0903020204020204" pitchFamily="34" charset="-78"/>
              </a:rPr>
              <a:t>School Health Professionals</a:t>
            </a:r>
          </a:p>
          <a:p>
            <a:pPr marL="857250" lvl="1" indent="-400050">
              <a:buFont typeface="+mj-lt"/>
              <a:buAutoNum type="romanLcPeriod"/>
            </a:pPr>
            <a:r>
              <a:rPr lang="en-GB" sz="1800" b="1" dirty="0">
                <a:latin typeface="29LT Bukra Regular" panose="000B0903020204020204" pitchFamily="34" charset="-78"/>
                <a:cs typeface="29LT Bukra Regular" panose="000B0903020204020204" pitchFamily="34" charset="-78"/>
              </a:rPr>
              <a:t>Promoting Healthy Nutrition at School</a:t>
            </a:r>
          </a:p>
          <a:p>
            <a:pPr marL="857250" lvl="1" indent="-400050">
              <a:buFont typeface="+mj-lt"/>
              <a:buAutoNum type="romanLcPeriod"/>
            </a:pPr>
            <a:r>
              <a:rPr lang="en-US" sz="1800" b="1" dirty="0">
                <a:latin typeface="29LT Bukra Regular" panose="000B0903020204020204" pitchFamily="34" charset="-78"/>
                <a:cs typeface="29LT Bukra Regular" panose="000B0903020204020204" pitchFamily="34" charset="-78"/>
              </a:rPr>
              <a:t>Increase daily physical activity of the students</a:t>
            </a:r>
          </a:p>
          <a:p>
            <a:pPr marL="857250" lvl="1" indent="-400050">
              <a:buFont typeface="+mj-lt"/>
              <a:buAutoNum type="romanLcPeriod"/>
            </a:pPr>
            <a:r>
              <a:rPr lang="en-US" sz="1800" b="1" dirty="0">
                <a:latin typeface="29LT Bukra Regular" panose="000B0903020204020204" pitchFamily="34" charset="-78"/>
                <a:cs typeface="29LT Bukra Regular" panose="000B0903020204020204" pitchFamily="34" charset="-78"/>
              </a:rPr>
              <a:t>Implement a screening program to detect and provide appropriate care</a:t>
            </a:r>
            <a:endParaRPr lang="en-GB" sz="2000" dirty="0"/>
          </a:p>
          <a:p>
            <a:pPr marL="0" indent="0">
              <a:buNone/>
            </a:pPr>
            <a:endParaRPr lang="en-US" dirty="0"/>
          </a:p>
        </p:txBody>
      </p:sp>
      <p:sp>
        <p:nvSpPr>
          <p:cNvPr id="4" name="Rectangle 3"/>
          <p:cNvSpPr/>
          <p:nvPr/>
        </p:nvSpPr>
        <p:spPr>
          <a:xfrm>
            <a:off x="3890880" y="1018856"/>
            <a:ext cx="3624775" cy="400110"/>
          </a:xfrm>
          <a:prstGeom prst="rect">
            <a:avLst/>
          </a:prstGeom>
        </p:spPr>
        <p:txBody>
          <a:bodyPr wrap="none">
            <a:spAutoFit/>
          </a:bodyPr>
          <a:lstStyle/>
          <a:p>
            <a:r>
              <a:rPr lang="en-ZA" sz="20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dirty="0">
                <a:solidFill>
                  <a:schemeClr val="tx1">
                    <a:lumMod val="65000"/>
                    <a:lumOff val="35000"/>
                  </a:schemeClr>
                </a:solidFill>
                <a:latin typeface="29LT Bukra Regular" panose="000B0903020204020204" pitchFamily="34" charset="-78"/>
                <a:cs typeface="29LT Bukra Regular" panose="000B0903020204020204" pitchFamily="34" charset="-78"/>
              </a:rPr>
              <a:t>Health </a:t>
            </a:r>
            <a:r>
              <a:rPr lang="en-ZA" dirty="0" smtClean="0">
                <a:solidFill>
                  <a:schemeClr val="tx1">
                    <a:lumMod val="65000"/>
                    <a:lumOff val="35000"/>
                  </a:schemeClr>
                </a:solidFill>
                <a:latin typeface="29LT Bukra Regular" panose="000B0903020204020204" pitchFamily="34" charset="-78"/>
                <a:cs typeface="29LT Bukra Regular" panose="000B0903020204020204" pitchFamily="34" charset="-78"/>
              </a:rPr>
              <a:t>problems ? </a:t>
            </a:r>
            <a:endParaRPr lang="en-GB" dirty="0">
              <a:solidFill>
                <a:schemeClr val="tx1">
                  <a:lumMod val="65000"/>
                  <a:lumOff val="35000"/>
                </a:schemeClr>
              </a:solidFill>
            </a:endParaRPr>
          </a:p>
        </p:txBody>
      </p:sp>
      <p:sp>
        <p:nvSpPr>
          <p:cNvPr id="5" name="Title 1">
            <a:extLst>
              <a:ext uri="{FF2B5EF4-FFF2-40B4-BE49-F238E27FC236}">
                <a16:creationId xmlns="" xmlns:a16="http://schemas.microsoft.com/office/drawing/2014/main" id="{75DB6BB3-5550-4815-BD28-CE07150418D7}"/>
              </a:ext>
            </a:extLst>
          </p:cNvPr>
          <p:cNvSpPr>
            <a:spLocks noGrp="1"/>
          </p:cNvSpPr>
          <p:nvPr>
            <p:ph type="title"/>
          </p:nvPr>
        </p:nvSpPr>
        <p:spPr>
          <a:xfrm>
            <a:off x="167950" y="-9331"/>
            <a:ext cx="2705878"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How </a:t>
            </a:r>
            <a:br>
              <a:rPr lang="en-ZA" sz="3200" b="1" dirty="0" smtClean="0">
                <a:solidFill>
                  <a:schemeClr val="bg1"/>
                </a:solidFill>
                <a:latin typeface="29LT Bukra Bold" panose="000B0903020204020204" pitchFamily="34" charset="-78"/>
                <a:cs typeface="29LT Bukra Bold"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To Address</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12835228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893" y="2890683"/>
            <a:ext cx="9195593" cy="3135467"/>
          </a:xfrm>
        </p:spPr>
        <p:txBody>
          <a:bodyPr/>
          <a:lstStyle/>
          <a:p>
            <a:pPr marL="0" indent="0">
              <a:buNone/>
            </a:pPr>
            <a:r>
              <a:rPr lang="en-US" sz="2400" b="1" dirty="0">
                <a:solidFill>
                  <a:schemeClr val="accent1"/>
                </a:solidFill>
                <a:latin typeface="29LT Bukra Bold" panose="000B0903020204020204" pitchFamily="34" charset="-78"/>
                <a:cs typeface="29LT Bukra Bold" panose="000B0903020204020204" pitchFamily="34" charset="-78"/>
              </a:rPr>
              <a:t>Medical Students </a:t>
            </a:r>
          </a:p>
          <a:p>
            <a:pPr marL="857250" lvl="1" indent="-400050">
              <a:buFont typeface="+mj-lt"/>
              <a:buAutoNum type="romanLcPeriod"/>
            </a:pPr>
            <a:r>
              <a:rPr lang="en-US" sz="1800" b="1" dirty="0">
                <a:latin typeface="29LT Bukra Regular" panose="000B0903020204020204" pitchFamily="34" charset="-78"/>
                <a:cs typeface="29LT Bukra Regular" panose="000B0903020204020204" pitchFamily="34" charset="-78"/>
              </a:rPr>
              <a:t>Aware their relatives and friends</a:t>
            </a:r>
          </a:p>
          <a:p>
            <a:pPr marL="857250" lvl="1" indent="-400050">
              <a:buFont typeface="+mj-lt"/>
              <a:buAutoNum type="romanLcPeriod"/>
            </a:pPr>
            <a:r>
              <a:rPr lang="en-US" sz="1800" b="1" dirty="0">
                <a:latin typeface="29LT Bukra Regular" panose="000B0903020204020204" pitchFamily="34" charset="-78"/>
                <a:cs typeface="29LT Bukra Regular" panose="000B0903020204020204" pitchFamily="34" charset="-78"/>
              </a:rPr>
              <a:t>Be a role model</a:t>
            </a:r>
          </a:p>
          <a:p>
            <a:pPr marL="0" indent="0">
              <a:buNone/>
            </a:pPr>
            <a:endParaRPr lang="en-US" dirty="0"/>
          </a:p>
        </p:txBody>
      </p:sp>
      <p:sp>
        <p:nvSpPr>
          <p:cNvPr id="4" name="Rectangle 3"/>
          <p:cNvSpPr/>
          <p:nvPr/>
        </p:nvSpPr>
        <p:spPr>
          <a:xfrm>
            <a:off x="3890880" y="1018856"/>
            <a:ext cx="3624775" cy="400110"/>
          </a:xfrm>
          <a:prstGeom prst="rect">
            <a:avLst/>
          </a:prstGeom>
        </p:spPr>
        <p:txBody>
          <a:bodyPr wrap="none">
            <a:spAutoFit/>
          </a:bodyPr>
          <a:lstStyle/>
          <a:p>
            <a:r>
              <a:rPr lang="en-ZA" sz="2000" b="1" dirty="0">
                <a:solidFill>
                  <a:schemeClr val="tx1">
                    <a:lumMod val="65000"/>
                    <a:lumOff val="35000"/>
                  </a:schemeClr>
                </a:solidFill>
                <a:latin typeface="29LT Bukra Bold" panose="000B0903020204020204" pitchFamily="34" charset="-78"/>
                <a:cs typeface="29LT Bukra Bold" panose="000B0903020204020204" pitchFamily="34" charset="-78"/>
              </a:rPr>
              <a:t>Obesity </a:t>
            </a:r>
            <a:r>
              <a:rPr lang="en-ZA" dirty="0">
                <a:solidFill>
                  <a:schemeClr val="tx1">
                    <a:lumMod val="65000"/>
                    <a:lumOff val="35000"/>
                  </a:schemeClr>
                </a:solidFill>
                <a:latin typeface="29LT Bukra Regular" panose="000B0903020204020204" pitchFamily="34" charset="-78"/>
                <a:cs typeface="29LT Bukra Regular" panose="000B0903020204020204" pitchFamily="34" charset="-78"/>
              </a:rPr>
              <a:t>Health </a:t>
            </a:r>
            <a:r>
              <a:rPr lang="en-ZA" dirty="0" smtClean="0">
                <a:solidFill>
                  <a:schemeClr val="tx1">
                    <a:lumMod val="65000"/>
                    <a:lumOff val="35000"/>
                  </a:schemeClr>
                </a:solidFill>
                <a:latin typeface="29LT Bukra Regular" panose="000B0903020204020204" pitchFamily="34" charset="-78"/>
                <a:cs typeface="29LT Bukra Regular" panose="000B0903020204020204" pitchFamily="34" charset="-78"/>
              </a:rPr>
              <a:t>problems ? </a:t>
            </a:r>
            <a:endParaRPr lang="en-GB" dirty="0">
              <a:solidFill>
                <a:schemeClr val="tx1">
                  <a:lumMod val="65000"/>
                  <a:lumOff val="35000"/>
                </a:schemeClr>
              </a:solidFill>
            </a:endParaRPr>
          </a:p>
        </p:txBody>
      </p:sp>
      <p:sp>
        <p:nvSpPr>
          <p:cNvPr id="5" name="Title 1">
            <a:extLst>
              <a:ext uri="{FF2B5EF4-FFF2-40B4-BE49-F238E27FC236}">
                <a16:creationId xmlns="" xmlns:a16="http://schemas.microsoft.com/office/drawing/2014/main" id="{75DB6BB3-5550-4815-BD28-CE07150418D7}"/>
              </a:ext>
            </a:extLst>
          </p:cNvPr>
          <p:cNvSpPr>
            <a:spLocks noGrp="1"/>
          </p:cNvSpPr>
          <p:nvPr>
            <p:ph type="title"/>
          </p:nvPr>
        </p:nvSpPr>
        <p:spPr>
          <a:xfrm>
            <a:off x="167950" y="-9331"/>
            <a:ext cx="2705878" cy="2456485"/>
          </a:xfrm>
        </p:spPr>
        <p:txBody>
          <a:bodyPr/>
          <a:lstStyle/>
          <a:p>
            <a:pPr>
              <a:lnSpc>
                <a:spcPct val="100000"/>
              </a:lnSpc>
            </a:pPr>
            <a:r>
              <a:rPr lang="en-ZA" sz="3200" b="1" dirty="0" smtClean="0">
                <a:solidFill>
                  <a:schemeClr val="bg1"/>
                </a:solidFill>
                <a:latin typeface="29LT Bukra Bold" panose="000B0903020204020204" pitchFamily="34" charset="-78"/>
                <a:cs typeface="29LT Bukra Bold" panose="000B0903020204020204" pitchFamily="34" charset="-78"/>
              </a:rPr>
              <a:t>How </a:t>
            </a:r>
            <a:br>
              <a:rPr lang="en-ZA" sz="3200" b="1" dirty="0" smtClean="0">
                <a:solidFill>
                  <a:schemeClr val="bg1"/>
                </a:solidFill>
                <a:latin typeface="29LT Bukra Bold" panose="000B0903020204020204" pitchFamily="34" charset="-78"/>
                <a:cs typeface="29LT Bukra Bold" panose="000B0903020204020204" pitchFamily="34" charset="-78"/>
              </a:rPr>
            </a:br>
            <a:r>
              <a:rPr lang="en-ZA" sz="2800" dirty="0" smtClean="0">
                <a:solidFill>
                  <a:schemeClr val="accent3"/>
                </a:solidFill>
                <a:latin typeface="29LT Bukra Regular" panose="000B0903020204020204" pitchFamily="34" charset="-78"/>
                <a:cs typeface="29LT Bukra Regular" panose="000B0903020204020204" pitchFamily="34" charset="-78"/>
              </a:rPr>
              <a:t>To Address</a:t>
            </a:r>
            <a:endParaRPr lang="en-ZA" sz="2800" dirty="0">
              <a:solidFill>
                <a:schemeClr val="accent3"/>
              </a:solidFill>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3300234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dirty="0" smtClean="0">
                <a:solidFill>
                  <a:schemeClr val="bg1"/>
                </a:solidFill>
                <a:latin typeface="29LT Bukra Bold" panose="020B0604020202020204" charset="-78"/>
                <a:cs typeface="29LT Bukra Bold" panose="020B0604020202020204" charset="-78"/>
              </a:rPr>
              <a:t>MCQs</a:t>
            </a:r>
            <a:endParaRPr lang="en-US" sz="6000" dirty="0">
              <a:solidFill>
                <a:schemeClr val="bg1"/>
              </a:solidFill>
              <a:latin typeface="29LT Bukra Bold" panose="020B0604020202020204" charset="-78"/>
              <a:cs typeface="29LT Bukra Bold" panose="020B0604020202020204" charset="-78"/>
            </a:endParaRPr>
          </a:p>
        </p:txBody>
      </p:sp>
    </p:spTree>
    <p:extLst>
      <p:ext uri="{BB962C8B-B14F-4D97-AF65-F5344CB8AC3E}">
        <p14:creationId xmlns:p14="http://schemas.microsoft.com/office/powerpoint/2010/main" val="6615831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1</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patients should receive pharmacotherapy?</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28 with DM</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24 with DM</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26 </a:t>
            </a:r>
            <a:r>
              <a:rPr lang="en-US" sz="2000" dirty="0">
                <a:latin typeface="29LT Bukra Regular" panose="020B0604020202020204" charset="-78"/>
                <a:cs typeface="29LT Bukra Regular" panose="020B0604020202020204" charset="-78"/>
              </a:rPr>
              <a:t>with no other diseases </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BMI 28 with no other diseases </a:t>
            </a: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42360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style.color</p:attrName>
                                        </p:attrNameLst>
                                      </p:cBhvr>
                                      <p:to>
                                        <p:clrVal>
                                          <a:srgbClr val="A5300F"/>
                                        </p:clrVal>
                                      </p:to>
                                    </p:set>
                                    <p:set>
                                      <p:cBhvr>
                                        <p:cTn id="7" dur="500" fill="hold"/>
                                        <p:tgtEl>
                                          <p:spTgt spid="3">
                                            <p:txEl>
                                              <p:pRg st="1" end="1"/>
                                            </p:txEl>
                                          </p:spTgt>
                                        </p:tgtEl>
                                        <p:attrNameLst>
                                          <p:attrName>fillcolor</p:attrName>
                                        </p:attrNameLst>
                                      </p:cBhvr>
                                      <p:to>
                                        <p:clrVal>
                                          <a:srgbClr val="A5300F"/>
                                        </p:clrVal>
                                      </p:to>
                                    </p:set>
                                    <p:set>
                                      <p:cBhvr>
                                        <p:cTn id="8"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2</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is NOT considered a primary prevention method in obese patients?</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Healthy diet</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Physical activity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Bariatric surgery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Breastfeeding </a:t>
            </a: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13102101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2</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is NOT considered a primary prevention method in obese patients?</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Healthy diet</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Physical activity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Bariatric surgery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Breastfeeding </a:t>
            </a: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3479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A5300F"/>
                                        </p:clrVal>
                                      </p:to>
                                    </p:set>
                                    <p:set>
                                      <p:cBhvr>
                                        <p:cTn id="7" dur="500" fill="hold"/>
                                        <p:tgtEl>
                                          <p:spTgt spid="3">
                                            <p:txEl>
                                              <p:pRg st="3" end="3"/>
                                            </p:txEl>
                                          </p:spTgt>
                                        </p:tgtEl>
                                        <p:attrNameLst>
                                          <p:attrName>fillcolor</p:attrName>
                                        </p:attrNameLst>
                                      </p:cBhvr>
                                      <p:to>
                                        <p:clrVal>
                                          <a:srgbClr val="A5300F"/>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3</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a:latin typeface="29LT Bukra Bold" panose="020B0604020202020204" charset="-78"/>
                <a:cs typeface="29LT Bukra Bold" panose="020B0604020202020204" charset="-78"/>
              </a:rPr>
              <a:t>Which of the following is considered a ‘very low calorie diet</a:t>
            </a:r>
            <a:r>
              <a:rPr lang="en-US" sz="2400" dirty="0" smtClean="0">
                <a:latin typeface="29LT Bukra Bold" panose="020B0604020202020204" charset="-78"/>
                <a:cs typeface="29LT Bukra Bold" panose="020B0604020202020204" charset="-78"/>
              </a:rPr>
              <a:t>’?</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800-1200 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1000-1500 </a:t>
            </a:r>
            <a:r>
              <a:rPr lang="en-US" sz="2000" dirty="0" smtClean="0">
                <a:latin typeface="29LT Bukra Regular" panose="020B0604020202020204" charset="-78"/>
                <a:cs typeface="29LT Bukra Regular" panose="020B0604020202020204" charset="-78"/>
              </a:rPr>
              <a:t>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&lt;800 </a:t>
            </a:r>
            <a:r>
              <a:rPr lang="en-US" sz="2000" dirty="0" smtClean="0">
                <a:latin typeface="29LT Bukra Regular" panose="020B0604020202020204" charset="-78"/>
                <a:cs typeface="29LT Bukra Regular" panose="020B0604020202020204" charset="-78"/>
              </a:rPr>
              <a:t>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&lt;</a:t>
            </a:r>
            <a:r>
              <a:rPr lang="en-US" sz="2000" dirty="0">
                <a:latin typeface="29LT Bukra Regular" panose="020B0604020202020204" charset="-78"/>
                <a:cs typeface="29LT Bukra Regular" panose="020B0604020202020204" charset="-78"/>
              </a:rPr>
              <a:t>600  kcal/day</a:t>
            </a:r>
            <a:endParaRPr lang="en-US" sz="2000" baseline="30000" dirty="0">
              <a:latin typeface="29LT Bukra Regular" panose="020B0604020202020204" charset="-78"/>
              <a:cs typeface="29LT Bukra Regular" panose="020B0604020202020204" charset="-78"/>
            </a:endParaRPr>
          </a:p>
          <a:p>
            <a:pPr marL="457200" lvl="1" indent="0">
              <a:buNone/>
            </a:pP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30157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A5300F"/>
                                        </p:clrVal>
                                      </p:to>
                                    </p:set>
                                    <p:set>
                                      <p:cBhvr>
                                        <p:cTn id="7" dur="500" fill="hold"/>
                                        <p:tgtEl>
                                          <p:spTgt spid="3">
                                            <p:txEl>
                                              <p:pRg st="3" end="3"/>
                                            </p:txEl>
                                          </p:spTgt>
                                        </p:tgtEl>
                                        <p:attrNameLst>
                                          <p:attrName>fillcolor</p:attrName>
                                        </p:attrNameLst>
                                      </p:cBhvr>
                                      <p:to>
                                        <p:clrVal>
                                          <a:srgbClr val="A5300F"/>
                                        </p:clrVal>
                                      </p:to>
                                    </p:set>
                                    <p:set>
                                      <p:cBhvr>
                                        <p:cTn id="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4</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is the role of a medical student in addressing obesity?</a:t>
            </a:r>
          </a:p>
          <a:p>
            <a:pPr marL="914400" lvl="1" indent="-457200">
              <a:buFont typeface="+mj-lt"/>
              <a:buAutoNum type="alphaUcPeriod"/>
            </a:pPr>
            <a:r>
              <a:rPr lang="en-GB" sz="2000" dirty="0">
                <a:latin typeface="29LT Bukra Regular" panose="020B0604020202020204" charset="-78"/>
                <a:cs typeface="29LT Bukra Regular" panose="020B0604020202020204" charset="-78"/>
              </a:rPr>
              <a:t>Promoting Healthy Nutrition at School</a:t>
            </a:r>
          </a:p>
          <a:p>
            <a:pPr marL="914400" lvl="1" indent="-457200">
              <a:buFont typeface="+mj-lt"/>
              <a:buAutoNum type="alphaUcPeriod"/>
            </a:pPr>
            <a:r>
              <a:rPr lang="en-US" sz="2000" dirty="0">
                <a:latin typeface="29LT Bukra Regular" panose="020B0604020202020204" charset="-78"/>
                <a:cs typeface="29LT Bukra Regular" panose="020B0604020202020204" charset="-78"/>
              </a:rPr>
              <a:t>Create non-judgmental atmosphere  </a:t>
            </a:r>
          </a:p>
          <a:p>
            <a:pPr marL="914400" lvl="1" indent="-457200">
              <a:buFont typeface="+mj-lt"/>
              <a:buAutoNum type="alphaUcPeriod"/>
            </a:pPr>
            <a:r>
              <a:rPr lang="en-GB" sz="2000" dirty="0">
                <a:latin typeface="29LT Bukra Regular" panose="020B0604020202020204" charset="-78"/>
                <a:cs typeface="29LT Bukra Regular" panose="020B0604020202020204" charset="-78"/>
              </a:rPr>
              <a:t>Consider barriers people might have</a:t>
            </a:r>
            <a:endParaRPr lang="en-US" sz="2000" dirty="0">
              <a:latin typeface="29LT Bukra Regular" panose="020B0604020202020204" charset="-78"/>
              <a:cs typeface="29LT Bukra Regular" panose="020B0604020202020204" charset="-78"/>
            </a:endParaRPr>
          </a:p>
          <a:p>
            <a:pPr marL="914400" lvl="1" indent="-457200">
              <a:buFont typeface="+mj-lt"/>
              <a:buAutoNum type="alphaUcPeriod"/>
            </a:pPr>
            <a:r>
              <a:rPr lang="en-US" sz="2000" dirty="0" smtClean="0">
                <a:latin typeface="29LT Bukra Regular" panose="020B0604020202020204" charset="-78"/>
                <a:cs typeface="29LT Bukra Regular" panose="020B0604020202020204" charset="-78"/>
              </a:rPr>
              <a:t>Be a role model</a:t>
            </a:r>
            <a:endParaRPr lang="en-US" sz="2000" baseline="30000" dirty="0">
              <a:latin typeface="29LT Bukra Regular" panose="020B0604020202020204" charset="-78"/>
              <a:cs typeface="29LT Bukra Regular" panose="020B0604020202020204" charset="-78"/>
            </a:endParaRPr>
          </a:p>
          <a:p>
            <a:pPr marL="457200" lvl="1" indent="0">
              <a:buNone/>
            </a:pP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281371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A5300F"/>
                                        </p:clrVal>
                                      </p:to>
                                    </p:set>
                                    <p:set>
                                      <p:cBhvr>
                                        <p:cTn id="7" dur="500" fill="hold"/>
                                        <p:tgtEl>
                                          <p:spTgt spid="3">
                                            <p:txEl>
                                              <p:pRg st="4" end="4"/>
                                            </p:txEl>
                                          </p:spTgt>
                                        </p:tgtEl>
                                        <p:attrNameLst>
                                          <p:attrName>fillcolor</p:attrName>
                                        </p:attrNameLst>
                                      </p:cBhvr>
                                      <p:to>
                                        <p:clrVal>
                                          <a:srgbClr val="A5300F"/>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29LT Bukra Bold" panose="020B0604020202020204" charset="-78"/>
                <a:cs typeface="29LT Bukra Bold" panose="020B0604020202020204" charset="-78"/>
              </a:rPr>
              <a:t>MCQ 5</a:t>
            </a:r>
            <a:endParaRPr lang="en-US" dirty="0">
              <a:solidFill>
                <a:schemeClr val="bg1"/>
              </a:solidFill>
              <a:latin typeface="29LT Bukra Bold" panose="020B0604020202020204" charset="-78"/>
              <a:cs typeface="29LT Bukra Bold" panose="020B0604020202020204" charset="-78"/>
            </a:endParaRP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How many calories should be consumed per day in the 1</a:t>
            </a:r>
            <a:r>
              <a:rPr lang="en-US" sz="2400" baseline="30000" dirty="0" smtClean="0">
                <a:latin typeface="29LT Bukra Bold" panose="020B0604020202020204" charset="-78"/>
                <a:cs typeface="29LT Bukra Bold" panose="020B0604020202020204" charset="-78"/>
              </a:rPr>
              <a:t>st</a:t>
            </a:r>
            <a:r>
              <a:rPr lang="en-US" sz="2400" dirty="0" smtClean="0">
                <a:latin typeface="29LT Bukra Bold" panose="020B0604020202020204" charset="-78"/>
                <a:cs typeface="29LT Bukra Bold" panose="020B0604020202020204" charset="-78"/>
              </a:rPr>
              <a:t> month after bariatric surgery?</a:t>
            </a:r>
          </a:p>
          <a:p>
            <a:pPr marL="800100" lvl="1" indent="-342900">
              <a:buFont typeface="+mj-lt"/>
              <a:buAutoNum type="alphaUcPeriod"/>
            </a:pPr>
            <a:r>
              <a:rPr lang="en-US" sz="2000" dirty="0">
                <a:latin typeface="29LT Bukra Regular" panose="020B0604020202020204" charset="-78"/>
                <a:cs typeface="29LT Bukra Regular" panose="020B0604020202020204" charset="-78"/>
              </a:rPr>
              <a:t>2000-2500 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1500-2000 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1000-1500 kcal/day </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400-800 kcal/day</a:t>
            </a:r>
            <a:endParaRPr lang="en-US" sz="2000" baseline="30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121680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A5300F"/>
                                        </p:clrVal>
                                      </p:to>
                                    </p:set>
                                    <p:set>
                                      <p:cBhvr>
                                        <p:cTn id="7" dur="500" fill="hold"/>
                                        <p:tgtEl>
                                          <p:spTgt spid="3">
                                            <p:txEl>
                                              <p:pRg st="4" end="4"/>
                                            </p:txEl>
                                          </p:spTgt>
                                        </p:tgtEl>
                                        <p:attrNameLst>
                                          <p:attrName>fillcolor</p:attrName>
                                        </p:attrNameLst>
                                      </p:cBhvr>
                                      <p:to>
                                        <p:clrVal>
                                          <a:srgbClr val="A5300F"/>
                                        </p:clrVal>
                                      </p:to>
                                    </p:set>
                                    <p:set>
                                      <p:cBhvr>
                                        <p:cTn id="8"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bg1"/>
                </a:solidFill>
                <a:latin typeface="29LT Bukra Bold" panose="000B0903020204020204" pitchFamily="34" charset="-78"/>
                <a:cs typeface="29LT Bukra Bold" panose="000B0903020204020204" pitchFamily="34" charset="-78"/>
              </a:rPr>
              <a:t>References</a:t>
            </a:r>
            <a:endParaRPr lang="en-GB" sz="32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1162145" y="2402637"/>
            <a:ext cx="9195593" cy="3815248"/>
          </a:xfrm>
        </p:spPr>
        <p:txBody>
          <a:bodyPr/>
          <a:lstStyle/>
          <a:p>
            <a:pPr>
              <a:lnSpc>
                <a:spcPct val="100000"/>
              </a:lnSpc>
            </a:pPr>
            <a:r>
              <a:rPr lang="en-US" sz="1600" dirty="0">
                <a:latin typeface="29LT Bukra Regular" panose="020B0604020202020204" charset="-78"/>
                <a:cs typeface="29LT Bukra Regular" panose="020B0604020202020204" charset="-78"/>
              </a:rPr>
              <a:t>http://www.who.int/mediacentre/factsheets/fs311/en/ http://obesity.imedpub.com/a-review-of-prevalence-of-obesity-in-saudi-arabia.php?aid=17699 </a:t>
            </a:r>
          </a:p>
          <a:p>
            <a:pPr>
              <a:lnSpc>
                <a:spcPct val="100000"/>
              </a:lnSpc>
            </a:pPr>
            <a:r>
              <a:rPr lang="en-US" sz="1600" dirty="0">
                <a:latin typeface="29LT Bukra Regular" panose="020B0604020202020204" charset="-78"/>
                <a:cs typeface="29LT Bukra Regular" panose="020B0604020202020204" charset="-78"/>
              </a:rPr>
              <a:t>NHLBI Obesity Education Initiative Expert Panel on the Identification, Evaluation, and Treatment of Obesity in Adults (US). Clinical Guidelines on the Identification, Evaluation, and Treatment of Overweight and Obesity in Adults: The Evidence Report.</a:t>
            </a:r>
          </a:p>
          <a:p>
            <a:pPr>
              <a:lnSpc>
                <a:spcPct val="100000"/>
              </a:lnSpc>
            </a:pPr>
            <a:r>
              <a:rPr lang="en-US" sz="1600" dirty="0">
                <a:latin typeface="29LT Bukra Regular" panose="020B0604020202020204" charset="-78"/>
                <a:cs typeface="29LT Bukra Regular" panose="020B0604020202020204" charset="-78"/>
                <a:hlinkClick r:id="rId2"/>
              </a:rPr>
              <a:t>https://</a:t>
            </a:r>
            <a:r>
              <a:rPr lang="en-US" sz="1600" dirty="0" smtClean="0">
                <a:latin typeface="29LT Bukra Regular" panose="020B0604020202020204" charset="-78"/>
                <a:cs typeface="29LT Bukra Regular" panose="020B0604020202020204" charset="-78"/>
                <a:hlinkClick r:id="rId2"/>
              </a:rPr>
              <a:t>www.nhlbi.nih.gov/files/docs/guidelines/ob_gdlns.pdf</a:t>
            </a:r>
            <a:endParaRPr lang="en-US" sz="1600" dirty="0" smtClean="0">
              <a:latin typeface="29LT Bukra Regular" panose="020B0604020202020204" charset="-78"/>
              <a:cs typeface="29LT Bukra Regular" panose="020B0604020202020204" charset="-78"/>
            </a:endParaRPr>
          </a:p>
          <a:p>
            <a:pPr>
              <a:lnSpc>
                <a:spcPct val="100000"/>
              </a:lnSpc>
            </a:pPr>
            <a:r>
              <a:rPr lang="en-US" sz="1600" dirty="0">
                <a:latin typeface="29LT Bukra Regular" panose="000B0903020204020204" pitchFamily="34" charset="-78"/>
                <a:cs typeface="29LT Bukra Regular" panose="000B0903020204020204" pitchFamily="34" charset="-78"/>
              </a:rPr>
              <a:t>Scottish Intercollegiate Guidelines Network. Management of obesity: a national clinical guideline. Scottish Intercollegiate Guidelines Network; 2010</a:t>
            </a:r>
            <a:r>
              <a:rPr lang="en-US" sz="1600" dirty="0" smtClean="0">
                <a:latin typeface="29LT Bukra Regular" panose="000B0903020204020204" pitchFamily="34" charset="-78"/>
                <a:cs typeface="29LT Bukra Regular" panose="000B0903020204020204" pitchFamily="34" charset="-78"/>
              </a:rPr>
              <a:t>.</a:t>
            </a:r>
            <a:endParaRPr lang="en-US" sz="1600" dirty="0">
              <a:latin typeface="29LT Bukra Regular" panose="000B0903020204020204" pitchFamily="34" charset="-78"/>
              <a:cs typeface="29LT Bukra Regular" panose="000B0903020204020204" pitchFamily="34" charset="-78"/>
            </a:endParaRPr>
          </a:p>
          <a:p>
            <a:pPr>
              <a:lnSpc>
                <a:spcPct val="100000"/>
              </a:lnSpc>
            </a:pPr>
            <a:r>
              <a:rPr lang="en-US" sz="1600" dirty="0">
                <a:latin typeface="29LT Bukra Regular" panose="000B0903020204020204" pitchFamily="34" charset="-78"/>
                <a:cs typeface="29LT Bukra Regular" panose="000B0903020204020204" pitchFamily="34" charset="-78"/>
              </a:rPr>
              <a:t>Al </a:t>
            </a:r>
            <a:r>
              <a:rPr lang="en-US" sz="1600" dirty="0" err="1">
                <a:latin typeface="29LT Bukra Regular" panose="000B0903020204020204" pitchFamily="34" charset="-78"/>
                <a:cs typeface="29LT Bukra Regular" panose="000B0903020204020204" pitchFamily="34" charset="-78"/>
              </a:rPr>
              <a:t>Kadi</a:t>
            </a:r>
            <a:r>
              <a:rPr lang="en-US" sz="1600" dirty="0">
                <a:latin typeface="29LT Bukra Regular" panose="000B0903020204020204" pitchFamily="34" charset="-78"/>
                <a:cs typeface="29LT Bukra Regular" panose="000B0903020204020204" pitchFamily="34" charset="-78"/>
              </a:rPr>
              <a:t>, A., Siddiqui, Z. R., Malik, A. M., &amp; Al </a:t>
            </a:r>
            <a:r>
              <a:rPr lang="en-US" sz="1600" dirty="0" err="1">
                <a:latin typeface="29LT Bukra Regular" panose="000B0903020204020204" pitchFamily="34" charset="-78"/>
                <a:cs typeface="29LT Bukra Regular" panose="000B0903020204020204" pitchFamily="34" charset="-78"/>
              </a:rPr>
              <a:t>Naami</a:t>
            </a:r>
            <a:r>
              <a:rPr lang="en-US" sz="1600" dirty="0">
                <a:latin typeface="29LT Bukra Regular" panose="000B0903020204020204" pitchFamily="34" charset="-78"/>
                <a:cs typeface="29LT Bukra Regular" panose="000B0903020204020204" pitchFamily="34" charset="-78"/>
              </a:rPr>
              <a:t>, M. (2017). Comparison of the efficacy of standard bariatric surgical procedures on Saudi population using the bariatric analysis and reporting outcome system. Saudi medical journal, 38(3), 251-256.</a:t>
            </a:r>
          </a:p>
          <a:p>
            <a:endParaRPr lang="en-US" sz="1600" dirty="0" smtClean="0">
              <a:latin typeface="29LT Bukra Regular" panose="000B0903020204020204" pitchFamily="34" charset="-78"/>
              <a:cs typeface="29LT Bukra Regular" panose="000B0903020204020204" pitchFamily="34" charset="-78"/>
            </a:endParaRPr>
          </a:p>
          <a:p>
            <a:endParaRPr lang="en-US" sz="1600"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452619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bg1"/>
                </a:solidFill>
                <a:latin typeface="29LT Bukra Bold" panose="000B0903020204020204" pitchFamily="34" charset="-78"/>
                <a:cs typeface="29LT Bukra Bold" panose="000B0903020204020204" pitchFamily="34" charset="-78"/>
              </a:rPr>
              <a:t>References</a:t>
            </a:r>
            <a:endParaRPr lang="en-GB" sz="3200" dirty="0">
              <a:solidFill>
                <a:schemeClr val="bg1"/>
              </a:solidFill>
              <a:latin typeface="29LT Bukra Bold" panose="000B0903020204020204" pitchFamily="34" charset="-78"/>
              <a:cs typeface="29LT Bukra Bold" panose="000B0903020204020204" pitchFamily="34" charset="-78"/>
            </a:endParaRPr>
          </a:p>
        </p:txBody>
      </p:sp>
      <p:sp>
        <p:nvSpPr>
          <p:cNvPr id="3" name="Content Placeholder 2"/>
          <p:cNvSpPr>
            <a:spLocks noGrp="1"/>
          </p:cNvSpPr>
          <p:nvPr>
            <p:ph sz="half" idx="1"/>
          </p:nvPr>
        </p:nvSpPr>
        <p:spPr>
          <a:xfrm>
            <a:off x="1015496" y="2587689"/>
            <a:ext cx="9195593" cy="3710473"/>
          </a:xfrm>
        </p:spPr>
        <p:txBody>
          <a:bodyPr/>
          <a:lstStyle/>
          <a:p>
            <a:pPr>
              <a:lnSpc>
                <a:spcPct val="100000"/>
              </a:lnSpc>
            </a:pPr>
            <a:r>
              <a:rPr lang="en-US" sz="1600" dirty="0" err="1" smtClean="0">
                <a:latin typeface="29LT Bukra Regular" panose="000B0903020204020204" pitchFamily="34" charset="-78"/>
                <a:cs typeface="29LT Bukra Regular" panose="000B0903020204020204" pitchFamily="34" charset="-78"/>
              </a:rPr>
              <a:t>Gilden</a:t>
            </a:r>
            <a:r>
              <a:rPr lang="en-US" sz="1600" dirty="0" smtClean="0">
                <a:latin typeface="29LT Bukra Regular" panose="000B0903020204020204" pitchFamily="34" charset="-78"/>
                <a:cs typeface="29LT Bukra Regular" panose="000B0903020204020204" pitchFamily="34" charset="-78"/>
              </a:rPr>
              <a:t> </a:t>
            </a:r>
            <a:r>
              <a:rPr lang="en-US" sz="1600" dirty="0">
                <a:latin typeface="29LT Bukra Regular" panose="000B0903020204020204" pitchFamily="34" charset="-78"/>
                <a:cs typeface="29LT Bukra Regular" panose="000B0903020204020204" pitchFamily="34" charset="-78"/>
              </a:rPr>
              <a:t>Tsai A, </a:t>
            </a:r>
            <a:r>
              <a:rPr lang="en-US" sz="1600" dirty="0" err="1">
                <a:latin typeface="29LT Bukra Regular" panose="000B0903020204020204" pitchFamily="34" charset="-78"/>
                <a:cs typeface="29LT Bukra Regular" panose="000B0903020204020204" pitchFamily="34" charset="-78"/>
              </a:rPr>
              <a:t>Wadden</a:t>
            </a:r>
            <a:r>
              <a:rPr lang="en-US" sz="1600" dirty="0">
                <a:latin typeface="29LT Bukra Regular" panose="000B0903020204020204" pitchFamily="34" charset="-78"/>
                <a:cs typeface="29LT Bukra Regular" panose="000B0903020204020204" pitchFamily="34" charset="-78"/>
              </a:rPr>
              <a:t> TA. The evolution of very-low-calorie diets: an update and meta-analysis. Obesity 2006;14(8):1283-93</a:t>
            </a:r>
          </a:p>
          <a:p>
            <a:pPr>
              <a:lnSpc>
                <a:spcPct val="100000"/>
              </a:lnSpc>
            </a:pPr>
            <a:r>
              <a:rPr lang="en-US" sz="1600" dirty="0" err="1">
                <a:latin typeface="29LT Bukra Regular" panose="000B0903020204020204" pitchFamily="34" charset="-78"/>
                <a:cs typeface="29LT Bukra Regular" panose="000B0903020204020204" pitchFamily="34" charset="-78"/>
              </a:rPr>
              <a:t>Alfadda</a:t>
            </a:r>
            <a:r>
              <a:rPr lang="en-US" sz="1600" dirty="0">
                <a:latin typeface="29LT Bukra Regular" panose="000B0903020204020204" pitchFamily="34" charset="-78"/>
                <a:cs typeface="29LT Bukra Regular" panose="000B0903020204020204" pitchFamily="34" charset="-78"/>
              </a:rPr>
              <a:t> AA, Al-</a:t>
            </a:r>
            <a:r>
              <a:rPr lang="en-US" sz="1600" dirty="0" err="1">
                <a:latin typeface="29LT Bukra Regular" panose="000B0903020204020204" pitchFamily="34" charset="-78"/>
                <a:cs typeface="29LT Bukra Regular" panose="000B0903020204020204" pitchFamily="34" charset="-78"/>
              </a:rPr>
              <a:t>Dhwayan</a:t>
            </a:r>
            <a:r>
              <a:rPr lang="en-US" sz="1600" dirty="0">
                <a:latin typeface="29LT Bukra Regular" panose="000B0903020204020204" pitchFamily="34" charset="-78"/>
                <a:cs typeface="29LT Bukra Regular" panose="000B0903020204020204" pitchFamily="34" charset="-78"/>
              </a:rPr>
              <a:t> MM, </a:t>
            </a:r>
            <a:r>
              <a:rPr lang="en-US" sz="1600" dirty="0" err="1">
                <a:latin typeface="29LT Bukra Regular" panose="000B0903020204020204" pitchFamily="34" charset="-78"/>
                <a:cs typeface="29LT Bukra Regular" panose="000B0903020204020204" pitchFamily="34" charset="-78"/>
              </a:rPr>
              <a:t>Alharbi</a:t>
            </a:r>
            <a:r>
              <a:rPr lang="en-US" sz="1600" dirty="0">
                <a:latin typeface="29LT Bukra Regular" panose="000B0903020204020204" pitchFamily="34" charset="-78"/>
                <a:cs typeface="29LT Bukra Regular" panose="000B0903020204020204" pitchFamily="34" charset="-78"/>
              </a:rPr>
              <a:t> AA, Al </a:t>
            </a:r>
            <a:r>
              <a:rPr lang="en-US" sz="1600" dirty="0" err="1">
                <a:latin typeface="29LT Bukra Regular" panose="000B0903020204020204" pitchFamily="34" charset="-78"/>
                <a:cs typeface="29LT Bukra Regular" panose="000B0903020204020204" pitchFamily="34" charset="-78"/>
              </a:rPr>
              <a:t>Khudhair</a:t>
            </a:r>
            <a:r>
              <a:rPr lang="en-US" sz="1600" dirty="0">
                <a:latin typeface="29LT Bukra Regular" panose="000B0903020204020204" pitchFamily="34" charset="-78"/>
                <a:cs typeface="29LT Bukra Regular" panose="000B0903020204020204" pitchFamily="34" charset="-78"/>
              </a:rPr>
              <a:t> BK, Al </a:t>
            </a:r>
            <a:r>
              <a:rPr lang="en-US" sz="1600" dirty="0" err="1">
                <a:latin typeface="29LT Bukra Regular" panose="000B0903020204020204" pitchFamily="34" charset="-78"/>
                <a:cs typeface="29LT Bukra Regular" panose="000B0903020204020204" pitchFamily="34" charset="-78"/>
              </a:rPr>
              <a:t>Nozha</a:t>
            </a:r>
            <a:r>
              <a:rPr lang="en-US" sz="1600" dirty="0">
                <a:latin typeface="29LT Bukra Regular" panose="000B0903020204020204" pitchFamily="34" charset="-78"/>
                <a:cs typeface="29LT Bukra Regular" panose="000B0903020204020204" pitchFamily="34" charset="-78"/>
              </a:rPr>
              <a:t> OM, Al-</a:t>
            </a:r>
            <a:r>
              <a:rPr lang="en-US" sz="1600" dirty="0" err="1">
                <a:latin typeface="29LT Bukra Regular" panose="000B0903020204020204" pitchFamily="34" charset="-78"/>
                <a:cs typeface="29LT Bukra Regular" panose="000B0903020204020204" pitchFamily="34" charset="-78"/>
              </a:rPr>
              <a:t>Qahtani</a:t>
            </a:r>
            <a:r>
              <a:rPr lang="en-US" sz="1600" dirty="0">
                <a:latin typeface="29LT Bukra Regular" panose="000B0903020204020204" pitchFamily="34" charset="-78"/>
                <a:cs typeface="29LT Bukra Regular" panose="000B0903020204020204" pitchFamily="34" charset="-78"/>
              </a:rPr>
              <a:t> NM, </a:t>
            </a:r>
            <a:r>
              <a:rPr lang="en-US" sz="1600" dirty="0" err="1">
                <a:latin typeface="29LT Bukra Regular" panose="000B0903020204020204" pitchFamily="34" charset="-78"/>
                <a:cs typeface="29LT Bukra Regular" panose="000B0903020204020204" pitchFamily="34" charset="-78"/>
              </a:rPr>
              <a:t>Alzahrani</a:t>
            </a:r>
            <a:r>
              <a:rPr lang="en-US" sz="1600" dirty="0">
                <a:latin typeface="29LT Bukra Regular" panose="000B0903020204020204" pitchFamily="34" charset="-78"/>
                <a:cs typeface="29LT Bukra Regular" panose="000B0903020204020204" pitchFamily="34" charset="-78"/>
              </a:rPr>
              <a:t> SH, </a:t>
            </a:r>
            <a:r>
              <a:rPr lang="en-US" sz="1600" dirty="0" err="1">
                <a:latin typeface="29LT Bukra Regular" panose="000B0903020204020204" pitchFamily="34" charset="-78"/>
                <a:cs typeface="29LT Bukra Regular" panose="000B0903020204020204" pitchFamily="34" charset="-78"/>
              </a:rPr>
              <a:t>Bardisi</a:t>
            </a:r>
            <a:r>
              <a:rPr lang="en-US" sz="1600" dirty="0">
                <a:latin typeface="29LT Bukra Regular" panose="000B0903020204020204" pitchFamily="34" charset="-78"/>
                <a:cs typeface="29LT Bukra Regular" panose="000B0903020204020204" pitchFamily="34" charset="-78"/>
              </a:rPr>
              <a:t> WM, </a:t>
            </a:r>
            <a:r>
              <a:rPr lang="en-US" sz="1600" dirty="0" err="1">
                <a:latin typeface="29LT Bukra Regular" panose="000B0903020204020204" pitchFamily="34" charset="-78"/>
                <a:cs typeface="29LT Bukra Regular" panose="000B0903020204020204" pitchFamily="34" charset="-78"/>
              </a:rPr>
              <a:t>Sallam</a:t>
            </a:r>
            <a:r>
              <a:rPr lang="en-US" sz="1600" dirty="0">
                <a:latin typeface="29LT Bukra Regular" panose="000B0903020204020204" pitchFamily="34" charset="-78"/>
                <a:cs typeface="29LT Bukra Regular" panose="000B0903020204020204" pitchFamily="34" charset="-78"/>
              </a:rPr>
              <a:t> RM, Riva JJ, </a:t>
            </a:r>
            <a:r>
              <a:rPr lang="en-US" sz="1600" dirty="0" err="1">
                <a:latin typeface="29LT Bukra Regular" panose="000B0903020204020204" pitchFamily="34" charset="-78"/>
                <a:cs typeface="29LT Bukra Regular" panose="000B0903020204020204" pitchFamily="34" charset="-78"/>
              </a:rPr>
              <a:t>Brożek</a:t>
            </a:r>
            <a:r>
              <a:rPr lang="en-US" sz="1600" dirty="0">
                <a:latin typeface="29LT Bukra Regular" panose="000B0903020204020204" pitchFamily="34" charset="-78"/>
                <a:cs typeface="29LT Bukra Regular" panose="000B0903020204020204" pitchFamily="34" charset="-78"/>
              </a:rPr>
              <a:t> JL. The Saudi clinical practice guideline for the management of overweight and obesity in adults. Saudi medical journal. 2016 Oct;37(10):1151.</a:t>
            </a:r>
          </a:p>
          <a:p>
            <a:pPr>
              <a:lnSpc>
                <a:spcPct val="100000"/>
              </a:lnSpc>
            </a:pPr>
            <a:r>
              <a:rPr lang="en-US" sz="1600" dirty="0" err="1">
                <a:latin typeface="29LT Bukra Regular" panose="000B0903020204020204" pitchFamily="34" charset="-78"/>
                <a:cs typeface="29LT Bukra Regular" panose="000B0903020204020204" pitchFamily="34" charset="-78"/>
              </a:rPr>
              <a:t>Frantzides</a:t>
            </a:r>
            <a:r>
              <a:rPr lang="en-US" sz="1600" dirty="0">
                <a:latin typeface="29LT Bukra Regular" panose="000B0903020204020204" pitchFamily="34" charset="-78"/>
                <a:cs typeface="29LT Bukra Regular" panose="000B0903020204020204" pitchFamily="34" charset="-78"/>
              </a:rPr>
              <a:t> C, </a:t>
            </a:r>
            <a:r>
              <a:rPr lang="en-US" sz="1600" dirty="0" err="1">
                <a:latin typeface="29LT Bukra Regular" panose="000B0903020204020204" pitchFamily="34" charset="-78"/>
                <a:cs typeface="29LT Bukra Regular" panose="000B0903020204020204" pitchFamily="34" charset="-78"/>
              </a:rPr>
              <a:t>Luu</a:t>
            </a:r>
            <a:r>
              <a:rPr lang="en-US" sz="1600" dirty="0">
                <a:latin typeface="29LT Bukra Regular" panose="000B0903020204020204" pitchFamily="34" charset="-78"/>
                <a:cs typeface="29LT Bukra Regular" panose="000B0903020204020204" pitchFamily="34" charset="-78"/>
              </a:rPr>
              <a:t> M. Obesity in Adults [Internet]. London: BMJ Publishing Group Ltd. 2015 [cited 2015 Jun 9]. Available from: Best Practice</a:t>
            </a:r>
          </a:p>
          <a:p>
            <a:pPr>
              <a:lnSpc>
                <a:spcPct val="100000"/>
              </a:lnSpc>
            </a:pPr>
            <a:r>
              <a:rPr lang="en-US" sz="1600" dirty="0">
                <a:latin typeface="29LT Bukra Regular" panose="000B0903020204020204" pitchFamily="34" charset="-78"/>
                <a:cs typeface="29LT Bukra Regular" panose="000B0903020204020204" pitchFamily="34" charset="-78"/>
              </a:rPr>
              <a:t>Simon Chantal, Chapter eight, Oxford Handbook of General Practice</a:t>
            </a:r>
            <a:r>
              <a:rPr lang="en-US" sz="1600" dirty="0" smtClean="0">
                <a:latin typeface="29LT Bukra Regular" panose="000B0903020204020204" pitchFamily="34" charset="-78"/>
                <a:cs typeface="29LT Bukra Regular" panose="000B0903020204020204" pitchFamily="34" charset="-78"/>
              </a:rPr>
              <a:t>.</a:t>
            </a:r>
          </a:p>
          <a:p>
            <a:pPr>
              <a:lnSpc>
                <a:spcPct val="100000"/>
              </a:lnSpc>
            </a:pPr>
            <a:r>
              <a:rPr lang="en-GB" sz="1600" dirty="0">
                <a:latin typeface="29LT Bukra Regular" panose="000B0903020204020204" pitchFamily="34" charset="-78"/>
                <a:cs typeface="29LT Bukra Regular" panose="000B0903020204020204" pitchFamily="34" charset="-78"/>
              </a:rPr>
              <a:t>Management and Prevention of </a:t>
            </a:r>
            <a:r>
              <a:rPr lang="en-GB" sz="1600" dirty="0" err="1">
                <a:latin typeface="29LT Bukra Regular" panose="000B0903020204020204" pitchFamily="34" charset="-78"/>
                <a:cs typeface="29LT Bukra Regular" panose="000B0903020204020204" pitchFamily="34" charset="-78"/>
              </a:rPr>
              <a:t>Pediatric</a:t>
            </a:r>
            <a:r>
              <a:rPr lang="en-GB" sz="1600" dirty="0">
                <a:latin typeface="29LT Bukra Regular" panose="000B0903020204020204" pitchFamily="34" charset="-78"/>
                <a:cs typeface="29LT Bukra Regular" panose="000B0903020204020204" pitchFamily="34" charset="-78"/>
              </a:rPr>
              <a:t> Obesity in </a:t>
            </a:r>
            <a:r>
              <a:rPr lang="en-GB" sz="1600" dirty="0" smtClean="0">
                <a:latin typeface="29LT Bukra Regular" panose="000B0903020204020204" pitchFamily="34" charset="-78"/>
                <a:cs typeface="29LT Bukra Regular" panose="000B0903020204020204" pitchFamily="34" charset="-78"/>
              </a:rPr>
              <a:t>Canada</a:t>
            </a:r>
          </a:p>
          <a:p>
            <a:pPr>
              <a:lnSpc>
                <a:spcPct val="100000"/>
              </a:lnSpc>
            </a:pPr>
            <a:r>
              <a:rPr lang="en-GB" sz="1600" dirty="0" err="1">
                <a:latin typeface="29LT Bukra Regular" panose="000B0903020204020204" pitchFamily="34" charset="-78"/>
                <a:cs typeface="29LT Bukra Regular" panose="000B0903020204020204" pitchFamily="34" charset="-78"/>
              </a:rPr>
              <a:t>Elrazek</a:t>
            </a:r>
            <a:r>
              <a:rPr lang="en-GB" sz="1600" dirty="0">
                <a:latin typeface="29LT Bukra Regular" panose="000B0903020204020204" pitchFamily="34" charset="-78"/>
                <a:cs typeface="29LT Bukra Regular" panose="000B0903020204020204" pitchFamily="34" charset="-78"/>
              </a:rPr>
              <a:t>, A. E., </a:t>
            </a:r>
            <a:r>
              <a:rPr lang="en-GB" sz="1600" dirty="0" err="1">
                <a:latin typeface="29LT Bukra Regular" panose="000B0903020204020204" pitchFamily="34" charset="-78"/>
                <a:cs typeface="29LT Bukra Regular" panose="000B0903020204020204" pitchFamily="34" charset="-78"/>
              </a:rPr>
              <a:t>Elbanna</a:t>
            </a:r>
            <a:r>
              <a:rPr lang="en-GB" sz="1600" dirty="0">
                <a:latin typeface="29LT Bukra Regular" panose="000B0903020204020204" pitchFamily="34" charset="-78"/>
                <a:cs typeface="29LT Bukra Regular" panose="000B0903020204020204" pitchFamily="34" charset="-78"/>
              </a:rPr>
              <a:t>, A. E., &amp; </a:t>
            </a:r>
            <a:r>
              <a:rPr lang="en-GB" sz="1600" dirty="0" err="1">
                <a:latin typeface="29LT Bukra Regular" panose="000B0903020204020204" pitchFamily="34" charset="-78"/>
                <a:cs typeface="29LT Bukra Regular" panose="000B0903020204020204" pitchFamily="34" charset="-78"/>
              </a:rPr>
              <a:t>Bilasy</a:t>
            </a:r>
            <a:r>
              <a:rPr lang="en-GB" sz="1600" dirty="0">
                <a:latin typeface="29LT Bukra Regular" panose="000B0903020204020204" pitchFamily="34" charset="-78"/>
                <a:cs typeface="29LT Bukra Regular" panose="000B0903020204020204" pitchFamily="34" charset="-78"/>
              </a:rPr>
              <a:t>, S. E. (2014). Medical management of patients after bariatric surgery: Principles and guidelines. World journal of gastrointestinal surgery, 6(11), 220-8.</a:t>
            </a:r>
          </a:p>
          <a:p>
            <a:pPr>
              <a:lnSpc>
                <a:spcPct val="100000"/>
              </a:lnSpc>
            </a:pPr>
            <a:endParaRPr lang="en-US" sz="1600" dirty="0" smtClean="0">
              <a:latin typeface="29LT Bukra Regular" panose="000B0903020204020204" pitchFamily="34" charset="-78"/>
              <a:cs typeface="29LT Bukra Regular" panose="000B0903020204020204" pitchFamily="34" charset="-78"/>
            </a:endParaRPr>
          </a:p>
          <a:p>
            <a:endParaRPr lang="en-US" sz="1600" dirty="0">
              <a:latin typeface="29LT Bukra Regular" panose="000B0903020204020204" pitchFamily="34" charset="-78"/>
              <a:cs typeface="29LT Bukra Regular" panose="000B0903020204020204" pitchFamily="34" charset="-78"/>
            </a:endParaRPr>
          </a:p>
          <a:p>
            <a:pPr marL="0" indent="0">
              <a:buNone/>
            </a:pPr>
            <a:endParaRPr lang="en-US" sz="1600" dirty="0">
              <a:latin typeface="29LT Bukra Regular" panose="000B0903020204020204" pitchFamily="34" charset="-78"/>
              <a:cs typeface="29LT Bukra Regular" panose="000B0903020204020204" pitchFamily="34" charset="-78"/>
            </a:endParaRPr>
          </a:p>
        </p:txBody>
      </p:sp>
    </p:spTree>
    <p:extLst>
      <p:ext uri="{BB962C8B-B14F-4D97-AF65-F5344CB8AC3E}">
        <p14:creationId xmlns:p14="http://schemas.microsoft.com/office/powerpoint/2010/main" val="3891215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28" y="2325648"/>
            <a:ext cx="3498667" cy="2456485"/>
          </a:xfrm>
        </p:spPr>
        <p:txBody>
          <a:bodyPr/>
          <a:lstStyle/>
          <a:p>
            <a:r>
              <a:rPr lang="en-US" sz="3600" dirty="0" smtClean="0">
                <a:solidFill>
                  <a:schemeClr val="bg1"/>
                </a:solidFill>
                <a:latin typeface="29LT Bukra Bold" panose="000B0903020204020204" pitchFamily="34" charset="-78"/>
                <a:cs typeface="29LT Bukra Bold" panose="000B0903020204020204" pitchFamily="34" charset="-78"/>
              </a:rPr>
              <a:t>Role Play </a:t>
            </a:r>
            <a:endParaRPr lang="en-GB" sz="3600" dirty="0">
              <a:solidFill>
                <a:schemeClr val="bg1"/>
              </a:solidFill>
              <a:latin typeface="29LT Bukra Bold" panose="000B0903020204020204" pitchFamily="34" charset="-78"/>
              <a:cs typeface="29LT Bukra Bold" panose="000B0903020204020204" pitchFamily="34" charset="-78"/>
            </a:endParaRPr>
          </a:p>
        </p:txBody>
      </p:sp>
      <p:sp>
        <p:nvSpPr>
          <p:cNvPr id="4" name="Title 1">
            <a:extLst>
              <a:ext uri="{FF2B5EF4-FFF2-40B4-BE49-F238E27FC236}">
                <a16:creationId xmlns="" xmlns:a16="http://schemas.microsoft.com/office/drawing/2014/main" id="{632BE5BF-9922-45FB-8F3F-4446D40A051B}"/>
              </a:ext>
            </a:extLst>
          </p:cNvPr>
          <p:cNvSpPr txBox="1">
            <a:spLocks/>
          </p:cNvSpPr>
          <p:nvPr/>
        </p:nvSpPr>
        <p:spPr>
          <a:xfrm>
            <a:off x="4298240" y="2165555"/>
            <a:ext cx="7077456" cy="277667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lang="en-GB" sz="5400" b="0" kern="1200">
                <a:solidFill>
                  <a:schemeClr val="bg1"/>
                </a:solidFill>
                <a:latin typeface="+mj-lt"/>
                <a:ea typeface="+mj-ea"/>
                <a:cs typeface="+mj-cs"/>
              </a:defRPr>
            </a:lvl1pPr>
          </a:lstStyle>
          <a:p>
            <a:pPr algn="l">
              <a:lnSpc>
                <a:spcPts val="9600"/>
              </a:lnSpc>
            </a:pPr>
            <a:r>
              <a:rPr lang="en-US" sz="9600" b="1" dirty="0" smtClean="0">
                <a:latin typeface="29LT Bukra Bold" panose="000B0903020204020204" pitchFamily="34" charset="-78"/>
                <a:cs typeface="29LT Bukra Bold" panose="000B0903020204020204" pitchFamily="34" charset="-78"/>
              </a:rPr>
              <a:t>Obesity</a:t>
            </a:r>
          </a:p>
          <a:p>
            <a:pPr algn="l">
              <a:lnSpc>
                <a:spcPts val="9600"/>
              </a:lnSpc>
            </a:pPr>
            <a:r>
              <a:rPr lang="en-US" sz="7200" dirty="0" smtClean="0">
                <a:solidFill>
                  <a:schemeClr val="accent3"/>
                </a:solidFill>
                <a:latin typeface="29LT Bukra Regular" panose="000B0903020204020204" pitchFamily="34" charset="-78"/>
                <a:cs typeface="29LT Bukra Regular" panose="000B0903020204020204" pitchFamily="34" charset="-78"/>
              </a:rPr>
              <a:t>Counseling </a:t>
            </a:r>
            <a:r>
              <a:rPr lang="en-US" sz="9600" b="1" dirty="0" smtClean="0">
                <a:solidFill>
                  <a:schemeClr val="accent3"/>
                </a:solidFill>
                <a:latin typeface="29LT Bukra Bold" panose="000B0903020204020204" pitchFamily="34" charset="-78"/>
                <a:cs typeface="29LT Bukra Bold" panose="000B0903020204020204" pitchFamily="34" charset="-78"/>
              </a:rPr>
              <a:t> </a:t>
            </a:r>
            <a:endParaRPr lang="en-US" sz="4800" b="1" dirty="0">
              <a:solidFill>
                <a:schemeClr val="accent3"/>
              </a:solidFill>
              <a:latin typeface="29LT Bukra Bold" panose="000B0903020204020204" pitchFamily="34" charset="-78"/>
              <a:cs typeface="29LT Bukra Bold" panose="000B0903020204020204" pitchFamily="34" charset="-78"/>
            </a:endParaRPr>
          </a:p>
        </p:txBody>
      </p:sp>
    </p:spTree>
    <p:extLst>
      <p:ext uri="{BB962C8B-B14F-4D97-AF65-F5344CB8AC3E}">
        <p14:creationId xmlns:p14="http://schemas.microsoft.com/office/powerpoint/2010/main" val="26585652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0 Years Later - SpongeBob Time Card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7294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p:cNvSpPr/>
          <p:nvPr/>
        </p:nvSpPr>
        <p:spPr>
          <a:xfrm>
            <a:off x="-933060" y="3825552"/>
            <a:ext cx="8602824" cy="1474236"/>
          </a:xfrm>
          <a:prstGeom prst="round2DiagRect">
            <a:avLst>
              <a:gd name="adj1" fmla="val 16667"/>
              <a:gd name="adj2" fmla="val 50000"/>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 name="TextBox 1"/>
          <p:cNvSpPr txBox="1"/>
          <p:nvPr/>
        </p:nvSpPr>
        <p:spPr>
          <a:xfrm>
            <a:off x="1390262" y="1688841"/>
            <a:ext cx="6036906" cy="3323987"/>
          </a:xfrm>
          <a:prstGeom prst="rect">
            <a:avLst/>
          </a:prstGeom>
          <a:noFill/>
        </p:spPr>
        <p:txBody>
          <a:bodyPr wrap="square" rtlCol="0">
            <a:spAutoFit/>
          </a:bodyPr>
          <a:lstStyle/>
          <a:p>
            <a:r>
              <a:rPr lang="en-US" sz="6600" dirty="0" smtClean="0">
                <a:solidFill>
                  <a:schemeClr val="accent1"/>
                </a:solidFill>
                <a:latin typeface="29LT Bukra Bold" panose="000B0903020204020204" pitchFamily="34" charset="-78"/>
                <a:cs typeface="29LT Bukra Bold" panose="000B0903020204020204" pitchFamily="34" charset="-78"/>
              </a:rPr>
              <a:t>Thank You </a:t>
            </a:r>
          </a:p>
          <a:p>
            <a:r>
              <a:rPr lang="en-US" sz="4800" dirty="0" smtClean="0">
                <a:solidFill>
                  <a:schemeClr val="accent3">
                    <a:lumMod val="75000"/>
                  </a:schemeClr>
                </a:solidFill>
                <a:latin typeface="29LT Bukra Regular" panose="000B0903020204020204" pitchFamily="34" charset="-78"/>
                <a:cs typeface="29LT Bukra Regular" panose="000B0903020204020204" pitchFamily="34" charset="-78"/>
              </a:rPr>
              <a:t>For Your Listening</a:t>
            </a:r>
          </a:p>
          <a:p>
            <a:endParaRPr lang="en-US" sz="4800" dirty="0">
              <a:solidFill>
                <a:schemeClr val="accent3">
                  <a:lumMod val="75000"/>
                </a:schemeClr>
              </a:solidFill>
              <a:latin typeface="29LT Bukra Regular" panose="000B0903020204020204" pitchFamily="34" charset="-78"/>
              <a:cs typeface="29LT Bukra Regular" panose="000B0903020204020204" pitchFamily="34" charset="-78"/>
            </a:endParaRPr>
          </a:p>
          <a:p>
            <a:r>
              <a:rPr lang="en-US" sz="4800" b="1" dirty="0" smtClean="0">
                <a:solidFill>
                  <a:schemeClr val="bg1"/>
                </a:solidFill>
                <a:latin typeface="29LT Bukra Bold" panose="000B0903020204020204" pitchFamily="34" charset="-78"/>
                <a:cs typeface="29LT Bukra Bold" panose="000B0903020204020204" pitchFamily="34" charset="-78"/>
              </a:rPr>
              <a:t>Any Questions ? </a:t>
            </a:r>
            <a:endParaRPr lang="en-GB" sz="4800" b="1" dirty="0">
              <a:solidFill>
                <a:schemeClr val="bg1"/>
              </a:solidFill>
              <a:latin typeface="29LT Bukra Bold" panose="000B0903020204020204" pitchFamily="34" charset="-78"/>
              <a:cs typeface="29LT Bukra Bold" panose="000B0903020204020204" pitchFamily="34" charset="-78"/>
            </a:endParaRPr>
          </a:p>
        </p:txBody>
      </p:sp>
    </p:spTree>
    <p:extLst>
      <p:ext uri="{BB962C8B-B14F-4D97-AF65-F5344CB8AC3E}">
        <p14:creationId xmlns:p14="http://schemas.microsoft.com/office/powerpoint/2010/main" val="1392467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3</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is considered a ‘very low calorie diet’ ?</a:t>
            </a: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800-1200 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1000-1500 </a:t>
            </a:r>
            <a:r>
              <a:rPr lang="en-US" sz="2000" dirty="0" smtClean="0">
                <a:latin typeface="29LT Bukra Regular" panose="020B0604020202020204" charset="-78"/>
                <a:cs typeface="29LT Bukra Regular" panose="020B0604020202020204" charset="-78"/>
              </a:rPr>
              <a:t>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&lt;800 </a:t>
            </a:r>
            <a:r>
              <a:rPr lang="en-US" sz="2000" dirty="0" smtClean="0">
                <a:latin typeface="29LT Bukra Regular" panose="020B0604020202020204" charset="-78"/>
                <a:cs typeface="29LT Bukra Regular" panose="020B0604020202020204" charset="-78"/>
              </a:rPr>
              <a:t>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smtClean="0">
                <a:latin typeface="29LT Bukra Regular" panose="020B0604020202020204" charset="-78"/>
                <a:cs typeface="29LT Bukra Regular" panose="020B0604020202020204" charset="-78"/>
              </a:rPr>
              <a:t>&lt;</a:t>
            </a:r>
            <a:r>
              <a:rPr lang="en-US" sz="2000" dirty="0">
                <a:latin typeface="29LT Bukra Regular" panose="020B0604020202020204" charset="-78"/>
                <a:cs typeface="29LT Bukra Regular" panose="020B0604020202020204" charset="-78"/>
              </a:rPr>
              <a:t>600  kcal/day</a:t>
            </a:r>
            <a:endParaRPr lang="en-US" sz="2000" baseline="30000" dirty="0">
              <a:latin typeface="29LT Bukra Regular" panose="020B0604020202020204" charset="-78"/>
              <a:cs typeface="29LT Bukra Regular" panose="020B0604020202020204" charset="-78"/>
            </a:endParaRPr>
          </a:p>
          <a:p>
            <a:pPr marL="457200" lvl="1" indent="0">
              <a:buNone/>
            </a:pP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593025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29LT Bukra Bold" panose="020B0604020202020204" charset="-78"/>
                <a:cs typeface="29LT Bukra Bold" panose="020B0604020202020204" charset="-78"/>
              </a:rPr>
              <a:t>MCQ 4</a:t>
            </a: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Which of the following is the role of a medical student in addressing obesity?</a:t>
            </a:r>
          </a:p>
          <a:p>
            <a:pPr marL="914400" lvl="1" indent="-457200">
              <a:buFont typeface="+mj-lt"/>
              <a:buAutoNum type="alphaUcPeriod"/>
            </a:pPr>
            <a:r>
              <a:rPr lang="en-GB" sz="2000" dirty="0">
                <a:latin typeface="29LT Bukra Regular" panose="020B0604020202020204" charset="-78"/>
                <a:cs typeface="29LT Bukra Regular" panose="020B0604020202020204" charset="-78"/>
              </a:rPr>
              <a:t>Promoting Healthy Nutrition at School</a:t>
            </a:r>
          </a:p>
          <a:p>
            <a:pPr marL="914400" lvl="1" indent="-457200">
              <a:buFont typeface="+mj-lt"/>
              <a:buAutoNum type="alphaUcPeriod"/>
            </a:pPr>
            <a:r>
              <a:rPr lang="en-US" sz="2000" dirty="0">
                <a:latin typeface="29LT Bukra Regular" panose="020B0604020202020204" charset="-78"/>
                <a:cs typeface="29LT Bukra Regular" panose="020B0604020202020204" charset="-78"/>
              </a:rPr>
              <a:t>Create non-judgmental atmosphere  </a:t>
            </a:r>
          </a:p>
          <a:p>
            <a:pPr marL="914400" lvl="1" indent="-457200">
              <a:buFont typeface="+mj-lt"/>
              <a:buAutoNum type="alphaUcPeriod"/>
            </a:pPr>
            <a:r>
              <a:rPr lang="en-GB" sz="2000" dirty="0">
                <a:latin typeface="29LT Bukra Regular" panose="020B0604020202020204" charset="-78"/>
                <a:cs typeface="29LT Bukra Regular" panose="020B0604020202020204" charset="-78"/>
              </a:rPr>
              <a:t>Consider barriers people might have</a:t>
            </a:r>
            <a:endParaRPr lang="en-US" sz="2000" dirty="0">
              <a:latin typeface="29LT Bukra Regular" panose="020B0604020202020204" charset="-78"/>
              <a:cs typeface="29LT Bukra Regular" panose="020B0604020202020204" charset="-78"/>
            </a:endParaRPr>
          </a:p>
          <a:p>
            <a:pPr marL="914400" lvl="1" indent="-457200">
              <a:buFont typeface="+mj-lt"/>
              <a:buAutoNum type="alphaUcPeriod"/>
            </a:pPr>
            <a:r>
              <a:rPr lang="en-US" sz="2000" dirty="0" smtClean="0">
                <a:latin typeface="29LT Bukra Regular" panose="020B0604020202020204" charset="-78"/>
                <a:cs typeface="29LT Bukra Regular" panose="020B0604020202020204" charset="-78"/>
              </a:rPr>
              <a:t>Be a role model</a:t>
            </a:r>
            <a:endParaRPr lang="en-US" sz="2000" baseline="30000" dirty="0">
              <a:latin typeface="29LT Bukra Regular" panose="020B0604020202020204" charset="-78"/>
              <a:cs typeface="29LT Bukra Regular" panose="020B0604020202020204" charset="-78"/>
            </a:endParaRPr>
          </a:p>
          <a:p>
            <a:pPr marL="457200" lvl="1" indent="0">
              <a:buNone/>
            </a:pPr>
            <a:endParaRPr lang="en-US" sz="2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3919535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29LT Bukra Bold" panose="020B0604020202020204" charset="-78"/>
                <a:cs typeface="29LT Bukra Bold" panose="020B0604020202020204" charset="-78"/>
              </a:rPr>
              <a:t>MCQ 5</a:t>
            </a:r>
            <a:endParaRPr lang="en-US" dirty="0">
              <a:solidFill>
                <a:schemeClr val="bg1"/>
              </a:solidFill>
              <a:latin typeface="29LT Bukra Bold" panose="020B0604020202020204" charset="-78"/>
              <a:cs typeface="29LT Bukra Bold" panose="020B0604020202020204" charset="-78"/>
            </a:endParaRPr>
          </a:p>
        </p:txBody>
      </p:sp>
      <p:sp>
        <p:nvSpPr>
          <p:cNvPr id="3" name="Content Placeholder 2"/>
          <p:cNvSpPr>
            <a:spLocks noGrp="1"/>
          </p:cNvSpPr>
          <p:nvPr>
            <p:ph sz="half" idx="1"/>
          </p:nvPr>
        </p:nvSpPr>
        <p:spPr>
          <a:xfrm>
            <a:off x="800893" y="2847975"/>
            <a:ext cx="9195593" cy="3178176"/>
          </a:xfrm>
        </p:spPr>
        <p:txBody>
          <a:bodyPr/>
          <a:lstStyle/>
          <a:p>
            <a:pPr marL="0" indent="0">
              <a:buNone/>
            </a:pPr>
            <a:r>
              <a:rPr lang="en-US" sz="2400" dirty="0" smtClean="0">
                <a:latin typeface="29LT Bukra Bold" panose="020B0604020202020204" charset="-78"/>
                <a:cs typeface="29LT Bukra Bold" panose="020B0604020202020204" charset="-78"/>
              </a:rPr>
              <a:t>How many calories should be consumed per day in the 1</a:t>
            </a:r>
            <a:r>
              <a:rPr lang="en-US" sz="2400" baseline="30000" dirty="0" smtClean="0">
                <a:latin typeface="29LT Bukra Bold" panose="020B0604020202020204" charset="-78"/>
                <a:cs typeface="29LT Bukra Bold" panose="020B0604020202020204" charset="-78"/>
              </a:rPr>
              <a:t>st</a:t>
            </a:r>
            <a:r>
              <a:rPr lang="en-US" sz="2400" dirty="0" smtClean="0">
                <a:latin typeface="29LT Bukra Bold" panose="020B0604020202020204" charset="-78"/>
                <a:cs typeface="29LT Bukra Bold" panose="020B0604020202020204" charset="-78"/>
              </a:rPr>
              <a:t> month after bariatric surgery?</a:t>
            </a:r>
          </a:p>
          <a:p>
            <a:pPr marL="800100" lvl="1" indent="-342900">
              <a:buFont typeface="+mj-lt"/>
              <a:buAutoNum type="alphaUcPeriod"/>
            </a:pPr>
            <a:r>
              <a:rPr lang="en-US" sz="2000" dirty="0">
                <a:latin typeface="29LT Bukra Regular" panose="020B0604020202020204" charset="-78"/>
                <a:cs typeface="29LT Bukra Regular" panose="020B0604020202020204" charset="-78"/>
              </a:rPr>
              <a:t>2000-2500 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1500-2000 kcal/day</a:t>
            </a:r>
            <a:endParaRPr lang="en-US" sz="2000" baseline="30000" dirty="0">
              <a:latin typeface="29LT Bukra Regular" panose="020B0604020202020204" charset="-78"/>
              <a:cs typeface="29LT Bukra Regular" panose="020B0604020202020204" charset="-78"/>
            </a:endParaRPr>
          </a:p>
          <a:p>
            <a:pPr marL="800100" lvl="1" indent="-342900">
              <a:buFont typeface="+mj-lt"/>
              <a:buAutoNum type="alphaUcPeriod"/>
            </a:pPr>
            <a:r>
              <a:rPr lang="en-US" sz="2000" dirty="0">
                <a:latin typeface="29LT Bukra Regular" panose="020B0604020202020204" charset="-78"/>
                <a:cs typeface="29LT Bukra Regular" panose="020B0604020202020204" charset="-78"/>
              </a:rPr>
              <a:t>1000-1500 kcal/day </a:t>
            </a:r>
          </a:p>
          <a:p>
            <a:pPr marL="800100" lvl="1" indent="-342900">
              <a:buFont typeface="+mj-lt"/>
              <a:buAutoNum type="alphaUcPeriod"/>
            </a:pPr>
            <a:r>
              <a:rPr lang="en-US" sz="2000" dirty="0">
                <a:latin typeface="29LT Bukra Regular" panose="020B0604020202020204" charset="-78"/>
                <a:cs typeface="29LT Bukra Regular" panose="020B0604020202020204" charset="-78"/>
              </a:rPr>
              <a:t>400-800 kcal/day</a:t>
            </a:r>
            <a:endParaRPr lang="en-US" sz="2000" baseline="30000" dirty="0">
              <a:latin typeface="29LT Bukra Regular" panose="020B0604020202020204" charset="-78"/>
              <a:cs typeface="29LT Bukra Regular" panose="020B0604020202020204" charset="-78"/>
            </a:endParaRPr>
          </a:p>
          <a:p>
            <a:pPr algn="ctr">
              <a:buFontTx/>
              <a:buChar char="-"/>
            </a:pPr>
            <a:endParaRPr lang="ar-SA" dirty="0">
              <a:latin typeface="29LT Bukra Regular" panose="020B0604020202020204" charset="-78"/>
              <a:cs typeface="29LT Bukra Regular" panose="020B0604020202020204" charset="-78"/>
            </a:endParaRPr>
          </a:p>
          <a:p>
            <a:pPr marL="0" indent="0">
              <a:buNone/>
            </a:pPr>
            <a:endParaRPr lang="en-US" dirty="0">
              <a:latin typeface="29LT Bukra Regular" panose="020B0604020202020204" charset="-78"/>
              <a:cs typeface="29LT Bukra Regular" panose="020B0604020202020204" charset="-78"/>
            </a:endParaRPr>
          </a:p>
        </p:txBody>
      </p:sp>
    </p:spTree>
    <p:extLst>
      <p:ext uri="{BB962C8B-B14F-4D97-AF65-F5344CB8AC3E}">
        <p14:creationId xmlns:p14="http://schemas.microsoft.com/office/powerpoint/2010/main" val="12571386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4172" y="233265"/>
            <a:ext cx="4404049" cy="6343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203648" y="1744823"/>
            <a:ext cx="11066106" cy="1569660"/>
          </a:xfrm>
          <a:prstGeom prst="rect">
            <a:avLst/>
          </a:prstGeom>
          <a:noFill/>
        </p:spPr>
        <p:txBody>
          <a:bodyPr wrap="square" rtlCol="0">
            <a:spAutoFit/>
          </a:bodyPr>
          <a:lstStyle/>
          <a:p>
            <a:r>
              <a:rPr lang="en-US" sz="3200" dirty="0">
                <a:latin typeface="29LT Bukra Bold" panose="020B0604020202020204" charset="-78"/>
                <a:cs typeface="29LT Bukra Bold" panose="020B0604020202020204" charset="-78"/>
              </a:rPr>
              <a:t>What is Obesity? </a:t>
            </a:r>
            <a:endParaRPr lang="en-US" sz="3200" dirty="0" smtClean="0">
              <a:latin typeface="29LT Bukra Bold" panose="020B0604020202020204" charset="-78"/>
              <a:cs typeface="29LT Bukra Bold" panose="020B0604020202020204" charset="-78"/>
            </a:endParaRPr>
          </a:p>
          <a:p>
            <a:r>
              <a:rPr lang="en-US" sz="3200" dirty="0">
                <a:latin typeface="29LT Bukra Bold" panose="020B0604020202020204" charset="-78"/>
                <a:cs typeface="29LT Bukra Bold" panose="020B0604020202020204" charset="-78"/>
              </a:rPr>
              <a:t>I</a:t>
            </a:r>
            <a:r>
              <a:rPr lang="en-US" sz="3200" dirty="0" smtClean="0">
                <a:latin typeface="29LT Bukra Bold" panose="020B0604020202020204" charset="-78"/>
                <a:cs typeface="29LT Bukra Bold" panose="020B0604020202020204" charset="-78"/>
              </a:rPr>
              <a:t>s obesity </a:t>
            </a:r>
            <a:r>
              <a:rPr lang="en-US" sz="3200" dirty="0">
                <a:latin typeface="29LT Bukra Bold" panose="020B0604020202020204" charset="-78"/>
                <a:cs typeface="29LT Bukra Bold" panose="020B0604020202020204" charset="-78"/>
              </a:rPr>
              <a:t>the same as being overweight?</a:t>
            </a:r>
          </a:p>
          <a:p>
            <a:endParaRPr lang="en-US" sz="3200" dirty="0">
              <a:latin typeface="29LT Bukra Bold" panose="020B0604020202020204" charset="-78"/>
              <a:cs typeface="29LT Bukra Bold" panose="020B0604020202020204" charset="-78"/>
            </a:endParaRPr>
          </a:p>
        </p:txBody>
      </p:sp>
      <p:sp>
        <p:nvSpPr>
          <p:cNvPr id="3" name="Title 2"/>
          <p:cNvSpPr>
            <a:spLocks noGrp="1"/>
          </p:cNvSpPr>
          <p:nvPr>
            <p:ph type="title"/>
          </p:nvPr>
        </p:nvSpPr>
        <p:spPr>
          <a:xfrm>
            <a:off x="298206" y="4592777"/>
            <a:ext cx="2799557" cy="1983533"/>
          </a:xfrm>
        </p:spPr>
        <p:txBody>
          <a:bodyPr/>
          <a:lstStyle/>
          <a:p>
            <a:r>
              <a:rPr lang="en-US" sz="11500" dirty="0" smtClean="0">
                <a:latin typeface="29LT Bukra Bold" panose="020B0604020202020204" charset="-78"/>
                <a:cs typeface="29LT Bukra Bold" panose="020B0604020202020204" charset="-78"/>
              </a:rPr>
              <a:t>?</a:t>
            </a:r>
            <a:endParaRPr lang="en-US" sz="11500" dirty="0">
              <a:latin typeface="29LT Bukra Bold" panose="020B0604020202020204" charset="-78"/>
              <a:cs typeface="29LT Bukra Bold" panose="020B0604020202020204" charset="-78"/>
            </a:endParaRPr>
          </a:p>
        </p:txBody>
      </p:sp>
    </p:spTree>
    <p:extLst>
      <p:ext uri="{BB962C8B-B14F-4D97-AF65-F5344CB8AC3E}">
        <p14:creationId xmlns:p14="http://schemas.microsoft.com/office/powerpoint/2010/main" val="3412466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Atlas">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Custom 166">
      <a:majorFont>
        <a:latin typeface="Rockwell"/>
        <a:ea typeface=""/>
        <a:cs typeface=""/>
      </a:majorFont>
      <a:minorFont>
        <a:latin typeface="Calibri Light"/>
        <a:ea typeface=""/>
        <a:cs typeface=""/>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 xmlns:thm15="http://schemas.microsoft.com/office/thememl/2012/main" name="Create Your Own Colony SB - v4" id="{88F74945-58B6-4556-9270-E21A4988D065}" vid="{B8FC721E-81B2-4C8C-B780-CE7B209A5B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76634B-D502-495E-98D5-49355D56DE22}">
  <ds:schemaRefs>
    <ds:schemaRef ds:uri="http://schemas.microsoft.com/office/2006/documentManagement/types"/>
    <ds:schemaRef ds:uri="http://www.w3.org/XML/1998/namespace"/>
    <ds:schemaRef ds:uri="http://purl.org/dc/terms/"/>
    <ds:schemaRef ds:uri="http://schemas.microsoft.com/office/2006/metadata/properties"/>
    <ds:schemaRef ds:uri="fb0879af-3eba-417a-a55a-ffe6dcd6ca77"/>
    <ds:schemaRef ds:uri="http://schemas.microsoft.com/office/infopath/2007/PartnerControls"/>
    <ds:schemaRef ds:uri="http://purl.org/dc/dcmitype/"/>
    <ds:schemaRef ds:uri="6dc4bcd6-49db-4c07-9060-8acfc67cef9f"/>
    <ds:schemaRef ds:uri="http://purl.org/dc/elements/1.1/"/>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15CAB70E-F014-4BF2-94D4-C8E74D5AC1F6}">
  <ds:schemaRefs>
    <ds:schemaRef ds:uri="http://schemas.microsoft.com/sharepoint/v3/contenttype/forms"/>
  </ds:schemaRefs>
</ds:datastoreItem>
</file>

<file path=customXml/itemProps3.xml><?xml version="1.0" encoding="utf-8"?>
<ds:datastoreItem xmlns:ds="http://schemas.openxmlformats.org/officeDocument/2006/customXml" ds:itemID="{E1E6DF14-7EE8-46C3-BB83-DDDA0B85E4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1988</Words>
  <Application>Microsoft Office PowerPoint</Application>
  <PresentationFormat>Custom</PresentationFormat>
  <Paragraphs>396</Paragraphs>
  <Slides>58</Slides>
  <Notes>28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29LT Bukra Bold</vt:lpstr>
      <vt:lpstr>Wingdings</vt:lpstr>
      <vt:lpstr>Calibri Light</vt:lpstr>
      <vt:lpstr>Calibri</vt:lpstr>
      <vt:lpstr>29LT Bukra Regular</vt:lpstr>
      <vt:lpstr>Myriad عربي</vt:lpstr>
      <vt:lpstr>Rockwell</vt:lpstr>
      <vt:lpstr>Atlas</vt:lpstr>
      <vt:lpstr>PowerPoint Presentation</vt:lpstr>
      <vt:lpstr>Objectives</vt:lpstr>
      <vt:lpstr>Question </vt:lpstr>
      <vt:lpstr>MCQ 1</vt:lpstr>
      <vt:lpstr>MCQ 2</vt:lpstr>
      <vt:lpstr>MCQ 3</vt:lpstr>
      <vt:lpstr>MCQ 4</vt:lpstr>
      <vt:lpstr>MCQ 5</vt:lpstr>
      <vt:lpstr>?</vt:lpstr>
      <vt:lpstr>Obesity  Definition  </vt:lpstr>
      <vt:lpstr>Obesity  Classification </vt:lpstr>
      <vt:lpstr>Obesity  Classification </vt:lpstr>
      <vt:lpstr>Obesity  Classification </vt:lpstr>
      <vt:lpstr>Obesity  Prevalence </vt:lpstr>
      <vt:lpstr>How  To Prevent </vt:lpstr>
      <vt:lpstr>How  To Prevent </vt:lpstr>
      <vt:lpstr>How  To Prevent </vt:lpstr>
      <vt:lpstr>Obesity  Causes </vt:lpstr>
      <vt:lpstr>PowerPoint Presentation</vt:lpstr>
      <vt:lpstr>Obesity associated Health problems </vt:lpstr>
      <vt:lpstr>Obesity associated Health problems </vt:lpstr>
      <vt:lpstr>PowerPoint Presentation</vt:lpstr>
      <vt:lpstr>Diet </vt:lpstr>
      <vt:lpstr>Healthy Eating Plate</vt:lpstr>
      <vt:lpstr>Food Composition</vt:lpstr>
      <vt:lpstr>Exercise </vt:lpstr>
      <vt:lpstr>Benefits  of Exercise</vt:lpstr>
      <vt:lpstr>Diet or Exercise</vt:lpstr>
      <vt:lpstr>Lifestyle Modification</vt:lpstr>
      <vt:lpstr>Pharmacotherapy</vt:lpstr>
      <vt:lpstr>Medications</vt:lpstr>
      <vt:lpstr>Bariatric Surgery</vt:lpstr>
      <vt:lpstr>Bariatric Surgery</vt:lpstr>
      <vt:lpstr>Bariatric Surgery</vt:lpstr>
      <vt:lpstr>PowerPoint Presentation</vt:lpstr>
      <vt:lpstr>Bariatric Surgery</vt:lpstr>
      <vt:lpstr>Bariatric Surgery</vt:lpstr>
      <vt:lpstr>Bariatric Surgery</vt:lpstr>
      <vt:lpstr>Bariatric Surgery</vt:lpstr>
      <vt:lpstr>Bariatric Surgery</vt:lpstr>
      <vt:lpstr>Bariatric Surgery</vt:lpstr>
      <vt:lpstr>Bariatric Surgery</vt:lpstr>
      <vt:lpstr>Maintenance</vt:lpstr>
      <vt:lpstr>How  To Address</vt:lpstr>
      <vt:lpstr>How  To Address</vt:lpstr>
      <vt:lpstr>How  To Address</vt:lpstr>
      <vt:lpstr>How  To Address</vt:lpstr>
      <vt:lpstr>MCQs</vt:lpstr>
      <vt:lpstr>MCQ 1</vt:lpstr>
      <vt:lpstr>MCQ 2</vt:lpstr>
      <vt:lpstr>MCQ 3</vt:lpstr>
      <vt:lpstr>MCQ 4</vt:lpstr>
      <vt:lpstr>MCQ 5</vt:lpstr>
      <vt:lpstr>References</vt:lpstr>
      <vt:lpstr>References</vt:lpstr>
      <vt:lpstr>Role Play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2018-11-18T15:53:05Z</dcterms:created>
  <dcterms:modified xsi:type="dcterms:W3CDTF">2018-11-23T13:07:44Z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