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4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0D353276-5811-4628-8DDF-CF7A210B0B0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55" autoAdjust="0"/>
  </p:normalViewPr>
  <p:slideViewPr>
    <p:cSldViewPr snapToGrid="0">
      <p:cViewPr varScale="1">
        <p:scale>
          <a:sx n="73" d="100"/>
          <a:sy n="73" d="100"/>
        </p:scale>
        <p:origin x="42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673121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4930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1f1ecc66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1f1ecc66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444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41f1ecc66f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41f1ecc66f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654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0e50eb74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40e50eb74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9173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41f3388988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41f3388988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2775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41ed5ed60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41ed5ed6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6350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41f338898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41f338898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98099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41f3388988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41f3388988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4173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1f1ecc66f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1f1ecc66f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3157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1ed5ed60e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1ed5ed60e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1585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40e50eb74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40e50eb74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As long you’re thinking of another disease, you have to excluded first as IBS is a diagnosis of exclusion </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61941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0dcb0a01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0dcb0a01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0780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0ee5e9e59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40ee5e9e59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Tell the patient </a:t>
            </a:r>
            <a:r>
              <a:rPr lang="en-GB" dirty="0" err="1"/>
              <a:t>yo</a:t>
            </a:r>
            <a:r>
              <a:rPr lang="en-GB" dirty="0"/>
              <a:t> watch what they eat to identify precipitating factors</a:t>
            </a:r>
            <a:endParaRPr dirty="0"/>
          </a:p>
          <a:p>
            <a:pPr marL="0" lvl="0" indent="0" algn="l" rtl="0">
              <a:spcBef>
                <a:spcPts val="0"/>
              </a:spcBef>
              <a:spcAft>
                <a:spcPts val="0"/>
              </a:spcAft>
              <a:buNone/>
            </a:pPr>
            <a:r>
              <a:rPr lang="en-GB" dirty="0"/>
              <a:t>To eat more </a:t>
            </a:r>
            <a:r>
              <a:rPr lang="en-GB" dirty="0" err="1"/>
              <a:t>Fibers</a:t>
            </a:r>
            <a:r>
              <a:rPr lang="en-GB" dirty="0"/>
              <a:t> but it might cause </a:t>
            </a:r>
            <a:r>
              <a:rPr lang="en-GB" dirty="0" err="1"/>
              <a:t>flatulance</a:t>
            </a:r>
            <a:r>
              <a:rPr lang="en-GB"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sz="1200" dirty="0">
                <a:solidFill>
                  <a:srgbClr val="282828"/>
                </a:solidFill>
                <a:latin typeface="Lato"/>
                <a:ea typeface="Lato"/>
                <a:cs typeface="Lato"/>
                <a:sym typeface="Lato"/>
              </a:rPr>
              <a:t>Fluids: especially water or other non-caffeinated drinks, for example herbal teas.</a:t>
            </a:r>
            <a:endParaRPr sz="1200" dirty="0">
              <a:solidFill>
                <a:srgbClr val="282828"/>
              </a:solidFill>
              <a:latin typeface="Lato"/>
              <a:ea typeface="Lato"/>
              <a:cs typeface="Lato"/>
              <a:sym typeface="Lato"/>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0869606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f416dd74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f416dd74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5160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1dac063c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41dac063c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err="1"/>
              <a:t>Phrmacological</a:t>
            </a:r>
            <a:r>
              <a:rPr lang="en-GB" dirty="0"/>
              <a:t> treatment is initiated along the dietary therapy</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TCA : d</a:t>
            </a:r>
            <a:r>
              <a:rPr lang="en-US" sz="1100" b="0" i="0" u="none" strike="noStrike" cap="none" dirty="0" err="1">
                <a:solidFill>
                  <a:srgbClr val="000000"/>
                </a:solidFill>
                <a:effectLst/>
                <a:latin typeface="Arial"/>
                <a:ea typeface="Arial"/>
                <a:cs typeface="Arial"/>
                <a:sym typeface="Arial"/>
              </a:rPr>
              <a:t>oxepin</a:t>
            </a:r>
            <a:r>
              <a:rPr lang="en-US" sz="1100" b="0" i="0" u="none" strike="noStrike" cap="none" dirty="0">
                <a:solidFill>
                  <a:srgbClr val="000000"/>
                </a:solidFill>
                <a:effectLst/>
                <a:latin typeface="Arial"/>
                <a:ea typeface="Arial"/>
                <a:cs typeface="Arial"/>
                <a:sym typeface="Arial"/>
              </a:rPr>
              <a:t> and desipramine</a:t>
            </a:r>
            <a:endParaRPr dirty="0"/>
          </a:p>
        </p:txBody>
      </p:sp>
    </p:spTree>
    <p:extLst>
      <p:ext uri="{BB962C8B-B14F-4D97-AF65-F5344CB8AC3E}">
        <p14:creationId xmlns:p14="http://schemas.microsoft.com/office/powerpoint/2010/main" val="210843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f416dd744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f416dd744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28600" algn="l" rtl="0">
              <a:lnSpc>
                <a:spcPct val="115000"/>
              </a:lnSpc>
              <a:spcBef>
                <a:spcPts val="0"/>
              </a:spcBef>
              <a:spcAft>
                <a:spcPts val="0"/>
              </a:spcAft>
              <a:buClr>
                <a:srgbClr val="282828"/>
              </a:buClr>
              <a:buSzPts val="1200"/>
              <a:buFont typeface="Lato"/>
              <a:buNone/>
            </a:pPr>
            <a:endParaRPr sz="1200">
              <a:solidFill>
                <a:srgbClr val="282828"/>
              </a:solidFill>
              <a:latin typeface="Lato"/>
              <a:ea typeface="Lato"/>
              <a:cs typeface="Lato"/>
              <a:sym typeface="Lato"/>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496162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sz="1100" dirty="0">
                <a:solidFill>
                  <a:srgbClr val="282828"/>
                </a:solidFill>
              </a:rPr>
              <a:t>Cognitive behavioural therapy [CBT]</a:t>
            </a:r>
          </a:p>
          <a:p>
            <a:endParaRPr lang="en-US" dirty="0"/>
          </a:p>
        </p:txBody>
      </p:sp>
    </p:spTree>
    <p:extLst>
      <p:ext uri="{BB962C8B-B14F-4D97-AF65-F5344CB8AC3E}">
        <p14:creationId xmlns:p14="http://schemas.microsoft.com/office/powerpoint/2010/main" val="849203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1f1ecc6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41f1ecc6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rgbClr val="282828"/>
                </a:solidFill>
                <a:latin typeface="Lato"/>
                <a:ea typeface="Lato"/>
                <a:cs typeface="Lato"/>
                <a:sym typeface="Lato"/>
              </a:rPr>
              <a:t>Follow-up should be agreed between the healthcare professional and the person with IBS, based on the response of the person's symptoms to interventions. This should form part of the annual patient review. The emergence of any 'red flag' symptoms during management and follow-up should prompt further investigation and/or referral to secondary care. [2008]</a:t>
            </a:r>
            <a:endParaRPr sz="1200">
              <a:solidFill>
                <a:srgbClr val="282828"/>
              </a:solidFill>
              <a:latin typeface="Lato"/>
              <a:ea typeface="Lato"/>
              <a:cs typeface="Lato"/>
              <a:sym typeface="Lato"/>
            </a:endParaRPr>
          </a:p>
          <a:p>
            <a:pPr marL="0" lvl="0" indent="0" algn="l" rtl="0">
              <a:lnSpc>
                <a:spcPct val="115000"/>
              </a:lnSpc>
              <a:spcBef>
                <a:spcPts val="0"/>
              </a:spcBef>
              <a:spcAft>
                <a:spcPts val="0"/>
              </a:spcAft>
              <a:buNone/>
            </a:pPr>
            <a:r>
              <a:rPr lang="en-GB" sz="1200"/>
              <a:t>No long-term monitoring is necessary. Patients with IBS should follow the standard recommendations for screening for colorectal cancer as well as for gynaecological and genitourinary malignancies.</a:t>
            </a:r>
            <a:endParaRPr sz="1200"/>
          </a:p>
          <a:p>
            <a:pPr marL="0" lvl="0" indent="0" algn="l" rtl="0">
              <a:lnSpc>
                <a:spcPct val="115000"/>
              </a:lnSpc>
              <a:spcBef>
                <a:spcPts val="0"/>
              </a:spcBef>
              <a:spcAft>
                <a:spcPts val="0"/>
              </a:spcAft>
              <a:buNone/>
            </a:pPr>
            <a:endParaRPr sz="1200"/>
          </a:p>
          <a:p>
            <a:pPr marL="0" lvl="0" indent="0" algn="l" rtl="0">
              <a:spcBef>
                <a:spcPts val="0"/>
              </a:spcBef>
              <a:spcAft>
                <a:spcPts val="0"/>
              </a:spcAft>
              <a:buNone/>
            </a:pPr>
            <a:endParaRPr/>
          </a:p>
        </p:txBody>
      </p:sp>
    </p:spTree>
    <p:extLst>
      <p:ext uri="{BB962C8B-B14F-4D97-AF65-F5344CB8AC3E}">
        <p14:creationId xmlns:p14="http://schemas.microsoft.com/office/powerpoint/2010/main" val="1115950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6959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40ea9ce5e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40ea9ce5e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39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6545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0ea9ce5e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0ea9ce5e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200" b="1" dirty="0">
                <a:solidFill>
                  <a:srgbClr val="222222"/>
                </a:solidFill>
                <a:highlight>
                  <a:srgbClr val="FFFFFF"/>
                </a:highlight>
              </a:rPr>
              <a:t>Frequent </a:t>
            </a:r>
            <a:r>
              <a:rPr lang="en-GB" sz="1200" dirty="0">
                <a:solidFill>
                  <a:srgbClr val="222222"/>
                </a:solidFill>
                <a:highlight>
                  <a:srgbClr val="FFFFFF"/>
                </a:highlight>
              </a:rPr>
              <a:t>passing of </a:t>
            </a:r>
            <a:r>
              <a:rPr lang="en-GB" sz="1200" b="1" dirty="0">
                <a:solidFill>
                  <a:srgbClr val="222222"/>
                </a:solidFill>
                <a:highlight>
                  <a:srgbClr val="FFFFFF"/>
                </a:highlight>
              </a:rPr>
              <a:t>formed </a:t>
            </a:r>
            <a:r>
              <a:rPr lang="en-GB" sz="1200" dirty="0">
                <a:solidFill>
                  <a:srgbClr val="222222"/>
                </a:solidFill>
                <a:highlight>
                  <a:srgbClr val="FFFFFF"/>
                </a:highlight>
              </a:rPr>
              <a:t>stools is not </a:t>
            </a:r>
            <a:r>
              <a:rPr lang="en-GB" sz="1200" b="1" dirty="0">
                <a:solidFill>
                  <a:srgbClr val="222222"/>
                </a:solidFill>
                <a:highlight>
                  <a:srgbClr val="FFFFFF"/>
                </a:highlight>
              </a:rPr>
              <a:t>diarrhoea</a:t>
            </a:r>
            <a:endParaRPr dirty="0"/>
          </a:p>
        </p:txBody>
      </p:sp>
    </p:spTree>
    <p:extLst>
      <p:ext uri="{BB962C8B-B14F-4D97-AF65-F5344CB8AC3E}">
        <p14:creationId xmlns:p14="http://schemas.microsoft.com/office/powerpoint/2010/main" val="247998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0ea9ce5ef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0ea9ce5ef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545454"/>
              </a:solidFill>
              <a:highlight>
                <a:srgbClr val="FFFFFF"/>
              </a:highlight>
            </a:endParaRPr>
          </a:p>
          <a:p>
            <a:pPr marL="0" lvl="0" indent="0" algn="l" rtl="0">
              <a:spcBef>
                <a:spcPts val="0"/>
              </a:spcBef>
              <a:spcAft>
                <a:spcPts val="0"/>
              </a:spcAft>
              <a:buNone/>
            </a:pPr>
            <a:r>
              <a:rPr lang="en-GB" dirty="0">
                <a:solidFill>
                  <a:srgbClr val="545454"/>
                </a:solidFill>
                <a:highlight>
                  <a:srgbClr val="FFFFFF"/>
                </a:highlight>
              </a:rPr>
              <a:t>Recent trends indicate that there is also a significant prevalence of IBS </a:t>
            </a:r>
            <a:r>
              <a:rPr lang="en-GB" b="1" dirty="0">
                <a:solidFill>
                  <a:srgbClr val="545454"/>
                </a:solidFill>
                <a:highlight>
                  <a:srgbClr val="FFFFFF"/>
                </a:highlight>
              </a:rPr>
              <a:t>in older people</a:t>
            </a:r>
            <a:r>
              <a:rPr lang="en-GB" dirty="0">
                <a:solidFill>
                  <a:srgbClr val="545454"/>
                </a:solidFill>
                <a:highlight>
                  <a:srgbClr val="FFFFFF"/>
                </a:highlight>
              </a:rPr>
              <a:t>. </a:t>
            </a:r>
            <a:endParaRPr dirty="0">
              <a:solidFill>
                <a:srgbClr val="545454"/>
              </a:solidFill>
              <a:highlight>
                <a:srgbClr val="FFFFFF"/>
              </a:highlight>
            </a:endParaRPr>
          </a:p>
          <a:p>
            <a:pPr marL="0" lvl="0" indent="0" algn="l" rtl="0">
              <a:spcBef>
                <a:spcPts val="0"/>
              </a:spcBef>
              <a:spcAft>
                <a:spcPts val="0"/>
              </a:spcAft>
              <a:buNone/>
            </a:pPr>
            <a:r>
              <a:rPr lang="en-GB" dirty="0">
                <a:solidFill>
                  <a:srgbClr val="545454"/>
                </a:solidFill>
                <a:highlight>
                  <a:srgbClr val="FFFFFF"/>
                </a:highlight>
              </a:rPr>
              <a:t>IBS diagnosis should be a consideration when an older person </a:t>
            </a:r>
            <a:r>
              <a:rPr lang="en-GB" b="1" dirty="0">
                <a:solidFill>
                  <a:srgbClr val="FF0000"/>
                </a:solidFill>
                <a:highlight>
                  <a:srgbClr val="FFFFFF"/>
                </a:highlight>
              </a:rPr>
              <a:t>presents with unexplained abdominal symptoms.</a:t>
            </a:r>
            <a:endParaRPr b="1" dirty="0">
              <a:solidFill>
                <a:srgbClr val="FF0000"/>
              </a:solidFill>
              <a:highlight>
                <a:srgbClr val="FFFFFF"/>
              </a:highlight>
            </a:endParaRPr>
          </a:p>
        </p:txBody>
      </p:sp>
    </p:spTree>
    <p:extLst>
      <p:ext uri="{BB962C8B-B14F-4D97-AF65-F5344CB8AC3E}">
        <p14:creationId xmlns:p14="http://schemas.microsoft.com/office/powerpoint/2010/main" val="1644654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0ea9ce5e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40ea9ce5e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4325" algn="l" rtl="0">
              <a:lnSpc>
                <a:spcPct val="115000"/>
              </a:lnSpc>
              <a:spcBef>
                <a:spcPts val="0"/>
              </a:spcBef>
              <a:spcAft>
                <a:spcPts val="0"/>
              </a:spcAft>
              <a:buClr>
                <a:srgbClr val="2A2A2A"/>
              </a:buClr>
              <a:buSzPts val="1350"/>
              <a:buChar char="-"/>
            </a:pPr>
            <a:r>
              <a:rPr lang="en-GB" sz="1500" b="1" dirty="0">
                <a:solidFill>
                  <a:srgbClr val="C00000"/>
                </a:solidFill>
              </a:rPr>
              <a:t>Infection with </a:t>
            </a:r>
            <a:r>
              <a:rPr lang="en-GB" sz="1500" b="1" i="1" dirty="0">
                <a:solidFill>
                  <a:srgbClr val="C00000"/>
                </a:solidFill>
                <a:highlight>
                  <a:srgbClr val="FFFFFF"/>
                </a:highlight>
              </a:rPr>
              <a:t>Giardia </a:t>
            </a:r>
            <a:r>
              <a:rPr lang="en-GB" sz="1500" b="1" i="1" dirty="0">
                <a:solidFill>
                  <a:srgbClr val="C00000"/>
                </a:solidFill>
              </a:rPr>
              <a:t>lamblia</a:t>
            </a:r>
            <a:r>
              <a:rPr lang="en-GB" sz="1500" b="1" dirty="0">
                <a:solidFill>
                  <a:srgbClr val="C00000"/>
                </a:solidFill>
              </a:rPr>
              <a:t> has been shown to lead to an increased prevalence of IBS</a:t>
            </a:r>
          </a:p>
          <a:p>
            <a:pPr marL="457200" lvl="0" indent="-314325" algn="l" rtl="0">
              <a:lnSpc>
                <a:spcPct val="115000"/>
              </a:lnSpc>
              <a:spcBef>
                <a:spcPts val="0"/>
              </a:spcBef>
              <a:spcAft>
                <a:spcPts val="0"/>
              </a:spcAft>
              <a:buClr>
                <a:srgbClr val="2A2A2A"/>
              </a:buClr>
              <a:buSzPts val="1350"/>
              <a:buChar char="-"/>
            </a:pPr>
            <a:endParaRPr sz="1400" b="1" dirty="0">
              <a:solidFill>
                <a:srgbClr val="C00000"/>
              </a:solidFill>
            </a:endParaRPr>
          </a:p>
          <a:p>
            <a:pPr marL="457200" lvl="0" indent="-314325" algn="l" rtl="0">
              <a:lnSpc>
                <a:spcPct val="115000"/>
              </a:lnSpc>
              <a:spcBef>
                <a:spcPts val="0"/>
              </a:spcBef>
              <a:spcAft>
                <a:spcPts val="0"/>
              </a:spcAft>
              <a:buClr>
                <a:srgbClr val="2A2A2A"/>
              </a:buClr>
              <a:buSzPts val="1350"/>
              <a:buChar char="-"/>
            </a:pPr>
            <a:r>
              <a:rPr lang="en-GB" sz="1400" dirty="0"/>
              <a:t>excessive release of 5-HT in D-IBS, and relative deficiency C-IBS.</a:t>
            </a:r>
          </a:p>
          <a:p>
            <a:pPr marL="457200" lvl="0" indent="-314325" algn="l" rtl="0">
              <a:lnSpc>
                <a:spcPct val="115000"/>
              </a:lnSpc>
              <a:spcBef>
                <a:spcPts val="0"/>
              </a:spcBef>
              <a:spcAft>
                <a:spcPts val="0"/>
              </a:spcAft>
              <a:buClr>
                <a:srgbClr val="2A2A2A"/>
              </a:buClr>
              <a:buSzPts val="1350"/>
              <a:buChar char="-"/>
            </a:pPr>
            <a:endParaRPr sz="1350" dirty="0">
              <a:solidFill>
                <a:srgbClr val="2A2A2A"/>
              </a:solidFill>
            </a:endParaRPr>
          </a:p>
          <a:p>
            <a:pPr marL="457200" lvl="0" indent="-314325" algn="l" rtl="0">
              <a:lnSpc>
                <a:spcPct val="115000"/>
              </a:lnSpc>
              <a:spcBef>
                <a:spcPts val="0"/>
              </a:spcBef>
              <a:spcAft>
                <a:spcPts val="0"/>
              </a:spcAft>
              <a:buClr>
                <a:srgbClr val="2A2A2A"/>
              </a:buClr>
              <a:buSzPts val="1350"/>
              <a:buChar char="-"/>
            </a:pPr>
            <a:r>
              <a:rPr lang="en-GB" sz="1350" dirty="0">
                <a:solidFill>
                  <a:srgbClr val="2A2A2A"/>
                </a:solidFill>
              </a:rPr>
              <a:t>two-third of patients with IBS have psychological disorders</a:t>
            </a:r>
          </a:p>
          <a:p>
            <a:pPr marL="457200" lvl="0" indent="-314325" algn="l" rtl="0">
              <a:lnSpc>
                <a:spcPct val="115000"/>
              </a:lnSpc>
              <a:spcBef>
                <a:spcPts val="0"/>
              </a:spcBef>
              <a:spcAft>
                <a:spcPts val="0"/>
              </a:spcAft>
              <a:buClr>
                <a:srgbClr val="2A2A2A"/>
              </a:buClr>
              <a:buSzPts val="1350"/>
              <a:buChar char="-"/>
            </a:pPr>
            <a:endParaRPr lang="en-GB" sz="1350" dirty="0">
              <a:solidFill>
                <a:srgbClr val="2A2A2A"/>
              </a:solidFill>
            </a:endParaRPr>
          </a:p>
          <a:p>
            <a:pPr lvl="0" rtl="0"/>
            <a:r>
              <a:rPr lang="en-US" sz="1100" b="1" i="0" u="none" strike="noStrike" cap="none" dirty="0">
                <a:solidFill>
                  <a:srgbClr val="000000"/>
                </a:solidFill>
                <a:effectLst/>
                <a:latin typeface="Arial"/>
                <a:ea typeface="Arial"/>
                <a:cs typeface="Arial"/>
                <a:sym typeface="Arial"/>
              </a:rPr>
              <a:t>Intestinal inflammation </a:t>
            </a:r>
            <a:r>
              <a:rPr lang="en-US" sz="1050" b="0" i="0"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rPr>
              <a:t>Theory that IBS represent a low grade inflammation not detected by test with raised number of mast cells (This theory supported by the improvement of the condition with mast cell stabilizers}</a:t>
            </a:r>
          </a:p>
          <a:p>
            <a:pPr lvl="0" rtl="0"/>
            <a:endParaRPr lang="en-US" sz="1100" b="0" i="0" u="none" strike="noStrike" cap="none" dirty="0">
              <a:solidFill>
                <a:srgbClr val="000000"/>
              </a:solidFill>
              <a:effectLst/>
              <a:latin typeface="Arial"/>
              <a:ea typeface="Arial"/>
              <a:cs typeface="Arial"/>
              <a:sym typeface="Arial"/>
            </a:endParaRPr>
          </a:p>
          <a:p>
            <a:pPr lvl="0" rtl="0"/>
            <a:r>
              <a:rPr lang="en-US" sz="1100" b="1" i="0" u="none" strike="noStrike" cap="none" dirty="0">
                <a:solidFill>
                  <a:srgbClr val="000000"/>
                </a:solidFill>
                <a:effectLst/>
                <a:latin typeface="Arial"/>
                <a:ea typeface="Arial"/>
                <a:cs typeface="Arial"/>
                <a:sym typeface="Arial"/>
              </a:rPr>
              <a:t>Alteration in fecal microflora </a:t>
            </a:r>
            <a:r>
              <a:rPr lang="en-US" sz="1050" b="0" i="0"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rPr>
              <a:t>Both quantitative and qualitative alteration in intestinal bacterial contents have been reported}</a:t>
            </a:r>
            <a:endParaRPr lang="en-US" sz="900" b="0" i="0" u="none" strike="noStrike" cap="none" dirty="0">
              <a:solidFill>
                <a:srgbClr val="000000"/>
              </a:solidFill>
              <a:effectLst/>
              <a:latin typeface="Arial"/>
              <a:ea typeface="Arial"/>
              <a:cs typeface="Arial"/>
              <a:sym typeface="Arial"/>
            </a:endParaRPr>
          </a:p>
          <a:p>
            <a:pPr marL="457200" lvl="0" indent="-314325" algn="l" rtl="0">
              <a:lnSpc>
                <a:spcPct val="115000"/>
              </a:lnSpc>
              <a:spcBef>
                <a:spcPts val="0"/>
              </a:spcBef>
              <a:spcAft>
                <a:spcPts val="0"/>
              </a:spcAft>
              <a:buClr>
                <a:srgbClr val="2A2A2A"/>
              </a:buClr>
              <a:buSzPts val="1350"/>
              <a:buChar char="-"/>
            </a:pPr>
            <a:endParaRPr sz="1350" dirty="0">
              <a:solidFill>
                <a:srgbClr val="2A2A2A"/>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85210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0e50eb7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0e50eb7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0329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0ea9ce5ef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0ea9ce5e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6791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1f1ecc66f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1f1ecc66f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24001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yellow" type="title">
  <p:cSld name="Title yellow">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630650" y="1991813"/>
            <a:ext cx="5882700" cy="1159875"/>
          </a:xfrm>
          <a:prstGeom prst="rect">
            <a:avLst/>
          </a:prstGeom>
        </p:spPr>
        <p:txBody>
          <a:bodyPr spcFirstLastPara="1" wrap="square" lIns="91425" tIns="91425" rIns="91425" bIns="91425" anchor="ctr" anchorCtr="0"/>
          <a:lstStyle>
            <a:lvl1pPr lvl="0" algn="ctr">
              <a:spcBef>
                <a:spcPts val="0"/>
              </a:spcBef>
              <a:spcAft>
                <a:spcPts val="0"/>
              </a:spcAft>
              <a:buClr>
                <a:srgbClr val="FFFFFF"/>
              </a:buClr>
              <a:buSzPts val="6000"/>
              <a:buNone/>
              <a:defRPr sz="4500">
                <a:solidFill>
                  <a:srgbClr val="FFFFFF"/>
                </a:solidFill>
              </a:defRPr>
            </a:lvl1pPr>
            <a:lvl2pPr lvl="1" algn="ctr">
              <a:spcBef>
                <a:spcPts val="0"/>
              </a:spcBef>
              <a:spcAft>
                <a:spcPts val="0"/>
              </a:spcAft>
              <a:buClr>
                <a:srgbClr val="FFFFFF"/>
              </a:buClr>
              <a:buSzPts val="6000"/>
              <a:buNone/>
              <a:defRPr sz="4500">
                <a:solidFill>
                  <a:srgbClr val="FFFFFF"/>
                </a:solidFill>
              </a:defRPr>
            </a:lvl2pPr>
            <a:lvl3pPr lvl="2" algn="ctr">
              <a:spcBef>
                <a:spcPts val="0"/>
              </a:spcBef>
              <a:spcAft>
                <a:spcPts val="0"/>
              </a:spcAft>
              <a:buClr>
                <a:srgbClr val="FFFFFF"/>
              </a:buClr>
              <a:buSzPts val="6000"/>
              <a:buNone/>
              <a:defRPr sz="4500">
                <a:solidFill>
                  <a:srgbClr val="FFFFFF"/>
                </a:solidFill>
              </a:defRPr>
            </a:lvl3pPr>
            <a:lvl4pPr lvl="3" algn="ctr">
              <a:spcBef>
                <a:spcPts val="0"/>
              </a:spcBef>
              <a:spcAft>
                <a:spcPts val="0"/>
              </a:spcAft>
              <a:buClr>
                <a:srgbClr val="FFFFFF"/>
              </a:buClr>
              <a:buSzPts val="6000"/>
              <a:buNone/>
              <a:defRPr sz="4500">
                <a:solidFill>
                  <a:srgbClr val="FFFFFF"/>
                </a:solidFill>
              </a:defRPr>
            </a:lvl4pPr>
            <a:lvl5pPr lvl="4" algn="ctr">
              <a:spcBef>
                <a:spcPts val="0"/>
              </a:spcBef>
              <a:spcAft>
                <a:spcPts val="0"/>
              </a:spcAft>
              <a:buClr>
                <a:srgbClr val="FFFFFF"/>
              </a:buClr>
              <a:buSzPts val="6000"/>
              <a:buNone/>
              <a:defRPr sz="4500">
                <a:solidFill>
                  <a:srgbClr val="FFFFFF"/>
                </a:solidFill>
              </a:defRPr>
            </a:lvl5pPr>
            <a:lvl6pPr lvl="5" algn="ctr">
              <a:spcBef>
                <a:spcPts val="0"/>
              </a:spcBef>
              <a:spcAft>
                <a:spcPts val="0"/>
              </a:spcAft>
              <a:buClr>
                <a:srgbClr val="FFFFFF"/>
              </a:buClr>
              <a:buSzPts val="6000"/>
              <a:buNone/>
              <a:defRPr sz="4500">
                <a:solidFill>
                  <a:srgbClr val="FFFFFF"/>
                </a:solidFill>
              </a:defRPr>
            </a:lvl6pPr>
            <a:lvl7pPr lvl="6" algn="ctr">
              <a:spcBef>
                <a:spcPts val="0"/>
              </a:spcBef>
              <a:spcAft>
                <a:spcPts val="0"/>
              </a:spcAft>
              <a:buClr>
                <a:srgbClr val="FFFFFF"/>
              </a:buClr>
              <a:buSzPts val="6000"/>
              <a:buNone/>
              <a:defRPr sz="4500">
                <a:solidFill>
                  <a:srgbClr val="FFFFFF"/>
                </a:solidFill>
              </a:defRPr>
            </a:lvl7pPr>
            <a:lvl8pPr lvl="7" algn="ctr">
              <a:spcBef>
                <a:spcPts val="0"/>
              </a:spcBef>
              <a:spcAft>
                <a:spcPts val="0"/>
              </a:spcAft>
              <a:buClr>
                <a:srgbClr val="FFFFFF"/>
              </a:buClr>
              <a:buSzPts val="6000"/>
              <a:buNone/>
              <a:defRPr sz="4500">
                <a:solidFill>
                  <a:srgbClr val="FFFFFF"/>
                </a:solidFill>
              </a:defRPr>
            </a:lvl8pPr>
            <a:lvl9pPr lvl="8" algn="ctr">
              <a:spcBef>
                <a:spcPts val="0"/>
              </a:spcBef>
              <a:spcAft>
                <a:spcPts val="0"/>
              </a:spcAft>
              <a:buClr>
                <a:srgbClr val="FFFFFF"/>
              </a:buClr>
              <a:buSzPts val="6000"/>
              <a:buNone/>
              <a:defRPr sz="4500">
                <a:solidFill>
                  <a:srgbClr val="FFFFFF"/>
                </a:solidFill>
              </a:defRPr>
            </a:lvl9pPr>
          </a:lstStyle>
          <a:p>
            <a:r>
              <a:rPr lang="en-US"/>
              <a:t>Click to edit Master title style</a:t>
            </a:r>
            <a:endParaRPr/>
          </a:p>
        </p:txBody>
      </p:sp>
      <p:sp>
        <p:nvSpPr>
          <p:cNvPr id="11" name="Google Shape;11;p2"/>
          <p:cNvSpPr txBox="1">
            <a:spLocks noGrp="1"/>
          </p:cNvSpPr>
          <p:nvPr>
            <p:ph type="sldNum" idx="12"/>
          </p:nvPr>
        </p:nvSpPr>
        <p:spPr>
          <a:xfrm>
            <a:off x="4348076" y="4787666"/>
            <a:ext cx="548700" cy="299025"/>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34749707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1027950" y="517331"/>
            <a:ext cx="7088100" cy="682875"/>
          </a:xfrm>
          <a:prstGeom prst="rect">
            <a:avLst/>
          </a:prstGeom>
        </p:spPr>
        <p:txBody>
          <a:bodyPr spcFirstLastPara="1" wrap="square" lIns="91425" tIns="91425" rIns="91425" bIns="91425" anchor="b" anchorCtr="0"/>
          <a:lstStyle>
            <a:lvl1pPr lvl="0" rtl="0">
              <a:spcBef>
                <a:spcPts val="0"/>
              </a:spcBef>
              <a:spcAft>
                <a:spcPts val="0"/>
              </a:spcAft>
              <a:buClr>
                <a:srgbClr val="979CB8"/>
              </a:buClr>
              <a:buSzPts val="3000"/>
              <a:buNone/>
              <a:defRPr>
                <a:solidFill>
                  <a:srgbClr val="979CB8"/>
                </a:solidFill>
              </a:defRPr>
            </a:lvl1pPr>
            <a:lvl2pPr lvl="1" rtl="0">
              <a:spcBef>
                <a:spcPts val="0"/>
              </a:spcBef>
              <a:spcAft>
                <a:spcPts val="0"/>
              </a:spcAft>
              <a:buClr>
                <a:srgbClr val="979CB8"/>
              </a:buClr>
              <a:buSzPts val="3000"/>
              <a:buNone/>
              <a:defRPr>
                <a:solidFill>
                  <a:srgbClr val="979CB8"/>
                </a:solidFill>
              </a:defRPr>
            </a:lvl2pPr>
            <a:lvl3pPr lvl="2" rtl="0">
              <a:spcBef>
                <a:spcPts val="0"/>
              </a:spcBef>
              <a:spcAft>
                <a:spcPts val="0"/>
              </a:spcAft>
              <a:buClr>
                <a:srgbClr val="979CB8"/>
              </a:buClr>
              <a:buSzPts val="3000"/>
              <a:buNone/>
              <a:defRPr>
                <a:solidFill>
                  <a:srgbClr val="979CB8"/>
                </a:solidFill>
              </a:defRPr>
            </a:lvl3pPr>
            <a:lvl4pPr lvl="3" rtl="0">
              <a:spcBef>
                <a:spcPts val="0"/>
              </a:spcBef>
              <a:spcAft>
                <a:spcPts val="0"/>
              </a:spcAft>
              <a:buClr>
                <a:srgbClr val="979CB8"/>
              </a:buClr>
              <a:buSzPts val="3000"/>
              <a:buNone/>
              <a:defRPr>
                <a:solidFill>
                  <a:srgbClr val="979CB8"/>
                </a:solidFill>
              </a:defRPr>
            </a:lvl4pPr>
            <a:lvl5pPr lvl="4" rtl="0">
              <a:spcBef>
                <a:spcPts val="0"/>
              </a:spcBef>
              <a:spcAft>
                <a:spcPts val="0"/>
              </a:spcAft>
              <a:buClr>
                <a:srgbClr val="979CB8"/>
              </a:buClr>
              <a:buSzPts val="3000"/>
              <a:buNone/>
              <a:defRPr>
                <a:solidFill>
                  <a:srgbClr val="979CB8"/>
                </a:solidFill>
              </a:defRPr>
            </a:lvl5pPr>
            <a:lvl6pPr lvl="5" rtl="0">
              <a:spcBef>
                <a:spcPts val="0"/>
              </a:spcBef>
              <a:spcAft>
                <a:spcPts val="0"/>
              </a:spcAft>
              <a:buClr>
                <a:srgbClr val="979CB8"/>
              </a:buClr>
              <a:buSzPts val="3000"/>
              <a:buNone/>
              <a:defRPr>
                <a:solidFill>
                  <a:srgbClr val="979CB8"/>
                </a:solidFill>
              </a:defRPr>
            </a:lvl6pPr>
            <a:lvl7pPr lvl="6" rtl="0">
              <a:spcBef>
                <a:spcPts val="0"/>
              </a:spcBef>
              <a:spcAft>
                <a:spcPts val="0"/>
              </a:spcAft>
              <a:buClr>
                <a:srgbClr val="979CB8"/>
              </a:buClr>
              <a:buSzPts val="3000"/>
              <a:buNone/>
              <a:defRPr>
                <a:solidFill>
                  <a:srgbClr val="979CB8"/>
                </a:solidFill>
              </a:defRPr>
            </a:lvl7pPr>
            <a:lvl8pPr lvl="7" rtl="0">
              <a:spcBef>
                <a:spcPts val="0"/>
              </a:spcBef>
              <a:spcAft>
                <a:spcPts val="0"/>
              </a:spcAft>
              <a:buClr>
                <a:srgbClr val="979CB8"/>
              </a:buClr>
              <a:buSzPts val="3000"/>
              <a:buNone/>
              <a:defRPr>
                <a:solidFill>
                  <a:srgbClr val="979CB8"/>
                </a:solidFill>
              </a:defRPr>
            </a:lvl8pPr>
            <a:lvl9pPr lvl="8" rtl="0">
              <a:spcBef>
                <a:spcPts val="0"/>
              </a:spcBef>
              <a:spcAft>
                <a:spcPts val="0"/>
              </a:spcAft>
              <a:buClr>
                <a:srgbClr val="979CB8"/>
              </a:buClr>
              <a:buSzPts val="3000"/>
              <a:buNone/>
              <a:defRPr>
                <a:solidFill>
                  <a:srgbClr val="979CB8"/>
                </a:solidFill>
              </a:defRPr>
            </a:lvl9pPr>
          </a:lstStyle>
          <a:p>
            <a:r>
              <a:rPr lang="en-US"/>
              <a:t>Click to edit Master title style</a:t>
            </a:r>
            <a:endParaRPr/>
          </a:p>
        </p:txBody>
      </p:sp>
      <p:sp>
        <p:nvSpPr>
          <p:cNvPr id="54" name="Google Shape;54;p11"/>
          <p:cNvSpPr/>
          <p:nvPr/>
        </p:nvSpPr>
        <p:spPr>
          <a:xfrm>
            <a:off x="3120676" y="1149938"/>
            <a:ext cx="3060325" cy="11494"/>
          </a:xfrm>
          <a:custGeom>
            <a:avLst/>
            <a:gdLst/>
            <a:ahLst/>
            <a:cxnLst/>
            <a:rect l="l" t="t" r="r" b="b"/>
            <a:pathLst>
              <a:path w="122413" h="613" extrusionOk="0">
                <a:moveTo>
                  <a:pt x="0" y="317"/>
                </a:moveTo>
                <a:cubicBezTo>
                  <a:pt x="40797" y="1117"/>
                  <a:pt x="81609" y="0"/>
                  <a:pt x="122413" y="0"/>
                </a:cubicBezTo>
              </a:path>
            </a:pathLst>
          </a:custGeom>
          <a:noFill/>
          <a:ln w="9525" cap="flat" cmpd="sng">
            <a:solidFill>
              <a:srgbClr val="979CB8"/>
            </a:solidFill>
            <a:prstDash val="solid"/>
            <a:round/>
            <a:headEnd type="none" w="med" len="med"/>
            <a:tailEnd type="none" w="med" len="med"/>
          </a:ln>
        </p:spPr>
      </p:sp>
      <p:sp>
        <p:nvSpPr>
          <p:cNvPr id="55" name="Google Shape;55;p11"/>
          <p:cNvSpPr/>
          <p:nvPr/>
        </p:nvSpPr>
        <p:spPr>
          <a:xfrm>
            <a:off x="3068250" y="1183294"/>
            <a:ext cx="3226850" cy="11906"/>
          </a:xfrm>
          <a:custGeom>
            <a:avLst/>
            <a:gdLst/>
            <a:ahLst/>
            <a:cxnLst/>
            <a:rect l="l" t="t" r="r" b="b"/>
            <a:pathLst>
              <a:path w="129074" h="635" extrusionOk="0">
                <a:moveTo>
                  <a:pt x="0" y="0"/>
                </a:moveTo>
                <a:cubicBezTo>
                  <a:pt x="43025" y="0"/>
                  <a:pt x="86049" y="635"/>
                  <a:pt x="129074" y="635"/>
                </a:cubicBezTo>
              </a:path>
            </a:pathLst>
          </a:custGeom>
          <a:noFill/>
          <a:ln w="9525" cap="flat" cmpd="sng">
            <a:solidFill>
              <a:srgbClr val="979CB8"/>
            </a:solidFill>
            <a:prstDash val="solid"/>
            <a:round/>
            <a:headEnd type="none" w="med" len="med"/>
            <a:tailEnd type="none" w="med" len="med"/>
          </a:ln>
        </p:spPr>
      </p:sp>
      <p:sp>
        <p:nvSpPr>
          <p:cNvPr id="56" name="Google Shape;56;p11"/>
          <p:cNvSpPr txBox="1">
            <a:spLocks noGrp="1"/>
          </p:cNvSpPr>
          <p:nvPr>
            <p:ph type="sldNum" idx="12"/>
          </p:nvPr>
        </p:nvSpPr>
        <p:spPr>
          <a:xfrm>
            <a:off x="4348076" y="4787666"/>
            <a:ext cx="548700" cy="299025"/>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0873957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7"/>
        <p:cNvGrpSpPr/>
        <p:nvPr/>
      </p:nvGrpSpPr>
      <p:grpSpPr>
        <a:xfrm>
          <a:off x="0" y="0"/>
          <a:ext cx="0" cy="0"/>
          <a:chOff x="0" y="0"/>
          <a:chExt cx="0" cy="0"/>
        </a:xfrm>
      </p:grpSpPr>
      <p:sp>
        <p:nvSpPr>
          <p:cNvPr id="58" name="Google Shape;58;p12"/>
          <p:cNvSpPr txBox="1">
            <a:spLocks noGrp="1"/>
          </p:cNvSpPr>
          <p:nvPr>
            <p:ph type="body" idx="1"/>
          </p:nvPr>
        </p:nvSpPr>
        <p:spPr>
          <a:xfrm>
            <a:off x="980400" y="4120556"/>
            <a:ext cx="7183200" cy="519525"/>
          </a:xfrm>
          <a:prstGeom prst="rect">
            <a:avLst/>
          </a:prstGeom>
        </p:spPr>
        <p:txBody>
          <a:bodyPr spcFirstLastPara="1" wrap="square" lIns="91425" tIns="91425" rIns="91425" bIns="91425" anchor="b" anchorCtr="0"/>
          <a:lstStyle>
            <a:lvl1pPr marL="342900" lvl="0" indent="-171450" algn="ctr">
              <a:spcBef>
                <a:spcPts val="270"/>
              </a:spcBef>
              <a:spcAft>
                <a:spcPts val="0"/>
              </a:spcAft>
              <a:buClr>
                <a:srgbClr val="979CB8"/>
              </a:buClr>
              <a:buSzPts val="1600"/>
              <a:buNone/>
              <a:defRPr sz="1200">
                <a:solidFill>
                  <a:srgbClr val="979CB8"/>
                </a:solidFill>
              </a:defRPr>
            </a:lvl1pPr>
          </a:lstStyle>
          <a:p>
            <a:pPr lvl="0"/>
            <a:r>
              <a:rPr lang="en-US"/>
              <a:t>Edit Master text styles</a:t>
            </a:r>
          </a:p>
        </p:txBody>
      </p:sp>
      <p:sp>
        <p:nvSpPr>
          <p:cNvPr id="59" name="Google Shape;59;p12"/>
          <p:cNvSpPr txBox="1">
            <a:spLocks noGrp="1"/>
          </p:cNvSpPr>
          <p:nvPr>
            <p:ph type="sldNum" idx="12"/>
          </p:nvPr>
        </p:nvSpPr>
        <p:spPr>
          <a:xfrm>
            <a:off x="4348076" y="4787666"/>
            <a:ext cx="548700" cy="299025"/>
          </a:xfrm>
          <a:prstGeom prst="rect">
            <a:avLst/>
          </a:prstGeom>
        </p:spPr>
        <p:txBody>
          <a:bodyPr spcFirstLastPara="1" wrap="square" lIns="91425" tIns="91425" rIns="91425" bIns="91425" anchor="t" anchorCtr="0">
            <a:noAutofit/>
          </a:bodyPr>
          <a:lstStyle>
            <a:lvl1pPr lvl="0">
              <a:buNone/>
              <a:defRPr>
                <a:solidFill>
                  <a:srgbClr val="979CB8"/>
                </a:solidFill>
              </a:defRPr>
            </a:lvl1pPr>
            <a:lvl2pPr lvl="1">
              <a:buNone/>
              <a:defRPr>
                <a:solidFill>
                  <a:srgbClr val="979CB8"/>
                </a:solidFill>
              </a:defRPr>
            </a:lvl2pPr>
            <a:lvl3pPr lvl="2">
              <a:buNone/>
              <a:defRPr>
                <a:solidFill>
                  <a:srgbClr val="979CB8"/>
                </a:solidFill>
              </a:defRPr>
            </a:lvl3pPr>
            <a:lvl4pPr lvl="3">
              <a:buNone/>
              <a:defRPr>
                <a:solidFill>
                  <a:srgbClr val="979CB8"/>
                </a:solidFill>
              </a:defRPr>
            </a:lvl4pPr>
            <a:lvl5pPr lvl="4">
              <a:buNone/>
              <a:defRPr>
                <a:solidFill>
                  <a:srgbClr val="979CB8"/>
                </a:solidFill>
              </a:defRPr>
            </a:lvl5pPr>
            <a:lvl6pPr lvl="5">
              <a:buNone/>
              <a:defRPr>
                <a:solidFill>
                  <a:srgbClr val="979CB8"/>
                </a:solidFill>
              </a:defRPr>
            </a:lvl6pPr>
            <a:lvl7pPr lvl="6">
              <a:buNone/>
              <a:defRPr>
                <a:solidFill>
                  <a:srgbClr val="979CB8"/>
                </a:solidFill>
              </a:defRPr>
            </a:lvl7pPr>
            <a:lvl8pPr lvl="7">
              <a:buNone/>
              <a:defRPr>
                <a:solidFill>
                  <a:srgbClr val="979CB8"/>
                </a:solidFill>
              </a:defRPr>
            </a:lvl8pPr>
            <a:lvl9pPr lvl="8">
              <a:buNone/>
              <a:defRPr>
                <a:solidFill>
                  <a:srgbClr val="979CB8"/>
                </a:solidFill>
              </a:defRPr>
            </a:lvl9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1262422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3"/>
          <p:cNvSpPr txBox="1">
            <a:spLocks noGrp="1"/>
          </p:cNvSpPr>
          <p:nvPr>
            <p:ph type="sldNum" idx="12"/>
          </p:nvPr>
        </p:nvSpPr>
        <p:spPr>
          <a:xfrm>
            <a:off x="4348076" y="4787666"/>
            <a:ext cx="548700" cy="299025"/>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3949510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any color">
  <p:cSld name="Blank any color">
    <p:bg>
      <p:bgPr>
        <a:solidFill>
          <a:srgbClr val="B7B7B7"/>
        </a:solidFill>
        <a:effectLst/>
      </p:bgPr>
    </p:bg>
    <p:spTree>
      <p:nvGrpSpPr>
        <p:cNvPr id="1" name="Shape 62"/>
        <p:cNvGrpSpPr/>
        <p:nvPr/>
      </p:nvGrpSpPr>
      <p:grpSpPr>
        <a:xfrm>
          <a:off x="0" y="0"/>
          <a:ext cx="0" cy="0"/>
          <a:chOff x="0" y="0"/>
          <a:chExt cx="0" cy="0"/>
        </a:xfrm>
      </p:grpSpPr>
      <p:pic>
        <p:nvPicPr>
          <p:cNvPr id="63" name="Google Shape;63;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64" name="Google Shape;64;p14"/>
          <p:cNvSpPr txBox="1">
            <a:spLocks noGrp="1"/>
          </p:cNvSpPr>
          <p:nvPr>
            <p:ph type="sldNum" idx="12"/>
          </p:nvPr>
        </p:nvSpPr>
        <p:spPr>
          <a:xfrm>
            <a:off x="4348076" y="4787666"/>
            <a:ext cx="548700" cy="299025"/>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6070746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yellow">
  <p:cSld name="Blank yellow">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sldNum" idx="12"/>
          </p:nvPr>
        </p:nvSpPr>
        <p:spPr>
          <a:xfrm>
            <a:off x="4348076" y="4787666"/>
            <a:ext cx="548700" cy="299025"/>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664366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green">
  <p:cSld name="Blank green">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sldNum" idx="12"/>
          </p:nvPr>
        </p:nvSpPr>
        <p:spPr>
          <a:xfrm>
            <a:off x="4348076" y="4787666"/>
            <a:ext cx="548700" cy="299025"/>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45856566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magenta">
  <p:cSld name="Blank magenta">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7"/>
          <p:cNvSpPr txBox="1">
            <a:spLocks noGrp="1"/>
          </p:cNvSpPr>
          <p:nvPr>
            <p:ph type="sldNum" idx="12"/>
          </p:nvPr>
        </p:nvSpPr>
        <p:spPr>
          <a:xfrm>
            <a:off x="4348076" y="4787666"/>
            <a:ext cx="548700" cy="299025"/>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46218255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blue">
  <p:cSld name="Blank blue">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8"/>
          <p:cNvSpPr txBox="1">
            <a:spLocks noGrp="1"/>
          </p:cNvSpPr>
          <p:nvPr>
            <p:ph type="sldNum" idx="12"/>
          </p:nvPr>
        </p:nvSpPr>
        <p:spPr>
          <a:xfrm>
            <a:off x="4348076" y="4787666"/>
            <a:ext cx="548700" cy="299025"/>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61949997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11/29/2018</a:t>
            </a:fld>
            <a:endParaRPr lang="en-US" dirty="0"/>
          </a:p>
        </p:txBody>
      </p:sp>
      <p:sp>
        <p:nvSpPr>
          <p:cNvPr id="5" name="Footer Placeholder 4"/>
          <p:cNvSpPr>
            <a:spLocks noGrp="1"/>
          </p:cNvSpPr>
          <p:nvPr>
            <p:ph type="ftr" sz="quarter" idx="11"/>
          </p:nvPr>
        </p:nvSpPr>
        <p:spPr>
          <a:xfrm>
            <a:off x="1812376" y="246981"/>
            <a:ext cx="3730436" cy="231901"/>
          </a:xfrm>
        </p:spPr>
        <p:txBody>
          <a:bodyPr/>
          <a:lstStyle/>
          <a:p>
            <a:endParaRPr lang="en-US" dirty="0"/>
          </a:p>
        </p:txBody>
      </p:sp>
      <p:sp>
        <p:nvSpPr>
          <p:cNvPr id="6" name="Slide Number Placeholder 5"/>
          <p:cNvSpPr>
            <a:spLocks noGrp="1"/>
          </p:cNvSpPr>
          <p:nvPr>
            <p:ph type="sldNum" sz="quarter" idx="12"/>
          </p:nvPr>
        </p:nvSpPr>
        <p:spPr>
          <a:xfrm>
            <a:off x="1078249" y="599230"/>
            <a:ext cx="608264" cy="377684"/>
          </a:xfrm>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67076209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yellow" type="title" preserve="1">
  <p:cSld name="Title yellow">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20"/>
          <p:cNvSpPr txBox="1">
            <a:spLocks noGrp="1"/>
          </p:cNvSpPr>
          <p:nvPr>
            <p:ph type="ctrTitle"/>
          </p:nvPr>
        </p:nvSpPr>
        <p:spPr>
          <a:xfrm>
            <a:off x="1630650" y="1991813"/>
            <a:ext cx="5882700" cy="1159875"/>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6000"/>
              <a:buNone/>
              <a:defRPr sz="4500">
                <a:solidFill>
                  <a:srgbClr val="FFFFFF"/>
                </a:solidFill>
              </a:defRPr>
            </a:lvl1pPr>
            <a:lvl2pPr lvl="1" algn="ctr" rtl="0">
              <a:spcBef>
                <a:spcPts val="0"/>
              </a:spcBef>
              <a:spcAft>
                <a:spcPts val="0"/>
              </a:spcAft>
              <a:buClr>
                <a:srgbClr val="FFFFFF"/>
              </a:buClr>
              <a:buSzPts val="6000"/>
              <a:buNone/>
              <a:defRPr sz="4500">
                <a:solidFill>
                  <a:srgbClr val="FFFFFF"/>
                </a:solidFill>
              </a:defRPr>
            </a:lvl2pPr>
            <a:lvl3pPr lvl="2" algn="ctr" rtl="0">
              <a:spcBef>
                <a:spcPts val="0"/>
              </a:spcBef>
              <a:spcAft>
                <a:spcPts val="0"/>
              </a:spcAft>
              <a:buClr>
                <a:srgbClr val="FFFFFF"/>
              </a:buClr>
              <a:buSzPts val="6000"/>
              <a:buNone/>
              <a:defRPr sz="4500">
                <a:solidFill>
                  <a:srgbClr val="FFFFFF"/>
                </a:solidFill>
              </a:defRPr>
            </a:lvl3pPr>
            <a:lvl4pPr lvl="3" algn="ctr" rtl="0">
              <a:spcBef>
                <a:spcPts val="0"/>
              </a:spcBef>
              <a:spcAft>
                <a:spcPts val="0"/>
              </a:spcAft>
              <a:buClr>
                <a:srgbClr val="FFFFFF"/>
              </a:buClr>
              <a:buSzPts val="6000"/>
              <a:buNone/>
              <a:defRPr sz="4500">
                <a:solidFill>
                  <a:srgbClr val="FFFFFF"/>
                </a:solidFill>
              </a:defRPr>
            </a:lvl4pPr>
            <a:lvl5pPr lvl="4" algn="ctr" rtl="0">
              <a:spcBef>
                <a:spcPts val="0"/>
              </a:spcBef>
              <a:spcAft>
                <a:spcPts val="0"/>
              </a:spcAft>
              <a:buClr>
                <a:srgbClr val="FFFFFF"/>
              </a:buClr>
              <a:buSzPts val="6000"/>
              <a:buNone/>
              <a:defRPr sz="4500">
                <a:solidFill>
                  <a:srgbClr val="FFFFFF"/>
                </a:solidFill>
              </a:defRPr>
            </a:lvl5pPr>
            <a:lvl6pPr lvl="5" algn="ctr" rtl="0">
              <a:spcBef>
                <a:spcPts val="0"/>
              </a:spcBef>
              <a:spcAft>
                <a:spcPts val="0"/>
              </a:spcAft>
              <a:buClr>
                <a:srgbClr val="FFFFFF"/>
              </a:buClr>
              <a:buSzPts val="6000"/>
              <a:buNone/>
              <a:defRPr sz="4500">
                <a:solidFill>
                  <a:srgbClr val="FFFFFF"/>
                </a:solidFill>
              </a:defRPr>
            </a:lvl6pPr>
            <a:lvl7pPr lvl="6" algn="ctr" rtl="0">
              <a:spcBef>
                <a:spcPts val="0"/>
              </a:spcBef>
              <a:spcAft>
                <a:spcPts val="0"/>
              </a:spcAft>
              <a:buClr>
                <a:srgbClr val="FFFFFF"/>
              </a:buClr>
              <a:buSzPts val="6000"/>
              <a:buNone/>
              <a:defRPr sz="4500">
                <a:solidFill>
                  <a:srgbClr val="FFFFFF"/>
                </a:solidFill>
              </a:defRPr>
            </a:lvl7pPr>
            <a:lvl8pPr lvl="7" algn="ctr" rtl="0">
              <a:spcBef>
                <a:spcPts val="0"/>
              </a:spcBef>
              <a:spcAft>
                <a:spcPts val="0"/>
              </a:spcAft>
              <a:buClr>
                <a:srgbClr val="FFFFFF"/>
              </a:buClr>
              <a:buSzPts val="6000"/>
              <a:buNone/>
              <a:defRPr sz="4500">
                <a:solidFill>
                  <a:srgbClr val="FFFFFF"/>
                </a:solidFill>
              </a:defRPr>
            </a:lvl8pPr>
            <a:lvl9pPr lvl="8" algn="ctr" rtl="0">
              <a:spcBef>
                <a:spcPts val="0"/>
              </a:spcBef>
              <a:spcAft>
                <a:spcPts val="0"/>
              </a:spcAft>
              <a:buClr>
                <a:srgbClr val="FFFFFF"/>
              </a:buClr>
              <a:buSzPts val="6000"/>
              <a:buNone/>
              <a:defRPr sz="4500">
                <a:solidFill>
                  <a:srgbClr val="FFFFFF"/>
                </a:solidFill>
              </a:defRPr>
            </a:lvl9pPr>
          </a:lstStyle>
          <a:p>
            <a:r>
              <a:rPr lang="en-US"/>
              <a:t>Click to edit Master title style</a:t>
            </a:r>
            <a:endParaRPr/>
          </a:p>
        </p:txBody>
      </p:sp>
    </p:spTree>
    <p:extLst>
      <p:ext uri="{BB962C8B-B14F-4D97-AF65-F5344CB8AC3E}">
        <p14:creationId xmlns:p14="http://schemas.microsoft.com/office/powerpoint/2010/main" val="56475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green">
  <p:cSld name="Title green">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630650" y="1991813"/>
            <a:ext cx="5882700" cy="1159875"/>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6000"/>
              <a:buNone/>
              <a:defRPr sz="4500">
                <a:solidFill>
                  <a:srgbClr val="FFFFFF"/>
                </a:solidFill>
              </a:defRPr>
            </a:lvl1pPr>
            <a:lvl2pPr lvl="1" algn="ctr" rtl="0">
              <a:spcBef>
                <a:spcPts val="0"/>
              </a:spcBef>
              <a:spcAft>
                <a:spcPts val="0"/>
              </a:spcAft>
              <a:buClr>
                <a:srgbClr val="FFFFFF"/>
              </a:buClr>
              <a:buSzPts val="6000"/>
              <a:buNone/>
              <a:defRPr sz="4500">
                <a:solidFill>
                  <a:srgbClr val="FFFFFF"/>
                </a:solidFill>
              </a:defRPr>
            </a:lvl2pPr>
            <a:lvl3pPr lvl="2" algn="ctr" rtl="0">
              <a:spcBef>
                <a:spcPts val="0"/>
              </a:spcBef>
              <a:spcAft>
                <a:spcPts val="0"/>
              </a:spcAft>
              <a:buClr>
                <a:srgbClr val="FFFFFF"/>
              </a:buClr>
              <a:buSzPts val="6000"/>
              <a:buNone/>
              <a:defRPr sz="4500">
                <a:solidFill>
                  <a:srgbClr val="FFFFFF"/>
                </a:solidFill>
              </a:defRPr>
            </a:lvl3pPr>
            <a:lvl4pPr lvl="3" algn="ctr" rtl="0">
              <a:spcBef>
                <a:spcPts val="0"/>
              </a:spcBef>
              <a:spcAft>
                <a:spcPts val="0"/>
              </a:spcAft>
              <a:buClr>
                <a:srgbClr val="FFFFFF"/>
              </a:buClr>
              <a:buSzPts val="6000"/>
              <a:buNone/>
              <a:defRPr sz="4500">
                <a:solidFill>
                  <a:srgbClr val="FFFFFF"/>
                </a:solidFill>
              </a:defRPr>
            </a:lvl4pPr>
            <a:lvl5pPr lvl="4" algn="ctr" rtl="0">
              <a:spcBef>
                <a:spcPts val="0"/>
              </a:spcBef>
              <a:spcAft>
                <a:spcPts val="0"/>
              </a:spcAft>
              <a:buClr>
                <a:srgbClr val="FFFFFF"/>
              </a:buClr>
              <a:buSzPts val="6000"/>
              <a:buNone/>
              <a:defRPr sz="4500">
                <a:solidFill>
                  <a:srgbClr val="FFFFFF"/>
                </a:solidFill>
              </a:defRPr>
            </a:lvl5pPr>
            <a:lvl6pPr lvl="5" algn="ctr" rtl="0">
              <a:spcBef>
                <a:spcPts val="0"/>
              </a:spcBef>
              <a:spcAft>
                <a:spcPts val="0"/>
              </a:spcAft>
              <a:buClr>
                <a:srgbClr val="FFFFFF"/>
              </a:buClr>
              <a:buSzPts val="6000"/>
              <a:buNone/>
              <a:defRPr sz="4500">
                <a:solidFill>
                  <a:srgbClr val="FFFFFF"/>
                </a:solidFill>
              </a:defRPr>
            </a:lvl6pPr>
            <a:lvl7pPr lvl="6" algn="ctr" rtl="0">
              <a:spcBef>
                <a:spcPts val="0"/>
              </a:spcBef>
              <a:spcAft>
                <a:spcPts val="0"/>
              </a:spcAft>
              <a:buClr>
                <a:srgbClr val="FFFFFF"/>
              </a:buClr>
              <a:buSzPts val="6000"/>
              <a:buNone/>
              <a:defRPr sz="4500">
                <a:solidFill>
                  <a:srgbClr val="FFFFFF"/>
                </a:solidFill>
              </a:defRPr>
            </a:lvl7pPr>
            <a:lvl8pPr lvl="7" algn="ctr" rtl="0">
              <a:spcBef>
                <a:spcPts val="0"/>
              </a:spcBef>
              <a:spcAft>
                <a:spcPts val="0"/>
              </a:spcAft>
              <a:buClr>
                <a:srgbClr val="FFFFFF"/>
              </a:buClr>
              <a:buSzPts val="6000"/>
              <a:buNone/>
              <a:defRPr sz="4500">
                <a:solidFill>
                  <a:srgbClr val="FFFFFF"/>
                </a:solidFill>
              </a:defRPr>
            </a:lvl8pPr>
            <a:lvl9pPr lvl="8" algn="ctr" rtl="0">
              <a:spcBef>
                <a:spcPts val="0"/>
              </a:spcBef>
              <a:spcAft>
                <a:spcPts val="0"/>
              </a:spcAft>
              <a:buClr>
                <a:srgbClr val="FFFFFF"/>
              </a:buClr>
              <a:buSzPts val="6000"/>
              <a:buNone/>
              <a:defRPr sz="4500">
                <a:solidFill>
                  <a:srgbClr val="FFFFFF"/>
                </a:solidFill>
              </a:defRPr>
            </a:lvl9pPr>
          </a:lstStyle>
          <a:p>
            <a:r>
              <a:rPr lang="en-US"/>
              <a:t>Click to edit Master title style</a:t>
            </a:r>
            <a:endParaRPr/>
          </a:p>
        </p:txBody>
      </p:sp>
      <p:sp>
        <p:nvSpPr>
          <p:cNvPr id="14" name="Google Shape;14;p3"/>
          <p:cNvSpPr txBox="1">
            <a:spLocks noGrp="1"/>
          </p:cNvSpPr>
          <p:nvPr>
            <p:ph type="sldNum" idx="12"/>
          </p:nvPr>
        </p:nvSpPr>
        <p:spPr>
          <a:xfrm>
            <a:off x="4348076" y="4787666"/>
            <a:ext cx="548700" cy="299025"/>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168032037"/>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green" preserve="1">
  <p:cSld name="Title green">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21"/>
          <p:cNvSpPr txBox="1">
            <a:spLocks noGrp="1"/>
          </p:cNvSpPr>
          <p:nvPr>
            <p:ph type="ctrTitle"/>
          </p:nvPr>
        </p:nvSpPr>
        <p:spPr>
          <a:xfrm>
            <a:off x="1630650" y="1991813"/>
            <a:ext cx="5882700" cy="1159875"/>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6000"/>
              <a:buNone/>
              <a:defRPr sz="4500">
                <a:solidFill>
                  <a:srgbClr val="FFFFFF"/>
                </a:solidFill>
              </a:defRPr>
            </a:lvl1pPr>
            <a:lvl2pPr lvl="1" algn="ctr" rtl="0">
              <a:spcBef>
                <a:spcPts val="0"/>
              </a:spcBef>
              <a:spcAft>
                <a:spcPts val="0"/>
              </a:spcAft>
              <a:buClr>
                <a:srgbClr val="FFFFFF"/>
              </a:buClr>
              <a:buSzPts val="6000"/>
              <a:buNone/>
              <a:defRPr sz="4500">
                <a:solidFill>
                  <a:srgbClr val="FFFFFF"/>
                </a:solidFill>
              </a:defRPr>
            </a:lvl2pPr>
            <a:lvl3pPr lvl="2" algn="ctr" rtl="0">
              <a:spcBef>
                <a:spcPts val="0"/>
              </a:spcBef>
              <a:spcAft>
                <a:spcPts val="0"/>
              </a:spcAft>
              <a:buClr>
                <a:srgbClr val="FFFFFF"/>
              </a:buClr>
              <a:buSzPts val="6000"/>
              <a:buNone/>
              <a:defRPr sz="4500">
                <a:solidFill>
                  <a:srgbClr val="FFFFFF"/>
                </a:solidFill>
              </a:defRPr>
            </a:lvl3pPr>
            <a:lvl4pPr lvl="3" algn="ctr" rtl="0">
              <a:spcBef>
                <a:spcPts val="0"/>
              </a:spcBef>
              <a:spcAft>
                <a:spcPts val="0"/>
              </a:spcAft>
              <a:buClr>
                <a:srgbClr val="FFFFFF"/>
              </a:buClr>
              <a:buSzPts val="6000"/>
              <a:buNone/>
              <a:defRPr sz="4500">
                <a:solidFill>
                  <a:srgbClr val="FFFFFF"/>
                </a:solidFill>
              </a:defRPr>
            </a:lvl4pPr>
            <a:lvl5pPr lvl="4" algn="ctr" rtl="0">
              <a:spcBef>
                <a:spcPts val="0"/>
              </a:spcBef>
              <a:spcAft>
                <a:spcPts val="0"/>
              </a:spcAft>
              <a:buClr>
                <a:srgbClr val="FFFFFF"/>
              </a:buClr>
              <a:buSzPts val="6000"/>
              <a:buNone/>
              <a:defRPr sz="4500">
                <a:solidFill>
                  <a:srgbClr val="FFFFFF"/>
                </a:solidFill>
              </a:defRPr>
            </a:lvl5pPr>
            <a:lvl6pPr lvl="5" algn="ctr" rtl="0">
              <a:spcBef>
                <a:spcPts val="0"/>
              </a:spcBef>
              <a:spcAft>
                <a:spcPts val="0"/>
              </a:spcAft>
              <a:buClr>
                <a:srgbClr val="FFFFFF"/>
              </a:buClr>
              <a:buSzPts val="6000"/>
              <a:buNone/>
              <a:defRPr sz="4500">
                <a:solidFill>
                  <a:srgbClr val="FFFFFF"/>
                </a:solidFill>
              </a:defRPr>
            </a:lvl6pPr>
            <a:lvl7pPr lvl="6" algn="ctr" rtl="0">
              <a:spcBef>
                <a:spcPts val="0"/>
              </a:spcBef>
              <a:spcAft>
                <a:spcPts val="0"/>
              </a:spcAft>
              <a:buClr>
                <a:srgbClr val="FFFFFF"/>
              </a:buClr>
              <a:buSzPts val="6000"/>
              <a:buNone/>
              <a:defRPr sz="4500">
                <a:solidFill>
                  <a:srgbClr val="FFFFFF"/>
                </a:solidFill>
              </a:defRPr>
            </a:lvl7pPr>
            <a:lvl8pPr lvl="7" algn="ctr" rtl="0">
              <a:spcBef>
                <a:spcPts val="0"/>
              </a:spcBef>
              <a:spcAft>
                <a:spcPts val="0"/>
              </a:spcAft>
              <a:buClr>
                <a:srgbClr val="FFFFFF"/>
              </a:buClr>
              <a:buSzPts val="6000"/>
              <a:buNone/>
              <a:defRPr sz="4500">
                <a:solidFill>
                  <a:srgbClr val="FFFFFF"/>
                </a:solidFill>
              </a:defRPr>
            </a:lvl8pPr>
            <a:lvl9pPr lvl="8" algn="ctr" rtl="0">
              <a:spcBef>
                <a:spcPts val="0"/>
              </a:spcBef>
              <a:spcAft>
                <a:spcPts val="0"/>
              </a:spcAft>
              <a:buClr>
                <a:srgbClr val="FFFFFF"/>
              </a:buClr>
              <a:buSzPts val="6000"/>
              <a:buNone/>
              <a:defRPr sz="4500">
                <a:solidFill>
                  <a:srgbClr val="FFFFFF"/>
                </a:solidFill>
              </a:defRPr>
            </a:lvl9pPr>
          </a:lstStyle>
          <a:p>
            <a:r>
              <a:rPr lang="en-US"/>
              <a:t>Click to edit Master title style</a:t>
            </a:r>
            <a:endParaRPr/>
          </a:p>
        </p:txBody>
      </p:sp>
      <p:sp>
        <p:nvSpPr>
          <p:cNvPr id="81" name="Google Shape;81;p21"/>
          <p:cNvSpPr txBox="1">
            <a:spLocks noGrp="1"/>
          </p:cNvSpPr>
          <p:nvPr>
            <p:ph type="sldNum" idx="12"/>
          </p:nvPr>
        </p:nvSpPr>
        <p:spPr>
          <a:xfrm>
            <a:off x="8556784" y="4749851"/>
            <a:ext cx="548700" cy="39375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90433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magenta" preserve="1">
  <p:cSld name="Title magenta">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22"/>
          <p:cNvSpPr txBox="1">
            <a:spLocks noGrp="1"/>
          </p:cNvSpPr>
          <p:nvPr>
            <p:ph type="ctrTitle"/>
          </p:nvPr>
        </p:nvSpPr>
        <p:spPr>
          <a:xfrm>
            <a:off x="1630650" y="1991813"/>
            <a:ext cx="5882700" cy="1159875"/>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6000"/>
              <a:buNone/>
              <a:defRPr sz="4500">
                <a:solidFill>
                  <a:srgbClr val="FFFFFF"/>
                </a:solidFill>
              </a:defRPr>
            </a:lvl1pPr>
            <a:lvl2pPr lvl="1" algn="ctr" rtl="0">
              <a:spcBef>
                <a:spcPts val="0"/>
              </a:spcBef>
              <a:spcAft>
                <a:spcPts val="0"/>
              </a:spcAft>
              <a:buClr>
                <a:srgbClr val="FFFFFF"/>
              </a:buClr>
              <a:buSzPts val="6000"/>
              <a:buNone/>
              <a:defRPr sz="4500">
                <a:solidFill>
                  <a:srgbClr val="FFFFFF"/>
                </a:solidFill>
              </a:defRPr>
            </a:lvl2pPr>
            <a:lvl3pPr lvl="2" algn="ctr" rtl="0">
              <a:spcBef>
                <a:spcPts val="0"/>
              </a:spcBef>
              <a:spcAft>
                <a:spcPts val="0"/>
              </a:spcAft>
              <a:buClr>
                <a:srgbClr val="FFFFFF"/>
              </a:buClr>
              <a:buSzPts val="6000"/>
              <a:buNone/>
              <a:defRPr sz="4500">
                <a:solidFill>
                  <a:srgbClr val="FFFFFF"/>
                </a:solidFill>
              </a:defRPr>
            </a:lvl3pPr>
            <a:lvl4pPr lvl="3" algn="ctr" rtl="0">
              <a:spcBef>
                <a:spcPts val="0"/>
              </a:spcBef>
              <a:spcAft>
                <a:spcPts val="0"/>
              </a:spcAft>
              <a:buClr>
                <a:srgbClr val="FFFFFF"/>
              </a:buClr>
              <a:buSzPts val="6000"/>
              <a:buNone/>
              <a:defRPr sz="4500">
                <a:solidFill>
                  <a:srgbClr val="FFFFFF"/>
                </a:solidFill>
              </a:defRPr>
            </a:lvl4pPr>
            <a:lvl5pPr lvl="4" algn="ctr" rtl="0">
              <a:spcBef>
                <a:spcPts val="0"/>
              </a:spcBef>
              <a:spcAft>
                <a:spcPts val="0"/>
              </a:spcAft>
              <a:buClr>
                <a:srgbClr val="FFFFFF"/>
              </a:buClr>
              <a:buSzPts val="6000"/>
              <a:buNone/>
              <a:defRPr sz="4500">
                <a:solidFill>
                  <a:srgbClr val="FFFFFF"/>
                </a:solidFill>
              </a:defRPr>
            </a:lvl5pPr>
            <a:lvl6pPr lvl="5" algn="ctr" rtl="0">
              <a:spcBef>
                <a:spcPts val="0"/>
              </a:spcBef>
              <a:spcAft>
                <a:spcPts val="0"/>
              </a:spcAft>
              <a:buClr>
                <a:srgbClr val="FFFFFF"/>
              </a:buClr>
              <a:buSzPts val="6000"/>
              <a:buNone/>
              <a:defRPr sz="4500">
                <a:solidFill>
                  <a:srgbClr val="FFFFFF"/>
                </a:solidFill>
              </a:defRPr>
            </a:lvl6pPr>
            <a:lvl7pPr lvl="6" algn="ctr" rtl="0">
              <a:spcBef>
                <a:spcPts val="0"/>
              </a:spcBef>
              <a:spcAft>
                <a:spcPts val="0"/>
              </a:spcAft>
              <a:buClr>
                <a:srgbClr val="FFFFFF"/>
              </a:buClr>
              <a:buSzPts val="6000"/>
              <a:buNone/>
              <a:defRPr sz="4500">
                <a:solidFill>
                  <a:srgbClr val="FFFFFF"/>
                </a:solidFill>
              </a:defRPr>
            </a:lvl7pPr>
            <a:lvl8pPr lvl="7" algn="ctr" rtl="0">
              <a:spcBef>
                <a:spcPts val="0"/>
              </a:spcBef>
              <a:spcAft>
                <a:spcPts val="0"/>
              </a:spcAft>
              <a:buClr>
                <a:srgbClr val="FFFFFF"/>
              </a:buClr>
              <a:buSzPts val="6000"/>
              <a:buNone/>
              <a:defRPr sz="4500">
                <a:solidFill>
                  <a:srgbClr val="FFFFFF"/>
                </a:solidFill>
              </a:defRPr>
            </a:lvl8pPr>
            <a:lvl9pPr lvl="8" algn="ctr" rtl="0">
              <a:spcBef>
                <a:spcPts val="0"/>
              </a:spcBef>
              <a:spcAft>
                <a:spcPts val="0"/>
              </a:spcAft>
              <a:buClr>
                <a:srgbClr val="FFFFFF"/>
              </a:buClr>
              <a:buSzPts val="6000"/>
              <a:buNone/>
              <a:defRPr sz="4500">
                <a:solidFill>
                  <a:srgbClr val="FFFFFF"/>
                </a:solidFill>
              </a:defRPr>
            </a:lvl9pPr>
          </a:lstStyle>
          <a:p>
            <a:r>
              <a:rPr lang="en-US"/>
              <a:t>Click to edit Master title style</a:t>
            </a:r>
            <a:endParaRPr/>
          </a:p>
        </p:txBody>
      </p:sp>
      <p:sp>
        <p:nvSpPr>
          <p:cNvPr id="84" name="Google Shape;84;p22"/>
          <p:cNvSpPr txBox="1">
            <a:spLocks noGrp="1"/>
          </p:cNvSpPr>
          <p:nvPr>
            <p:ph type="sldNum" idx="12"/>
          </p:nvPr>
        </p:nvSpPr>
        <p:spPr>
          <a:xfrm>
            <a:off x="8556784" y="4749851"/>
            <a:ext cx="548700" cy="39375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62712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blue" preserve="1">
  <p:cSld name="Title blue">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23"/>
          <p:cNvSpPr txBox="1">
            <a:spLocks noGrp="1"/>
          </p:cNvSpPr>
          <p:nvPr>
            <p:ph type="ctrTitle"/>
          </p:nvPr>
        </p:nvSpPr>
        <p:spPr>
          <a:xfrm>
            <a:off x="1630650" y="1991813"/>
            <a:ext cx="5882700" cy="1159875"/>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6000"/>
              <a:buNone/>
              <a:defRPr sz="4500">
                <a:solidFill>
                  <a:srgbClr val="FFFFFF"/>
                </a:solidFill>
              </a:defRPr>
            </a:lvl1pPr>
            <a:lvl2pPr lvl="1" algn="ctr" rtl="0">
              <a:spcBef>
                <a:spcPts val="0"/>
              </a:spcBef>
              <a:spcAft>
                <a:spcPts val="0"/>
              </a:spcAft>
              <a:buClr>
                <a:srgbClr val="FFFFFF"/>
              </a:buClr>
              <a:buSzPts val="6000"/>
              <a:buNone/>
              <a:defRPr sz="4500">
                <a:solidFill>
                  <a:srgbClr val="FFFFFF"/>
                </a:solidFill>
              </a:defRPr>
            </a:lvl2pPr>
            <a:lvl3pPr lvl="2" algn="ctr" rtl="0">
              <a:spcBef>
                <a:spcPts val="0"/>
              </a:spcBef>
              <a:spcAft>
                <a:spcPts val="0"/>
              </a:spcAft>
              <a:buClr>
                <a:srgbClr val="FFFFFF"/>
              </a:buClr>
              <a:buSzPts val="6000"/>
              <a:buNone/>
              <a:defRPr sz="4500">
                <a:solidFill>
                  <a:srgbClr val="FFFFFF"/>
                </a:solidFill>
              </a:defRPr>
            </a:lvl3pPr>
            <a:lvl4pPr lvl="3" algn="ctr" rtl="0">
              <a:spcBef>
                <a:spcPts val="0"/>
              </a:spcBef>
              <a:spcAft>
                <a:spcPts val="0"/>
              </a:spcAft>
              <a:buClr>
                <a:srgbClr val="FFFFFF"/>
              </a:buClr>
              <a:buSzPts val="6000"/>
              <a:buNone/>
              <a:defRPr sz="4500">
                <a:solidFill>
                  <a:srgbClr val="FFFFFF"/>
                </a:solidFill>
              </a:defRPr>
            </a:lvl4pPr>
            <a:lvl5pPr lvl="4" algn="ctr" rtl="0">
              <a:spcBef>
                <a:spcPts val="0"/>
              </a:spcBef>
              <a:spcAft>
                <a:spcPts val="0"/>
              </a:spcAft>
              <a:buClr>
                <a:srgbClr val="FFFFFF"/>
              </a:buClr>
              <a:buSzPts val="6000"/>
              <a:buNone/>
              <a:defRPr sz="4500">
                <a:solidFill>
                  <a:srgbClr val="FFFFFF"/>
                </a:solidFill>
              </a:defRPr>
            </a:lvl5pPr>
            <a:lvl6pPr lvl="5" algn="ctr" rtl="0">
              <a:spcBef>
                <a:spcPts val="0"/>
              </a:spcBef>
              <a:spcAft>
                <a:spcPts val="0"/>
              </a:spcAft>
              <a:buClr>
                <a:srgbClr val="FFFFFF"/>
              </a:buClr>
              <a:buSzPts val="6000"/>
              <a:buNone/>
              <a:defRPr sz="4500">
                <a:solidFill>
                  <a:srgbClr val="FFFFFF"/>
                </a:solidFill>
              </a:defRPr>
            </a:lvl6pPr>
            <a:lvl7pPr lvl="6" algn="ctr" rtl="0">
              <a:spcBef>
                <a:spcPts val="0"/>
              </a:spcBef>
              <a:spcAft>
                <a:spcPts val="0"/>
              </a:spcAft>
              <a:buClr>
                <a:srgbClr val="FFFFFF"/>
              </a:buClr>
              <a:buSzPts val="6000"/>
              <a:buNone/>
              <a:defRPr sz="4500">
                <a:solidFill>
                  <a:srgbClr val="FFFFFF"/>
                </a:solidFill>
              </a:defRPr>
            </a:lvl7pPr>
            <a:lvl8pPr lvl="7" algn="ctr" rtl="0">
              <a:spcBef>
                <a:spcPts val="0"/>
              </a:spcBef>
              <a:spcAft>
                <a:spcPts val="0"/>
              </a:spcAft>
              <a:buClr>
                <a:srgbClr val="FFFFFF"/>
              </a:buClr>
              <a:buSzPts val="6000"/>
              <a:buNone/>
              <a:defRPr sz="4500">
                <a:solidFill>
                  <a:srgbClr val="FFFFFF"/>
                </a:solidFill>
              </a:defRPr>
            </a:lvl8pPr>
            <a:lvl9pPr lvl="8" algn="ctr" rtl="0">
              <a:spcBef>
                <a:spcPts val="0"/>
              </a:spcBef>
              <a:spcAft>
                <a:spcPts val="0"/>
              </a:spcAft>
              <a:buClr>
                <a:srgbClr val="FFFFFF"/>
              </a:buClr>
              <a:buSzPts val="6000"/>
              <a:buNone/>
              <a:defRPr sz="4500">
                <a:solidFill>
                  <a:srgbClr val="FFFFFF"/>
                </a:solidFill>
              </a:defRPr>
            </a:lvl9pPr>
          </a:lstStyle>
          <a:p>
            <a:r>
              <a:rPr lang="en-US"/>
              <a:t>Click to edit Master title style</a:t>
            </a:r>
            <a:endParaRPr/>
          </a:p>
        </p:txBody>
      </p:sp>
      <p:sp>
        <p:nvSpPr>
          <p:cNvPr id="87" name="Google Shape;87;p23"/>
          <p:cNvSpPr txBox="1">
            <a:spLocks noGrp="1"/>
          </p:cNvSpPr>
          <p:nvPr>
            <p:ph type="sldNum" idx="12"/>
          </p:nvPr>
        </p:nvSpPr>
        <p:spPr>
          <a:xfrm>
            <a:off x="8556784" y="4749851"/>
            <a:ext cx="548700" cy="39375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40415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ubtitle" preserve="1">
  <p:cSld name="Subtitle">
    <p:spTree>
      <p:nvGrpSpPr>
        <p:cNvPr id="1" name="Shape 88"/>
        <p:cNvGrpSpPr/>
        <p:nvPr/>
      </p:nvGrpSpPr>
      <p:grpSpPr>
        <a:xfrm>
          <a:off x="0" y="0"/>
          <a:ext cx="0" cy="0"/>
          <a:chOff x="0" y="0"/>
          <a:chExt cx="0" cy="0"/>
        </a:xfrm>
      </p:grpSpPr>
      <p:sp>
        <p:nvSpPr>
          <p:cNvPr id="89" name="Google Shape;89;p24"/>
          <p:cNvSpPr txBox="1">
            <a:spLocks noGrp="1"/>
          </p:cNvSpPr>
          <p:nvPr>
            <p:ph type="ctrTitle"/>
          </p:nvPr>
        </p:nvSpPr>
        <p:spPr>
          <a:xfrm>
            <a:off x="1650450" y="1372583"/>
            <a:ext cx="5843100" cy="1159875"/>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3600"/>
            </a:lvl1pPr>
            <a:lvl2pPr lvl="1" algn="ctr" rtl="0">
              <a:spcBef>
                <a:spcPts val="0"/>
              </a:spcBef>
              <a:spcAft>
                <a:spcPts val="0"/>
              </a:spcAft>
              <a:buSzPts val="4800"/>
              <a:buNone/>
              <a:defRPr sz="3600"/>
            </a:lvl2pPr>
            <a:lvl3pPr lvl="2" algn="ctr" rtl="0">
              <a:spcBef>
                <a:spcPts val="0"/>
              </a:spcBef>
              <a:spcAft>
                <a:spcPts val="0"/>
              </a:spcAft>
              <a:buSzPts val="4800"/>
              <a:buNone/>
              <a:defRPr sz="3600"/>
            </a:lvl3pPr>
            <a:lvl4pPr lvl="3" algn="ctr" rtl="0">
              <a:spcBef>
                <a:spcPts val="0"/>
              </a:spcBef>
              <a:spcAft>
                <a:spcPts val="0"/>
              </a:spcAft>
              <a:buSzPts val="4800"/>
              <a:buNone/>
              <a:defRPr sz="3600"/>
            </a:lvl4pPr>
            <a:lvl5pPr lvl="4" algn="ctr" rtl="0">
              <a:spcBef>
                <a:spcPts val="0"/>
              </a:spcBef>
              <a:spcAft>
                <a:spcPts val="0"/>
              </a:spcAft>
              <a:buSzPts val="4800"/>
              <a:buNone/>
              <a:defRPr sz="3600"/>
            </a:lvl5pPr>
            <a:lvl6pPr lvl="5" algn="ctr" rtl="0">
              <a:spcBef>
                <a:spcPts val="0"/>
              </a:spcBef>
              <a:spcAft>
                <a:spcPts val="0"/>
              </a:spcAft>
              <a:buSzPts val="4800"/>
              <a:buNone/>
              <a:defRPr sz="3600"/>
            </a:lvl6pPr>
            <a:lvl7pPr lvl="6" algn="ctr" rtl="0">
              <a:spcBef>
                <a:spcPts val="0"/>
              </a:spcBef>
              <a:spcAft>
                <a:spcPts val="0"/>
              </a:spcAft>
              <a:buSzPts val="4800"/>
              <a:buNone/>
              <a:defRPr sz="3600"/>
            </a:lvl7pPr>
            <a:lvl8pPr lvl="7" algn="ctr" rtl="0">
              <a:spcBef>
                <a:spcPts val="0"/>
              </a:spcBef>
              <a:spcAft>
                <a:spcPts val="0"/>
              </a:spcAft>
              <a:buSzPts val="4800"/>
              <a:buNone/>
              <a:defRPr sz="3600"/>
            </a:lvl8pPr>
            <a:lvl9pPr lvl="8" algn="ctr" rtl="0">
              <a:spcBef>
                <a:spcPts val="0"/>
              </a:spcBef>
              <a:spcAft>
                <a:spcPts val="0"/>
              </a:spcAft>
              <a:buSzPts val="4800"/>
              <a:buNone/>
              <a:defRPr sz="3600"/>
            </a:lvl9pPr>
          </a:lstStyle>
          <a:p>
            <a:r>
              <a:rPr lang="en-US"/>
              <a:t>Click to edit Master title style</a:t>
            </a:r>
            <a:endParaRPr/>
          </a:p>
        </p:txBody>
      </p:sp>
      <p:sp>
        <p:nvSpPr>
          <p:cNvPr id="90" name="Google Shape;90;p24"/>
          <p:cNvSpPr txBox="1">
            <a:spLocks noGrp="1"/>
          </p:cNvSpPr>
          <p:nvPr>
            <p:ph type="subTitle" idx="1"/>
          </p:nvPr>
        </p:nvSpPr>
        <p:spPr>
          <a:xfrm>
            <a:off x="1650450" y="2629294"/>
            <a:ext cx="5843100" cy="784800"/>
          </a:xfrm>
          <a:prstGeom prst="rect">
            <a:avLst/>
          </a:prstGeom>
        </p:spPr>
        <p:txBody>
          <a:bodyPr spcFirstLastPara="1" wrap="square" lIns="91425" tIns="91425" rIns="91425" bIns="91425" anchor="t" anchorCtr="0"/>
          <a:lstStyle>
            <a:lvl1pPr lvl="0" algn="ctr" rtl="0">
              <a:spcBef>
                <a:spcPts val="0"/>
              </a:spcBef>
              <a:spcAft>
                <a:spcPts val="0"/>
              </a:spcAft>
              <a:buClr>
                <a:srgbClr val="979CB8"/>
              </a:buClr>
              <a:buSzPts val="2400"/>
              <a:buNone/>
              <a:defRPr>
                <a:solidFill>
                  <a:srgbClr val="979CB8"/>
                </a:solidFill>
              </a:defRPr>
            </a:lvl1pPr>
            <a:lvl2pPr lvl="1" algn="ctr" rtl="0">
              <a:spcBef>
                <a:spcPts val="0"/>
              </a:spcBef>
              <a:spcAft>
                <a:spcPts val="0"/>
              </a:spcAft>
              <a:buClr>
                <a:srgbClr val="979CB8"/>
              </a:buClr>
              <a:buSzPts val="3000"/>
              <a:buNone/>
              <a:defRPr sz="2250">
                <a:solidFill>
                  <a:srgbClr val="979CB8"/>
                </a:solidFill>
              </a:defRPr>
            </a:lvl2pPr>
            <a:lvl3pPr lvl="2" algn="ctr" rtl="0">
              <a:spcBef>
                <a:spcPts val="0"/>
              </a:spcBef>
              <a:spcAft>
                <a:spcPts val="0"/>
              </a:spcAft>
              <a:buClr>
                <a:srgbClr val="979CB8"/>
              </a:buClr>
              <a:buSzPts val="3000"/>
              <a:buNone/>
              <a:defRPr sz="2250">
                <a:solidFill>
                  <a:srgbClr val="979CB8"/>
                </a:solidFill>
              </a:defRPr>
            </a:lvl3pPr>
            <a:lvl4pPr lvl="3" algn="ctr" rtl="0">
              <a:spcBef>
                <a:spcPts val="0"/>
              </a:spcBef>
              <a:spcAft>
                <a:spcPts val="0"/>
              </a:spcAft>
              <a:buClr>
                <a:srgbClr val="979CB8"/>
              </a:buClr>
              <a:buSzPts val="3000"/>
              <a:buNone/>
              <a:defRPr sz="2250">
                <a:solidFill>
                  <a:srgbClr val="979CB8"/>
                </a:solidFill>
              </a:defRPr>
            </a:lvl4pPr>
            <a:lvl5pPr lvl="4" algn="ctr" rtl="0">
              <a:spcBef>
                <a:spcPts val="0"/>
              </a:spcBef>
              <a:spcAft>
                <a:spcPts val="0"/>
              </a:spcAft>
              <a:buClr>
                <a:srgbClr val="979CB8"/>
              </a:buClr>
              <a:buSzPts val="3000"/>
              <a:buNone/>
              <a:defRPr sz="2250">
                <a:solidFill>
                  <a:srgbClr val="979CB8"/>
                </a:solidFill>
              </a:defRPr>
            </a:lvl5pPr>
            <a:lvl6pPr lvl="5" algn="ctr" rtl="0">
              <a:spcBef>
                <a:spcPts val="0"/>
              </a:spcBef>
              <a:spcAft>
                <a:spcPts val="0"/>
              </a:spcAft>
              <a:buClr>
                <a:srgbClr val="979CB8"/>
              </a:buClr>
              <a:buSzPts val="3000"/>
              <a:buNone/>
              <a:defRPr sz="2250">
                <a:solidFill>
                  <a:srgbClr val="979CB8"/>
                </a:solidFill>
              </a:defRPr>
            </a:lvl6pPr>
            <a:lvl7pPr lvl="6" algn="ctr" rtl="0">
              <a:spcBef>
                <a:spcPts val="0"/>
              </a:spcBef>
              <a:spcAft>
                <a:spcPts val="0"/>
              </a:spcAft>
              <a:buClr>
                <a:srgbClr val="979CB8"/>
              </a:buClr>
              <a:buSzPts val="3000"/>
              <a:buNone/>
              <a:defRPr sz="2250">
                <a:solidFill>
                  <a:srgbClr val="979CB8"/>
                </a:solidFill>
              </a:defRPr>
            </a:lvl7pPr>
            <a:lvl8pPr lvl="7" algn="ctr" rtl="0">
              <a:spcBef>
                <a:spcPts val="0"/>
              </a:spcBef>
              <a:spcAft>
                <a:spcPts val="0"/>
              </a:spcAft>
              <a:buClr>
                <a:srgbClr val="979CB8"/>
              </a:buClr>
              <a:buSzPts val="3000"/>
              <a:buNone/>
              <a:defRPr sz="2250">
                <a:solidFill>
                  <a:srgbClr val="979CB8"/>
                </a:solidFill>
              </a:defRPr>
            </a:lvl8pPr>
            <a:lvl9pPr lvl="8" algn="ctr" rtl="0">
              <a:spcBef>
                <a:spcPts val="0"/>
              </a:spcBef>
              <a:spcAft>
                <a:spcPts val="0"/>
              </a:spcAft>
              <a:buClr>
                <a:srgbClr val="979CB8"/>
              </a:buClr>
              <a:buSzPts val="3000"/>
              <a:buNone/>
              <a:defRPr sz="2250">
                <a:solidFill>
                  <a:srgbClr val="979CB8"/>
                </a:solidFill>
              </a:defRPr>
            </a:lvl9pPr>
          </a:lstStyle>
          <a:p>
            <a:r>
              <a:rPr lang="en-US"/>
              <a:t>Click to edit Master subtitle style</a:t>
            </a:r>
            <a:endParaRPr/>
          </a:p>
        </p:txBody>
      </p:sp>
      <p:sp>
        <p:nvSpPr>
          <p:cNvPr id="91" name="Google Shape;91;p24"/>
          <p:cNvSpPr txBox="1">
            <a:spLocks noGrp="1"/>
          </p:cNvSpPr>
          <p:nvPr>
            <p:ph type="sldNum" idx="12"/>
          </p:nvPr>
        </p:nvSpPr>
        <p:spPr>
          <a:xfrm>
            <a:off x="8556784" y="4749851"/>
            <a:ext cx="548700" cy="39375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46060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2"/>
        <p:cNvGrpSpPr/>
        <p:nvPr/>
      </p:nvGrpSpPr>
      <p:grpSpPr>
        <a:xfrm>
          <a:off x="0" y="0"/>
          <a:ext cx="0" cy="0"/>
          <a:chOff x="0" y="0"/>
          <a:chExt cx="0" cy="0"/>
        </a:xfrm>
      </p:grpSpPr>
      <p:sp>
        <p:nvSpPr>
          <p:cNvPr id="93" name="Google Shape;93;p25"/>
          <p:cNvSpPr txBox="1">
            <a:spLocks noGrp="1"/>
          </p:cNvSpPr>
          <p:nvPr>
            <p:ph type="body" idx="1"/>
          </p:nvPr>
        </p:nvSpPr>
        <p:spPr>
          <a:xfrm>
            <a:off x="1404600" y="2161800"/>
            <a:ext cx="6334800" cy="819900"/>
          </a:xfrm>
          <a:prstGeom prst="rect">
            <a:avLst/>
          </a:prstGeom>
        </p:spPr>
        <p:txBody>
          <a:bodyPr spcFirstLastPara="1" wrap="square" lIns="91425" tIns="91425" rIns="91425" bIns="91425" anchor="t" anchorCtr="0"/>
          <a:lstStyle>
            <a:lvl1pPr marL="342900" lvl="0" indent="-314325" algn="ctr" rtl="0">
              <a:spcBef>
                <a:spcPts val="450"/>
              </a:spcBef>
              <a:spcAft>
                <a:spcPts val="0"/>
              </a:spcAft>
              <a:buSzPts val="3000"/>
              <a:buFont typeface="Shadows Into Light"/>
              <a:buChar char="▧"/>
              <a:defRPr sz="2250">
                <a:latin typeface="Shadows Into Light"/>
                <a:ea typeface="Shadows Into Light"/>
                <a:cs typeface="Shadows Into Light"/>
                <a:sym typeface="Shadows Into Light"/>
              </a:defRPr>
            </a:lvl1pPr>
            <a:lvl2pPr marL="685800" lvl="1" indent="-314325" algn="ctr" rtl="0">
              <a:spcBef>
                <a:spcPts val="0"/>
              </a:spcBef>
              <a:spcAft>
                <a:spcPts val="0"/>
              </a:spcAft>
              <a:buSzPts val="3000"/>
              <a:buFont typeface="Shadows Into Light"/>
              <a:buChar char="○"/>
              <a:defRPr sz="2250">
                <a:latin typeface="Shadows Into Light"/>
                <a:ea typeface="Shadows Into Light"/>
                <a:cs typeface="Shadows Into Light"/>
                <a:sym typeface="Shadows Into Light"/>
              </a:defRPr>
            </a:lvl2pPr>
            <a:lvl3pPr marL="1028700" lvl="2" indent="-314325" algn="ctr" rtl="0">
              <a:spcBef>
                <a:spcPts val="0"/>
              </a:spcBef>
              <a:spcAft>
                <a:spcPts val="0"/>
              </a:spcAft>
              <a:buSzPts val="3000"/>
              <a:buFont typeface="Shadows Into Light"/>
              <a:buChar char="■"/>
              <a:defRPr sz="2250">
                <a:latin typeface="Shadows Into Light"/>
                <a:ea typeface="Shadows Into Light"/>
                <a:cs typeface="Shadows Into Light"/>
                <a:sym typeface="Shadows Into Light"/>
              </a:defRPr>
            </a:lvl3pPr>
            <a:lvl4pPr marL="1371600" lvl="3" indent="-314325" algn="ctr" rtl="0">
              <a:spcBef>
                <a:spcPts val="0"/>
              </a:spcBef>
              <a:spcAft>
                <a:spcPts val="0"/>
              </a:spcAft>
              <a:buSzPts val="3000"/>
              <a:buFont typeface="Shadows Into Light"/>
              <a:buChar char="●"/>
              <a:defRPr sz="2250">
                <a:latin typeface="Shadows Into Light"/>
                <a:ea typeface="Shadows Into Light"/>
                <a:cs typeface="Shadows Into Light"/>
                <a:sym typeface="Shadows Into Light"/>
              </a:defRPr>
            </a:lvl4pPr>
            <a:lvl5pPr marL="1714500" lvl="4" indent="-314325" algn="ctr" rtl="0">
              <a:spcBef>
                <a:spcPts val="0"/>
              </a:spcBef>
              <a:spcAft>
                <a:spcPts val="0"/>
              </a:spcAft>
              <a:buSzPts val="3000"/>
              <a:buFont typeface="Shadows Into Light"/>
              <a:buChar char="○"/>
              <a:defRPr sz="2250">
                <a:latin typeface="Shadows Into Light"/>
                <a:ea typeface="Shadows Into Light"/>
                <a:cs typeface="Shadows Into Light"/>
                <a:sym typeface="Shadows Into Light"/>
              </a:defRPr>
            </a:lvl5pPr>
            <a:lvl6pPr marL="2057400" lvl="5" indent="-314325" algn="ctr" rtl="0">
              <a:spcBef>
                <a:spcPts val="0"/>
              </a:spcBef>
              <a:spcAft>
                <a:spcPts val="0"/>
              </a:spcAft>
              <a:buSzPts val="3000"/>
              <a:buFont typeface="Shadows Into Light"/>
              <a:buChar char="■"/>
              <a:defRPr sz="2250">
                <a:latin typeface="Shadows Into Light"/>
                <a:ea typeface="Shadows Into Light"/>
                <a:cs typeface="Shadows Into Light"/>
                <a:sym typeface="Shadows Into Light"/>
              </a:defRPr>
            </a:lvl6pPr>
            <a:lvl7pPr marL="2400300" lvl="6" indent="-314325" algn="ctr" rtl="0">
              <a:spcBef>
                <a:spcPts val="0"/>
              </a:spcBef>
              <a:spcAft>
                <a:spcPts val="0"/>
              </a:spcAft>
              <a:buSzPts val="3000"/>
              <a:buFont typeface="Shadows Into Light"/>
              <a:buChar char="●"/>
              <a:defRPr sz="2250">
                <a:latin typeface="Shadows Into Light"/>
                <a:ea typeface="Shadows Into Light"/>
                <a:cs typeface="Shadows Into Light"/>
                <a:sym typeface="Shadows Into Light"/>
              </a:defRPr>
            </a:lvl7pPr>
            <a:lvl8pPr marL="2743200" lvl="7" indent="-314325" algn="ctr" rtl="0">
              <a:spcBef>
                <a:spcPts val="0"/>
              </a:spcBef>
              <a:spcAft>
                <a:spcPts val="0"/>
              </a:spcAft>
              <a:buSzPts val="3000"/>
              <a:buFont typeface="Shadows Into Light"/>
              <a:buChar char="○"/>
              <a:defRPr sz="2250">
                <a:latin typeface="Shadows Into Light"/>
                <a:ea typeface="Shadows Into Light"/>
                <a:cs typeface="Shadows Into Light"/>
                <a:sym typeface="Shadows Into Light"/>
              </a:defRPr>
            </a:lvl8pPr>
            <a:lvl9pPr marL="3086100" lvl="8" indent="-314325" algn="ctr" rtl="0">
              <a:spcBef>
                <a:spcPts val="0"/>
              </a:spcBef>
              <a:spcAft>
                <a:spcPts val="0"/>
              </a:spcAft>
              <a:buSzPts val="3000"/>
              <a:buFont typeface="Shadows Into Light"/>
              <a:buChar char="■"/>
              <a:defRPr sz="2250">
                <a:latin typeface="Shadows Into Light"/>
                <a:ea typeface="Shadows Into Light"/>
                <a:cs typeface="Shadows Into Light"/>
                <a:sym typeface="Shadows Into Light"/>
              </a:defRPr>
            </a:lvl9pPr>
          </a:lstStyle>
          <a:p>
            <a:pPr lvl="0"/>
            <a:r>
              <a:rPr lang="en-US"/>
              <a:t>Edit Master text styles</a:t>
            </a:r>
          </a:p>
        </p:txBody>
      </p:sp>
      <p:sp>
        <p:nvSpPr>
          <p:cNvPr id="94" name="Google Shape;94;p25"/>
          <p:cNvSpPr txBox="1"/>
          <p:nvPr/>
        </p:nvSpPr>
        <p:spPr>
          <a:xfrm>
            <a:off x="3593400" y="1238569"/>
            <a:ext cx="1957200" cy="653625"/>
          </a:xfrm>
          <a:prstGeom prst="rect">
            <a:avLst/>
          </a:prstGeom>
          <a:noFill/>
          <a:ln>
            <a:noFill/>
          </a:ln>
        </p:spPr>
        <p:txBody>
          <a:bodyPr spcFirstLastPara="1" wrap="square" lIns="68569" tIns="68569" rIns="68569" bIns="68569" anchor="t" anchorCtr="0">
            <a:noAutofit/>
          </a:bodyPr>
          <a:lstStyle/>
          <a:p>
            <a:pPr marL="0" lvl="0" indent="0" algn="ctr" rtl="0">
              <a:spcBef>
                <a:spcPts val="0"/>
              </a:spcBef>
              <a:spcAft>
                <a:spcPts val="0"/>
              </a:spcAft>
              <a:buNone/>
            </a:pPr>
            <a:r>
              <a:rPr lang="en" sz="7200">
                <a:solidFill>
                  <a:srgbClr val="979CB8"/>
                </a:solidFill>
                <a:latin typeface="Varela Round"/>
                <a:ea typeface="Varela Round"/>
                <a:cs typeface="Varela Round"/>
                <a:sym typeface="Varela Round"/>
              </a:rPr>
              <a:t>“</a:t>
            </a:r>
            <a:endParaRPr sz="7200">
              <a:solidFill>
                <a:srgbClr val="979CB8"/>
              </a:solidFill>
              <a:latin typeface="Varela Round"/>
              <a:ea typeface="Varela Round"/>
              <a:cs typeface="Varela Round"/>
              <a:sym typeface="Varela Round"/>
            </a:endParaRPr>
          </a:p>
        </p:txBody>
      </p:sp>
      <p:sp>
        <p:nvSpPr>
          <p:cNvPr id="95" name="Google Shape;95;p25"/>
          <p:cNvSpPr/>
          <p:nvPr/>
        </p:nvSpPr>
        <p:spPr>
          <a:xfrm>
            <a:off x="3950607" y="1178416"/>
            <a:ext cx="1308410" cy="869309"/>
          </a:xfrm>
          <a:custGeom>
            <a:avLst/>
            <a:gdLst/>
            <a:ahLst/>
            <a:cxnLst/>
            <a:rect l="l" t="t" r="r" b="b"/>
            <a:pathLst>
              <a:path w="59251" h="52447" extrusionOk="0">
                <a:moveTo>
                  <a:pt x="31417" y="954"/>
                </a:moveTo>
                <a:cubicBezTo>
                  <a:pt x="25372" y="537"/>
                  <a:pt x="17283" y="-1744"/>
                  <a:pt x="13340" y="2856"/>
                </a:cubicBezTo>
                <a:cubicBezTo>
                  <a:pt x="3771" y="14019"/>
                  <a:pt x="374" y="37628"/>
                  <a:pt x="11755" y="46938"/>
                </a:cubicBezTo>
                <a:cubicBezTo>
                  <a:pt x="19208" y="53034"/>
                  <a:pt x="30839" y="53180"/>
                  <a:pt x="40297" y="51378"/>
                </a:cubicBezTo>
                <a:cubicBezTo>
                  <a:pt x="46481" y="50200"/>
                  <a:pt x="49934" y="42779"/>
                  <a:pt x="52665" y="37107"/>
                </a:cubicBezTo>
                <a:cubicBezTo>
                  <a:pt x="55247" y="31745"/>
                  <a:pt x="60979" y="25793"/>
                  <a:pt x="58690" y="20299"/>
                </a:cubicBezTo>
                <a:cubicBezTo>
                  <a:pt x="57279" y="16912"/>
                  <a:pt x="53473" y="15077"/>
                  <a:pt x="50445" y="13005"/>
                </a:cubicBezTo>
                <a:cubicBezTo>
                  <a:pt x="41918" y="7171"/>
                  <a:pt x="31006" y="-916"/>
                  <a:pt x="21269" y="2539"/>
                </a:cubicBezTo>
                <a:cubicBezTo>
                  <a:pt x="13737" y="5212"/>
                  <a:pt x="5208" y="9706"/>
                  <a:pt x="2241" y="17127"/>
                </a:cubicBezTo>
                <a:cubicBezTo>
                  <a:pt x="-1025" y="25295"/>
                  <a:pt x="-738" y="36131"/>
                  <a:pt x="4144" y="43449"/>
                </a:cubicBezTo>
              </a:path>
            </a:pathLst>
          </a:custGeom>
          <a:noFill/>
          <a:ln w="9525" cap="flat" cmpd="sng">
            <a:solidFill>
              <a:srgbClr val="979CB8"/>
            </a:solidFill>
            <a:prstDash val="solid"/>
            <a:round/>
            <a:headEnd type="none" w="med" len="med"/>
            <a:tailEnd type="none" w="med" len="med"/>
          </a:ln>
        </p:spPr>
      </p:sp>
      <p:sp>
        <p:nvSpPr>
          <p:cNvPr id="96" name="Google Shape;96;p25"/>
          <p:cNvSpPr/>
          <p:nvPr/>
        </p:nvSpPr>
        <p:spPr>
          <a:xfrm>
            <a:off x="3874668" y="1113844"/>
            <a:ext cx="1394664" cy="976914"/>
          </a:xfrm>
          <a:custGeom>
            <a:avLst/>
            <a:gdLst/>
            <a:ahLst/>
            <a:cxnLst/>
            <a:rect l="l" t="t" r="r" b="b"/>
            <a:pathLst>
              <a:path w="63157" h="58939" extrusionOk="0">
                <a:moveTo>
                  <a:pt x="20826" y="0"/>
                </a:moveTo>
                <a:cubicBezTo>
                  <a:pt x="13566" y="0"/>
                  <a:pt x="6296" y="7516"/>
                  <a:pt x="4652" y="14588"/>
                </a:cubicBezTo>
                <a:cubicBezTo>
                  <a:pt x="2364" y="24428"/>
                  <a:pt x="5707" y="35897"/>
                  <a:pt x="11629" y="44082"/>
                </a:cubicBezTo>
                <a:cubicBezTo>
                  <a:pt x="17782" y="52587"/>
                  <a:pt x="29173" y="60332"/>
                  <a:pt x="39537" y="58670"/>
                </a:cubicBezTo>
                <a:cubicBezTo>
                  <a:pt x="49203" y="57120"/>
                  <a:pt x="49748" y="56659"/>
                  <a:pt x="57296" y="50424"/>
                </a:cubicBezTo>
                <a:cubicBezTo>
                  <a:pt x="62556" y="46079"/>
                  <a:pt x="64679" y="36600"/>
                  <a:pt x="61736" y="30445"/>
                </a:cubicBezTo>
                <a:cubicBezTo>
                  <a:pt x="58298" y="23257"/>
                  <a:pt x="56273" y="24644"/>
                  <a:pt x="50954" y="18711"/>
                </a:cubicBezTo>
                <a:cubicBezTo>
                  <a:pt x="47260" y="14591"/>
                  <a:pt x="44103" y="9185"/>
                  <a:pt x="38903" y="7294"/>
                </a:cubicBezTo>
                <a:cubicBezTo>
                  <a:pt x="33439" y="5307"/>
                  <a:pt x="26891" y="5218"/>
                  <a:pt x="21460" y="7294"/>
                </a:cubicBezTo>
                <a:cubicBezTo>
                  <a:pt x="9149" y="12001"/>
                  <a:pt x="-3826" y="29029"/>
                  <a:pt x="1164" y="41228"/>
                </a:cubicBezTo>
                <a:cubicBezTo>
                  <a:pt x="8128" y="58254"/>
                  <a:pt x="49341" y="57602"/>
                  <a:pt x="56345" y="40593"/>
                </a:cubicBezTo>
                <a:cubicBezTo>
                  <a:pt x="58882" y="34432"/>
                  <a:pt x="60567" y="26229"/>
                  <a:pt x="56979" y="20614"/>
                </a:cubicBezTo>
                <a:cubicBezTo>
                  <a:pt x="53070" y="14496"/>
                  <a:pt x="47109" y="9628"/>
                  <a:pt x="40806" y="6026"/>
                </a:cubicBezTo>
                <a:cubicBezTo>
                  <a:pt x="32309" y="1170"/>
                  <a:pt x="17818" y="3588"/>
                  <a:pt x="11946" y="11417"/>
                </a:cubicBezTo>
              </a:path>
            </a:pathLst>
          </a:custGeom>
          <a:noFill/>
          <a:ln w="9525" cap="flat" cmpd="sng">
            <a:solidFill>
              <a:srgbClr val="979CB8"/>
            </a:solidFill>
            <a:prstDash val="solid"/>
            <a:round/>
            <a:headEnd type="none" w="med" len="med"/>
            <a:tailEnd type="none" w="med" len="med"/>
          </a:ln>
        </p:spPr>
      </p:sp>
      <p:sp>
        <p:nvSpPr>
          <p:cNvPr id="97" name="Google Shape;97;p25"/>
          <p:cNvSpPr txBox="1">
            <a:spLocks noGrp="1"/>
          </p:cNvSpPr>
          <p:nvPr>
            <p:ph type="sldNum" idx="12"/>
          </p:nvPr>
        </p:nvSpPr>
        <p:spPr>
          <a:xfrm>
            <a:off x="8556784" y="4749851"/>
            <a:ext cx="548700" cy="393750"/>
          </a:xfrm>
          <a:prstGeom prst="rect">
            <a:avLst/>
          </a:prstGeom>
        </p:spPr>
        <p:txBody>
          <a:bodyPr spcFirstLastPara="1" wrap="square" lIns="91425" tIns="91425" rIns="91425" bIns="91425" anchor="t" anchorCtr="0">
            <a:noAutofit/>
          </a:bodyPr>
          <a:lstStyle>
            <a:lvl1pPr lvl="0">
              <a:buNone/>
              <a:defRPr>
                <a:latin typeface="Shadows Into Light"/>
                <a:ea typeface="Shadows Into Light"/>
                <a:cs typeface="Shadows Into Light"/>
                <a:sym typeface="Shadows Into Light"/>
              </a:defRPr>
            </a:lvl1pPr>
            <a:lvl2pPr lvl="1">
              <a:buNone/>
              <a:defRPr>
                <a:latin typeface="Shadows Into Light"/>
                <a:ea typeface="Shadows Into Light"/>
                <a:cs typeface="Shadows Into Light"/>
                <a:sym typeface="Shadows Into Light"/>
              </a:defRPr>
            </a:lvl2pPr>
            <a:lvl3pPr lvl="2">
              <a:buNone/>
              <a:defRPr>
                <a:latin typeface="Shadows Into Light"/>
                <a:ea typeface="Shadows Into Light"/>
                <a:cs typeface="Shadows Into Light"/>
                <a:sym typeface="Shadows Into Light"/>
              </a:defRPr>
            </a:lvl3pPr>
            <a:lvl4pPr lvl="3">
              <a:buNone/>
              <a:defRPr>
                <a:latin typeface="Shadows Into Light"/>
                <a:ea typeface="Shadows Into Light"/>
                <a:cs typeface="Shadows Into Light"/>
                <a:sym typeface="Shadows Into Light"/>
              </a:defRPr>
            </a:lvl4pPr>
            <a:lvl5pPr lvl="4">
              <a:buNone/>
              <a:defRPr>
                <a:latin typeface="Shadows Into Light"/>
                <a:ea typeface="Shadows Into Light"/>
                <a:cs typeface="Shadows Into Light"/>
                <a:sym typeface="Shadows Into Light"/>
              </a:defRPr>
            </a:lvl5pPr>
            <a:lvl6pPr lvl="5">
              <a:buNone/>
              <a:defRPr>
                <a:latin typeface="Shadows Into Light"/>
                <a:ea typeface="Shadows Into Light"/>
                <a:cs typeface="Shadows Into Light"/>
                <a:sym typeface="Shadows Into Light"/>
              </a:defRPr>
            </a:lvl6pPr>
            <a:lvl7pPr lvl="6">
              <a:buNone/>
              <a:defRPr>
                <a:latin typeface="Shadows Into Light"/>
                <a:ea typeface="Shadows Into Light"/>
                <a:cs typeface="Shadows Into Light"/>
                <a:sym typeface="Shadows Into Light"/>
              </a:defRPr>
            </a:lvl7pPr>
            <a:lvl8pPr lvl="7">
              <a:buNone/>
              <a:defRPr>
                <a:latin typeface="Shadows Into Light"/>
                <a:ea typeface="Shadows Into Light"/>
                <a:cs typeface="Shadows Into Light"/>
                <a:sym typeface="Shadows Into Light"/>
              </a:defRPr>
            </a:lvl8pPr>
            <a:lvl9pPr lvl="8">
              <a:buNone/>
              <a:defRPr>
                <a:latin typeface="Shadows Into Light"/>
                <a:ea typeface="Shadows Into Light"/>
                <a:cs typeface="Shadows Into Light"/>
                <a:sym typeface="Shadows Into Light"/>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51169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type="tx" preserve="1">
  <p:cSld name="Title + 1 column">
    <p:spTree>
      <p:nvGrpSpPr>
        <p:cNvPr id="1" name="Shape 98"/>
        <p:cNvGrpSpPr/>
        <p:nvPr/>
      </p:nvGrpSpPr>
      <p:grpSpPr>
        <a:xfrm>
          <a:off x="0" y="0"/>
          <a:ext cx="0" cy="0"/>
          <a:chOff x="0" y="0"/>
          <a:chExt cx="0" cy="0"/>
        </a:xfrm>
      </p:grpSpPr>
      <p:sp>
        <p:nvSpPr>
          <p:cNvPr id="99" name="Google Shape;99;p26"/>
          <p:cNvSpPr txBox="1">
            <a:spLocks noGrp="1"/>
          </p:cNvSpPr>
          <p:nvPr>
            <p:ph type="title"/>
          </p:nvPr>
        </p:nvSpPr>
        <p:spPr>
          <a:xfrm>
            <a:off x="1027950" y="517331"/>
            <a:ext cx="7088100" cy="682875"/>
          </a:xfrm>
          <a:prstGeom prst="rect">
            <a:avLst/>
          </a:prstGeom>
        </p:spPr>
        <p:txBody>
          <a:bodyPr spcFirstLastPara="1" wrap="square" lIns="91425" tIns="91425" rIns="91425" bIns="91425" anchor="b" anchorCtr="0"/>
          <a:lstStyle>
            <a:lvl1pPr lvl="0" rtl="0">
              <a:spcBef>
                <a:spcPts val="0"/>
              </a:spcBef>
              <a:spcAft>
                <a:spcPts val="0"/>
              </a:spcAft>
              <a:buClr>
                <a:srgbClr val="979CB8"/>
              </a:buClr>
              <a:buSzPts val="3000"/>
              <a:buNone/>
              <a:defRPr>
                <a:solidFill>
                  <a:srgbClr val="979CB8"/>
                </a:solidFill>
              </a:defRPr>
            </a:lvl1pPr>
            <a:lvl2pPr lvl="1" rtl="0">
              <a:spcBef>
                <a:spcPts val="0"/>
              </a:spcBef>
              <a:spcAft>
                <a:spcPts val="0"/>
              </a:spcAft>
              <a:buClr>
                <a:srgbClr val="979CB8"/>
              </a:buClr>
              <a:buSzPts val="3000"/>
              <a:buNone/>
              <a:defRPr>
                <a:solidFill>
                  <a:srgbClr val="979CB8"/>
                </a:solidFill>
              </a:defRPr>
            </a:lvl2pPr>
            <a:lvl3pPr lvl="2" rtl="0">
              <a:spcBef>
                <a:spcPts val="0"/>
              </a:spcBef>
              <a:spcAft>
                <a:spcPts val="0"/>
              </a:spcAft>
              <a:buClr>
                <a:srgbClr val="979CB8"/>
              </a:buClr>
              <a:buSzPts val="3000"/>
              <a:buNone/>
              <a:defRPr>
                <a:solidFill>
                  <a:srgbClr val="979CB8"/>
                </a:solidFill>
              </a:defRPr>
            </a:lvl3pPr>
            <a:lvl4pPr lvl="3" rtl="0">
              <a:spcBef>
                <a:spcPts val="0"/>
              </a:spcBef>
              <a:spcAft>
                <a:spcPts val="0"/>
              </a:spcAft>
              <a:buClr>
                <a:srgbClr val="979CB8"/>
              </a:buClr>
              <a:buSzPts val="3000"/>
              <a:buNone/>
              <a:defRPr>
                <a:solidFill>
                  <a:srgbClr val="979CB8"/>
                </a:solidFill>
              </a:defRPr>
            </a:lvl4pPr>
            <a:lvl5pPr lvl="4" rtl="0">
              <a:spcBef>
                <a:spcPts val="0"/>
              </a:spcBef>
              <a:spcAft>
                <a:spcPts val="0"/>
              </a:spcAft>
              <a:buClr>
                <a:srgbClr val="979CB8"/>
              </a:buClr>
              <a:buSzPts val="3000"/>
              <a:buNone/>
              <a:defRPr>
                <a:solidFill>
                  <a:srgbClr val="979CB8"/>
                </a:solidFill>
              </a:defRPr>
            </a:lvl5pPr>
            <a:lvl6pPr lvl="5" rtl="0">
              <a:spcBef>
                <a:spcPts val="0"/>
              </a:spcBef>
              <a:spcAft>
                <a:spcPts val="0"/>
              </a:spcAft>
              <a:buClr>
                <a:srgbClr val="979CB8"/>
              </a:buClr>
              <a:buSzPts val="3000"/>
              <a:buNone/>
              <a:defRPr>
                <a:solidFill>
                  <a:srgbClr val="979CB8"/>
                </a:solidFill>
              </a:defRPr>
            </a:lvl6pPr>
            <a:lvl7pPr lvl="6" rtl="0">
              <a:spcBef>
                <a:spcPts val="0"/>
              </a:spcBef>
              <a:spcAft>
                <a:spcPts val="0"/>
              </a:spcAft>
              <a:buClr>
                <a:srgbClr val="979CB8"/>
              </a:buClr>
              <a:buSzPts val="3000"/>
              <a:buNone/>
              <a:defRPr>
                <a:solidFill>
                  <a:srgbClr val="979CB8"/>
                </a:solidFill>
              </a:defRPr>
            </a:lvl7pPr>
            <a:lvl8pPr lvl="7" rtl="0">
              <a:spcBef>
                <a:spcPts val="0"/>
              </a:spcBef>
              <a:spcAft>
                <a:spcPts val="0"/>
              </a:spcAft>
              <a:buClr>
                <a:srgbClr val="979CB8"/>
              </a:buClr>
              <a:buSzPts val="3000"/>
              <a:buNone/>
              <a:defRPr>
                <a:solidFill>
                  <a:srgbClr val="979CB8"/>
                </a:solidFill>
              </a:defRPr>
            </a:lvl8pPr>
            <a:lvl9pPr lvl="8" rtl="0">
              <a:spcBef>
                <a:spcPts val="0"/>
              </a:spcBef>
              <a:spcAft>
                <a:spcPts val="0"/>
              </a:spcAft>
              <a:buClr>
                <a:srgbClr val="979CB8"/>
              </a:buClr>
              <a:buSzPts val="3000"/>
              <a:buNone/>
              <a:defRPr>
                <a:solidFill>
                  <a:srgbClr val="979CB8"/>
                </a:solidFill>
              </a:defRPr>
            </a:lvl9pPr>
          </a:lstStyle>
          <a:p>
            <a:r>
              <a:rPr lang="en-US"/>
              <a:t>Click to edit Master title style</a:t>
            </a:r>
            <a:endParaRPr/>
          </a:p>
        </p:txBody>
      </p:sp>
      <p:sp>
        <p:nvSpPr>
          <p:cNvPr id="100" name="Google Shape;100;p26"/>
          <p:cNvSpPr txBox="1">
            <a:spLocks noGrp="1"/>
          </p:cNvSpPr>
          <p:nvPr>
            <p:ph type="body" idx="1"/>
          </p:nvPr>
        </p:nvSpPr>
        <p:spPr>
          <a:xfrm>
            <a:off x="1070325" y="1438988"/>
            <a:ext cx="7056300" cy="3062250"/>
          </a:xfrm>
          <a:prstGeom prst="rect">
            <a:avLst/>
          </a:prstGeom>
        </p:spPr>
        <p:txBody>
          <a:bodyPr spcFirstLastPara="1" wrap="square" lIns="91425" tIns="91425" rIns="91425" bIns="91425" anchor="t" anchorCtr="0"/>
          <a:lstStyle>
            <a:lvl1pPr marL="342900" lvl="0" indent="-285750" rtl="0">
              <a:spcBef>
                <a:spcPts val="450"/>
              </a:spcBef>
              <a:spcAft>
                <a:spcPts val="0"/>
              </a:spcAft>
              <a:buSzPts val="2400"/>
              <a:buChar char="▧"/>
              <a:defRPr/>
            </a:lvl1pPr>
            <a:lvl2pPr marL="685800" lvl="1" indent="-266700" rtl="0">
              <a:spcBef>
                <a:spcPts val="0"/>
              </a:spcBef>
              <a:spcAft>
                <a:spcPts val="0"/>
              </a:spcAft>
              <a:buSzPts val="2000"/>
              <a:buChar char="○"/>
              <a:defRPr/>
            </a:lvl2pPr>
            <a:lvl3pPr marL="1028700" lvl="2" indent="-266700" rtl="0">
              <a:spcBef>
                <a:spcPts val="0"/>
              </a:spcBef>
              <a:spcAft>
                <a:spcPts val="0"/>
              </a:spcAft>
              <a:buSzPts val="2000"/>
              <a:buChar char="■"/>
              <a:defRPr/>
            </a:lvl3pPr>
            <a:lvl4pPr marL="1371600" lvl="3" indent="-247650" rtl="0">
              <a:spcBef>
                <a:spcPts val="0"/>
              </a:spcBef>
              <a:spcAft>
                <a:spcPts val="0"/>
              </a:spcAft>
              <a:buSzPts val="1600"/>
              <a:buChar char="●"/>
              <a:defRPr/>
            </a:lvl4pPr>
            <a:lvl5pPr marL="1714500" lvl="4" indent="-247650" rtl="0">
              <a:spcBef>
                <a:spcPts val="0"/>
              </a:spcBef>
              <a:spcAft>
                <a:spcPts val="0"/>
              </a:spcAft>
              <a:buSzPts val="1600"/>
              <a:buChar char="○"/>
              <a:defRPr/>
            </a:lvl5pPr>
            <a:lvl6pPr marL="2057400" lvl="5" indent="-247650" rtl="0">
              <a:spcBef>
                <a:spcPts val="0"/>
              </a:spcBef>
              <a:spcAft>
                <a:spcPts val="0"/>
              </a:spcAft>
              <a:buSzPts val="1600"/>
              <a:buChar char="■"/>
              <a:defRPr/>
            </a:lvl6pPr>
            <a:lvl7pPr marL="2400300" lvl="6" indent="-247650" rtl="0">
              <a:spcBef>
                <a:spcPts val="0"/>
              </a:spcBef>
              <a:spcAft>
                <a:spcPts val="0"/>
              </a:spcAft>
              <a:buSzPts val="1600"/>
              <a:buChar char="●"/>
              <a:defRPr/>
            </a:lvl7pPr>
            <a:lvl8pPr marL="2743200" lvl="7" indent="-247650" rtl="0">
              <a:spcBef>
                <a:spcPts val="0"/>
              </a:spcBef>
              <a:spcAft>
                <a:spcPts val="0"/>
              </a:spcAft>
              <a:buSzPts val="1600"/>
              <a:buChar char="○"/>
              <a:defRPr/>
            </a:lvl8pPr>
            <a:lvl9pPr marL="3086100" lvl="8" indent="-247650" rtl="0">
              <a:spcBef>
                <a:spcPts val="0"/>
              </a:spcBef>
              <a:spcAft>
                <a:spcPts val="0"/>
              </a:spcAft>
              <a:buSzPts val="1600"/>
              <a:buChar char="■"/>
              <a:defRPr/>
            </a:lvl9pPr>
          </a:lstStyle>
          <a:p>
            <a:pPr lvl="0"/>
            <a:r>
              <a:rPr lang="en-US"/>
              <a:t>Edit Master text styles</a:t>
            </a:r>
          </a:p>
        </p:txBody>
      </p:sp>
      <p:sp>
        <p:nvSpPr>
          <p:cNvPr id="101" name="Google Shape;101;p26"/>
          <p:cNvSpPr/>
          <p:nvPr/>
        </p:nvSpPr>
        <p:spPr>
          <a:xfrm>
            <a:off x="3120676" y="1149938"/>
            <a:ext cx="3060325" cy="11494"/>
          </a:xfrm>
          <a:custGeom>
            <a:avLst/>
            <a:gdLst/>
            <a:ahLst/>
            <a:cxnLst/>
            <a:rect l="l" t="t" r="r" b="b"/>
            <a:pathLst>
              <a:path w="122413" h="613" extrusionOk="0">
                <a:moveTo>
                  <a:pt x="0" y="317"/>
                </a:moveTo>
                <a:cubicBezTo>
                  <a:pt x="40797" y="1117"/>
                  <a:pt x="81609" y="0"/>
                  <a:pt x="122413" y="0"/>
                </a:cubicBezTo>
              </a:path>
            </a:pathLst>
          </a:custGeom>
          <a:noFill/>
          <a:ln w="9525" cap="flat" cmpd="sng">
            <a:solidFill>
              <a:srgbClr val="979CB8"/>
            </a:solidFill>
            <a:prstDash val="solid"/>
            <a:round/>
            <a:headEnd type="none" w="med" len="med"/>
            <a:tailEnd type="none" w="med" len="med"/>
          </a:ln>
        </p:spPr>
      </p:sp>
      <p:sp>
        <p:nvSpPr>
          <p:cNvPr id="102" name="Google Shape;102;p26"/>
          <p:cNvSpPr/>
          <p:nvPr/>
        </p:nvSpPr>
        <p:spPr>
          <a:xfrm>
            <a:off x="3068250" y="1183294"/>
            <a:ext cx="3226850" cy="11906"/>
          </a:xfrm>
          <a:custGeom>
            <a:avLst/>
            <a:gdLst/>
            <a:ahLst/>
            <a:cxnLst/>
            <a:rect l="l" t="t" r="r" b="b"/>
            <a:pathLst>
              <a:path w="129074" h="635" extrusionOk="0">
                <a:moveTo>
                  <a:pt x="0" y="0"/>
                </a:moveTo>
                <a:cubicBezTo>
                  <a:pt x="43025" y="0"/>
                  <a:pt x="86049" y="635"/>
                  <a:pt x="129074" y="635"/>
                </a:cubicBezTo>
              </a:path>
            </a:pathLst>
          </a:custGeom>
          <a:noFill/>
          <a:ln w="9525" cap="flat" cmpd="sng">
            <a:solidFill>
              <a:srgbClr val="979CB8"/>
            </a:solidFill>
            <a:prstDash val="solid"/>
            <a:round/>
            <a:headEnd type="none" w="med" len="med"/>
            <a:tailEnd type="none" w="med" len="med"/>
          </a:ln>
        </p:spPr>
      </p:sp>
      <p:sp>
        <p:nvSpPr>
          <p:cNvPr id="103" name="Google Shape;103;p26"/>
          <p:cNvSpPr txBox="1">
            <a:spLocks noGrp="1"/>
          </p:cNvSpPr>
          <p:nvPr>
            <p:ph type="sldNum" idx="12"/>
          </p:nvPr>
        </p:nvSpPr>
        <p:spPr>
          <a:xfrm>
            <a:off x="8556784" y="4749851"/>
            <a:ext cx="548700" cy="39375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05498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104"/>
        <p:cNvGrpSpPr/>
        <p:nvPr/>
      </p:nvGrpSpPr>
      <p:grpSpPr>
        <a:xfrm>
          <a:off x="0" y="0"/>
          <a:ext cx="0" cy="0"/>
          <a:chOff x="0" y="0"/>
          <a:chExt cx="0" cy="0"/>
        </a:xfrm>
      </p:grpSpPr>
      <p:sp>
        <p:nvSpPr>
          <p:cNvPr id="105" name="Google Shape;105;p27"/>
          <p:cNvSpPr txBox="1">
            <a:spLocks noGrp="1"/>
          </p:cNvSpPr>
          <p:nvPr>
            <p:ph type="body" idx="1"/>
          </p:nvPr>
        </p:nvSpPr>
        <p:spPr>
          <a:xfrm>
            <a:off x="1109975" y="1373587"/>
            <a:ext cx="3266400" cy="3086100"/>
          </a:xfrm>
          <a:prstGeom prst="rect">
            <a:avLst/>
          </a:prstGeom>
        </p:spPr>
        <p:txBody>
          <a:bodyPr spcFirstLastPara="1" wrap="square" lIns="91425" tIns="91425" rIns="91425" bIns="91425" anchor="t" anchorCtr="0"/>
          <a:lstStyle>
            <a:lvl1pPr marL="342900" lvl="0" indent="-257175" rtl="0">
              <a:spcBef>
                <a:spcPts val="450"/>
              </a:spcBef>
              <a:spcAft>
                <a:spcPts val="0"/>
              </a:spcAft>
              <a:buSzPts val="1800"/>
              <a:buChar char="▧"/>
              <a:defRPr sz="1350"/>
            </a:lvl1pPr>
            <a:lvl2pPr marL="685800" lvl="1" indent="-257175" rtl="0">
              <a:spcBef>
                <a:spcPts val="0"/>
              </a:spcBef>
              <a:spcAft>
                <a:spcPts val="0"/>
              </a:spcAft>
              <a:buSzPts val="1800"/>
              <a:buChar char="○"/>
              <a:defRPr sz="1350"/>
            </a:lvl2pPr>
            <a:lvl3pPr marL="1028700" lvl="2" indent="-257175" rtl="0">
              <a:spcBef>
                <a:spcPts val="0"/>
              </a:spcBef>
              <a:spcAft>
                <a:spcPts val="0"/>
              </a:spcAft>
              <a:buSzPts val="1800"/>
              <a:buChar char="■"/>
              <a:defRPr sz="1350"/>
            </a:lvl3pPr>
            <a:lvl4pPr marL="1371600" lvl="3" indent="-247650" rtl="0">
              <a:spcBef>
                <a:spcPts val="0"/>
              </a:spcBef>
              <a:spcAft>
                <a:spcPts val="0"/>
              </a:spcAft>
              <a:buSzPts val="1600"/>
              <a:buChar char="●"/>
              <a:defRPr/>
            </a:lvl4pPr>
            <a:lvl5pPr marL="1714500" lvl="4" indent="-247650" rtl="0">
              <a:spcBef>
                <a:spcPts val="0"/>
              </a:spcBef>
              <a:spcAft>
                <a:spcPts val="0"/>
              </a:spcAft>
              <a:buSzPts val="1600"/>
              <a:buChar char="○"/>
              <a:defRPr/>
            </a:lvl5pPr>
            <a:lvl6pPr marL="2057400" lvl="5" indent="-247650" rtl="0">
              <a:spcBef>
                <a:spcPts val="0"/>
              </a:spcBef>
              <a:spcAft>
                <a:spcPts val="0"/>
              </a:spcAft>
              <a:buSzPts val="1600"/>
              <a:buChar char="■"/>
              <a:defRPr/>
            </a:lvl6pPr>
            <a:lvl7pPr marL="2400300" lvl="6" indent="-247650" rtl="0">
              <a:spcBef>
                <a:spcPts val="0"/>
              </a:spcBef>
              <a:spcAft>
                <a:spcPts val="0"/>
              </a:spcAft>
              <a:buSzPts val="1600"/>
              <a:buChar char="●"/>
              <a:defRPr/>
            </a:lvl7pPr>
            <a:lvl8pPr marL="2743200" lvl="7" indent="-247650" rtl="0">
              <a:spcBef>
                <a:spcPts val="0"/>
              </a:spcBef>
              <a:spcAft>
                <a:spcPts val="0"/>
              </a:spcAft>
              <a:buSzPts val="1600"/>
              <a:buChar char="○"/>
              <a:defRPr/>
            </a:lvl8pPr>
            <a:lvl9pPr marL="3086100" lvl="8" indent="-247650" rtl="0">
              <a:spcBef>
                <a:spcPts val="0"/>
              </a:spcBef>
              <a:spcAft>
                <a:spcPts val="0"/>
              </a:spcAft>
              <a:buSzPts val="1600"/>
              <a:buChar char="■"/>
              <a:defRPr/>
            </a:lvl9pPr>
          </a:lstStyle>
          <a:p>
            <a:pPr lvl="0"/>
            <a:r>
              <a:rPr lang="en-US"/>
              <a:t>Edit Master text styles</a:t>
            </a:r>
          </a:p>
        </p:txBody>
      </p:sp>
      <p:sp>
        <p:nvSpPr>
          <p:cNvPr id="106" name="Google Shape;106;p27"/>
          <p:cNvSpPr txBox="1">
            <a:spLocks noGrp="1"/>
          </p:cNvSpPr>
          <p:nvPr>
            <p:ph type="body" idx="2"/>
          </p:nvPr>
        </p:nvSpPr>
        <p:spPr>
          <a:xfrm>
            <a:off x="4915550" y="1373587"/>
            <a:ext cx="3155400" cy="3086100"/>
          </a:xfrm>
          <a:prstGeom prst="rect">
            <a:avLst/>
          </a:prstGeom>
        </p:spPr>
        <p:txBody>
          <a:bodyPr spcFirstLastPara="1" wrap="square" lIns="91425" tIns="91425" rIns="91425" bIns="91425" anchor="t" anchorCtr="0"/>
          <a:lstStyle>
            <a:lvl1pPr marL="342900" lvl="0" indent="-257175" rtl="0">
              <a:spcBef>
                <a:spcPts val="450"/>
              </a:spcBef>
              <a:spcAft>
                <a:spcPts val="0"/>
              </a:spcAft>
              <a:buSzPts val="1800"/>
              <a:buChar char="▧"/>
              <a:defRPr sz="1350"/>
            </a:lvl1pPr>
            <a:lvl2pPr marL="685800" lvl="1" indent="-257175" rtl="0">
              <a:spcBef>
                <a:spcPts val="0"/>
              </a:spcBef>
              <a:spcAft>
                <a:spcPts val="0"/>
              </a:spcAft>
              <a:buSzPts val="1800"/>
              <a:buChar char="○"/>
              <a:defRPr sz="1350"/>
            </a:lvl2pPr>
            <a:lvl3pPr marL="1028700" lvl="2" indent="-257175" rtl="0">
              <a:spcBef>
                <a:spcPts val="0"/>
              </a:spcBef>
              <a:spcAft>
                <a:spcPts val="0"/>
              </a:spcAft>
              <a:buSzPts val="1800"/>
              <a:buChar char="■"/>
              <a:defRPr sz="1350"/>
            </a:lvl3pPr>
            <a:lvl4pPr marL="1371600" lvl="3" indent="-247650" rtl="0">
              <a:spcBef>
                <a:spcPts val="0"/>
              </a:spcBef>
              <a:spcAft>
                <a:spcPts val="0"/>
              </a:spcAft>
              <a:buSzPts val="1600"/>
              <a:buChar char="●"/>
              <a:defRPr/>
            </a:lvl4pPr>
            <a:lvl5pPr marL="1714500" lvl="4" indent="-247650" rtl="0">
              <a:spcBef>
                <a:spcPts val="0"/>
              </a:spcBef>
              <a:spcAft>
                <a:spcPts val="0"/>
              </a:spcAft>
              <a:buSzPts val="1600"/>
              <a:buChar char="○"/>
              <a:defRPr/>
            </a:lvl5pPr>
            <a:lvl6pPr marL="2057400" lvl="5" indent="-247650" rtl="0">
              <a:spcBef>
                <a:spcPts val="0"/>
              </a:spcBef>
              <a:spcAft>
                <a:spcPts val="0"/>
              </a:spcAft>
              <a:buSzPts val="1600"/>
              <a:buChar char="■"/>
              <a:defRPr/>
            </a:lvl6pPr>
            <a:lvl7pPr marL="2400300" lvl="6" indent="-247650" rtl="0">
              <a:spcBef>
                <a:spcPts val="0"/>
              </a:spcBef>
              <a:spcAft>
                <a:spcPts val="0"/>
              </a:spcAft>
              <a:buSzPts val="1600"/>
              <a:buChar char="●"/>
              <a:defRPr/>
            </a:lvl7pPr>
            <a:lvl8pPr marL="2743200" lvl="7" indent="-247650" rtl="0">
              <a:spcBef>
                <a:spcPts val="0"/>
              </a:spcBef>
              <a:spcAft>
                <a:spcPts val="0"/>
              </a:spcAft>
              <a:buSzPts val="1600"/>
              <a:buChar char="○"/>
              <a:defRPr/>
            </a:lvl8pPr>
            <a:lvl9pPr marL="3086100" lvl="8" indent="-247650" rtl="0">
              <a:spcBef>
                <a:spcPts val="0"/>
              </a:spcBef>
              <a:spcAft>
                <a:spcPts val="0"/>
              </a:spcAft>
              <a:buSzPts val="1600"/>
              <a:buChar char="■"/>
              <a:defRPr/>
            </a:lvl9pPr>
          </a:lstStyle>
          <a:p>
            <a:pPr lvl="0"/>
            <a:r>
              <a:rPr lang="en-US"/>
              <a:t>Edit Master text styles</a:t>
            </a:r>
          </a:p>
        </p:txBody>
      </p:sp>
      <p:sp>
        <p:nvSpPr>
          <p:cNvPr id="107" name="Google Shape;107;p27"/>
          <p:cNvSpPr txBox="1">
            <a:spLocks noGrp="1"/>
          </p:cNvSpPr>
          <p:nvPr>
            <p:ph type="title"/>
          </p:nvPr>
        </p:nvSpPr>
        <p:spPr>
          <a:xfrm>
            <a:off x="1027950" y="517331"/>
            <a:ext cx="7088100" cy="682875"/>
          </a:xfrm>
          <a:prstGeom prst="rect">
            <a:avLst/>
          </a:prstGeom>
        </p:spPr>
        <p:txBody>
          <a:bodyPr spcFirstLastPara="1" wrap="square" lIns="91425" tIns="91425" rIns="91425" bIns="91425" anchor="b" anchorCtr="0"/>
          <a:lstStyle>
            <a:lvl1pPr lvl="0" rtl="0">
              <a:spcBef>
                <a:spcPts val="0"/>
              </a:spcBef>
              <a:spcAft>
                <a:spcPts val="0"/>
              </a:spcAft>
              <a:buClr>
                <a:srgbClr val="979CB8"/>
              </a:buClr>
              <a:buSzPts val="3000"/>
              <a:buNone/>
              <a:defRPr>
                <a:solidFill>
                  <a:srgbClr val="979CB8"/>
                </a:solidFill>
              </a:defRPr>
            </a:lvl1pPr>
            <a:lvl2pPr lvl="1" rtl="0">
              <a:spcBef>
                <a:spcPts val="0"/>
              </a:spcBef>
              <a:spcAft>
                <a:spcPts val="0"/>
              </a:spcAft>
              <a:buClr>
                <a:srgbClr val="979CB8"/>
              </a:buClr>
              <a:buSzPts val="3000"/>
              <a:buNone/>
              <a:defRPr>
                <a:solidFill>
                  <a:srgbClr val="979CB8"/>
                </a:solidFill>
              </a:defRPr>
            </a:lvl2pPr>
            <a:lvl3pPr lvl="2" rtl="0">
              <a:spcBef>
                <a:spcPts val="0"/>
              </a:spcBef>
              <a:spcAft>
                <a:spcPts val="0"/>
              </a:spcAft>
              <a:buClr>
                <a:srgbClr val="979CB8"/>
              </a:buClr>
              <a:buSzPts val="3000"/>
              <a:buNone/>
              <a:defRPr>
                <a:solidFill>
                  <a:srgbClr val="979CB8"/>
                </a:solidFill>
              </a:defRPr>
            </a:lvl3pPr>
            <a:lvl4pPr lvl="3" rtl="0">
              <a:spcBef>
                <a:spcPts val="0"/>
              </a:spcBef>
              <a:spcAft>
                <a:spcPts val="0"/>
              </a:spcAft>
              <a:buClr>
                <a:srgbClr val="979CB8"/>
              </a:buClr>
              <a:buSzPts val="3000"/>
              <a:buNone/>
              <a:defRPr>
                <a:solidFill>
                  <a:srgbClr val="979CB8"/>
                </a:solidFill>
              </a:defRPr>
            </a:lvl4pPr>
            <a:lvl5pPr lvl="4" rtl="0">
              <a:spcBef>
                <a:spcPts val="0"/>
              </a:spcBef>
              <a:spcAft>
                <a:spcPts val="0"/>
              </a:spcAft>
              <a:buClr>
                <a:srgbClr val="979CB8"/>
              </a:buClr>
              <a:buSzPts val="3000"/>
              <a:buNone/>
              <a:defRPr>
                <a:solidFill>
                  <a:srgbClr val="979CB8"/>
                </a:solidFill>
              </a:defRPr>
            </a:lvl5pPr>
            <a:lvl6pPr lvl="5" rtl="0">
              <a:spcBef>
                <a:spcPts val="0"/>
              </a:spcBef>
              <a:spcAft>
                <a:spcPts val="0"/>
              </a:spcAft>
              <a:buClr>
                <a:srgbClr val="979CB8"/>
              </a:buClr>
              <a:buSzPts val="3000"/>
              <a:buNone/>
              <a:defRPr>
                <a:solidFill>
                  <a:srgbClr val="979CB8"/>
                </a:solidFill>
              </a:defRPr>
            </a:lvl6pPr>
            <a:lvl7pPr lvl="6" rtl="0">
              <a:spcBef>
                <a:spcPts val="0"/>
              </a:spcBef>
              <a:spcAft>
                <a:spcPts val="0"/>
              </a:spcAft>
              <a:buClr>
                <a:srgbClr val="979CB8"/>
              </a:buClr>
              <a:buSzPts val="3000"/>
              <a:buNone/>
              <a:defRPr>
                <a:solidFill>
                  <a:srgbClr val="979CB8"/>
                </a:solidFill>
              </a:defRPr>
            </a:lvl7pPr>
            <a:lvl8pPr lvl="7" rtl="0">
              <a:spcBef>
                <a:spcPts val="0"/>
              </a:spcBef>
              <a:spcAft>
                <a:spcPts val="0"/>
              </a:spcAft>
              <a:buClr>
                <a:srgbClr val="979CB8"/>
              </a:buClr>
              <a:buSzPts val="3000"/>
              <a:buNone/>
              <a:defRPr>
                <a:solidFill>
                  <a:srgbClr val="979CB8"/>
                </a:solidFill>
              </a:defRPr>
            </a:lvl8pPr>
            <a:lvl9pPr lvl="8" rtl="0">
              <a:spcBef>
                <a:spcPts val="0"/>
              </a:spcBef>
              <a:spcAft>
                <a:spcPts val="0"/>
              </a:spcAft>
              <a:buClr>
                <a:srgbClr val="979CB8"/>
              </a:buClr>
              <a:buSzPts val="3000"/>
              <a:buNone/>
              <a:defRPr>
                <a:solidFill>
                  <a:srgbClr val="979CB8"/>
                </a:solidFill>
              </a:defRPr>
            </a:lvl9pPr>
          </a:lstStyle>
          <a:p>
            <a:r>
              <a:rPr lang="en-US"/>
              <a:t>Click to edit Master title style</a:t>
            </a:r>
            <a:endParaRPr/>
          </a:p>
        </p:txBody>
      </p:sp>
      <p:sp>
        <p:nvSpPr>
          <p:cNvPr id="108" name="Google Shape;108;p27"/>
          <p:cNvSpPr/>
          <p:nvPr/>
        </p:nvSpPr>
        <p:spPr>
          <a:xfrm>
            <a:off x="3120676" y="1149938"/>
            <a:ext cx="3060325" cy="11494"/>
          </a:xfrm>
          <a:custGeom>
            <a:avLst/>
            <a:gdLst/>
            <a:ahLst/>
            <a:cxnLst/>
            <a:rect l="l" t="t" r="r" b="b"/>
            <a:pathLst>
              <a:path w="122413" h="613" extrusionOk="0">
                <a:moveTo>
                  <a:pt x="0" y="317"/>
                </a:moveTo>
                <a:cubicBezTo>
                  <a:pt x="40797" y="1117"/>
                  <a:pt x="81609" y="0"/>
                  <a:pt x="122413" y="0"/>
                </a:cubicBezTo>
              </a:path>
            </a:pathLst>
          </a:custGeom>
          <a:noFill/>
          <a:ln w="9525" cap="flat" cmpd="sng">
            <a:solidFill>
              <a:srgbClr val="979CB8"/>
            </a:solidFill>
            <a:prstDash val="solid"/>
            <a:round/>
            <a:headEnd type="none" w="med" len="med"/>
            <a:tailEnd type="none" w="med" len="med"/>
          </a:ln>
        </p:spPr>
      </p:sp>
      <p:sp>
        <p:nvSpPr>
          <p:cNvPr id="109" name="Google Shape;109;p27"/>
          <p:cNvSpPr/>
          <p:nvPr/>
        </p:nvSpPr>
        <p:spPr>
          <a:xfrm>
            <a:off x="3068250" y="1183294"/>
            <a:ext cx="3226850" cy="11906"/>
          </a:xfrm>
          <a:custGeom>
            <a:avLst/>
            <a:gdLst/>
            <a:ahLst/>
            <a:cxnLst/>
            <a:rect l="l" t="t" r="r" b="b"/>
            <a:pathLst>
              <a:path w="129074" h="635" extrusionOk="0">
                <a:moveTo>
                  <a:pt x="0" y="0"/>
                </a:moveTo>
                <a:cubicBezTo>
                  <a:pt x="43025" y="0"/>
                  <a:pt x="86049" y="635"/>
                  <a:pt x="129074" y="635"/>
                </a:cubicBezTo>
              </a:path>
            </a:pathLst>
          </a:custGeom>
          <a:noFill/>
          <a:ln w="9525" cap="flat" cmpd="sng">
            <a:solidFill>
              <a:srgbClr val="979CB8"/>
            </a:solidFill>
            <a:prstDash val="solid"/>
            <a:round/>
            <a:headEnd type="none" w="med" len="med"/>
            <a:tailEnd type="none" w="med" len="med"/>
          </a:ln>
        </p:spPr>
      </p:sp>
      <p:sp>
        <p:nvSpPr>
          <p:cNvPr id="110" name="Google Shape;110;p27"/>
          <p:cNvSpPr txBox="1">
            <a:spLocks noGrp="1"/>
          </p:cNvSpPr>
          <p:nvPr>
            <p:ph type="sldNum" idx="12"/>
          </p:nvPr>
        </p:nvSpPr>
        <p:spPr>
          <a:xfrm>
            <a:off x="8556784" y="4749851"/>
            <a:ext cx="548700" cy="39375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676170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3 columns" preserve="1">
  <p:cSld name="Title + 3 columns">
    <p:spTree>
      <p:nvGrpSpPr>
        <p:cNvPr id="1" name="Shape 111"/>
        <p:cNvGrpSpPr/>
        <p:nvPr/>
      </p:nvGrpSpPr>
      <p:grpSpPr>
        <a:xfrm>
          <a:off x="0" y="0"/>
          <a:ext cx="0" cy="0"/>
          <a:chOff x="0" y="0"/>
          <a:chExt cx="0" cy="0"/>
        </a:xfrm>
      </p:grpSpPr>
      <p:sp>
        <p:nvSpPr>
          <p:cNvPr id="112" name="Google Shape;112;p28"/>
          <p:cNvSpPr txBox="1">
            <a:spLocks noGrp="1"/>
          </p:cNvSpPr>
          <p:nvPr>
            <p:ph type="body" idx="1"/>
          </p:nvPr>
        </p:nvSpPr>
        <p:spPr>
          <a:xfrm>
            <a:off x="1014825" y="1427100"/>
            <a:ext cx="2297400" cy="3068325"/>
          </a:xfrm>
          <a:prstGeom prst="rect">
            <a:avLst/>
          </a:prstGeom>
        </p:spPr>
        <p:txBody>
          <a:bodyPr spcFirstLastPara="1" wrap="square" lIns="91425" tIns="91425" rIns="91425" bIns="91425" anchor="t" anchorCtr="0"/>
          <a:lstStyle>
            <a:lvl1pPr marL="342900" lvl="0" indent="-247650" rtl="0">
              <a:spcBef>
                <a:spcPts val="450"/>
              </a:spcBef>
              <a:spcAft>
                <a:spcPts val="0"/>
              </a:spcAft>
              <a:buSzPts val="1600"/>
              <a:buChar char="▧"/>
              <a:defRPr sz="1200"/>
            </a:lvl1pPr>
            <a:lvl2pPr marL="685800" lvl="1" indent="-247650" rtl="0">
              <a:spcBef>
                <a:spcPts val="0"/>
              </a:spcBef>
              <a:spcAft>
                <a:spcPts val="0"/>
              </a:spcAft>
              <a:buSzPts val="1600"/>
              <a:buChar char="○"/>
              <a:defRPr sz="1200"/>
            </a:lvl2pPr>
            <a:lvl3pPr marL="1028700" lvl="2" indent="-247650" rtl="0">
              <a:spcBef>
                <a:spcPts val="0"/>
              </a:spcBef>
              <a:spcAft>
                <a:spcPts val="0"/>
              </a:spcAft>
              <a:buSzPts val="1600"/>
              <a:buChar char="■"/>
              <a:defRPr sz="1200"/>
            </a:lvl3pPr>
            <a:lvl4pPr marL="1371600" lvl="3" indent="-247650" rtl="0">
              <a:spcBef>
                <a:spcPts val="0"/>
              </a:spcBef>
              <a:spcAft>
                <a:spcPts val="0"/>
              </a:spcAft>
              <a:buSzPts val="1600"/>
              <a:buChar char="●"/>
              <a:defRPr sz="1200"/>
            </a:lvl4pPr>
            <a:lvl5pPr marL="1714500" lvl="4" indent="-247650" rtl="0">
              <a:spcBef>
                <a:spcPts val="0"/>
              </a:spcBef>
              <a:spcAft>
                <a:spcPts val="0"/>
              </a:spcAft>
              <a:buSzPts val="1600"/>
              <a:buChar char="○"/>
              <a:defRPr sz="1200"/>
            </a:lvl5pPr>
            <a:lvl6pPr marL="2057400" lvl="5" indent="-247650" rtl="0">
              <a:spcBef>
                <a:spcPts val="0"/>
              </a:spcBef>
              <a:spcAft>
                <a:spcPts val="0"/>
              </a:spcAft>
              <a:buSzPts val="1600"/>
              <a:buChar char="■"/>
              <a:defRPr sz="1200"/>
            </a:lvl6pPr>
            <a:lvl7pPr marL="2400300" lvl="6" indent="-247650" rtl="0">
              <a:spcBef>
                <a:spcPts val="0"/>
              </a:spcBef>
              <a:spcAft>
                <a:spcPts val="0"/>
              </a:spcAft>
              <a:buSzPts val="1600"/>
              <a:buChar char="●"/>
              <a:defRPr sz="1200"/>
            </a:lvl7pPr>
            <a:lvl8pPr marL="2743200" lvl="7" indent="-247650" rtl="0">
              <a:spcBef>
                <a:spcPts val="0"/>
              </a:spcBef>
              <a:spcAft>
                <a:spcPts val="0"/>
              </a:spcAft>
              <a:buSzPts val="1600"/>
              <a:buChar char="○"/>
              <a:defRPr sz="1200"/>
            </a:lvl8pPr>
            <a:lvl9pPr marL="3086100" lvl="8" indent="-247650" rtl="0">
              <a:spcBef>
                <a:spcPts val="0"/>
              </a:spcBef>
              <a:spcAft>
                <a:spcPts val="0"/>
              </a:spcAft>
              <a:buSzPts val="1600"/>
              <a:buChar char="■"/>
              <a:defRPr sz="1200"/>
            </a:lvl9pPr>
          </a:lstStyle>
          <a:p>
            <a:pPr lvl="0"/>
            <a:r>
              <a:rPr lang="en-US"/>
              <a:t>Edit Master text styles</a:t>
            </a:r>
          </a:p>
        </p:txBody>
      </p:sp>
      <p:sp>
        <p:nvSpPr>
          <p:cNvPr id="113" name="Google Shape;113;p28"/>
          <p:cNvSpPr txBox="1">
            <a:spLocks noGrp="1"/>
          </p:cNvSpPr>
          <p:nvPr>
            <p:ph type="body" idx="2"/>
          </p:nvPr>
        </p:nvSpPr>
        <p:spPr>
          <a:xfrm>
            <a:off x="3429925" y="1427100"/>
            <a:ext cx="2297400" cy="3068325"/>
          </a:xfrm>
          <a:prstGeom prst="rect">
            <a:avLst/>
          </a:prstGeom>
        </p:spPr>
        <p:txBody>
          <a:bodyPr spcFirstLastPara="1" wrap="square" lIns="91425" tIns="91425" rIns="91425" bIns="91425" anchor="t" anchorCtr="0"/>
          <a:lstStyle>
            <a:lvl1pPr marL="342900" lvl="0" indent="-247650" rtl="0">
              <a:spcBef>
                <a:spcPts val="450"/>
              </a:spcBef>
              <a:spcAft>
                <a:spcPts val="0"/>
              </a:spcAft>
              <a:buSzPts val="1600"/>
              <a:buChar char="▧"/>
              <a:defRPr sz="1200"/>
            </a:lvl1pPr>
            <a:lvl2pPr marL="685800" lvl="1" indent="-247650" rtl="0">
              <a:spcBef>
                <a:spcPts val="0"/>
              </a:spcBef>
              <a:spcAft>
                <a:spcPts val="0"/>
              </a:spcAft>
              <a:buSzPts val="1600"/>
              <a:buChar char="○"/>
              <a:defRPr sz="1200"/>
            </a:lvl2pPr>
            <a:lvl3pPr marL="1028700" lvl="2" indent="-247650" rtl="0">
              <a:spcBef>
                <a:spcPts val="0"/>
              </a:spcBef>
              <a:spcAft>
                <a:spcPts val="0"/>
              </a:spcAft>
              <a:buSzPts val="1600"/>
              <a:buChar char="■"/>
              <a:defRPr sz="1200"/>
            </a:lvl3pPr>
            <a:lvl4pPr marL="1371600" lvl="3" indent="-247650" rtl="0">
              <a:spcBef>
                <a:spcPts val="0"/>
              </a:spcBef>
              <a:spcAft>
                <a:spcPts val="0"/>
              </a:spcAft>
              <a:buSzPts val="1600"/>
              <a:buChar char="●"/>
              <a:defRPr sz="1200"/>
            </a:lvl4pPr>
            <a:lvl5pPr marL="1714500" lvl="4" indent="-247650" rtl="0">
              <a:spcBef>
                <a:spcPts val="0"/>
              </a:spcBef>
              <a:spcAft>
                <a:spcPts val="0"/>
              </a:spcAft>
              <a:buSzPts val="1600"/>
              <a:buChar char="○"/>
              <a:defRPr sz="1200"/>
            </a:lvl5pPr>
            <a:lvl6pPr marL="2057400" lvl="5" indent="-247650" rtl="0">
              <a:spcBef>
                <a:spcPts val="0"/>
              </a:spcBef>
              <a:spcAft>
                <a:spcPts val="0"/>
              </a:spcAft>
              <a:buSzPts val="1600"/>
              <a:buChar char="■"/>
              <a:defRPr sz="1200"/>
            </a:lvl6pPr>
            <a:lvl7pPr marL="2400300" lvl="6" indent="-247650" rtl="0">
              <a:spcBef>
                <a:spcPts val="0"/>
              </a:spcBef>
              <a:spcAft>
                <a:spcPts val="0"/>
              </a:spcAft>
              <a:buSzPts val="1600"/>
              <a:buChar char="●"/>
              <a:defRPr sz="1200"/>
            </a:lvl7pPr>
            <a:lvl8pPr marL="2743200" lvl="7" indent="-247650" rtl="0">
              <a:spcBef>
                <a:spcPts val="0"/>
              </a:spcBef>
              <a:spcAft>
                <a:spcPts val="0"/>
              </a:spcAft>
              <a:buSzPts val="1600"/>
              <a:buChar char="○"/>
              <a:defRPr sz="1200"/>
            </a:lvl8pPr>
            <a:lvl9pPr marL="3086100" lvl="8" indent="-247650" rtl="0">
              <a:spcBef>
                <a:spcPts val="0"/>
              </a:spcBef>
              <a:spcAft>
                <a:spcPts val="0"/>
              </a:spcAft>
              <a:buSzPts val="1600"/>
              <a:buChar char="■"/>
              <a:defRPr sz="1200"/>
            </a:lvl9pPr>
          </a:lstStyle>
          <a:p>
            <a:pPr lvl="0"/>
            <a:r>
              <a:rPr lang="en-US"/>
              <a:t>Edit Master text styles</a:t>
            </a:r>
          </a:p>
        </p:txBody>
      </p:sp>
      <p:sp>
        <p:nvSpPr>
          <p:cNvPr id="114" name="Google Shape;114;p28"/>
          <p:cNvSpPr txBox="1">
            <a:spLocks noGrp="1"/>
          </p:cNvSpPr>
          <p:nvPr>
            <p:ph type="body" idx="3"/>
          </p:nvPr>
        </p:nvSpPr>
        <p:spPr>
          <a:xfrm>
            <a:off x="5845025" y="1427100"/>
            <a:ext cx="2297400" cy="3068325"/>
          </a:xfrm>
          <a:prstGeom prst="rect">
            <a:avLst/>
          </a:prstGeom>
        </p:spPr>
        <p:txBody>
          <a:bodyPr spcFirstLastPara="1" wrap="square" lIns="91425" tIns="91425" rIns="91425" bIns="91425" anchor="t" anchorCtr="0"/>
          <a:lstStyle>
            <a:lvl1pPr marL="342900" lvl="0" indent="-247650" rtl="0">
              <a:spcBef>
                <a:spcPts val="450"/>
              </a:spcBef>
              <a:spcAft>
                <a:spcPts val="0"/>
              </a:spcAft>
              <a:buSzPts val="1600"/>
              <a:buChar char="▧"/>
              <a:defRPr sz="1200"/>
            </a:lvl1pPr>
            <a:lvl2pPr marL="685800" lvl="1" indent="-247650" rtl="0">
              <a:spcBef>
                <a:spcPts val="0"/>
              </a:spcBef>
              <a:spcAft>
                <a:spcPts val="0"/>
              </a:spcAft>
              <a:buSzPts val="1600"/>
              <a:buChar char="○"/>
              <a:defRPr sz="1200"/>
            </a:lvl2pPr>
            <a:lvl3pPr marL="1028700" lvl="2" indent="-247650" rtl="0">
              <a:spcBef>
                <a:spcPts val="0"/>
              </a:spcBef>
              <a:spcAft>
                <a:spcPts val="0"/>
              </a:spcAft>
              <a:buSzPts val="1600"/>
              <a:buChar char="■"/>
              <a:defRPr sz="1200"/>
            </a:lvl3pPr>
            <a:lvl4pPr marL="1371600" lvl="3" indent="-247650" rtl="0">
              <a:spcBef>
                <a:spcPts val="0"/>
              </a:spcBef>
              <a:spcAft>
                <a:spcPts val="0"/>
              </a:spcAft>
              <a:buSzPts val="1600"/>
              <a:buChar char="●"/>
              <a:defRPr sz="1200"/>
            </a:lvl4pPr>
            <a:lvl5pPr marL="1714500" lvl="4" indent="-247650" rtl="0">
              <a:spcBef>
                <a:spcPts val="0"/>
              </a:spcBef>
              <a:spcAft>
                <a:spcPts val="0"/>
              </a:spcAft>
              <a:buSzPts val="1600"/>
              <a:buChar char="○"/>
              <a:defRPr sz="1200"/>
            </a:lvl5pPr>
            <a:lvl6pPr marL="2057400" lvl="5" indent="-247650" rtl="0">
              <a:spcBef>
                <a:spcPts val="0"/>
              </a:spcBef>
              <a:spcAft>
                <a:spcPts val="0"/>
              </a:spcAft>
              <a:buSzPts val="1600"/>
              <a:buChar char="■"/>
              <a:defRPr sz="1200"/>
            </a:lvl6pPr>
            <a:lvl7pPr marL="2400300" lvl="6" indent="-247650" rtl="0">
              <a:spcBef>
                <a:spcPts val="0"/>
              </a:spcBef>
              <a:spcAft>
                <a:spcPts val="0"/>
              </a:spcAft>
              <a:buSzPts val="1600"/>
              <a:buChar char="●"/>
              <a:defRPr sz="1200"/>
            </a:lvl7pPr>
            <a:lvl8pPr marL="2743200" lvl="7" indent="-247650" rtl="0">
              <a:spcBef>
                <a:spcPts val="0"/>
              </a:spcBef>
              <a:spcAft>
                <a:spcPts val="0"/>
              </a:spcAft>
              <a:buSzPts val="1600"/>
              <a:buChar char="○"/>
              <a:defRPr sz="1200"/>
            </a:lvl8pPr>
            <a:lvl9pPr marL="3086100" lvl="8" indent="-247650" rtl="0">
              <a:spcBef>
                <a:spcPts val="0"/>
              </a:spcBef>
              <a:spcAft>
                <a:spcPts val="0"/>
              </a:spcAft>
              <a:buSzPts val="1600"/>
              <a:buChar char="■"/>
              <a:defRPr sz="1200"/>
            </a:lvl9pPr>
          </a:lstStyle>
          <a:p>
            <a:pPr lvl="0"/>
            <a:r>
              <a:rPr lang="en-US"/>
              <a:t>Edit Master text styles</a:t>
            </a:r>
          </a:p>
        </p:txBody>
      </p:sp>
      <p:sp>
        <p:nvSpPr>
          <p:cNvPr id="115" name="Google Shape;115;p28"/>
          <p:cNvSpPr txBox="1">
            <a:spLocks noGrp="1"/>
          </p:cNvSpPr>
          <p:nvPr>
            <p:ph type="title"/>
          </p:nvPr>
        </p:nvSpPr>
        <p:spPr>
          <a:xfrm>
            <a:off x="1027950" y="517331"/>
            <a:ext cx="7088100" cy="682875"/>
          </a:xfrm>
          <a:prstGeom prst="rect">
            <a:avLst/>
          </a:prstGeom>
        </p:spPr>
        <p:txBody>
          <a:bodyPr spcFirstLastPara="1" wrap="square" lIns="91425" tIns="91425" rIns="91425" bIns="91425" anchor="b" anchorCtr="0"/>
          <a:lstStyle>
            <a:lvl1pPr lvl="0" rtl="0">
              <a:spcBef>
                <a:spcPts val="0"/>
              </a:spcBef>
              <a:spcAft>
                <a:spcPts val="0"/>
              </a:spcAft>
              <a:buClr>
                <a:srgbClr val="979CB8"/>
              </a:buClr>
              <a:buSzPts val="3000"/>
              <a:buNone/>
              <a:defRPr>
                <a:solidFill>
                  <a:srgbClr val="979CB8"/>
                </a:solidFill>
              </a:defRPr>
            </a:lvl1pPr>
            <a:lvl2pPr lvl="1" rtl="0">
              <a:spcBef>
                <a:spcPts val="0"/>
              </a:spcBef>
              <a:spcAft>
                <a:spcPts val="0"/>
              </a:spcAft>
              <a:buClr>
                <a:srgbClr val="979CB8"/>
              </a:buClr>
              <a:buSzPts val="3000"/>
              <a:buNone/>
              <a:defRPr>
                <a:solidFill>
                  <a:srgbClr val="979CB8"/>
                </a:solidFill>
              </a:defRPr>
            </a:lvl2pPr>
            <a:lvl3pPr lvl="2" rtl="0">
              <a:spcBef>
                <a:spcPts val="0"/>
              </a:spcBef>
              <a:spcAft>
                <a:spcPts val="0"/>
              </a:spcAft>
              <a:buClr>
                <a:srgbClr val="979CB8"/>
              </a:buClr>
              <a:buSzPts val="3000"/>
              <a:buNone/>
              <a:defRPr>
                <a:solidFill>
                  <a:srgbClr val="979CB8"/>
                </a:solidFill>
              </a:defRPr>
            </a:lvl3pPr>
            <a:lvl4pPr lvl="3" rtl="0">
              <a:spcBef>
                <a:spcPts val="0"/>
              </a:spcBef>
              <a:spcAft>
                <a:spcPts val="0"/>
              </a:spcAft>
              <a:buClr>
                <a:srgbClr val="979CB8"/>
              </a:buClr>
              <a:buSzPts val="3000"/>
              <a:buNone/>
              <a:defRPr>
                <a:solidFill>
                  <a:srgbClr val="979CB8"/>
                </a:solidFill>
              </a:defRPr>
            </a:lvl4pPr>
            <a:lvl5pPr lvl="4" rtl="0">
              <a:spcBef>
                <a:spcPts val="0"/>
              </a:spcBef>
              <a:spcAft>
                <a:spcPts val="0"/>
              </a:spcAft>
              <a:buClr>
                <a:srgbClr val="979CB8"/>
              </a:buClr>
              <a:buSzPts val="3000"/>
              <a:buNone/>
              <a:defRPr>
                <a:solidFill>
                  <a:srgbClr val="979CB8"/>
                </a:solidFill>
              </a:defRPr>
            </a:lvl5pPr>
            <a:lvl6pPr lvl="5" rtl="0">
              <a:spcBef>
                <a:spcPts val="0"/>
              </a:spcBef>
              <a:spcAft>
                <a:spcPts val="0"/>
              </a:spcAft>
              <a:buClr>
                <a:srgbClr val="979CB8"/>
              </a:buClr>
              <a:buSzPts val="3000"/>
              <a:buNone/>
              <a:defRPr>
                <a:solidFill>
                  <a:srgbClr val="979CB8"/>
                </a:solidFill>
              </a:defRPr>
            </a:lvl6pPr>
            <a:lvl7pPr lvl="6" rtl="0">
              <a:spcBef>
                <a:spcPts val="0"/>
              </a:spcBef>
              <a:spcAft>
                <a:spcPts val="0"/>
              </a:spcAft>
              <a:buClr>
                <a:srgbClr val="979CB8"/>
              </a:buClr>
              <a:buSzPts val="3000"/>
              <a:buNone/>
              <a:defRPr>
                <a:solidFill>
                  <a:srgbClr val="979CB8"/>
                </a:solidFill>
              </a:defRPr>
            </a:lvl7pPr>
            <a:lvl8pPr lvl="7" rtl="0">
              <a:spcBef>
                <a:spcPts val="0"/>
              </a:spcBef>
              <a:spcAft>
                <a:spcPts val="0"/>
              </a:spcAft>
              <a:buClr>
                <a:srgbClr val="979CB8"/>
              </a:buClr>
              <a:buSzPts val="3000"/>
              <a:buNone/>
              <a:defRPr>
                <a:solidFill>
                  <a:srgbClr val="979CB8"/>
                </a:solidFill>
              </a:defRPr>
            </a:lvl8pPr>
            <a:lvl9pPr lvl="8" rtl="0">
              <a:spcBef>
                <a:spcPts val="0"/>
              </a:spcBef>
              <a:spcAft>
                <a:spcPts val="0"/>
              </a:spcAft>
              <a:buClr>
                <a:srgbClr val="979CB8"/>
              </a:buClr>
              <a:buSzPts val="3000"/>
              <a:buNone/>
              <a:defRPr>
                <a:solidFill>
                  <a:srgbClr val="979CB8"/>
                </a:solidFill>
              </a:defRPr>
            </a:lvl9pPr>
          </a:lstStyle>
          <a:p>
            <a:r>
              <a:rPr lang="en-US"/>
              <a:t>Click to edit Master title style</a:t>
            </a:r>
            <a:endParaRPr/>
          </a:p>
        </p:txBody>
      </p:sp>
      <p:sp>
        <p:nvSpPr>
          <p:cNvPr id="116" name="Google Shape;116;p28"/>
          <p:cNvSpPr/>
          <p:nvPr/>
        </p:nvSpPr>
        <p:spPr>
          <a:xfrm>
            <a:off x="3120676" y="1149938"/>
            <a:ext cx="3060325" cy="11494"/>
          </a:xfrm>
          <a:custGeom>
            <a:avLst/>
            <a:gdLst/>
            <a:ahLst/>
            <a:cxnLst/>
            <a:rect l="l" t="t" r="r" b="b"/>
            <a:pathLst>
              <a:path w="122413" h="613" extrusionOk="0">
                <a:moveTo>
                  <a:pt x="0" y="317"/>
                </a:moveTo>
                <a:cubicBezTo>
                  <a:pt x="40797" y="1117"/>
                  <a:pt x="81609" y="0"/>
                  <a:pt x="122413" y="0"/>
                </a:cubicBezTo>
              </a:path>
            </a:pathLst>
          </a:custGeom>
          <a:noFill/>
          <a:ln w="9525" cap="flat" cmpd="sng">
            <a:solidFill>
              <a:srgbClr val="979CB8"/>
            </a:solidFill>
            <a:prstDash val="solid"/>
            <a:round/>
            <a:headEnd type="none" w="med" len="med"/>
            <a:tailEnd type="none" w="med" len="med"/>
          </a:ln>
        </p:spPr>
      </p:sp>
      <p:sp>
        <p:nvSpPr>
          <p:cNvPr id="117" name="Google Shape;117;p28"/>
          <p:cNvSpPr/>
          <p:nvPr/>
        </p:nvSpPr>
        <p:spPr>
          <a:xfrm>
            <a:off x="3068250" y="1183294"/>
            <a:ext cx="3226850" cy="11906"/>
          </a:xfrm>
          <a:custGeom>
            <a:avLst/>
            <a:gdLst/>
            <a:ahLst/>
            <a:cxnLst/>
            <a:rect l="l" t="t" r="r" b="b"/>
            <a:pathLst>
              <a:path w="129074" h="635" extrusionOk="0">
                <a:moveTo>
                  <a:pt x="0" y="0"/>
                </a:moveTo>
                <a:cubicBezTo>
                  <a:pt x="43025" y="0"/>
                  <a:pt x="86049" y="635"/>
                  <a:pt x="129074" y="635"/>
                </a:cubicBezTo>
              </a:path>
            </a:pathLst>
          </a:custGeom>
          <a:noFill/>
          <a:ln w="9525" cap="flat" cmpd="sng">
            <a:solidFill>
              <a:srgbClr val="979CB8"/>
            </a:solidFill>
            <a:prstDash val="solid"/>
            <a:round/>
            <a:headEnd type="none" w="med" len="med"/>
            <a:tailEnd type="none" w="med" len="med"/>
          </a:ln>
        </p:spPr>
      </p:sp>
      <p:sp>
        <p:nvSpPr>
          <p:cNvPr id="118" name="Google Shape;118;p28"/>
          <p:cNvSpPr txBox="1">
            <a:spLocks noGrp="1"/>
          </p:cNvSpPr>
          <p:nvPr>
            <p:ph type="sldNum" idx="12"/>
          </p:nvPr>
        </p:nvSpPr>
        <p:spPr>
          <a:xfrm>
            <a:off x="8556784" y="4749851"/>
            <a:ext cx="548700" cy="39375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65245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19"/>
        <p:cNvGrpSpPr/>
        <p:nvPr/>
      </p:nvGrpSpPr>
      <p:grpSpPr>
        <a:xfrm>
          <a:off x="0" y="0"/>
          <a:ext cx="0" cy="0"/>
          <a:chOff x="0" y="0"/>
          <a:chExt cx="0" cy="0"/>
        </a:xfrm>
      </p:grpSpPr>
      <p:sp>
        <p:nvSpPr>
          <p:cNvPr id="120" name="Google Shape;120;p29"/>
          <p:cNvSpPr txBox="1">
            <a:spLocks noGrp="1"/>
          </p:cNvSpPr>
          <p:nvPr>
            <p:ph type="title"/>
          </p:nvPr>
        </p:nvSpPr>
        <p:spPr>
          <a:xfrm>
            <a:off x="1027950" y="517331"/>
            <a:ext cx="7088100" cy="682875"/>
          </a:xfrm>
          <a:prstGeom prst="rect">
            <a:avLst/>
          </a:prstGeom>
        </p:spPr>
        <p:txBody>
          <a:bodyPr spcFirstLastPara="1" wrap="square" lIns="91425" tIns="91425" rIns="91425" bIns="91425" anchor="b" anchorCtr="0"/>
          <a:lstStyle>
            <a:lvl1pPr lvl="0" rtl="0">
              <a:spcBef>
                <a:spcPts val="0"/>
              </a:spcBef>
              <a:spcAft>
                <a:spcPts val="0"/>
              </a:spcAft>
              <a:buClr>
                <a:srgbClr val="979CB8"/>
              </a:buClr>
              <a:buSzPts val="3000"/>
              <a:buNone/>
              <a:defRPr>
                <a:solidFill>
                  <a:srgbClr val="979CB8"/>
                </a:solidFill>
              </a:defRPr>
            </a:lvl1pPr>
            <a:lvl2pPr lvl="1" rtl="0">
              <a:spcBef>
                <a:spcPts val="0"/>
              </a:spcBef>
              <a:spcAft>
                <a:spcPts val="0"/>
              </a:spcAft>
              <a:buClr>
                <a:srgbClr val="979CB8"/>
              </a:buClr>
              <a:buSzPts val="3000"/>
              <a:buNone/>
              <a:defRPr>
                <a:solidFill>
                  <a:srgbClr val="979CB8"/>
                </a:solidFill>
              </a:defRPr>
            </a:lvl2pPr>
            <a:lvl3pPr lvl="2" rtl="0">
              <a:spcBef>
                <a:spcPts val="0"/>
              </a:spcBef>
              <a:spcAft>
                <a:spcPts val="0"/>
              </a:spcAft>
              <a:buClr>
                <a:srgbClr val="979CB8"/>
              </a:buClr>
              <a:buSzPts val="3000"/>
              <a:buNone/>
              <a:defRPr>
                <a:solidFill>
                  <a:srgbClr val="979CB8"/>
                </a:solidFill>
              </a:defRPr>
            </a:lvl3pPr>
            <a:lvl4pPr lvl="3" rtl="0">
              <a:spcBef>
                <a:spcPts val="0"/>
              </a:spcBef>
              <a:spcAft>
                <a:spcPts val="0"/>
              </a:spcAft>
              <a:buClr>
                <a:srgbClr val="979CB8"/>
              </a:buClr>
              <a:buSzPts val="3000"/>
              <a:buNone/>
              <a:defRPr>
                <a:solidFill>
                  <a:srgbClr val="979CB8"/>
                </a:solidFill>
              </a:defRPr>
            </a:lvl4pPr>
            <a:lvl5pPr lvl="4" rtl="0">
              <a:spcBef>
                <a:spcPts val="0"/>
              </a:spcBef>
              <a:spcAft>
                <a:spcPts val="0"/>
              </a:spcAft>
              <a:buClr>
                <a:srgbClr val="979CB8"/>
              </a:buClr>
              <a:buSzPts val="3000"/>
              <a:buNone/>
              <a:defRPr>
                <a:solidFill>
                  <a:srgbClr val="979CB8"/>
                </a:solidFill>
              </a:defRPr>
            </a:lvl5pPr>
            <a:lvl6pPr lvl="5" rtl="0">
              <a:spcBef>
                <a:spcPts val="0"/>
              </a:spcBef>
              <a:spcAft>
                <a:spcPts val="0"/>
              </a:spcAft>
              <a:buClr>
                <a:srgbClr val="979CB8"/>
              </a:buClr>
              <a:buSzPts val="3000"/>
              <a:buNone/>
              <a:defRPr>
                <a:solidFill>
                  <a:srgbClr val="979CB8"/>
                </a:solidFill>
              </a:defRPr>
            </a:lvl6pPr>
            <a:lvl7pPr lvl="6" rtl="0">
              <a:spcBef>
                <a:spcPts val="0"/>
              </a:spcBef>
              <a:spcAft>
                <a:spcPts val="0"/>
              </a:spcAft>
              <a:buClr>
                <a:srgbClr val="979CB8"/>
              </a:buClr>
              <a:buSzPts val="3000"/>
              <a:buNone/>
              <a:defRPr>
                <a:solidFill>
                  <a:srgbClr val="979CB8"/>
                </a:solidFill>
              </a:defRPr>
            </a:lvl7pPr>
            <a:lvl8pPr lvl="7" rtl="0">
              <a:spcBef>
                <a:spcPts val="0"/>
              </a:spcBef>
              <a:spcAft>
                <a:spcPts val="0"/>
              </a:spcAft>
              <a:buClr>
                <a:srgbClr val="979CB8"/>
              </a:buClr>
              <a:buSzPts val="3000"/>
              <a:buNone/>
              <a:defRPr>
                <a:solidFill>
                  <a:srgbClr val="979CB8"/>
                </a:solidFill>
              </a:defRPr>
            </a:lvl8pPr>
            <a:lvl9pPr lvl="8" rtl="0">
              <a:spcBef>
                <a:spcPts val="0"/>
              </a:spcBef>
              <a:spcAft>
                <a:spcPts val="0"/>
              </a:spcAft>
              <a:buClr>
                <a:srgbClr val="979CB8"/>
              </a:buClr>
              <a:buSzPts val="3000"/>
              <a:buNone/>
              <a:defRPr>
                <a:solidFill>
                  <a:srgbClr val="979CB8"/>
                </a:solidFill>
              </a:defRPr>
            </a:lvl9pPr>
          </a:lstStyle>
          <a:p>
            <a:r>
              <a:rPr lang="en-US"/>
              <a:t>Click to edit Master title style</a:t>
            </a:r>
            <a:endParaRPr/>
          </a:p>
        </p:txBody>
      </p:sp>
      <p:sp>
        <p:nvSpPr>
          <p:cNvPr id="121" name="Google Shape;121;p29"/>
          <p:cNvSpPr/>
          <p:nvPr/>
        </p:nvSpPr>
        <p:spPr>
          <a:xfrm>
            <a:off x="3120676" y="1149938"/>
            <a:ext cx="3060325" cy="11494"/>
          </a:xfrm>
          <a:custGeom>
            <a:avLst/>
            <a:gdLst/>
            <a:ahLst/>
            <a:cxnLst/>
            <a:rect l="l" t="t" r="r" b="b"/>
            <a:pathLst>
              <a:path w="122413" h="613" extrusionOk="0">
                <a:moveTo>
                  <a:pt x="0" y="317"/>
                </a:moveTo>
                <a:cubicBezTo>
                  <a:pt x="40797" y="1117"/>
                  <a:pt x="81609" y="0"/>
                  <a:pt x="122413" y="0"/>
                </a:cubicBezTo>
              </a:path>
            </a:pathLst>
          </a:custGeom>
          <a:noFill/>
          <a:ln w="9525" cap="flat" cmpd="sng">
            <a:solidFill>
              <a:srgbClr val="979CB8"/>
            </a:solidFill>
            <a:prstDash val="solid"/>
            <a:round/>
            <a:headEnd type="none" w="med" len="med"/>
            <a:tailEnd type="none" w="med" len="med"/>
          </a:ln>
        </p:spPr>
      </p:sp>
      <p:sp>
        <p:nvSpPr>
          <p:cNvPr id="122" name="Google Shape;122;p29"/>
          <p:cNvSpPr/>
          <p:nvPr/>
        </p:nvSpPr>
        <p:spPr>
          <a:xfrm>
            <a:off x="3068250" y="1183294"/>
            <a:ext cx="3226850" cy="11906"/>
          </a:xfrm>
          <a:custGeom>
            <a:avLst/>
            <a:gdLst/>
            <a:ahLst/>
            <a:cxnLst/>
            <a:rect l="l" t="t" r="r" b="b"/>
            <a:pathLst>
              <a:path w="129074" h="635" extrusionOk="0">
                <a:moveTo>
                  <a:pt x="0" y="0"/>
                </a:moveTo>
                <a:cubicBezTo>
                  <a:pt x="43025" y="0"/>
                  <a:pt x="86049" y="635"/>
                  <a:pt x="129074" y="635"/>
                </a:cubicBezTo>
              </a:path>
            </a:pathLst>
          </a:custGeom>
          <a:noFill/>
          <a:ln w="9525" cap="flat" cmpd="sng">
            <a:solidFill>
              <a:srgbClr val="979CB8"/>
            </a:solidFill>
            <a:prstDash val="solid"/>
            <a:round/>
            <a:headEnd type="none" w="med" len="med"/>
            <a:tailEnd type="none" w="med" len="med"/>
          </a:ln>
        </p:spPr>
      </p:sp>
      <p:sp>
        <p:nvSpPr>
          <p:cNvPr id="123" name="Google Shape;123;p29"/>
          <p:cNvSpPr txBox="1">
            <a:spLocks noGrp="1"/>
          </p:cNvSpPr>
          <p:nvPr>
            <p:ph type="sldNum" idx="12"/>
          </p:nvPr>
        </p:nvSpPr>
        <p:spPr>
          <a:xfrm>
            <a:off x="8556784" y="4749851"/>
            <a:ext cx="548700" cy="39375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21670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124"/>
        <p:cNvGrpSpPr/>
        <p:nvPr/>
      </p:nvGrpSpPr>
      <p:grpSpPr>
        <a:xfrm>
          <a:off x="0" y="0"/>
          <a:ext cx="0" cy="0"/>
          <a:chOff x="0" y="0"/>
          <a:chExt cx="0" cy="0"/>
        </a:xfrm>
      </p:grpSpPr>
      <p:sp>
        <p:nvSpPr>
          <p:cNvPr id="125" name="Google Shape;125;p30"/>
          <p:cNvSpPr txBox="1">
            <a:spLocks noGrp="1"/>
          </p:cNvSpPr>
          <p:nvPr>
            <p:ph type="body" idx="1"/>
          </p:nvPr>
        </p:nvSpPr>
        <p:spPr>
          <a:xfrm>
            <a:off x="980400" y="4120556"/>
            <a:ext cx="7183200" cy="519525"/>
          </a:xfrm>
          <a:prstGeom prst="rect">
            <a:avLst/>
          </a:prstGeom>
        </p:spPr>
        <p:txBody>
          <a:bodyPr spcFirstLastPara="1" wrap="square" lIns="91425" tIns="91425" rIns="91425" bIns="91425" anchor="b" anchorCtr="0"/>
          <a:lstStyle>
            <a:lvl1pPr marL="342900" lvl="0" indent="-171450" algn="ctr" rtl="0">
              <a:spcBef>
                <a:spcPts val="270"/>
              </a:spcBef>
              <a:spcAft>
                <a:spcPts val="0"/>
              </a:spcAft>
              <a:buClr>
                <a:srgbClr val="979CB8"/>
              </a:buClr>
              <a:buSzPts val="1600"/>
              <a:buNone/>
              <a:defRPr sz="1200">
                <a:solidFill>
                  <a:srgbClr val="979CB8"/>
                </a:solidFill>
              </a:defRPr>
            </a:lvl1pPr>
          </a:lstStyle>
          <a:p>
            <a:pPr lvl="0"/>
            <a:r>
              <a:rPr lang="en-US"/>
              <a:t>Edit Master text styles</a:t>
            </a:r>
          </a:p>
        </p:txBody>
      </p:sp>
      <p:sp>
        <p:nvSpPr>
          <p:cNvPr id="126" name="Google Shape;126;p30"/>
          <p:cNvSpPr txBox="1">
            <a:spLocks noGrp="1"/>
          </p:cNvSpPr>
          <p:nvPr>
            <p:ph type="sldNum" idx="12"/>
          </p:nvPr>
        </p:nvSpPr>
        <p:spPr>
          <a:xfrm>
            <a:off x="8556784" y="4749851"/>
            <a:ext cx="548700" cy="393750"/>
          </a:xfrm>
          <a:prstGeom prst="rect">
            <a:avLst/>
          </a:prstGeom>
        </p:spPr>
        <p:txBody>
          <a:bodyPr spcFirstLastPara="1" wrap="square" lIns="91425" tIns="91425" rIns="91425" bIns="91425" anchor="t" anchorCtr="0">
            <a:noAutofit/>
          </a:bodyPr>
          <a:lstStyle>
            <a:lvl1pPr lvl="0">
              <a:buNone/>
              <a:defRPr>
                <a:solidFill>
                  <a:srgbClr val="979CB8"/>
                </a:solidFill>
              </a:defRPr>
            </a:lvl1pPr>
            <a:lvl2pPr lvl="1">
              <a:buNone/>
              <a:defRPr>
                <a:solidFill>
                  <a:srgbClr val="979CB8"/>
                </a:solidFill>
              </a:defRPr>
            </a:lvl2pPr>
            <a:lvl3pPr lvl="2">
              <a:buNone/>
              <a:defRPr>
                <a:solidFill>
                  <a:srgbClr val="979CB8"/>
                </a:solidFill>
              </a:defRPr>
            </a:lvl3pPr>
            <a:lvl4pPr lvl="3">
              <a:buNone/>
              <a:defRPr>
                <a:solidFill>
                  <a:srgbClr val="979CB8"/>
                </a:solidFill>
              </a:defRPr>
            </a:lvl4pPr>
            <a:lvl5pPr lvl="4">
              <a:buNone/>
              <a:defRPr>
                <a:solidFill>
                  <a:srgbClr val="979CB8"/>
                </a:solidFill>
              </a:defRPr>
            </a:lvl5pPr>
            <a:lvl6pPr lvl="5">
              <a:buNone/>
              <a:defRPr>
                <a:solidFill>
                  <a:srgbClr val="979CB8"/>
                </a:solidFill>
              </a:defRPr>
            </a:lvl6pPr>
            <a:lvl7pPr lvl="6">
              <a:buNone/>
              <a:defRPr>
                <a:solidFill>
                  <a:srgbClr val="979CB8"/>
                </a:solidFill>
              </a:defRPr>
            </a:lvl7pPr>
            <a:lvl8pPr lvl="7">
              <a:buNone/>
              <a:defRPr>
                <a:solidFill>
                  <a:srgbClr val="979CB8"/>
                </a:solidFill>
              </a:defRPr>
            </a:lvl8pPr>
            <a:lvl9pPr lvl="8">
              <a:buNone/>
              <a:defRPr>
                <a:solidFill>
                  <a:srgbClr val="979CB8"/>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45092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magenta">
  <p:cSld name="Title magenta">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1630650" y="1991813"/>
            <a:ext cx="5882700" cy="1159875"/>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6000"/>
              <a:buNone/>
              <a:defRPr sz="4500">
                <a:solidFill>
                  <a:srgbClr val="FFFFFF"/>
                </a:solidFill>
              </a:defRPr>
            </a:lvl1pPr>
            <a:lvl2pPr lvl="1" algn="ctr" rtl="0">
              <a:spcBef>
                <a:spcPts val="0"/>
              </a:spcBef>
              <a:spcAft>
                <a:spcPts val="0"/>
              </a:spcAft>
              <a:buClr>
                <a:srgbClr val="FFFFFF"/>
              </a:buClr>
              <a:buSzPts val="6000"/>
              <a:buNone/>
              <a:defRPr sz="4500">
                <a:solidFill>
                  <a:srgbClr val="FFFFFF"/>
                </a:solidFill>
              </a:defRPr>
            </a:lvl2pPr>
            <a:lvl3pPr lvl="2" algn="ctr" rtl="0">
              <a:spcBef>
                <a:spcPts val="0"/>
              </a:spcBef>
              <a:spcAft>
                <a:spcPts val="0"/>
              </a:spcAft>
              <a:buClr>
                <a:srgbClr val="FFFFFF"/>
              </a:buClr>
              <a:buSzPts val="6000"/>
              <a:buNone/>
              <a:defRPr sz="4500">
                <a:solidFill>
                  <a:srgbClr val="FFFFFF"/>
                </a:solidFill>
              </a:defRPr>
            </a:lvl3pPr>
            <a:lvl4pPr lvl="3" algn="ctr" rtl="0">
              <a:spcBef>
                <a:spcPts val="0"/>
              </a:spcBef>
              <a:spcAft>
                <a:spcPts val="0"/>
              </a:spcAft>
              <a:buClr>
                <a:srgbClr val="FFFFFF"/>
              </a:buClr>
              <a:buSzPts val="6000"/>
              <a:buNone/>
              <a:defRPr sz="4500">
                <a:solidFill>
                  <a:srgbClr val="FFFFFF"/>
                </a:solidFill>
              </a:defRPr>
            </a:lvl4pPr>
            <a:lvl5pPr lvl="4" algn="ctr" rtl="0">
              <a:spcBef>
                <a:spcPts val="0"/>
              </a:spcBef>
              <a:spcAft>
                <a:spcPts val="0"/>
              </a:spcAft>
              <a:buClr>
                <a:srgbClr val="FFFFFF"/>
              </a:buClr>
              <a:buSzPts val="6000"/>
              <a:buNone/>
              <a:defRPr sz="4500">
                <a:solidFill>
                  <a:srgbClr val="FFFFFF"/>
                </a:solidFill>
              </a:defRPr>
            </a:lvl5pPr>
            <a:lvl6pPr lvl="5" algn="ctr" rtl="0">
              <a:spcBef>
                <a:spcPts val="0"/>
              </a:spcBef>
              <a:spcAft>
                <a:spcPts val="0"/>
              </a:spcAft>
              <a:buClr>
                <a:srgbClr val="FFFFFF"/>
              </a:buClr>
              <a:buSzPts val="6000"/>
              <a:buNone/>
              <a:defRPr sz="4500">
                <a:solidFill>
                  <a:srgbClr val="FFFFFF"/>
                </a:solidFill>
              </a:defRPr>
            </a:lvl6pPr>
            <a:lvl7pPr lvl="6" algn="ctr" rtl="0">
              <a:spcBef>
                <a:spcPts val="0"/>
              </a:spcBef>
              <a:spcAft>
                <a:spcPts val="0"/>
              </a:spcAft>
              <a:buClr>
                <a:srgbClr val="FFFFFF"/>
              </a:buClr>
              <a:buSzPts val="6000"/>
              <a:buNone/>
              <a:defRPr sz="4500">
                <a:solidFill>
                  <a:srgbClr val="FFFFFF"/>
                </a:solidFill>
              </a:defRPr>
            </a:lvl7pPr>
            <a:lvl8pPr lvl="7" algn="ctr" rtl="0">
              <a:spcBef>
                <a:spcPts val="0"/>
              </a:spcBef>
              <a:spcAft>
                <a:spcPts val="0"/>
              </a:spcAft>
              <a:buClr>
                <a:srgbClr val="FFFFFF"/>
              </a:buClr>
              <a:buSzPts val="6000"/>
              <a:buNone/>
              <a:defRPr sz="4500">
                <a:solidFill>
                  <a:srgbClr val="FFFFFF"/>
                </a:solidFill>
              </a:defRPr>
            </a:lvl8pPr>
            <a:lvl9pPr lvl="8" algn="ctr" rtl="0">
              <a:spcBef>
                <a:spcPts val="0"/>
              </a:spcBef>
              <a:spcAft>
                <a:spcPts val="0"/>
              </a:spcAft>
              <a:buClr>
                <a:srgbClr val="FFFFFF"/>
              </a:buClr>
              <a:buSzPts val="6000"/>
              <a:buNone/>
              <a:defRPr sz="4500">
                <a:solidFill>
                  <a:srgbClr val="FFFFFF"/>
                </a:solidFill>
              </a:defRPr>
            </a:lvl9pPr>
          </a:lstStyle>
          <a:p>
            <a:r>
              <a:rPr lang="en-US"/>
              <a:t>Click to edit Master title style</a:t>
            </a:r>
            <a:endParaRPr/>
          </a:p>
        </p:txBody>
      </p:sp>
      <p:sp>
        <p:nvSpPr>
          <p:cNvPr id="17" name="Google Shape;17;p4"/>
          <p:cNvSpPr txBox="1">
            <a:spLocks noGrp="1"/>
          </p:cNvSpPr>
          <p:nvPr>
            <p:ph type="sldNum" idx="12"/>
          </p:nvPr>
        </p:nvSpPr>
        <p:spPr>
          <a:xfrm>
            <a:off x="4348076" y="4787666"/>
            <a:ext cx="548700" cy="299025"/>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743287799"/>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27"/>
        <p:cNvGrpSpPr/>
        <p:nvPr/>
      </p:nvGrpSpPr>
      <p:grpSpPr>
        <a:xfrm>
          <a:off x="0" y="0"/>
          <a:ext cx="0" cy="0"/>
          <a:chOff x="0" y="0"/>
          <a:chExt cx="0" cy="0"/>
        </a:xfrm>
      </p:grpSpPr>
      <p:sp>
        <p:nvSpPr>
          <p:cNvPr id="128" name="Google Shape;128;p31"/>
          <p:cNvSpPr txBox="1">
            <a:spLocks noGrp="1"/>
          </p:cNvSpPr>
          <p:nvPr>
            <p:ph type="sldNum" idx="12"/>
          </p:nvPr>
        </p:nvSpPr>
        <p:spPr>
          <a:xfrm>
            <a:off x="8556784" y="4749851"/>
            <a:ext cx="548700" cy="39375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47086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yellow" preserve="1">
  <p:cSld name="Blank yellow">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2"/>
          <p:cNvSpPr txBox="1">
            <a:spLocks noGrp="1"/>
          </p:cNvSpPr>
          <p:nvPr>
            <p:ph type="sldNum" idx="12"/>
          </p:nvPr>
        </p:nvSpPr>
        <p:spPr>
          <a:xfrm>
            <a:off x="8556784" y="4749851"/>
            <a:ext cx="548700" cy="39375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98859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green" preserve="1">
  <p:cSld name="Blank green">
    <p:bg>
      <p:bgPr>
        <a:blipFill>
          <a:blip r:embed="rId2">
            <a:alphaModFix/>
          </a:blip>
          <a:stretch>
            <a:fillRect/>
          </a:stretch>
        </a:blipFill>
        <a:effectLst/>
      </p:bgPr>
    </p:bg>
    <p:spTree>
      <p:nvGrpSpPr>
        <p:cNvPr id="1" name="Shape 131"/>
        <p:cNvGrpSpPr/>
        <p:nvPr/>
      </p:nvGrpSpPr>
      <p:grpSpPr>
        <a:xfrm>
          <a:off x="0" y="0"/>
          <a:ext cx="0" cy="0"/>
          <a:chOff x="0" y="0"/>
          <a:chExt cx="0" cy="0"/>
        </a:xfrm>
      </p:grpSpPr>
      <p:sp>
        <p:nvSpPr>
          <p:cNvPr id="132" name="Google Shape;132;p33"/>
          <p:cNvSpPr txBox="1">
            <a:spLocks noGrp="1"/>
          </p:cNvSpPr>
          <p:nvPr>
            <p:ph type="sldNum" idx="12"/>
          </p:nvPr>
        </p:nvSpPr>
        <p:spPr>
          <a:xfrm>
            <a:off x="8556784" y="4749851"/>
            <a:ext cx="548700" cy="39375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815391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magenta" preserve="1">
  <p:cSld name="Blank magenta">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34"/>
          <p:cNvSpPr txBox="1">
            <a:spLocks noGrp="1"/>
          </p:cNvSpPr>
          <p:nvPr>
            <p:ph type="sldNum" idx="12"/>
          </p:nvPr>
        </p:nvSpPr>
        <p:spPr>
          <a:xfrm>
            <a:off x="8556784" y="4749851"/>
            <a:ext cx="548700" cy="39375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255112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blue" preserve="1">
  <p:cSld name="Blank blue">
    <p:bg>
      <p:bgPr>
        <a:blipFill>
          <a:blip r:embed="rId2">
            <a:alphaModFix/>
          </a:blip>
          <a:stretch>
            <a:fillRect/>
          </a:stretch>
        </a:blipFill>
        <a:effectLst/>
      </p:bgPr>
    </p:bg>
    <p:spTree>
      <p:nvGrpSpPr>
        <p:cNvPr id="1" name="Shape 135"/>
        <p:cNvGrpSpPr/>
        <p:nvPr/>
      </p:nvGrpSpPr>
      <p:grpSpPr>
        <a:xfrm>
          <a:off x="0" y="0"/>
          <a:ext cx="0" cy="0"/>
          <a:chOff x="0" y="0"/>
          <a:chExt cx="0" cy="0"/>
        </a:xfrm>
      </p:grpSpPr>
      <p:sp>
        <p:nvSpPr>
          <p:cNvPr id="136" name="Google Shape;136;p35"/>
          <p:cNvSpPr txBox="1">
            <a:spLocks noGrp="1"/>
          </p:cNvSpPr>
          <p:nvPr>
            <p:ph type="sldNum" idx="12"/>
          </p:nvPr>
        </p:nvSpPr>
        <p:spPr>
          <a:xfrm>
            <a:off x="8556784" y="4749851"/>
            <a:ext cx="548700" cy="39375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2438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blue">
  <p:cSld name="Title blu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ctrTitle"/>
          </p:nvPr>
        </p:nvSpPr>
        <p:spPr>
          <a:xfrm>
            <a:off x="1630650" y="1991813"/>
            <a:ext cx="5882700" cy="1159875"/>
          </a:xfrm>
          <a:prstGeom prst="rect">
            <a:avLst/>
          </a:prstGeom>
        </p:spPr>
        <p:txBody>
          <a:bodyPr spcFirstLastPara="1" wrap="square" lIns="91425" tIns="91425" rIns="91425" bIns="91425" anchor="ctr" anchorCtr="0"/>
          <a:lstStyle>
            <a:lvl1pPr lvl="0" algn="ctr" rtl="0">
              <a:spcBef>
                <a:spcPts val="0"/>
              </a:spcBef>
              <a:spcAft>
                <a:spcPts val="0"/>
              </a:spcAft>
              <a:buClr>
                <a:srgbClr val="FFFFFF"/>
              </a:buClr>
              <a:buSzPts val="6000"/>
              <a:buNone/>
              <a:defRPr sz="4500">
                <a:solidFill>
                  <a:srgbClr val="FFFFFF"/>
                </a:solidFill>
              </a:defRPr>
            </a:lvl1pPr>
            <a:lvl2pPr lvl="1" algn="ctr" rtl="0">
              <a:spcBef>
                <a:spcPts val="0"/>
              </a:spcBef>
              <a:spcAft>
                <a:spcPts val="0"/>
              </a:spcAft>
              <a:buClr>
                <a:srgbClr val="FFFFFF"/>
              </a:buClr>
              <a:buSzPts val="6000"/>
              <a:buNone/>
              <a:defRPr sz="4500">
                <a:solidFill>
                  <a:srgbClr val="FFFFFF"/>
                </a:solidFill>
              </a:defRPr>
            </a:lvl2pPr>
            <a:lvl3pPr lvl="2" algn="ctr" rtl="0">
              <a:spcBef>
                <a:spcPts val="0"/>
              </a:spcBef>
              <a:spcAft>
                <a:spcPts val="0"/>
              </a:spcAft>
              <a:buClr>
                <a:srgbClr val="FFFFFF"/>
              </a:buClr>
              <a:buSzPts val="6000"/>
              <a:buNone/>
              <a:defRPr sz="4500">
                <a:solidFill>
                  <a:srgbClr val="FFFFFF"/>
                </a:solidFill>
              </a:defRPr>
            </a:lvl3pPr>
            <a:lvl4pPr lvl="3" algn="ctr" rtl="0">
              <a:spcBef>
                <a:spcPts val="0"/>
              </a:spcBef>
              <a:spcAft>
                <a:spcPts val="0"/>
              </a:spcAft>
              <a:buClr>
                <a:srgbClr val="FFFFFF"/>
              </a:buClr>
              <a:buSzPts val="6000"/>
              <a:buNone/>
              <a:defRPr sz="4500">
                <a:solidFill>
                  <a:srgbClr val="FFFFFF"/>
                </a:solidFill>
              </a:defRPr>
            </a:lvl4pPr>
            <a:lvl5pPr lvl="4" algn="ctr" rtl="0">
              <a:spcBef>
                <a:spcPts val="0"/>
              </a:spcBef>
              <a:spcAft>
                <a:spcPts val="0"/>
              </a:spcAft>
              <a:buClr>
                <a:srgbClr val="FFFFFF"/>
              </a:buClr>
              <a:buSzPts val="6000"/>
              <a:buNone/>
              <a:defRPr sz="4500">
                <a:solidFill>
                  <a:srgbClr val="FFFFFF"/>
                </a:solidFill>
              </a:defRPr>
            </a:lvl5pPr>
            <a:lvl6pPr lvl="5" algn="ctr" rtl="0">
              <a:spcBef>
                <a:spcPts val="0"/>
              </a:spcBef>
              <a:spcAft>
                <a:spcPts val="0"/>
              </a:spcAft>
              <a:buClr>
                <a:srgbClr val="FFFFFF"/>
              </a:buClr>
              <a:buSzPts val="6000"/>
              <a:buNone/>
              <a:defRPr sz="4500">
                <a:solidFill>
                  <a:srgbClr val="FFFFFF"/>
                </a:solidFill>
              </a:defRPr>
            </a:lvl6pPr>
            <a:lvl7pPr lvl="6" algn="ctr" rtl="0">
              <a:spcBef>
                <a:spcPts val="0"/>
              </a:spcBef>
              <a:spcAft>
                <a:spcPts val="0"/>
              </a:spcAft>
              <a:buClr>
                <a:srgbClr val="FFFFFF"/>
              </a:buClr>
              <a:buSzPts val="6000"/>
              <a:buNone/>
              <a:defRPr sz="4500">
                <a:solidFill>
                  <a:srgbClr val="FFFFFF"/>
                </a:solidFill>
              </a:defRPr>
            </a:lvl7pPr>
            <a:lvl8pPr lvl="7" algn="ctr" rtl="0">
              <a:spcBef>
                <a:spcPts val="0"/>
              </a:spcBef>
              <a:spcAft>
                <a:spcPts val="0"/>
              </a:spcAft>
              <a:buClr>
                <a:srgbClr val="FFFFFF"/>
              </a:buClr>
              <a:buSzPts val="6000"/>
              <a:buNone/>
              <a:defRPr sz="4500">
                <a:solidFill>
                  <a:srgbClr val="FFFFFF"/>
                </a:solidFill>
              </a:defRPr>
            </a:lvl8pPr>
            <a:lvl9pPr lvl="8" algn="ctr" rtl="0">
              <a:spcBef>
                <a:spcPts val="0"/>
              </a:spcBef>
              <a:spcAft>
                <a:spcPts val="0"/>
              </a:spcAft>
              <a:buClr>
                <a:srgbClr val="FFFFFF"/>
              </a:buClr>
              <a:buSzPts val="6000"/>
              <a:buNone/>
              <a:defRPr sz="4500">
                <a:solidFill>
                  <a:srgbClr val="FFFFFF"/>
                </a:solidFill>
              </a:defRPr>
            </a:lvl9pPr>
          </a:lstStyle>
          <a:p>
            <a:r>
              <a:rPr lang="en-US"/>
              <a:t>Click to edit Master title style</a:t>
            </a:r>
            <a:endParaRPr/>
          </a:p>
        </p:txBody>
      </p:sp>
      <p:sp>
        <p:nvSpPr>
          <p:cNvPr id="20" name="Google Shape;20;p5"/>
          <p:cNvSpPr txBox="1">
            <a:spLocks noGrp="1"/>
          </p:cNvSpPr>
          <p:nvPr>
            <p:ph type="sldNum" idx="12"/>
          </p:nvPr>
        </p:nvSpPr>
        <p:spPr>
          <a:xfrm>
            <a:off x="4348076" y="4787666"/>
            <a:ext cx="548700" cy="299025"/>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78395442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1"/>
        <p:cNvGrpSpPr/>
        <p:nvPr/>
      </p:nvGrpSpPr>
      <p:grpSpPr>
        <a:xfrm>
          <a:off x="0" y="0"/>
          <a:ext cx="0" cy="0"/>
          <a:chOff x="0" y="0"/>
          <a:chExt cx="0" cy="0"/>
        </a:xfrm>
      </p:grpSpPr>
      <p:sp>
        <p:nvSpPr>
          <p:cNvPr id="22" name="Google Shape;22;p6"/>
          <p:cNvSpPr txBox="1">
            <a:spLocks noGrp="1"/>
          </p:cNvSpPr>
          <p:nvPr>
            <p:ph type="ctrTitle"/>
          </p:nvPr>
        </p:nvSpPr>
        <p:spPr>
          <a:xfrm>
            <a:off x="1650450" y="1372583"/>
            <a:ext cx="5843100" cy="1159875"/>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3600"/>
            </a:lvl1pPr>
            <a:lvl2pPr lvl="1" algn="ctr" rtl="0">
              <a:spcBef>
                <a:spcPts val="0"/>
              </a:spcBef>
              <a:spcAft>
                <a:spcPts val="0"/>
              </a:spcAft>
              <a:buSzPts val="4800"/>
              <a:buNone/>
              <a:defRPr sz="3600"/>
            </a:lvl2pPr>
            <a:lvl3pPr lvl="2" algn="ctr" rtl="0">
              <a:spcBef>
                <a:spcPts val="0"/>
              </a:spcBef>
              <a:spcAft>
                <a:spcPts val="0"/>
              </a:spcAft>
              <a:buSzPts val="4800"/>
              <a:buNone/>
              <a:defRPr sz="3600"/>
            </a:lvl3pPr>
            <a:lvl4pPr lvl="3" algn="ctr" rtl="0">
              <a:spcBef>
                <a:spcPts val="0"/>
              </a:spcBef>
              <a:spcAft>
                <a:spcPts val="0"/>
              </a:spcAft>
              <a:buSzPts val="4800"/>
              <a:buNone/>
              <a:defRPr sz="3600"/>
            </a:lvl4pPr>
            <a:lvl5pPr lvl="4" algn="ctr" rtl="0">
              <a:spcBef>
                <a:spcPts val="0"/>
              </a:spcBef>
              <a:spcAft>
                <a:spcPts val="0"/>
              </a:spcAft>
              <a:buSzPts val="4800"/>
              <a:buNone/>
              <a:defRPr sz="3600"/>
            </a:lvl5pPr>
            <a:lvl6pPr lvl="5" algn="ctr" rtl="0">
              <a:spcBef>
                <a:spcPts val="0"/>
              </a:spcBef>
              <a:spcAft>
                <a:spcPts val="0"/>
              </a:spcAft>
              <a:buSzPts val="4800"/>
              <a:buNone/>
              <a:defRPr sz="3600"/>
            </a:lvl6pPr>
            <a:lvl7pPr lvl="6" algn="ctr" rtl="0">
              <a:spcBef>
                <a:spcPts val="0"/>
              </a:spcBef>
              <a:spcAft>
                <a:spcPts val="0"/>
              </a:spcAft>
              <a:buSzPts val="4800"/>
              <a:buNone/>
              <a:defRPr sz="3600"/>
            </a:lvl7pPr>
            <a:lvl8pPr lvl="7" algn="ctr" rtl="0">
              <a:spcBef>
                <a:spcPts val="0"/>
              </a:spcBef>
              <a:spcAft>
                <a:spcPts val="0"/>
              </a:spcAft>
              <a:buSzPts val="4800"/>
              <a:buNone/>
              <a:defRPr sz="3600"/>
            </a:lvl8pPr>
            <a:lvl9pPr lvl="8" algn="ctr" rtl="0">
              <a:spcBef>
                <a:spcPts val="0"/>
              </a:spcBef>
              <a:spcAft>
                <a:spcPts val="0"/>
              </a:spcAft>
              <a:buSzPts val="4800"/>
              <a:buNone/>
              <a:defRPr sz="3600"/>
            </a:lvl9pPr>
          </a:lstStyle>
          <a:p>
            <a:r>
              <a:rPr lang="en-US"/>
              <a:t>Click to edit Master title style</a:t>
            </a:r>
            <a:endParaRPr/>
          </a:p>
        </p:txBody>
      </p:sp>
      <p:sp>
        <p:nvSpPr>
          <p:cNvPr id="23" name="Google Shape;23;p6"/>
          <p:cNvSpPr txBox="1">
            <a:spLocks noGrp="1"/>
          </p:cNvSpPr>
          <p:nvPr>
            <p:ph type="subTitle" idx="1"/>
          </p:nvPr>
        </p:nvSpPr>
        <p:spPr>
          <a:xfrm>
            <a:off x="1650450" y="2629294"/>
            <a:ext cx="5843100" cy="784800"/>
          </a:xfrm>
          <a:prstGeom prst="rect">
            <a:avLst/>
          </a:prstGeom>
        </p:spPr>
        <p:txBody>
          <a:bodyPr spcFirstLastPara="1" wrap="square" lIns="91425" tIns="91425" rIns="91425" bIns="91425" anchor="t" anchorCtr="0"/>
          <a:lstStyle>
            <a:lvl1pPr lvl="0" algn="ctr" rtl="0">
              <a:spcBef>
                <a:spcPts val="0"/>
              </a:spcBef>
              <a:spcAft>
                <a:spcPts val="0"/>
              </a:spcAft>
              <a:buClr>
                <a:srgbClr val="979CB8"/>
              </a:buClr>
              <a:buSzPts val="2400"/>
              <a:buNone/>
              <a:defRPr>
                <a:solidFill>
                  <a:srgbClr val="979CB8"/>
                </a:solidFill>
              </a:defRPr>
            </a:lvl1pPr>
            <a:lvl2pPr lvl="1" algn="ctr" rtl="0">
              <a:spcBef>
                <a:spcPts val="0"/>
              </a:spcBef>
              <a:spcAft>
                <a:spcPts val="0"/>
              </a:spcAft>
              <a:buClr>
                <a:srgbClr val="979CB8"/>
              </a:buClr>
              <a:buSzPts val="3000"/>
              <a:buNone/>
              <a:defRPr sz="2250">
                <a:solidFill>
                  <a:srgbClr val="979CB8"/>
                </a:solidFill>
              </a:defRPr>
            </a:lvl2pPr>
            <a:lvl3pPr lvl="2" algn="ctr" rtl="0">
              <a:spcBef>
                <a:spcPts val="0"/>
              </a:spcBef>
              <a:spcAft>
                <a:spcPts val="0"/>
              </a:spcAft>
              <a:buClr>
                <a:srgbClr val="979CB8"/>
              </a:buClr>
              <a:buSzPts val="3000"/>
              <a:buNone/>
              <a:defRPr sz="2250">
                <a:solidFill>
                  <a:srgbClr val="979CB8"/>
                </a:solidFill>
              </a:defRPr>
            </a:lvl3pPr>
            <a:lvl4pPr lvl="3" algn="ctr" rtl="0">
              <a:spcBef>
                <a:spcPts val="0"/>
              </a:spcBef>
              <a:spcAft>
                <a:spcPts val="0"/>
              </a:spcAft>
              <a:buClr>
                <a:srgbClr val="979CB8"/>
              </a:buClr>
              <a:buSzPts val="3000"/>
              <a:buNone/>
              <a:defRPr sz="2250">
                <a:solidFill>
                  <a:srgbClr val="979CB8"/>
                </a:solidFill>
              </a:defRPr>
            </a:lvl4pPr>
            <a:lvl5pPr lvl="4" algn="ctr" rtl="0">
              <a:spcBef>
                <a:spcPts val="0"/>
              </a:spcBef>
              <a:spcAft>
                <a:spcPts val="0"/>
              </a:spcAft>
              <a:buClr>
                <a:srgbClr val="979CB8"/>
              </a:buClr>
              <a:buSzPts val="3000"/>
              <a:buNone/>
              <a:defRPr sz="2250">
                <a:solidFill>
                  <a:srgbClr val="979CB8"/>
                </a:solidFill>
              </a:defRPr>
            </a:lvl5pPr>
            <a:lvl6pPr lvl="5" algn="ctr" rtl="0">
              <a:spcBef>
                <a:spcPts val="0"/>
              </a:spcBef>
              <a:spcAft>
                <a:spcPts val="0"/>
              </a:spcAft>
              <a:buClr>
                <a:srgbClr val="979CB8"/>
              </a:buClr>
              <a:buSzPts val="3000"/>
              <a:buNone/>
              <a:defRPr sz="2250">
                <a:solidFill>
                  <a:srgbClr val="979CB8"/>
                </a:solidFill>
              </a:defRPr>
            </a:lvl6pPr>
            <a:lvl7pPr lvl="6" algn="ctr" rtl="0">
              <a:spcBef>
                <a:spcPts val="0"/>
              </a:spcBef>
              <a:spcAft>
                <a:spcPts val="0"/>
              </a:spcAft>
              <a:buClr>
                <a:srgbClr val="979CB8"/>
              </a:buClr>
              <a:buSzPts val="3000"/>
              <a:buNone/>
              <a:defRPr sz="2250">
                <a:solidFill>
                  <a:srgbClr val="979CB8"/>
                </a:solidFill>
              </a:defRPr>
            </a:lvl7pPr>
            <a:lvl8pPr lvl="7" algn="ctr" rtl="0">
              <a:spcBef>
                <a:spcPts val="0"/>
              </a:spcBef>
              <a:spcAft>
                <a:spcPts val="0"/>
              </a:spcAft>
              <a:buClr>
                <a:srgbClr val="979CB8"/>
              </a:buClr>
              <a:buSzPts val="3000"/>
              <a:buNone/>
              <a:defRPr sz="2250">
                <a:solidFill>
                  <a:srgbClr val="979CB8"/>
                </a:solidFill>
              </a:defRPr>
            </a:lvl8pPr>
            <a:lvl9pPr lvl="8" algn="ctr" rtl="0">
              <a:spcBef>
                <a:spcPts val="0"/>
              </a:spcBef>
              <a:spcAft>
                <a:spcPts val="0"/>
              </a:spcAft>
              <a:buClr>
                <a:srgbClr val="979CB8"/>
              </a:buClr>
              <a:buSzPts val="3000"/>
              <a:buNone/>
              <a:defRPr sz="2250">
                <a:solidFill>
                  <a:srgbClr val="979CB8"/>
                </a:solidFill>
              </a:defRPr>
            </a:lvl9pPr>
          </a:lstStyle>
          <a:p>
            <a:r>
              <a:rPr lang="en-US"/>
              <a:t>Click to edit Master subtitle style</a:t>
            </a:r>
            <a:endParaRPr/>
          </a:p>
        </p:txBody>
      </p:sp>
      <p:sp>
        <p:nvSpPr>
          <p:cNvPr id="24" name="Google Shape;24;p6"/>
          <p:cNvSpPr txBox="1">
            <a:spLocks noGrp="1"/>
          </p:cNvSpPr>
          <p:nvPr>
            <p:ph type="sldNum" idx="12"/>
          </p:nvPr>
        </p:nvSpPr>
        <p:spPr>
          <a:xfrm>
            <a:off x="4348076" y="4787666"/>
            <a:ext cx="548700" cy="299025"/>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17884433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26" name="Google Shape;26;p7"/>
          <p:cNvSpPr txBox="1">
            <a:spLocks noGrp="1"/>
          </p:cNvSpPr>
          <p:nvPr>
            <p:ph type="body" idx="1"/>
          </p:nvPr>
        </p:nvSpPr>
        <p:spPr>
          <a:xfrm>
            <a:off x="1404600" y="2161800"/>
            <a:ext cx="6334800" cy="819900"/>
          </a:xfrm>
          <a:prstGeom prst="rect">
            <a:avLst/>
          </a:prstGeom>
        </p:spPr>
        <p:txBody>
          <a:bodyPr spcFirstLastPara="1" wrap="square" lIns="91425" tIns="91425" rIns="91425" bIns="91425" anchor="t" anchorCtr="0"/>
          <a:lstStyle>
            <a:lvl1pPr marL="342900" lvl="0" indent="-314325" algn="ctr" rtl="0">
              <a:spcBef>
                <a:spcPts val="450"/>
              </a:spcBef>
              <a:spcAft>
                <a:spcPts val="0"/>
              </a:spcAft>
              <a:buSzPts val="3000"/>
              <a:buFont typeface="Shadows Into Light"/>
              <a:buChar char="▧"/>
              <a:defRPr sz="2250">
                <a:latin typeface="Shadows Into Light"/>
                <a:ea typeface="Shadows Into Light"/>
                <a:cs typeface="Shadows Into Light"/>
                <a:sym typeface="Shadows Into Light"/>
              </a:defRPr>
            </a:lvl1pPr>
            <a:lvl2pPr marL="685800" lvl="1" indent="-314325" algn="ctr" rtl="0">
              <a:spcBef>
                <a:spcPts val="0"/>
              </a:spcBef>
              <a:spcAft>
                <a:spcPts val="0"/>
              </a:spcAft>
              <a:buSzPts val="3000"/>
              <a:buFont typeface="Shadows Into Light"/>
              <a:buChar char="○"/>
              <a:defRPr sz="2250">
                <a:latin typeface="Shadows Into Light"/>
                <a:ea typeface="Shadows Into Light"/>
                <a:cs typeface="Shadows Into Light"/>
                <a:sym typeface="Shadows Into Light"/>
              </a:defRPr>
            </a:lvl2pPr>
            <a:lvl3pPr marL="1028700" lvl="2" indent="-314325" algn="ctr" rtl="0">
              <a:spcBef>
                <a:spcPts val="0"/>
              </a:spcBef>
              <a:spcAft>
                <a:spcPts val="0"/>
              </a:spcAft>
              <a:buSzPts val="3000"/>
              <a:buFont typeface="Shadows Into Light"/>
              <a:buChar char="■"/>
              <a:defRPr sz="2250">
                <a:latin typeface="Shadows Into Light"/>
                <a:ea typeface="Shadows Into Light"/>
                <a:cs typeface="Shadows Into Light"/>
                <a:sym typeface="Shadows Into Light"/>
              </a:defRPr>
            </a:lvl3pPr>
            <a:lvl4pPr marL="1371600" lvl="3" indent="-314325" algn="ctr" rtl="0">
              <a:spcBef>
                <a:spcPts val="0"/>
              </a:spcBef>
              <a:spcAft>
                <a:spcPts val="0"/>
              </a:spcAft>
              <a:buSzPts val="3000"/>
              <a:buFont typeface="Shadows Into Light"/>
              <a:buChar char="●"/>
              <a:defRPr sz="2250">
                <a:latin typeface="Shadows Into Light"/>
                <a:ea typeface="Shadows Into Light"/>
                <a:cs typeface="Shadows Into Light"/>
                <a:sym typeface="Shadows Into Light"/>
              </a:defRPr>
            </a:lvl4pPr>
            <a:lvl5pPr marL="1714500" lvl="4" indent="-314325" algn="ctr" rtl="0">
              <a:spcBef>
                <a:spcPts val="0"/>
              </a:spcBef>
              <a:spcAft>
                <a:spcPts val="0"/>
              </a:spcAft>
              <a:buSzPts val="3000"/>
              <a:buFont typeface="Shadows Into Light"/>
              <a:buChar char="○"/>
              <a:defRPr sz="2250">
                <a:latin typeface="Shadows Into Light"/>
                <a:ea typeface="Shadows Into Light"/>
                <a:cs typeface="Shadows Into Light"/>
                <a:sym typeface="Shadows Into Light"/>
              </a:defRPr>
            </a:lvl5pPr>
            <a:lvl6pPr marL="2057400" lvl="5" indent="-314325" algn="ctr" rtl="0">
              <a:spcBef>
                <a:spcPts val="0"/>
              </a:spcBef>
              <a:spcAft>
                <a:spcPts val="0"/>
              </a:spcAft>
              <a:buSzPts val="3000"/>
              <a:buFont typeface="Shadows Into Light"/>
              <a:buChar char="■"/>
              <a:defRPr sz="2250">
                <a:latin typeface="Shadows Into Light"/>
                <a:ea typeface="Shadows Into Light"/>
                <a:cs typeface="Shadows Into Light"/>
                <a:sym typeface="Shadows Into Light"/>
              </a:defRPr>
            </a:lvl6pPr>
            <a:lvl7pPr marL="2400300" lvl="6" indent="-314325" algn="ctr" rtl="0">
              <a:spcBef>
                <a:spcPts val="0"/>
              </a:spcBef>
              <a:spcAft>
                <a:spcPts val="0"/>
              </a:spcAft>
              <a:buSzPts val="3000"/>
              <a:buFont typeface="Shadows Into Light"/>
              <a:buChar char="●"/>
              <a:defRPr sz="2250">
                <a:latin typeface="Shadows Into Light"/>
                <a:ea typeface="Shadows Into Light"/>
                <a:cs typeface="Shadows Into Light"/>
                <a:sym typeface="Shadows Into Light"/>
              </a:defRPr>
            </a:lvl7pPr>
            <a:lvl8pPr marL="2743200" lvl="7" indent="-314325" algn="ctr" rtl="0">
              <a:spcBef>
                <a:spcPts val="0"/>
              </a:spcBef>
              <a:spcAft>
                <a:spcPts val="0"/>
              </a:spcAft>
              <a:buSzPts val="3000"/>
              <a:buFont typeface="Shadows Into Light"/>
              <a:buChar char="○"/>
              <a:defRPr sz="2250">
                <a:latin typeface="Shadows Into Light"/>
                <a:ea typeface="Shadows Into Light"/>
                <a:cs typeface="Shadows Into Light"/>
                <a:sym typeface="Shadows Into Light"/>
              </a:defRPr>
            </a:lvl8pPr>
            <a:lvl9pPr marL="3086100" lvl="8" indent="-314325" algn="ctr">
              <a:spcBef>
                <a:spcPts val="0"/>
              </a:spcBef>
              <a:spcAft>
                <a:spcPts val="0"/>
              </a:spcAft>
              <a:buSzPts val="3000"/>
              <a:buFont typeface="Shadows Into Light"/>
              <a:buChar char="■"/>
              <a:defRPr sz="2250">
                <a:latin typeface="Shadows Into Light"/>
                <a:ea typeface="Shadows Into Light"/>
                <a:cs typeface="Shadows Into Light"/>
                <a:sym typeface="Shadows Into Light"/>
              </a:defRPr>
            </a:lvl9pPr>
          </a:lstStyle>
          <a:p>
            <a:pPr lvl="0"/>
            <a:r>
              <a:rPr lang="en-US"/>
              <a:t>Edit Master text styles</a:t>
            </a:r>
          </a:p>
        </p:txBody>
      </p:sp>
      <p:sp>
        <p:nvSpPr>
          <p:cNvPr id="27" name="Google Shape;27;p7"/>
          <p:cNvSpPr txBox="1"/>
          <p:nvPr/>
        </p:nvSpPr>
        <p:spPr>
          <a:xfrm>
            <a:off x="3593400" y="1238569"/>
            <a:ext cx="1957200" cy="653625"/>
          </a:xfrm>
          <a:prstGeom prst="rect">
            <a:avLst/>
          </a:prstGeom>
          <a:noFill/>
          <a:ln>
            <a:noFill/>
          </a:ln>
        </p:spPr>
        <p:txBody>
          <a:bodyPr spcFirstLastPara="1" wrap="square" lIns="68569" tIns="68569" rIns="68569" bIns="68569" anchor="t" anchorCtr="0">
            <a:noAutofit/>
          </a:bodyPr>
          <a:lstStyle/>
          <a:p>
            <a:pPr marL="0" lvl="0" indent="0" algn="ctr" rtl="0">
              <a:spcBef>
                <a:spcPts val="0"/>
              </a:spcBef>
              <a:spcAft>
                <a:spcPts val="0"/>
              </a:spcAft>
              <a:buNone/>
            </a:pPr>
            <a:r>
              <a:rPr lang="en" sz="7200">
                <a:solidFill>
                  <a:srgbClr val="979CB8"/>
                </a:solidFill>
                <a:latin typeface="Varela Round"/>
                <a:ea typeface="Varela Round"/>
                <a:cs typeface="Varela Round"/>
                <a:sym typeface="Varela Round"/>
              </a:rPr>
              <a:t>“</a:t>
            </a:r>
            <a:endParaRPr sz="7200">
              <a:solidFill>
                <a:srgbClr val="979CB8"/>
              </a:solidFill>
              <a:latin typeface="Varela Round"/>
              <a:ea typeface="Varela Round"/>
              <a:cs typeface="Varela Round"/>
              <a:sym typeface="Varela Round"/>
            </a:endParaRPr>
          </a:p>
        </p:txBody>
      </p:sp>
      <p:sp>
        <p:nvSpPr>
          <p:cNvPr id="28" name="Google Shape;28;p7"/>
          <p:cNvSpPr/>
          <p:nvPr/>
        </p:nvSpPr>
        <p:spPr>
          <a:xfrm>
            <a:off x="3950607" y="1178416"/>
            <a:ext cx="1308410" cy="869309"/>
          </a:xfrm>
          <a:custGeom>
            <a:avLst/>
            <a:gdLst/>
            <a:ahLst/>
            <a:cxnLst/>
            <a:rect l="l" t="t" r="r" b="b"/>
            <a:pathLst>
              <a:path w="59251" h="52447" extrusionOk="0">
                <a:moveTo>
                  <a:pt x="31417" y="954"/>
                </a:moveTo>
                <a:cubicBezTo>
                  <a:pt x="25372" y="537"/>
                  <a:pt x="17283" y="-1744"/>
                  <a:pt x="13340" y="2856"/>
                </a:cubicBezTo>
                <a:cubicBezTo>
                  <a:pt x="3771" y="14019"/>
                  <a:pt x="374" y="37628"/>
                  <a:pt x="11755" y="46938"/>
                </a:cubicBezTo>
                <a:cubicBezTo>
                  <a:pt x="19208" y="53034"/>
                  <a:pt x="30839" y="53180"/>
                  <a:pt x="40297" y="51378"/>
                </a:cubicBezTo>
                <a:cubicBezTo>
                  <a:pt x="46481" y="50200"/>
                  <a:pt x="49934" y="42779"/>
                  <a:pt x="52665" y="37107"/>
                </a:cubicBezTo>
                <a:cubicBezTo>
                  <a:pt x="55247" y="31745"/>
                  <a:pt x="60979" y="25793"/>
                  <a:pt x="58690" y="20299"/>
                </a:cubicBezTo>
                <a:cubicBezTo>
                  <a:pt x="57279" y="16912"/>
                  <a:pt x="53473" y="15077"/>
                  <a:pt x="50445" y="13005"/>
                </a:cubicBezTo>
                <a:cubicBezTo>
                  <a:pt x="41918" y="7171"/>
                  <a:pt x="31006" y="-916"/>
                  <a:pt x="21269" y="2539"/>
                </a:cubicBezTo>
                <a:cubicBezTo>
                  <a:pt x="13737" y="5212"/>
                  <a:pt x="5208" y="9706"/>
                  <a:pt x="2241" y="17127"/>
                </a:cubicBezTo>
                <a:cubicBezTo>
                  <a:pt x="-1025" y="25295"/>
                  <a:pt x="-738" y="36131"/>
                  <a:pt x="4144" y="43449"/>
                </a:cubicBezTo>
              </a:path>
            </a:pathLst>
          </a:custGeom>
          <a:noFill/>
          <a:ln w="9525" cap="flat" cmpd="sng">
            <a:solidFill>
              <a:srgbClr val="979CB8"/>
            </a:solidFill>
            <a:prstDash val="solid"/>
            <a:round/>
            <a:headEnd type="none" w="med" len="med"/>
            <a:tailEnd type="none" w="med" len="med"/>
          </a:ln>
        </p:spPr>
      </p:sp>
      <p:sp>
        <p:nvSpPr>
          <p:cNvPr id="29" name="Google Shape;29;p7"/>
          <p:cNvSpPr/>
          <p:nvPr/>
        </p:nvSpPr>
        <p:spPr>
          <a:xfrm>
            <a:off x="3874668" y="1113844"/>
            <a:ext cx="1394664" cy="976914"/>
          </a:xfrm>
          <a:custGeom>
            <a:avLst/>
            <a:gdLst/>
            <a:ahLst/>
            <a:cxnLst/>
            <a:rect l="l" t="t" r="r" b="b"/>
            <a:pathLst>
              <a:path w="63157" h="58939" extrusionOk="0">
                <a:moveTo>
                  <a:pt x="20826" y="0"/>
                </a:moveTo>
                <a:cubicBezTo>
                  <a:pt x="13566" y="0"/>
                  <a:pt x="6296" y="7516"/>
                  <a:pt x="4652" y="14588"/>
                </a:cubicBezTo>
                <a:cubicBezTo>
                  <a:pt x="2364" y="24428"/>
                  <a:pt x="5707" y="35897"/>
                  <a:pt x="11629" y="44082"/>
                </a:cubicBezTo>
                <a:cubicBezTo>
                  <a:pt x="17782" y="52587"/>
                  <a:pt x="29173" y="60332"/>
                  <a:pt x="39537" y="58670"/>
                </a:cubicBezTo>
                <a:cubicBezTo>
                  <a:pt x="49203" y="57120"/>
                  <a:pt x="49748" y="56659"/>
                  <a:pt x="57296" y="50424"/>
                </a:cubicBezTo>
                <a:cubicBezTo>
                  <a:pt x="62556" y="46079"/>
                  <a:pt x="64679" y="36600"/>
                  <a:pt x="61736" y="30445"/>
                </a:cubicBezTo>
                <a:cubicBezTo>
                  <a:pt x="58298" y="23257"/>
                  <a:pt x="56273" y="24644"/>
                  <a:pt x="50954" y="18711"/>
                </a:cubicBezTo>
                <a:cubicBezTo>
                  <a:pt x="47260" y="14591"/>
                  <a:pt x="44103" y="9185"/>
                  <a:pt x="38903" y="7294"/>
                </a:cubicBezTo>
                <a:cubicBezTo>
                  <a:pt x="33439" y="5307"/>
                  <a:pt x="26891" y="5218"/>
                  <a:pt x="21460" y="7294"/>
                </a:cubicBezTo>
                <a:cubicBezTo>
                  <a:pt x="9149" y="12001"/>
                  <a:pt x="-3826" y="29029"/>
                  <a:pt x="1164" y="41228"/>
                </a:cubicBezTo>
                <a:cubicBezTo>
                  <a:pt x="8128" y="58254"/>
                  <a:pt x="49341" y="57602"/>
                  <a:pt x="56345" y="40593"/>
                </a:cubicBezTo>
                <a:cubicBezTo>
                  <a:pt x="58882" y="34432"/>
                  <a:pt x="60567" y="26229"/>
                  <a:pt x="56979" y="20614"/>
                </a:cubicBezTo>
                <a:cubicBezTo>
                  <a:pt x="53070" y="14496"/>
                  <a:pt x="47109" y="9628"/>
                  <a:pt x="40806" y="6026"/>
                </a:cubicBezTo>
                <a:cubicBezTo>
                  <a:pt x="32309" y="1170"/>
                  <a:pt x="17818" y="3588"/>
                  <a:pt x="11946" y="11417"/>
                </a:cubicBezTo>
              </a:path>
            </a:pathLst>
          </a:custGeom>
          <a:noFill/>
          <a:ln w="9525" cap="flat" cmpd="sng">
            <a:solidFill>
              <a:srgbClr val="979CB8"/>
            </a:solidFill>
            <a:prstDash val="solid"/>
            <a:round/>
            <a:headEnd type="none" w="med" len="med"/>
            <a:tailEnd type="none" w="med" len="med"/>
          </a:ln>
        </p:spPr>
      </p:sp>
      <p:sp>
        <p:nvSpPr>
          <p:cNvPr id="30" name="Google Shape;30;p7"/>
          <p:cNvSpPr txBox="1">
            <a:spLocks noGrp="1"/>
          </p:cNvSpPr>
          <p:nvPr>
            <p:ph type="sldNum" idx="12"/>
          </p:nvPr>
        </p:nvSpPr>
        <p:spPr>
          <a:xfrm>
            <a:off x="4348076" y="4787666"/>
            <a:ext cx="548700" cy="299025"/>
          </a:xfrm>
          <a:prstGeom prst="rect">
            <a:avLst/>
          </a:prstGeom>
        </p:spPr>
        <p:txBody>
          <a:bodyPr spcFirstLastPara="1" wrap="square" lIns="91425" tIns="91425" rIns="91425" bIns="91425" anchor="t" anchorCtr="0">
            <a:noAutofit/>
          </a:bodyPr>
          <a:lstStyle>
            <a:lvl1pPr lvl="0">
              <a:buNone/>
              <a:defRPr>
                <a:latin typeface="Shadows Into Light"/>
                <a:ea typeface="Shadows Into Light"/>
                <a:cs typeface="Shadows Into Light"/>
                <a:sym typeface="Shadows Into Light"/>
              </a:defRPr>
            </a:lvl1pPr>
            <a:lvl2pPr lvl="1">
              <a:buNone/>
              <a:defRPr>
                <a:latin typeface="Shadows Into Light"/>
                <a:ea typeface="Shadows Into Light"/>
                <a:cs typeface="Shadows Into Light"/>
                <a:sym typeface="Shadows Into Light"/>
              </a:defRPr>
            </a:lvl2pPr>
            <a:lvl3pPr lvl="2">
              <a:buNone/>
              <a:defRPr>
                <a:latin typeface="Shadows Into Light"/>
                <a:ea typeface="Shadows Into Light"/>
                <a:cs typeface="Shadows Into Light"/>
                <a:sym typeface="Shadows Into Light"/>
              </a:defRPr>
            </a:lvl3pPr>
            <a:lvl4pPr lvl="3">
              <a:buNone/>
              <a:defRPr>
                <a:latin typeface="Shadows Into Light"/>
                <a:ea typeface="Shadows Into Light"/>
                <a:cs typeface="Shadows Into Light"/>
                <a:sym typeface="Shadows Into Light"/>
              </a:defRPr>
            </a:lvl4pPr>
            <a:lvl5pPr lvl="4">
              <a:buNone/>
              <a:defRPr>
                <a:latin typeface="Shadows Into Light"/>
                <a:ea typeface="Shadows Into Light"/>
                <a:cs typeface="Shadows Into Light"/>
                <a:sym typeface="Shadows Into Light"/>
              </a:defRPr>
            </a:lvl5pPr>
            <a:lvl6pPr lvl="5">
              <a:buNone/>
              <a:defRPr>
                <a:latin typeface="Shadows Into Light"/>
                <a:ea typeface="Shadows Into Light"/>
                <a:cs typeface="Shadows Into Light"/>
                <a:sym typeface="Shadows Into Light"/>
              </a:defRPr>
            </a:lvl6pPr>
            <a:lvl7pPr lvl="6">
              <a:buNone/>
              <a:defRPr>
                <a:latin typeface="Shadows Into Light"/>
                <a:ea typeface="Shadows Into Light"/>
                <a:cs typeface="Shadows Into Light"/>
                <a:sym typeface="Shadows Into Light"/>
              </a:defRPr>
            </a:lvl7pPr>
            <a:lvl8pPr lvl="7">
              <a:buNone/>
              <a:defRPr>
                <a:latin typeface="Shadows Into Light"/>
                <a:ea typeface="Shadows Into Light"/>
                <a:cs typeface="Shadows Into Light"/>
                <a:sym typeface="Shadows Into Light"/>
              </a:defRPr>
            </a:lvl8pPr>
            <a:lvl9pPr lvl="8">
              <a:buNone/>
              <a:defRPr>
                <a:latin typeface="Shadows Into Light"/>
                <a:ea typeface="Shadows Into Light"/>
                <a:cs typeface="Shadows Into Light"/>
                <a:sym typeface="Shadows Into Light"/>
              </a:defRPr>
            </a:lvl9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21171100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027950" y="517331"/>
            <a:ext cx="7088100" cy="682875"/>
          </a:xfrm>
          <a:prstGeom prst="rect">
            <a:avLst/>
          </a:prstGeom>
        </p:spPr>
        <p:txBody>
          <a:bodyPr spcFirstLastPara="1" wrap="square" lIns="91425" tIns="91425" rIns="91425" bIns="91425" anchor="b" anchorCtr="0"/>
          <a:lstStyle>
            <a:lvl1pPr lvl="0">
              <a:spcBef>
                <a:spcPts val="0"/>
              </a:spcBef>
              <a:spcAft>
                <a:spcPts val="0"/>
              </a:spcAft>
              <a:buClr>
                <a:srgbClr val="979CB8"/>
              </a:buClr>
              <a:buSzPts val="3000"/>
              <a:buNone/>
              <a:defRPr>
                <a:solidFill>
                  <a:srgbClr val="979CB8"/>
                </a:solidFill>
              </a:defRPr>
            </a:lvl1pPr>
            <a:lvl2pPr lvl="1">
              <a:spcBef>
                <a:spcPts val="0"/>
              </a:spcBef>
              <a:spcAft>
                <a:spcPts val="0"/>
              </a:spcAft>
              <a:buClr>
                <a:srgbClr val="979CB8"/>
              </a:buClr>
              <a:buSzPts val="3000"/>
              <a:buNone/>
              <a:defRPr>
                <a:solidFill>
                  <a:srgbClr val="979CB8"/>
                </a:solidFill>
              </a:defRPr>
            </a:lvl2pPr>
            <a:lvl3pPr lvl="2">
              <a:spcBef>
                <a:spcPts val="0"/>
              </a:spcBef>
              <a:spcAft>
                <a:spcPts val="0"/>
              </a:spcAft>
              <a:buClr>
                <a:srgbClr val="979CB8"/>
              </a:buClr>
              <a:buSzPts val="3000"/>
              <a:buNone/>
              <a:defRPr>
                <a:solidFill>
                  <a:srgbClr val="979CB8"/>
                </a:solidFill>
              </a:defRPr>
            </a:lvl3pPr>
            <a:lvl4pPr lvl="3">
              <a:spcBef>
                <a:spcPts val="0"/>
              </a:spcBef>
              <a:spcAft>
                <a:spcPts val="0"/>
              </a:spcAft>
              <a:buClr>
                <a:srgbClr val="979CB8"/>
              </a:buClr>
              <a:buSzPts val="3000"/>
              <a:buNone/>
              <a:defRPr>
                <a:solidFill>
                  <a:srgbClr val="979CB8"/>
                </a:solidFill>
              </a:defRPr>
            </a:lvl4pPr>
            <a:lvl5pPr lvl="4">
              <a:spcBef>
                <a:spcPts val="0"/>
              </a:spcBef>
              <a:spcAft>
                <a:spcPts val="0"/>
              </a:spcAft>
              <a:buClr>
                <a:srgbClr val="979CB8"/>
              </a:buClr>
              <a:buSzPts val="3000"/>
              <a:buNone/>
              <a:defRPr>
                <a:solidFill>
                  <a:srgbClr val="979CB8"/>
                </a:solidFill>
              </a:defRPr>
            </a:lvl5pPr>
            <a:lvl6pPr lvl="5">
              <a:spcBef>
                <a:spcPts val="0"/>
              </a:spcBef>
              <a:spcAft>
                <a:spcPts val="0"/>
              </a:spcAft>
              <a:buClr>
                <a:srgbClr val="979CB8"/>
              </a:buClr>
              <a:buSzPts val="3000"/>
              <a:buNone/>
              <a:defRPr>
                <a:solidFill>
                  <a:srgbClr val="979CB8"/>
                </a:solidFill>
              </a:defRPr>
            </a:lvl6pPr>
            <a:lvl7pPr lvl="6">
              <a:spcBef>
                <a:spcPts val="0"/>
              </a:spcBef>
              <a:spcAft>
                <a:spcPts val="0"/>
              </a:spcAft>
              <a:buClr>
                <a:srgbClr val="979CB8"/>
              </a:buClr>
              <a:buSzPts val="3000"/>
              <a:buNone/>
              <a:defRPr>
                <a:solidFill>
                  <a:srgbClr val="979CB8"/>
                </a:solidFill>
              </a:defRPr>
            </a:lvl7pPr>
            <a:lvl8pPr lvl="7">
              <a:spcBef>
                <a:spcPts val="0"/>
              </a:spcBef>
              <a:spcAft>
                <a:spcPts val="0"/>
              </a:spcAft>
              <a:buClr>
                <a:srgbClr val="979CB8"/>
              </a:buClr>
              <a:buSzPts val="3000"/>
              <a:buNone/>
              <a:defRPr>
                <a:solidFill>
                  <a:srgbClr val="979CB8"/>
                </a:solidFill>
              </a:defRPr>
            </a:lvl8pPr>
            <a:lvl9pPr lvl="8">
              <a:spcBef>
                <a:spcPts val="0"/>
              </a:spcBef>
              <a:spcAft>
                <a:spcPts val="0"/>
              </a:spcAft>
              <a:buClr>
                <a:srgbClr val="979CB8"/>
              </a:buClr>
              <a:buSzPts val="3000"/>
              <a:buNone/>
              <a:defRPr>
                <a:solidFill>
                  <a:srgbClr val="979CB8"/>
                </a:solidFill>
              </a:defRPr>
            </a:lvl9pPr>
          </a:lstStyle>
          <a:p>
            <a:r>
              <a:rPr lang="en-US"/>
              <a:t>Click to edit Master title style</a:t>
            </a:r>
            <a:endParaRPr/>
          </a:p>
        </p:txBody>
      </p:sp>
      <p:sp>
        <p:nvSpPr>
          <p:cNvPr id="33" name="Google Shape;33;p8"/>
          <p:cNvSpPr txBox="1">
            <a:spLocks noGrp="1"/>
          </p:cNvSpPr>
          <p:nvPr>
            <p:ph type="body" idx="1"/>
          </p:nvPr>
        </p:nvSpPr>
        <p:spPr>
          <a:xfrm>
            <a:off x="1070325" y="1438988"/>
            <a:ext cx="7056300" cy="3062250"/>
          </a:xfrm>
          <a:prstGeom prst="rect">
            <a:avLst/>
          </a:prstGeom>
        </p:spPr>
        <p:txBody>
          <a:bodyPr spcFirstLastPara="1" wrap="square" lIns="91425" tIns="91425" rIns="91425" bIns="91425" anchor="t" anchorCtr="0"/>
          <a:lstStyle>
            <a:lvl1pPr marL="342900" lvl="0" indent="-285750">
              <a:spcBef>
                <a:spcPts val="450"/>
              </a:spcBef>
              <a:spcAft>
                <a:spcPts val="0"/>
              </a:spcAft>
              <a:buSzPts val="2400"/>
              <a:buChar char="▧"/>
              <a:defRPr/>
            </a:lvl1pPr>
            <a:lvl2pPr marL="685800" lvl="1" indent="-266700">
              <a:spcBef>
                <a:spcPts val="0"/>
              </a:spcBef>
              <a:spcAft>
                <a:spcPts val="0"/>
              </a:spcAft>
              <a:buSzPts val="2000"/>
              <a:buChar char="○"/>
              <a:defRPr/>
            </a:lvl2pPr>
            <a:lvl3pPr marL="1028700" lvl="2" indent="-266700">
              <a:spcBef>
                <a:spcPts val="0"/>
              </a:spcBef>
              <a:spcAft>
                <a:spcPts val="0"/>
              </a:spcAft>
              <a:buSzPts val="2000"/>
              <a:buChar char="■"/>
              <a:defRPr/>
            </a:lvl3pPr>
            <a:lvl4pPr marL="1371600" lvl="3" indent="-247650">
              <a:spcBef>
                <a:spcPts val="0"/>
              </a:spcBef>
              <a:spcAft>
                <a:spcPts val="0"/>
              </a:spcAft>
              <a:buSzPts val="1600"/>
              <a:buChar char="●"/>
              <a:defRPr/>
            </a:lvl4pPr>
            <a:lvl5pPr marL="1714500" lvl="4" indent="-247650">
              <a:spcBef>
                <a:spcPts val="0"/>
              </a:spcBef>
              <a:spcAft>
                <a:spcPts val="0"/>
              </a:spcAft>
              <a:buSzPts val="1600"/>
              <a:buChar char="○"/>
              <a:defRPr/>
            </a:lvl5pPr>
            <a:lvl6pPr marL="2057400" lvl="5" indent="-247650">
              <a:spcBef>
                <a:spcPts val="0"/>
              </a:spcBef>
              <a:spcAft>
                <a:spcPts val="0"/>
              </a:spcAft>
              <a:buSzPts val="1600"/>
              <a:buChar char="■"/>
              <a:defRPr/>
            </a:lvl6pPr>
            <a:lvl7pPr marL="2400300" lvl="6" indent="-247650">
              <a:spcBef>
                <a:spcPts val="0"/>
              </a:spcBef>
              <a:spcAft>
                <a:spcPts val="0"/>
              </a:spcAft>
              <a:buSzPts val="1600"/>
              <a:buChar char="●"/>
              <a:defRPr/>
            </a:lvl7pPr>
            <a:lvl8pPr marL="2743200" lvl="7" indent="-247650">
              <a:spcBef>
                <a:spcPts val="0"/>
              </a:spcBef>
              <a:spcAft>
                <a:spcPts val="0"/>
              </a:spcAft>
              <a:buSzPts val="1600"/>
              <a:buChar char="○"/>
              <a:defRPr/>
            </a:lvl8pPr>
            <a:lvl9pPr marL="3086100" lvl="8" indent="-247650">
              <a:spcBef>
                <a:spcPts val="0"/>
              </a:spcBef>
              <a:spcAft>
                <a:spcPts val="0"/>
              </a:spcAft>
              <a:buSzPts val="1600"/>
              <a:buChar char="■"/>
              <a:defRPr/>
            </a:lvl9pPr>
          </a:lstStyle>
          <a:p>
            <a:pPr lvl="0"/>
            <a:r>
              <a:rPr lang="en-US"/>
              <a:t>Edit Master text styles</a:t>
            </a:r>
          </a:p>
        </p:txBody>
      </p:sp>
      <p:sp>
        <p:nvSpPr>
          <p:cNvPr id="34" name="Google Shape;34;p8"/>
          <p:cNvSpPr/>
          <p:nvPr/>
        </p:nvSpPr>
        <p:spPr>
          <a:xfrm>
            <a:off x="3120676" y="1149938"/>
            <a:ext cx="3060325" cy="11494"/>
          </a:xfrm>
          <a:custGeom>
            <a:avLst/>
            <a:gdLst/>
            <a:ahLst/>
            <a:cxnLst/>
            <a:rect l="l" t="t" r="r" b="b"/>
            <a:pathLst>
              <a:path w="122413" h="613" extrusionOk="0">
                <a:moveTo>
                  <a:pt x="0" y="317"/>
                </a:moveTo>
                <a:cubicBezTo>
                  <a:pt x="40797" y="1117"/>
                  <a:pt x="81609" y="0"/>
                  <a:pt x="122413" y="0"/>
                </a:cubicBezTo>
              </a:path>
            </a:pathLst>
          </a:custGeom>
          <a:noFill/>
          <a:ln w="9525" cap="flat" cmpd="sng">
            <a:solidFill>
              <a:srgbClr val="979CB8"/>
            </a:solidFill>
            <a:prstDash val="solid"/>
            <a:round/>
            <a:headEnd type="none" w="med" len="med"/>
            <a:tailEnd type="none" w="med" len="med"/>
          </a:ln>
        </p:spPr>
      </p:sp>
      <p:sp>
        <p:nvSpPr>
          <p:cNvPr id="35" name="Google Shape;35;p8"/>
          <p:cNvSpPr/>
          <p:nvPr/>
        </p:nvSpPr>
        <p:spPr>
          <a:xfrm>
            <a:off x="3068250" y="1183294"/>
            <a:ext cx="3226850" cy="11906"/>
          </a:xfrm>
          <a:custGeom>
            <a:avLst/>
            <a:gdLst/>
            <a:ahLst/>
            <a:cxnLst/>
            <a:rect l="l" t="t" r="r" b="b"/>
            <a:pathLst>
              <a:path w="129074" h="635" extrusionOk="0">
                <a:moveTo>
                  <a:pt x="0" y="0"/>
                </a:moveTo>
                <a:cubicBezTo>
                  <a:pt x="43025" y="0"/>
                  <a:pt x="86049" y="635"/>
                  <a:pt x="129074" y="635"/>
                </a:cubicBezTo>
              </a:path>
            </a:pathLst>
          </a:custGeom>
          <a:noFill/>
          <a:ln w="9525" cap="flat" cmpd="sng">
            <a:solidFill>
              <a:srgbClr val="979CB8"/>
            </a:solidFill>
            <a:prstDash val="solid"/>
            <a:round/>
            <a:headEnd type="none" w="med" len="med"/>
            <a:tailEnd type="none" w="med" len="med"/>
          </a:ln>
        </p:spPr>
      </p:sp>
      <p:sp>
        <p:nvSpPr>
          <p:cNvPr id="36" name="Google Shape;36;p8"/>
          <p:cNvSpPr txBox="1">
            <a:spLocks noGrp="1"/>
          </p:cNvSpPr>
          <p:nvPr>
            <p:ph type="sldNum" idx="12"/>
          </p:nvPr>
        </p:nvSpPr>
        <p:spPr>
          <a:xfrm>
            <a:off x="4348076" y="4787666"/>
            <a:ext cx="548700" cy="299025"/>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6335109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7"/>
        <p:cNvGrpSpPr/>
        <p:nvPr/>
      </p:nvGrpSpPr>
      <p:grpSpPr>
        <a:xfrm>
          <a:off x="0" y="0"/>
          <a:ext cx="0" cy="0"/>
          <a:chOff x="0" y="0"/>
          <a:chExt cx="0" cy="0"/>
        </a:xfrm>
      </p:grpSpPr>
      <p:sp>
        <p:nvSpPr>
          <p:cNvPr id="38" name="Google Shape;38;p9"/>
          <p:cNvSpPr txBox="1">
            <a:spLocks noGrp="1"/>
          </p:cNvSpPr>
          <p:nvPr>
            <p:ph type="body" idx="1"/>
          </p:nvPr>
        </p:nvSpPr>
        <p:spPr>
          <a:xfrm>
            <a:off x="1109975" y="1373587"/>
            <a:ext cx="3266400" cy="3086100"/>
          </a:xfrm>
          <a:prstGeom prst="rect">
            <a:avLst/>
          </a:prstGeom>
        </p:spPr>
        <p:txBody>
          <a:bodyPr spcFirstLastPara="1" wrap="square" lIns="91425" tIns="91425" rIns="91425" bIns="91425" anchor="t" anchorCtr="0"/>
          <a:lstStyle>
            <a:lvl1pPr marL="342900" lvl="0" indent="-257175">
              <a:spcBef>
                <a:spcPts val="450"/>
              </a:spcBef>
              <a:spcAft>
                <a:spcPts val="0"/>
              </a:spcAft>
              <a:buSzPts val="1800"/>
              <a:buChar char="▧"/>
              <a:defRPr sz="1350"/>
            </a:lvl1pPr>
            <a:lvl2pPr marL="685800" lvl="1" indent="-257175">
              <a:spcBef>
                <a:spcPts val="0"/>
              </a:spcBef>
              <a:spcAft>
                <a:spcPts val="0"/>
              </a:spcAft>
              <a:buSzPts val="1800"/>
              <a:buChar char="○"/>
              <a:defRPr sz="1350"/>
            </a:lvl2pPr>
            <a:lvl3pPr marL="1028700" lvl="2" indent="-257175">
              <a:spcBef>
                <a:spcPts val="0"/>
              </a:spcBef>
              <a:spcAft>
                <a:spcPts val="0"/>
              </a:spcAft>
              <a:buSzPts val="1800"/>
              <a:buChar char="■"/>
              <a:defRPr sz="1350"/>
            </a:lvl3pPr>
            <a:lvl4pPr marL="1371600" lvl="3" indent="-247650">
              <a:spcBef>
                <a:spcPts val="0"/>
              </a:spcBef>
              <a:spcAft>
                <a:spcPts val="0"/>
              </a:spcAft>
              <a:buSzPts val="1600"/>
              <a:buChar char="●"/>
              <a:defRPr/>
            </a:lvl4pPr>
            <a:lvl5pPr marL="1714500" lvl="4" indent="-247650">
              <a:spcBef>
                <a:spcPts val="0"/>
              </a:spcBef>
              <a:spcAft>
                <a:spcPts val="0"/>
              </a:spcAft>
              <a:buSzPts val="1600"/>
              <a:buChar char="○"/>
              <a:defRPr/>
            </a:lvl5pPr>
            <a:lvl6pPr marL="2057400" lvl="5" indent="-247650">
              <a:spcBef>
                <a:spcPts val="0"/>
              </a:spcBef>
              <a:spcAft>
                <a:spcPts val="0"/>
              </a:spcAft>
              <a:buSzPts val="1600"/>
              <a:buChar char="■"/>
              <a:defRPr/>
            </a:lvl6pPr>
            <a:lvl7pPr marL="2400300" lvl="6" indent="-247650">
              <a:spcBef>
                <a:spcPts val="0"/>
              </a:spcBef>
              <a:spcAft>
                <a:spcPts val="0"/>
              </a:spcAft>
              <a:buSzPts val="1600"/>
              <a:buChar char="●"/>
              <a:defRPr/>
            </a:lvl7pPr>
            <a:lvl8pPr marL="2743200" lvl="7" indent="-247650">
              <a:spcBef>
                <a:spcPts val="0"/>
              </a:spcBef>
              <a:spcAft>
                <a:spcPts val="0"/>
              </a:spcAft>
              <a:buSzPts val="1600"/>
              <a:buChar char="○"/>
              <a:defRPr/>
            </a:lvl8pPr>
            <a:lvl9pPr marL="3086100" lvl="8" indent="-247650">
              <a:spcBef>
                <a:spcPts val="0"/>
              </a:spcBef>
              <a:spcAft>
                <a:spcPts val="0"/>
              </a:spcAft>
              <a:buSzPts val="1600"/>
              <a:buChar char="■"/>
              <a:defRPr/>
            </a:lvl9pPr>
          </a:lstStyle>
          <a:p>
            <a:pPr lvl="0"/>
            <a:r>
              <a:rPr lang="en-US"/>
              <a:t>Edit Master text styles</a:t>
            </a:r>
          </a:p>
        </p:txBody>
      </p:sp>
      <p:sp>
        <p:nvSpPr>
          <p:cNvPr id="39" name="Google Shape;39;p9"/>
          <p:cNvSpPr txBox="1">
            <a:spLocks noGrp="1"/>
          </p:cNvSpPr>
          <p:nvPr>
            <p:ph type="body" idx="2"/>
          </p:nvPr>
        </p:nvSpPr>
        <p:spPr>
          <a:xfrm>
            <a:off x="4915550" y="1373587"/>
            <a:ext cx="3155400" cy="3086100"/>
          </a:xfrm>
          <a:prstGeom prst="rect">
            <a:avLst/>
          </a:prstGeom>
        </p:spPr>
        <p:txBody>
          <a:bodyPr spcFirstLastPara="1" wrap="square" lIns="91425" tIns="91425" rIns="91425" bIns="91425" anchor="t" anchorCtr="0"/>
          <a:lstStyle>
            <a:lvl1pPr marL="342900" lvl="0" indent="-257175">
              <a:spcBef>
                <a:spcPts val="450"/>
              </a:spcBef>
              <a:spcAft>
                <a:spcPts val="0"/>
              </a:spcAft>
              <a:buSzPts val="1800"/>
              <a:buChar char="▧"/>
              <a:defRPr sz="1350"/>
            </a:lvl1pPr>
            <a:lvl2pPr marL="685800" lvl="1" indent="-257175">
              <a:spcBef>
                <a:spcPts val="0"/>
              </a:spcBef>
              <a:spcAft>
                <a:spcPts val="0"/>
              </a:spcAft>
              <a:buSzPts val="1800"/>
              <a:buChar char="○"/>
              <a:defRPr sz="1350"/>
            </a:lvl2pPr>
            <a:lvl3pPr marL="1028700" lvl="2" indent="-257175">
              <a:spcBef>
                <a:spcPts val="0"/>
              </a:spcBef>
              <a:spcAft>
                <a:spcPts val="0"/>
              </a:spcAft>
              <a:buSzPts val="1800"/>
              <a:buChar char="■"/>
              <a:defRPr sz="1350"/>
            </a:lvl3pPr>
            <a:lvl4pPr marL="1371600" lvl="3" indent="-247650">
              <a:spcBef>
                <a:spcPts val="0"/>
              </a:spcBef>
              <a:spcAft>
                <a:spcPts val="0"/>
              </a:spcAft>
              <a:buSzPts val="1600"/>
              <a:buChar char="●"/>
              <a:defRPr/>
            </a:lvl4pPr>
            <a:lvl5pPr marL="1714500" lvl="4" indent="-247650">
              <a:spcBef>
                <a:spcPts val="0"/>
              </a:spcBef>
              <a:spcAft>
                <a:spcPts val="0"/>
              </a:spcAft>
              <a:buSzPts val="1600"/>
              <a:buChar char="○"/>
              <a:defRPr/>
            </a:lvl5pPr>
            <a:lvl6pPr marL="2057400" lvl="5" indent="-247650">
              <a:spcBef>
                <a:spcPts val="0"/>
              </a:spcBef>
              <a:spcAft>
                <a:spcPts val="0"/>
              </a:spcAft>
              <a:buSzPts val="1600"/>
              <a:buChar char="■"/>
              <a:defRPr/>
            </a:lvl6pPr>
            <a:lvl7pPr marL="2400300" lvl="6" indent="-247650">
              <a:spcBef>
                <a:spcPts val="0"/>
              </a:spcBef>
              <a:spcAft>
                <a:spcPts val="0"/>
              </a:spcAft>
              <a:buSzPts val="1600"/>
              <a:buChar char="●"/>
              <a:defRPr/>
            </a:lvl7pPr>
            <a:lvl8pPr marL="2743200" lvl="7" indent="-247650">
              <a:spcBef>
                <a:spcPts val="0"/>
              </a:spcBef>
              <a:spcAft>
                <a:spcPts val="0"/>
              </a:spcAft>
              <a:buSzPts val="1600"/>
              <a:buChar char="○"/>
              <a:defRPr/>
            </a:lvl8pPr>
            <a:lvl9pPr marL="3086100" lvl="8" indent="-247650">
              <a:spcBef>
                <a:spcPts val="0"/>
              </a:spcBef>
              <a:spcAft>
                <a:spcPts val="0"/>
              </a:spcAft>
              <a:buSzPts val="1600"/>
              <a:buChar char="■"/>
              <a:defRPr/>
            </a:lvl9pPr>
          </a:lstStyle>
          <a:p>
            <a:pPr lvl="0"/>
            <a:r>
              <a:rPr lang="en-US"/>
              <a:t>Edit Master text styles</a:t>
            </a:r>
          </a:p>
        </p:txBody>
      </p:sp>
      <p:sp>
        <p:nvSpPr>
          <p:cNvPr id="40" name="Google Shape;40;p9"/>
          <p:cNvSpPr txBox="1">
            <a:spLocks noGrp="1"/>
          </p:cNvSpPr>
          <p:nvPr>
            <p:ph type="title"/>
          </p:nvPr>
        </p:nvSpPr>
        <p:spPr>
          <a:xfrm>
            <a:off x="1027950" y="517331"/>
            <a:ext cx="7088100" cy="682875"/>
          </a:xfrm>
          <a:prstGeom prst="rect">
            <a:avLst/>
          </a:prstGeom>
        </p:spPr>
        <p:txBody>
          <a:bodyPr spcFirstLastPara="1" wrap="square" lIns="91425" tIns="91425" rIns="91425" bIns="91425" anchor="b" anchorCtr="0"/>
          <a:lstStyle>
            <a:lvl1pPr lvl="0" rtl="0">
              <a:spcBef>
                <a:spcPts val="0"/>
              </a:spcBef>
              <a:spcAft>
                <a:spcPts val="0"/>
              </a:spcAft>
              <a:buClr>
                <a:srgbClr val="979CB8"/>
              </a:buClr>
              <a:buSzPts val="3000"/>
              <a:buNone/>
              <a:defRPr>
                <a:solidFill>
                  <a:srgbClr val="979CB8"/>
                </a:solidFill>
              </a:defRPr>
            </a:lvl1pPr>
            <a:lvl2pPr lvl="1" rtl="0">
              <a:spcBef>
                <a:spcPts val="0"/>
              </a:spcBef>
              <a:spcAft>
                <a:spcPts val="0"/>
              </a:spcAft>
              <a:buClr>
                <a:srgbClr val="979CB8"/>
              </a:buClr>
              <a:buSzPts val="3000"/>
              <a:buNone/>
              <a:defRPr>
                <a:solidFill>
                  <a:srgbClr val="979CB8"/>
                </a:solidFill>
              </a:defRPr>
            </a:lvl2pPr>
            <a:lvl3pPr lvl="2" rtl="0">
              <a:spcBef>
                <a:spcPts val="0"/>
              </a:spcBef>
              <a:spcAft>
                <a:spcPts val="0"/>
              </a:spcAft>
              <a:buClr>
                <a:srgbClr val="979CB8"/>
              </a:buClr>
              <a:buSzPts val="3000"/>
              <a:buNone/>
              <a:defRPr>
                <a:solidFill>
                  <a:srgbClr val="979CB8"/>
                </a:solidFill>
              </a:defRPr>
            </a:lvl3pPr>
            <a:lvl4pPr lvl="3" rtl="0">
              <a:spcBef>
                <a:spcPts val="0"/>
              </a:spcBef>
              <a:spcAft>
                <a:spcPts val="0"/>
              </a:spcAft>
              <a:buClr>
                <a:srgbClr val="979CB8"/>
              </a:buClr>
              <a:buSzPts val="3000"/>
              <a:buNone/>
              <a:defRPr>
                <a:solidFill>
                  <a:srgbClr val="979CB8"/>
                </a:solidFill>
              </a:defRPr>
            </a:lvl4pPr>
            <a:lvl5pPr lvl="4" rtl="0">
              <a:spcBef>
                <a:spcPts val="0"/>
              </a:spcBef>
              <a:spcAft>
                <a:spcPts val="0"/>
              </a:spcAft>
              <a:buClr>
                <a:srgbClr val="979CB8"/>
              </a:buClr>
              <a:buSzPts val="3000"/>
              <a:buNone/>
              <a:defRPr>
                <a:solidFill>
                  <a:srgbClr val="979CB8"/>
                </a:solidFill>
              </a:defRPr>
            </a:lvl5pPr>
            <a:lvl6pPr lvl="5" rtl="0">
              <a:spcBef>
                <a:spcPts val="0"/>
              </a:spcBef>
              <a:spcAft>
                <a:spcPts val="0"/>
              </a:spcAft>
              <a:buClr>
                <a:srgbClr val="979CB8"/>
              </a:buClr>
              <a:buSzPts val="3000"/>
              <a:buNone/>
              <a:defRPr>
                <a:solidFill>
                  <a:srgbClr val="979CB8"/>
                </a:solidFill>
              </a:defRPr>
            </a:lvl6pPr>
            <a:lvl7pPr lvl="6" rtl="0">
              <a:spcBef>
                <a:spcPts val="0"/>
              </a:spcBef>
              <a:spcAft>
                <a:spcPts val="0"/>
              </a:spcAft>
              <a:buClr>
                <a:srgbClr val="979CB8"/>
              </a:buClr>
              <a:buSzPts val="3000"/>
              <a:buNone/>
              <a:defRPr>
                <a:solidFill>
                  <a:srgbClr val="979CB8"/>
                </a:solidFill>
              </a:defRPr>
            </a:lvl7pPr>
            <a:lvl8pPr lvl="7" rtl="0">
              <a:spcBef>
                <a:spcPts val="0"/>
              </a:spcBef>
              <a:spcAft>
                <a:spcPts val="0"/>
              </a:spcAft>
              <a:buClr>
                <a:srgbClr val="979CB8"/>
              </a:buClr>
              <a:buSzPts val="3000"/>
              <a:buNone/>
              <a:defRPr>
                <a:solidFill>
                  <a:srgbClr val="979CB8"/>
                </a:solidFill>
              </a:defRPr>
            </a:lvl8pPr>
            <a:lvl9pPr lvl="8" rtl="0">
              <a:spcBef>
                <a:spcPts val="0"/>
              </a:spcBef>
              <a:spcAft>
                <a:spcPts val="0"/>
              </a:spcAft>
              <a:buClr>
                <a:srgbClr val="979CB8"/>
              </a:buClr>
              <a:buSzPts val="3000"/>
              <a:buNone/>
              <a:defRPr>
                <a:solidFill>
                  <a:srgbClr val="979CB8"/>
                </a:solidFill>
              </a:defRPr>
            </a:lvl9pPr>
          </a:lstStyle>
          <a:p>
            <a:r>
              <a:rPr lang="en-US"/>
              <a:t>Click to edit Master title style</a:t>
            </a:r>
            <a:endParaRPr/>
          </a:p>
        </p:txBody>
      </p:sp>
      <p:sp>
        <p:nvSpPr>
          <p:cNvPr id="41" name="Google Shape;41;p9"/>
          <p:cNvSpPr/>
          <p:nvPr/>
        </p:nvSpPr>
        <p:spPr>
          <a:xfrm>
            <a:off x="3120676" y="1149938"/>
            <a:ext cx="3060325" cy="11494"/>
          </a:xfrm>
          <a:custGeom>
            <a:avLst/>
            <a:gdLst/>
            <a:ahLst/>
            <a:cxnLst/>
            <a:rect l="l" t="t" r="r" b="b"/>
            <a:pathLst>
              <a:path w="122413" h="613" extrusionOk="0">
                <a:moveTo>
                  <a:pt x="0" y="317"/>
                </a:moveTo>
                <a:cubicBezTo>
                  <a:pt x="40797" y="1117"/>
                  <a:pt x="81609" y="0"/>
                  <a:pt x="122413" y="0"/>
                </a:cubicBezTo>
              </a:path>
            </a:pathLst>
          </a:custGeom>
          <a:noFill/>
          <a:ln w="9525" cap="flat" cmpd="sng">
            <a:solidFill>
              <a:srgbClr val="979CB8"/>
            </a:solidFill>
            <a:prstDash val="solid"/>
            <a:round/>
            <a:headEnd type="none" w="med" len="med"/>
            <a:tailEnd type="none" w="med" len="med"/>
          </a:ln>
        </p:spPr>
      </p:sp>
      <p:sp>
        <p:nvSpPr>
          <p:cNvPr id="42" name="Google Shape;42;p9"/>
          <p:cNvSpPr/>
          <p:nvPr/>
        </p:nvSpPr>
        <p:spPr>
          <a:xfrm>
            <a:off x="3068250" y="1183294"/>
            <a:ext cx="3226850" cy="11906"/>
          </a:xfrm>
          <a:custGeom>
            <a:avLst/>
            <a:gdLst/>
            <a:ahLst/>
            <a:cxnLst/>
            <a:rect l="l" t="t" r="r" b="b"/>
            <a:pathLst>
              <a:path w="129074" h="635" extrusionOk="0">
                <a:moveTo>
                  <a:pt x="0" y="0"/>
                </a:moveTo>
                <a:cubicBezTo>
                  <a:pt x="43025" y="0"/>
                  <a:pt x="86049" y="635"/>
                  <a:pt x="129074" y="635"/>
                </a:cubicBezTo>
              </a:path>
            </a:pathLst>
          </a:custGeom>
          <a:noFill/>
          <a:ln w="9525" cap="flat" cmpd="sng">
            <a:solidFill>
              <a:srgbClr val="979CB8"/>
            </a:solidFill>
            <a:prstDash val="solid"/>
            <a:round/>
            <a:headEnd type="none" w="med" len="med"/>
            <a:tailEnd type="none" w="med" len="med"/>
          </a:ln>
        </p:spPr>
      </p:sp>
      <p:sp>
        <p:nvSpPr>
          <p:cNvPr id="43" name="Google Shape;43;p9"/>
          <p:cNvSpPr txBox="1">
            <a:spLocks noGrp="1"/>
          </p:cNvSpPr>
          <p:nvPr>
            <p:ph type="sldNum" idx="12"/>
          </p:nvPr>
        </p:nvSpPr>
        <p:spPr>
          <a:xfrm>
            <a:off x="4348076" y="4787666"/>
            <a:ext cx="548700" cy="299025"/>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339530027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1014825" y="1427100"/>
            <a:ext cx="2297400" cy="3068325"/>
          </a:xfrm>
          <a:prstGeom prst="rect">
            <a:avLst/>
          </a:prstGeom>
        </p:spPr>
        <p:txBody>
          <a:bodyPr spcFirstLastPara="1" wrap="square" lIns="91425" tIns="91425" rIns="91425" bIns="91425" anchor="t" anchorCtr="0"/>
          <a:lstStyle>
            <a:lvl1pPr marL="342900" lvl="0" indent="-247650" rtl="0">
              <a:spcBef>
                <a:spcPts val="450"/>
              </a:spcBef>
              <a:spcAft>
                <a:spcPts val="0"/>
              </a:spcAft>
              <a:buSzPts val="1600"/>
              <a:buChar char="▧"/>
              <a:defRPr sz="1200"/>
            </a:lvl1pPr>
            <a:lvl2pPr marL="685800" lvl="1" indent="-247650" rtl="0">
              <a:spcBef>
                <a:spcPts val="0"/>
              </a:spcBef>
              <a:spcAft>
                <a:spcPts val="0"/>
              </a:spcAft>
              <a:buSzPts val="1600"/>
              <a:buChar char="○"/>
              <a:defRPr sz="1200"/>
            </a:lvl2pPr>
            <a:lvl3pPr marL="1028700" lvl="2" indent="-247650" rtl="0">
              <a:spcBef>
                <a:spcPts val="0"/>
              </a:spcBef>
              <a:spcAft>
                <a:spcPts val="0"/>
              </a:spcAft>
              <a:buSzPts val="1600"/>
              <a:buChar char="■"/>
              <a:defRPr sz="1200"/>
            </a:lvl3pPr>
            <a:lvl4pPr marL="1371600" lvl="3" indent="-247650" rtl="0">
              <a:spcBef>
                <a:spcPts val="0"/>
              </a:spcBef>
              <a:spcAft>
                <a:spcPts val="0"/>
              </a:spcAft>
              <a:buSzPts val="1600"/>
              <a:buChar char="●"/>
              <a:defRPr sz="1200"/>
            </a:lvl4pPr>
            <a:lvl5pPr marL="1714500" lvl="4" indent="-247650" rtl="0">
              <a:spcBef>
                <a:spcPts val="0"/>
              </a:spcBef>
              <a:spcAft>
                <a:spcPts val="0"/>
              </a:spcAft>
              <a:buSzPts val="1600"/>
              <a:buChar char="○"/>
              <a:defRPr sz="1200"/>
            </a:lvl5pPr>
            <a:lvl6pPr marL="2057400" lvl="5" indent="-247650" rtl="0">
              <a:spcBef>
                <a:spcPts val="0"/>
              </a:spcBef>
              <a:spcAft>
                <a:spcPts val="0"/>
              </a:spcAft>
              <a:buSzPts val="1600"/>
              <a:buChar char="■"/>
              <a:defRPr sz="1200"/>
            </a:lvl6pPr>
            <a:lvl7pPr marL="2400300" lvl="6" indent="-247650" rtl="0">
              <a:spcBef>
                <a:spcPts val="0"/>
              </a:spcBef>
              <a:spcAft>
                <a:spcPts val="0"/>
              </a:spcAft>
              <a:buSzPts val="1600"/>
              <a:buChar char="●"/>
              <a:defRPr sz="1200"/>
            </a:lvl7pPr>
            <a:lvl8pPr marL="2743200" lvl="7" indent="-247650" rtl="0">
              <a:spcBef>
                <a:spcPts val="0"/>
              </a:spcBef>
              <a:spcAft>
                <a:spcPts val="0"/>
              </a:spcAft>
              <a:buSzPts val="1600"/>
              <a:buChar char="○"/>
              <a:defRPr sz="1200"/>
            </a:lvl8pPr>
            <a:lvl9pPr marL="3086100" lvl="8" indent="-247650" rtl="0">
              <a:spcBef>
                <a:spcPts val="0"/>
              </a:spcBef>
              <a:spcAft>
                <a:spcPts val="0"/>
              </a:spcAft>
              <a:buSzPts val="1600"/>
              <a:buChar char="■"/>
              <a:defRPr sz="1200"/>
            </a:lvl9pPr>
          </a:lstStyle>
          <a:p>
            <a:pPr lvl="0"/>
            <a:r>
              <a:rPr lang="en-US"/>
              <a:t>Edit Master text styles</a:t>
            </a:r>
          </a:p>
        </p:txBody>
      </p:sp>
      <p:sp>
        <p:nvSpPr>
          <p:cNvPr id="46" name="Google Shape;46;p10"/>
          <p:cNvSpPr txBox="1">
            <a:spLocks noGrp="1"/>
          </p:cNvSpPr>
          <p:nvPr>
            <p:ph type="body" idx="2"/>
          </p:nvPr>
        </p:nvSpPr>
        <p:spPr>
          <a:xfrm>
            <a:off x="3429925" y="1427100"/>
            <a:ext cx="2297400" cy="3068325"/>
          </a:xfrm>
          <a:prstGeom prst="rect">
            <a:avLst/>
          </a:prstGeom>
        </p:spPr>
        <p:txBody>
          <a:bodyPr spcFirstLastPara="1" wrap="square" lIns="91425" tIns="91425" rIns="91425" bIns="91425" anchor="t" anchorCtr="0"/>
          <a:lstStyle>
            <a:lvl1pPr marL="342900" lvl="0" indent="-247650" rtl="0">
              <a:spcBef>
                <a:spcPts val="450"/>
              </a:spcBef>
              <a:spcAft>
                <a:spcPts val="0"/>
              </a:spcAft>
              <a:buSzPts val="1600"/>
              <a:buChar char="▧"/>
              <a:defRPr sz="1200"/>
            </a:lvl1pPr>
            <a:lvl2pPr marL="685800" lvl="1" indent="-247650" rtl="0">
              <a:spcBef>
                <a:spcPts val="0"/>
              </a:spcBef>
              <a:spcAft>
                <a:spcPts val="0"/>
              </a:spcAft>
              <a:buSzPts val="1600"/>
              <a:buChar char="○"/>
              <a:defRPr sz="1200"/>
            </a:lvl2pPr>
            <a:lvl3pPr marL="1028700" lvl="2" indent="-247650" rtl="0">
              <a:spcBef>
                <a:spcPts val="0"/>
              </a:spcBef>
              <a:spcAft>
                <a:spcPts val="0"/>
              </a:spcAft>
              <a:buSzPts val="1600"/>
              <a:buChar char="■"/>
              <a:defRPr sz="1200"/>
            </a:lvl3pPr>
            <a:lvl4pPr marL="1371600" lvl="3" indent="-247650" rtl="0">
              <a:spcBef>
                <a:spcPts val="0"/>
              </a:spcBef>
              <a:spcAft>
                <a:spcPts val="0"/>
              </a:spcAft>
              <a:buSzPts val="1600"/>
              <a:buChar char="●"/>
              <a:defRPr sz="1200"/>
            </a:lvl4pPr>
            <a:lvl5pPr marL="1714500" lvl="4" indent="-247650" rtl="0">
              <a:spcBef>
                <a:spcPts val="0"/>
              </a:spcBef>
              <a:spcAft>
                <a:spcPts val="0"/>
              </a:spcAft>
              <a:buSzPts val="1600"/>
              <a:buChar char="○"/>
              <a:defRPr sz="1200"/>
            </a:lvl5pPr>
            <a:lvl6pPr marL="2057400" lvl="5" indent="-247650" rtl="0">
              <a:spcBef>
                <a:spcPts val="0"/>
              </a:spcBef>
              <a:spcAft>
                <a:spcPts val="0"/>
              </a:spcAft>
              <a:buSzPts val="1600"/>
              <a:buChar char="■"/>
              <a:defRPr sz="1200"/>
            </a:lvl6pPr>
            <a:lvl7pPr marL="2400300" lvl="6" indent="-247650" rtl="0">
              <a:spcBef>
                <a:spcPts val="0"/>
              </a:spcBef>
              <a:spcAft>
                <a:spcPts val="0"/>
              </a:spcAft>
              <a:buSzPts val="1600"/>
              <a:buChar char="●"/>
              <a:defRPr sz="1200"/>
            </a:lvl7pPr>
            <a:lvl8pPr marL="2743200" lvl="7" indent="-247650" rtl="0">
              <a:spcBef>
                <a:spcPts val="0"/>
              </a:spcBef>
              <a:spcAft>
                <a:spcPts val="0"/>
              </a:spcAft>
              <a:buSzPts val="1600"/>
              <a:buChar char="○"/>
              <a:defRPr sz="1200"/>
            </a:lvl8pPr>
            <a:lvl9pPr marL="3086100" lvl="8" indent="-247650" rtl="0">
              <a:spcBef>
                <a:spcPts val="0"/>
              </a:spcBef>
              <a:spcAft>
                <a:spcPts val="0"/>
              </a:spcAft>
              <a:buSzPts val="1600"/>
              <a:buChar char="■"/>
              <a:defRPr sz="1200"/>
            </a:lvl9pPr>
          </a:lstStyle>
          <a:p>
            <a:pPr lvl="0"/>
            <a:r>
              <a:rPr lang="en-US"/>
              <a:t>Edit Master text styles</a:t>
            </a:r>
          </a:p>
        </p:txBody>
      </p:sp>
      <p:sp>
        <p:nvSpPr>
          <p:cNvPr id="47" name="Google Shape;47;p10"/>
          <p:cNvSpPr txBox="1">
            <a:spLocks noGrp="1"/>
          </p:cNvSpPr>
          <p:nvPr>
            <p:ph type="body" idx="3"/>
          </p:nvPr>
        </p:nvSpPr>
        <p:spPr>
          <a:xfrm>
            <a:off x="5845025" y="1427100"/>
            <a:ext cx="2297400" cy="3068325"/>
          </a:xfrm>
          <a:prstGeom prst="rect">
            <a:avLst/>
          </a:prstGeom>
        </p:spPr>
        <p:txBody>
          <a:bodyPr spcFirstLastPara="1" wrap="square" lIns="91425" tIns="91425" rIns="91425" bIns="91425" anchor="t" anchorCtr="0"/>
          <a:lstStyle>
            <a:lvl1pPr marL="342900" lvl="0" indent="-247650" rtl="0">
              <a:spcBef>
                <a:spcPts val="450"/>
              </a:spcBef>
              <a:spcAft>
                <a:spcPts val="0"/>
              </a:spcAft>
              <a:buSzPts val="1600"/>
              <a:buChar char="▧"/>
              <a:defRPr sz="1200"/>
            </a:lvl1pPr>
            <a:lvl2pPr marL="685800" lvl="1" indent="-247650" rtl="0">
              <a:spcBef>
                <a:spcPts val="0"/>
              </a:spcBef>
              <a:spcAft>
                <a:spcPts val="0"/>
              </a:spcAft>
              <a:buSzPts val="1600"/>
              <a:buChar char="○"/>
              <a:defRPr sz="1200"/>
            </a:lvl2pPr>
            <a:lvl3pPr marL="1028700" lvl="2" indent="-247650" rtl="0">
              <a:spcBef>
                <a:spcPts val="0"/>
              </a:spcBef>
              <a:spcAft>
                <a:spcPts val="0"/>
              </a:spcAft>
              <a:buSzPts val="1600"/>
              <a:buChar char="■"/>
              <a:defRPr sz="1200"/>
            </a:lvl3pPr>
            <a:lvl4pPr marL="1371600" lvl="3" indent="-247650" rtl="0">
              <a:spcBef>
                <a:spcPts val="0"/>
              </a:spcBef>
              <a:spcAft>
                <a:spcPts val="0"/>
              </a:spcAft>
              <a:buSzPts val="1600"/>
              <a:buChar char="●"/>
              <a:defRPr sz="1200"/>
            </a:lvl4pPr>
            <a:lvl5pPr marL="1714500" lvl="4" indent="-247650" rtl="0">
              <a:spcBef>
                <a:spcPts val="0"/>
              </a:spcBef>
              <a:spcAft>
                <a:spcPts val="0"/>
              </a:spcAft>
              <a:buSzPts val="1600"/>
              <a:buChar char="○"/>
              <a:defRPr sz="1200"/>
            </a:lvl5pPr>
            <a:lvl6pPr marL="2057400" lvl="5" indent="-247650" rtl="0">
              <a:spcBef>
                <a:spcPts val="0"/>
              </a:spcBef>
              <a:spcAft>
                <a:spcPts val="0"/>
              </a:spcAft>
              <a:buSzPts val="1600"/>
              <a:buChar char="■"/>
              <a:defRPr sz="1200"/>
            </a:lvl6pPr>
            <a:lvl7pPr marL="2400300" lvl="6" indent="-247650" rtl="0">
              <a:spcBef>
                <a:spcPts val="0"/>
              </a:spcBef>
              <a:spcAft>
                <a:spcPts val="0"/>
              </a:spcAft>
              <a:buSzPts val="1600"/>
              <a:buChar char="●"/>
              <a:defRPr sz="1200"/>
            </a:lvl7pPr>
            <a:lvl8pPr marL="2743200" lvl="7" indent="-247650" rtl="0">
              <a:spcBef>
                <a:spcPts val="0"/>
              </a:spcBef>
              <a:spcAft>
                <a:spcPts val="0"/>
              </a:spcAft>
              <a:buSzPts val="1600"/>
              <a:buChar char="○"/>
              <a:defRPr sz="1200"/>
            </a:lvl8pPr>
            <a:lvl9pPr marL="3086100" lvl="8" indent="-247650" rtl="0">
              <a:spcBef>
                <a:spcPts val="0"/>
              </a:spcBef>
              <a:spcAft>
                <a:spcPts val="0"/>
              </a:spcAft>
              <a:buSzPts val="1600"/>
              <a:buChar char="■"/>
              <a:defRPr sz="1200"/>
            </a:lvl9pPr>
          </a:lstStyle>
          <a:p>
            <a:pPr lvl="0"/>
            <a:r>
              <a:rPr lang="en-US"/>
              <a:t>Edit Master text styles</a:t>
            </a:r>
          </a:p>
        </p:txBody>
      </p:sp>
      <p:sp>
        <p:nvSpPr>
          <p:cNvPr id="48" name="Google Shape;48;p10"/>
          <p:cNvSpPr txBox="1">
            <a:spLocks noGrp="1"/>
          </p:cNvSpPr>
          <p:nvPr>
            <p:ph type="title"/>
          </p:nvPr>
        </p:nvSpPr>
        <p:spPr>
          <a:xfrm>
            <a:off x="1027950" y="517331"/>
            <a:ext cx="7088100" cy="682875"/>
          </a:xfrm>
          <a:prstGeom prst="rect">
            <a:avLst/>
          </a:prstGeom>
        </p:spPr>
        <p:txBody>
          <a:bodyPr spcFirstLastPara="1" wrap="square" lIns="91425" tIns="91425" rIns="91425" bIns="91425" anchor="b" anchorCtr="0"/>
          <a:lstStyle>
            <a:lvl1pPr lvl="0" rtl="0">
              <a:spcBef>
                <a:spcPts val="0"/>
              </a:spcBef>
              <a:spcAft>
                <a:spcPts val="0"/>
              </a:spcAft>
              <a:buClr>
                <a:srgbClr val="979CB8"/>
              </a:buClr>
              <a:buSzPts val="3000"/>
              <a:buNone/>
              <a:defRPr>
                <a:solidFill>
                  <a:srgbClr val="979CB8"/>
                </a:solidFill>
              </a:defRPr>
            </a:lvl1pPr>
            <a:lvl2pPr lvl="1" rtl="0">
              <a:spcBef>
                <a:spcPts val="0"/>
              </a:spcBef>
              <a:spcAft>
                <a:spcPts val="0"/>
              </a:spcAft>
              <a:buClr>
                <a:srgbClr val="979CB8"/>
              </a:buClr>
              <a:buSzPts val="3000"/>
              <a:buNone/>
              <a:defRPr>
                <a:solidFill>
                  <a:srgbClr val="979CB8"/>
                </a:solidFill>
              </a:defRPr>
            </a:lvl2pPr>
            <a:lvl3pPr lvl="2" rtl="0">
              <a:spcBef>
                <a:spcPts val="0"/>
              </a:spcBef>
              <a:spcAft>
                <a:spcPts val="0"/>
              </a:spcAft>
              <a:buClr>
                <a:srgbClr val="979CB8"/>
              </a:buClr>
              <a:buSzPts val="3000"/>
              <a:buNone/>
              <a:defRPr>
                <a:solidFill>
                  <a:srgbClr val="979CB8"/>
                </a:solidFill>
              </a:defRPr>
            </a:lvl3pPr>
            <a:lvl4pPr lvl="3" rtl="0">
              <a:spcBef>
                <a:spcPts val="0"/>
              </a:spcBef>
              <a:spcAft>
                <a:spcPts val="0"/>
              </a:spcAft>
              <a:buClr>
                <a:srgbClr val="979CB8"/>
              </a:buClr>
              <a:buSzPts val="3000"/>
              <a:buNone/>
              <a:defRPr>
                <a:solidFill>
                  <a:srgbClr val="979CB8"/>
                </a:solidFill>
              </a:defRPr>
            </a:lvl4pPr>
            <a:lvl5pPr lvl="4" rtl="0">
              <a:spcBef>
                <a:spcPts val="0"/>
              </a:spcBef>
              <a:spcAft>
                <a:spcPts val="0"/>
              </a:spcAft>
              <a:buClr>
                <a:srgbClr val="979CB8"/>
              </a:buClr>
              <a:buSzPts val="3000"/>
              <a:buNone/>
              <a:defRPr>
                <a:solidFill>
                  <a:srgbClr val="979CB8"/>
                </a:solidFill>
              </a:defRPr>
            </a:lvl5pPr>
            <a:lvl6pPr lvl="5" rtl="0">
              <a:spcBef>
                <a:spcPts val="0"/>
              </a:spcBef>
              <a:spcAft>
                <a:spcPts val="0"/>
              </a:spcAft>
              <a:buClr>
                <a:srgbClr val="979CB8"/>
              </a:buClr>
              <a:buSzPts val="3000"/>
              <a:buNone/>
              <a:defRPr>
                <a:solidFill>
                  <a:srgbClr val="979CB8"/>
                </a:solidFill>
              </a:defRPr>
            </a:lvl6pPr>
            <a:lvl7pPr lvl="6" rtl="0">
              <a:spcBef>
                <a:spcPts val="0"/>
              </a:spcBef>
              <a:spcAft>
                <a:spcPts val="0"/>
              </a:spcAft>
              <a:buClr>
                <a:srgbClr val="979CB8"/>
              </a:buClr>
              <a:buSzPts val="3000"/>
              <a:buNone/>
              <a:defRPr>
                <a:solidFill>
                  <a:srgbClr val="979CB8"/>
                </a:solidFill>
              </a:defRPr>
            </a:lvl7pPr>
            <a:lvl8pPr lvl="7" rtl="0">
              <a:spcBef>
                <a:spcPts val="0"/>
              </a:spcBef>
              <a:spcAft>
                <a:spcPts val="0"/>
              </a:spcAft>
              <a:buClr>
                <a:srgbClr val="979CB8"/>
              </a:buClr>
              <a:buSzPts val="3000"/>
              <a:buNone/>
              <a:defRPr>
                <a:solidFill>
                  <a:srgbClr val="979CB8"/>
                </a:solidFill>
              </a:defRPr>
            </a:lvl8pPr>
            <a:lvl9pPr lvl="8" rtl="0">
              <a:spcBef>
                <a:spcPts val="0"/>
              </a:spcBef>
              <a:spcAft>
                <a:spcPts val="0"/>
              </a:spcAft>
              <a:buClr>
                <a:srgbClr val="979CB8"/>
              </a:buClr>
              <a:buSzPts val="3000"/>
              <a:buNone/>
              <a:defRPr>
                <a:solidFill>
                  <a:srgbClr val="979CB8"/>
                </a:solidFill>
              </a:defRPr>
            </a:lvl9pPr>
          </a:lstStyle>
          <a:p>
            <a:r>
              <a:rPr lang="en-US"/>
              <a:t>Click to edit Master title style</a:t>
            </a:r>
            <a:endParaRPr/>
          </a:p>
        </p:txBody>
      </p:sp>
      <p:sp>
        <p:nvSpPr>
          <p:cNvPr id="49" name="Google Shape;49;p10"/>
          <p:cNvSpPr/>
          <p:nvPr/>
        </p:nvSpPr>
        <p:spPr>
          <a:xfrm>
            <a:off x="3120676" y="1149938"/>
            <a:ext cx="3060325" cy="11494"/>
          </a:xfrm>
          <a:custGeom>
            <a:avLst/>
            <a:gdLst/>
            <a:ahLst/>
            <a:cxnLst/>
            <a:rect l="l" t="t" r="r" b="b"/>
            <a:pathLst>
              <a:path w="122413" h="613" extrusionOk="0">
                <a:moveTo>
                  <a:pt x="0" y="317"/>
                </a:moveTo>
                <a:cubicBezTo>
                  <a:pt x="40797" y="1117"/>
                  <a:pt x="81609" y="0"/>
                  <a:pt x="122413" y="0"/>
                </a:cubicBezTo>
              </a:path>
            </a:pathLst>
          </a:custGeom>
          <a:noFill/>
          <a:ln w="9525" cap="flat" cmpd="sng">
            <a:solidFill>
              <a:srgbClr val="979CB8"/>
            </a:solidFill>
            <a:prstDash val="solid"/>
            <a:round/>
            <a:headEnd type="none" w="med" len="med"/>
            <a:tailEnd type="none" w="med" len="med"/>
          </a:ln>
        </p:spPr>
      </p:sp>
      <p:sp>
        <p:nvSpPr>
          <p:cNvPr id="50" name="Google Shape;50;p10"/>
          <p:cNvSpPr/>
          <p:nvPr/>
        </p:nvSpPr>
        <p:spPr>
          <a:xfrm>
            <a:off x="3068250" y="1183294"/>
            <a:ext cx="3226850" cy="11906"/>
          </a:xfrm>
          <a:custGeom>
            <a:avLst/>
            <a:gdLst/>
            <a:ahLst/>
            <a:cxnLst/>
            <a:rect l="l" t="t" r="r" b="b"/>
            <a:pathLst>
              <a:path w="129074" h="635" extrusionOk="0">
                <a:moveTo>
                  <a:pt x="0" y="0"/>
                </a:moveTo>
                <a:cubicBezTo>
                  <a:pt x="43025" y="0"/>
                  <a:pt x="86049" y="635"/>
                  <a:pt x="129074" y="635"/>
                </a:cubicBezTo>
              </a:path>
            </a:pathLst>
          </a:custGeom>
          <a:noFill/>
          <a:ln w="9525" cap="flat" cmpd="sng">
            <a:solidFill>
              <a:srgbClr val="979CB8"/>
            </a:solidFill>
            <a:prstDash val="solid"/>
            <a:round/>
            <a:headEnd type="none" w="med" len="med"/>
            <a:tailEnd type="none" w="med" len="med"/>
          </a:ln>
        </p:spPr>
      </p:sp>
      <p:sp>
        <p:nvSpPr>
          <p:cNvPr id="51" name="Google Shape;51;p10"/>
          <p:cNvSpPr txBox="1">
            <a:spLocks noGrp="1"/>
          </p:cNvSpPr>
          <p:nvPr>
            <p:ph type="sldNum" idx="12"/>
          </p:nvPr>
        </p:nvSpPr>
        <p:spPr>
          <a:xfrm>
            <a:off x="4348076" y="4787666"/>
            <a:ext cx="548700" cy="299025"/>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37836001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4550" y="517331"/>
            <a:ext cx="7547700" cy="682875"/>
          </a:xfrm>
          <a:prstGeom prst="rect">
            <a:avLst/>
          </a:prstGeom>
          <a:noFill/>
          <a:ln>
            <a:noFill/>
          </a:ln>
        </p:spPr>
        <p:txBody>
          <a:bodyPr spcFirstLastPara="1" wrap="square" lIns="91425" tIns="91425" rIns="91425" bIns="91425" anchor="b" anchorCtr="0"/>
          <a:lstStyle>
            <a:lvl1pPr lvl="0"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1pPr>
            <a:lvl2pPr lvl="1"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2pPr>
            <a:lvl3pPr lvl="2"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3pPr>
            <a:lvl4pPr lvl="3"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4pPr>
            <a:lvl5pPr lvl="4"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5pPr>
            <a:lvl6pPr lvl="5"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6pPr>
            <a:lvl7pPr lvl="6"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7pPr>
            <a:lvl8pPr lvl="7"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8pPr>
            <a:lvl9pPr lvl="8" algn="ctr">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9pPr>
          </a:lstStyle>
          <a:p>
            <a:endParaRPr/>
          </a:p>
        </p:txBody>
      </p:sp>
      <p:sp>
        <p:nvSpPr>
          <p:cNvPr id="7" name="Google Shape;7;p1"/>
          <p:cNvSpPr txBox="1">
            <a:spLocks noGrp="1"/>
          </p:cNvSpPr>
          <p:nvPr>
            <p:ph type="body" idx="1"/>
          </p:nvPr>
        </p:nvSpPr>
        <p:spPr>
          <a:xfrm>
            <a:off x="1070325" y="1438988"/>
            <a:ext cx="7056300" cy="306225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505670"/>
              </a:buClr>
              <a:buSzPts val="2400"/>
              <a:buFont typeface="Varela Round"/>
              <a:buChar char="▧"/>
              <a:defRPr sz="2400">
                <a:solidFill>
                  <a:srgbClr val="505670"/>
                </a:solidFill>
                <a:latin typeface="Varela Round"/>
                <a:ea typeface="Varela Round"/>
                <a:cs typeface="Varela Round"/>
                <a:sym typeface="Varela Round"/>
              </a:defRPr>
            </a:lvl1pPr>
            <a:lvl2pPr marL="914400" lvl="1" indent="-355600">
              <a:spcBef>
                <a:spcPts val="0"/>
              </a:spcBef>
              <a:spcAft>
                <a:spcPts val="0"/>
              </a:spcAft>
              <a:buClr>
                <a:srgbClr val="505670"/>
              </a:buClr>
              <a:buSzPts val="2000"/>
              <a:buFont typeface="Varela Round"/>
              <a:buChar char="○"/>
              <a:defRPr sz="2000">
                <a:solidFill>
                  <a:srgbClr val="505670"/>
                </a:solidFill>
                <a:latin typeface="Varela Round"/>
                <a:ea typeface="Varela Round"/>
                <a:cs typeface="Varela Round"/>
                <a:sym typeface="Varela Round"/>
              </a:defRPr>
            </a:lvl2pPr>
            <a:lvl3pPr marL="1371600" lvl="2" indent="-355600">
              <a:spcBef>
                <a:spcPts val="0"/>
              </a:spcBef>
              <a:spcAft>
                <a:spcPts val="0"/>
              </a:spcAft>
              <a:buClr>
                <a:srgbClr val="505670"/>
              </a:buClr>
              <a:buSzPts val="2000"/>
              <a:buFont typeface="Varela Round"/>
              <a:buChar char="■"/>
              <a:defRPr sz="2000">
                <a:solidFill>
                  <a:srgbClr val="505670"/>
                </a:solidFill>
                <a:latin typeface="Varela Round"/>
                <a:ea typeface="Varela Round"/>
                <a:cs typeface="Varela Round"/>
                <a:sym typeface="Varela Round"/>
              </a:defRPr>
            </a:lvl3pPr>
            <a:lvl4pPr marL="1828800" lvl="3" indent="-33020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4pPr>
            <a:lvl5pPr marL="2286000" lvl="4" indent="-33020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5pPr>
            <a:lvl6pPr marL="2743200" lvl="5" indent="-33020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6pPr>
            <a:lvl7pPr marL="3200400" lvl="6" indent="-33020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7pPr>
            <a:lvl8pPr marL="3657600" lvl="7" indent="-33020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8pPr>
            <a:lvl9pPr marL="4114800" lvl="8" indent="-33020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4348076" y="4787666"/>
            <a:ext cx="548700" cy="299025"/>
          </a:xfrm>
          <a:prstGeom prst="rect">
            <a:avLst/>
          </a:prstGeom>
          <a:noFill/>
          <a:ln>
            <a:noFill/>
          </a:ln>
        </p:spPr>
        <p:txBody>
          <a:bodyPr spcFirstLastPara="1" wrap="square" lIns="91425" tIns="91425" rIns="91425" bIns="91425" anchor="t" anchorCtr="0">
            <a:noAutofit/>
          </a:bodyPr>
          <a:lstStyle>
            <a:lvl1pPr lvl="0" algn="ctr">
              <a:buNone/>
              <a:defRPr sz="975">
                <a:solidFill>
                  <a:srgbClr val="979CB8"/>
                </a:solidFill>
                <a:latin typeface="Shadows Into Light"/>
                <a:ea typeface="Shadows Into Light"/>
                <a:cs typeface="Shadows Into Light"/>
                <a:sym typeface="Shadows Into Light"/>
              </a:defRPr>
            </a:lvl1pPr>
            <a:lvl2pPr lvl="1" algn="ctr">
              <a:buNone/>
              <a:defRPr sz="975">
                <a:solidFill>
                  <a:srgbClr val="979CB8"/>
                </a:solidFill>
                <a:latin typeface="Shadows Into Light"/>
                <a:ea typeface="Shadows Into Light"/>
                <a:cs typeface="Shadows Into Light"/>
                <a:sym typeface="Shadows Into Light"/>
              </a:defRPr>
            </a:lvl2pPr>
            <a:lvl3pPr lvl="2" algn="ctr">
              <a:buNone/>
              <a:defRPr sz="975">
                <a:solidFill>
                  <a:srgbClr val="979CB8"/>
                </a:solidFill>
                <a:latin typeface="Shadows Into Light"/>
                <a:ea typeface="Shadows Into Light"/>
                <a:cs typeface="Shadows Into Light"/>
                <a:sym typeface="Shadows Into Light"/>
              </a:defRPr>
            </a:lvl3pPr>
            <a:lvl4pPr lvl="3" algn="ctr">
              <a:buNone/>
              <a:defRPr sz="975">
                <a:solidFill>
                  <a:srgbClr val="979CB8"/>
                </a:solidFill>
                <a:latin typeface="Shadows Into Light"/>
                <a:ea typeface="Shadows Into Light"/>
                <a:cs typeface="Shadows Into Light"/>
                <a:sym typeface="Shadows Into Light"/>
              </a:defRPr>
            </a:lvl4pPr>
            <a:lvl5pPr lvl="4" algn="ctr">
              <a:buNone/>
              <a:defRPr sz="975">
                <a:solidFill>
                  <a:srgbClr val="979CB8"/>
                </a:solidFill>
                <a:latin typeface="Shadows Into Light"/>
                <a:ea typeface="Shadows Into Light"/>
                <a:cs typeface="Shadows Into Light"/>
                <a:sym typeface="Shadows Into Light"/>
              </a:defRPr>
            </a:lvl5pPr>
            <a:lvl6pPr lvl="5" algn="ctr">
              <a:buNone/>
              <a:defRPr sz="975">
                <a:solidFill>
                  <a:srgbClr val="979CB8"/>
                </a:solidFill>
                <a:latin typeface="Shadows Into Light"/>
                <a:ea typeface="Shadows Into Light"/>
                <a:cs typeface="Shadows Into Light"/>
                <a:sym typeface="Shadows Into Light"/>
              </a:defRPr>
            </a:lvl6pPr>
            <a:lvl7pPr lvl="6" algn="ctr">
              <a:buNone/>
              <a:defRPr sz="975">
                <a:solidFill>
                  <a:srgbClr val="979CB8"/>
                </a:solidFill>
                <a:latin typeface="Shadows Into Light"/>
                <a:ea typeface="Shadows Into Light"/>
                <a:cs typeface="Shadows Into Light"/>
                <a:sym typeface="Shadows Into Light"/>
              </a:defRPr>
            </a:lvl7pPr>
            <a:lvl8pPr lvl="7" algn="ctr">
              <a:buNone/>
              <a:defRPr sz="975">
                <a:solidFill>
                  <a:srgbClr val="979CB8"/>
                </a:solidFill>
                <a:latin typeface="Shadows Into Light"/>
                <a:ea typeface="Shadows Into Light"/>
                <a:cs typeface="Shadows Into Light"/>
                <a:sym typeface="Shadows Into Light"/>
              </a:defRPr>
            </a:lvl8pPr>
            <a:lvl9pPr lvl="8" algn="ctr">
              <a:buNone/>
              <a:defRPr sz="975">
                <a:solidFill>
                  <a:srgbClr val="979CB8"/>
                </a:solidFill>
                <a:latin typeface="Shadows Into Light"/>
                <a:ea typeface="Shadows Into Light"/>
                <a:cs typeface="Shadows Into Light"/>
                <a:sym typeface="Shadows Into Light"/>
              </a:defRPr>
            </a:lvl9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3115571191"/>
      </p:ext>
    </p:extLst>
  </p:cSld>
  <p:clrMap bg1="lt1" tx1="dk1" bg2="dk2" tx2="lt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8">
            <a:alphaModFix/>
          </a:blip>
          <a:stretch>
            <a:fillRect/>
          </a:stretch>
        </a:blipFill>
        <a:effectLst/>
      </p:bgPr>
    </p:bg>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824550" y="517331"/>
            <a:ext cx="7547700" cy="682875"/>
          </a:xfrm>
          <a:prstGeom prst="rect">
            <a:avLst/>
          </a:prstGeom>
          <a:noFill/>
          <a:ln>
            <a:noFill/>
          </a:ln>
        </p:spPr>
        <p:txBody>
          <a:bodyPr spcFirstLastPara="1" wrap="square" lIns="91425" tIns="91425" rIns="91425" bIns="91425" anchor="b" anchorCtr="0"/>
          <a:lstStyle>
            <a:lvl1pPr lvl="0" algn="ctr" rtl="0">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1pPr>
            <a:lvl2pPr lvl="1" algn="ctr" rtl="0">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2pPr>
            <a:lvl3pPr lvl="2" algn="ctr" rtl="0">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3pPr>
            <a:lvl4pPr lvl="3" algn="ctr" rtl="0">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4pPr>
            <a:lvl5pPr lvl="4" algn="ctr" rtl="0">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5pPr>
            <a:lvl6pPr lvl="5" algn="ctr" rtl="0">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6pPr>
            <a:lvl7pPr lvl="6" algn="ctr" rtl="0">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7pPr>
            <a:lvl8pPr lvl="7" algn="ctr" rtl="0">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8pPr>
            <a:lvl9pPr lvl="8" algn="ctr" rtl="0">
              <a:spcBef>
                <a:spcPts val="0"/>
              </a:spcBef>
              <a:spcAft>
                <a:spcPts val="0"/>
              </a:spcAft>
              <a:buClr>
                <a:srgbClr val="505670"/>
              </a:buClr>
              <a:buSzPts val="3000"/>
              <a:buFont typeface="Shadows Into Light"/>
              <a:buNone/>
              <a:defRPr sz="3000">
                <a:solidFill>
                  <a:srgbClr val="505670"/>
                </a:solidFill>
                <a:latin typeface="Shadows Into Light"/>
                <a:ea typeface="Shadows Into Light"/>
                <a:cs typeface="Shadows Into Light"/>
                <a:sym typeface="Shadows Into Light"/>
              </a:defRPr>
            </a:lvl9pPr>
          </a:lstStyle>
          <a:p>
            <a:endParaRPr/>
          </a:p>
        </p:txBody>
      </p:sp>
      <p:sp>
        <p:nvSpPr>
          <p:cNvPr id="75" name="Google Shape;75;p19"/>
          <p:cNvSpPr txBox="1">
            <a:spLocks noGrp="1"/>
          </p:cNvSpPr>
          <p:nvPr>
            <p:ph type="body" idx="1"/>
          </p:nvPr>
        </p:nvSpPr>
        <p:spPr>
          <a:xfrm>
            <a:off x="1070325" y="1438988"/>
            <a:ext cx="7056300" cy="3062250"/>
          </a:xfrm>
          <a:prstGeom prst="rect">
            <a:avLst/>
          </a:prstGeom>
          <a:noFill/>
          <a:ln>
            <a:noFill/>
          </a:ln>
        </p:spPr>
        <p:txBody>
          <a:bodyPr spcFirstLastPara="1" wrap="square" lIns="91425" tIns="91425" rIns="91425" bIns="91425" anchor="t" anchorCtr="0"/>
          <a:lstStyle>
            <a:lvl1pPr marL="457200" lvl="0" indent="-381000" rtl="0">
              <a:spcBef>
                <a:spcPts val="600"/>
              </a:spcBef>
              <a:spcAft>
                <a:spcPts val="0"/>
              </a:spcAft>
              <a:buClr>
                <a:srgbClr val="505670"/>
              </a:buClr>
              <a:buSzPts val="2400"/>
              <a:buFont typeface="Varela Round"/>
              <a:buChar char="▧"/>
              <a:defRPr sz="2400">
                <a:solidFill>
                  <a:srgbClr val="505670"/>
                </a:solidFill>
                <a:latin typeface="Varela Round"/>
                <a:ea typeface="Varela Round"/>
                <a:cs typeface="Varela Round"/>
                <a:sym typeface="Varela Round"/>
              </a:defRPr>
            </a:lvl1pPr>
            <a:lvl2pPr marL="914400" lvl="1" indent="-355600" rtl="0">
              <a:spcBef>
                <a:spcPts val="0"/>
              </a:spcBef>
              <a:spcAft>
                <a:spcPts val="0"/>
              </a:spcAft>
              <a:buClr>
                <a:srgbClr val="505670"/>
              </a:buClr>
              <a:buSzPts val="2000"/>
              <a:buFont typeface="Varela Round"/>
              <a:buChar char="○"/>
              <a:defRPr sz="2000">
                <a:solidFill>
                  <a:srgbClr val="505670"/>
                </a:solidFill>
                <a:latin typeface="Varela Round"/>
                <a:ea typeface="Varela Round"/>
                <a:cs typeface="Varela Round"/>
                <a:sym typeface="Varela Round"/>
              </a:defRPr>
            </a:lvl2pPr>
            <a:lvl3pPr marL="1371600" lvl="2" indent="-355600" rtl="0">
              <a:spcBef>
                <a:spcPts val="0"/>
              </a:spcBef>
              <a:spcAft>
                <a:spcPts val="0"/>
              </a:spcAft>
              <a:buClr>
                <a:srgbClr val="505670"/>
              </a:buClr>
              <a:buSzPts val="2000"/>
              <a:buFont typeface="Varela Round"/>
              <a:buChar char="■"/>
              <a:defRPr sz="2000">
                <a:solidFill>
                  <a:srgbClr val="505670"/>
                </a:solidFill>
                <a:latin typeface="Varela Round"/>
                <a:ea typeface="Varela Round"/>
                <a:cs typeface="Varela Round"/>
                <a:sym typeface="Varela Round"/>
              </a:defRPr>
            </a:lvl3pPr>
            <a:lvl4pPr marL="1828800" lvl="3" indent="-330200" rtl="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4pPr>
            <a:lvl5pPr marL="2286000" lvl="4" indent="-330200" rtl="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5pPr>
            <a:lvl6pPr marL="2743200" lvl="5" indent="-330200" rtl="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6pPr>
            <a:lvl7pPr marL="3200400" lvl="6" indent="-330200" rtl="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7pPr>
            <a:lvl8pPr marL="3657600" lvl="7" indent="-330200" rtl="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8pPr>
            <a:lvl9pPr marL="4114800" lvl="8" indent="-330200" rtl="0">
              <a:spcBef>
                <a:spcPts val="0"/>
              </a:spcBef>
              <a:spcAft>
                <a:spcPts val="0"/>
              </a:spcAft>
              <a:buClr>
                <a:srgbClr val="505670"/>
              </a:buClr>
              <a:buSzPts val="1600"/>
              <a:buFont typeface="Varela Round"/>
              <a:buChar char="■"/>
              <a:defRPr sz="1600">
                <a:solidFill>
                  <a:srgbClr val="505670"/>
                </a:solidFill>
                <a:latin typeface="Varela Round"/>
                <a:ea typeface="Varela Round"/>
                <a:cs typeface="Varela Round"/>
                <a:sym typeface="Varela Round"/>
              </a:defRPr>
            </a:lvl9pPr>
          </a:lstStyle>
          <a:p>
            <a:endParaRPr/>
          </a:p>
        </p:txBody>
      </p:sp>
      <p:sp>
        <p:nvSpPr>
          <p:cNvPr id="76" name="Google Shape;76;p19"/>
          <p:cNvSpPr txBox="1">
            <a:spLocks noGrp="1"/>
          </p:cNvSpPr>
          <p:nvPr>
            <p:ph type="sldNum" idx="12"/>
          </p:nvPr>
        </p:nvSpPr>
        <p:spPr>
          <a:xfrm>
            <a:off x="8556784" y="4749851"/>
            <a:ext cx="548700" cy="393750"/>
          </a:xfrm>
          <a:prstGeom prst="rect">
            <a:avLst/>
          </a:prstGeom>
          <a:noFill/>
          <a:ln>
            <a:noFill/>
          </a:ln>
        </p:spPr>
        <p:txBody>
          <a:bodyPr spcFirstLastPara="1" wrap="square" lIns="91425" tIns="91425" rIns="91425" bIns="91425" anchor="t" anchorCtr="0">
            <a:noAutofit/>
          </a:bodyPr>
          <a:lstStyle>
            <a:lvl1pPr lvl="0" algn="r">
              <a:buNone/>
              <a:defRPr sz="975">
                <a:solidFill>
                  <a:srgbClr val="505670"/>
                </a:solidFill>
                <a:latin typeface="Varela Round"/>
                <a:ea typeface="Varela Round"/>
                <a:cs typeface="Varela Round"/>
                <a:sym typeface="Varela Round"/>
              </a:defRPr>
            </a:lvl1pPr>
            <a:lvl2pPr lvl="1" algn="r">
              <a:buNone/>
              <a:defRPr sz="975">
                <a:solidFill>
                  <a:srgbClr val="505670"/>
                </a:solidFill>
                <a:latin typeface="Varela Round"/>
                <a:ea typeface="Varela Round"/>
                <a:cs typeface="Varela Round"/>
                <a:sym typeface="Varela Round"/>
              </a:defRPr>
            </a:lvl2pPr>
            <a:lvl3pPr lvl="2" algn="r">
              <a:buNone/>
              <a:defRPr sz="975">
                <a:solidFill>
                  <a:srgbClr val="505670"/>
                </a:solidFill>
                <a:latin typeface="Varela Round"/>
                <a:ea typeface="Varela Round"/>
                <a:cs typeface="Varela Round"/>
                <a:sym typeface="Varela Round"/>
              </a:defRPr>
            </a:lvl3pPr>
            <a:lvl4pPr lvl="3" algn="r">
              <a:buNone/>
              <a:defRPr sz="975">
                <a:solidFill>
                  <a:srgbClr val="505670"/>
                </a:solidFill>
                <a:latin typeface="Varela Round"/>
                <a:ea typeface="Varela Round"/>
                <a:cs typeface="Varela Round"/>
                <a:sym typeface="Varela Round"/>
              </a:defRPr>
            </a:lvl4pPr>
            <a:lvl5pPr lvl="4" algn="r">
              <a:buNone/>
              <a:defRPr sz="975">
                <a:solidFill>
                  <a:srgbClr val="505670"/>
                </a:solidFill>
                <a:latin typeface="Varela Round"/>
                <a:ea typeface="Varela Round"/>
                <a:cs typeface="Varela Round"/>
                <a:sym typeface="Varela Round"/>
              </a:defRPr>
            </a:lvl5pPr>
            <a:lvl6pPr lvl="5" algn="r">
              <a:buNone/>
              <a:defRPr sz="975">
                <a:solidFill>
                  <a:srgbClr val="505670"/>
                </a:solidFill>
                <a:latin typeface="Varela Round"/>
                <a:ea typeface="Varela Round"/>
                <a:cs typeface="Varela Round"/>
                <a:sym typeface="Varela Round"/>
              </a:defRPr>
            </a:lvl6pPr>
            <a:lvl7pPr lvl="6" algn="r">
              <a:buNone/>
              <a:defRPr sz="975">
                <a:solidFill>
                  <a:srgbClr val="505670"/>
                </a:solidFill>
                <a:latin typeface="Varela Round"/>
                <a:ea typeface="Varela Round"/>
                <a:cs typeface="Varela Round"/>
                <a:sym typeface="Varela Round"/>
              </a:defRPr>
            </a:lvl7pPr>
            <a:lvl8pPr lvl="7" algn="r">
              <a:buNone/>
              <a:defRPr sz="975">
                <a:solidFill>
                  <a:srgbClr val="505670"/>
                </a:solidFill>
                <a:latin typeface="Varela Round"/>
                <a:ea typeface="Varela Round"/>
                <a:cs typeface="Varela Round"/>
                <a:sym typeface="Varela Round"/>
              </a:defRPr>
            </a:lvl8pPr>
            <a:lvl9pPr lvl="8" algn="r">
              <a:buNone/>
              <a:defRPr sz="975">
                <a:solidFill>
                  <a:srgbClr val="505670"/>
                </a:solidFill>
                <a:latin typeface="Varela Round"/>
                <a:ea typeface="Varela Round"/>
                <a:cs typeface="Varela Round"/>
                <a:sym typeface="Varela Round"/>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80281810"/>
      </p:ext>
    </p:extLst>
  </p:cSld>
  <p:clrMap bg1="lt1" tx1="dk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webmd.com/digestive-disorders/qa/how-is-constipation-defined"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s://patient.info/doctor/abdominal-examination" TargetMode="External"/><Relationship Id="rId5" Type="http://schemas.openxmlformats.org/officeDocument/2006/relationships/hyperlink" Target="https://emedicine.medscape.com/article/930844-overview" TargetMode="External"/><Relationship Id="rId4" Type="http://schemas.openxmlformats.org/officeDocument/2006/relationships/hyperlink" Target="http://www.who.int/news-room/fact-sheets/detail/diarrhoeal-disease"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Changes in bowel habits</a:t>
            </a:r>
            <a:endParaRPr dirty="0"/>
          </a:p>
        </p:txBody>
      </p:sp>
      <p:sp>
        <p:nvSpPr>
          <p:cNvPr id="87" name="Google Shape;87;p13"/>
          <p:cNvSpPr txBox="1">
            <a:spLocks noGrp="1"/>
          </p:cNvSpPr>
          <p:nvPr>
            <p:ph type="subTitle" idx="1"/>
          </p:nvPr>
        </p:nvSpPr>
        <p:spPr>
          <a:prstGeom prst="rect">
            <a:avLst/>
          </a:prstGeom>
        </p:spPr>
        <p:txBody>
          <a:bodyPr spcFirstLastPara="1" wrap="square" lIns="91425" tIns="91425" rIns="91425" bIns="91425" anchor="t" anchorCtr="0">
            <a:noAutofit/>
          </a:bodyPr>
          <a:lstStyle/>
          <a:p>
            <a:r>
              <a:rPr lang="en-US" dirty="0"/>
              <a:t>Supervisor: Dr Mohammed </a:t>
            </a:r>
            <a:r>
              <a:rPr lang="en-US" dirty="0" err="1"/>
              <a:t>Batais</a:t>
            </a:r>
            <a:r>
              <a:rPr lang="en-US" dirty="0"/>
              <a:t> </a:t>
            </a:r>
            <a:endParaRPr lang="ar-SA" dirty="0"/>
          </a:p>
          <a:p>
            <a:pPr marL="0" indent="0"/>
            <a:r>
              <a:rPr lang="en-US" sz="1100" dirty="0"/>
              <a:t>Students:</a:t>
            </a:r>
          </a:p>
          <a:p>
            <a:pPr marL="0" indent="0"/>
            <a:r>
              <a:rPr lang="en-US" sz="1100" dirty="0"/>
              <a:t>Abdullah </a:t>
            </a:r>
            <a:r>
              <a:rPr lang="en-US" sz="1100" dirty="0" err="1"/>
              <a:t>abdulaziz</a:t>
            </a:r>
            <a:r>
              <a:rPr lang="en-US" sz="1100" dirty="0"/>
              <a:t> </a:t>
            </a:r>
            <a:r>
              <a:rPr lang="en-US" sz="1100" dirty="0" err="1"/>
              <a:t>aldhibaib</a:t>
            </a:r>
            <a:endParaRPr lang="en-US" sz="1100" dirty="0"/>
          </a:p>
          <a:p>
            <a:pPr marL="0" indent="0"/>
            <a:r>
              <a:rPr lang="en-US" sz="1100" dirty="0"/>
              <a:t>Abdulrahman </a:t>
            </a:r>
            <a:r>
              <a:rPr lang="en-US" sz="1100" dirty="0" err="1"/>
              <a:t>albaraka</a:t>
            </a:r>
            <a:r>
              <a:rPr lang="en-US" sz="1100" dirty="0"/>
              <a:t> </a:t>
            </a:r>
          </a:p>
          <a:p>
            <a:pPr marL="0" indent="0"/>
            <a:r>
              <a:rPr lang="en-US" sz="1100" dirty="0"/>
              <a:t>Adel </a:t>
            </a:r>
            <a:r>
              <a:rPr lang="en-US" sz="1100" dirty="0" err="1"/>
              <a:t>alshehry</a:t>
            </a:r>
            <a:endParaRPr lang="en-US" sz="11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727650" y="584337"/>
            <a:ext cx="7688700" cy="5352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GB" dirty="0"/>
              <a:t>Definition of IBS:</a:t>
            </a:r>
            <a:endParaRPr dirty="0"/>
          </a:p>
          <a:p>
            <a:pPr marL="0" lvl="0" indent="0" algn="l" rtl="0">
              <a:spcBef>
                <a:spcPts val="0"/>
              </a:spcBef>
              <a:spcAft>
                <a:spcPts val="0"/>
              </a:spcAft>
              <a:buNone/>
            </a:pPr>
            <a:endParaRPr dirty="0"/>
          </a:p>
        </p:txBody>
      </p:sp>
      <p:sp>
        <p:nvSpPr>
          <p:cNvPr id="135" name="Google Shape;135;p21"/>
          <p:cNvSpPr txBox="1">
            <a:spLocks noGrp="1"/>
          </p:cNvSpPr>
          <p:nvPr>
            <p:ph type="body" idx="1"/>
          </p:nvPr>
        </p:nvSpPr>
        <p:spPr>
          <a:xfrm>
            <a:off x="727650" y="1119537"/>
            <a:ext cx="7688700" cy="2261100"/>
          </a:xfrm>
          <a:prstGeom prst="rect">
            <a:avLst/>
          </a:prstGeom>
        </p:spPr>
        <p:txBody>
          <a:bodyPr spcFirstLastPara="1" wrap="square" lIns="91425" tIns="91425" rIns="91425" bIns="91425" anchor="t" anchorCtr="0">
            <a:noAutofit/>
          </a:bodyPr>
          <a:lstStyle/>
          <a:p>
            <a:pPr marL="457200" lvl="0" indent="-314325" algn="l" rtl="0">
              <a:spcBef>
                <a:spcPts val="0"/>
              </a:spcBef>
              <a:spcAft>
                <a:spcPts val="0"/>
              </a:spcAft>
              <a:buClr>
                <a:srgbClr val="2A2A2A"/>
              </a:buClr>
              <a:buSzPts val="1350"/>
              <a:buFont typeface="Arial"/>
              <a:buChar char="-"/>
            </a:pPr>
            <a:r>
              <a:rPr lang="en-GB" sz="1350" cap="none" dirty="0">
                <a:solidFill>
                  <a:srgbClr val="2A2A2A"/>
                </a:solidFill>
                <a:latin typeface="Arial"/>
                <a:ea typeface="Arial"/>
                <a:cs typeface="Arial"/>
                <a:sym typeface="Arial"/>
              </a:rPr>
              <a:t>It is a </a:t>
            </a:r>
            <a:r>
              <a:rPr lang="en-GB" sz="1350" cap="none" dirty="0">
                <a:solidFill>
                  <a:srgbClr val="C00000"/>
                </a:solidFill>
                <a:latin typeface="Arial"/>
                <a:ea typeface="Arial"/>
                <a:cs typeface="Arial"/>
                <a:sym typeface="Arial"/>
              </a:rPr>
              <a:t>chronic</a:t>
            </a:r>
            <a:r>
              <a:rPr lang="en-GB" sz="1350" cap="none" dirty="0">
                <a:solidFill>
                  <a:srgbClr val="2A2A2A"/>
                </a:solidFill>
                <a:latin typeface="Arial"/>
                <a:ea typeface="Arial"/>
                <a:cs typeface="Arial"/>
                <a:sym typeface="Arial"/>
              </a:rPr>
              <a:t> or recurrent abdominal </a:t>
            </a:r>
            <a:r>
              <a:rPr lang="en-GB" sz="1350" cap="none" dirty="0">
                <a:solidFill>
                  <a:srgbClr val="C00000"/>
                </a:solidFill>
                <a:latin typeface="Arial"/>
                <a:ea typeface="Arial"/>
                <a:cs typeface="Arial"/>
                <a:sym typeface="Arial"/>
              </a:rPr>
              <a:t>pain</a:t>
            </a:r>
            <a:r>
              <a:rPr lang="en-GB" sz="1350" cap="none" dirty="0">
                <a:solidFill>
                  <a:srgbClr val="2A2A2A"/>
                </a:solidFill>
                <a:latin typeface="Arial"/>
                <a:ea typeface="Arial"/>
                <a:cs typeface="Arial"/>
                <a:sym typeface="Arial"/>
              </a:rPr>
              <a:t>, </a:t>
            </a:r>
            <a:r>
              <a:rPr lang="en-GB" sz="1350" cap="none" dirty="0">
                <a:solidFill>
                  <a:srgbClr val="C00000"/>
                </a:solidFill>
                <a:latin typeface="Arial"/>
                <a:ea typeface="Arial"/>
                <a:cs typeface="Arial"/>
                <a:sym typeface="Arial"/>
              </a:rPr>
              <a:t>altered bowel habits</a:t>
            </a:r>
            <a:r>
              <a:rPr lang="en-GB" sz="1350" cap="none" dirty="0">
                <a:solidFill>
                  <a:srgbClr val="2A2A2A"/>
                </a:solidFill>
                <a:latin typeface="Arial"/>
                <a:ea typeface="Arial"/>
                <a:cs typeface="Arial"/>
                <a:sym typeface="Arial"/>
              </a:rPr>
              <a:t>, and </a:t>
            </a:r>
            <a:r>
              <a:rPr lang="en-GB" sz="1350" cap="none" dirty="0">
                <a:solidFill>
                  <a:srgbClr val="C00000"/>
                </a:solidFill>
                <a:latin typeface="Arial"/>
                <a:ea typeface="Arial"/>
                <a:cs typeface="Arial"/>
                <a:sym typeface="Arial"/>
              </a:rPr>
              <a:t>bloating</a:t>
            </a:r>
            <a:r>
              <a:rPr lang="en-GB" sz="1350" cap="none" dirty="0">
                <a:solidFill>
                  <a:srgbClr val="2A2A2A"/>
                </a:solidFill>
                <a:latin typeface="Arial"/>
                <a:ea typeface="Arial"/>
                <a:cs typeface="Arial"/>
                <a:sym typeface="Arial"/>
              </a:rPr>
              <a:t>, with the </a:t>
            </a:r>
            <a:r>
              <a:rPr lang="en-GB" sz="1350" b="1" cap="none" dirty="0">
                <a:solidFill>
                  <a:srgbClr val="C00000"/>
                </a:solidFill>
                <a:latin typeface="Arial"/>
                <a:ea typeface="Arial"/>
                <a:cs typeface="Arial"/>
                <a:sym typeface="Arial"/>
              </a:rPr>
              <a:t>absence</a:t>
            </a:r>
            <a:r>
              <a:rPr lang="en-GB" sz="1350" b="1" cap="none" dirty="0">
                <a:solidFill>
                  <a:srgbClr val="2A2A2A"/>
                </a:solidFill>
                <a:latin typeface="Arial"/>
                <a:ea typeface="Arial"/>
                <a:cs typeface="Arial"/>
                <a:sym typeface="Arial"/>
              </a:rPr>
              <a:t> </a:t>
            </a:r>
            <a:r>
              <a:rPr lang="en-GB" sz="1350" cap="none" dirty="0">
                <a:solidFill>
                  <a:srgbClr val="2A2A2A"/>
                </a:solidFill>
                <a:latin typeface="Arial"/>
                <a:ea typeface="Arial"/>
                <a:cs typeface="Arial"/>
                <a:sym typeface="Arial"/>
              </a:rPr>
              <a:t>of organic or biochemical </a:t>
            </a:r>
            <a:r>
              <a:rPr lang="en-GB" sz="1350" cap="none" dirty="0">
                <a:solidFill>
                  <a:srgbClr val="C00000"/>
                </a:solidFill>
                <a:latin typeface="Arial"/>
                <a:ea typeface="Arial"/>
                <a:cs typeface="Arial"/>
                <a:sym typeface="Arial"/>
              </a:rPr>
              <a:t>abnormalities</a:t>
            </a:r>
            <a:r>
              <a:rPr lang="en-GB" sz="1350" cap="none" dirty="0">
                <a:solidFill>
                  <a:srgbClr val="2A2A2A"/>
                </a:solidFill>
                <a:latin typeface="Arial"/>
                <a:ea typeface="Arial"/>
                <a:cs typeface="Arial"/>
                <a:sym typeface="Arial"/>
              </a:rPr>
              <a:t>.</a:t>
            </a:r>
          </a:p>
          <a:p>
            <a:pPr marL="457200" lvl="0" indent="-314325" algn="l" rtl="0">
              <a:spcBef>
                <a:spcPts val="0"/>
              </a:spcBef>
              <a:spcAft>
                <a:spcPts val="0"/>
              </a:spcAft>
              <a:buClr>
                <a:srgbClr val="2A2A2A"/>
              </a:buClr>
              <a:buSzPts val="1350"/>
              <a:buFont typeface="Arial"/>
              <a:buChar char="-"/>
            </a:pPr>
            <a:endParaRPr sz="1350" b="1" dirty="0">
              <a:solidFill>
                <a:srgbClr val="2A2A2A"/>
              </a:solidFill>
              <a:latin typeface="Arial"/>
              <a:ea typeface="Arial"/>
              <a:cs typeface="Arial"/>
              <a:sym typeface="Arial"/>
            </a:endParaRPr>
          </a:p>
          <a:p>
            <a:pPr lvl="0" indent="-314325">
              <a:buClr>
                <a:srgbClr val="2A2A2A"/>
              </a:buClr>
              <a:buSzPts val="1350"/>
              <a:buFont typeface="Arial"/>
              <a:buChar char="-"/>
            </a:pPr>
            <a:r>
              <a:rPr lang="en-GB" sz="1350" cap="none" dirty="0">
                <a:solidFill>
                  <a:srgbClr val="2A2A2A"/>
                </a:solidFill>
                <a:latin typeface="Arial"/>
                <a:ea typeface="Arial"/>
                <a:cs typeface="Arial"/>
                <a:sym typeface="Arial"/>
              </a:rPr>
              <a:t>An IBS patient can present with predominance in either diarrhoea or constipation</a:t>
            </a:r>
            <a:r>
              <a:rPr lang="en-GB" sz="1350" dirty="0">
                <a:solidFill>
                  <a:srgbClr val="2A2A2A"/>
                </a:solidFill>
                <a:latin typeface="Arial"/>
                <a:ea typeface="Arial"/>
                <a:cs typeface="Arial"/>
                <a:sym typeface="Arial"/>
              </a:rPr>
              <a:t>.</a:t>
            </a:r>
          </a:p>
          <a:p>
            <a:pPr marL="457200" lvl="0" indent="-314325" algn="l" rtl="0">
              <a:spcBef>
                <a:spcPts val="0"/>
              </a:spcBef>
              <a:spcAft>
                <a:spcPts val="0"/>
              </a:spcAft>
              <a:buClr>
                <a:srgbClr val="2A2A2A"/>
              </a:buClr>
              <a:buSzPts val="1350"/>
              <a:buFont typeface="Arial"/>
              <a:buChar char="-"/>
            </a:pPr>
            <a:endParaRPr sz="1350" dirty="0">
              <a:solidFill>
                <a:srgbClr val="2A2A2A"/>
              </a:solidFill>
              <a:latin typeface="Arial"/>
              <a:ea typeface="Arial"/>
              <a:cs typeface="Arial"/>
              <a:sym typeface="Arial"/>
            </a:endParaRPr>
          </a:p>
          <a:p>
            <a:pPr marL="457200" lvl="0" indent="-314325" algn="l" rtl="0">
              <a:spcBef>
                <a:spcPts val="0"/>
              </a:spcBef>
              <a:spcAft>
                <a:spcPts val="0"/>
              </a:spcAft>
              <a:buClr>
                <a:srgbClr val="2A2A2A"/>
              </a:buClr>
              <a:buSzPts val="1350"/>
              <a:buFont typeface="Arial"/>
              <a:buChar char="-"/>
            </a:pPr>
            <a:r>
              <a:rPr lang="en-GB" sz="1350" cap="none" dirty="0">
                <a:solidFill>
                  <a:srgbClr val="2A2A2A"/>
                </a:solidFill>
                <a:latin typeface="Arial"/>
                <a:ea typeface="Arial"/>
                <a:cs typeface="Arial"/>
                <a:sym typeface="Arial"/>
              </a:rPr>
              <a:t>IBS most often starts to affect people</a:t>
            </a:r>
            <a:r>
              <a:rPr lang="en-GB" sz="1350" b="1" cap="none" dirty="0">
                <a:solidFill>
                  <a:srgbClr val="2A2A2A"/>
                </a:solidFill>
                <a:latin typeface="Arial"/>
                <a:ea typeface="Arial"/>
                <a:cs typeface="Arial"/>
                <a:sym typeface="Arial"/>
              </a:rPr>
              <a:t> between the ages of 20-30 years</a:t>
            </a:r>
            <a:r>
              <a:rPr lang="en-GB" sz="1350" cap="none" dirty="0">
                <a:solidFill>
                  <a:srgbClr val="2A2A2A"/>
                </a:solidFill>
                <a:latin typeface="Arial"/>
                <a:ea typeface="Arial"/>
                <a:cs typeface="Arial"/>
                <a:sym typeface="Arial"/>
              </a:rPr>
              <a:t> and is more common in women with prevalence in general population of 10 to 20 %</a:t>
            </a:r>
            <a:r>
              <a:rPr lang="en-GB" sz="1350" b="1" cap="none" dirty="0">
                <a:solidFill>
                  <a:srgbClr val="2A2A2A"/>
                </a:solidFill>
                <a:latin typeface="Arial"/>
                <a:ea typeface="Arial"/>
                <a:cs typeface="Arial"/>
                <a:sym typeface="Arial"/>
              </a:rPr>
              <a:t>. </a:t>
            </a:r>
          </a:p>
          <a:p>
            <a:pPr marL="457200" lvl="0" indent="-314325" algn="l" rtl="0">
              <a:spcBef>
                <a:spcPts val="0"/>
              </a:spcBef>
              <a:spcAft>
                <a:spcPts val="0"/>
              </a:spcAft>
              <a:buClr>
                <a:srgbClr val="2A2A2A"/>
              </a:buClr>
              <a:buSzPts val="1350"/>
              <a:buFont typeface="Arial"/>
              <a:buChar char="-"/>
            </a:pPr>
            <a:endParaRPr sz="1350" b="1" dirty="0">
              <a:solidFill>
                <a:srgbClr val="2A2A2A"/>
              </a:solidFill>
              <a:latin typeface="Arial"/>
              <a:ea typeface="Arial"/>
              <a:cs typeface="Arial"/>
              <a:sym typeface="Arial"/>
            </a:endParaRPr>
          </a:p>
          <a:p>
            <a:pPr lvl="0" indent="-314325">
              <a:buClr>
                <a:srgbClr val="2A2A2A"/>
              </a:buClr>
              <a:buSzPts val="1350"/>
              <a:buFont typeface="Arial"/>
              <a:buChar char="-"/>
            </a:pPr>
            <a:r>
              <a:rPr lang="en-US" sz="1350" cap="none" dirty="0">
                <a:solidFill>
                  <a:srgbClr val="2A2A2A"/>
                </a:solidFill>
                <a:latin typeface="Arial"/>
                <a:ea typeface="Arial"/>
                <a:cs typeface="Arial"/>
              </a:rPr>
              <a:t>The number of newly diagnosed cases of irritable bowel syndrome (IBS) is increasing worldwide. </a:t>
            </a:r>
          </a:p>
          <a:p>
            <a:pPr lvl="0" indent="-314325">
              <a:buClr>
                <a:srgbClr val="2A2A2A"/>
              </a:buClr>
              <a:buSzPts val="1350"/>
              <a:buFont typeface="Arial"/>
              <a:buChar char="-"/>
            </a:pPr>
            <a:endParaRPr sz="1350" dirty="0">
              <a:solidFill>
                <a:srgbClr val="2A2A2A"/>
              </a:solidFill>
              <a:latin typeface="Arial"/>
              <a:ea typeface="Arial"/>
              <a:cs typeface="Arial"/>
              <a:sym typeface="Arial"/>
            </a:endParaRPr>
          </a:p>
          <a:p>
            <a:pPr marL="457200" lvl="0" indent="-314325" algn="l" rtl="0">
              <a:spcBef>
                <a:spcPts val="0"/>
              </a:spcBef>
              <a:spcAft>
                <a:spcPts val="0"/>
              </a:spcAft>
              <a:buClr>
                <a:srgbClr val="2A2A2A"/>
              </a:buClr>
              <a:buSzPts val="1350"/>
              <a:buFont typeface="Arial"/>
              <a:buChar char="-"/>
            </a:pPr>
            <a:r>
              <a:rPr lang="en-GB" sz="1350" dirty="0">
                <a:solidFill>
                  <a:srgbClr val="2A2A2A"/>
                </a:solidFill>
                <a:latin typeface="Arial"/>
                <a:ea typeface="Arial"/>
                <a:cs typeface="Arial"/>
                <a:sym typeface="Arial"/>
              </a:rPr>
              <a:t>It is o</a:t>
            </a:r>
            <a:r>
              <a:rPr lang="en-GB" sz="1350" cap="none" dirty="0">
                <a:solidFill>
                  <a:srgbClr val="2A2A2A"/>
                </a:solidFill>
                <a:latin typeface="Arial"/>
                <a:ea typeface="Arial"/>
                <a:cs typeface="Arial"/>
                <a:sym typeface="Arial"/>
              </a:rPr>
              <a:t>ne of the top 10 reasons for visits to primary care physicians</a:t>
            </a:r>
            <a:r>
              <a:rPr lang="en-GB" sz="1350" dirty="0">
                <a:solidFill>
                  <a:srgbClr val="2A2A2A"/>
                </a:solidFill>
                <a:latin typeface="Arial"/>
                <a:ea typeface="Arial"/>
                <a:cs typeface="Arial"/>
                <a:sym typeface="Arial"/>
              </a:rPr>
              <a:t>. </a:t>
            </a:r>
            <a:endParaRPr sz="1350" dirty="0">
              <a:solidFill>
                <a:srgbClr val="2A2A2A"/>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41;p22">
            <a:extLst>
              <a:ext uri="{FF2B5EF4-FFF2-40B4-BE49-F238E27FC236}">
                <a16:creationId xmlns:a16="http://schemas.microsoft.com/office/drawing/2014/main" id="{6E48619F-B982-4699-A106-85055C0FB911}"/>
              </a:ext>
            </a:extLst>
          </p:cNvPr>
          <p:cNvSpPr txBox="1">
            <a:spLocks noGrp="1"/>
          </p:cNvSpPr>
          <p:nvPr>
            <p:ph type="title"/>
          </p:nvPr>
        </p:nvSpPr>
        <p:spPr>
          <a:xfrm>
            <a:off x="727648" y="689784"/>
            <a:ext cx="76887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GB" dirty="0"/>
              <a:t>Prevalence of IBS globally </a:t>
            </a:r>
            <a:endParaRP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28" y="1355355"/>
            <a:ext cx="4332355" cy="3056900"/>
          </a:xfrm>
          <a:prstGeom prst="rect">
            <a:avLst/>
          </a:prstGeom>
        </p:spPr>
      </p:pic>
      <p:sp>
        <p:nvSpPr>
          <p:cNvPr id="3" name="Rectangle: Rounded Corners 2">
            <a:extLst>
              <a:ext uri="{FF2B5EF4-FFF2-40B4-BE49-F238E27FC236}">
                <a16:creationId xmlns:a16="http://schemas.microsoft.com/office/drawing/2014/main" id="{EF5C8B7F-F479-43C4-90FB-1416BD693C2E}"/>
              </a:ext>
            </a:extLst>
          </p:cNvPr>
          <p:cNvSpPr/>
          <p:nvPr/>
        </p:nvSpPr>
        <p:spPr>
          <a:xfrm>
            <a:off x="1140246" y="1531345"/>
            <a:ext cx="2633031" cy="16855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Some studies suggests that the prevalence in Saudi Arabia is between 10 to 20% with some studies reaching to 31.8% in medical student. And 40% in teachers.</a:t>
            </a:r>
          </a:p>
        </p:txBody>
      </p:sp>
    </p:spTree>
    <p:extLst>
      <p:ext uri="{BB962C8B-B14F-4D97-AF65-F5344CB8AC3E}">
        <p14:creationId xmlns:p14="http://schemas.microsoft.com/office/powerpoint/2010/main" val="1034421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dirty="0" err="1"/>
              <a:t>Etiology</a:t>
            </a:r>
            <a:r>
              <a:rPr lang="en-GB" dirty="0"/>
              <a:t> of IBS</a:t>
            </a:r>
            <a:endParaRPr dirty="0"/>
          </a:p>
        </p:txBody>
      </p:sp>
      <p:sp>
        <p:nvSpPr>
          <p:cNvPr id="142" name="Google Shape;142;p22"/>
          <p:cNvSpPr txBox="1">
            <a:spLocks noGrp="1"/>
          </p:cNvSpPr>
          <p:nvPr>
            <p:ph type="body" idx="1"/>
          </p:nvPr>
        </p:nvSpPr>
        <p:spPr>
          <a:xfrm>
            <a:off x="773934" y="1426437"/>
            <a:ext cx="7688700" cy="2737569"/>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GB" sz="1350" dirty="0">
                <a:solidFill>
                  <a:srgbClr val="2A2A2A"/>
                </a:solidFill>
                <a:latin typeface="Arial"/>
                <a:ea typeface="Arial"/>
                <a:cs typeface="Arial"/>
                <a:sym typeface="Arial"/>
              </a:rPr>
              <a:t>The causes of irritable bowel syndrome remain poorly defined but there are multiple factor which play a role in this disorder for ex:</a:t>
            </a:r>
          </a:p>
          <a:p>
            <a:pPr marL="457200" lvl="0" indent="-311150" algn="l" rtl="0">
              <a:spcBef>
                <a:spcPts val="0"/>
              </a:spcBef>
              <a:spcAft>
                <a:spcPts val="0"/>
              </a:spcAft>
              <a:buSzPts val="1300"/>
              <a:buChar char="●"/>
            </a:pPr>
            <a:endParaRPr sz="1350" dirty="0">
              <a:solidFill>
                <a:srgbClr val="2A2A2A"/>
              </a:solidFill>
              <a:latin typeface="Arial"/>
              <a:ea typeface="Arial"/>
              <a:cs typeface="Arial"/>
              <a:sym typeface="Arial"/>
            </a:endParaRPr>
          </a:p>
          <a:p>
            <a:pPr marL="914400" lvl="1" indent="-314325" algn="l" rtl="0">
              <a:lnSpc>
                <a:spcPct val="150000"/>
              </a:lnSpc>
              <a:spcBef>
                <a:spcPts val="0"/>
              </a:spcBef>
              <a:spcAft>
                <a:spcPts val="0"/>
              </a:spcAft>
              <a:buClr>
                <a:srgbClr val="2A2A2A"/>
              </a:buClr>
              <a:buSzPts val="1350"/>
              <a:buFont typeface="Arial"/>
              <a:buChar char="○"/>
            </a:pPr>
            <a:r>
              <a:rPr lang="en-GB" sz="1350" dirty="0">
                <a:solidFill>
                  <a:srgbClr val="2A2A2A"/>
                </a:solidFill>
                <a:latin typeface="Arial"/>
                <a:ea typeface="Arial"/>
                <a:cs typeface="Arial"/>
                <a:sym typeface="Arial"/>
              </a:rPr>
              <a:t>Stress and anxiety. </a:t>
            </a:r>
            <a:endParaRPr sz="1350" dirty="0">
              <a:solidFill>
                <a:srgbClr val="2A2A2A"/>
              </a:solidFill>
              <a:latin typeface="Arial"/>
              <a:ea typeface="Arial"/>
              <a:cs typeface="Arial"/>
              <a:sym typeface="Arial"/>
            </a:endParaRPr>
          </a:p>
          <a:p>
            <a:pPr marL="914400" lvl="1" indent="-314325" algn="l" rtl="0">
              <a:lnSpc>
                <a:spcPct val="150000"/>
              </a:lnSpc>
              <a:spcBef>
                <a:spcPts val="0"/>
              </a:spcBef>
              <a:spcAft>
                <a:spcPts val="0"/>
              </a:spcAft>
              <a:buClr>
                <a:srgbClr val="2A2A2A"/>
              </a:buClr>
              <a:buSzPts val="1350"/>
              <a:buFont typeface="Arial"/>
              <a:buChar char="○"/>
            </a:pPr>
            <a:r>
              <a:rPr lang="en-GB" sz="1350" dirty="0">
                <a:solidFill>
                  <a:srgbClr val="2A2A2A"/>
                </a:solidFill>
                <a:latin typeface="Arial"/>
                <a:ea typeface="Arial"/>
                <a:cs typeface="Arial"/>
                <a:sym typeface="Arial"/>
              </a:rPr>
              <a:t>Visceral hypersensitivity.</a:t>
            </a:r>
            <a:endParaRPr sz="1350" dirty="0">
              <a:solidFill>
                <a:srgbClr val="2A2A2A"/>
              </a:solidFill>
              <a:latin typeface="Arial"/>
              <a:ea typeface="Arial"/>
              <a:cs typeface="Arial"/>
              <a:sym typeface="Arial"/>
            </a:endParaRPr>
          </a:p>
          <a:p>
            <a:pPr marL="914400" lvl="1" indent="-314325" algn="l" rtl="0">
              <a:lnSpc>
                <a:spcPct val="150000"/>
              </a:lnSpc>
              <a:spcBef>
                <a:spcPts val="0"/>
              </a:spcBef>
              <a:spcAft>
                <a:spcPts val="0"/>
              </a:spcAft>
              <a:buClr>
                <a:srgbClr val="2A2A2A"/>
              </a:buClr>
              <a:buSzPts val="1350"/>
              <a:buFont typeface="Arial"/>
              <a:buChar char="○"/>
            </a:pPr>
            <a:r>
              <a:rPr lang="en-GB" sz="1350" dirty="0">
                <a:solidFill>
                  <a:srgbClr val="2A2A2A"/>
                </a:solidFill>
                <a:latin typeface="Arial"/>
                <a:ea typeface="Arial"/>
                <a:cs typeface="Arial"/>
                <a:sym typeface="Arial"/>
              </a:rPr>
              <a:t>Gastrointestinal infections.</a:t>
            </a:r>
            <a:endParaRPr sz="1350" dirty="0">
              <a:solidFill>
                <a:srgbClr val="2A2A2A"/>
              </a:solidFill>
              <a:latin typeface="Arial"/>
              <a:ea typeface="Arial"/>
              <a:cs typeface="Arial"/>
              <a:sym typeface="Arial"/>
            </a:endParaRPr>
          </a:p>
          <a:p>
            <a:pPr marL="914400" lvl="1" indent="-314325" algn="l" rtl="0">
              <a:lnSpc>
                <a:spcPct val="150000"/>
              </a:lnSpc>
              <a:spcBef>
                <a:spcPts val="0"/>
              </a:spcBef>
              <a:spcAft>
                <a:spcPts val="0"/>
              </a:spcAft>
              <a:buClr>
                <a:srgbClr val="2A2A2A"/>
              </a:buClr>
              <a:buSzPts val="1350"/>
              <a:buFont typeface="Arial"/>
              <a:buChar char="○"/>
            </a:pPr>
            <a:r>
              <a:rPr lang="en-GB" sz="1350" dirty="0">
                <a:solidFill>
                  <a:srgbClr val="2A2A2A"/>
                </a:solidFill>
                <a:latin typeface="Arial"/>
                <a:ea typeface="Arial"/>
                <a:cs typeface="Arial"/>
                <a:sym typeface="Arial"/>
              </a:rPr>
              <a:t>Neurohormonal stress response.</a:t>
            </a:r>
            <a:endParaRPr sz="1350" dirty="0">
              <a:solidFill>
                <a:srgbClr val="2A2A2A"/>
              </a:solidFill>
              <a:latin typeface="Arial"/>
              <a:ea typeface="Arial"/>
              <a:cs typeface="Arial"/>
              <a:sym typeface="Arial"/>
            </a:endParaRPr>
          </a:p>
          <a:p>
            <a:pPr marL="914400" lvl="1" indent="-317500" algn="l" rtl="0">
              <a:lnSpc>
                <a:spcPct val="150000"/>
              </a:lnSpc>
              <a:spcBef>
                <a:spcPts val="0"/>
              </a:spcBef>
              <a:spcAft>
                <a:spcPts val="0"/>
              </a:spcAft>
              <a:buClr>
                <a:srgbClr val="2A2A2A"/>
              </a:buClr>
              <a:buSzPts val="1400"/>
              <a:buFont typeface="Arial"/>
              <a:buChar char="○"/>
            </a:pPr>
            <a:r>
              <a:rPr lang="en-GB" sz="1350" dirty="0">
                <a:solidFill>
                  <a:srgbClr val="2A2A2A"/>
                </a:solidFill>
                <a:latin typeface="Arial"/>
                <a:ea typeface="Arial"/>
                <a:cs typeface="Arial"/>
                <a:sym typeface="Arial"/>
              </a:rPr>
              <a:t>Food sensitivity.</a:t>
            </a:r>
            <a:endParaRPr sz="1400" dirty="0">
              <a:solidFill>
                <a:srgbClr val="2A2A2A"/>
              </a:solidFill>
              <a:latin typeface="Arial"/>
              <a:ea typeface="Arial"/>
              <a:cs typeface="Arial"/>
              <a:sym typeface="Arial"/>
            </a:endParaRPr>
          </a:p>
          <a:p>
            <a:pPr marL="914400" lvl="1" indent="-314325" algn="l" rtl="0">
              <a:lnSpc>
                <a:spcPct val="150000"/>
              </a:lnSpc>
              <a:spcBef>
                <a:spcPts val="0"/>
              </a:spcBef>
              <a:spcAft>
                <a:spcPts val="0"/>
              </a:spcAft>
              <a:buClr>
                <a:srgbClr val="2A2A2A"/>
              </a:buClr>
              <a:buSzPts val="1350"/>
              <a:buFont typeface="Arial"/>
              <a:buChar char="○"/>
            </a:pPr>
            <a:r>
              <a:rPr lang="en-GB" sz="1350" dirty="0">
                <a:solidFill>
                  <a:srgbClr val="2A2A2A"/>
                </a:solidFill>
                <a:latin typeface="Arial"/>
                <a:ea typeface="Arial"/>
                <a:cs typeface="Arial"/>
                <a:sym typeface="Arial"/>
              </a:rPr>
              <a:t>Psychological disorders.</a:t>
            </a:r>
          </a:p>
          <a:p>
            <a:pPr marL="914400" lvl="1" indent="-314325">
              <a:lnSpc>
                <a:spcPct val="150000"/>
              </a:lnSpc>
              <a:buClr>
                <a:srgbClr val="2A2A2A"/>
              </a:buClr>
              <a:buSzPts val="1350"/>
              <a:buFont typeface="Arial"/>
              <a:buChar char="○"/>
            </a:pPr>
            <a:r>
              <a:rPr lang="en-US" sz="1350" dirty="0">
                <a:solidFill>
                  <a:srgbClr val="2A2A2A"/>
                </a:solidFill>
                <a:latin typeface="Arial"/>
                <a:ea typeface="Arial"/>
                <a:cs typeface="Arial"/>
              </a:rPr>
              <a:t>Intestinal inflammation.</a:t>
            </a:r>
          </a:p>
          <a:p>
            <a:pPr marL="914400" lvl="1" indent="-314325" algn="l" rtl="0">
              <a:spcBef>
                <a:spcPts val="0"/>
              </a:spcBef>
              <a:spcAft>
                <a:spcPts val="0"/>
              </a:spcAft>
              <a:buClr>
                <a:srgbClr val="2A2A2A"/>
              </a:buClr>
              <a:buSzPts val="1350"/>
              <a:buFont typeface="Arial"/>
              <a:buChar char="○"/>
            </a:pPr>
            <a:endParaRPr lang="en-US" sz="1350" dirty="0">
              <a:solidFill>
                <a:srgbClr val="2A2A2A"/>
              </a:solidFill>
              <a:latin typeface="Arial"/>
              <a:ea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p:nvPr/>
        </p:nvSpPr>
        <p:spPr>
          <a:xfrm>
            <a:off x="2340263" y="1669300"/>
            <a:ext cx="2823000" cy="2694300"/>
          </a:xfrm>
          <a:prstGeom prst="ellipse">
            <a:avLst/>
          </a:prstGeom>
          <a:noFill/>
          <a:ln w="1905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4"/>
          <p:cNvSpPr/>
          <p:nvPr/>
        </p:nvSpPr>
        <p:spPr>
          <a:xfrm>
            <a:off x="3828338" y="1602550"/>
            <a:ext cx="2823000" cy="2694300"/>
          </a:xfrm>
          <a:prstGeom prst="ellipse">
            <a:avLst/>
          </a:prstGeom>
          <a:noFill/>
          <a:ln w="19050" cap="flat" cmpd="sng">
            <a:solidFill>
              <a:schemeClr val="accent6">
                <a:lumMod val="75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4"/>
          <p:cNvSpPr txBox="1"/>
          <p:nvPr/>
        </p:nvSpPr>
        <p:spPr>
          <a:xfrm>
            <a:off x="2656700" y="2642650"/>
            <a:ext cx="1108500" cy="7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a:t>IBS-C</a:t>
            </a:r>
            <a:endParaRPr sz="2400" b="1" dirty="0"/>
          </a:p>
        </p:txBody>
      </p:sp>
      <p:sp>
        <p:nvSpPr>
          <p:cNvPr id="155" name="Google Shape;155;p24"/>
          <p:cNvSpPr txBox="1"/>
          <p:nvPr/>
        </p:nvSpPr>
        <p:spPr>
          <a:xfrm>
            <a:off x="5258375" y="2642650"/>
            <a:ext cx="1108500" cy="7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a:t>IBS-D</a:t>
            </a:r>
            <a:endParaRPr sz="2400" b="1" dirty="0"/>
          </a:p>
        </p:txBody>
      </p:sp>
      <p:sp>
        <p:nvSpPr>
          <p:cNvPr id="156" name="Google Shape;156;p24"/>
          <p:cNvSpPr txBox="1"/>
          <p:nvPr/>
        </p:nvSpPr>
        <p:spPr>
          <a:xfrm>
            <a:off x="3957525" y="2642650"/>
            <a:ext cx="1108500" cy="7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400" b="1" dirty="0"/>
              <a:t>IBS-M</a:t>
            </a:r>
            <a:endParaRPr sz="2400" b="1" dirty="0"/>
          </a:p>
        </p:txBody>
      </p:sp>
      <p:sp>
        <p:nvSpPr>
          <p:cNvPr id="157" name="Google Shape;157;p24"/>
          <p:cNvSpPr txBox="1"/>
          <p:nvPr/>
        </p:nvSpPr>
        <p:spPr>
          <a:xfrm>
            <a:off x="1052592" y="3723200"/>
            <a:ext cx="1108500" cy="7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1" dirty="0"/>
              <a:t>IBS-U</a:t>
            </a:r>
            <a:endParaRPr sz="2400" b="1" dirty="0"/>
          </a:p>
        </p:txBody>
      </p:sp>
      <p:sp>
        <p:nvSpPr>
          <p:cNvPr id="2" name="TextBox 1"/>
          <p:cNvSpPr txBox="1"/>
          <p:nvPr/>
        </p:nvSpPr>
        <p:spPr>
          <a:xfrm>
            <a:off x="932507" y="787651"/>
            <a:ext cx="5540721" cy="307777"/>
          </a:xfrm>
          <a:prstGeom prst="rect">
            <a:avLst/>
          </a:prstGeom>
          <a:noFill/>
        </p:spPr>
        <p:txBody>
          <a:bodyPr wrap="square" rtlCol="0">
            <a:spAutoFit/>
          </a:bodyPr>
          <a:lstStyle/>
          <a:p>
            <a:endParaRPr lang="en-US"/>
          </a:p>
        </p:txBody>
      </p:sp>
      <p:sp>
        <p:nvSpPr>
          <p:cNvPr id="3" name="TextBox 2"/>
          <p:cNvSpPr txBox="1"/>
          <p:nvPr/>
        </p:nvSpPr>
        <p:spPr>
          <a:xfrm>
            <a:off x="1167002" y="515749"/>
            <a:ext cx="5071730" cy="477054"/>
          </a:xfrm>
          <a:prstGeom prst="rect">
            <a:avLst/>
          </a:prstGeom>
          <a:noFill/>
        </p:spPr>
        <p:txBody>
          <a:bodyPr wrap="square" rtlCol="0">
            <a:spAutoFit/>
          </a:bodyPr>
          <a:lstStyle/>
          <a:p>
            <a:r>
              <a:rPr lang="en-US" sz="2500" dirty="0">
                <a:solidFill>
                  <a:schemeClr val="tx1"/>
                </a:solidFill>
              </a:rPr>
              <a:t>Classification of IBS: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down)">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500"/>
                                        <p:tgtEl>
                                          <p:spTgt spid="1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3"/>
                                        </p:tgtEl>
                                        <p:attrNameLst>
                                          <p:attrName>style.visibility</p:attrName>
                                        </p:attrNameLst>
                                      </p:cBhvr>
                                      <p:to>
                                        <p:strVal val="visible"/>
                                      </p:to>
                                    </p:set>
                                    <p:animEffect transition="in" filter="wipe(down)">
                                      <p:cBhvr>
                                        <p:cTn id="17" dur="500"/>
                                        <p:tgtEl>
                                          <p:spTgt spid="1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
                                        </p:tgtEl>
                                        <p:attrNameLst>
                                          <p:attrName>style.visibility</p:attrName>
                                        </p:attrNameLst>
                                      </p:cBhvr>
                                      <p:to>
                                        <p:strVal val="visible"/>
                                      </p:to>
                                    </p:set>
                                    <p:animEffect transition="in" filter="fade">
                                      <p:cBhvr>
                                        <p:cTn id="22" dur="500"/>
                                        <p:tgtEl>
                                          <p:spTgt spid="1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6"/>
                                        </p:tgtEl>
                                        <p:attrNameLst>
                                          <p:attrName>style.visibility</p:attrName>
                                        </p:attrNameLst>
                                      </p:cBhvr>
                                      <p:to>
                                        <p:strVal val="visible"/>
                                      </p:to>
                                    </p:set>
                                    <p:animEffect transition="in" filter="fade">
                                      <p:cBhvr>
                                        <p:cTn id="27" dur="500"/>
                                        <p:tgtEl>
                                          <p:spTgt spid="1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7"/>
                                        </p:tgtEl>
                                        <p:attrNameLst>
                                          <p:attrName>style.visibility</p:attrName>
                                        </p:attrNameLst>
                                      </p:cBhvr>
                                      <p:to>
                                        <p:strVal val="visible"/>
                                      </p:to>
                                    </p:set>
                                    <p:animEffect transition="in" filter="fade">
                                      <p:cBhvr>
                                        <p:cTn id="32"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53" grpId="0" animBg="1"/>
      <p:bldP spid="154" grpId="0"/>
      <p:bldP spid="155" grpId="0"/>
      <p:bldP spid="156" grpId="0"/>
      <p:bldP spid="1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837939" y="52733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Classification of IBS</a:t>
            </a:r>
            <a:endParaRPr dirty="0"/>
          </a:p>
        </p:txBody>
      </p:sp>
      <p:sp>
        <p:nvSpPr>
          <p:cNvPr id="163" name="Google Shape;163;p25"/>
          <p:cNvSpPr txBox="1">
            <a:spLocks noGrp="1"/>
          </p:cNvSpPr>
          <p:nvPr>
            <p:ph type="body" idx="1"/>
          </p:nvPr>
        </p:nvSpPr>
        <p:spPr>
          <a:xfrm>
            <a:off x="765612" y="1441200"/>
            <a:ext cx="7688700" cy="2738176"/>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Font typeface="Arial"/>
              <a:buChar char="●"/>
            </a:pPr>
            <a:r>
              <a:rPr lang="en-GB" sz="1400" b="1" dirty="0">
                <a:solidFill>
                  <a:srgbClr val="000000"/>
                </a:solidFill>
                <a:latin typeface="Arial"/>
                <a:ea typeface="Arial"/>
                <a:cs typeface="Arial"/>
                <a:sym typeface="Arial"/>
              </a:rPr>
              <a:t>IBS with constipation (IBS-C):</a:t>
            </a:r>
            <a:r>
              <a:rPr lang="en-GB" sz="1400" dirty="0">
                <a:solidFill>
                  <a:srgbClr val="000000"/>
                </a:solidFill>
                <a:latin typeface="Arial"/>
                <a:ea typeface="Arial"/>
                <a:cs typeface="Arial"/>
                <a:sym typeface="Arial"/>
              </a:rPr>
              <a:t> </a:t>
            </a:r>
            <a:r>
              <a:rPr lang="en-GB" sz="1400" dirty="0">
                <a:solidFill>
                  <a:srgbClr val="C00000"/>
                </a:solidFill>
                <a:latin typeface="Arial"/>
                <a:ea typeface="Arial"/>
                <a:cs typeface="Arial"/>
                <a:sym typeface="Arial"/>
              </a:rPr>
              <a:t>hard</a:t>
            </a:r>
            <a:r>
              <a:rPr lang="en-GB" sz="1400" dirty="0">
                <a:solidFill>
                  <a:srgbClr val="000000"/>
                </a:solidFill>
                <a:latin typeface="Arial"/>
                <a:ea typeface="Arial"/>
                <a:cs typeface="Arial"/>
                <a:sym typeface="Arial"/>
              </a:rPr>
              <a:t> or lumpy stools for </a:t>
            </a:r>
            <a:r>
              <a:rPr lang="en-GB" sz="1400" dirty="0">
                <a:solidFill>
                  <a:srgbClr val="C00000"/>
                </a:solidFill>
                <a:latin typeface="Arial"/>
                <a:ea typeface="Arial"/>
                <a:cs typeface="Arial"/>
                <a:sym typeface="Arial"/>
              </a:rPr>
              <a:t>more than </a:t>
            </a:r>
            <a:r>
              <a:rPr lang="en-GB" sz="1400" dirty="0">
                <a:solidFill>
                  <a:srgbClr val="000000"/>
                </a:solidFill>
                <a:latin typeface="Arial"/>
                <a:ea typeface="Arial"/>
                <a:cs typeface="Arial"/>
                <a:sym typeface="Arial"/>
              </a:rPr>
              <a:t>25% of bowel movements and loose (mushy) or watery stools for </a:t>
            </a:r>
            <a:r>
              <a:rPr lang="en-GB" sz="1400" dirty="0">
                <a:solidFill>
                  <a:srgbClr val="C00000"/>
                </a:solidFill>
                <a:latin typeface="Arial"/>
                <a:ea typeface="Arial"/>
                <a:cs typeface="Arial"/>
                <a:sym typeface="Arial"/>
              </a:rPr>
              <a:t>less than </a:t>
            </a:r>
            <a:r>
              <a:rPr lang="en-GB" sz="1400" dirty="0">
                <a:solidFill>
                  <a:srgbClr val="000000"/>
                </a:solidFill>
                <a:latin typeface="Arial"/>
                <a:ea typeface="Arial"/>
                <a:cs typeface="Arial"/>
                <a:sym typeface="Arial"/>
              </a:rPr>
              <a:t>25% of bowel movements.</a:t>
            </a:r>
            <a:endParaRPr sz="1400" dirty="0">
              <a:solidFill>
                <a:srgbClr val="000000"/>
              </a:solidFill>
              <a:latin typeface="Arial"/>
              <a:ea typeface="Arial"/>
              <a:cs typeface="Arial"/>
              <a:sym typeface="Arial"/>
            </a:endParaRPr>
          </a:p>
          <a:p>
            <a:pPr marL="0" lvl="0" indent="0" algn="l" rtl="0">
              <a:spcBef>
                <a:spcPts val="0"/>
              </a:spcBef>
              <a:spcAft>
                <a:spcPts val="0"/>
              </a:spcAft>
              <a:buNone/>
            </a:pPr>
            <a:endParaRPr sz="1400" dirty="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GB" sz="1400" b="1" dirty="0">
                <a:solidFill>
                  <a:srgbClr val="000000"/>
                </a:solidFill>
                <a:latin typeface="Arial"/>
                <a:ea typeface="Arial"/>
                <a:cs typeface="Arial"/>
                <a:sym typeface="Arial"/>
              </a:rPr>
              <a:t>IBS with diarrhoea (IBS-D):</a:t>
            </a:r>
            <a:r>
              <a:rPr lang="en-GB" sz="1400" dirty="0">
                <a:solidFill>
                  <a:srgbClr val="000000"/>
                </a:solidFill>
                <a:latin typeface="Arial"/>
                <a:ea typeface="Arial"/>
                <a:cs typeface="Arial"/>
                <a:sym typeface="Arial"/>
              </a:rPr>
              <a:t> </a:t>
            </a:r>
            <a:r>
              <a:rPr lang="en-GB" sz="1400" dirty="0">
                <a:solidFill>
                  <a:srgbClr val="C00000"/>
                </a:solidFill>
                <a:latin typeface="Arial"/>
                <a:ea typeface="Arial"/>
                <a:cs typeface="Arial"/>
                <a:sym typeface="Arial"/>
              </a:rPr>
              <a:t>loose</a:t>
            </a:r>
            <a:r>
              <a:rPr lang="en-GB" sz="1400" dirty="0">
                <a:solidFill>
                  <a:srgbClr val="000000"/>
                </a:solidFill>
                <a:latin typeface="Arial"/>
                <a:ea typeface="Arial"/>
                <a:cs typeface="Arial"/>
                <a:sym typeface="Arial"/>
              </a:rPr>
              <a:t> or watery stools for </a:t>
            </a:r>
            <a:r>
              <a:rPr lang="en-GB" sz="1400" dirty="0">
                <a:solidFill>
                  <a:srgbClr val="C00000"/>
                </a:solidFill>
                <a:latin typeface="Arial"/>
                <a:ea typeface="Arial"/>
                <a:cs typeface="Arial"/>
                <a:sym typeface="Arial"/>
              </a:rPr>
              <a:t>more than </a:t>
            </a:r>
            <a:r>
              <a:rPr lang="en-GB" sz="1400" dirty="0">
                <a:solidFill>
                  <a:srgbClr val="000000"/>
                </a:solidFill>
                <a:latin typeface="Arial"/>
                <a:ea typeface="Arial"/>
                <a:cs typeface="Arial"/>
                <a:sym typeface="Arial"/>
              </a:rPr>
              <a:t>25% of bowel movements and hard or lumpy stool for </a:t>
            </a:r>
            <a:r>
              <a:rPr lang="en-GB" sz="1400" dirty="0">
                <a:solidFill>
                  <a:srgbClr val="C00000"/>
                </a:solidFill>
                <a:latin typeface="Arial"/>
                <a:ea typeface="Arial"/>
                <a:cs typeface="Arial"/>
                <a:sym typeface="Arial"/>
              </a:rPr>
              <a:t>more than </a:t>
            </a:r>
            <a:r>
              <a:rPr lang="en-GB" sz="1400" dirty="0">
                <a:solidFill>
                  <a:srgbClr val="000000"/>
                </a:solidFill>
                <a:latin typeface="Arial"/>
                <a:ea typeface="Arial"/>
                <a:cs typeface="Arial"/>
                <a:sym typeface="Arial"/>
              </a:rPr>
              <a:t>25% of bowel movements.</a:t>
            </a:r>
            <a:endParaRPr sz="1400" dirty="0">
              <a:solidFill>
                <a:srgbClr val="000000"/>
              </a:solidFill>
              <a:latin typeface="Arial"/>
              <a:ea typeface="Arial"/>
              <a:cs typeface="Arial"/>
              <a:sym typeface="Arial"/>
            </a:endParaRPr>
          </a:p>
          <a:p>
            <a:pPr marL="0" lvl="0" indent="0" algn="l" rtl="0">
              <a:spcBef>
                <a:spcPts val="0"/>
              </a:spcBef>
              <a:spcAft>
                <a:spcPts val="0"/>
              </a:spcAft>
              <a:buNone/>
            </a:pPr>
            <a:endParaRPr sz="1400" dirty="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GB" sz="1400" b="1" dirty="0">
                <a:solidFill>
                  <a:srgbClr val="000000"/>
                </a:solidFill>
                <a:latin typeface="Arial"/>
                <a:cs typeface="Arial"/>
                <a:sym typeface="Arial"/>
              </a:rPr>
              <a:t>Mixed IBS (IBS-M): </a:t>
            </a:r>
            <a:r>
              <a:rPr lang="en-GB" sz="1400" dirty="0">
                <a:solidFill>
                  <a:srgbClr val="000000"/>
                </a:solidFill>
                <a:latin typeface="Arial"/>
                <a:cs typeface="Arial"/>
                <a:sym typeface="Arial"/>
              </a:rPr>
              <a:t>hard or lumpy stools for </a:t>
            </a:r>
            <a:r>
              <a:rPr lang="en-GB" sz="1400" dirty="0">
                <a:solidFill>
                  <a:srgbClr val="C00000"/>
                </a:solidFill>
                <a:latin typeface="Arial"/>
                <a:cs typeface="Arial"/>
                <a:sym typeface="Arial"/>
              </a:rPr>
              <a:t>≤</a:t>
            </a:r>
            <a:r>
              <a:rPr lang="en-GB" sz="1400" dirty="0">
                <a:solidFill>
                  <a:srgbClr val="000000"/>
                </a:solidFill>
                <a:latin typeface="Arial"/>
                <a:cs typeface="Arial"/>
                <a:sym typeface="Arial"/>
              </a:rPr>
              <a:t>25% of bowel movements and loose (mushy) or watery stools for </a:t>
            </a:r>
            <a:r>
              <a:rPr lang="en-GB" sz="1400" dirty="0">
                <a:solidFill>
                  <a:srgbClr val="C00000"/>
                </a:solidFill>
                <a:latin typeface="Arial"/>
                <a:cs typeface="Arial"/>
                <a:sym typeface="Arial"/>
              </a:rPr>
              <a:t>≤</a:t>
            </a:r>
            <a:r>
              <a:rPr lang="en-GB" sz="1400" dirty="0">
                <a:solidFill>
                  <a:srgbClr val="000000"/>
                </a:solidFill>
                <a:latin typeface="Arial"/>
                <a:cs typeface="Arial"/>
                <a:sym typeface="Arial"/>
              </a:rPr>
              <a:t>25% of bowel movements.</a:t>
            </a:r>
            <a:endParaRPr sz="1400" dirty="0">
              <a:solidFill>
                <a:srgbClr val="000000"/>
              </a:solidFill>
              <a:latin typeface="Arial"/>
              <a:cs typeface="Arial"/>
              <a:sym typeface="Arial"/>
            </a:endParaRPr>
          </a:p>
          <a:p>
            <a:pPr marL="0" lvl="0" indent="0" algn="l" rtl="0">
              <a:spcBef>
                <a:spcPts val="0"/>
              </a:spcBef>
              <a:spcAft>
                <a:spcPts val="0"/>
              </a:spcAft>
              <a:buNone/>
            </a:pPr>
            <a:endParaRPr dirty="0">
              <a:sym typeface="Arial"/>
            </a:endParaRPr>
          </a:p>
          <a:p>
            <a:pPr marL="457200" lvl="0" indent="-317500" algn="l" rtl="0">
              <a:spcBef>
                <a:spcPts val="0"/>
              </a:spcBef>
              <a:spcAft>
                <a:spcPts val="0"/>
              </a:spcAft>
              <a:buClr>
                <a:srgbClr val="000000"/>
              </a:buClr>
              <a:buSzPts val="1400"/>
              <a:buFont typeface="Arial"/>
              <a:buChar char="●"/>
            </a:pPr>
            <a:r>
              <a:rPr lang="en-GB" sz="1400" b="1" dirty="0">
                <a:solidFill>
                  <a:srgbClr val="000000"/>
                </a:solidFill>
                <a:latin typeface="Arial"/>
                <a:ea typeface="Arial"/>
                <a:cs typeface="Arial"/>
                <a:sym typeface="Arial"/>
              </a:rPr>
              <a:t>Unspecified IBS:</a:t>
            </a:r>
            <a:r>
              <a:rPr lang="en-GB" sz="1400" dirty="0">
                <a:solidFill>
                  <a:srgbClr val="000000"/>
                </a:solidFill>
                <a:latin typeface="Arial"/>
                <a:ea typeface="Arial"/>
                <a:cs typeface="Arial"/>
                <a:sym typeface="Arial"/>
              </a:rPr>
              <a:t> insufficient abnormality of stool consistency to meet criteria for above subtypes.</a:t>
            </a: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Diagnostic approach </a:t>
            </a:r>
            <a:endParaRPr/>
          </a:p>
        </p:txBody>
      </p:sp>
      <p:sp>
        <p:nvSpPr>
          <p:cNvPr id="186" name="Google Shape;186;p2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spcBef>
                <a:spcPts val="0"/>
              </a:spcBef>
              <a:buNone/>
            </a:pPr>
            <a:r>
              <a:rPr lang="en-GB" sz="1800" b="1" dirty="0">
                <a:solidFill>
                  <a:srgbClr val="C00000"/>
                </a:solidFill>
                <a:latin typeface="Arial"/>
                <a:ea typeface="Arial"/>
                <a:cs typeface="Arial"/>
                <a:sym typeface="Arial"/>
              </a:rPr>
              <a:t> </a:t>
            </a:r>
            <a:r>
              <a:rPr lang="en-US" sz="1800" b="1" dirty="0">
                <a:solidFill>
                  <a:srgbClr val="C00000"/>
                </a:solidFill>
                <a:latin typeface="Arial"/>
                <a:ea typeface="Arial"/>
                <a:cs typeface="Arial"/>
                <a:sym typeface="Arial"/>
              </a:rPr>
              <a:t>National Institute for Health and Care Excellence [NICE]</a:t>
            </a:r>
            <a:r>
              <a:rPr lang="en-GB" sz="1800" b="1" dirty="0">
                <a:solidFill>
                  <a:srgbClr val="C00000"/>
                </a:solidFill>
                <a:latin typeface="Arial"/>
                <a:ea typeface="Arial"/>
                <a:cs typeface="Arial"/>
                <a:sym typeface="Arial"/>
              </a:rPr>
              <a:t>:</a:t>
            </a:r>
          </a:p>
          <a:p>
            <a:pPr marL="0" lvl="0" indent="0" algn="l" rtl="0">
              <a:spcBef>
                <a:spcPts val="0"/>
              </a:spcBef>
              <a:spcAft>
                <a:spcPts val="0"/>
              </a:spcAft>
              <a:buNone/>
            </a:pPr>
            <a:endParaRPr sz="1800" b="1" dirty="0">
              <a:solidFill>
                <a:srgbClr val="C00000"/>
              </a:solidFill>
              <a:latin typeface="Arial"/>
              <a:ea typeface="Arial"/>
              <a:cs typeface="Arial"/>
              <a:sym typeface="Arial"/>
            </a:endParaRPr>
          </a:p>
          <a:p>
            <a:r>
              <a:rPr lang="en-US" sz="1200" dirty="0">
                <a:solidFill>
                  <a:srgbClr val="0E0E0E"/>
                </a:solidFill>
                <a:latin typeface="Lato" panose="020F0502020204030203" pitchFamily="34" charset="0"/>
              </a:rPr>
              <a:t>A diagnosis of IBS should be considered only if the person has </a:t>
            </a:r>
            <a:r>
              <a:rPr lang="en-US" sz="1200" dirty="0">
                <a:solidFill>
                  <a:srgbClr val="C00000"/>
                </a:solidFill>
                <a:latin typeface="Lato" panose="020F0502020204030203" pitchFamily="34" charset="0"/>
              </a:rPr>
              <a:t>abdominal pain </a:t>
            </a:r>
            <a:r>
              <a:rPr lang="en-US" sz="1200" dirty="0">
                <a:solidFill>
                  <a:srgbClr val="0E0E0E"/>
                </a:solidFill>
                <a:latin typeface="Lato" panose="020F0502020204030203" pitchFamily="34" charset="0"/>
              </a:rPr>
              <a:t>or discomfort that is either </a:t>
            </a:r>
            <a:r>
              <a:rPr lang="en-US" sz="1200" dirty="0">
                <a:solidFill>
                  <a:srgbClr val="C00000"/>
                </a:solidFill>
                <a:latin typeface="Lato" panose="020F0502020204030203" pitchFamily="34" charset="0"/>
              </a:rPr>
              <a:t>relieved by </a:t>
            </a:r>
            <a:r>
              <a:rPr lang="en-US" sz="1200" dirty="0" err="1">
                <a:solidFill>
                  <a:srgbClr val="C00000"/>
                </a:solidFill>
                <a:latin typeface="Lato" panose="020F0502020204030203" pitchFamily="34" charset="0"/>
              </a:rPr>
              <a:t>defaecation</a:t>
            </a:r>
            <a:r>
              <a:rPr lang="en-US" sz="1200" dirty="0">
                <a:solidFill>
                  <a:srgbClr val="C00000"/>
                </a:solidFill>
                <a:latin typeface="Lato" panose="020F0502020204030203" pitchFamily="34" charset="0"/>
              </a:rPr>
              <a:t> or associated with altered bowel frequency or stool form</a:t>
            </a:r>
            <a:r>
              <a:rPr lang="en-US" sz="1200" dirty="0">
                <a:solidFill>
                  <a:srgbClr val="0E0E0E"/>
                </a:solidFill>
                <a:latin typeface="Lato" panose="020F0502020204030203" pitchFamily="34" charset="0"/>
              </a:rPr>
              <a:t>. This should be accompanied by at least two of the following four symptoms:</a:t>
            </a:r>
          </a:p>
          <a:p>
            <a:pPr marL="57150" indent="0">
              <a:lnSpc>
                <a:spcPct val="150000"/>
              </a:lnSpc>
              <a:buNone/>
            </a:pPr>
            <a:r>
              <a:rPr lang="en-US" sz="1400" dirty="0">
                <a:solidFill>
                  <a:srgbClr val="0E0E0E"/>
                </a:solidFill>
                <a:latin typeface="Lato" panose="020F0502020204030203" pitchFamily="34" charset="0"/>
              </a:rPr>
              <a:t>1- altered stool passage (straining, urgency, incomplete evacuation).</a:t>
            </a:r>
          </a:p>
          <a:p>
            <a:pPr marL="57150" indent="0">
              <a:lnSpc>
                <a:spcPct val="150000"/>
              </a:lnSpc>
              <a:buNone/>
            </a:pPr>
            <a:r>
              <a:rPr lang="en-US" sz="1400" dirty="0">
                <a:solidFill>
                  <a:srgbClr val="0E0E0E"/>
                </a:solidFill>
                <a:latin typeface="Lato" panose="020F0502020204030203" pitchFamily="34" charset="0"/>
              </a:rPr>
              <a:t>2- abdominal bloating (more common in women than men), distension, tension or hardness.</a:t>
            </a:r>
          </a:p>
          <a:p>
            <a:pPr marL="57150" indent="0">
              <a:lnSpc>
                <a:spcPct val="150000"/>
              </a:lnSpc>
              <a:buNone/>
            </a:pPr>
            <a:r>
              <a:rPr lang="en-US" sz="1400" dirty="0">
                <a:solidFill>
                  <a:srgbClr val="0E0E0E"/>
                </a:solidFill>
                <a:latin typeface="Lato" panose="020F0502020204030203" pitchFamily="34" charset="0"/>
              </a:rPr>
              <a:t>3- symptoms made worse by eating.</a:t>
            </a:r>
          </a:p>
          <a:p>
            <a:pPr marL="57150" indent="0">
              <a:lnSpc>
                <a:spcPct val="150000"/>
              </a:lnSpc>
              <a:buNone/>
            </a:pPr>
            <a:r>
              <a:rPr lang="en-US" sz="1400" dirty="0">
                <a:solidFill>
                  <a:srgbClr val="0E0E0E"/>
                </a:solidFill>
                <a:latin typeface="Lato" panose="020F0502020204030203" pitchFamily="34" charset="0"/>
              </a:rPr>
              <a:t>4-passage of mucus. </a:t>
            </a:r>
            <a:br>
              <a:rPr lang="en-US" sz="1400" dirty="0">
                <a:solidFill>
                  <a:srgbClr val="0E0E0E"/>
                </a:solidFill>
                <a:latin typeface="Lato" panose="020F0502020204030203" pitchFamily="34" charset="0"/>
              </a:rPr>
            </a:br>
            <a:endParaRPr lang="en-US" sz="1400" dirty="0">
              <a:solidFill>
                <a:srgbClr val="0E0E0E"/>
              </a:solidFill>
              <a:latin typeface="Lato" panose="020F0502020204030203" pitchFamily="34" charset="0"/>
            </a:endParaRPr>
          </a:p>
          <a:p>
            <a:pPr marL="0" lvl="0" indent="0" algn="l" rtl="0">
              <a:spcBef>
                <a:spcPts val="0"/>
              </a:spcBef>
              <a:spcAft>
                <a:spcPts val="0"/>
              </a:spcAft>
              <a:buNone/>
            </a:pPr>
            <a:endParaRPr sz="1400" dirty="0">
              <a:solidFill>
                <a:srgbClr val="000000"/>
              </a:solidFill>
              <a:latin typeface="Arial"/>
              <a:ea typeface="Arial"/>
              <a:cs typeface="Arial"/>
              <a:sym typeface="Arial"/>
            </a:endParaRPr>
          </a:p>
          <a:p>
            <a:pPr marL="0" lvl="0" indent="0" algn="l" rtl="0">
              <a:spcBef>
                <a:spcPts val="0"/>
              </a:spcBef>
              <a:spcAft>
                <a:spcPts val="0"/>
              </a:spcAft>
              <a:buNone/>
            </a:pPr>
            <a:endParaRPr sz="1400" dirty="0">
              <a:solidFill>
                <a:srgbClr val="000000"/>
              </a:solidFill>
              <a:latin typeface="Arial"/>
              <a:ea typeface="Arial"/>
              <a:cs typeface="Arial"/>
              <a:sym typeface="Arial"/>
            </a:endParaRPr>
          </a:p>
          <a:p>
            <a:pPr marL="0" lvl="0" indent="0" algn="l" rtl="0">
              <a:spcBef>
                <a:spcPts val="0"/>
              </a:spcBef>
              <a:spcAft>
                <a:spcPts val="0"/>
              </a:spcAft>
              <a:buNone/>
            </a:pPr>
            <a:endParaRPr sz="1400"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Diagnostic approach</a:t>
            </a:r>
            <a:br>
              <a:rPr lang="en-GB" dirty="0"/>
            </a:br>
            <a:r>
              <a:rPr lang="en-GB" dirty="0"/>
              <a:t/>
            </a:r>
            <a:br>
              <a:rPr lang="en-GB" dirty="0"/>
            </a:br>
            <a:r>
              <a:rPr lang="en-GB" dirty="0">
                <a:solidFill>
                  <a:schemeClr val="tx1"/>
                </a:solidFill>
              </a:rPr>
              <a:t>A-History:</a:t>
            </a:r>
            <a:r>
              <a:rPr lang="en-GB" dirty="0"/>
              <a:t/>
            </a:r>
            <a:br>
              <a:rPr lang="en-GB" dirty="0"/>
            </a:br>
            <a:r>
              <a:rPr lang="en-GB" dirty="0"/>
              <a:t> </a:t>
            </a:r>
            <a:endParaRPr dirty="0"/>
          </a:p>
        </p:txBody>
      </p:sp>
      <p:sp>
        <p:nvSpPr>
          <p:cNvPr id="174" name="Google Shape;174;p27"/>
          <p:cNvSpPr txBox="1">
            <a:spLocks noGrp="1"/>
          </p:cNvSpPr>
          <p:nvPr>
            <p:ph type="body" idx="1"/>
          </p:nvPr>
        </p:nvSpPr>
        <p:spPr>
          <a:xfrm>
            <a:off x="765612" y="2196057"/>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b="1" dirty="0">
                <a:solidFill>
                  <a:schemeClr val="accent2"/>
                </a:solidFill>
                <a:latin typeface="Arial"/>
                <a:ea typeface="Arial"/>
                <a:cs typeface="Arial"/>
                <a:sym typeface="Arial"/>
              </a:rPr>
              <a:t>1. Initial assessment for IBS</a:t>
            </a:r>
            <a:endParaRPr sz="1400" dirty="0">
              <a:solidFill>
                <a:schemeClr val="accent2"/>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GB" sz="1400" dirty="0">
                <a:solidFill>
                  <a:srgbClr val="000000"/>
                </a:solidFill>
                <a:latin typeface="Arial"/>
                <a:ea typeface="Arial"/>
                <a:cs typeface="Arial"/>
                <a:sym typeface="Arial"/>
              </a:rPr>
              <a:t>if the person reports having had any of the following symptoms </a:t>
            </a:r>
            <a:r>
              <a:rPr lang="en-GB" sz="1400" u="sng" dirty="0">
                <a:solidFill>
                  <a:schemeClr val="tx1"/>
                </a:solidFill>
                <a:latin typeface="Arial"/>
                <a:ea typeface="Arial"/>
                <a:cs typeface="Arial"/>
                <a:sym typeface="Arial"/>
              </a:rPr>
              <a:t>for at least 6 months</a:t>
            </a:r>
            <a:r>
              <a:rPr lang="en-GB" sz="1400" b="1" dirty="0">
                <a:solidFill>
                  <a:srgbClr val="000000"/>
                </a:solidFill>
                <a:latin typeface="Arial"/>
                <a:ea typeface="Arial"/>
                <a:cs typeface="Arial"/>
                <a:sym typeface="Arial"/>
              </a:rPr>
              <a:t>:</a:t>
            </a:r>
            <a:r>
              <a:rPr lang="en-GB" sz="1400" dirty="0">
                <a:solidFill>
                  <a:srgbClr val="000000"/>
                </a:solidFill>
                <a:latin typeface="Arial"/>
                <a:ea typeface="Arial"/>
                <a:cs typeface="Arial"/>
                <a:sym typeface="Arial"/>
              </a:rPr>
              <a:t> </a:t>
            </a:r>
            <a:endParaRPr sz="1400" dirty="0">
              <a:solidFill>
                <a:srgbClr val="000000"/>
              </a:solidFill>
              <a:latin typeface="Arial"/>
              <a:ea typeface="Arial"/>
              <a:cs typeface="Arial"/>
              <a:sym typeface="Arial"/>
            </a:endParaRPr>
          </a:p>
          <a:p>
            <a:pPr marL="914400" lvl="0" indent="0" algn="l" rtl="0">
              <a:lnSpc>
                <a:spcPct val="150000"/>
              </a:lnSpc>
              <a:spcBef>
                <a:spcPts val="0"/>
              </a:spcBef>
              <a:spcAft>
                <a:spcPts val="0"/>
              </a:spcAft>
              <a:buNone/>
            </a:pPr>
            <a:r>
              <a:rPr lang="en-GB" sz="1400" dirty="0">
                <a:solidFill>
                  <a:srgbClr val="000000"/>
                </a:solidFill>
                <a:latin typeface="Arial"/>
                <a:ea typeface="Arial"/>
                <a:cs typeface="Arial"/>
                <a:sym typeface="Arial"/>
              </a:rPr>
              <a:t>1. Abdominal pain or discomfort </a:t>
            </a:r>
            <a:endParaRPr sz="1400" dirty="0">
              <a:solidFill>
                <a:srgbClr val="000000"/>
              </a:solidFill>
              <a:latin typeface="Arial"/>
              <a:ea typeface="Arial"/>
              <a:cs typeface="Arial"/>
              <a:sym typeface="Arial"/>
            </a:endParaRPr>
          </a:p>
          <a:p>
            <a:pPr marL="914400" lvl="0" indent="0" algn="l" rtl="0">
              <a:lnSpc>
                <a:spcPct val="150000"/>
              </a:lnSpc>
              <a:spcBef>
                <a:spcPts val="0"/>
              </a:spcBef>
              <a:spcAft>
                <a:spcPts val="0"/>
              </a:spcAft>
              <a:buNone/>
            </a:pPr>
            <a:r>
              <a:rPr lang="en-GB" sz="1400" dirty="0">
                <a:solidFill>
                  <a:srgbClr val="000000"/>
                </a:solidFill>
                <a:latin typeface="Arial"/>
                <a:ea typeface="Arial"/>
                <a:cs typeface="Arial"/>
                <a:sym typeface="Arial"/>
              </a:rPr>
              <a:t>2. Bloating </a:t>
            </a:r>
            <a:endParaRPr sz="1400" dirty="0">
              <a:solidFill>
                <a:srgbClr val="000000"/>
              </a:solidFill>
              <a:latin typeface="Arial"/>
              <a:ea typeface="Arial"/>
              <a:cs typeface="Arial"/>
              <a:sym typeface="Arial"/>
            </a:endParaRPr>
          </a:p>
          <a:p>
            <a:pPr marL="914400" lvl="0" indent="0" algn="l" rtl="0">
              <a:lnSpc>
                <a:spcPct val="150000"/>
              </a:lnSpc>
              <a:spcBef>
                <a:spcPts val="0"/>
              </a:spcBef>
              <a:spcAft>
                <a:spcPts val="0"/>
              </a:spcAft>
              <a:buNone/>
            </a:pPr>
            <a:r>
              <a:rPr lang="en-GB" sz="1400" dirty="0">
                <a:solidFill>
                  <a:srgbClr val="000000"/>
                </a:solidFill>
                <a:latin typeface="Arial"/>
                <a:ea typeface="Arial"/>
                <a:cs typeface="Arial"/>
                <a:sym typeface="Arial"/>
              </a:rPr>
              <a:t>3. Change in bowel habit. </a:t>
            </a:r>
            <a:endParaRPr sz="14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843104" y="570588"/>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Diagnostic approach </a:t>
            </a:r>
            <a:endParaRPr dirty="0"/>
          </a:p>
        </p:txBody>
      </p:sp>
      <p:sp>
        <p:nvSpPr>
          <p:cNvPr id="180" name="Google Shape;180;p28"/>
          <p:cNvSpPr txBox="1">
            <a:spLocks noGrp="1"/>
          </p:cNvSpPr>
          <p:nvPr>
            <p:ph type="body" idx="1"/>
          </p:nvPr>
        </p:nvSpPr>
        <p:spPr>
          <a:xfrm>
            <a:off x="843104" y="1406855"/>
            <a:ext cx="7688700" cy="4547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b="1" dirty="0">
                <a:solidFill>
                  <a:schemeClr val="accent2"/>
                </a:solidFill>
                <a:latin typeface="Arial"/>
                <a:ea typeface="Arial"/>
                <a:cs typeface="Arial"/>
                <a:sym typeface="Arial"/>
              </a:rPr>
              <a:t>2-Assesment of risk factor:</a:t>
            </a:r>
          </a:p>
          <a:p>
            <a:pPr lvl="1">
              <a:lnSpc>
                <a:spcPct val="150000"/>
              </a:lnSpc>
            </a:pPr>
            <a:r>
              <a:rPr lang="en-US" sz="1400" dirty="0">
                <a:solidFill>
                  <a:srgbClr val="000000"/>
                </a:solidFill>
                <a:latin typeface="Arial"/>
                <a:ea typeface="Arial"/>
                <a:cs typeface="Arial"/>
              </a:rPr>
              <a:t>Age &lt; 50 </a:t>
            </a:r>
          </a:p>
          <a:p>
            <a:pPr lvl="1">
              <a:lnSpc>
                <a:spcPct val="150000"/>
              </a:lnSpc>
            </a:pPr>
            <a:r>
              <a:rPr lang="en-US" sz="1400" dirty="0">
                <a:solidFill>
                  <a:srgbClr val="000000"/>
                </a:solidFill>
                <a:latin typeface="Arial"/>
                <a:ea typeface="Arial"/>
                <a:cs typeface="Arial"/>
              </a:rPr>
              <a:t>Female gender </a:t>
            </a:r>
          </a:p>
          <a:p>
            <a:pPr lvl="1">
              <a:lnSpc>
                <a:spcPct val="150000"/>
              </a:lnSpc>
            </a:pPr>
            <a:r>
              <a:rPr lang="en-US" sz="1400" dirty="0">
                <a:solidFill>
                  <a:srgbClr val="000000"/>
                </a:solidFill>
                <a:latin typeface="Arial"/>
                <a:ea typeface="Arial"/>
                <a:cs typeface="Arial"/>
              </a:rPr>
              <a:t>Previous enteric infection </a:t>
            </a:r>
          </a:p>
          <a:p>
            <a:pPr marL="0" lvl="0" indent="0" algn="l" rtl="0">
              <a:spcBef>
                <a:spcPts val="0"/>
              </a:spcBef>
              <a:spcAft>
                <a:spcPts val="0"/>
              </a:spcAft>
              <a:buNone/>
            </a:pPr>
            <a:r>
              <a:rPr lang="en-GB" sz="1800" b="1" dirty="0">
                <a:solidFill>
                  <a:schemeClr val="accent2"/>
                </a:solidFill>
                <a:latin typeface="Arial"/>
                <a:ea typeface="Arial"/>
                <a:cs typeface="Arial"/>
                <a:sym typeface="Arial"/>
              </a:rPr>
              <a:t>3. Exclude alarm symptoms (</a:t>
            </a:r>
            <a:r>
              <a:rPr lang="en-GB" sz="1800" b="1" dirty="0">
                <a:solidFill>
                  <a:srgbClr val="C00000"/>
                </a:solidFill>
                <a:latin typeface="Arial"/>
                <a:ea typeface="Arial"/>
                <a:cs typeface="Arial"/>
                <a:sym typeface="Arial"/>
              </a:rPr>
              <a:t>red flags</a:t>
            </a:r>
            <a:r>
              <a:rPr lang="en-GB" sz="1800" b="1" dirty="0">
                <a:solidFill>
                  <a:schemeClr val="accent2"/>
                </a:solidFill>
                <a:latin typeface="Arial"/>
                <a:ea typeface="Arial"/>
                <a:cs typeface="Arial"/>
                <a:sym typeface="Arial"/>
              </a:rPr>
              <a:t>):</a:t>
            </a:r>
            <a:endParaRPr sz="1800" b="1" dirty="0">
              <a:solidFill>
                <a:schemeClr val="accent2"/>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GB" sz="1400" dirty="0">
                <a:solidFill>
                  <a:srgbClr val="000000"/>
                </a:solidFill>
                <a:latin typeface="Arial"/>
                <a:ea typeface="Arial"/>
                <a:cs typeface="Arial"/>
                <a:sym typeface="Arial"/>
              </a:rPr>
              <a:t>All people presenting with possible IBS symptoms should be assessed and clinically examined for red flag indicators and should be referred to secondary care for further investigation if any are present.</a:t>
            </a:r>
            <a:endParaRPr sz="1400" dirty="0">
              <a:solidFill>
                <a:srgbClr val="000000"/>
              </a:solidFill>
              <a:latin typeface="Arial"/>
              <a:ea typeface="Arial"/>
              <a:cs typeface="Arial"/>
              <a:sym typeface="Arial"/>
            </a:endParaRPr>
          </a:p>
          <a:p>
            <a:pPr marL="0" lvl="0" indent="0" algn="l" rtl="0">
              <a:spcBef>
                <a:spcPts val="0"/>
              </a:spcBef>
              <a:spcAft>
                <a:spcPts val="0"/>
              </a:spcAft>
              <a:buNone/>
            </a:pPr>
            <a:endParaRPr sz="1400"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DDx</a:t>
            </a:r>
            <a:endParaRPr/>
          </a:p>
        </p:txBody>
      </p:sp>
      <p:sp>
        <p:nvSpPr>
          <p:cNvPr id="219" name="Google Shape;219;p34"/>
          <p:cNvSpPr txBox="1">
            <a:spLocks noGrp="1"/>
          </p:cNvSpPr>
          <p:nvPr>
            <p:ph type="body" idx="1"/>
          </p:nvPr>
        </p:nvSpPr>
        <p:spPr>
          <a:prstGeom prst="rect">
            <a:avLst/>
          </a:prstGeom>
        </p:spPr>
        <p:txBody>
          <a:bodyPr spcFirstLastPara="1" wrap="square" lIns="91425" tIns="91425" rIns="91425" bIns="91425" anchor="t" anchorCtr="0">
            <a:noAutofit/>
          </a:bodyPr>
          <a:lstStyle/>
          <a:p>
            <a:pPr>
              <a:lnSpc>
                <a:spcPct val="150000"/>
              </a:lnSpc>
            </a:pPr>
            <a:r>
              <a:rPr lang="en-GB" sz="1400" dirty="0">
                <a:solidFill>
                  <a:srgbClr val="000000"/>
                </a:solidFill>
                <a:latin typeface="Arial"/>
                <a:ea typeface="Arial"/>
                <a:cs typeface="Arial"/>
                <a:sym typeface="Arial"/>
              </a:rPr>
              <a:t>Inflammatory bowel disease. (</a:t>
            </a:r>
            <a:r>
              <a:rPr lang="en-GB" sz="1400" dirty="0" err="1">
                <a:solidFill>
                  <a:srgbClr val="000000"/>
                </a:solidFill>
                <a:latin typeface="Arial"/>
                <a:ea typeface="Arial"/>
                <a:cs typeface="Arial"/>
                <a:sym typeface="Arial"/>
              </a:rPr>
              <a:t>crohn’s</a:t>
            </a:r>
            <a:r>
              <a:rPr lang="en-GB" sz="1400" dirty="0">
                <a:solidFill>
                  <a:srgbClr val="000000"/>
                </a:solidFill>
                <a:latin typeface="Arial"/>
                <a:ea typeface="Arial"/>
                <a:cs typeface="Arial"/>
                <a:sym typeface="Arial"/>
              </a:rPr>
              <a:t> disease &amp; Ulcerative colitis)</a:t>
            </a:r>
          </a:p>
          <a:p>
            <a:pPr>
              <a:lnSpc>
                <a:spcPct val="150000"/>
              </a:lnSpc>
            </a:pPr>
            <a:r>
              <a:rPr lang="en-GB" sz="1400" dirty="0">
                <a:solidFill>
                  <a:srgbClr val="000000"/>
                </a:solidFill>
                <a:latin typeface="Arial"/>
                <a:ea typeface="Arial"/>
                <a:cs typeface="Arial"/>
                <a:sym typeface="Arial"/>
              </a:rPr>
              <a:t>Celiac disease </a:t>
            </a:r>
          </a:p>
          <a:p>
            <a:pPr>
              <a:lnSpc>
                <a:spcPct val="150000"/>
              </a:lnSpc>
            </a:pPr>
            <a:r>
              <a:rPr lang="en-GB" sz="1400" dirty="0">
                <a:solidFill>
                  <a:srgbClr val="000000"/>
                </a:solidFill>
                <a:latin typeface="Arial"/>
                <a:ea typeface="Arial"/>
                <a:cs typeface="Arial"/>
                <a:sym typeface="Arial"/>
              </a:rPr>
              <a:t>Lactose intolerance</a:t>
            </a:r>
          </a:p>
          <a:p>
            <a:pPr>
              <a:lnSpc>
                <a:spcPct val="150000"/>
              </a:lnSpc>
            </a:pPr>
            <a:r>
              <a:rPr lang="en-GB" sz="1400" dirty="0">
                <a:solidFill>
                  <a:srgbClr val="000000"/>
                </a:solidFill>
                <a:latin typeface="Arial"/>
                <a:ea typeface="Arial"/>
                <a:cs typeface="Arial"/>
                <a:sym typeface="Arial"/>
              </a:rPr>
              <a:t>Colorectal Cancer</a:t>
            </a:r>
          </a:p>
          <a:p>
            <a:pPr>
              <a:lnSpc>
                <a:spcPct val="150000"/>
              </a:lnSpc>
            </a:pPr>
            <a:r>
              <a:rPr lang="en-GB" sz="1400" dirty="0">
                <a:solidFill>
                  <a:srgbClr val="000000"/>
                </a:solidFill>
                <a:latin typeface="Arial"/>
                <a:ea typeface="Arial"/>
                <a:cs typeface="Arial"/>
                <a:sym typeface="Arial"/>
              </a:rPr>
              <a:t>GI infection (Recent Antibiotic use)</a:t>
            </a:r>
          </a:p>
          <a:p>
            <a:pPr>
              <a:lnSpc>
                <a:spcPct val="150000"/>
              </a:lnSpc>
            </a:pPr>
            <a:r>
              <a:rPr lang="en-GB" sz="1400" dirty="0">
                <a:solidFill>
                  <a:srgbClr val="000000"/>
                </a:solidFill>
                <a:latin typeface="Arial"/>
                <a:ea typeface="Arial"/>
                <a:cs typeface="Arial"/>
                <a:sym typeface="Arial"/>
              </a:rPr>
              <a:t>Ischemic colitis</a:t>
            </a:r>
            <a:endParaRPr sz="1400" dirty="0">
              <a:solidFill>
                <a:srgbClr val="000000"/>
              </a:solidFill>
              <a:latin typeface="Arial"/>
              <a:ea typeface="Arial"/>
              <a:cs typeface="Arial"/>
              <a:sym typeface="Arial"/>
            </a:endParaRPr>
          </a:p>
        </p:txBody>
      </p:sp>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182249"/>
            <a:ext cx="3718193" cy="2318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animEffect transition="in" filter="fade">
                                      <p:cBhvr>
                                        <p:cTn id="7" dur="500"/>
                                        <p:tgtEl>
                                          <p:spTgt spid="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xEl>
                                              <p:pRg st="1" end="1"/>
                                            </p:txEl>
                                          </p:spTgt>
                                        </p:tgtEl>
                                        <p:attrNameLst>
                                          <p:attrName>style.visibility</p:attrName>
                                        </p:attrNameLst>
                                      </p:cBhvr>
                                      <p:to>
                                        <p:strVal val="visible"/>
                                      </p:to>
                                    </p:set>
                                    <p:animEffect transition="in" filter="fade">
                                      <p:cBhvr>
                                        <p:cTn id="12" dur="500"/>
                                        <p:tgtEl>
                                          <p:spTgt spid="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9">
                                            <p:txEl>
                                              <p:pRg st="3" end="3"/>
                                            </p:txEl>
                                          </p:spTgt>
                                        </p:tgtEl>
                                        <p:attrNameLst>
                                          <p:attrName>style.visibility</p:attrName>
                                        </p:attrNameLst>
                                      </p:cBhvr>
                                      <p:to>
                                        <p:strVal val="visible"/>
                                      </p:to>
                                    </p:set>
                                    <p:animEffect transition="in" filter="fade">
                                      <p:cBhvr>
                                        <p:cTn id="17" dur="500"/>
                                        <p:tgtEl>
                                          <p:spTgt spid="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9">
                                            <p:txEl>
                                              <p:pRg st="4" end="4"/>
                                            </p:txEl>
                                          </p:spTgt>
                                        </p:tgtEl>
                                        <p:attrNameLst>
                                          <p:attrName>style.visibility</p:attrName>
                                        </p:attrNameLst>
                                      </p:cBhvr>
                                      <p:to>
                                        <p:strVal val="visible"/>
                                      </p:to>
                                    </p:set>
                                    <p:animEffect transition="in" filter="fade">
                                      <p:cBhvr>
                                        <p:cTn id="22" dur="500"/>
                                        <p:tgtEl>
                                          <p:spTgt spid="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9">
                                            <p:txEl>
                                              <p:pRg st="5" end="5"/>
                                            </p:txEl>
                                          </p:spTgt>
                                        </p:tgtEl>
                                        <p:attrNameLst>
                                          <p:attrName>style.visibility</p:attrName>
                                        </p:attrNameLst>
                                      </p:cBhvr>
                                      <p:to>
                                        <p:strVal val="visible"/>
                                      </p:to>
                                    </p:set>
                                    <p:animEffect transition="in" filter="fade">
                                      <p:cBhvr>
                                        <p:cTn id="27" dur="500"/>
                                        <p:tgtEl>
                                          <p:spTgt spid="2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9">
                                            <p:txEl>
                                              <p:pRg st="2" end="2"/>
                                            </p:txEl>
                                          </p:spTgt>
                                        </p:tgtEl>
                                        <p:attrNameLst>
                                          <p:attrName>style.visibility</p:attrName>
                                        </p:attrNameLst>
                                      </p:cBhvr>
                                      <p:to>
                                        <p:strVal val="visible"/>
                                      </p:to>
                                    </p:set>
                                    <p:animEffect transition="in" filter="fade">
                                      <p:cBhvr>
                                        <p:cTn id="32" dur="500"/>
                                        <p:tgtEl>
                                          <p:spTgt spid="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Text Placeholder 2"/>
          <p:cNvSpPr>
            <a:spLocks noGrp="1"/>
          </p:cNvSpPr>
          <p:nvPr>
            <p:ph type="body" idx="1"/>
          </p:nvPr>
        </p:nvSpPr>
        <p:spPr/>
        <p:txBody>
          <a:bodyPr/>
          <a:lstStyle/>
          <a:p>
            <a:pPr marL="146050" indent="0" algn="ctr">
              <a:buNone/>
            </a:pPr>
            <a:endParaRPr lang="en-GB" sz="4400" dirty="0">
              <a:solidFill>
                <a:srgbClr val="FF0000"/>
              </a:solidFill>
            </a:endParaRPr>
          </a:p>
          <a:p>
            <a:pPr marL="146050" indent="0" algn="ctr">
              <a:buNone/>
            </a:pPr>
            <a:r>
              <a:rPr lang="en-GB" sz="4400" dirty="0">
                <a:solidFill>
                  <a:srgbClr val="FF0000"/>
                </a:solidFill>
              </a:rPr>
              <a:t>Abdominal examination </a:t>
            </a:r>
            <a:endParaRPr lang="en-US" dirty="0">
              <a:solidFill>
                <a:srgbClr val="FF0000"/>
              </a:solidFill>
            </a:endParaRPr>
          </a:p>
        </p:txBody>
      </p:sp>
    </p:spTree>
    <p:extLst>
      <p:ext uri="{BB962C8B-B14F-4D97-AF65-F5344CB8AC3E}">
        <p14:creationId xmlns:p14="http://schemas.microsoft.com/office/powerpoint/2010/main" val="1060435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Objectives:	</a:t>
            </a:r>
            <a:endParaRPr/>
          </a:p>
        </p:txBody>
      </p:sp>
      <p:sp>
        <p:nvSpPr>
          <p:cNvPr id="93" name="Google Shape;93;p14"/>
          <p:cNvSpPr txBox="1">
            <a:spLocks noGrp="1"/>
          </p:cNvSpPr>
          <p:nvPr>
            <p:ph type="body" idx="1"/>
          </p:nvPr>
        </p:nvSpPr>
        <p:spPr>
          <a:xfrm>
            <a:off x="904666" y="1331570"/>
            <a:ext cx="7688700" cy="3064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100" b="1" dirty="0"/>
              <a:t>- Define constipation and </a:t>
            </a:r>
            <a:r>
              <a:rPr lang="en-GB" sz="1100" b="1" dirty="0" err="1"/>
              <a:t>diarrhea</a:t>
            </a:r>
            <a:r>
              <a:rPr lang="en-GB" sz="1100" b="1" dirty="0"/>
              <a:t> .</a:t>
            </a:r>
            <a:endParaRPr sz="1100" b="1" dirty="0"/>
          </a:p>
          <a:p>
            <a:pPr marL="0" lvl="0" indent="0" algn="l" rtl="0">
              <a:lnSpc>
                <a:spcPct val="100000"/>
              </a:lnSpc>
              <a:spcBef>
                <a:spcPts val="1600"/>
              </a:spcBef>
              <a:spcAft>
                <a:spcPts val="0"/>
              </a:spcAft>
              <a:buNone/>
            </a:pPr>
            <a:r>
              <a:rPr lang="en-GB" sz="1100" b="1" dirty="0"/>
              <a:t>- Discuss the definition, </a:t>
            </a:r>
            <a:r>
              <a:rPr lang="en-GB" sz="1100" b="1" dirty="0" err="1"/>
              <a:t>etiology</a:t>
            </a:r>
            <a:r>
              <a:rPr lang="en-GB" sz="1100" b="1" dirty="0"/>
              <a:t> and classification of IBS.</a:t>
            </a:r>
            <a:endParaRPr sz="1100" b="1" dirty="0"/>
          </a:p>
          <a:p>
            <a:pPr marL="0" lvl="0" indent="0" algn="l" rtl="0">
              <a:lnSpc>
                <a:spcPct val="100000"/>
              </a:lnSpc>
              <a:spcBef>
                <a:spcPts val="1600"/>
              </a:spcBef>
              <a:spcAft>
                <a:spcPts val="0"/>
              </a:spcAft>
              <a:buNone/>
            </a:pPr>
            <a:r>
              <a:rPr lang="en-GB" sz="1100" b="1" dirty="0"/>
              <a:t>- Explain how to diagnose IBS .</a:t>
            </a:r>
            <a:endParaRPr sz="1100" b="1" dirty="0"/>
          </a:p>
          <a:p>
            <a:pPr marL="0" lvl="0" indent="0" algn="l" rtl="0">
              <a:lnSpc>
                <a:spcPct val="100000"/>
              </a:lnSpc>
              <a:spcBef>
                <a:spcPts val="1600"/>
              </a:spcBef>
              <a:spcAft>
                <a:spcPts val="0"/>
              </a:spcAft>
              <a:buNone/>
            </a:pPr>
            <a:r>
              <a:rPr lang="en-GB" sz="1100" b="1" dirty="0"/>
              <a:t>- List the alarm symptoms and differential diagnosis .</a:t>
            </a:r>
            <a:endParaRPr sz="1100" b="1" dirty="0"/>
          </a:p>
          <a:p>
            <a:pPr marL="0" lvl="0" indent="0" algn="l" rtl="0">
              <a:lnSpc>
                <a:spcPct val="100000"/>
              </a:lnSpc>
              <a:spcBef>
                <a:spcPts val="1600"/>
              </a:spcBef>
              <a:spcAft>
                <a:spcPts val="0"/>
              </a:spcAft>
              <a:buNone/>
            </a:pPr>
            <a:r>
              <a:rPr lang="en-GB" sz="1100" b="1" dirty="0"/>
              <a:t>- Provide a comprehensive management plan and follow up for patients with IBS.</a:t>
            </a:r>
            <a:endParaRPr sz="1100" b="1" dirty="0"/>
          </a:p>
          <a:p>
            <a:pPr marL="0" lvl="0" indent="0" algn="l" rtl="0">
              <a:lnSpc>
                <a:spcPct val="100000"/>
              </a:lnSpc>
              <a:spcBef>
                <a:spcPts val="1600"/>
              </a:spcBef>
              <a:spcAft>
                <a:spcPts val="0"/>
              </a:spcAft>
              <a:buNone/>
            </a:pPr>
            <a:r>
              <a:rPr lang="en-GB" sz="1100" b="1" dirty="0"/>
              <a:t>- Recognize when to refer to specialist .</a:t>
            </a:r>
            <a:endParaRPr sz="1100" b="1" dirty="0"/>
          </a:p>
          <a:p>
            <a:pPr marL="0" lvl="0" indent="0" algn="l" rtl="0">
              <a:lnSpc>
                <a:spcPct val="100000"/>
              </a:lnSpc>
              <a:spcBef>
                <a:spcPts val="1600"/>
              </a:spcBef>
              <a:spcAft>
                <a:spcPts val="0"/>
              </a:spcAft>
              <a:buNone/>
            </a:pPr>
            <a:r>
              <a:rPr lang="en-GB" sz="1100" b="1" dirty="0"/>
              <a:t>- Demonstrate history taking and physical examination for patients presented with history suggestive of IBS. </a:t>
            </a:r>
            <a:r>
              <a:rPr lang="en-GB" sz="1100" b="1" dirty="0" err="1"/>
              <a:t>i.e</a:t>
            </a:r>
            <a:r>
              <a:rPr lang="en-GB" sz="1100" b="1" dirty="0"/>
              <a:t> Role play.</a:t>
            </a:r>
            <a:endParaRPr sz="1100" b="1" dirty="0"/>
          </a:p>
          <a:p>
            <a:pPr marL="0" lvl="0" indent="0" algn="l" rtl="0">
              <a:lnSpc>
                <a:spcPct val="100000"/>
              </a:lnSpc>
              <a:spcBef>
                <a:spcPts val="1600"/>
              </a:spcBef>
              <a:spcAft>
                <a:spcPts val="0"/>
              </a:spcAft>
              <a:buNone/>
            </a:pPr>
            <a:r>
              <a:rPr lang="en-GB" sz="1100" b="1" dirty="0"/>
              <a:t>- Practical: Examination of the Abdomen, how to perform the examination?</a:t>
            </a:r>
            <a:endParaRPr sz="1100" b="1" dirty="0"/>
          </a:p>
          <a:p>
            <a:pPr marL="0" lvl="0" indent="0" algn="l" rtl="0">
              <a:spcBef>
                <a:spcPts val="1600"/>
              </a:spcBef>
              <a:spcAft>
                <a:spcPts val="1600"/>
              </a:spcAft>
              <a:buNone/>
            </a:pPr>
            <a:endParaRP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Abdominal Examination</a:t>
            </a:r>
            <a:endParaRPr/>
          </a:p>
        </p:txBody>
      </p:sp>
      <p:sp>
        <p:nvSpPr>
          <p:cNvPr id="280" name="Google Shape;280;p4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b="1" dirty="0"/>
              <a:t>1- Inspection</a:t>
            </a:r>
            <a:endParaRPr sz="1600" b="1" dirty="0"/>
          </a:p>
          <a:p>
            <a:pPr marL="0" lvl="0" indent="0" algn="l" rtl="0">
              <a:spcBef>
                <a:spcPts val="1600"/>
              </a:spcBef>
              <a:spcAft>
                <a:spcPts val="0"/>
              </a:spcAft>
              <a:buNone/>
            </a:pPr>
            <a:r>
              <a:rPr lang="en-GB" sz="1600" b="1" dirty="0"/>
              <a:t>2- Palpation </a:t>
            </a:r>
            <a:endParaRPr sz="1600" b="1" dirty="0"/>
          </a:p>
          <a:p>
            <a:pPr marL="0" lvl="0" indent="0" algn="l" rtl="0">
              <a:spcBef>
                <a:spcPts val="1600"/>
              </a:spcBef>
              <a:spcAft>
                <a:spcPts val="0"/>
              </a:spcAft>
              <a:buNone/>
            </a:pPr>
            <a:r>
              <a:rPr lang="en-GB" sz="1600" b="1" dirty="0"/>
              <a:t>3- Percussion </a:t>
            </a:r>
            <a:endParaRPr sz="1600" b="1" dirty="0"/>
          </a:p>
          <a:p>
            <a:pPr marL="0" lvl="0" indent="0" algn="l" rtl="0">
              <a:spcBef>
                <a:spcPts val="1600"/>
              </a:spcBef>
              <a:spcAft>
                <a:spcPts val="1600"/>
              </a:spcAft>
              <a:buNone/>
            </a:pPr>
            <a:r>
              <a:rPr lang="en-GB" sz="1600" b="1" dirty="0"/>
              <a:t>4- Auscultation </a:t>
            </a:r>
            <a:endParaRPr sz="1600" b="1" dirty="0"/>
          </a:p>
        </p:txBody>
      </p:sp>
    </p:spTree>
    <p:extLst>
      <p:ext uri="{BB962C8B-B14F-4D97-AF65-F5344CB8AC3E}">
        <p14:creationId xmlns:p14="http://schemas.microsoft.com/office/powerpoint/2010/main" val="102170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5"/>
          <p:cNvSpPr txBox="1">
            <a:spLocks noGrp="1"/>
          </p:cNvSpPr>
          <p:nvPr>
            <p:ph type="title"/>
          </p:nvPr>
        </p:nvSpPr>
        <p:spPr>
          <a:xfrm>
            <a:off x="727650" y="6469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Abdominal Examination </a:t>
            </a:r>
            <a:endParaRPr/>
          </a:p>
        </p:txBody>
      </p:sp>
      <p:pic>
        <p:nvPicPr>
          <p:cNvPr id="286" name="Google Shape;286;p45"/>
          <p:cNvPicPr preferRelativeResize="0"/>
          <p:nvPr/>
        </p:nvPicPr>
        <p:blipFill>
          <a:blip r:embed="rId3">
            <a:alphaModFix/>
          </a:blip>
          <a:stretch>
            <a:fillRect/>
          </a:stretch>
        </p:blipFill>
        <p:spPr>
          <a:xfrm>
            <a:off x="1030525" y="1182125"/>
            <a:ext cx="7082954" cy="3656575"/>
          </a:xfrm>
          <a:prstGeom prst="rect">
            <a:avLst/>
          </a:prstGeom>
          <a:noFill/>
          <a:ln>
            <a:noFill/>
          </a:ln>
        </p:spPr>
      </p:pic>
    </p:spTree>
    <p:extLst>
      <p:ext uri="{BB962C8B-B14F-4D97-AF65-F5344CB8AC3E}">
        <p14:creationId xmlns:p14="http://schemas.microsoft.com/office/powerpoint/2010/main" val="1756401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PR Examination </a:t>
            </a:r>
            <a:endParaRPr/>
          </a:p>
        </p:txBody>
      </p:sp>
      <p:sp>
        <p:nvSpPr>
          <p:cNvPr id="292" name="Google Shape;292;p46"/>
          <p:cNvSpPr txBox="1">
            <a:spLocks noGrp="1"/>
          </p:cNvSpPr>
          <p:nvPr>
            <p:ph type="body" idx="1"/>
          </p:nvPr>
        </p:nvSpPr>
        <p:spPr>
          <a:xfrm>
            <a:off x="556351" y="1288973"/>
            <a:ext cx="8151073" cy="2893302"/>
          </a:xfrm>
          <a:prstGeom prst="rect">
            <a:avLst/>
          </a:prstGeom>
        </p:spPr>
        <p:txBody>
          <a:bodyPr spcFirstLastPara="1" wrap="square" lIns="91425" tIns="91425" rIns="91425" bIns="91425" anchor="t" anchorCtr="0">
            <a:noAutofit/>
          </a:bodyPr>
          <a:lstStyle/>
          <a:p>
            <a:pPr marL="457200" lvl="0" indent="0" algn="l" rtl="0">
              <a:spcBef>
                <a:spcPts val="2200"/>
              </a:spcBef>
              <a:spcAft>
                <a:spcPts val="0"/>
              </a:spcAft>
              <a:buNone/>
            </a:pPr>
            <a:r>
              <a:rPr lang="en-GB" sz="1400" dirty="0">
                <a:solidFill>
                  <a:srgbClr val="333333"/>
                </a:solidFill>
              </a:rPr>
              <a:t>Usually PR is done but there is indication when you have to do it:</a:t>
            </a:r>
            <a:endParaRPr sz="1400" dirty="0">
              <a:solidFill>
                <a:srgbClr val="333333"/>
              </a:solidFill>
            </a:endParaRPr>
          </a:p>
          <a:p>
            <a:pPr marL="635000" lvl="0" indent="-317500" algn="l" rtl="0">
              <a:lnSpc>
                <a:spcPct val="150000"/>
              </a:lnSpc>
              <a:spcBef>
                <a:spcPts val="2200"/>
              </a:spcBef>
              <a:spcAft>
                <a:spcPts val="0"/>
              </a:spcAft>
              <a:buClr>
                <a:srgbClr val="333333"/>
              </a:buClr>
              <a:buSzPts val="1400"/>
              <a:buChar char="●"/>
            </a:pPr>
            <a:r>
              <a:rPr lang="en-GB" sz="1400" dirty="0">
                <a:solidFill>
                  <a:srgbClr val="333333"/>
                </a:solidFill>
              </a:rPr>
              <a:t>Assessment of the prostate (particularly symptoms of outflow obstruction).</a:t>
            </a:r>
            <a:endParaRPr sz="1400" dirty="0">
              <a:solidFill>
                <a:srgbClr val="333333"/>
              </a:solidFill>
            </a:endParaRPr>
          </a:p>
          <a:p>
            <a:pPr marL="635000" lvl="0" indent="-317500" algn="l" rtl="0">
              <a:lnSpc>
                <a:spcPct val="150000"/>
              </a:lnSpc>
              <a:spcBef>
                <a:spcPts val="0"/>
              </a:spcBef>
              <a:spcAft>
                <a:spcPts val="0"/>
              </a:spcAft>
              <a:buClr>
                <a:srgbClr val="333333"/>
              </a:buClr>
              <a:buSzPts val="1400"/>
              <a:buChar char="●"/>
            </a:pPr>
            <a:r>
              <a:rPr lang="en-GB" sz="1400" dirty="0">
                <a:solidFill>
                  <a:srgbClr val="333333"/>
                </a:solidFill>
              </a:rPr>
              <a:t>When there has been rectal bleeding (prior to proctoscopy, sigmoidoscopy and colonoscopy).</a:t>
            </a:r>
            <a:endParaRPr sz="1400" dirty="0">
              <a:solidFill>
                <a:srgbClr val="333333"/>
              </a:solidFill>
            </a:endParaRPr>
          </a:p>
          <a:p>
            <a:pPr marL="635000" lvl="0" indent="-317500" algn="l" rtl="0">
              <a:lnSpc>
                <a:spcPct val="150000"/>
              </a:lnSpc>
              <a:spcBef>
                <a:spcPts val="0"/>
              </a:spcBef>
              <a:spcAft>
                <a:spcPts val="0"/>
              </a:spcAft>
              <a:buClr>
                <a:srgbClr val="333333"/>
              </a:buClr>
              <a:buSzPts val="1400"/>
              <a:buChar char="●"/>
            </a:pPr>
            <a:r>
              <a:rPr lang="en-GB" sz="1400" dirty="0">
                <a:solidFill>
                  <a:srgbClr val="333333"/>
                </a:solidFill>
              </a:rPr>
              <a:t>Constipation.</a:t>
            </a:r>
            <a:endParaRPr sz="1400" dirty="0">
              <a:solidFill>
                <a:srgbClr val="333333"/>
              </a:solidFill>
            </a:endParaRPr>
          </a:p>
          <a:p>
            <a:pPr marL="635000" lvl="0" indent="-317500" algn="l" rtl="0">
              <a:lnSpc>
                <a:spcPct val="150000"/>
              </a:lnSpc>
              <a:spcBef>
                <a:spcPts val="0"/>
              </a:spcBef>
              <a:spcAft>
                <a:spcPts val="0"/>
              </a:spcAft>
              <a:buClr>
                <a:srgbClr val="333333"/>
              </a:buClr>
              <a:buSzPts val="1400"/>
              <a:buChar char="●"/>
            </a:pPr>
            <a:r>
              <a:rPr lang="en-GB" sz="1400" dirty="0">
                <a:solidFill>
                  <a:srgbClr val="333333"/>
                </a:solidFill>
              </a:rPr>
              <a:t>Change of bowel habit.</a:t>
            </a:r>
            <a:endParaRPr sz="1400" dirty="0">
              <a:solidFill>
                <a:srgbClr val="333333"/>
              </a:solidFill>
            </a:endParaRPr>
          </a:p>
          <a:p>
            <a:pPr marL="635000" lvl="0" indent="-317500" algn="l" rtl="0">
              <a:lnSpc>
                <a:spcPct val="150000"/>
              </a:lnSpc>
              <a:spcBef>
                <a:spcPts val="0"/>
              </a:spcBef>
              <a:spcAft>
                <a:spcPts val="0"/>
              </a:spcAft>
              <a:buClr>
                <a:srgbClr val="333333"/>
              </a:buClr>
              <a:buSzPts val="1400"/>
              <a:buChar char="●"/>
            </a:pPr>
            <a:r>
              <a:rPr lang="en-GB" sz="1400" dirty="0">
                <a:solidFill>
                  <a:srgbClr val="333333"/>
                </a:solidFill>
              </a:rPr>
              <a:t>Problems with urinary or faecal continence.</a:t>
            </a:r>
            <a:endParaRPr sz="1400" dirty="0">
              <a:solidFill>
                <a:srgbClr val="333333"/>
              </a:solidFill>
            </a:endParaRPr>
          </a:p>
        </p:txBody>
      </p:sp>
    </p:spTree>
    <p:extLst>
      <p:ext uri="{BB962C8B-B14F-4D97-AF65-F5344CB8AC3E}">
        <p14:creationId xmlns:p14="http://schemas.microsoft.com/office/powerpoint/2010/main" val="306044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7"/>
          <p:cNvSpPr txBox="1">
            <a:spLocks noGrp="1"/>
          </p:cNvSpPr>
          <p:nvPr>
            <p:ph type="title"/>
          </p:nvPr>
        </p:nvSpPr>
        <p:spPr>
          <a:xfrm>
            <a:off x="727650" y="59972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PR Examination </a:t>
            </a:r>
            <a:endParaRPr dirty="0"/>
          </a:p>
        </p:txBody>
      </p:sp>
      <p:sp>
        <p:nvSpPr>
          <p:cNvPr id="298" name="Google Shape;298;p47"/>
          <p:cNvSpPr txBox="1">
            <a:spLocks noGrp="1"/>
          </p:cNvSpPr>
          <p:nvPr>
            <p:ph type="body" idx="1"/>
          </p:nvPr>
        </p:nvSpPr>
        <p:spPr>
          <a:xfrm>
            <a:off x="889195" y="1395828"/>
            <a:ext cx="7688700" cy="3104561"/>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GB" sz="1400" b="1" dirty="0"/>
              <a:t>1-Inspection</a:t>
            </a:r>
            <a:endParaRPr sz="1400" b="1" dirty="0"/>
          </a:p>
          <a:p>
            <a:pPr marL="457200" lvl="0" indent="-317500" algn="l" rtl="0">
              <a:lnSpc>
                <a:spcPct val="100000"/>
              </a:lnSpc>
              <a:spcBef>
                <a:spcPts val="0"/>
              </a:spcBef>
              <a:spcAft>
                <a:spcPts val="0"/>
              </a:spcAft>
              <a:buClr>
                <a:srgbClr val="333333"/>
              </a:buClr>
              <a:buSzPts val="1400"/>
              <a:buChar char="●"/>
            </a:pPr>
            <a:r>
              <a:rPr lang="en-GB" sz="1400" dirty="0">
                <a:solidFill>
                  <a:srgbClr val="333333"/>
                </a:solidFill>
              </a:rPr>
              <a:t>Skin disease. For example, natal cleft dermatitis .</a:t>
            </a:r>
          </a:p>
          <a:p>
            <a:pPr marL="457200" lvl="0" indent="-317500" algn="l" rtl="0">
              <a:lnSpc>
                <a:spcPct val="100000"/>
              </a:lnSpc>
              <a:spcBef>
                <a:spcPts val="0"/>
              </a:spcBef>
              <a:spcAft>
                <a:spcPts val="0"/>
              </a:spcAft>
              <a:buClr>
                <a:srgbClr val="333333"/>
              </a:buClr>
              <a:buSzPts val="1400"/>
              <a:buChar char="●"/>
            </a:pPr>
            <a:r>
              <a:rPr lang="en-GB" sz="1400" dirty="0">
                <a:solidFill>
                  <a:srgbClr val="333333"/>
                </a:solidFill>
              </a:rPr>
              <a:t>Skin tags.</a:t>
            </a:r>
            <a:endParaRPr sz="1400" dirty="0">
              <a:solidFill>
                <a:srgbClr val="333333"/>
              </a:solidFill>
            </a:endParaRPr>
          </a:p>
          <a:p>
            <a:pPr marL="457200" lvl="0" indent="-317500" algn="l" rtl="0">
              <a:lnSpc>
                <a:spcPct val="100000"/>
              </a:lnSpc>
              <a:spcBef>
                <a:spcPts val="0"/>
              </a:spcBef>
              <a:spcAft>
                <a:spcPts val="0"/>
              </a:spcAft>
              <a:buClr>
                <a:srgbClr val="333333"/>
              </a:buClr>
              <a:buSzPts val="1400"/>
              <a:buChar char="●"/>
            </a:pPr>
            <a:r>
              <a:rPr lang="en-GB" sz="1400" dirty="0">
                <a:solidFill>
                  <a:srgbClr val="333333"/>
                </a:solidFill>
              </a:rPr>
              <a:t>Pilonidal sinus.</a:t>
            </a:r>
            <a:endParaRPr sz="1400" dirty="0">
              <a:solidFill>
                <a:srgbClr val="333333"/>
              </a:solidFill>
            </a:endParaRPr>
          </a:p>
          <a:p>
            <a:pPr marL="457200" lvl="0" indent="-317500" algn="l" rtl="0">
              <a:lnSpc>
                <a:spcPct val="100000"/>
              </a:lnSpc>
              <a:spcBef>
                <a:spcPts val="0"/>
              </a:spcBef>
              <a:spcAft>
                <a:spcPts val="0"/>
              </a:spcAft>
              <a:buClr>
                <a:srgbClr val="333333"/>
              </a:buClr>
              <a:buSzPts val="1400"/>
              <a:buChar char="●"/>
            </a:pPr>
            <a:r>
              <a:rPr lang="en-GB" sz="1400" dirty="0">
                <a:solidFill>
                  <a:srgbClr val="333333"/>
                </a:solidFill>
              </a:rPr>
              <a:t>Genital warts.</a:t>
            </a:r>
            <a:endParaRPr sz="1400" dirty="0">
              <a:solidFill>
                <a:srgbClr val="333333"/>
              </a:solidFill>
            </a:endParaRPr>
          </a:p>
          <a:p>
            <a:pPr marL="457200" lvl="0" indent="-317500" algn="l" rtl="0">
              <a:lnSpc>
                <a:spcPct val="100000"/>
              </a:lnSpc>
              <a:spcBef>
                <a:spcPts val="0"/>
              </a:spcBef>
              <a:spcAft>
                <a:spcPts val="0"/>
              </a:spcAft>
              <a:buClr>
                <a:srgbClr val="333333"/>
              </a:buClr>
              <a:buSzPts val="1400"/>
              <a:buChar char="●"/>
            </a:pPr>
            <a:r>
              <a:rPr lang="en-GB" sz="1400" dirty="0">
                <a:solidFill>
                  <a:srgbClr val="333333"/>
                </a:solidFill>
              </a:rPr>
              <a:t>Anal fissures.</a:t>
            </a:r>
            <a:endParaRPr sz="1400" dirty="0">
              <a:solidFill>
                <a:srgbClr val="333333"/>
              </a:solidFill>
            </a:endParaRPr>
          </a:p>
          <a:p>
            <a:pPr marL="457200" lvl="0" indent="-317500" algn="l" rtl="0">
              <a:lnSpc>
                <a:spcPct val="100000"/>
              </a:lnSpc>
              <a:spcBef>
                <a:spcPts val="0"/>
              </a:spcBef>
              <a:spcAft>
                <a:spcPts val="0"/>
              </a:spcAft>
              <a:buClr>
                <a:srgbClr val="333333"/>
              </a:buClr>
              <a:buSzPts val="1400"/>
              <a:buChar char="●"/>
            </a:pPr>
            <a:r>
              <a:rPr lang="en-GB" sz="1400" dirty="0">
                <a:solidFill>
                  <a:srgbClr val="333333"/>
                </a:solidFill>
              </a:rPr>
              <a:t>Anal fistula.</a:t>
            </a:r>
            <a:endParaRPr sz="1400" dirty="0">
              <a:solidFill>
                <a:srgbClr val="333333"/>
              </a:solidFill>
            </a:endParaRPr>
          </a:p>
          <a:p>
            <a:pPr marL="457200" lvl="0" indent="-317500" algn="l" rtl="0">
              <a:lnSpc>
                <a:spcPct val="100000"/>
              </a:lnSpc>
              <a:spcBef>
                <a:spcPts val="0"/>
              </a:spcBef>
              <a:spcAft>
                <a:spcPts val="0"/>
              </a:spcAft>
              <a:buSzPts val="1400"/>
              <a:buChar char="●"/>
            </a:pPr>
            <a:r>
              <a:rPr lang="en-GB" sz="1400" dirty="0">
                <a:solidFill>
                  <a:srgbClr val="333333"/>
                </a:solidFill>
              </a:rPr>
              <a:t>External haemorrhoids.</a:t>
            </a:r>
            <a:endParaRPr sz="1400" dirty="0">
              <a:solidFill>
                <a:srgbClr val="333333"/>
              </a:solidFill>
            </a:endParaRPr>
          </a:p>
          <a:p>
            <a:pPr marL="457200" lvl="0" indent="-317500" algn="l" rtl="0">
              <a:lnSpc>
                <a:spcPct val="100000"/>
              </a:lnSpc>
              <a:spcBef>
                <a:spcPts val="0"/>
              </a:spcBef>
              <a:spcAft>
                <a:spcPts val="0"/>
              </a:spcAft>
              <a:buSzPts val="1400"/>
              <a:buChar char="●"/>
            </a:pPr>
            <a:r>
              <a:rPr lang="en-GB" sz="1400" dirty="0">
                <a:solidFill>
                  <a:srgbClr val="333333"/>
                </a:solidFill>
              </a:rPr>
              <a:t>Rectal prolapse.</a:t>
            </a:r>
            <a:endParaRPr sz="1400" dirty="0">
              <a:solidFill>
                <a:srgbClr val="333333"/>
              </a:solidFill>
            </a:endParaRPr>
          </a:p>
          <a:p>
            <a:pPr marL="457200" lvl="0" indent="-317500" algn="l" rtl="0">
              <a:lnSpc>
                <a:spcPct val="100000"/>
              </a:lnSpc>
              <a:spcBef>
                <a:spcPts val="0"/>
              </a:spcBef>
              <a:spcAft>
                <a:spcPts val="0"/>
              </a:spcAft>
              <a:buClr>
                <a:srgbClr val="333333"/>
              </a:buClr>
              <a:buSzPts val="1400"/>
              <a:buChar char="●"/>
            </a:pPr>
            <a:r>
              <a:rPr lang="en-GB" sz="1400" dirty="0">
                <a:solidFill>
                  <a:srgbClr val="333333"/>
                </a:solidFill>
              </a:rPr>
              <a:t>Skin discolouration with Crohn's disease.</a:t>
            </a:r>
            <a:endParaRPr sz="1400" dirty="0">
              <a:solidFill>
                <a:srgbClr val="333333"/>
              </a:solidFill>
            </a:endParaRPr>
          </a:p>
          <a:p>
            <a:pPr marL="457200" lvl="0" indent="-317500" algn="l" rtl="0">
              <a:lnSpc>
                <a:spcPct val="100000"/>
              </a:lnSpc>
              <a:spcBef>
                <a:spcPts val="0"/>
              </a:spcBef>
              <a:spcAft>
                <a:spcPts val="0"/>
              </a:spcAft>
              <a:buClr>
                <a:srgbClr val="333333"/>
              </a:buClr>
              <a:buSzPts val="1400"/>
              <a:buChar char="●"/>
            </a:pPr>
            <a:r>
              <a:rPr lang="en-GB" sz="1400" dirty="0">
                <a:solidFill>
                  <a:srgbClr val="333333"/>
                </a:solidFill>
              </a:rPr>
              <a:t>External thrombosed piles.</a:t>
            </a:r>
            <a:endParaRPr sz="1400" dirty="0"/>
          </a:p>
          <a:p>
            <a:pPr marL="0" lvl="0" indent="0" algn="l" rtl="0">
              <a:lnSpc>
                <a:spcPct val="100000"/>
              </a:lnSpc>
              <a:spcBef>
                <a:spcPts val="0"/>
              </a:spcBef>
              <a:spcAft>
                <a:spcPts val="0"/>
              </a:spcAft>
              <a:buNone/>
            </a:pPr>
            <a:r>
              <a:rPr lang="en-GB" sz="1400" b="1" dirty="0"/>
              <a:t>2-Internal</a:t>
            </a:r>
            <a:endParaRPr sz="1400" b="1" dirty="0"/>
          </a:p>
          <a:p>
            <a:pPr marL="0" lvl="0" indent="0" algn="l" rtl="0">
              <a:lnSpc>
                <a:spcPct val="100000"/>
              </a:lnSpc>
              <a:spcBef>
                <a:spcPts val="0"/>
              </a:spcBef>
              <a:spcAft>
                <a:spcPts val="0"/>
              </a:spcAft>
              <a:buNone/>
            </a:pPr>
            <a:r>
              <a:rPr lang="en-GB" sz="1400" dirty="0"/>
              <a:t>Assessment of the prostate and the rectum </a:t>
            </a:r>
            <a:endParaRPr sz="1400" dirty="0"/>
          </a:p>
        </p:txBody>
      </p:sp>
    </p:spTree>
    <p:extLst>
      <p:ext uri="{BB962C8B-B14F-4D97-AF65-F5344CB8AC3E}">
        <p14:creationId xmlns:p14="http://schemas.microsoft.com/office/powerpoint/2010/main" val="4059661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Diagnostic tests</a:t>
            </a:r>
            <a:r>
              <a:rPr lang="ar-SA" dirty="0"/>
              <a:t>:</a:t>
            </a:r>
            <a:r>
              <a:rPr lang="en-GB" dirty="0"/>
              <a:t/>
            </a:r>
            <a:br>
              <a:rPr lang="en-GB" dirty="0"/>
            </a:br>
            <a:r>
              <a:rPr lang="en-GB" dirty="0"/>
              <a:t/>
            </a:r>
            <a:br>
              <a:rPr lang="en-GB" dirty="0"/>
            </a:br>
            <a:r>
              <a:rPr lang="en-GB" sz="2400" dirty="0">
                <a:solidFill>
                  <a:schemeClr val="tx1"/>
                </a:solidFill>
              </a:rPr>
              <a:t>B-Investigations:</a:t>
            </a:r>
            <a:endParaRPr dirty="0">
              <a:solidFill>
                <a:schemeClr val="tx1"/>
              </a:solidFill>
            </a:endParaRPr>
          </a:p>
        </p:txBody>
      </p:sp>
      <p:sp>
        <p:nvSpPr>
          <p:cNvPr id="198" name="Google Shape;198;p31"/>
          <p:cNvSpPr txBox="1">
            <a:spLocks noGrp="1"/>
          </p:cNvSpPr>
          <p:nvPr>
            <p:ph type="body" idx="1"/>
          </p:nvPr>
        </p:nvSpPr>
        <p:spPr>
          <a:xfrm>
            <a:off x="796609" y="1910594"/>
            <a:ext cx="7688700" cy="2261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00000"/>
              </a:buClr>
              <a:buSzPts val="1400"/>
              <a:buFont typeface="Arial"/>
              <a:buChar char="●"/>
            </a:pPr>
            <a:r>
              <a:rPr lang="en-GB" sz="1400" dirty="0">
                <a:solidFill>
                  <a:srgbClr val="000000"/>
                </a:solidFill>
                <a:latin typeface="Arial"/>
                <a:ea typeface="Arial"/>
                <a:cs typeface="Arial"/>
                <a:sym typeface="Arial"/>
              </a:rPr>
              <a:t>No specific tests </a:t>
            </a:r>
            <a:endParaRPr sz="1400" dirty="0">
              <a:solidFill>
                <a:srgbClr val="000000"/>
              </a:solidFill>
              <a:latin typeface="Arial"/>
              <a:ea typeface="Arial"/>
              <a:cs typeface="Arial"/>
              <a:sym typeface="Arial"/>
            </a:endParaRPr>
          </a:p>
          <a:p>
            <a:pPr marL="457200" lvl="0" indent="-317500" algn="l" rtl="0">
              <a:spcBef>
                <a:spcPts val="0"/>
              </a:spcBef>
              <a:spcAft>
                <a:spcPts val="0"/>
              </a:spcAft>
              <a:buClr>
                <a:srgbClr val="000000"/>
              </a:buClr>
              <a:buSzPts val="1400"/>
              <a:buFont typeface="Arial"/>
              <a:buChar char="●"/>
            </a:pPr>
            <a:r>
              <a:rPr lang="en-GB" sz="1400" dirty="0">
                <a:solidFill>
                  <a:srgbClr val="000000"/>
                </a:solidFill>
                <a:latin typeface="Arial"/>
                <a:ea typeface="Arial"/>
                <a:cs typeface="Arial"/>
                <a:sym typeface="Arial"/>
              </a:rPr>
              <a:t>In people who meet the IBS diagnostic criteria, the following tests should be undertaken to </a:t>
            </a:r>
            <a:r>
              <a:rPr lang="en-GB" sz="1400" b="1" dirty="0">
                <a:solidFill>
                  <a:srgbClr val="000000"/>
                </a:solidFill>
                <a:latin typeface="Arial"/>
                <a:ea typeface="Arial"/>
                <a:cs typeface="Arial"/>
                <a:sym typeface="Arial"/>
              </a:rPr>
              <a:t>exclude other diagnoses:</a:t>
            </a:r>
            <a:endParaRPr sz="1400" b="1" dirty="0">
              <a:solidFill>
                <a:srgbClr val="000000"/>
              </a:solidFill>
              <a:latin typeface="Arial"/>
              <a:ea typeface="Arial"/>
              <a:cs typeface="Arial"/>
              <a:sym typeface="Arial"/>
            </a:endParaRPr>
          </a:p>
          <a:p>
            <a:pPr marL="914400" lvl="1" indent="-317500" algn="l" rtl="0">
              <a:lnSpc>
                <a:spcPct val="150000"/>
              </a:lnSpc>
              <a:spcBef>
                <a:spcPts val="0"/>
              </a:spcBef>
              <a:spcAft>
                <a:spcPts val="0"/>
              </a:spcAft>
              <a:buClr>
                <a:srgbClr val="000000"/>
              </a:buClr>
              <a:buSzPts val="1400"/>
              <a:buFont typeface="Arial"/>
              <a:buChar char="○"/>
            </a:pPr>
            <a:r>
              <a:rPr lang="en-GB" sz="1400" dirty="0">
                <a:solidFill>
                  <a:srgbClr val="000000"/>
                </a:solidFill>
                <a:latin typeface="Arial"/>
                <a:ea typeface="Arial"/>
                <a:cs typeface="Arial"/>
                <a:sym typeface="Arial"/>
              </a:rPr>
              <a:t>CBC.</a:t>
            </a:r>
            <a:endParaRPr sz="1400" dirty="0">
              <a:solidFill>
                <a:srgbClr val="000000"/>
              </a:solidFill>
              <a:latin typeface="Arial"/>
              <a:ea typeface="Arial"/>
              <a:cs typeface="Arial"/>
              <a:sym typeface="Arial"/>
            </a:endParaRPr>
          </a:p>
          <a:p>
            <a:pPr marL="914400" lvl="1" indent="-317500" algn="l" rtl="0">
              <a:lnSpc>
                <a:spcPct val="150000"/>
              </a:lnSpc>
              <a:spcBef>
                <a:spcPts val="0"/>
              </a:spcBef>
              <a:spcAft>
                <a:spcPts val="0"/>
              </a:spcAft>
              <a:buClr>
                <a:srgbClr val="000000"/>
              </a:buClr>
              <a:buSzPts val="1400"/>
              <a:buFont typeface="Arial"/>
              <a:buChar char="○"/>
            </a:pPr>
            <a:r>
              <a:rPr lang="en-GB" sz="1400" dirty="0">
                <a:solidFill>
                  <a:srgbClr val="000000"/>
                </a:solidFill>
                <a:latin typeface="Arial"/>
                <a:ea typeface="Arial"/>
                <a:cs typeface="Arial"/>
                <a:sym typeface="Arial"/>
              </a:rPr>
              <a:t>ESR.</a:t>
            </a:r>
            <a:endParaRPr sz="1400" dirty="0">
              <a:solidFill>
                <a:srgbClr val="000000"/>
              </a:solidFill>
              <a:latin typeface="Arial"/>
              <a:ea typeface="Arial"/>
              <a:cs typeface="Arial"/>
              <a:sym typeface="Arial"/>
            </a:endParaRPr>
          </a:p>
          <a:p>
            <a:pPr marL="914400" lvl="1" indent="-317500" algn="l" rtl="0">
              <a:lnSpc>
                <a:spcPct val="150000"/>
              </a:lnSpc>
              <a:spcBef>
                <a:spcPts val="0"/>
              </a:spcBef>
              <a:spcAft>
                <a:spcPts val="0"/>
              </a:spcAft>
              <a:buClr>
                <a:srgbClr val="000000"/>
              </a:buClr>
              <a:buSzPts val="1400"/>
              <a:buFont typeface="Arial"/>
              <a:buChar char="○"/>
            </a:pPr>
            <a:r>
              <a:rPr lang="en-GB" sz="1400" dirty="0">
                <a:solidFill>
                  <a:srgbClr val="000000"/>
                </a:solidFill>
                <a:latin typeface="Arial"/>
                <a:ea typeface="Arial"/>
                <a:cs typeface="Arial"/>
                <a:sym typeface="Arial"/>
              </a:rPr>
              <a:t>CRP.</a:t>
            </a:r>
            <a:endParaRPr sz="1400" dirty="0">
              <a:solidFill>
                <a:srgbClr val="000000"/>
              </a:solidFill>
              <a:latin typeface="Arial"/>
              <a:ea typeface="Arial"/>
              <a:cs typeface="Arial"/>
              <a:sym typeface="Arial"/>
            </a:endParaRPr>
          </a:p>
          <a:p>
            <a:pPr marL="914400" lvl="1" indent="-317500" algn="l" rtl="0">
              <a:lnSpc>
                <a:spcPct val="150000"/>
              </a:lnSpc>
              <a:spcBef>
                <a:spcPts val="0"/>
              </a:spcBef>
              <a:spcAft>
                <a:spcPts val="0"/>
              </a:spcAft>
              <a:buClr>
                <a:srgbClr val="000000"/>
              </a:buClr>
              <a:buSzPts val="1400"/>
              <a:buFont typeface="Arial"/>
              <a:buChar char="○"/>
            </a:pPr>
            <a:r>
              <a:rPr lang="en-GB" sz="1400" dirty="0" err="1">
                <a:solidFill>
                  <a:srgbClr val="000000"/>
                </a:solidFill>
                <a:latin typeface="Arial"/>
                <a:ea typeface="Arial"/>
                <a:cs typeface="Arial"/>
                <a:sym typeface="Arial"/>
              </a:rPr>
              <a:t>Endomysial</a:t>
            </a:r>
            <a:r>
              <a:rPr lang="en-GB" sz="1400" dirty="0">
                <a:solidFill>
                  <a:srgbClr val="000000"/>
                </a:solidFill>
                <a:latin typeface="Arial"/>
                <a:ea typeface="Arial"/>
                <a:cs typeface="Arial"/>
                <a:sym typeface="Arial"/>
              </a:rPr>
              <a:t> antibodies [EMA] and anti-tissue transglutaminase [TTG].</a:t>
            </a:r>
            <a:endParaRPr sz="1400" dirty="0">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729450" y="598950"/>
            <a:ext cx="7688700" cy="5352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GB" dirty="0"/>
              <a:t>IBS diagnostic algorithm </a:t>
            </a:r>
            <a:r>
              <a:rPr lang="en-GB" sz="900" b="0" i="1" dirty="0">
                <a:solidFill>
                  <a:schemeClr val="accent6">
                    <a:lumMod val="75000"/>
                  </a:schemeClr>
                </a:solidFill>
              </a:rPr>
              <a:t>according to World Gastroenterology Organisation Global Guidelines</a:t>
            </a:r>
            <a:endParaRPr sz="900" b="0" i="1" dirty="0">
              <a:solidFill>
                <a:schemeClr val="accent6">
                  <a:lumMod val="75000"/>
                </a:schemeClr>
              </a:solidFill>
            </a:endParaRPr>
          </a:p>
          <a:p>
            <a:pPr marL="0" marR="0" lvl="0" indent="0" algn="l" rtl="0">
              <a:lnSpc>
                <a:spcPct val="100000"/>
              </a:lnSpc>
              <a:spcBef>
                <a:spcPts val="0"/>
              </a:spcBef>
              <a:spcAft>
                <a:spcPts val="0"/>
              </a:spcAft>
              <a:buNone/>
            </a:pPr>
            <a:endParaRPr dirty="0"/>
          </a:p>
        </p:txBody>
      </p:sp>
      <p:sp>
        <p:nvSpPr>
          <p:cNvPr id="204" name="Google Shape;204;p3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05" name="Google Shape;205;p32"/>
          <p:cNvPicPr preferRelativeResize="0"/>
          <p:nvPr/>
        </p:nvPicPr>
        <p:blipFill rotWithShape="1">
          <a:blip r:embed="rId3">
            <a:alphaModFix/>
          </a:blip>
          <a:srcRect b="31880"/>
          <a:stretch/>
        </p:blipFill>
        <p:spPr>
          <a:xfrm>
            <a:off x="747963" y="1383650"/>
            <a:ext cx="7648076" cy="310540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Alarming </a:t>
            </a:r>
            <a:r>
              <a:rPr lang="en-GB" dirty="0" err="1"/>
              <a:t>Sx</a:t>
            </a:r>
            <a:endParaRPr dirty="0"/>
          </a:p>
        </p:txBody>
      </p:sp>
      <p:sp>
        <p:nvSpPr>
          <p:cNvPr id="211" name="Google Shape;211;p33"/>
          <p:cNvSpPr txBox="1">
            <a:spLocks noGrp="1"/>
          </p:cNvSpPr>
          <p:nvPr>
            <p:ph type="body" idx="1"/>
          </p:nvPr>
        </p:nvSpPr>
        <p:spPr>
          <a:xfrm>
            <a:off x="729450" y="1300567"/>
            <a:ext cx="7688700" cy="3382308"/>
          </a:xfrm>
          <a:prstGeom prst="rect">
            <a:avLst/>
          </a:prstGeom>
        </p:spPr>
        <p:txBody>
          <a:bodyPr spcFirstLastPara="1" wrap="square" lIns="91425" tIns="91425" rIns="91425" bIns="91425" anchor="t" anchorCtr="0">
            <a:noAutofit/>
          </a:bodyPr>
          <a:lstStyle/>
          <a:p>
            <a:pPr>
              <a:lnSpc>
                <a:spcPct val="200000"/>
              </a:lnSpc>
            </a:pPr>
            <a:r>
              <a:rPr lang="en-GB" sz="1400" dirty="0">
                <a:solidFill>
                  <a:srgbClr val="000000"/>
                </a:solidFill>
                <a:latin typeface="Arial"/>
                <a:ea typeface="Arial"/>
                <a:cs typeface="Arial"/>
                <a:sym typeface="Arial"/>
              </a:rPr>
              <a:t>Weight loss</a:t>
            </a:r>
          </a:p>
          <a:p>
            <a:pPr>
              <a:lnSpc>
                <a:spcPct val="200000"/>
              </a:lnSpc>
            </a:pPr>
            <a:r>
              <a:rPr lang="en-GB" sz="1400" dirty="0">
                <a:solidFill>
                  <a:srgbClr val="000000"/>
                </a:solidFill>
                <a:latin typeface="Arial"/>
                <a:ea typeface="Arial"/>
                <a:cs typeface="Arial"/>
                <a:sym typeface="Arial"/>
              </a:rPr>
              <a:t>Rectal bleeding </a:t>
            </a:r>
          </a:p>
          <a:p>
            <a:pPr>
              <a:lnSpc>
                <a:spcPct val="200000"/>
              </a:lnSpc>
            </a:pPr>
            <a:r>
              <a:rPr lang="en-GB" sz="1400" dirty="0" err="1">
                <a:solidFill>
                  <a:srgbClr val="000000"/>
                </a:solidFill>
                <a:latin typeface="Arial"/>
                <a:ea typeface="Arial"/>
                <a:cs typeface="Arial"/>
                <a:sym typeface="Arial"/>
              </a:rPr>
              <a:t>Anemia</a:t>
            </a:r>
            <a:r>
              <a:rPr lang="en-GB" sz="1400" dirty="0">
                <a:solidFill>
                  <a:srgbClr val="000000"/>
                </a:solidFill>
                <a:latin typeface="Arial"/>
                <a:ea typeface="Arial"/>
                <a:cs typeface="Arial"/>
                <a:sym typeface="Arial"/>
              </a:rPr>
              <a:t> </a:t>
            </a:r>
          </a:p>
          <a:p>
            <a:pPr>
              <a:lnSpc>
                <a:spcPct val="200000"/>
              </a:lnSpc>
            </a:pPr>
            <a:r>
              <a:rPr lang="en-GB" sz="1400" dirty="0">
                <a:solidFill>
                  <a:srgbClr val="000000"/>
                </a:solidFill>
                <a:latin typeface="Arial"/>
                <a:ea typeface="Arial"/>
                <a:cs typeface="Arial"/>
                <a:sym typeface="Arial"/>
              </a:rPr>
              <a:t>Nocturnal symptoms</a:t>
            </a:r>
          </a:p>
          <a:p>
            <a:pPr>
              <a:lnSpc>
                <a:spcPct val="200000"/>
              </a:lnSpc>
            </a:pPr>
            <a:r>
              <a:rPr lang="en-GB" sz="1400" dirty="0">
                <a:solidFill>
                  <a:srgbClr val="000000"/>
                </a:solidFill>
                <a:latin typeface="Arial"/>
                <a:ea typeface="Arial"/>
                <a:cs typeface="Arial"/>
                <a:sym typeface="Arial"/>
              </a:rPr>
              <a:t>+</a:t>
            </a:r>
            <a:r>
              <a:rPr lang="en-GB" sz="1400" dirty="0" err="1">
                <a:solidFill>
                  <a:srgbClr val="000000"/>
                </a:solidFill>
                <a:latin typeface="Arial"/>
                <a:ea typeface="Arial"/>
                <a:cs typeface="Arial"/>
                <a:sym typeface="Arial"/>
              </a:rPr>
              <a:t>ve</a:t>
            </a:r>
            <a:r>
              <a:rPr lang="en-GB" sz="1400" dirty="0">
                <a:solidFill>
                  <a:srgbClr val="000000"/>
                </a:solidFill>
                <a:latin typeface="Arial"/>
                <a:ea typeface="Arial"/>
                <a:cs typeface="Arial"/>
                <a:sym typeface="Arial"/>
              </a:rPr>
              <a:t> </a:t>
            </a:r>
            <a:r>
              <a:rPr lang="en-GB" sz="1400" dirty="0" err="1">
                <a:solidFill>
                  <a:srgbClr val="000000"/>
                </a:solidFill>
                <a:latin typeface="Arial"/>
                <a:ea typeface="Arial"/>
                <a:cs typeface="Arial"/>
                <a:sym typeface="Arial"/>
              </a:rPr>
              <a:t>FHx</a:t>
            </a:r>
            <a:r>
              <a:rPr lang="en-GB" sz="1400" dirty="0">
                <a:solidFill>
                  <a:srgbClr val="000000"/>
                </a:solidFill>
                <a:latin typeface="Arial"/>
                <a:ea typeface="Arial"/>
                <a:cs typeface="Arial"/>
                <a:sym typeface="Arial"/>
              </a:rPr>
              <a:t> Colorectal CA.</a:t>
            </a:r>
            <a:endParaRPr sz="1400" dirty="0">
              <a:solidFill>
                <a:srgbClr val="000000"/>
              </a:solidFill>
              <a:latin typeface="Arial"/>
              <a:ea typeface="Arial"/>
              <a:cs typeface="Arial"/>
              <a:sym typeface="Arial"/>
            </a:endParaRPr>
          </a:p>
          <a:p>
            <a:pPr marL="0" lvl="0" indent="0" algn="l" rtl="0">
              <a:spcBef>
                <a:spcPts val="1600"/>
              </a:spcBef>
              <a:spcAft>
                <a:spcPts val="1600"/>
              </a:spcAft>
              <a:buNone/>
            </a:pPr>
            <a:endParaRPr dirty="0"/>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044" y="1300567"/>
            <a:ext cx="2324100" cy="28575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1">
                                            <p:txEl>
                                              <p:pRg st="0" end="0"/>
                                            </p:txEl>
                                          </p:spTgt>
                                        </p:tgtEl>
                                        <p:attrNameLst>
                                          <p:attrName>style.visibility</p:attrName>
                                        </p:attrNameLst>
                                      </p:cBhvr>
                                      <p:to>
                                        <p:strVal val="visible"/>
                                      </p:to>
                                    </p:set>
                                    <p:animEffect transition="in" filter="fade">
                                      <p:cBhvr>
                                        <p:cTn id="12" dur="500"/>
                                        <p:tgtEl>
                                          <p:spTgt spid="2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1">
                                            <p:txEl>
                                              <p:pRg st="1" end="1"/>
                                            </p:txEl>
                                          </p:spTgt>
                                        </p:tgtEl>
                                        <p:attrNameLst>
                                          <p:attrName>style.visibility</p:attrName>
                                        </p:attrNameLst>
                                      </p:cBhvr>
                                      <p:to>
                                        <p:strVal val="visible"/>
                                      </p:to>
                                    </p:set>
                                    <p:animEffect transition="in" filter="fade">
                                      <p:cBhvr>
                                        <p:cTn id="17" dur="500"/>
                                        <p:tgtEl>
                                          <p:spTgt spid="2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1">
                                            <p:txEl>
                                              <p:pRg st="2" end="2"/>
                                            </p:txEl>
                                          </p:spTgt>
                                        </p:tgtEl>
                                        <p:attrNameLst>
                                          <p:attrName>style.visibility</p:attrName>
                                        </p:attrNameLst>
                                      </p:cBhvr>
                                      <p:to>
                                        <p:strVal val="visible"/>
                                      </p:to>
                                    </p:set>
                                    <p:animEffect transition="in" filter="fade">
                                      <p:cBhvr>
                                        <p:cTn id="22" dur="500"/>
                                        <p:tgtEl>
                                          <p:spTgt spid="2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1">
                                            <p:txEl>
                                              <p:pRg st="3" end="3"/>
                                            </p:txEl>
                                          </p:spTgt>
                                        </p:tgtEl>
                                        <p:attrNameLst>
                                          <p:attrName>style.visibility</p:attrName>
                                        </p:attrNameLst>
                                      </p:cBhvr>
                                      <p:to>
                                        <p:strVal val="visible"/>
                                      </p:to>
                                    </p:set>
                                    <p:animEffect transition="in" filter="fade">
                                      <p:cBhvr>
                                        <p:cTn id="27" dur="500"/>
                                        <p:tgtEl>
                                          <p:spTgt spid="2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1">
                                            <p:txEl>
                                              <p:pRg st="4" end="4"/>
                                            </p:txEl>
                                          </p:spTgt>
                                        </p:tgtEl>
                                        <p:attrNameLst>
                                          <p:attrName>style.visibility</p:attrName>
                                        </p:attrNameLst>
                                      </p:cBhvr>
                                      <p:to>
                                        <p:strVal val="visible"/>
                                      </p:to>
                                    </p:set>
                                    <p:animEffect transition="in" filter="fade">
                                      <p:cBhvr>
                                        <p:cTn id="32" dur="500"/>
                                        <p:tgtEl>
                                          <p:spTgt spid="2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a:off x="961825" y="593821"/>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Rx:</a:t>
            </a:r>
            <a:endParaRPr dirty="0"/>
          </a:p>
        </p:txBody>
      </p:sp>
      <p:sp>
        <p:nvSpPr>
          <p:cNvPr id="225" name="Google Shape;225;p35"/>
          <p:cNvSpPr txBox="1"/>
          <p:nvPr/>
        </p:nvSpPr>
        <p:spPr>
          <a:xfrm>
            <a:off x="757032" y="1475630"/>
            <a:ext cx="7648800" cy="3028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50000"/>
              </a:lnSpc>
              <a:spcBef>
                <a:spcPts val="0"/>
              </a:spcBef>
              <a:spcAft>
                <a:spcPts val="0"/>
              </a:spcAft>
              <a:buClr>
                <a:srgbClr val="000000"/>
              </a:buClr>
              <a:buSzPts val="1400"/>
              <a:buFont typeface="Arial"/>
              <a:buChar char="●"/>
            </a:pPr>
            <a:r>
              <a:rPr lang="en-GB" dirty="0"/>
              <a:t>Lifestyle advice:</a:t>
            </a:r>
            <a:endParaRPr dirty="0"/>
          </a:p>
          <a:p>
            <a:pPr marL="914400" lvl="1" indent="-317500">
              <a:lnSpc>
                <a:spcPct val="150000"/>
              </a:lnSpc>
              <a:buSzPts val="1400"/>
              <a:buChar char="○"/>
            </a:pPr>
            <a:r>
              <a:rPr lang="en-US" dirty="0"/>
              <a:t>Relaxation techniques such as meditation.</a:t>
            </a:r>
            <a:endParaRPr dirty="0"/>
          </a:p>
          <a:p>
            <a:pPr marL="914400" lvl="1" indent="-317500">
              <a:lnSpc>
                <a:spcPct val="150000"/>
              </a:lnSpc>
              <a:buSzPts val="1400"/>
              <a:buChar char="○"/>
            </a:pPr>
            <a:r>
              <a:rPr lang="en-US" dirty="0"/>
              <a:t>Physical activities and exercise.</a:t>
            </a:r>
          </a:p>
          <a:p>
            <a:pPr marL="914400" lvl="1" indent="-317500">
              <a:buSzPts val="1400"/>
              <a:buChar char="○"/>
            </a:pPr>
            <a:endParaRPr dirty="0"/>
          </a:p>
          <a:p>
            <a:pPr marL="457200" lvl="0" indent="-317500" algn="l" rtl="0">
              <a:lnSpc>
                <a:spcPct val="150000"/>
              </a:lnSpc>
              <a:spcBef>
                <a:spcPts val="0"/>
              </a:spcBef>
              <a:spcAft>
                <a:spcPts val="0"/>
              </a:spcAft>
              <a:buSzPts val="1400"/>
              <a:buChar char="●"/>
            </a:pPr>
            <a:r>
              <a:rPr lang="en-GB" dirty="0"/>
              <a:t>Dietary advice:</a:t>
            </a:r>
            <a:endParaRPr dirty="0"/>
          </a:p>
          <a:p>
            <a:pPr marL="914400" lvl="1" indent="-317500">
              <a:lnSpc>
                <a:spcPct val="150000"/>
              </a:lnSpc>
              <a:buSzPts val="1400"/>
              <a:buFont typeface="Arial"/>
              <a:buChar char="○"/>
            </a:pPr>
            <a:r>
              <a:rPr lang="en-US" dirty="0"/>
              <a:t>High fluid intake (8 cups per day)</a:t>
            </a:r>
          </a:p>
          <a:p>
            <a:pPr marL="914400" lvl="1" indent="-317500">
              <a:lnSpc>
                <a:spcPct val="150000"/>
              </a:lnSpc>
              <a:buSzPts val="1400"/>
              <a:buChar char="○"/>
            </a:pPr>
            <a:r>
              <a:rPr lang="en-US" dirty="0"/>
              <a:t>soluble fiber supplementation like oats.</a:t>
            </a:r>
          </a:p>
          <a:p>
            <a:pPr marL="914400" lvl="1" indent="-317500">
              <a:lnSpc>
                <a:spcPct val="150000"/>
              </a:lnSpc>
              <a:buSzPts val="1400"/>
              <a:buChar char="○"/>
            </a:pPr>
            <a:r>
              <a:rPr lang="en-GB" dirty="0"/>
              <a:t>Avoid high intake of insoluble </a:t>
            </a:r>
            <a:r>
              <a:rPr lang="en-GB" dirty="0" err="1" smtClean="0"/>
              <a:t>fibers</a:t>
            </a:r>
            <a:r>
              <a:rPr lang="en-GB" dirty="0" smtClean="0"/>
              <a:t>, </a:t>
            </a:r>
            <a:r>
              <a:rPr lang="en-GB" dirty="0"/>
              <a:t>and limit fruits (3 per day).</a:t>
            </a:r>
          </a:p>
          <a:p>
            <a:pPr marL="914400" lvl="1" indent="-317500">
              <a:lnSpc>
                <a:spcPct val="150000"/>
              </a:lnSpc>
              <a:buSzPts val="1400"/>
              <a:buChar char="○"/>
            </a:pPr>
            <a:r>
              <a:rPr lang="en-GB" dirty="0"/>
              <a:t>People with diarrhoea should avoid artificial sweeteners.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321" y="993414"/>
            <a:ext cx="7088100" cy="2006857"/>
          </a:xfrm>
        </p:spPr>
        <p:txBody>
          <a:bodyPr>
            <a:normAutofit fontScale="90000"/>
          </a:bodyPr>
          <a:lstStyle/>
          <a:p>
            <a:r>
              <a:rPr lang="en-GB" sz="8000" dirty="0">
                <a:solidFill>
                  <a:schemeClr val="tx1"/>
                </a:solidFill>
              </a:rPr>
              <a:t>Symptoms persist?</a:t>
            </a:r>
            <a:endParaRPr lang="en-US" dirty="0">
              <a:solidFill>
                <a:schemeClr val="tx1"/>
              </a:solidFill>
            </a:endParaRPr>
          </a:p>
        </p:txBody>
      </p:sp>
      <p:sp>
        <p:nvSpPr>
          <p:cNvPr id="3" name="TextBox 2"/>
          <p:cNvSpPr txBox="1"/>
          <p:nvPr/>
        </p:nvSpPr>
        <p:spPr>
          <a:xfrm>
            <a:off x="1972491" y="3291840"/>
            <a:ext cx="4937760" cy="523220"/>
          </a:xfrm>
          <a:prstGeom prst="rect">
            <a:avLst/>
          </a:prstGeom>
          <a:noFill/>
        </p:spPr>
        <p:txBody>
          <a:bodyPr wrap="square" rtlCol="0">
            <a:spAutoFit/>
          </a:bodyPr>
          <a:lstStyle/>
          <a:p>
            <a:r>
              <a:rPr lang="en-US" dirty="0" smtClean="0">
                <a:solidFill>
                  <a:srgbClr val="C00000"/>
                </a:solidFill>
              </a:rPr>
              <a:t>Don’t forget that you have address any psychiatric problems. </a:t>
            </a:r>
            <a:endParaRPr lang="en-US" dirty="0">
              <a:solidFill>
                <a:srgbClr val="C00000"/>
              </a:solidFill>
            </a:endParaRPr>
          </a:p>
        </p:txBody>
      </p:sp>
    </p:spTree>
    <p:extLst>
      <p:ext uri="{BB962C8B-B14F-4D97-AF65-F5344CB8AC3E}">
        <p14:creationId xmlns:p14="http://schemas.microsoft.com/office/powerpoint/2010/main" val="1180637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Dietary management </a:t>
            </a:r>
            <a:endParaRPr/>
          </a:p>
        </p:txBody>
      </p:sp>
      <p:sp>
        <p:nvSpPr>
          <p:cNvPr id="236" name="Google Shape;236;p37"/>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rgbClr val="282828"/>
              </a:buClr>
              <a:buSzPts val="1200"/>
              <a:buChar char="●"/>
            </a:pPr>
            <a:r>
              <a:rPr lang="en-GB" sz="1400" dirty="0">
                <a:solidFill>
                  <a:srgbClr val="282828"/>
                </a:solidFill>
              </a:rPr>
              <a:t>include single food avoidance and exclusion diets (for example, a low FODMAP [fermentable oligosaccharides, disaccharides, monosaccharaides and </a:t>
            </a:r>
            <a:r>
              <a:rPr lang="en-GB" sz="1400" dirty="0" err="1">
                <a:solidFill>
                  <a:srgbClr val="282828"/>
                </a:solidFill>
              </a:rPr>
              <a:t>polyols</a:t>
            </a:r>
            <a:r>
              <a:rPr lang="en-GB" sz="1400" dirty="0">
                <a:solidFill>
                  <a:srgbClr val="282828"/>
                </a:solidFill>
              </a:rPr>
              <a:t>] diet).</a:t>
            </a:r>
            <a:endParaRPr sz="1400" dirty="0">
              <a:solidFill>
                <a:srgbClr val="282828"/>
              </a:solidFill>
            </a:endParaRPr>
          </a:p>
          <a:p>
            <a:pPr marL="457200" lvl="0" indent="0" algn="l" rtl="0">
              <a:spcBef>
                <a:spcPts val="1600"/>
              </a:spcBef>
              <a:spcAft>
                <a:spcPts val="0"/>
              </a:spcAft>
              <a:buNone/>
            </a:pPr>
            <a:endParaRPr sz="1200" dirty="0">
              <a:solidFill>
                <a:srgbClr val="282828"/>
              </a:solidFill>
            </a:endParaRPr>
          </a:p>
          <a:p>
            <a:pPr marL="457200" lvl="0" indent="-311150" algn="l" rtl="0">
              <a:spcBef>
                <a:spcPts val="1600"/>
              </a:spcBef>
              <a:spcAft>
                <a:spcPts val="0"/>
              </a:spcAft>
              <a:buSzPts val="1300"/>
              <a:buChar char="●"/>
            </a:pPr>
            <a:r>
              <a:rPr lang="en-GB" dirty="0"/>
              <a:t>Done by </a:t>
            </a:r>
            <a:r>
              <a:rPr lang="en-GB" dirty="0" err="1">
                <a:solidFill>
                  <a:srgbClr val="C00000"/>
                </a:solidFill>
              </a:rPr>
              <a:t>dietitian</a:t>
            </a:r>
            <a:r>
              <a:rPr lang="en-GB" dirty="0"/>
              <a:t>. </a:t>
            </a: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650" y="546824"/>
            <a:ext cx="7688700" cy="535200"/>
          </a:xfrm>
        </p:spPr>
        <p:txBody>
          <a:bodyPr>
            <a:normAutofit fontScale="90000"/>
          </a:bodyPr>
          <a:lstStyle/>
          <a:p>
            <a:r>
              <a:rPr lang="en-US" dirty="0"/>
              <a:t>Question 1</a:t>
            </a:r>
          </a:p>
        </p:txBody>
      </p:sp>
      <p:sp>
        <p:nvSpPr>
          <p:cNvPr id="3" name="Text Placeholder 2"/>
          <p:cNvSpPr>
            <a:spLocks noGrp="1"/>
          </p:cNvSpPr>
          <p:nvPr>
            <p:ph type="body" idx="1"/>
          </p:nvPr>
        </p:nvSpPr>
        <p:spPr>
          <a:xfrm>
            <a:off x="727650" y="1441200"/>
            <a:ext cx="7688700" cy="2261100"/>
          </a:xfrm>
        </p:spPr>
        <p:txBody>
          <a:bodyPr>
            <a:normAutofit fontScale="77500" lnSpcReduction="20000"/>
          </a:bodyPr>
          <a:lstStyle/>
          <a:p>
            <a:r>
              <a:rPr lang="en-GB" cap="none" dirty="0">
                <a:sym typeface="Arial"/>
              </a:rPr>
              <a:t>Passage of three or more loose or liquid stools per day is  a definition of what ?</a:t>
            </a:r>
          </a:p>
          <a:p>
            <a:endParaRPr lang="en-GB" dirty="0">
              <a:sym typeface="Arial"/>
            </a:endParaRPr>
          </a:p>
          <a:p>
            <a:pPr marL="146050" indent="0">
              <a:buNone/>
            </a:pPr>
            <a:r>
              <a:rPr lang="en-GB" dirty="0">
                <a:sym typeface="Arial"/>
              </a:rPr>
              <a:t>A- </a:t>
            </a:r>
            <a:r>
              <a:rPr lang="en-GB" cap="none" dirty="0">
                <a:sym typeface="Arial"/>
              </a:rPr>
              <a:t>Constipation. </a:t>
            </a:r>
          </a:p>
          <a:p>
            <a:pPr marL="146050" indent="0">
              <a:buNone/>
            </a:pPr>
            <a:r>
              <a:rPr lang="en-GB" cap="none" dirty="0">
                <a:sym typeface="Arial"/>
              </a:rPr>
              <a:t>B- </a:t>
            </a:r>
            <a:r>
              <a:rPr lang="en-GB" cap="none" dirty="0" err="1">
                <a:sym typeface="Arial"/>
              </a:rPr>
              <a:t>Diharrea</a:t>
            </a:r>
            <a:r>
              <a:rPr lang="en-GB" cap="none" dirty="0">
                <a:sym typeface="Arial"/>
              </a:rPr>
              <a:t>.</a:t>
            </a:r>
          </a:p>
          <a:p>
            <a:pPr marL="146050" indent="0">
              <a:buNone/>
            </a:pPr>
            <a:r>
              <a:rPr lang="en-GB" cap="none" dirty="0">
                <a:sym typeface="Arial"/>
              </a:rPr>
              <a:t>C- </a:t>
            </a:r>
            <a:r>
              <a:rPr lang="en-GB" cap="none" dirty="0" err="1">
                <a:sym typeface="Arial"/>
              </a:rPr>
              <a:t>Hematochezia</a:t>
            </a:r>
            <a:r>
              <a:rPr lang="en-GB" cap="none" dirty="0">
                <a:sym typeface="Arial"/>
              </a:rPr>
              <a:t>. </a:t>
            </a:r>
          </a:p>
          <a:p>
            <a:pPr marL="146050" indent="0">
              <a:buNone/>
            </a:pPr>
            <a:r>
              <a:rPr lang="en-GB" cap="none" dirty="0">
                <a:sym typeface="Arial"/>
              </a:rPr>
              <a:t>D- Tenesmus.       </a:t>
            </a:r>
            <a:r>
              <a:rPr lang="en-GB" dirty="0">
                <a:sym typeface="Arial"/>
              </a:rPr>
              <a:t>    </a:t>
            </a:r>
            <a:endParaRPr lang="en-US" dirty="0"/>
          </a:p>
        </p:txBody>
      </p:sp>
    </p:spTree>
    <p:extLst>
      <p:ext uri="{BB962C8B-B14F-4D97-AF65-F5344CB8AC3E}">
        <p14:creationId xmlns:p14="http://schemas.microsoft.com/office/powerpoint/2010/main" val="1426274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t>Pharmacological therapy: </a:t>
            </a:r>
            <a:endParaRPr/>
          </a:p>
          <a:p>
            <a:pPr marL="0" lvl="0" indent="0" algn="l" rtl="0">
              <a:spcBef>
                <a:spcPts val="1600"/>
              </a:spcBef>
              <a:spcAft>
                <a:spcPts val="0"/>
              </a:spcAft>
              <a:buNone/>
            </a:pPr>
            <a:endParaRPr sz="1400" b="0">
              <a:solidFill>
                <a:srgbClr val="282828"/>
              </a:solidFill>
              <a:latin typeface="Lato"/>
              <a:ea typeface="Lato"/>
              <a:cs typeface="Lato"/>
              <a:sym typeface="Lato"/>
            </a:endParaRPr>
          </a:p>
        </p:txBody>
      </p:sp>
      <p:sp>
        <p:nvSpPr>
          <p:cNvPr id="242" name="Google Shape;242;p38"/>
          <p:cNvSpPr txBox="1">
            <a:spLocks noGrp="1"/>
          </p:cNvSpPr>
          <p:nvPr>
            <p:ph type="body" idx="1"/>
          </p:nvPr>
        </p:nvSpPr>
        <p:spPr>
          <a:xfrm>
            <a:off x="1898825" y="205225"/>
            <a:ext cx="7091700" cy="868200"/>
          </a:xfrm>
          <a:prstGeom prst="rect">
            <a:avLst/>
          </a:prstGeom>
        </p:spPr>
        <p:txBody>
          <a:bodyPr spcFirstLastPara="1" wrap="square" lIns="91425" tIns="91425" rIns="91425" bIns="91425" anchor="t" anchorCtr="0">
            <a:noAutofit/>
          </a:bodyPr>
          <a:lstStyle/>
          <a:p>
            <a:pPr marL="1371600" lvl="0" indent="0" algn="l" rtl="0">
              <a:spcBef>
                <a:spcPts val="0"/>
              </a:spcBef>
              <a:spcAft>
                <a:spcPts val="0"/>
              </a:spcAft>
              <a:buNone/>
            </a:pPr>
            <a:endParaRPr sz="1200">
              <a:solidFill>
                <a:srgbClr val="282828"/>
              </a:solidFill>
            </a:endParaRPr>
          </a:p>
          <a:p>
            <a:pPr marL="0" lvl="0" indent="0" algn="l" rtl="0">
              <a:spcBef>
                <a:spcPts val="0"/>
              </a:spcBef>
              <a:spcAft>
                <a:spcPts val="1600"/>
              </a:spcAft>
              <a:buNone/>
            </a:pPr>
            <a:endParaRPr/>
          </a:p>
        </p:txBody>
      </p:sp>
      <p:graphicFrame>
        <p:nvGraphicFramePr>
          <p:cNvPr id="243" name="Google Shape;243;p38"/>
          <p:cNvGraphicFramePr/>
          <p:nvPr>
            <p:extLst>
              <p:ext uri="{D42A27DB-BD31-4B8C-83A1-F6EECF244321}">
                <p14:modId xmlns:p14="http://schemas.microsoft.com/office/powerpoint/2010/main" val="4197455440"/>
              </p:ext>
            </p:extLst>
          </p:nvPr>
        </p:nvGraphicFramePr>
        <p:xfrm>
          <a:off x="758283" y="1326995"/>
          <a:ext cx="7694341" cy="3106988"/>
        </p:xfrm>
        <a:graphic>
          <a:graphicData uri="http://schemas.openxmlformats.org/drawingml/2006/table">
            <a:tbl>
              <a:tblPr>
                <a:noFill/>
                <a:tableStyleId>{0D353276-5811-4628-8DDF-CF7A210B0B0C}</a:tableStyleId>
              </a:tblPr>
              <a:tblGrid>
                <a:gridCol w="3854933">
                  <a:extLst>
                    <a:ext uri="{9D8B030D-6E8A-4147-A177-3AD203B41FA5}">
                      <a16:colId xmlns:a16="http://schemas.microsoft.com/office/drawing/2014/main" val="20000"/>
                    </a:ext>
                  </a:extLst>
                </a:gridCol>
                <a:gridCol w="3839408">
                  <a:extLst>
                    <a:ext uri="{9D8B030D-6E8A-4147-A177-3AD203B41FA5}">
                      <a16:colId xmlns:a16="http://schemas.microsoft.com/office/drawing/2014/main" val="20001"/>
                    </a:ext>
                  </a:extLst>
                </a:gridCol>
              </a:tblGrid>
              <a:tr h="494791">
                <a:tc>
                  <a:txBody>
                    <a:bodyPr/>
                    <a:lstStyle/>
                    <a:p>
                      <a:pPr marL="0" marR="0" lvl="0" indent="0" algn="ctr" rtl="0">
                        <a:lnSpc>
                          <a:spcPct val="115000"/>
                        </a:lnSpc>
                        <a:spcBef>
                          <a:spcPts val="0"/>
                        </a:spcBef>
                        <a:spcAft>
                          <a:spcPts val="0"/>
                        </a:spcAft>
                        <a:buNone/>
                      </a:pPr>
                      <a:r>
                        <a:rPr lang="en-GB" sz="1200" b="1" dirty="0">
                          <a:solidFill>
                            <a:srgbClr val="282828"/>
                          </a:solidFill>
                          <a:latin typeface="Lato"/>
                          <a:ea typeface="Lato"/>
                          <a:cs typeface="Lato"/>
                          <a:sym typeface="Lato"/>
                        </a:rPr>
                        <a:t>Constipation-predominant IBS</a:t>
                      </a:r>
                      <a:endParaRPr sz="1200" b="1" dirty="0">
                        <a:solidFill>
                          <a:srgbClr val="282828"/>
                        </a:solidFill>
                        <a:latin typeface="Lato"/>
                        <a:ea typeface="Lato"/>
                        <a:cs typeface="Lato"/>
                        <a:sym typeface="Lato"/>
                      </a:endParaRPr>
                    </a:p>
                  </a:txBody>
                  <a:tcPr marL="91425" marR="91425" marT="91425" marB="91425"/>
                </a:tc>
                <a:tc>
                  <a:txBody>
                    <a:bodyPr/>
                    <a:lstStyle/>
                    <a:p>
                      <a:pPr marL="0" marR="0" lvl="0" indent="0" algn="ctr" rtl="0">
                        <a:lnSpc>
                          <a:spcPct val="115000"/>
                        </a:lnSpc>
                        <a:spcBef>
                          <a:spcPts val="0"/>
                        </a:spcBef>
                        <a:spcAft>
                          <a:spcPts val="0"/>
                        </a:spcAft>
                        <a:buNone/>
                      </a:pPr>
                      <a:r>
                        <a:rPr lang="en-GB" sz="1200" b="1" dirty="0" err="1">
                          <a:solidFill>
                            <a:srgbClr val="282828"/>
                          </a:solidFill>
                          <a:latin typeface="Lato"/>
                          <a:ea typeface="Lato"/>
                          <a:cs typeface="Lato"/>
                          <a:sym typeface="Lato"/>
                        </a:rPr>
                        <a:t>Diarrhea</a:t>
                      </a:r>
                      <a:r>
                        <a:rPr lang="en-GB" sz="1200" b="1" dirty="0">
                          <a:solidFill>
                            <a:srgbClr val="282828"/>
                          </a:solidFill>
                          <a:latin typeface="Lato"/>
                          <a:ea typeface="Lato"/>
                          <a:cs typeface="Lato"/>
                          <a:sym typeface="Lato"/>
                        </a:rPr>
                        <a:t>-predominant IBS</a:t>
                      </a:r>
                      <a:endParaRPr sz="1200" b="1" dirty="0">
                        <a:solidFill>
                          <a:srgbClr val="282828"/>
                        </a:solidFill>
                        <a:latin typeface="Lato"/>
                        <a:ea typeface="Lato"/>
                        <a:cs typeface="Lato"/>
                        <a:sym typeface="Lato"/>
                      </a:endParaRPr>
                    </a:p>
                  </a:txBody>
                  <a:tcPr marL="91425" marR="91425" marT="91425" marB="91425"/>
                </a:tc>
                <a:extLst>
                  <a:ext uri="{0D108BD9-81ED-4DB2-BD59-A6C34878D82A}">
                    <a16:rowId xmlns:a16="http://schemas.microsoft.com/office/drawing/2014/main" val="10000"/>
                  </a:ext>
                </a:extLst>
              </a:tr>
              <a:tr h="2612197">
                <a:tc>
                  <a:txBody>
                    <a:bodyPr/>
                    <a:lstStyle/>
                    <a:p>
                      <a:pPr marL="457200" lvl="0" indent="-304800" algn="l" rtl="0">
                        <a:lnSpc>
                          <a:spcPct val="115000"/>
                        </a:lnSpc>
                        <a:spcBef>
                          <a:spcPts val="0"/>
                        </a:spcBef>
                        <a:spcAft>
                          <a:spcPts val="0"/>
                        </a:spcAft>
                        <a:buClr>
                          <a:srgbClr val="282828"/>
                        </a:buClr>
                        <a:buSzPts val="1200"/>
                        <a:buFont typeface="Lato"/>
                        <a:buChar char="-"/>
                      </a:pPr>
                      <a:r>
                        <a:rPr lang="en-GB" sz="1200" dirty="0">
                          <a:solidFill>
                            <a:srgbClr val="282828"/>
                          </a:solidFill>
                          <a:latin typeface="Lato"/>
                          <a:ea typeface="Lato"/>
                          <a:cs typeface="Lato"/>
                          <a:sym typeface="Lato"/>
                        </a:rPr>
                        <a:t>Laxative should be considered in C-IBS. Lactulose to be avoided.</a:t>
                      </a:r>
                    </a:p>
                    <a:p>
                      <a:pPr marL="457200" lvl="0" indent="-298450" algn="l" rtl="0">
                        <a:lnSpc>
                          <a:spcPct val="115000"/>
                        </a:lnSpc>
                        <a:spcBef>
                          <a:spcPts val="0"/>
                        </a:spcBef>
                        <a:spcAft>
                          <a:spcPts val="0"/>
                        </a:spcAft>
                        <a:buSzPts val="1100"/>
                        <a:buChar char="●"/>
                      </a:pPr>
                      <a:r>
                        <a:rPr lang="en-US" sz="1200" dirty="0">
                          <a:solidFill>
                            <a:srgbClr val="282828"/>
                          </a:solidFill>
                          <a:latin typeface="Lato"/>
                          <a:ea typeface="Lato"/>
                          <a:cs typeface="Lato"/>
                          <a:sym typeface="Lato"/>
                        </a:rPr>
                        <a:t>Consider </a:t>
                      </a:r>
                      <a:r>
                        <a:rPr lang="en-US" sz="1200" dirty="0">
                          <a:solidFill>
                            <a:srgbClr val="C00000"/>
                          </a:solidFill>
                          <a:latin typeface="Lato"/>
                          <a:ea typeface="Lato"/>
                          <a:cs typeface="Lato"/>
                          <a:sym typeface="Lato"/>
                        </a:rPr>
                        <a:t>linaclotide</a:t>
                      </a:r>
                      <a:r>
                        <a:rPr lang="en-US" sz="1200" dirty="0">
                          <a:solidFill>
                            <a:srgbClr val="282828"/>
                          </a:solidFill>
                          <a:latin typeface="Lato"/>
                          <a:ea typeface="Lato"/>
                          <a:cs typeface="Lato"/>
                          <a:sym typeface="Lato"/>
                        </a:rPr>
                        <a:t> for people with IBS only if:</a:t>
                      </a:r>
                    </a:p>
                    <a:p>
                      <a:pPr marL="914400" lvl="1" indent="-298450" algn="l" rtl="0">
                        <a:lnSpc>
                          <a:spcPct val="115000"/>
                        </a:lnSpc>
                        <a:spcBef>
                          <a:spcPts val="0"/>
                        </a:spcBef>
                        <a:spcAft>
                          <a:spcPts val="0"/>
                        </a:spcAft>
                        <a:buSzPts val="1100"/>
                        <a:buChar char="○"/>
                      </a:pPr>
                      <a:r>
                        <a:rPr lang="en-US" sz="1200" dirty="0">
                          <a:solidFill>
                            <a:srgbClr val="282828"/>
                          </a:solidFill>
                          <a:latin typeface="Lato"/>
                          <a:ea typeface="Lato"/>
                          <a:cs typeface="Lato"/>
                          <a:sym typeface="Lato"/>
                        </a:rPr>
                        <a:t>Optimal or maximum tolerated doses of previous laxatives from different classes have not helped and they have had constipation for at least 12 months. </a:t>
                      </a:r>
                    </a:p>
                    <a:p>
                      <a:pPr marL="914400" lvl="1" indent="-298450" algn="l" rtl="0">
                        <a:lnSpc>
                          <a:spcPct val="115000"/>
                        </a:lnSpc>
                        <a:spcBef>
                          <a:spcPts val="0"/>
                        </a:spcBef>
                        <a:spcAft>
                          <a:spcPts val="0"/>
                        </a:spcAft>
                        <a:buSzPts val="1100"/>
                        <a:buChar char="○"/>
                      </a:pPr>
                      <a:r>
                        <a:rPr lang="en-US" sz="1200" dirty="0">
                          <a:solidFill>
                            <a:srgbClr val="282828"/>
                          </a:solidFill>
                          <a:latin typeface="Lato"/>
                          <a:ea typeface="Lato"/>
                          <a:cs typeface="Lato"/>
                          <a:sym typeface="Lato"/>
                        </a:rPr>
                        <a:t>Follow up people taking linaclotide after </a:t>
                      </a:r>
                      <a:r>
                        <a:rPr lang="en-US" sz="1200" dirty="0">
                          <a:solidFill>
                            <a:srgbClr val="C00000"/>
                          </a:solidFill>
                          <a:latin typeface="Lato"/>
                          <a:ea typeface="Lato"/>
                          <a:cs typeface="Lato"/>
                          <a:sym typeface="Lato"/>
                        </a:rPr>
                        <a:t>3 months</a:t>
                      </a:r>
                      <a:r>
                        <a:rPr lang="en-US" sz="1200" dirty="0">
                          <a:solidFill>
                            <a:srgbClr val="282828"/>
                          </a:solidFill>
                          <a:latin typeface="Lato"/>
                          <a:ea typeface="Lato"/>
                          <a:cs typeface="Lato"/>
                          <a:sym typeface="Lato"/>
                        </a:rPr>
                        <a:t>.</a:t>
                      </a:r>
                    </a:p>
                  </a:txBody>
                  <a:tcPr marL="91425" marR="91425" marT="91425" marB="91425"/>
                </a:tc>
                <a:tc>
                  <a:txBody>
                    <a:bodyPr/>
                    <a:lstStyle/>
                    <a:p>
                      <a:pPr marL="457200" lvl="0" indent="-304800" algn="l" rtl="0">
                        <a:lnSpc>
                          <a:spcPct val="115000"/>
                        </a:lnSpc>
                        <a:spcBef>
                          <a:spcPts val="0"/>
                        </a:spcBef>
                        <a:spcAft>
                          <a:spcPts val="0"/>
                        </a:spcAft>
                        <a:buClr>
                          <a:srgbClr val="282828"/>
                        </a:buClr>
                        <a:buSzPts val="1200"/>
                        <a:buFont typeface="Lato"/>
                        <a:buChar char="●"/>
                      </a:pPr>
                      <a:r>
                        <a:rPr lang="en-GB" sz="1200" dirty="0">
                          <a:solidFill>
                            <a:srgbClr val="282828"/>
                          </a:solidFill>
                          <a:latin typeface="Lato"/>
                          <a:ea typeface="Lato"/>
                          <a:cs typeface="Lato"/>
                          <a:sym typeface="Lato"/>
                        </a:rPr>
                        <a:t>Loperamide (antimotility) should be the first choice.</a:t>
                      </a:r>
                      <a:endParaRPr sz="1200" dirty="0">
                        <a:solidFill>
                          <a:srgbClr val="282828"/>
                        </a:solidFill>
                        <a:latin typeface="Lato"/>
                        <a:ea typeface="Lato"/>
                        <a:cs typeface="Lato"/>
                        <a:sym typeface="Lato"/>
                      </a:endParaRPr>
                    </a:p>
                    <a:p>
                      <a:pPr marL="457200" marR="0" lvl="0" indent="-304800" algn="l" defTabSz="914400" rtl="0" eaLnBrk="1" fontAlgn="auto" latinLnBrk="0" hangingPunct="1">
                        <a:lnSpc>
                          <a:spcPct val="100000"/>
                        </a:lnSpc>
                        <a:spcBef>
                          <a:spcPts val="0"/>
                        </a:spcBef>
                        <a:spcAft>
                          <a:spcPts val="0"/>
                        </a:spcAft>
                        <a:buClr>
                          <a:srgbClr val="282828"/>
                        </a:buClr>
                        <a:buSzPts val="1200"/>
                        <a:buFont typeface="Varela Round"/>
                        <a:buChar char="●"/>
                        <a:tabLst/>
                        <a:defRPr/>
                      </a:pPr>
                      <a:r>
                        <a:rPr lang="en-US" sz="1200" dirty="0">
                          <a:solidFill>
                            <a:srgbClr val="282828"/>
                          </a:solidFill>
                          <a:latin typeface="Lato"/>
                          <a:ea typeface="Lato"/>
                          <a:cs typeface="Lato"/>
                          <a:sym typeface="Lato"/>
                        </a:rPr>
                        <a:t> </a:t>
                      </a:r>
                      <a:r>
                        <a:rPr kumimoji="0" lang="en-US" sz="1400" b="0" i="0" u="none" strike="noStrike" kern="0" cap="none" spc="0" normalizeH="0" baseline="0" noProof="0" dirty="0">
                          <a:ln>
                            <a:noFill/>
                          </a:ln>
                          <a:solidFill>
                            <a:srgbClr val="282828"/>
                          </a:solidFill>
                          <a:effectLst/>
                          <a:uLnTx/>
                          <a:uFillTx/>
                          <a:latin typeface="Varela Round"/>
                          <a:sym typeface="Varela Round"/>
                        </a:rPr>
                        <a:t>Consider TCA as second-line treatment if </a:t>
                      </a:r>
                      <a:r>
                        <a:rPr kumimoji="0" lang="en-US" sz="1400" b="0" i="0" u="none" strike="noStrike" kern="0" cap="none" spc="0" normalizeH="0" baseline="0" noProof="0" dirty="0">
                          <a:ln>
                            <a:noFill/>
                          </a:ln>
                          <a:solidFill>
                            <a:srgbClr val="505670"/>
                          </a:solidFill>
                          <a:effectLst/>
                          <a:uLnTx/>
                          <a:uFillTx/>
                          <a:latin typeface="Varela Round"/>
                          <a:sym typeface="Varela Round"/>
                        </a:rPr>
                        <a:t>loperamide </a:t>
                      </a:r>
                      <a:r>
                        <a:rPr kumimoji="0" lang="en-US" sz="1400" b="0" i="0" u="none" strike="noStrike" kern="0" cap="none" spc="0" normalizeH="0" baseline="0" noProof="0" dirty="0">
                          <a:ln>
                            <a:noFill/>
                          </a:ln>
                          <a:solidFill>
                            <a:srgbClr val="282828"/>
                          </a:solidFill>
                          <a:effectLst/>
                          <a:uLnTx/>
                          <a:uFillTx/>
                          <a:latin typeface="Varela Round"/>
                          <a:sym typeface="Varela Round"/>
                        </a:rPr>
                        <a:t>did not work. </a:t>
                      </a:r>
                    </a:p>
                    <a:p>
                      <a:pPr marL="914400" marR="0" lvl="1" indent="-304800" algn="l" defTabSz="914400" rtl="0" eaLnBrk="1" fontAlgn="auto" latinLnBrk="0" hangingPunct="1">
                        <a:lnSpc>
                          <a:spcPct val="100000"/>
                        </a:lnSpc>
                        <a:spcBef>
                          <a:spcPts val="0"/>
                        </a:spcBef>
                        <a:spcAft>
                          <a:spcPts val="0"/>
                        </a:spcAft>
                        <a:buClr>
                          <a:srgbClr val="282828"/>
                        </a:buClr>
                        <a:buSzPts val="1200"/>
                        <a:buFont typeface="Varela Round"/>
                        <a:buChar char="○"/>
                        <a:tabLst/>
                        <a:defRPr/>
                      </a:pPr>
                      <a:r>
                        <a:rPr kumimoji="0" lang="en-US" sz="1400" b="0" i="0" u="none" strike="noStrike" kern="0" cap="none" spc="0" normalizeH="0" baseline="0" noProof="0" dirty="0">
                          <a:ln>
                            <a:noFill/>
                          </a:ln>
                          <a:solidFill>
                            <a:srgbClr val="282828"/>
                          </a:solidFill>
                          <a:effectLst/>
                          <a:uLnTx/>
                          <a:uFillTx/>
                          <a:latin typeface="Varela Round"/>
                          <a:sym typeface="Varela Round"/>
                        </a:rPr>
                        <a:t>Switch to SSRI if not effective</a:t>
                      </a:r>
                      <a:r>
                        <a:rPr kumimoji="0" lang="en-US" sz="1200" b="0" i="0" u="none" strike="noStrike" kern="0" cap="none" spc="0" normalizeH="0" baseline="0" noProof="0" dirty="0">
                          <a:ln>
                            <a:noFill/>
                          </a:ln>
                          <a:solidFill>
                            <a:srgbClr val="282828"/>
                          </a:solidFill>
                          <a:effectLst/>
                          <a:uLnTx/>
                          <a:uFillTx/>
                          <a:latin typeface="Varela Round"/>
                          <a:sym typeface="Varela Round"/>
                        </a:rPr>
                        <a:t>.</a:t>
                      </a:r>
                    </a:p>
                    <a:p>
                      <a:pPr marL="0" lvl="0" indent="0" algn="l" rtl="0">
                        <a:lnSpc>
                          <a:spcPct val="115000"/>
                        </a:lnSpc>
                        <a:spcBef>
                          <a:spcPts val="0"/>
                        </a:spcBef>
                        <a:spcAft>
                          <a:spcPts val="0"/>
                        </a:spcAft>
                        <a:buNone/>
                      </a:pPr>
                      <a:endParaRPr sz="1200" dirty="0">
                        <a:solidFill>
                          <a:srgbClr val="282828"/>
                        </a:solidFill>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Cont.</a:t>
            </a:r>
            <a:endParaRPr/>
          </a:p>
        </p:txBody>
      </p:sp>
      <p:sp>
        <p:nvSpPr>
          <p:cNvPr id="250" name="Google Shape;250;p39"/>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282828"/>
              </a:buClr>
              <a:buSzPts val="1400"/>
              <a:buChar char="●"/>
            </a:pPr>
            <a:r>
              <a:rPr lang="en-GB" sz="1600" dirty="0">
                <a:solidFill>
                  <a:srgbClr val="282828"/>
                </a:solidFill>
              </a:rPr>
              <a:t>Antispasmodic agents taken when required along side life style and </a:t>
            </a:r>
            <a:r>
              <a:rPr lang="en-GB" sz="1600" dirty="0" smtClean="0">
                <a:solidFill>
                  <a:srgbClr val="282828"/>
                </a:solidFill>
              </a:rPr>
              <a:t>dietary </a:t>
            </a:r>
            <a:r>
              <a:rPr lang="en-GB" sz="1600" dirty="0">
                <a:solidFill>
                  <a:srgbClr val="282828"/>
                </a:solidFill>
              </a:rPr>
              <a:t>management . </a:t>
            </a:r>
          </a:p>
          <a:p>
            <a:pPr marL="457200" lvl="0" indent="-317500" algn="l" rtl="0">
              <a:spcBef>
                <a:spcPts val="0"/>
              </a:spcBef>
              <a:spcAft>
                <a:spcPts val="0"/>
              </a:spcAft>
              <a:buClr>
                <a:srgbClr val="282828"/>
              </a:buClr>
              <a:buSzPts val="1400"/>
              <a:buChar char="●"/>
            </a:pPr>
            <a:endParaRPr sz="1600" dirty="0">
              <a:solidFill>
                <a:srgbClr val="282828"/>
              </a:solidFill>
            </a:endParaRPr>
          </a:p>
          <a:p>
            <a:pPr marL="457200" lvl="0" indent="-311150" algn="l" rtl="0">
              <a:spcBef>
                <a:spcPts val="0"/>
              </a:spcBef>
              <a:spcAft>
                <a:spcPts val="0"/>
              </a:spcAft>
              <a:buClr>
                <a:srgbClr val="000000"/>
              </a:buClr>
              <a:buSzPts val="1300"/>
              <a:buFont typeface="Arial"/>
              <a:buChar char="●"/>
            </a:pPr>
            <a:r>
              <a:rPr lang="en-US" sz="1200" dirty="0" smtClean="0">
                <a:solidFill>
                  <a:srgbClr val="282828"/>
                </a:solidFill>
              </a:rPr>
              <a:t>Mebeverine for relieving of pain</a:t>
            </a:r>
            <a:endParaRPr sz="1200" dirty="0">
              <a:solidFill>
                <a:srgbClr val="282828"/>
              </a:solidFill>
            </a:endParaRPr>
          </a:p>
          <a:p>
            <a:pPr marL="914400" lvl="0" indent="0" algn="l" rtl="0">
              <a:spcBef>
                <a:spcPts val="0"/>
              </a:spcBef>
              <a:spcAft>
                <a:spcPts val="0"/>
              </a:spcAft>
              <a:buNone/>
            </a:pPr>
            <a:endParaRPr sz="1200" dirty="0">
              <a:solidFill>
                <a:srgbClr val="282828"/>
              </a:solidFill>
            </a:endParaRPr>
          </a:p>
          <a:p>
            <a:pPr marL="0" lvl="0" indent="0" algn="l" rtl="0">
              <a:spcBef>
                <a:spcPts val="0"/>
              </a:spcBef>
              <a:spcAft>
                <a:spcPts val="1600"/>
              </a:spcAft>
              <a:buNone/>
            </a:pPr>
            <a:endParaRPr dirty="0"/>
          </a:p>
        </p:txBody>
      </p:sp>
      <p:sp>
        <p:nvSpPr>
          <p:cNvPr id="251" name="Google Shape;251;p39"/>
          <p:cNvSpPr/>
          <p:nvPr/>
        </p:nvSpPr>
        <p:spPr>
          <a:xfrm>
            <a:off x="3066729" y="2545391"/>
            <a:ext cx="2358000" cy="476100"/>
          </a:xfrm>
          <a:prstGeom prst="flowChartAlternateProcess">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GB" dirty="0"/>
              <a:t>Follow up is required for possible side effect</a:t>
            </a:r>
            <a:endParaRPr dirty="0"/>
          </a:p>
        </p:txBody>
      </p:sp>
      <p:sp>
        <p:nvSpPr>
          <p:cNvPr id="5" name="Google Shape;244;p38"/>
          <p:cNvSpPr/>
          <p:nvPr/>
        </p:nvSpPr>
        <p:spPr>
          <a:xfrm>
            <a:off x="1056825" y="3260273"/>
            <a:ext cx="7083300" cy="73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228600" algn="l" rtl="0">
              <a:lnSpc>
                <a:spcPct val="115000"/>
              </a:lnSpc>
              <a:spcBef>
                <a:spcPts val="0"/>
              </a:spcBef>
              <a:spcAft>
                <a:spcPts val="0"/>
              </a:spcAft>
              <a:buSzPts val="1100"/>
              <a:buNone/>
            </a:pPr>
            <a:r>
              <a:rPr lang="en-GB" dirty="0">
                <a:solidFill>
                  <a:srgbClr val="282828"/>
                </a:solidFill>
                <a:latin typeface="Lato"/>
                <a:ea typeface="Lato"/>
                <a:cs typeface="Lato"/>
                <a:sym typeface="Lato"/>
              </a:rPr>
              <a:t>People with IBS should be advised how to adjust their doses of laxative or antimotility agent according to the clinical response. The dose should be titrated according to stool consistency, with the aim of achieving a soft, well-formed stool.</a:t>
            </a:r>
            <a:endParaRPr dirty="0">
              <a:solidFill>
                <a:srgbClr val="282828"/>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00" dirty="0">
                <a:solidFill>
                  <a:srgbClr val="FF0000"/>
                </a:solidFill>
              </a:rPr>
              <a:t>When to refer </a:t>
            </a:r>
            <a:endParaRPr lang="en-US" sz="4400" dirty="0">
              <a:solidFill>
                <a:srgbClr val="FF0000"/>
              </a:solidFill>
            </a:endParaRPr>
          </a:p>
        </p:txBody>
      </p:sp>
      <p:sp>
        <p:nvSpPr>
          <p:cNvPr id="3" name="Text Placeholder 2"/>
          <p:cNvSpPr>
            <a:spLocks noGrp="1"/>
          </p:cNvSpPr>
          <p:nvPr>
            <p:ph type="body" idx="1"/>
          </p:nvPr>
        </p:nvSpPr>
        <p:spPr/>
        <p:txBody>
          <a:bodyPr/>
          <a:lstStyle/>
          <a:p>
            <a:pPr lvl="0" indent="-304800">
              <a:lnSpc>
                <a:spcPct val="200000"/>
              </a:lnSpc>
              <a:buSzPts val="1200"/>
              <a:buAutoNum type="arabicPeriod"/>
            </a:pPr>
            <a:r>
              <a:rPr lang="en-GB" sz="1800" dirty="0"/>
              <a:t>Do not respond to pharmacological treatments after 12 months.</a:t>
            </a:r>
          </a:p>
          <a:p>
            <a:pPr lvl="0" indent="-304800">
              <a:lnSpc>
                <a:spcPct val="200000"/>
              </a:lnSpc>
              <a:buSzPts val="1200"/>
              <a:buAutoNum type="arabicPeriod"/>
            </a:pPr>
            <a:r>
              <a:rPr lang="en-GB" sz="1800" dirty="0"/>
              <a:t>Who develop a continuing symptom profile (described as refractory IBS).</a:t>
            </a:r>
          </a:p>
          <a:p>
            <a:pPr marL="0" lvl="0" indent="0">
              <a:spcBef>
                <a:spcPts val="1600"/>
              </a:spcBef>
              <a:spcAft>
                <a:spcPts val="1600"/>
              </a:spcAft>
              <a:buNone/>
            </a:pPr>
            <a:endParaRPr lang="en-GB" dirty="0"/>
          </a:p>
          <a:p>
            <a:endParaRPr lang="en-US" dirty="0"/>
          </a:p>
        </p:txBody>
      </p:sp>
    </p:spTree>
    <p:extLst>
      <p:ext uri="{BB962C8B-B14F-4D97-AF65-F5344CB8AC3E}">
        <p14:creationId xmlns:p14="http://schemas.microsoft.com/office/powerpoint/2010/main" val="1577298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2"/>
          <p:cNvSpPr txBox="1">
            <a:spLocks noGrp="1"/>
          </p:cNvSpPr>
          <p:nvPr>
            <p:ph type="title"/>
          </p:nvPr>
        </p:nvSpPr>
        <p:spPr>
          <a:xfrm>
            <a:off x="1039825" y="1835492"/>
            <a:ext cx="7088100" cy="682875"/>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7200" dirty="0"/>
              <a:t>Follow up</a:t>
            </a:r>
            <a:endParaRPr sz="7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A09D59-FBF5-4940-9647-913A7BD0E18E}"/>
              </a:ext>
            </a:extLst>
          </p:cNvPr>
          <p:cNvSpPr>
            <a:spLocks noGrp="1"/>
          </p:cNvSpPr>
          <p:nvPr>
            <p:ph type="title"/>
          </p:nvPr>
        </p:nvSpPr>
        <p:spPr>
          <a:xfrm>
            <a:off x="1027950" y="506946"/>
            <a:ext cx="7088100" cy="682875"/>
          </a:xfrm>
        </p:spPr>
        <p:txBody>
          <a:bodyPr/>
          <a:lstStyle/>
          <a:p>
            <a:r>
              <a:rPr lang="en-US" dirty="0"/>
              <a:t>Case:</a:t>
            </a:r>
          </a:p>
        </p:txBody>
      </p:sp>
      <p:sp>
        <p:nvSpPr>
          <p:cNvPr id="6" name="Rectangle: Rounded Corners 5">
            <a:extLst>
              <a:ext uri="{FF2B5EF4-FFF2-40B4-BE49-F238E27FC236}">
                <a16:creationId xmlns:a16="http://schemas.microsoft.com/office/drawing/2014/main" id="{564D49FD-9FFF-4774-BB90-C3FA9F5313DF}"/>
              </a:ext>
            </a:extLst>
          </p:cNvPr>
          <p:cNvSpPr/>
          <p:nvPr/>
        </p:nvSpPr>
        <p:spPr>
          <a:xfrm>
            <a:off x="1104441" y="1564395"/>
            <a:ext cx="6935118" cy="150931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Khalid is a 31 years old presenting to the clinic due to abdominal pain for the last 9 months. How to approach this patient?</a:t>
            </a:r>
          </a:p>
        </p:txBody>
      </p:sp>
    </p:spTree>
    <p:extLst>
      <p:ext uri="{BB962C8B-B14F-4D97-AF65-F5344CB8AC3E}">
        <p14:creationId xmlns:p14="http://schemas.microsoft.com/office/powerpoint/2010/main" val="1408798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1</a:t>
            </a:r>
          </a:p>
        </p:txBody>
      </p:sp>
      <p:sp>
        <p:nvSpPr>
          <p:cNvPr id="3" name="Text Placeholder 2"/>
          <p:cNvSpPr>
            <a:spLocks noGrp="1"/>
          </p:cNvSpPr>
          <p:nvPr>
            <p:ph type="body" idx="1"/>
          </p:nvPr>
        </p:nvSpPr>
        <p:spPr/>
        <p:txBody>
          <a:bodyPr/>
          <a:lstStyle/>
          <a:p>
            <a:r>
              <a:rPr lang="en-GB" dirty="0">
                <a:sym typeface="Arial"/>
              </a:rPr>
              <a:t>Passage of three or more loose or liquid stools per day is  a definition of what ?</a:t>
            </a:r>
          </a:p>
          <a:p>
            <a:pPr marL="146050" indent="0">
              <a:buNone/>
            </a:pPr>
            <a:r>
              <a:rPr lang="en-GB" dirty="0">
                <a:sym typeface="Arial"/>
              </a:rPr>
              <a:t>A-constipation </a:t>
            </a:r>
          </a:p>
          <a:p>
            <a:pPr marL="146050" indent="0">
              <a:buNone/>
            </a:pPr>
            <a:r>
              <a:rPr lang="en-GB" dirty="0">
                <a:sym typeface="Arial"/>
              </a:rPr>
              <a:t>b- </a:t>
            </a:r>
            <a:r>
              <a:rPr lang="en-GB" dirty="0" err="1">
                <a:sym typeface="Arial"/>
              </a:rPr>
              <a:t>diharrea</a:t>
            </a:r>
            <a:r>
              <a:rPr lang="en-GB" dirty="0">
                <a:sym typeface="Arial"/>
              </a:rPr>
              <a:t> </a:t>
            </a:r>
          </a:p>
          <a:p>
            <a:pPr marL="146050" indent="0">
              <a:buNone/>
            </a:pPr>
            <a:r>
              <a:rPr lang="en-GB" dirty="0">
                <a:sym typeface="Arial"/>
              </a:rPr>
              <a:t>C- </a:t>
            </a:r>
            <a:r>
              <a:rPr lang="en-GB" dirty="0" err="1">
                <a:sym typeface="Arial"/>
              </a:rPr>
              <a:t>hematochezia</a:t>
            </a:r>
            <a:r>
              <a:rPr lang="en-GB" dirty="0">
                <a:sym typeface="Arial"/>
              </a:rPr>
              <a:t> </a:t>
            </a:r>
          </a:p>
          <a:p>
            <a:pPr marL="146050" indent="0">
              <a:buNone/>
            </a:pPr>
            <a:r>
              <a:rPr lang="en-GB" dirty="0">
                <a:sym typeface="Arial"/>
              </a:rPr>
              <a:t>D-tenesmus        </a:t>
            </a:r>
            <a:r>
              <a:rPr lang="en-GB" sz="1600" dirty="0">
                <a:solidFill>
                  <a:srgbClr val="222222"/>
                </a:solidFill>
                <a:highlight>
                  <a:srgbClr val="FFFFFF"/>
                </a:highlight>
                <a:latin typeface="Arial"/>
                <a:ea typeface="Arial"/>
                <a:cs typeface="Arial"/>
                <a:sym typeface="Arial"/>
              </a:rPr>
              <a:t>   </a:t>
            </a:r>
            <a:endParaRPr lang="en-US" dirty="0"/>
          </a:p>
        </p:txBody>
      </p:sp>
    </p:spTree>
    <p:extLst>
      <p:ext uri="{BB962C8B-B14F-4D97-AF65-F5344CB8AC3E}">
        <p14:creationId xmlns:p14="http://schemas.microsoft.com/office/powerpoint/2010/main" val="1151544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2</a:t>
            </a:r>
          </a:p>
        </p:txBody>
      </p:sp>
      <p:sp>
        <p:nvSpPr>
          <p:cNvPr id="3" name="Text Placeholder 2"/>
          <p:cNvSpPr>
            <a:spLocks noGrp="1"/>
          </p:cNvSpPr>
          <p:nvPr>
            <p:ph type="body" idx="1"/>
          </p:nvPr>
        </p:nvSpPr>
        <p:spPr/>
        <p:txBody>
          <a:bodyPr/>
          <a:lstStyle/>
          <a:p>
            <a:r>
              <a:rPr lang="en-US" dirty="0"/>
              <a:t>Which one of these symptom consider as red flag ?</a:t>
            </a:r>
          </a:p>
          <a:p>
            <a:endParaRPr lang="en-US" dirty="0"/>
          </a:p>
          <a:p>
            <a:pPr marL="914400" lvl="0" indent="0">
              <a:buNone/>
            </a:pPr>
            <a:r>
              <a:rPr lang="en-US" sz="1400" dirty="0"/>
              <a:t>A- </a:t>
            </a:r>
            <a:r>
              <a:rPr lang="en-US" sz="1400" dirty="0">
                <a:solidFill>
                  <a:srgbClr val="000000"/>
                </a:solidFill>
                <a:latin typeface="Arial"/>
                <a:ea typeface="Arial"/>
                <a:cs typeface="Arial"/>
                <a:sym typeface="Arial"/>
              </a:rPr>
              <a:t>Abdominal pain or discomfort </a:t>
            </a:r>
          </a:p>
          <a:p>
            <a:pPr marL="914400" lvl="0" indent="0">
              <a:buNone/>
            </a:pPr>
            <a:r>
              <a:rPr lang="en-US" sz="1400" dirty="0">
                <a:solidFill>
                  <a:srgbClr val="000000"/>
                </a:solidFill>
                <a:latin typeface="Arial"/>
                <a:ea typeface="Arial"/>
                <a:cs typeface="Arial"/>
                <a:sym typeface="Arial"/>
              </a:rPr>
              <a:t>B-Bloating </a:t>
            </a:r>
          </a:p>
          <a:p>
            <a:pPr marL="914400" lvl="0" indent="0">
              <a:buNone/>
            </a:pPr>
            <a:r>
              <a:rPr lang="en-US" sz="1400" dirty="0">
                <a:solidFill>
                  <a:srgbClr val="000000"/>
                </a:solidFill>
                <a:latin typeface="Arial"/>
                <a:ea typeface="Arial"/>
                <a:cs typeface="Arial"/>
                <a:sym typeface="Arial"/>
              </a:rPr>
              <a:t>C-Change in bowel habit. </a:t>
            </a:r>
          </a:p>
          <a:p>
            <a:pPr marL="914400" lvl="0" indent="0">
              <a:buNone/>
            </a:pPr>
            <a:r>
              <a:rPr lang="en-US" sz="1400" dirty="0">
                <a:solidFill>
                  <a:srgbClr val="000000"/>
                </a:solidFill>
                <a:latin typeface="Arial"/>
                <a:ea typeface="Arial"/>
                <a:cs typeface="Arial"/>
                <a:sym typeface="Arial"/>
              </a:rPr>
              <a:t>D-rectal bleeding</a:t>
            </a:r>
            <a:endParaRPr lang="en-US" sz="1400" dirty="0">
              <a:latin typeface="Arial"/>
              <a:ea typeface="Arial"/>
              <a:cs typeface="Arial"/>
              <a:sym typeface="Arial"/>
            </a:endParaRPr>
          </a:p>
          <a:p>
            <a:pPr marL="146050" indent="0">
              <a:buNone/>
            </a:pPr>
            <a:endParaRPr lang="en-US" dirty="0"/>
          </a:p>
        </p:txBody>
      </p:sp>
    </p:spTree>
    <p:extLst>
      <p:ext uri="{BB962C8B-B14F-4D97-AF65-F5344CB8AC3E}">
        <p14:creationId xmlns:p14="http://schemas.microsoft.com/office/powerpoint/2010/main" val="139685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3</a:t>
            </a:r>
          </a:p>
        </p:txBody>
      </p:sp>
      <p:sp>
        <p:nvSpPr>
          <p:cNvPr id="3" name="Text Placeholder 2"/>
          <p:cNvSpPr>
            <a:spLocks noGrp="1"/>
          </p:cNvSpPr>
          <p:nvPr>
            <p:ph type="body" idx="1"/>
          </p:nvPr>
        </p:nvSpPr>
        <p:spPr/>
        <p:txBody>
          <a:bodyPr/>
          <a:lstStyle/>
          <a:p>
            <a:r>
              <a:rPr lang="en-US" dirty="0"/>
              <a:t>Which one of the following is one of the diagnostic criteria of IBS ?</a:t>
            </a:r>
          </a:p>
          <a:p>
            <a:pPr marL="146050" indent="0">
              <a:buNone/>
            </a:pPr>
            <a:r>
              <a:rPr lang="en-US" dirty="0"/>
              <a:t>A- rebound tenderness </a:t>
            </a:r>
          </a:p>
          <a:p>
            <a:pPr marL="146050" indent="0">
              <a:buNone/>
            </a:pPr>
            <a:r>
              <a:rPr lang="en-US" dirty="0"/>
              <a:t>B-improvement with defecation </a:t>
            </a:r>
          </a:p>
          <a:p>
            <a:pPr marL="146050" indent="0">
              <a:buNone/>
            </a:pPr>
            <a:r>
              <a:rPr lang="en-US" dirty="0"/>
              <a:t>C-blood mixed with stool </a:t>
            </a:r>
          </a:p>
          <a:p>
            <a:pPr marL="146050" indent="0">
              <a:buNone/>
            </a:pPr>
            <a:r>
              <a:rPr lang="en-US" dirty="0"/>
              <a:t>D-pale stool</a:t>
            </a:r>
          </a:p>
        </p:txBody>
      </p:sp>
    </p:spTree>
    <p:extLst>
      <p:ext uri="{BB962C8B-B14F-4D97-AF65-F5344CB8AC3E}">
        <p14:creationId xmlns:p14="http://schemas.microsoft.com/office/powerpoint/2010/main" val="501715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4</a:t>
            </a:r>
          </a:p>
        </p:txBody>
      </p:sp>
      <p:sp>
        <p:nvSpPr>
          <p:cNvPr id="3" name="Text Placeholder 2"/>
          <p:cNvSpPr>
            <a:spLocks noGrp="1"/>
          </p:cNvSpPr>
          <p:nvPr>
            <p:ph type="body" idx="1"/>
          </p:nvPr>
        </p:nvSpPr>
        <p:spPr/>
        <p:txBody>
          <a:bodyPr/>
          <a:lstStyle/>
          <a:p>
            <a:pPr marL="0" lvl="0" indent="0">
              <a:spcBef>
                <a:spcPts val="1600"/>
              </a:spcBef>
              <a:buNone/>
            </a:pPr>
            <a:r>
              <a:rPr lang="en-GB" sz="2200" dirty="0"/>
              <a:t>High intake of </a:t>
            </a:r>
            <a:r>
              <a:rPr lang="en-GB" sz="2200" dirty="0" err="1"/>
              <a:t>fibers</a:t>
            </a:r>
            <a:r>
              <a:rPr lang="en-GB" sz="2200" dirty="0"/>
              <a:t> is helpful in managing IBS patients ?</a:t>
            </a:r>
          </a:p>
          <a:p>
            <a:pPr marL="0" lvl="0" indent="0">
              <a:spcBef>
                <a:spcPts val="1600"/>
              </a:spcBef>
              <a:buNone/>
            </a:pPr>
            <a:endParaRPr lang="en-GB" sz="2200" dirty="0"/>
          </a:p>
          <a:p>
            <a:pPr marL="0" indent="0">
              <a:spcBef>
                <a:spcPts val="1600"/>
              </a:spcBef>
              <a:buNone/>
            </a:pPr>
            <a:r>
              <a:rPr lang="en-GB" sz="2000" dirty="0"/>
              <a:t>Is acupuncture or reflexology helpful in managing IBS ?</a:t>
            </a:r>
          </a:p>
          <a:p>
            <a:pPr marL="0" lvl="0" indent="0">
              <a:spcBef>
                <a:spcPts val="1600"/>
              </a:spcBef>
              <a:buNone/>
            </a:pPr>
            <a:endParaRPr lang="en-GB" sz="2200" dirty="0"/>
          </a:p>
        </p:txBody>
      </p:sp>
    </p:spTree>
    <p:extLst>
      <p:ext uri="{BB962C8B-B14F-4D97-AF65-F5344CB8AC3E}">
        <p14:creationId xmlns:p14="http://schemas.microsoft.com/office/powerpoint/2010/main" val="785412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650" y="568007"/>
            <a:ext cx="7688700" cy="535200"/>
          </a:xfrm>
        </p:spPr>
        <p:txBody>
          <a:bodyPr>
            <a:normAutofit fontScale="90000"/>
          </a:bodyPr>
          <a:lstStyle/>
          <a:p>
            <a:r>
              <a:rPr lang="en-US" dirty="0"/>
              <a:t>Question 5</a:t>
            </a:r>
          </a:p>
        </p:txBody>
      </p:sp>
      <p:sp>
        <p:nvSpPr>
          <p:cNvPr id="3" name="Text Placeholder 2"/>
          <p:cNvSpPr>
            <a:spLocks noGrp="1"/>
          </p:cNvSpPr>
          <p:nvPr>
            <p:ph type="body" idx="1"/>
          </p:nvPr>
        </p:nvSpPr>
        <p:spPr>
          <a:xfrm>
            <a:off x="727650" y="1441199"/>
            <a:ext cx="7688700" cy="3174867"/>
          </a:xfrm>
        </p:spPr>
        <p:txBody>
          <a:bodyPr/>
          <a:lstStyle/>
          <a:p>
            <a:r>
              <a:rPr lang="en-US" sz="1800" dirty="0">
                <a:solidFill>
                  <a:schemeClr val="tx1"/>
                </a:solidFill>
              </a:rPr>
              <a:t>According to nice diagnostic approach which of the following is meet the criteria?</a:t>
            </a:r>
          </a:p>
          <a:p>
            <a:pPr marL="57150" indent="0">
              <a:lnSpc>
                <a:spcPct val="150000"/>
              </a:lnSpc>
              <a:buNone/>
            </a:pPr>
            <a:r>
              <a:rPr lang="en-US" sz="1800" dirty="0">
                <a:solidFill>
                  <a:schemeClr val="tx1"/>
                </a:solidFill>
              </a:rPr>
              <a:t> A-</a:t>
            </a:r>
            <a:r>
              <a:rPr lang="en-US" sz="1800" dirty="0">
                <a:solidFill>
                  <a:srgbClr val="0E0E0E"/>
                </a:solidFill>
                <a:latin typeface="Lato" panose="020F0502020204030203" pitchFamily="34" charset="0"/>
              </a:rPr>
              <a:t>altered stool passage.</a:t>
            </a:r>
          </a:p>
          <a:p>
            <a:pPr marL="57150" indent="0">
              <a:lnSpc>
                <a:spcPct val="150000"/>
              </a:lnSpc>
              <a:buNone/>
            </a:pPr>
            <a:r>
              <a:rPr lang="en-US" sz="1800" dirty="0">
                <a:solidFill>
                  <a:srgbClr val="0E0E0E"/>
                </a:solidFill>
                <a:latin typeface="Lato" panose="020F0502020204030203" pitchFamily="34" charset="0"/>
              </a:rPr>
              <a:t>B- abdominal bloating.</a:t>
            </a:r>
          </a:p>
          <a:p>
            <a:pPr marL="57150" indent="0">
              <a:lnSpc>
                <a:spcPct val="150000"/>
              </a:lnSpc>
              <a:buNone/>
            </a:pPr>
            <a:r>
              <a:rPr lang="en-US" sz="1800" dirty="0">
                <a:solidFill>
                  <a:srgbClr val="0E0E0E"/>
                </a:solidFill>
                <a:latin typeface="Lato" panose="020F0502020204030203" pitchFamily="34" charset="0"/>
              </a:rPr>
              <a:t>C- symptoms made worse by eating.</a:t>
            </a:r>
          </a:p>
          <a:p>
            <a:pPr marL="57150" indent="0">
              <a:lnSpc>
                <a:spcPct val="150000"/>
              </a:lnSpc>
              <a:buNone/>
            </a:pPr>
            <a:r>
              <a:rPr lang="en-US" sz="1800" dirty="0">
                <a:solidFill>
                  <a:srgbClr val="0E0E0E"/>
                </a:solidFill>
                <a:latin typeface="Lato" panose="020F0502020204030203" pitchFamily="34" charset="0"/>
              </a:rPr>
              <a:t>D- all of the above.</a:t>
            </a:r>
          </a:p>
          <a:p>
            <a:pPr marL="57150" indent="0">
              <a:lnSpc>
                <a:spcPct val="150000"/>
              </a:lnSpc>
              <a:buNone/>
            </a:pPr>
            <a:r>
              <a:rPr lang="en-US" sz="1800" dirty="0">
                <a:solidFill>
                  <a:srgbClr val="0E0E0E"/>
                </a:solidFill>
                <a:latin typeface="Lato" panose="020F0502020204030203" pitchFamily="34" charset="0"/>
              </a:rPr>
              <a:t>4-A+b</a:t>
            </a:r>
          </a:p>
          <a:p>
            <a:pPr marL="57150" indent="0">
              <a:lnSpc>
                <a:spcPct val="150000"/>
              </a:lnSpc>
              <a:buNone/>
            </a:pPr>
            <a:endParaRPr lang="en-US" sz="1800" dirty="0">
              <a:solidFill>
                <a:schemeClr val="tx1"/>
              </a:solidFill>
            </a:endParaRPr>
          </a:p>
        </p:txBody>
      </p:sp>
    </p:spTree>
    <p:extLst>
      <p:ext uri="{BB962C8B-B14F-4D97-AF65-F5344CB8AC3E}">
        <p14:creationId xmlns:p14="http://schemas.microsoft.com/office/powerpoint/2010/main" val="282890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650" y="599835"/>
            <a:ext cx="7688700" cy="535200"/>
          </a:xfrm>
        </p:spPr>
        <p:txBody>
          <a:bodyPr>
            <a:normAutofit fontScale="90000"/>
          </a:bodyPr>
          <a:lstStyle/>
          <a:p>
            <a:r>
              <a:rPr lang="en-US" dirty="0"/>
              <a:t>Question 2</a:t>
            </a:r>
          </a:p>
        </p:txBody>
      </p:sp>
      <p:sp>
        <p:nvSpPr>
          <p:cNvPr id="3" name="Text Placeholder 2"/>
          <p:cNvSpPr>
            <a:spLocks noGrp="1"/>
          </p:cNvSpPr>
          <p:nvPr>
            <p:ph type="body" idx="1"/>
          </p:nvPr>
        </p:nvSpPr>
        <p:spPr>
          <a:xfrm>
            <a:off x="727650" y="1441200"/>
            <a:ext cx="7688700" cy="2261100"/>
          </a:xfrm>
        </p:spPr>
        <p:txBody>
          <a:bodyPr/>
          <a:lstStyle/>
          <a:p>
            <a:r>
              <a:rPr lang="en-US" cap="none" dirty="0"/>
              <a:t>Which one of these symptom consider as red flag ?</a:t>
            </a:r>
          </a:p>
          <a:p>
            <a:endParaRPr lang="en-US" dirty="0"/>
          </a:p>
          <a:p>
            <a:pPr marL="914400" lvl="0" indent="0">
              <a:buNone/>
            </a:pPr>
            <a:r>
              <a:rPr lang="en-US" sz="1900" dirty="0"/>
              <a:t>A- </a:t>
            </a:r>
            <a:r>
              <a:rPr lang="en-US" sz="1900" dirty="0">
                <a:sym typeface="Arial"/>
              </a:rPr>
              <a:t>Abdominal pain or discomfort. </a:t>
            </a:r>
          </a:p>
          <a:p>
            <a:pPr marL="914400" lvl="0" indent="0">
              <a:buNone/>
            </a:pPr>
            <a:r>
              <a:rPr lang="en-US" sz="1900" dirty="0">
                <a:sym typeface="Arial"/>
              </a:rPr>
              <a:t>B- Bloating. </a:t>
            </a:r>
          </a:p>
          <a:p>
            <a:pPr marL="914400" lvl="0" indent="0">
              <a:buNone/>
            </a:pPr>
            <a:r>
              <a:rPr lang="en-US" sz="1900" dirty="0">
                <a:sym typeface="Arial"/>
              </a:rPr>
              <a:t>C- Change in bowel habit. </a:t>
            </a:r>
          </a:p>
          <a:p>
            <a:pPr marL="914400" lvl="0" indent="0">
              <a:buNone/>
            </a:pPr>
            <a:r>
              <a:rPr lang="en-US" sz="1900" dirty="0">
                <a:sym typeface="Arial"/>
              </a:rPr>
              <a:t>D- Rectal bleeding.</a:t>
            </a:r>
          </a:p>
          <a:p>
            <a:pPr marL="146050" indent="0">
              <a:buNone/>
            </a:pPr>
            <a:endParaRPr lang="en-US" dirty="0"/>
          </a:p>
        </p:txBody>
      </p:sp>
    </p:spTree>
    <p:extLst>
      <p:ext uri="{BB962C8B-B14F-4D97-AF65-F5344CB8AC3E}">
        <p14:creationId xmlns:p14="http://schemas.microsoft.com/office/powerpoint/2010/main" val="13999682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References </a:t>
            </a:r>
            <a:endParaRPr/>
          </a:p>
        </p:txBody>
      </p:sp>
      <p:sp>
        <p:nvSpPr>
          <p:cNvPr id="314" name="Google Shape;314;p5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t>1- </a:t>
            </a:r>
            <a:r>
              <a:rPr lang="en-GB" sz="2000" u="sng" dirty="0">
                <a:solidFill>
                  <a:schemeClr val="hlink"/>
                </a:solidFill>
                <a:hlinkClick r:id="rId3"/>
              </a:rPr>
              <a:t>https://www.webmd.com/digestive-disorders/qa/how-is-constipation-defined</a:t>
            </a:r>
            <a:r>
              <a:rPr lang="en-GB" sz="2000" dirty="0"/>
              <a:t> </a:t>
            </a:r>
            <a:endParaRPr sz="2000" dirty="0"/>
          </a:p>
          <a:p>
            <a:pPr marL="0" lvl="0" indent="0" algn="l" rtl="0">
              <a:spcBef>
                <a:spcPts val="0"/>
              </a:spcBef>
              <a:spcAft>
                <a:spcPts val="0"/>
              </a:spcAft>
              <a:buNone/>
            </a:pPr>
            <a:r>
              <a:rPr lang="en-GB" sz="2000" dirty="0"/>
              <a:t>2- </a:t>
            </a:r>
            <a:r>
              <a:rPr lang="en-GB" sz="2000" u="sng" dirty="0">
                <a:solidFill>
                  <a:schemeClr val="hlink"/>
                </a:solidFill>
                <a:hlinkClick r:id="rId4"/>
              </a:rPr>
              <a:t>http://www.who.int/news-room/fact-sheets/detail/diarrhoeal-disease</a:t>
            </a:r>
            <a:r>
              <a:rPr lang="en-GB" sz="2000" dirty="0"/>
              <a:t> </a:t>
            </a:r>
            <a:endParaRPr sz="2000" dirty="0"/>
          </a:p>
          <a:p>
            <a:pPr marL="0" lvl="0" indent="0" algn="l" rtl="0">
              <a:spcBef>
                <a:spcPts val="0"/>
              </a:spcBef>
              <a:spcAft>
                <a:spcPts val="0"/>
              </a:spcAft>
              <a:buNone/>
            </a:pPr>
            <a:r>
              <a:rPr lang="en-GB" sz="2000" dirty="0"/>
              <a:t>3- </a:t>
            </a:r>
            <a:r>
              <a:rPr lang="en-GB" sz="2000" u="sng" dirty="0">
                <a:solidFill>
                  <a:schemeClr val="hlink"/>
                </a:solidFill>
                <a:hlinkClick r:id="rId5"/>
              </a:rPr>
              <a:t>https://emedicine.medscape.com/article/930844-overview</a:t>
            </a:r>
            <a:r>
              <a:rPr lang="en-GB" sz="2000" dirty="0"/>
              <a:t> </a:t>
            </a:r>
            <a:endParaRPr sz="2000" dirty="0"/>
          </a:p>
          <a:p>
            <a:pPr marL="0" lvl="0" indent="0" algn="l" rtl="0">
              <a:spcBef>
                <a:spcPts val="0"/>
              </a:spcBef>
              <a:spcAft>
                <a:spcPts val="0"/>
              </a:spcAft>
              <a:buNone/>
            </a:pPr>
            <a:r>
              <a:rPr lang="en-GB" sz="2000" dirty="0"/>
              <a:t>4-https://www.nice.org.uk/</a:t>
            </a:r>
            <a:endParaRPr sz="2000" dirty="0"/>
          </a:p>
          <a:p>
            <a:pPr marL="0" lvl="0" indent="0" algn="l" rtl="0">
              <a:spcBef>
                <a:spcPts val="0"/>
              </a:spcBef>
              <a:spcAft>
                <a:spcPts val="0"/>
              </a:spcAft>
              <a:buNone/>
            </a:pPr>
            <a:r>
              <a:rPr lang="en-GB" sz="2000" dirty="0"/>
              <a:t>5-</a:t>
            </a:r>
            <a:r>
              <a:rPr lang="en-GB" sz="2000" u="sng" dirty="0">
                <a:solidFill>
                  <a:schemeClr val="hlink"/>
                </a:solidFill>
                <a:hlinkClick r:id="rId6"/>
              </a:rPr>
              <a:t>https://patient.info/doctor/abdominal-examination</a:t>
            </a:r>
            <a:endParaRPr lang="en-GB" sz="2000" u="sng" dirty="0">
              <a:solidFill>
                <a:schemeClr val="hlink"/>
              </a:solidFill>
            </a:endParaRPr>
          </a:p>
          <a:p>
            <a:pPr marL="0" lvl="0" indent="0">
              <a:spcBef>
                <a:spcPts val="0"/>
              </a:spcBef>
              <a:buNone/>
            </a:pPr>
            <a:r>
              <a:rPr lang="en-GB" sz="2000" u="sng" dirty="0">
                <a:solidFill>
                  <a:schemeClr val="hlink"/>
                </a:solidFill>
              </a:rPr>
              <a:t>6- http://article.sapub.org/10.5923.j.ajmms.20180801.02.html</a:t>
            </a:r>
            <a:endParaRPr sz="2000" dirty="0"/>
          </a:p>
          <a:p>
            <a:pPr marL="0" lvl="0" indent="0" algn="l" rtl="0">
              <a:spcBef>
                <a:spcPts val="0"/>
              </a:spcBef>
              <a:spcAft>
                <a:spcPts val="0"/>
              </a:spcAft>
              <a:buNone/>
            </a:pPr>
            <a:endParaRPr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a:p>
        </p:txBody>
      </p:sp>
      <p:sp>
        <p:nvSpPr>
          <p:cNvPr id="3" name="Text Placeholder 2"/>
          <p:cNvSpPr>
            <a:spLocks noGrp="1"/>
          </p:cNvSpPr>
          <p:nvPr>
            <p:ph type="body" idx="1"/>
          </p:nvPr>
        </p:nvSpPr>
        <p:spPr/>
        <p:txBody>
          <a:bodyPr/>
          <a:lstStyle/>
          <a:p>
            <a:pPr marL="0" lvl="0" indent="0" algn="ctr">
              <a:lnSpc>
                <a:spcPct val="90000"/>
              </a:lnSpc>
              <a:buClr>
                <a:prstClr val="white"/>
              </a:buClr>
              <a:buSzPts val="3600"/>
              <a:buNone/>
            </a:pPr>
            <a:r>
              <a:rPr lang="en-GB" sz="3600" dirty="0"/>
              <a:t>Thank you</a:t>
            </a:r>
          </a:p>
          <a:p>
            <a:pPr marL="0" lvl="0" indent="0" algn="ctr">
              <a:lnSpc>
                <a:spcPct val="90000"/>
              </a:lnSpc>
              <a:buClr>
                <a:prstClr val="white"/>
              </a:buClr>
              <a:buSzPts val="3600"/>
              <a:buNone/>
            </a:pPr>
            <a:r>
              <a:rPr lang="en-GB" sz="3600" dirty="0"/>
              <a:t>Any questions?</a:t>
            </a:r>
            <a:endParaRPr lang="en-US" dirty="0"/>
          </a:p>
        </p:txBody>
      </p:sp>
    </p:spTree>
    <p:extLst>
      <p:ext uri="{BB962C8B-B14F-4D97-AF65-F5344CB8AC3E}">
        <p14:creationId xmlns:p14="http://schemas.microsoft.com/office/powerpoint/2010/main" val="99794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450" y="550059"/>
            <a:ext cx="7688700" cy="535200"/>
          </a:xfrm>
        </p:spPr>
        <p:txBody>
          <a:bodyPr>
            <a:normAutofit fontScale="90000"/>
          </a:bodyPr>
          <a:lstStyle/>
          <a:p>
            <a:r>
              <a:rPr lang="en-US" dirty="0"/>
              <a:t>Question 3</a:t>
            </a:r>
          </a:p>
        </p:txBody>
      </p:sp>
      <p:sp>
        <p:nvSpPr>
          <p:cNvPr id="3" name="Text Placeholder 2"/>
          <p:cNvSpPr>
            <a:spLocks noGrp="1"/>
          </p:cNvSpPr>
          <p:nvPr>
            <p:ph type="body" idx="1"/>
          </p:nvPr>
        </p:nvSpPr>
        <p:spPr>
          <a:xfrm>
            <a:off x="729450" y="1441200"/>
            <a:ext cx="7688700" cy="2261100"/>
          </a:xfrm>
        </p:spPr>
        <p:txBody>
          <a:bodyPr/>
          <a:lstStyle/>
          <a:p>
            <a:r>
              <a:rPr lang="en-US" cap="none" dirty="0"/>
              <a:t>Which one of the following is clinically diagnostic of IBS ?</a:t>
            </a:r>
          </a:p>
          <a:p>
            <a:endParaRPr lang="en-US" dirty="0"/>
          </a:p>
          <a:p>
            <a:pPr marL="146050" indent="0">
              <a:buNone/>
            </a:pPr>
            <a:r>
              <a:rPr lang="en-US" sz="1900" dirty="0"/>
              <a:t>A- </a:t>
            </a:r>
            <a:r>
              <a:rPr lang="en-US" sz="1900" cap="none" dirty="0"/>
              <a:t>Rebound tenderness. </a:t>
            </a:r>
          </a:p>
          <a:p>
            <a:pPr marL="146050" indent="0">
              <a:buNone/>
            </a:pPr>
            <a:r>
              <a:rPr lang="en-US" sz="1900" dirty="0"/>
              <a:t>B- </a:t>
            </a:r>
            <a:r>
              <a:rPr lang="en-US" sz="1900" cap="none" dirty="0"/>
              <a:t>Improvement with defecation. </a:t>
            </a:r>
            <a:endParaRPr lang="en-US" sz="1900" dirty="0"/>
          </a:p>
          <a:p>
            <a:pPr marL="146050" indent="0">
              <a:buNone/>
            </a:pPr>
            <a:r>
              <a:rPr lang="en-US" sz="1900" dirty="0"/>
              <a:t>C- </a:t>
            </a:r>
            <a:r>
              <a:rPr lang="en-US" sz="1900" cap="none" dirty="0"/>
              <a:t>Blood mixed with stool. </a:t>
            </a:r>
            <a:endParaRPr lang="en-US" sz="1900" dirty="0"/>
          </a:p>
          <a:p>
            <a:pPr marL="146050" indent="0">
              <a:buNone/>
            </a:pPr>
            <a:r>
              <a:rPr lang="en-US" sz="1900" dirty="0"/>
              <a:t>D- </a:t>
            </a:r>
            <a:r>
              <a:rPr lang="en-US" sz="1900" cap="none" dirty="0"/>
              <a:t>Pale stool.</a:t>
            </a:r>
            <a:endParaRPr lang="en-US" sz="1900" dirty="0"/>
          </a:p>
        </p:txBody>
      </p:sp>
    </p:spTree>
    <p:extLst>
      <p:ext uri="{BB962C8B-B14F-4D97-AF65-F5344CB8AC3E}">
        <p14:creationId xmlns:p14="http://schemas.microsoft.com/office/powerpoint/2010/main" val="1676563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650" y="595023"/>
            <a:ext cx="7688700" cy="535200"/>
          </a:xfrm>
        </p:spPr>
        <p:txBody>
          <a:bodyPr>
            <a:normAutofit fontScale="90000"/>
          </a:bodyPr>
          <a:lstStyle/>
          <a:p>
            <a:r>
              <a:rPr lang="en-US" dirty="0"/>
              <a:t>Question 4 </a:t>
            </a:r>
          </a:p>
        </p:txBody>
      </p:sp>
      <p:sp>
        <p:nvSpPr>
          <p:cNvPr id="3" name="Text Placeholder 2"/>
          <p:cNvSpPr>
            <a:spLocks noGrp="1"/>
          </p:cNvSpPr>
          <p:nvPr>
            <p:ph type="body" idx="1"/>
          </p:nvPr>
        </p:nvSpPr>
        <p:spPr>
          <a:xfrm>
            <a:off x="727650" y="1441200"/>
            <a:ext cx="7688700" cy="2261100"/>
          </a:xfrm>
        </p:spPr>
        <p:txBody>
          <a:bodyPr/>
          <a:lstStyle/>
          <a:p>
            <a:pPr marL="0" lvl="0" indent="0">
              <a:spcBef>
                <a:spcPts val="1600"/>
              </a:spcBef>
              <a:buNone/>
            </a:pPr>
            <a:r>
              <a:rPr lang="en-GB" cap="none" dirty="0"/>
              <a:t>Is high intake of fib</a:t>
            </a:r>
            <a:r>
              <a:rPr lang="en-US" dirty="0" err="1"/>
              <a:t>ers</a:t>
            </a:r>
            <a:r>
              <a:rPr lang="en-GB" cap="none" dirty="0"/>
              <a:t> is helpful in managing IBS patients ?</a:t>
            </a:r>
          </a:p>
          <a:p>
            <a:pPr marL="0" lvl="0" indent="0">
              <a:spcBef>
                <a:spcPts val="1600"/>
              </a:spcBef>
              <a:buNone/>
            </a:pPr>
            <a:endParaRPr lang="en-GB" dirty="0"/>
          </a:p>
          <a:p>
            <a:pPr marL="0" lvl="0" indent="0">
              <a:spcBef>
                <a:spcPts val="1600"/>
              </a:spcBef>
              <a:buNone/>
            </a:pPr>
            <a:r>
              <a:rPr lang="en-GB" cap="none" dirty="0"/>
              <a:t>Is acupuncture or reflexology helpful in managing IBS ?</a:t>
            </a:r>
          </a:p>
        </p:txBody>
      </p:sp>
    </p:spTree>
    <p:extLst>
      <p:ext uri="{BB962C8B-B14F-4D97-AF65-F5344CB8AC3E}">
        <p14:creationId xmlns:p14="http://schemas.microsoft.com/office/powerpoint/2010/main" val="104923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650" y="568007"/>
            <a:ext cx="7688700" cy="535200"/>
          </a:xfrm>
        </p:spPr>
        <p:txBody>
          <a:bodyPr>
            <a:normAutofit fontScale="90000"/>
          </a:bodyPr>
          <a:lstStyle/>
          <a:p>
            <a:r>
              <a:rPr lang="en-US" dirty="0"/>
              <a:t>Question 5</a:t>
            </a:r>
          </a:p>
        </p:txBody>
      </p:sp>
      <p:sp>
        <p:nvSpPr>
          <p:cNvPr id="3" name="Text Placeholder 2"/>
          <p:cNvSpPr>
            <a:spLocks noGrp="1"/>
          </p:cNvSpPr>
          <p:nvPr>
            <p:ph type="body" idx="1"/>
          </p:nvPr>
        </p:nvSpPr>
        <p:spPr>
          <a:xfrm>
            <a:off x="727650" y="1441199"/>
            <a:ext cx="7688700" cy="3174867"/>
          </a:xfrm>
        </p:spPr>
        <p:txBody>
          <a:bodyPr/>
          <a:lstStyle/>
          <a:p>
            <a:r>
              <a:rPr lang="en-US" sz="1800" dirty="0">
                <a:solidFill>
                  <a:schemeClr val="tx1"/>
                </a:solidFill>
              </a:rPr>
              <a:t>According to NICE diagnostic approach which of the following meets the criteria?</a:t>
            </a:r>
          </a:p>
          <a:p>
            <a:pPr marL="57150" indent="0">
              <a:lnSpc>
                <a:spcPct val="150000"/>
              </a:lnSpc>
              <a:buNone/>
            </a:pPr>
            <a:r>
              <a:rPr lang="en-US" sz="1800" dirty="0">
                <a:solidFill>
                  <a:schemeClr val="tx1"/>
                </a:solidFill>
              </a:rPr>
              <a:t> A-</a:t>
            </a:r>
            <a:r>
              <a:rPr lang="en-US" sz="1800" dirty="0">
                <a:solidFill>
                  <a:srgbClr val="0E0E0E"/>
                </a:solidFill>
                <a:latin typeface="Lato" panose="020F0502020204030203" pitchFamily="34" charset="0"/>
              </a:rPr>
              <a:t>altered stool passage.</a:t>
            </a:r>
          </a:p>
          <a:p>
            <a:pPr marL="57150" indent="0">
              <a:lnSpc>
                <a:spcPct val="150000"/>
              </a:lnSpc>
              <a:buNone/>
            </a:pPr>
            <a:r>
              <a:rPr lang="en-US" sz="1800" dirty="0">
                <a:solidFill>
                  <a:srgbClr val="0E0E0E"/>
                </a:solidFill>
                <a:latin typeface="Lato" panose="020F0502020204030203" pitchFamily="34" charset="0"/>
              </a:rPr>
              <a:t>B- abdominal bloating.</a:t>
            </a:r>
          </a:p>
          <a:p>
            <a:pPr marL="57150" indent="0">
              <a:lnSpc>
                <a:spcPct val="150000"/>
              </a:lnSpc>
              <a:buNone/>
            </a:pPr>
            <a:r>
              <a:rPr lang="en-US" sz="1800" dirty="0">
                <a:solidFill>
                  <a:srgbClr val="0E0E0E"/>
                </a:solidFill>
                <a:latin typeface="Lato" panose="020F0502020204030203" pitchFamily="34" charset="0"/>
              </a:rPr>
              <a:t>C- symptoms made worse by eating.</a:t>
            </a:r>
          </a:p>
          <a:p>
            <a:pPr marL="57150" indent="0">
              <a:lnSpc>
                <a:spcPct val="150000"/>
              </a:lnSpc>
              <a:buNone/>
            </a:pPr>
            <a:r>
              <a:rPr lang="en-US" sz="1800" dirty="0">
                <a:solidFill>
                  <a:srgbClr val="0E0E0E"/>
                </a:solidFill>
                <a:latin typeface="Lato" panose="020F0502020204030203" pitchFamily="34" charset="0"/>
              </a:rPr>
              <a:t>D- all of the above.</a:t>
            </a:r>
          </a:p>
          <a:p>
            <a:pPr marL="57150" indent="0">
              <a:lnSpc>
                <a:spcPct val="150000"/>
              </a:lnSpc>
              <a:buNone/>
            </a:pPr>
            <a:r>
              <a:rPr lang="en-US" sz="1800" dirty="0" err="1">
                <a:solidFill>
                  <a:srgbClr val="0E0E0E"/>
                </a:solidFill>
                <a:latin typeface="Lato" panose="020F0502020204030203" pitchFamily="34" charset="0"/>
              </a:rPr>
              <a:t>E-A+b</a:t>
            </a:r>
            <a:endParaRPr lang="en-US" sz="1800" dirty="0">
              <a:solidFill>
                <a:srgbClr val="0E0E0E"/>
              </a:solidFill>
              <a:latin typeface="Lato" panose="020F0502020204030203" pitchFamily="34" charset="0"/>
            </a:endParaRPr>
          </a:p>
          <a:p>
            <a:pPr marL="57150" indent="0">
              <a:lnSpc>
                <a:spcPct val="150000"/>
              </a:lnSpc>
              <a:buNone/>
            </a:pPr>
            <a:endParaRPr lang="en-US" sz="1800" dirty="0">
              <a:solidFill>
                <a:schemeClr val="tx1"/>
              </a:solidFill>
            </a:endParaRPr>
          </a:p>
        </p:txBody>
      </p:sp>
    </p:spTree>
    <p:extLst>
      <p:ext uri="{BB962C8B-B14F-4D97-AF65-F5344CB8AC3E}">
        <p14:creationId xmlns:p14="http://schemas.microsoft.com/office/powerpoint/2010/main" val="913106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0"/>
          <p:cNvSpPr txBox="1">
            <a:spLocks noGrp="1"/>
          </p:cNvSpPr>
          <p:nvPr>
            <p:ph type="title"/>
          </p:nvPr>
        </p:nvSpPr>
        <p:spPr>
          <a:xfrm>
            <a:off x="727650" y="653197"/>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Definitions: </a:t>
            </a:r>
            <a:endParaRPr dirty="0"/>
          </a:p>
        </p:txBody>
      </p:sp>
      <p:sp>
        <p:nvSpPr>
          <p:cNvPr id="129" name="Google Shape;129;p20"/>
          <p:cNvSpPr txBox="1">
            <a:spLocks noGrp="1"/>
          </p:cNvSpPr>
          <p:nvPr>
            <p:ph type="body" idx="1"/>
          </p:nvPr>
        </p:nvSpPr>
        <p:spPr>
          <a:xfrm>
            <a:off x="727650" y="1614494"/>
            <a:ext cx="7688700" cy="226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b="1" dirty="0"/>
              <a:t>Constipation:</a:t>
            </a:r>
            <a:r>
              <a:rPr lang="en-GB" b="1" dirty="0"/>
              <a:t> </a:t>
            </a:r>
            <a:endParaRPr b="1" dirty="0"/>
          </a:p>
          <a:p>
            <a:pPr marL="0" indent="0">
              <a:buNone/>
            </a:pPr>
            <a:r>
              <a:rPr lang="en-GB" sz="1800" cap="none" dirty="0">
                <a:solidFill>
                  <a:srgbClr val="C00000"/>
                </a:solidFill>
                <a:sym typeface="Arial"/>
              </a:rPr>
              <a:t>Less than three </a:t>
            </a:r>
            <a:r>
              <a:rPr lang="en-GB" sz="1800" cap="none" dirty="0">
                <a:sym typeface="Arial"/>
              </a:rPr>
              <a:t>bowel movements in a week, and stools are hard, dry, and small, making them painful and difficult to pass also </a:t>
            </a:r>
            <a:r>
              <a:rPr lang="en-US" sz="1800" cap="none" dirty="0"/>
              <a:t>a sensation of an </a:t>
            </a:r>
            <a:r>
              <a:rPr lang="en-US" sz="1800" cap="none" dirty="0">
                <a:solidFill>
                  <a:srgbClr val="C00000"/>
                </a:solidFill>
              </a:rPr>
              <a:t>incomplete evacuation</a:t>
            </a:r>
            <a:r>
              <a:rPr lang="en-US" sz="1800" cap="none" dirty="0"/>
              <a:t>. </a:t>
            </a:r>
          </a:p>
          <a:p>
            <a:pPr marL="0" lvl="0" indent="0" algn="l" rtl="0">
              <a:spcBef>
                <a:spcPts val="0"/>
              </a:spcBef>
              <a:spcAft>
                <a:spcPts val="0"/>
              </a:spcAft>
              <a:buNone/>
            </a:pPr>
            <a:endParaRPr sz="1200" dirty="0">
              <a:solidFill>
                <a:srgbClr val="222222"/>
              </a:solidFill>
              <a:highlight>
                <a:srgbClr val="FFFFFF"/>
              </a:highlight>
              <a:latin typeface="Arial"/>
              <a:ea typeface="Arial"/>
              <a:cs typeface="Arial"/>
              <a:sym typeface="Arial"/>
            </a:endParaRPr>
          </a:p>
          <a:p>
            <a:pPr marL="0" lvl="0" indent="0">
              <a:lnSpc>
                <a:spcPct val="115000"/>
              </a:lnSpc>
              <a:buNone/>
            </a:pPr>
            <a:r>
              <a:rPr lang="en-GB" sz="1800" b="1" dirty="0"/>
              <a:t>Diarrhoea:</a:t>
            </a:r>
            <a:r>
              <a:rPr lang="en-GB" sz="1600" b="1" dirty="0">
                <a:solidFill>
                  <a:srgbClr val="222222"/>
                </a:solidFill>
                <a:highlight>
                  <a:srgbClr val="FFFFFF"/>
                </a:highlight>
                <a:latin typeface="Arial"/>
                <a:ea typeface="Arial"/>
                <a:cs typeface="Arial"/>
                <a:sym typeface="Arial"/>
              </a:rPr>
              <a:t> </a:t>
            </a:r>
            <a:endParaRPr sz="1600" b="1" dirty="0">
              <a:solidFill>
                <a:srgbClr val="222222"/>
              </a:solidFill>
              <a:highlight>
                <a:srgbClr val="FFFFFF"/>
              </a:highlight>
              <a:latin typeface="Arial"/>
              <a:ea typeface="Arial"/>
              <a:cs typeface="Arial"/>
              <a:sym typeface="Arial"/>
            </a:endParaRPr>
          </a:p>
          <a:p>
            <a:pPr marL="0" lvl="0" indent="0" algn="l" rtl="0">
              <a:spcBef>
                <a:spcPts val="0"/>
              </a:spcBef>
              <a:spcAft>
                <a:spcPts val="0"/>
              </a:spcAft>
              <a:buNone/>
            </a:pPr>
            <a:r>
              <a:rPr lang="en-US" sz="2000" cap="none" dirty="0">
                <a:sym typeface="Arial"/>
              </a:rPr>
              <a:t>Passage of </a:t>
            </a:r>
            <a:r>
              <a:rPr lang="en-US" sz="2000" cap="none" dirty="0">
                <a:solidFill>
                  <a:srgbClr val="C00000"/>
                </a:solidFill>
                <a:sym typeface="Arial"/>
              </a:rPr>
              <a:t>three</a:t>
            </a:r>
            <a:r>
              <a:rPr lang="en-US" sz="2000" cap="none" dirty="0">
                <a:sym typeface="Arial"/>
              </a:rPr>
              <a:t> or more </a:t>
            </a:r>
            <a:r>
              <a:rPr lang="en-US" sz="2000" cap="none" dirty="0">
                <a:solidFill>
                  <a:srgbClr val="C00000"/>
                </a:solidFill>
                <a:sym typeface="Arial"/>
              </a:rPr>
              <a:t>loose</a:t>
            </a:r>
            <a:r>
              <a:rPr lang="en-US" sz="2000" cap="none" dirty="0">
                <a:sym typeface="Arial"/>
              </a:rPr>
              <a:t> stools per day (or more frequent passage than is normal for the individual).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500"/>
                                        <p:tgtEl>
                                          <p:spTgt spid="1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xEl>
                                              <p:pRg st="3" end="3"/>
                                            </p:txEl>
                                          </p:spTgt>
                                        </p:tgtEl>
                                        <p:attrNameLst>
                                          <p:attrName>style.visibility</p:attrName>
                                        </p:attrNameLst>
                                      </p:cBhvr>
                                      <p:to>
                                        <p:strVal val="visible"/>
                                      </p:to>
                                    </p:set>
                                    <p:animEffect transition="in" filter="fade">
                                      <p:cBhvr>
                                        <p:cTn id="12" dur="500"/>
                                        <p:tgtEl>
                                          <p:spTgt spid="1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D8BD23-D03B-4DFF-B60D-A60CDF749AC3}"/>
              </a:ext>
            </a:extLst>
          </p:cNvPr>
          <p:cNvPicPr>
            <a:picLocks noChangeAspect="1"/>
          </p:cNvPicPr>
          <p:nvPr/>
        </p:nvPicPr>
        <p:blipFill>
          <a:blip r:embed="rId2"/>
          <a:stretch>
            <a:fillRect/>
          </a:stretch>
        </p:blipFill>
        <p:spPr>
          <a:xfrm>
            <a:off x="2266652" y="723900"/>
            <a:ext cx="4610695" cy="3688556"/>
          </a:xfrm>
          <a:prstGeom prst="rect">
            <a:avLst/>
          </a:prstGeom>
        </p:spPr>
      </p:pic>
    </p:spTree>
    <p:extLst>
      <p:ext uri="{BB962C8B-B14F-4D97-AF65-F5344CB8AC3E}">
        <p14:creationId xmlns:p14="http://schemas.microsoft.com/office/powerpoint/2010/main" val="16815179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rincul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rincul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1835</Words>
  <Application>Microsoft Office PowerPoint</Application>
  <PresentationFormat>On-screen Show (16:9)</PresentationFormat>
  <Paragraphs>261</Paragraphs>
  <Slides>41</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Lato</vt:lpstr>
      <vt:lpstr>Shadows Into Light</vt:lpstr>
      <vt:lpstr>Varela Round</vt:lpstr>
      <vt:lpstr>Trinculo template</vt:lpstr>
      <vt:lpstr>1_Trinculo template</vt:lpstr>
      <vt:lpstr>Changes in bowel habits</vt:lpstr>
      <vt:lpstr>Objectives: </vt:lpstr>
      <vt:lpstr>Question 1</vt:lpstr>
      <vt:lpstr>Question 2</vt:lpstr>
      <vt:lpstr>Question 3</vt:lpstr>
      <vt:lpstr>Question 4 </vt:lpstr>
      <vt:lpstr>Question 5</vt:lpstr>
      <vt:lpstr>Definitions: </vt:lpstr>
      <vt:lpstr>PowerPoint Presentation</vt:lpstr>
      <vt:lpstr>Definition of IBS: </vt:lpstr>
      <vt:lpstr>Prevalence of IBS globally </vt:lpstr>
      <vt:lpstr>Etiology of IBS</vt:lpstr>
      <vt:lpstr>PowerPoint Presentation</vt:lpstr>
      <vt:lpstr>Classification of IBS</vt:lpstr>
      <vt:lpstr>Diagnostic approach </vt:lpstr>
      <vt:lpstr>Diagnostic approach  A-History:  </vt:lpstr>
      <vt:lpstr>Diagnostic approach </vt:lpstr>
      <vt:lpstr>DDx</vt:lpstr>
      <vt:lpstr>PowerPoint Presentation</vt:lpstr>
      <vt:lpstr>Abdominal Examination</vt:lpstr>
      <vt:lpstr>Abdominal Examination </vt:lpstr>
      <vt:lpstr>PR Examination </vt:lpstr>
      <vt:lpstr>PR Examination </vt:lpstr>
      <vt:lpstr>Diagnostic tests:  B-Investigations:</vt:lpstr>
      <vt:lpstr>IBS diagnostic algorithm according to World Gastroenterology Organisation Global Guidelines </vt:lpstr>
      <vt:lpstr>Alarming Sx</vt:lpstr>
      <vt:lpstr>Rx:</vt:lpstr>
      <vt:lpstr>Symptoms persist?</vt:lpstr>
      <vt:lpstr>Dietary management </vt:lpstr>
      <vt:lpstr>Pharmacological therapy:  </vt:lpstr>
      <vt:lpstr>Cont.</vt:lpstr>
      <vt:lpstr>When to refer </vt:lpstr>
      <vt:lpstr>Follow up</vt:lpstr>
      <vt:lpstr>Case:</vt:lpstr>
      <vt:lpstr>Question 1</vt:lpstr>
      <vt:lpstr>Question 2</vt:lpstr>
      <vt:lpstr>Question 3</vt:lpstr>
      <vt:lpstr>Question 4</vt:lpstr>
      <vt:lpstr>Question 5</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in bowel habits</dc:title>
  <dc:creator>AAD</dc:creator>
  <cp:lastModifiedBy>Windows User</cp:lastModifiedBy>
  <cp:revision>8</cp:revision>
  <dcterms:modified xsi:type="dcterms:W3CDTF">2018-11-29T08:14:21Z</dcterms:modified>
</cp:coreProperties>
</file>