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8" r:id="rId1"/>
    <p:sldMasterId id="2147483792" r:id="rId2"/>
  </p:sldMasterIdLst>
  <p:notesMasterIdLst>
    <p:notesMasterId r:id="rId61"/>
  </p:notesMasterIdLst>
  <p:sldIdLst>
    <p:sldId id="256" r:id="rId3"/>
    <p:sldId id="257" r:id="rId4"/>
    <p:sldId id="259" r:id="rId5"/>
    <p:sldId id="273" r:id="rId6"/>
    <p:sldId id="274" r:id="rId7"/>
    <p:sldId id="258" r:id="rId8"/>
    <p:sldId id="261" r:id="rId9"/>
    <p:sldId id="277" r:id="rId10"/>
    <p:sldId id="278" r:id="rId11"/>
    <p:sldId id="279" r:id="rId12"/>
    <p:sldId id="280" r:id="rId13"/>
    <p:sldId id="281" r:id="rId14"/>
    <p:sldId id="312" r:id="rId15"/>
    <p:sldId id="282" r:id="rId16"/>
    <p:sldId id="276" r:id="rId17"/>
    <p:sldId id="275" r:id="rId18"/>
    <p:sldId id="283" r:id="rId19"/>
    <p:sldId id="284" r:id="rId20"/>
    <p:sldId id="285" r:id="rId21"/>
    <p:sldId id="286" r:id="rId22"/>
    <p:sldId id="287" r:id="rId23"/>
    <p:sldId id="288" r:id="rId24"/>
    <p:sldId id="301" r:id="rId25"/>
    <p:sldId id="290" r:id="rId26"/>
    <p:sldId id="292" r:id="rId27"/>
    <p:sldId id="300" r:id="rId28"/>
    <p:sldId id="302" r:id="rId29"/>
    <p:sldId id="295" r:id="rId30"/>
    <p:sldId id="303" r:id="rId31"/>
    <p:sldId id="304" r:id="rId32"/>
    <p:sldId id="305" r:id="rId33"/>
    <p:sldId id="299" r:id="rId34"/>
    <p:sldId id="306" r:id="rId35"/>
    <p:sldId id="307" r:id="rId36"/>
    <p:sldId id="308" r:id="rId37"/>
    <p:sldId id="309" r:id="rId38"/>
    <p:sldId id="310" r:id="rId39"/>
    <p:sldId id="311" r:id="rId40"/>
    <p:sldId id="289" r:id="rId41"/>
    <p:sldId id="291" r:id="rId42"/>
    <p:sldId id="293" r:id="rId43"/>
    <p:sldId id="294" r:id="rId44"/>
    <p:sldId id="296" r:id="rId45"/>
    <p:sldId id="260" r:id="rId46"/>
    <p:sldId id="263" r:id="rId47"/>
    <p:sldId id="297" r:id="rId48"/>
    <p:sldId id="313" r:id="rId49"/>
    <p:sldId id="264" r:id="rId50"/>
    <p:sldId id="265" r:id="rId51"/>
    <p:sldId id="270" r:id="rId52"/>
    <p:sldId id="298" r:id="rId53"/>
    <p:sldId id="268" r:id="rId54"/>
    <p:sldId id="314" r:id="rId55"/>
    <p:sldId id="317" r:id="rId56"/>
    <p:sldId id="318" r:id="rId57"/>
    <p:sldId id="319" r:id="rId58"/>
    <p:sldId id="315" r:id="rId59"/>
    <p:sldId id="316"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391"/>
    <p:restoredTop sz="71636"/>
  </p:normalViewPr>
  <p:slideViewPr>
    <p:cSldViewPr snapToGrid="0" snapToObjects="1">
      <p:cViewPr varScale="1">
        <p:scale>
          <a:sx n="79" d="100"/>
          <a:sy n="79" d="100"/>
        </p:scale>
        <p:origin x="216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notesMaster" Target="notesMasters/notesMaster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_rels/data11.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image" Target="../media/image34.png"/><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diagrams/_rels/data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_rels/drawing11.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image" Target="../media/image34.png"/><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_rels/drawing5.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coloredoutline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A088B9-5663-4089-A21D-548CC2BF5CED}" type="doc">
      <dgm:prSet loTypeId="urn:microsoft.com/office/officeart/2018/2/layout/IconLabelDescriptionList" loCatId="icon" qsTypeId="urn:microsoft.com/office/officeart/2005/8/quickstyle/simple4" qsCatId="simple" csTypeId="urn:microsoft.com/office/officeart/2018/5/colors/Iconchunking_neutralbg_colorful1" csCatId="colorful" phldr="1"/>
      <dgm:spPr/>
      <dgm:t>
        <a:bodyPr/>
        <a:lstStyle/>
        <a:p>
          <a:endParaRPr lang="en-US"/>
        </a:p>
      </dgm:t>
    </dgm:pt>
    <dgm:pt modelId="{083695C2-5472-4E78-B4A5-7303C113FA1C}">
      <dgm:prSet custT="1"/>
      <dgm:spPr/>
      <dgm:t>
        <a:bodyPr/>
        <a:lstStyle/>
        <a:p>
          <a:pPr>
            <a:lnSpc>
              <a:spcPct val="150000"/>
            </a:lnSpc>
            <a:defRPr b="1"/>
          </a:pPr>
          <a:r>
            <a:rPr lang="en-US" sz="2000" dirty="0"/>
            <a:t>What is the single largest infectious cause of death in children worldwide?</a:t>
          </a:r>
        </a:p>
      </dgm:t>
    </dgm:pt>
    <dgm:pt modelId="{C96E3A50-B8A7-4DF7-B2F7-19EE9D32D659}" type="parTrans" cxnId="{F6A0DDDE-1393-4FBB-A1FC-77AF0F376F81}">
      <dgm:prSet/>
      <dgm:spPr/>
      <dgm:t>
        <a:bodyPr/>
        <a:lstStyle/>
        <a:p>
          <a:endParaRPr lang="en-US"/>
        </a:p>
      </dgm:t>
    </dgm:pt>
    <dgm:pt modelId="{E3DB7D89-DE94-44C3-867E-F652AF13765B}" type="sibTrans" cxnId="{F6A0DDDE-1393-4FBB-A1FC-77AF0F376F81}">
      <dgm:prSet/>
      <dgm:spPr/>
      <dgm:t>
        <a:bodyPr/>
        <a:lstStyle/>
        <a:p>
          <a:endParaRPr lang="en-US"/>
        </a:p>
      </dgm:t>
    </dgm:pt>
    <dgm:pt modelId="{9F6D0343-6B1D-4AE0-9DA4-775FE38A7C1F}">
      <dgm:prSet custT="1"/>
      <dgm:spPr/>
      <dgm:t>
        <a:bodyPr/>
        <a:lstStyle/>
        <a:p>
          <a:pPr>
            <a:lnSpc>
              <a:spcPct val="150000"/>
            </a:lnSpc>
            <a:defRPr b="1"/>
          </a:pPr>
          <a:r>
            <a:rPr lang="en-US" sz="2000" dirty="0"/>
            <a:t>Which of the following is a normal weight for a newborn baby?</a:t>
          </a:r>
        </a:p>
      </dgm:t>
    </dgm:pt>
    <dgm:pt modelId="{E5CA418D-E224-4C83-A617-6FD1B5CB0580}" type="parTrans" cxnId="{31968F26-B7CF-4421-B45B-25EDC55414EB}">
      <dgm:prSet/>
      <dgm:spPr/>
      <dgm:t>
        <a:bodyPr/>
        <a:lstStyle/>
        <a:p>
          <a:endParaRPr lang="en-US"/>
        </a:p>
      </dgm:t>
    </dgm:pt>
    <dgm:pt modelId="{24B3FEA9-A19E-4A7D-BC02-9BF5CBC3955A}" type="sibTrans" cxnId="{31968F26-B7CF-4421-B45B-25EDC55414EB}">
      <dgm:prSet/>
      <dgm:spPr/>
      <dgm:t>
        <a:bodyPr/>
        <a:lstStyle/>
        <a:p>
          <a:endParaRPr lang="en-US"/>
        </a:p>
      </dgm:t>
    </dgm:pt>
    <dgm:pt modelId="{C0663280-9A71-4570-A699-6E6AECC13FBE}">
      <dgm:prSet/>
      <dgm:spPr/>
      <dgm:t>
        <a:bodyPr/>
        <a:lstStyle/>
        <a:p>
          <a:pPr>
            <a:lnSpc>
              <a:spcPct val="100000"/>
            </a:lnSpc>
          </a:pPr>
          <a:r>
            <a:rPr lang="en-US"/>
            <a:t>1.6 kg</a:t>
          </a:r>
        </a:p>
      </dgm:t>
    </dgm:pt>
    <dgm:pt modelId="{856F653A-4EE1-4ACC-80C5-272D9D40A349}" type="parTrans" cxnId="{502379CD-3679-45B3-A801-6C4A2FD8D19F}">
      <dgm:prSet/>
      <dgm:spPr/>
      <dgm:t>
        <a:bodyPr/>
        <a:lstStyle/>
        <a:p>
          <a:endParaRPr lang="en-US"/>
        </a:p>
      </dgm:t>
    </dgm:pt>
    <dgm:pt modelId="{AFEAADF1-FB24-425A-AD3B-2CA9E392FC9D}" type="sibTrans" cxnId="{502379CD-3679-45B3-A801-6C4A2FD8D19F}">
      <dgm:prSet/>
      <dgm:spPr/>
      <dgm:t>
        <a:bodyPr/>
        <a:lstStyle/>
        <a:p>
          <a:endParaRPr lang="en-US"/>
        </a:p>
      </dgm:t>
    </dgm:pt>
    <dgm:pt modelId="{F693BC6A-2E24-43BD-BC14-9460E64AC1E4}">
      <dgm:prSet/>
      <dgm:spPr/>
      <dgm:t>
        <a:bodyPr/>
        <a:lstStyle/>
        <a:p>
          <a:pPr>
            <a:lnSpc>
              <a:spcPct val="100000"/>
            </a:lnSpc>
          </a:pPr>
          <a:r>
            <a:rPr lang="en-US"/>
            <a:t>2.6 kg</a:t>
          </a:r>
        </a:p>
      </dgm:t>
    </dgm:pt>
    <dgm:pt modelId="{B3221554-2BB0-472F-9837-219B5CD2DF57}" type="parTrans" cxnId="{B6358D5B-6E1A-4E40-A26A-701BEE803014}">
      <dgm:prSet/>
      <dgm:spPr/>
      <dgm:t>
        <a:bodyPr/>
        <a:lstStyle/>
        <a:p>
          <a:endParaRPr lang="en-US"/>
        </a:p>
      </dgm:t>
    </dgm:pt>
    <dgm:pt modelId="{656FC9CE-3F93-4714-8CBD-D2B45AE3FC47}" type="sibTrans" cxnId="{B6358D5B-6E1A-4E40-A26A-701BEE803014}">
      <dgm:prSet/>
      <dgm:spPr/>
      <dgm:t>
        <a:bodyPr/>
        <a:lstStyle/>
        <a:p>
          <a:endParaRPr lang="en-US"/>
        </a:p>
      </dgm:t>
    </dgm:pt>
    <dgm:pt modelId="{182F0519-1069-4A70-84E5-455740FC76B1}">
      <dgm:prSet/>
      <dgm:spPr/>
      <dgm:t>
        <a:bodyPr/>
        <a:lstStyle/>
        <a:p>
          <a:pPr>
            <a:lnSpc>
              <a:spcPct val="100000"/>
            </a:lnSpc>
          </a:pPr>
          <a:r>
            <a:rPr lang="en-US"/>
            <a:t>4 kg</a:t>
          </a:r>
        </a:p>
      </dgm:t>
    </dgm:pt>
    <dgm:pt modelId="{D1AA8751-D4C6-4CD9-9A89-CD0C1F569D1B}" type="parTrans" cxnId="{FE67DF20-A3EC-4DD7-BA15-7AECEE0D7C16}">
      <dgm:prSet/>
      <dgm:spPr/>
      <dgm:t>
        <a:bodyPr/>
        <a:lstStyle/>
        <a:p>
          <a:endParaRPr lang="en-US"/>
        </a:p>
      </dgm:t>
    </dgm:pt>
    <dgm:pt modelId="{3F3AE102-3D19-45DE-AE99-94F83E99ABE7}" type="sibTrans" cxnId="{FE67DF20-A3EC-4DD7-BA15-7AECEE0D7C16}">
      <dgm:prSet/>
      <dgm:spPr/>
      <dgm:t>
        <a:bodyPr/>
        <a:lstStyle/>
        <a:p>
          <a:endParaRPr lang="en-US"/>
        </a:p>
      </dgm:t>
    </dgm:pt>
    <dgm:pt modelId="{A6B3519E-7D1C-4C0E-A4FD-1FD625AD1D88}">
      <dgm:prSet/>
      <dgm:spPr/>
      <dgm:t>
        <a:bodyPr/>
        <a:lstStyle/>
        <a:p>
          <a:pPr>
            <a:lnSpc>
              <a:spcPct val="100000"/>
            </a:lnSpc>
          </a:pPr>
          <a:r>
            <a:rPr lang="en-US"/>
            <a:t>5 kg</a:t>
          </a:r>
        </a:p>
      </dgm:t>
    </dgm:pt>
    <dgm:pt modelId="{A91F3885-ACD4-4A91-A56D-F43AE8EC9071}" type="parTrans" cxnId="{E6E829CE-BFDE-42D1-BEB8-A67F4B29056E}">
      <dgm:prSet/>
      <dgm:spPr/>
      <dgm:t>
        <a:bodyPr/>
        <a:lstStyle/>
        <a:p>
          <a:endParaRPr lang="en-US"/>
        </a:p>
      </dgm:t>
    </dgm:pt>
    <dgm:pt modelId="{4094C9F7-BF8F-48CE-A17F-DED37C3B8C8E}" type="sibTrans" cxnId="{E6E829CE-BFDE-42D1-BEB8-A67F4B29056E}">
      <dgm:prSet/>
      <dgm:spPr/>
      <dgm:t>
        <a:bodyPr/>
        <a:lstStyle/>
        <a:p>
          <a:endParaRPr lang="en-US"/>
        </a:p>
      </dgm:t>
    </dgm:pt>
    <dgm:pt modelId="{D23F7251-42CA-4BDC-BA3A-3FB637F2ABCD}" type="pres">
      <dgm:prSet presAssocID="{1BA088B9-5663-4089-A21D-548CC2BF5CED}" presName="root" presStyleCnt="0">
        <dgm:presLayoutVars>
          <dgm:dir/>
          <dgm:resizeHandles val="exact"/>
        </dgm:presLayoutVars>
      </dgm:prSet>
      <dgm:spPr/>
    </dgm:pt>
    <dgm:pt modelId="{4D64BF5F-FA95-48A3-86CE-AD449E8BC4BC}" type="pres">
      <dgm:prSet presAssocID="{083695C2-5472-4E78-B4A5-7303C113FA1C}" presName="compNode" presStyleCnt="0"/>
      <dgm:spPr/>
    </dgm:pt>
    <dgm:pt modelId="{9D343F52-B6B3-47F8-9E4D-B0301CF41105}" type="pres">
      <dgm:prSet presAssocID="{083695C2-5472-4E78-B4A5-7303C113FA1C}"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arth Globe Europe-Africa"/>
        </a:ext>
      </dgm:extLst>
    </dgm:pt>
    <dgm:pt modelId="{CDEFF5AA-EBFD-4DAE-8CD0-057063840B71}" type="pres">
      <dgm:prSet presAssocID="{083695C2-5472-4E78-B4A5-7303C113FA1C}" presName="iconSpace" presStyleCnt="0"/>
      <dgm:spPr/>
    </dgm:pt>
    <dgm:pt modelId="{92E0FE0C-3DF9-4161-B2C8-B74647BBA938}" type="pres">
      <dgm:prSet presAssocID="{083695C2-5472-4E78-B4A5-7303C113FA1C}" presName="parTx" presStyleLbl="revTx" presStyleIdx="0" presStyleCnt="4">
        <dgm:presLayoutVars>
          <dgm:chMax val="0"/>
          <dgm:chPref val="0"/>
        </dgm:presLayoutVars>
      </dgm:prSet>
      <dgm:spPr/>
    </dgm:pt>
    <dgm:pt modelId="{F099F6BE-D631-406D-AC90-104C72CA7982}" type="pres">
      <dgm:prSet presAssocID="{083695C2-5472-4E78-B4A5-7303C113FA1C}" presName="txSpace" presStyleCnt="0"/>
      <dgm:spPr/>
    </dgm:pt>
    <dgm:pt modelId="{AE78F09B-A371-4284-BE87-792060667A7A}" type="pres">
      <dgm:prSet presAssocID="{083695C2-5472-4E78-B4A5-7303C113FA1C}" presName="desTx" presStyleLbl="revTx" presStyleIdx="1" presStyleCnt="4">
        <dgm:presLayoutVars/>
      </dgm:prSet>
      <dgm:spPr/>
    </dgm:pt>
    <dgm:pt modelId="{DB949E08-3787-46DA-A768-DBBCBD78B60A}" type="pres">
      <dgm:prSet presAssocID="{E3DB7D89-DE94-44C3-867E-F652AF13765B}" presName="sibTrans" presStyleCnt="0"/>
      <dgm:spPr/>
    </dgm:pt>
    <dgm:pt modelId="{73E28C08-B698-4282-B3A3-5D801310E54C}" type="pres">
      <dgm:prSet presAssocID="{9F6D0343-6B1D-4AE0-9DA4-775FE38A7C1F}" presName="compNode" presStyleCnt="0"/>
      <dgm:spPr/>
    </dgm:pt>
    <dgm:pt modelId="{5008BE94-BB0E-4D70-A2C6-6DA283591127}" type="pres">
      <dgm:prSet presAssocID="{9F6D0343-6B1D-4AE0-9DA4-775FE38A7C1F}"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by"/>
        </a:ext>
      </dgm:extLst>
    </dgm:pt>
    <dgm:pt modelId="{37706C47-7860-418B-BB3B-34BCEF9B2BA7}" type="pres">
      <dgm:prSet presAssocID="{9F6D0343-6B1D-4AE0-9DA4-775FE38A7C1F}" presName="iconSpace" presStyleCnt="0"/>
      <dgm:spPr/>
    </dgm:pt>
    <dgm:pt modelId="{1BC6BC98-B247-432C-81B6-F9B9397E1048}" type="pres">
      <dgm:prSet presAssocID="{9F6D0343-6B1D-4AE0-9DA4-775FE38A7C1F}" presName="parTx" presStyleLbl="revTx" presStyleIdx="2" presStyleCnt="4">
        <dgm:presLayoutVars>
          <dgm:chMax val="0"/>
          <dgm:chPref val="0"/>
        </dgm:presLayoutVars>
      </dgm:prSet>
      <dgm:spPr/>
    </dgm:pt>
    <dgm:pt modelId="{9314687B-A368-43CD-818F-0A0753824684}" type="pres">
      <dgm:prSet presAssocID="{9F6D0343-6B1D-4AE0-9DA4-775FE38A7C1F}" presName="txSpace" presStyleCnt="0"/>
      <dgm:spPr/>
    </dgm:pt>
    <dgm:pt modelId="{302B7B76-3AB5-4CC6-BD53-938BC6389F73}" type="pres">
      <dgm:prSet presAssocID="{9F6D0343-6B1D-4AE0-9DA4-775FE38A7C1F}" presName="desTx" presStyleLbl="revTx" presStyleIdx="3" presStyleCnt="4">
        <dgm:presLayoutVars/>
      </dgm:prSet>
      <dgm:spPr/>
    </dgm:pt>
  </dgm:ptLst>
  <dgm:cxnLst>
    <dgm:cxn modelId="{FE67DF20-A3EC-4DD7-BA15-7AECEE0D7C16}" srcId="{9F6D0343-6B1D-4AE0-9DA4-775FE38A7C1F}" destId="{182F0519-1069-4A70-84E5-455740FC76B1}" srcOrd="2" destOrd="0" parTransId="{D1AA8751-D4C6-4CD9-9A89-CD0C1F569D1B}" sibTransId="{3F3AE102-3D19-45DE-AE99-94F83E99ABE7}"/>
    <dgm:cxn modelId="{31968F26-B7CF-4421-B45B-25EDC55414EB}" srcId="{1BA088B9-5663-4089-A21D-548CC2BF5CED}" destId="{9F6D0343-6B1D-4AE0-9DA4-775FE38A7C1F}" srcOrd="1" destOrd="0" parTransId="{E5CA418D-E224-4C83-A617-6FD1B5CB0580}" sibTransId="{24B3FEA9-A19E-4A7D-BC02-9BF5CBC3955A}"/>
    <dgm:cxn modelId="{B6358D5B-6E1A-4E40-A26A-701BEE803014}" srcId="{9F6D0343-6B1D-4AE0-9DA4-775FE38A7C1F}" destId="{F693BC6A-2E24-43BD-BC14-9460E64AC1E4}" srcOrd="1" destOrd="0" parTransId="{B3221554-2BB0-472F-9837-219B5CD2DF57}" sibTransId="{656FC9CE-3F93-4714-8CBD-D2B45AE3FC47}"/>
    <dgm:cxn modelId="{41C5935D-7814-C94D-BAA9-E5A36FCED9B8}" type="presOf" srcId="{C0663280-9A71-4570-A699-6E6AECC13FBE}" destId="{302B7B76-3AB5-4CC6-BD53-938BC6389F73}" srcOrd="0" destOrd="0" presId="urn:microsoft.com/office/officeart/2018/2/layout/IconLabelDescriptionList"/>
    <dgm:cxn modelId="{B925E195-F5CA-AD43-8227-CD68AD0B9CEB}" type="presOf" srcId="{182F0519-1069-4A70-84E5-455740FC76B1}" destId="{302B7B76-3AB5-4CC6-BD53-938BC6389F73}" srcOrd="0" destOrd="2" presId="urn:microsoft.com/office/officeart/2018/2/layout/IconLabelDescriptionList"/>
    <dgm:cxn modelId="{502379CD-3679-45B3-A801-6C4A2FD8D19F}" srcId="{9F6D0343-6B1D-4AE0-9DA4-775FE38A7C1F}" destId="{C0663280-9A71-4570-A699-6E6AECC13FBE}" srcOrd="0" destOrd="0" parTransId="{856F653A-4EE1-4ACC-80C5-272D9D40A349}" sibTransId="{AFEAADF1-FB24-425A-AD3B-2CA9E392FC9D}"/>
    <dgm:cxn modelId="{E6E829CE-BFDE-42D1-BEB8-A67F4B29056E}" srcId="{9F6D0343-6B1D-4AE0-9DA4-775FE38A7C1F}" destId="{A6B3519E-7D1C-4C0E-A4FD-1FD625AD1D88}" srcOrd="3" destOrd="0" parTransId="{A91F3885-ACD4-4A91-A56D-F43AE8EC9071}" sibTransId="{4094C9F7-BF8F-48CE-A17F-DED37C3B8C8E}"/>
    <dgm:cxn modelId="{85C959DD-021C-1E4F-8C56-B407FD3B74E8}" type="presOf" srcId="{A6B3519E-7D1C-4C0E-A4FD-1FD625AD1D88}" destId="{302B7B76-3AB5-4CC6-BD53-938BC6389F73}" srcOrd="0" destOrd="3" presId="urn:microsoft.com/office/officeart/2018/2/layout/IconLabelDescriptionList"/>
    <dgm:cxn modelId="{F6A0DDDE-1393-4FBB-A1FC-77AF0F376F81}" srcId="{1BA088B9-5663-4089-A21D-548CC2BF5CED}" destId="{083695C2-5472-4E78-B4A5-7303C113FA1C}" srcOrd="0" destOrd="0" parTransId="{C96E3A50-B8A7-4DF7-B2F7-19EE9D32D659}" sibTransId="{E3DB7D89-DE94-44C3-867E-F652AF13765B}"/>
    <dgm:cxn modelId="{68087DE1-0DE9-B647-BC5C-9DE9D0DEAA28}" type="presOf" srcId="{F693BC6A-2E24-43BD-BC14-9460E64AC1E4}" destId="{302B7B76-3AB5-4CC6-BD53-938BC6389F73}" srcOrd="0" destOrd="1" presId="urn:microsoft.com/office/officeart/2018/2/layout/IconLabelDescriptionList"/>
    <dgm:cxn modelId="{44F2B5E6-1424-6B4A-835F-32FCA4E70153}" type="presOf" srcId="{9F6D0343-6B1D-4AE0-9DA4-775FE38A7C1F}" destId="{1BC6BC98-B247-432C-81B6-F9B9397E1048}" srcOrd="0" destOrd="0" presId="urn:microsoft.com/office/officeart/2018/2/layout/IconLabelDescriptionList"/>
    <dgm:cxn modelId="{E919F3F9-FE43-1A4C-A624-83A831208C60}" type="presOf" srcId="{1BA088B9-5663-4089-A21D-548CC2BF5CED}" destId="{D23F7251-42CA-4BDC-BA3A-3FB637F2ABCD}" srcOrd="0" destOrd="0" presId="urn:microsoft.com/office/officeart/2018/2/layout/IconLabelDescriptionList"/>
    <dgm:cxn modelId="{E1191DFF-B0D6-0643-AB28-0DED6D0E4862}" type="presOf" srcId="{083695C2-5472-4E78-B4A5-7303C113FA1C}" destId="{92E0FE0C-3DF9-4161-B2C8-B74647BBA938}" srcOrd="0" destOrd="0" presId="urn:microsoft.com/office/officeart/2018/2/layout/IconLabelDescriptionList"/>
    <dgm:cxn modelId="{2D282B42-3459-FF4B-87BA-9C2708F84296}" type="presParOf" srcId="{D23F7251-42CA-4BDC-BA3A-3FB637F2ABCD}" destId="{4D64BF5F-FA95-48A3-86CE-AD449E8BC4BC}" srcOrd="0" destOrd="0" presId="urn:microsoft.com/office/officeart/2018/2/layout/IconLabelDescriptionList"/>
    <dgm:cxn modelId="{C99489B4-65F7-4E40-8C90-A01B65BBF8E3}" type="presParOf" srcId="{4D64BF5F-FA95-48A3-86CE-AD449E8BC4BC}" destId="{9D343F52-B6B3-47F8-9E4D-B0301CF41105}" srcOrd="0" destOrd="0" presId="urn:microsoft.com/office/officeart/2018/2/layout/IconLabelDescriptionList"/>
    <dgm:cxn modelId="{56FBAB8E-0BF6-2B48-A9A8-4977F2CC220A}" type="presParOf" srcId="{4D64BF5F-FA95-48A3-86CE-AD449E8BC4BC}" destId="{CDEFF5AA-EBFD-4DAE-8CD0-057063840B71}" srcOrd="1" destOrd="0" presId="urn:microsoft.com/office/officeart/2018/2/layout/IconLabelDescriptionList"/>
    <dgm:cxn modelId="{7E662DDA-C017-1447-A187-CFD1D6F3D1D9}" type="presParOf" srcId="{4D64BF5F-FA95-48A3-86CE-AD449E8BC4BC}" destId="{92E0FE0C-3DF9-4161-B2C8-B74647BBA938}" srcOrd="2" destOrd="0" presId="urn:microsoft.com/office/officeart/2018/2/layout/IconLabelDescriptionList"/>
    <dgm:cxn modelId="{699BE803-A1A9-B24E-BCA4-840A62617207}" type="presParOf" srcId="{4D64BF5F-FA95-48A3-86CE-AD449E8BC4BC}" destId="{F099F6BE-D631-406D-AC90-104C72CA7982}" srcOrd="3" destOrd="0" presId="urn:microsoft.com/office/officeart/2018/2/layout/IconLabelDescriptionList"/>
    <dgm:cxn modelId="{BC502A62-0D83-6849-AFA2-5CA9FB64A46B}" type="presParOf" srcId="{4D64BF5F-FA95-48A3-86CE-AD449E8BC4BC}" destId="{AE78F09B-A371-4284-BE87-792060667A7A}" srcOrd="4" destOrd="0" presId="urn:microsoft.com/office/officeart/2018/2/layout/IconLabelDescriptionList"/>
    <dgm:cxn modelId="{C1404B27-E0F8-E846-9BD5-E19DA5A42903}" type="presParOf" srcId="{D23F7251-42CA-4BDC-BA3A-3FB637F2ABCD}" destId="{DB949E08-3787-46DA-A768-DBBCBD78B60A}" srcOrd="1" destOrd="0" presId="urn:microsoft.com/office/officeart/2018/2/layout/IconLabelDescriptionList"/>
    <dgm:cxn modelId="{F3F9EB39-3F7F-ED47-9F86-BD99D7948494}" type="presParOf" srcId="{D23F7251-42CA-4BDC-BA3A-3FB637F2ABCD}" destId="{73E28C08-B698-4282-B3A3-5D801310E54C}" srcOrd="2" destOrd="0" presId="urn:microsoft.com/office/officeart/2018/2/layout/IconLabelDescriptionList"/>
    <dgm:cxn modelId="{2DC57C67-8202-654C-9728-A6202B701C8F}" type="presParOf" srcId="{73E28C08-B698-4282-B3A3-5D801310E54C}" destId="{5008BE94-BB0E-4D70-A2C6-6DA283591127}" srcOrd="0" destOrd="0" presId="urn:microsoft.com/office/officeart/2018/2/layout/IconLabelDescriptionList"/>
    <dgm:cxn modelId="{F7957B46-72C9-A441-B2E9-6DDA7DFB0880}" type="presParOf" srcId="{73E28C08-B698-4282-B3A3-5D801310E54C}" destId="{37706C47-7860-418B-BB3B-34BCEF9B2BA7}" srcOrd="1" destOrd="0" presId="urn:microsoft.com/office/officeart/2018/2/layout/IconLabelDescriptionList"/>
    <dgm:cxn modelId="{9763A2E0-6CAF-6F44-A58E-8D3D8D592469}" type="presParOf" srcId="{73E28C08-B698-4282-B3A3-5D801310E54C}" destId="{1BC6BC98-B247-432C-81B6-F9B9397E1048}" srcOrd="2" destOrd="0" presId="urn:microsoft.com/office/officeart/2018/2/layout/IconLabelDescriptionList"/>
    <dgm:cxn modelId="{33DCCA99-FED5-9F44-A63F-0E1C687F34C0}" type="presParOf" srcId="{73E28C08-B698-4282-B3A3-5D801310E54C}" destId="{9314687B-A368-43CD-818F-0A0753824684}" srcOrd="3" destOrd="0" presId="urn:microsoft.com/office/officeart/2018/2/layout/IconLabelDescriptionList"/>
    <dgm:cxn modelId="{40D9FCBB-E80F-2743-A4D5-B4754A645D28}" type="presParOf" srcId="{73E28C08-B698-4282-B3A3-5D801310E54C}" destId="{302B7B76-3AB5-4CC6-BD53-938BC6389F73}"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A07B7B1-5A2B-48D8-B52A-3AC47FEE0021}"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4DBB1EAC-AA63-45ED-8934-2420B9421AF9}">
      <dgm:prSet/>
      <dgm:spPr/>
      <dgm:t>
        <a:bodyPr/>
        <a:lstStyle/>
        <a:p>
          <a:r>
            <a:rPr lang="en-US"/>
            <a:t>Birth weight </a:t>
          </a:r>
        </a:p>
      </dgm:t>
    </dgm:pt>
    <dgm:pt modelId="{C6548A17-ACDF-49ED-BEBD-859EDB72B053}" type="parTrans" cxnId="{624131BB-FD5D-4205-9B03-7E6BE05C98B5}">
      <dgm:prSet/>
      <dgm:spPr/>
      <dgm:t>
        <a:bodyPr/>
        <a:lstStyle/>
        <a:p>
          <a:endParaRPr lang="en-US"/>
        </a:p>
      </dgm:t>
    </dgm:pt>
    <dgm:pt modelId="{642E2127-3EE8-4473-A401-3CB1E452B08F}" type="sibTrans" cxnId="{624131BB-FD5D-4205-9B03-7E6BE05C98B5}">
      <dgm:prSet/>
      <dgm:spPr/>
      <dgm:t>
        <a:bodyPr/>
        <a:lstStyle/>
        <a:p>
          <a:endParaRPr lang="en-US"/>
        </a:p>
      </dgm:t>
    </dgm:pt>
    <dgm:pt modelId="{EACBB0A9-F52F-4F0B-AD2B-8F0393584AB2}">
      <dgm:prSet/>
      <dgm:spPr/>
      <dgm:t>
        <a:bodyPr/>
        <a:lstStyle/>
        <a:p>
          <a:r>
            <a:rPr lang="en-US"/>
            <a:t>Age of The Mother </a:t>
          </a:r>
        </a:p>
      </dgm:t>
    </dgm:pt>
    <dgm:pt modelId="{B1237592-26A6-47D3-9E02-D72771697E5C}" type="parTrans" cxnId="{4503B306-DE0F-4D41-988F-32041EFC48F8}">
      <dgm:prSet/>
      <dgm:spPr/>
      <dgm:t>
        <a:bodyPr/>
        <a:lstStyle/>
        <a:p>
          <a:endParaRPr lang="en-US"/>
        </a:p>
      </dgm:t>
    </dgm:pt>
    <dgm:pt modelId="{A72ABC1F-FC37-452F-805C-32DAFE0EE058}" type="sibTrans" cxnId="{4503B306-DE0F-4D41-988F-32041EFC48F8}">
      <dgm:prSet/>
      <dgm:spPr/>
      <dgm:t>
        <a:bodyPr/>
        <a:lstStyle/>
        <a:p>
          <a:endParaRPr lang="en-US"/>
        </a:p>
      </dgm:t>
    </dgm:pt>
    <dgm:pt modelId="{C1368676-A043-4DDA-AC38-391E3A4BB08B}">
      <dgm:prSet/>
      <dgm:spPr/>
      <dgm:t>
        <a:bodyPr/>
        <a:lstStyle/>
        <a:p>
          <a:r>
            <a:rPr lang="en-US"/>
            <a:t>Repeated pregnancies (why?)</a:t>
          </a:r>
        </a:p>
      </dgm:t>
    </dgm:pt>
    <dgm:pt modelId="{13B69F74-7782-41EA-8AC3-D5AAD72CC30E}" type="parTrans" cxnId="{D2275EAA-86D4-4AEA-834E-AB4D4FF71756}">
      <dgm:prSet/>
      <dgm:spPr/>
      <dgm:t>
        <a:bodyPr/>
        <a:lstStyle/>
        <a:p>
          <a:endParaRPr lang="en-US"/>
        </a:p>
      </dgm:t>
    </dgm:pt>
    <dgm:pt modelId="{27CBEEC3-F4E8-4BF6-980B-CD5B2141CAF9}" type="sibTrans" cxnId="{D2275EAA-86D4-4AEA-834E-AB4D4FF71756}">
      <dgm:prSet/>
      <dgm:spPr/>
      <dgm:t>
        <a:bodyPr/>
        <a:lstStyle/>
        <a:p>
          <a:endParaRPr lang="en-US"/>
        </a:p>
      </dgm:t>
    </dgm:pt>
    <dgm:pt modelId="{ECD1966E-D8AF-4A17-B90A-4E69C3D1174B}">
      <dgm:prSet/>
      <dgm:spPr/>
      <dgm:t>
        <a:bodyPr/>
        <a:lstStyle/>
        <a:p>
          <a:r>
            <a:rPr lang="en-US"/>
            <a:t>Birth Spacing: &lt; 1 year = 2-4 times risk of mortality. </a:t>
          </a:r>
        </a:p>
      </dgm:t>
    </dgm:pt>
    <dgm:pt modelId="{440A395C-5D96-428A-9A80-9D7F4764FB8B}" type="parTrans" cxnId="{DC78EECA-3E70-45BB-93D0-EEBBBD7BCCC1}">
      <dgm:prSet/>
      <dgm:spPr/>
      <dgm:t>
        <a:bodyPr/>
        <a:lstStyle/>
        <a:p>
          <a:endParaRPr lang="en-US"/>
        </a:p>
      </dgm:t>
    </dgm:pt>
    <dgm:pt modelId="{CCE17D12-8858-491F-8D18-E3533137D8CA}" type="sibTrans" cxnId="{DC78EECA-3E70-45BB-93D0-EEBBBD7BCCC1}">
      <dgm:prSet/>
      <dgm:spPr/>
      <dgm:t>
        <a:bodyPr/>
        <a:lstStyle/>
        <a:p>
          <a:endParaRPr lang="en-US"/>
        </a:p>
      </dgm:t>
    </dgm:pt>
    <dgm:pt modelId="{E320F141-BEA8-4DC9-9B6C-918547BA9B2D}">
      <dgm:prSet/>
      <dgm:spPr/>
      <dgm:t>
        <a:bodyPr/>
        <a:lstStyle/>
        <a:p>
          <a:r>
            <a:rPr lang="en-US"/>
            <a:t>Multiple Births</a:t>
          </a:r>
        </a:p>
      </dgm:t>
    </dgm:pt>
    <dgm:pt modelId="{6455AC48-C6BC-4A9B-BE4C-A94D77A8CCA6}" type="parTrans" cxnId="{8EB89D03-6005-46DF-A43C-46E09C996D18}">
      <dgm:prSet/>
      <dgm:spPr/>
      <dgm:t>
        <a:bodyPr/>
        <a:lstStyle/>
        <a:p>
          <a:endParaRPr lang="en-US"/>
        </a:p>
      </dgm:t>
    </dgm:pt>
    <dgm:pt modelId="{B07151A0-90C2-41E4-B975-ECEE74CDCFF4}" type="sibTrans" cxnId="{8EB89D03-6005-46DF-A43C-46E09C996D18}">
      <dgm:prSet/>
      <dgm:spPr/>
      <dgm:t>
        <a:bodyPr/>
        <a:lstStyle/>
        <a:p>
          <a:endParaRPr lang="en-US"/>
        </a:p>
      </dgm:t>
    </dgm:pt>
    <dgm:pt modelId="{8A3439D5-79FE-564C-8546-8F6F72576DCB}" type="pres">
      <dgm:prSet presAssocID="{8A07B7B1-5A2B-48D8-B52A-3AC47FEE0021}" presName="outerComposite" presStyleCnt="0">
        <dgm:presLayoutVars>
          <dgm:chMax val="5"/>
          <dgm:dir/>
          <dgm:resizeHandles val="exact"/>
        </dgm:presLayoutVars>
      </dgm:prSet>
      <dgm:spPr/>
    </dgm:pt>
    <dgm:pt modelId="{9A8C8432-CC88-374F-BEC7-DB3EED6F2609}" type="pres">
      <dgm:prSet presAssocID="{8A07B7B1-5A2B-48D8-B52A-3AC47FEE0021}" presName="dummyMaxCanvas" presStyleCnt="0">
        <dgm:presLayoutVars/>
      </dgm:prSet>
      <dgm:spPr/>
    </dgm:pt>
    <dgm:pt modelId="{24463ADA-FDCE-A749-B2C7-911D9D196855}" type="pres">
      <dgm:prSet presAssocID="{8A07B7B1-5A2B-48D8-B52A-3AC47FEE0021}" presName="FiveNodes_1" presStyleLbl="node1" presStyleIdx="0" presStyleCnt="5">
        <dgm:presLayoutVars>
          <dgm:bulletEnabled val="1"/>
        </dgm:presLayoutVars>
      </dgm:prSet>
      <dgm:spPr/>
    </dgm:pt>
    <dgm:pt modelId="{D8542986-0B45-7F42-9AAF-4A953FA2C791}" type="pres">
      <dgm:prSet presAssocID="{8A07B7B1-5A2B-48D8-B52A-3AC47FEE0021}" presName="FiveNodes_2" presStyleLbl="node1" presStyleIdx="1" presStyleCnt="5">
        <dgm:presLayoutVars>
          <dgm:bulletEnabled val="1"/>
        </dgm:presLayoutVars>
      </dgm:prSet>
      <dgm:spPr/>
    </dgm:pt>
    <dgm:pt modelId="{D749A013-940A-F740-9C26-F175749C04EE}" type="pres">
      <dgm:prSet presAssocID="{8A07B7B1-5A2B-48D8-B52A-3AC47FEE0021}" presName="FiveNodes_3" presStyleLbl="node1" presStyleIdx="2" presStyleCnt="5">
        <dgm:presLayoutVars>
          <dgm:bulletEnabled val="1"/>
        </dgm:presLayoutVars>
      </dgm:prSet>
      <dgm:spPr/>
    </dgm:pt>
    <dgm:pt modelId="{53E849DC-A67B-424E-8891-A3EA92AEF005}" type="pres">
      <dgm:prSet presAssocID="{8A07B7B1-5A2B-48D8-B52A-3AC47FEE0021}" presName="FiveNodes_4" presStyleLbl="node1" presStyleIdx="3" presStyleCnt="5">
        <dgm:presLayoutVars>
          <dgm:bulletEnabled val="1"/>
        </dgm:presLayoutVars>
      </dgm:prSet>
      <dgm:spPr/>
    </dgm:pt>
    <dgm:pt modelId="{7143B0AF-1C82-9C4C-AD71-591F7825BEFC}" type="pres">
      <dgm:prSet presAssocID="{8A07B7B1-5A2B-48D8-B52A-3AC47FEE0021}" presName="FiveNodes_5" presStyleLbl="node1" presStyleIdx="4" presStyleCnt="5">
        <dgm:presLayoutVars>
          <dgm:bulletEnabled val="1"/>
        </dgm:presLayoutVars>
      </dgm:prSet>
      <dgm:spPr/>
    </dgm:pt>
    <dgm:pt modelId="{41ED9188-F337-1D42-BC92-6A52A886EA4C}" type="pres">
      <dgm:prSet presAssocID="{8A07B7B1-5A2B-48D8-B52A-3AC47FEE0021}" presName="FiveConn_1-2" presStyleLbl="fgAccFollowNode1" presStyleIdx="0" presStyleCnt="4">
        <dgm:presLayoutVars>
          <dgm:bulletEnabled val="1"/>
        </dgm:presLayoutVars>
      </dgm:prSet>
      <dgm:spPr/>
    </dgm:pt>
    <dgm:pt modelId="{8A76AE6D-7996-A346-B019-32A72D03FEAB}" type="pres">
      <dgm:prSet presAssocID="{8A07B7B1-5A2B-48D8-B52A-3AC47FEE0021}" presName="FiveConn_2-3" presStyleLbl="fgAccFollowNode1" presStyleIdx="1" presStyleCnt="4">
        <dgm:presLayoutVars>
          <dgm:bulletEnabled val="1"/>
        </dgm:presLayoutVars>
      </dgm:prSet>
      <dgm:spPr/>
    </dgm:pt>
    <dgm:pt modelId="{58D6FB87-7F74-4D42-9C39-F338A56B1C27}" type="pres">
      <dgm:prSet presAssocID="{8A07B7B1-5A2B-48D8-B52A-3AC47FEE0021}" presName="FiveConn_3-4" presStyleLbl="fgAccFollowNode1" presStyleIdx="2" presStyleCnt="4">
        <dgm:presLayoutVars>
          <dgm:bulletEnabled val="1"/>
        </dgm:presLayoutVars>
      </dgm:prSet>
      <dgm:spPr/>
    </dgm:pt>
    <dgm:pt modelId="{D828A02E-765A-3041-87D4-11AD1AB52058}" type="pres">
      <dgm:prSet presAssocID="{8A07B7B1-5A2B-48D8-B52A-3AC47FEE0021}" presName="FiveConn_4-5" presStyleLbl="fgAccFollowNode1" presStyleIdx="3" presStyleCnt="4">
        <dgm:presLayoutVars>
          <dgm:bulletEnabled val="1"/>
        </dgm:presLayoutVars>
      </dgm:prSet>
      <dgm:spPr/>
    </dgm:pt>
    <dgm:pt modelId="{087333BB-51DA-E54C-9C28-F7FD4E9ACD53}" type="pres">
      <dgm:prSet presAssocID="{8A07B7B1-5A2B-48D8-B52A-3AC47FEE0021}" presName="FiveNodes_1_text" presStyleLbl="node1" presStyleIdx="4" presStyleCnt="5">
        <dgm:presLayoutVars>
          <dgm:bulletEnabled val="1"/>
        </dgm:presLayoutVars>
      </dgm:prSet>
      <dgm:spPr/>
    </dgm:pt>
    <dgm:pt modelId="{AD753DC2-824A-9B40-BC7B-39FF09E11298}" type="pres">
      <dgm:prSet presAssocID="{8A07B7B1-5A2B-48D8-B52A-3AC47FEE0021}" presName="FiveNodes_2_text" presStyleLbl="node1" presStyleIdx="4" presStyleCnt="5">
        <dgm:presLayoutVars>
          <dgm:bulletEnabled val="1"/>
        </dgm:presLayoutVars>
      </dgm:prSet>
      <dgm:spPr/>
    </dgm:pt>
    <dgm:pt modelId="{B5565C02-1A6E-CC4D-88AB-8F1A18DB7906}" type="pres">
      <dgm:prSet presAssocID="{8A07B7B1-5A2B-48D8-B52A-3AC47FEE0021}" presName="FiveNodes_3_text" presStyleLbl="node1" presStyleIdx="4" presStyleCnt="5">
        <dgm:presLayoutVars>
          <dgm:bulletEnabled val="1"/>
        </dgm:presLayoutVars>
      </dgm:prSet>
      <dgm:spPr/>
    </dgm:pt>
    <dgm:pt modelId="{009A1933-B971-1246-9C0D-58461CF0BDDF}" type="pres">
      <dgm:prSet presAssocID="{8A07B7B1-5A2B-48D8-B52A-3AC47FEE0021}" presName="FiveNodes_4_text" presStyleLbl="node1" presStyleIdx="4" presStyleCnt="5">
        <dgm:presLayoutVars>
          <dgm:bulletEnabled val="1"/>
        </dgm:presLayoutVars>
      </dgm:prSet>
      <dgm:spPr/>
    </dgm:pt>
    <dgm:pt modelId="{A6A0D4C6-0237-9643-9D1D-39534AD8D66B}" type="pres">
      <dgm:prSet presAssocID="{8A07B7B1-5A2B-48D8-B52A-3AC47FEE0021}" presName="FiveNodes_5_text" presStyleLbl="node1" presStyleIdx="4" presStyleCnt="5">
        <dgm:presLayoutVars>
          <dgm:bulletEnabled val="1"/>
        </dgm:presLayoutVars>
      </dgm:prSet>
      <dgm:spPr/>
    </dgm:pt>
  </dgm:ptLst>
  <dgm:cxnLst>
    <dgm:cxn modelId="{8EB89D03-6005-46DF-A43C-46E09C996D18}" srcId="{8A07B7B1-5A2B-48D8-B52A-3AC47FEE0021}" destId="{E320F141-BEA8-4DC9-9B6C-918547BA9B2D}" srcOrd="4" destOrd="0" parTransId="{6455AC48-C6BC-4A9B-BE4C-A94D77A8CCA6}" sibTransId="{B07151A0-90C2-41E4-B975-ECEE74CDCFF4}"/>
    <dgm:cxn modelId="{4503B306-DE0F-4D41-988F-32041EFC48F8}" srcId="{8A07B7B1-5A2B-48D8-B52A-3AC47FEE0021}" destId="{EACBB0A9-F52F-4F0B-AD2B-8F0393584AB2}" srcOrd="1" destOrd="0" parTransId="{B1237592-26A6-47D3-9E02-D72771697E5C}" sibTransId="{A72ABC1F-FC37-452F-805C-32DAFE0EE058}"/>
    <dgm:cxn modelId="{72713425-BA93-4541-BFF2-BD00BDDF0152}" type="presOf" srcId="{CCE17D12-8858-491F-8D18-E3533137D8CA}" destId="{D828A02E-765A-3041-87D4-11AD1AB52058}" srcOrd="0" destOrd="0" presId="urn:microsoft.com/office/officeart/2005/8/layout/vProcess5"/>
    <dgm:cxn modelId="{A0142326-5903-FD4C-8B80-A93880CE05C7}" type="presOf" srcId="{ECD1966E-D8AF-4A17-B90A-4E69C3D1174B}" destId="{53E849DC-A67B-424E-8891-A3EA92AEF005}" srcOrd="0" destOrd="0" presId="urn:microsoft.com/office/officeart/2005/8/layout/vProcess5"/>
    <dgm:cxn modelId="{9B9C2030-52DC-054C-AA18-92EE06821540}" type="presOf" srcId="{ECD1966E-D8AF-4A17-B90A-4E69C3D1174B}" destId="{009A1933-B971-1246-9C0D-58461CF0BDDF}" srcOrd="1" destOrd="0" presId="urn:microsoft.com/office/officeart/2005/8/layout/vProcess5"/>
    <dgm:cxn modelId="{68C24E33-A855-764A-9ABD-5D795A63177D}" type="presOf" srcId="{EACBB0A9-F52F-4F0B-AD2B-8F0393584AB2}" destId="{D8542986-0B45-7F42-9AAF-4A953FA2C791}" srcOrd="0" destOrd="0" presId="urn:microsoft.com/office/officeart/2005/8/layout/vProcess5"/>
    <dgm:cxn modelId="{3154425C-C72B-C046-B76B-57977026659C}" type="presOf" srcId="{8A07B7B1-5A2B-48D8-B52A-3AC47FEE0021}" destId="{8A3439D5-79FE-564C-8546-8F6F72576DCB}" srcOrd="0" destOrd="0" presId="urn:microsoft.com/office/officeart/2005/8/layout/vProcess5"/>
    <dgm:cxn modelId="{7ADF9A5C-5ADE-3349-B6AD-8615091BF3CA}" type="presOf" srcId="{27CBEEC3-F4E8-4BF6-980B-CD5B2141CAF9}" destId="{58D6FB87-7F74-4D42-9C39-F338A56B1C27}" srcOrd="0" destOrd="0" presId="urn:microsoft.com/office/officeart/2005/8/layout/vProcess5"/>
    <dgm:cxn modelId="{0ED94062-8638-A04C-A219-4797B84780E4}" type="presOf" srcId="{C1368676-A043-4DDA-AC38-391E3A4BB08B}" destId="{D749A013-940A-F740-9C26-F175749C04EE}" srcOrd="0" destOrd="0" presId="urn:microsoft.com/office/officeart/2005/8/layout/vProcess5"/>
    <dgm:cxn modelId="{522D4568-C25E-B941-9A33-D4BE128EEA48}" type="presOf" srcId="{E320F141-BEA8-4DC9-9B6C-918547BA9B2D}" destId="{A6A0D4C6-0237-9643-9D1D-39534AD8D66B}" srcOrd="1" destOrd="0" presId="urn:microsoft.com/office/officeart/2005/8/layout/vProcess5"/>
    <dgm:cxn modelId="{4A4E2775-F1B5-6042-86A3-476BA77BBBEF}" type="presOf" srcId="{C1368676-A043-4DDA-AC38-391E3A4BB08B}" destId="{B5565C02-1A6E-CC4D-88AB-8F1A18DB7906}" srcOrd="1" destOrd="0" presId="urn:microsoft.com/office/officeart/2005/8/layout/vProcess5"/>
    <dgm:cxn modelId="{F9FF097A-379B-D542-916B-6BCCB7F69C55}" type="presOf" srcId="{4DBB1EAC-AA63-45ED-8934-2420B9421AF9}" destId="{24463ADA-FDCE-A749-B2C7-911D9D196855}" srcOrd="0" destOrd="0" presId="urn:microsoft.com/office/officeart/2005/8/layout/vProcess5"/>
    <dgm:cxn modelId="{C89D257B-D973-AC4F-9C9F-7992B8C961F0}" type="presOf" srcId="{E320F141-BEA8-4DC9-9B6C-918547BA9B2D}" destId="{7143B0AF-1C82-9C4C-AD71-591F7825BEFC}" srcOrd="0" destOrd="0" presId="urn:microsoft.com/office/officeart/2005/8/layout/vProcess5"/>
    <dgm:cxn modelId="{80FD107D-AEEA-824D-8659-ADB529BC901E}" type="presOf" srcId="{642E2127-3EE8-4473-A401-3CB1E452B08F}" destId="{41ED9188-F337-1D42-BC92-6A52A886EA4C}" srcOrd="0" destOrd="0" presId="urn:microsoft.com/office/officeart/2005/8/layout/vProcess5"/>
    <dgm:cxn modelId="{3ED8B4A4-999F-4540-AC05-FD04B0FEC9C5}" type="presOf" srcId="{4DBB1EAC-AA63-45ED-8934-2420B9421AF9}" destId="{087333BB-51DA-E54C-9C28-F7FD4E9ACD53}" srcOrd="1" destOrd="0" presId="urn:microsoft.com/office/officeart/2005/8/layout/vProcess5"/>
    <dgm:cxn modelId="{69BDB3A8-F6DE-2C43-AF74-78DDFCC8633C}" type="presOf" srcId="{EACBB0A9-F52F-4F0B-AD2B-8F0393584AB2}" destId="{AD753DC2-824A-9B40-BC7B-39FF09E11298}" srcOrd="1" destOrd="0" presId="urn:microsoft.com/office/officeart/2005/8/layout/vProcess5"/>
    <dgm:cxn modelId="{D2275EAA-86D4-4AEA-834E-AB4D4FF71756}" srcId="{8A07B7B1-5A2B-48D8-B52A-3AC47FEE0021}" destId="{C1368676-A043-4DDA-AC38-391E3A4BB08B}" srcOrd="2" destOrd="0" parTransId="{13B69F74-7782-41EA-8AC3-D5AAD72CC30E}" sibTransId="{27CBEEC3-F4E8-4BF6-980B-CD5B2141CAF9}"/>
    <dgm:cxn modelId="{00A919BA-78BD-9648-B9DC-3D8380971148}" type="presOf" srcId="{A72ABC1F-FC37-452F-805C-32DAFE0EE058}" destId="{8A76AE6D-7996-A346-B019-32A72D03FEAB}" srcOrd="0" destOrd="0" presId="urn:microsoft.com/office/officeart/2005/8/layout/vProcess5"/>
    <dgm:cxn modelId="{624131BB-FD5D-4205-9B03-7E6BE05C98B5}" srcId="{8A07B7B1-5A2B-48D8-B52A-3AC47FEE0021}" destId="{4DBB1EAC-AA63-45ED-8934-2420B9421AF9}" srcOrd="0" destOrd="0" parTransId="{C6548A17-ACDF-49ED-BEBD-859EDB72B053}" sibTransId="{642E2127-3EE8-4473-A401-3CB1E452B08F}"/>
    <dgm:cxn modelId="{DC78EECA-3E70-45BB-93D0-EEBBBD7BCCC1}" srcId="{8A07B7B1-5A2B-48D8-B52A-3AC47FEE0021}" destId="{ECD1966E-D8AF-4A17-B90A-4E69C3D1174B}" srcOrd="3" destOrd="0" parTransId="{440A395C-5D96-428A-9A80-9D7F4764FB8B}" sibTransId="{CCE17D12-8858-491F-8D18-E3533137D8CA}"/>
    <dgm:cxn modelId="{AA1D74BC-BC4C-C546-9B72-491B54E93465}" type="presParOf" srcId="{8A3439D5-79FE-564C-8546-8F6F72576DCB}" destId="{9A8C8432-CC88-374F-BEC7-DB3EED6F2609}" srcOrd="0" destOrd="0" presId="urn:microsoft.com/office/officeart/2005/8/layout/vProcess5"/>
    <dgm:cxn modelId="{FC23E307-07E4-AD45-B59D-200F7C4A448C}" type="presParOf" srcId="{8A3439D5-79FE-564C-8546-8F6F72576DCB}" destId="{24463ADA-FDCE-A749-B2C7-911D9D196855}" srcOrd="1" destOrd="0" presId="urn:microsoft.com/office/officeart/2005/8/layout/vProcess5"/>
    <dgm:cxn modelId="{DEC700F1-2DA7-C84B-8939-B29F1C93259A}" type="presParOf" srcId="{8A3439D5-79FE-564C-8546-8F6F72576DCB}" destId="{D8542986-0B45-7F42-9AAF-4A953FA2C791}" srcOrd="2" destOrd="0" presId="urn:microsoft.com/office/officeart/2005/8/layout/vProcess5"/>
    <dgm:cxn modelId="{F36E02BF-6EF9-9D44-9014-A98E238C867C}" type="presParOf" srcId="{8A3439D5-79FE-564C-8546-8F6F72576DCB}" destId="{D749A013-940A-F740-9C26-F175749C04EE}" srcOrd="3" destOrd="0" presId="urn:microsoft.com/office/officeart/2005/8/layout/vProcess5"/>
    <dgm:cxn modelId="{FD3FF85C-4664-D442-8A29-8AB8379A6DCA}" type="presParOf" srcId="{8A3439D5-79FE-564C-8546-8F6F72576DCB}" destId="{53E849DC-A67B-424E-8891-A3EA92AEF005}" srcOrd="4" destOrd="0" presId="urn:microsoft.com/office/officeart/2005/8/layout/vProcess5"/>
    <dgm:cxn modelId="{E629A394-51A0-C14A-868E-E79BA9942293}" type="presParOf" srcId="{8A3439D5-79FE-564C-8546-8F6F72576DCB}" destId="{7143B0AF-1C82-9C4C-AD71-591F7825BEFC}" srcOrd="5" destOrd="0" presId="urn:microsoft.com/office/officeart/2005/8/layout/vProcess5"/>
    <dgm:cxn modelId="{D283C635-4B23-504D-8481-411B76C92CB8}" type="presParOf" srcId="{8A3439D5-79FE-564C-8546-8F6F72576DCB}" destId="{41ED9188-F337-1D42-BC92-6A52A886EA4C}" srcOrd="6" destOrd="0" presId="urn:microsoft.com/office/officeart/2005/8/layout/vProcess5"/>
    <dgm:cxn modelId="{731F5290-5B7C-9F4A-9747-A24EDA5229BE}" type="presParOf" srcId="{8A3439D5-79FE-564C-8546-8F6F72576DCB}" destId="{8A76AE6D-7996-A346-B019-32A72D03FEAB}" srcOrd="7" destOrd="0" presId="urn:microsoft.com/office/officeart/2005/8/layout/vProcess5"/>
    <dgm:cxn modelId="{B503FC90-F880-9D42-AC2B-7C2C4C6C3F75}" type="presParOf" srcId="{8A3439D5-79FE-564C-8546-8F6F72576DCB}" destId="{58D6FB87-7F74-4D42-9C39-F338A56B1C27}" srcOrd="8" destOrd="0" presId="urn:microsoft.com/office/officeart/2005/8/layout/vProcess5"/>
    <dgm:cxn modelId="{ABB9975E-13A3-3440-BDA3-4FCBC512E21C}" type="presParOf" srcId="{8A3439D5-79FE-564C-8546-8F6F72576DCB}" destId="{D828A02E-765A-3041-87D4-11AD1AB52058}" srcOrd="9" destOrd="0" presId="urn:microsoft.com/office/officeart/2005/8/layout/vProcess5"/>
    <dgm:cxn modelId="{07E9CD1A-3F87-4F4F-9CC0-E19DD5840CAF}" type="presParOf" srcId="{8A3439D5-79FE-564C-8546-8F6F72576DCB}" destId="{087333BB-51DA-E54C-9C28-F7FD4E9ACD53}" srcOrd="10" destOrd="0" presId="urn:microsoft.com/office/officeart/2005/8/layout/vProcess5"/>
    <dgm:cxn modelId="{F259C020-9173-FC4B-A3CE-622CDC60DAFB}" type="presParOf" srcId="{8A3439D5-79FE-564C-8546-8F6F72576DCB}" destId="{AD753DC2-824A-9B40-BC7B-39FF09E11298}" srcOrd="11" destOrd="0" presId="urn:microsoft.com/office/officeart/2005/8/layout/vProcess5"/>
    <dgm:cxn modelId="{6358A4F9-AB34-8344-8D6F-14A56E5EDC89}" type="presParOf" srcId="{8A3439D5-79FE-564C-8546-8F6F72576DCB}" destId="{B5565C02-1A6E-CC4D-88AB-8F1A18DB7906}" srcOrd="12" destOrd="0" presId="urn:microsoft.com/office/officeart/2005/8/layout/vProcess5"/>
    <dgm:cxn modelId="{5CB312A2-2B9E-8244-9227-FA6632C4C090}" type="presParOf" srcId="{8A3439D5-79FE-564C-8546-8F6F72576DCB}" destId="{009A1933-B971-1246-9C0D-58461CF0BDDF}" srcOrd="13" destOrd="0" presId="urn:microsoft.com/office/officeart/2005/8/layout/vProcess5"/>
    <dgm:cxn modelId="{7621B685-D9FC-0F47-B9A5-7C884897B220}" type="presParOf" srcId="{8A3439D5-79FE-564C-8546-8F6F72576DCB}" destId="{A6A0D4C6-0237-9643-9D1D-39534AD8D66B}" srcOrd="14" destOrd="0" presId="urn:microsoft.com/office/officeart/2005/8/layout/v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7B78873-5D51-41B5-9376-0F6F54210F2C}" type="doc">
      <dgm:prSet loTypeId="urn:microsoft.com/office/officeart/2018/5/layout/IconCircleOutlineLabelList" loCatId="icon" qsTypeId="urn:microsoft.com/office/officeart/2005/8/quickstyle/simple1" qsCatId="simple" csTypeId="urn:microsoft.com/office/officeart/2018/5/colors/Iconchunking_coloredoutline_colorful1" csCatId="colorful" phldr="1"/>
      <dgm:spPr/>
      <dgm:t>
        <a:bodyPr/>
        <a:lstStyle/>
        <a:p>
          <a:endParaRPr lang="en-US"/>
        </a:p>
      </dgm:t>
    </dgm:pt>
    <dgm:pt modelId="{61D4331B-7117-4160-A379-DDE4C7F161C6}">
      <dgm:prSet custT="1"/>
      <dgm:spPr/>
      <dgm:t>
        <a:bodyPr/>
        <a:lstStyle/>
        <a:p>
          <a:pPr>
            <a:lnSpc>
              <a:spcPct val="100000"/>
            </a:lnSpc>
            <a:defRPr cap="all"/>
          </a:pPr>
          <a:r>
            <a:rPr lang="en-US" sz="1800" b="1" i="0" dirty="0">
              <a:solidFill>
                <a:srgbClr val="FF0000"/>
              </a:solidFill>
            </a:rPr>
            <a:t>Income </a:t>
          </a:r>
          <a:endParaRPr lang="en-US" sz="1800" b="1" dirty="0">
            <a:solidFill>
              <a:srgbClr val="FF0000"/>
            </a:solidFill>
          </a:endParaRPr>
        </a:p>
      </dgm:t>
    </dgm:pt>
    <dgm:pt modelId="{A99BB72B-FD63-4927-98F2-A9E4FB2302E7}" type="parTrans" cxnId="{FB20F47E-7ACD-47E8-B430-2DC5BDA500A5}">
      <dgm:prSet/>
      <dgm:spPr/>
      <dgm:t>
        <a:bodyPr/>
        <a:lstStyle/>
        <a:p>
          <a:endParaRPr lang="en-US"/>
        </a:p>
      </dgm:t>
    </dgm:pt>
    <dgm:pt modelId="{9F18FD94-042D-46A0-9706-2C1C4EA50985}" type="sibTrans" cxnId="{FB20F47E-7ACD-47E8-B430-2DC5BDA500A5}">
      <dgm:prSet/>
      <dgm:spPr/>
      <dgm:t>
        <a:bodyPr/>
        <a:lstStyle/>
        <a:p>
          <a:endParaRPr lang="en-US"/>
        </a:p>
      </dgm:t>
    </dgm:pt>
    <dgm:pt modelId="{77780163-6EE7-4641-A6FF-9AA393EA5ABC}">
      <dgm:prSet custT="1"/>
      <dgm:spPr/>
      <dgm:t>
        <a:bodyPr/>
        <a:lstStyle/>
        <a:p>
          <a:pPr>
            <a:lnSpc>
              <a:spcPct val="100000"/>
            </a:lnSpc>
            <a:defRPr cap="all"/>
          </a:pPr>
          <a:r>
            <a:rPr lang="en-US" sz="1800" b="1" i="0" dirty="0">
              <a:solidFill>
                <a:srgbClr val="FF0000"/>
              </a:solidFill>
            </a:rPr>
            <a:t>Education </a:t>
          </a:r>
          <a:endParaRPr lang="en-US" sz="1800" b="1" dirty="0">
            <a:solidFill>
              <a:srgbClr val="FF0000"/>
            </a:solidFill>
          </a:endParaRPr>
        </a:p>
      </dgm:t>
    </dgm:pt>
    <dgm:pt modelId="{A6E501BB-A7FA-4600-808C-DC2456223EB9}" type="parTrans" cxnId="{9E9B0457-CF30-45DB-8C1F-85029A231F3F}">
      <dgm:prSet/>
      <dgm:spPr/>
      <dgm:t>
        <a:bodyPr/>
        <a:lstStyle/>
        <a:p>
          <a:endParaRPr lang="en-US"/>
        </a:p>
      </dgm:t>
    </dgm:pt>
    <dgm:pt modelId="{EAA3E189-7072-4A86-ACCA-802242B52E0D}" type="sibTrans" cxnId="{9E9B0457-CF30-45DB-8C1F-85029A231F3F}">
      <dgm:prSet/>
      <dgm:spPr/>
      <dgm:t>
        <a:bodyPr/>
        <a:lstStyle/>
        <a:p>
          <a:endParaRPr lang="en-US"/>
        </a:p>
      </dgm:t>
    </dgm:pt>
    <dgm:pt modelId="{783E5C59-1CFA-486B-9621-84DC831B7F1F}">
      <dgm:prSet custT="1"/>
      <dgm:spPr/>
      <dgm:t>
        <a:bodyPr/>
        <a:lstStyle/>
        <a:p>
          <a:pPr>
            <a:lnSpc>
              <a:spcPct val="100000"/>
            </a:lnSpc>
            <a:defRPr cap="all"/>
          </a:pPr>
          <a:r>
            <a:rPr lang="en-US" sz="1800" b="1" i="0" dirty="0">
              <a:solidFill>
                <a:srgbClr val="FF0000"/>
              </a:solidFill>
            </a:rPr>
            <a:t>nutrition</a:t>
          </a:r>
          <a:endParaRPr lang="en-US" sz="1800" b="1" dirty="0">
            <a:solidFill>
              <a:srgbClr val="FF0000"/>
            </a:solidFill>
          </a:endParaRPr>
        </a:p>
      </dgm:t>
    </dgm:pt>
    <dgm:pt modelId="{B0698C01-2E6A-4088-8AC7-D79E1B58D456}" type="parTrans" cxnId="{F2E9FE60-F467-4577-BE9E-313ECB990C74}">
      <dgm:prSet/>
      <dgm:spPr/>
      <dgm:t>
        <a:bodyPr/>
        <a:lstStyle/>
        <a:p>
          <a:endParaRPr lang="en-US"/>
        </a:p>
      </dgm:t>
    </dgm:pt>
    <dgm:pt modelId="{7B97582A-E5AD-4D5B-8E63-4C85F8E79584}" type="sibTrans" cxnId="{F2E9FE60-F467-4577-BE9E-313ECB990C74}">
      <dgm:prSet/>
      <dgm:spPr/>
      <dgm:t>
        <a:bodyPr/>
        <a:lstStyle/>
        <a:p>
          <a:endParaRPr lang="en-US"/>
        </a:p>
      </dgm:t>
    </dgm:pt>
    <dgm:pt modelId="{70C16908-2A4C-4658-991A-A97D515A9C19}">
      <dgm:prSet custT="1"/>
      <dgm:spPr/>
      <dgm:t>
        <a:bodyPr/>
        <a:lstStyle/>
        <a:p>
          <a:pPr>
            <a:lnSpc>
              <a:spcPct val="100000"/>
            </a:lnSpc>
            <a:defRPr cap="all"/>
          </a:pPr>
          <a:r>
            <a:rPr lang="en-US" sz="1800" b="1" i="0" dirty="0">
              <a:solidFill>
                <a:srgbClr val="FF0000"/>
              </a:solidFill>
            </a:rPr>
            <a:t>Violence</a:t>
          </a:r>
          <a:endParaRPr lang="en-US" sz="1800" b="1" dirty="0">
            <a:solidFill>
              <a:srgbClr val="FF0000"/>
            </a:solidFill>
          </a:endParaRPr>
        </a:p>
      </dgm:t>
    </dgm:pt>
    <dgm:pt modelId="{1269C5C0-5A2F-4EED-BAD1-FDDCC706D227}" type="parTrans" cxnId="{7B7238DF-EDEC-41B9-BB9A-BEFA437A92EE}">
      <dgm:prSet/>
      <dgm:spPr/>
      <dgm:t>
        <a:bodyPr/>
        <a:lstStyle/>
        <a:p>
          <a:endParaRPr lang="en-US"/>
        </a:p>
      </dgm:t>
    </dgm:pt>
    <dgm:pt modelId="{25D709BC-6242-4A0A-8034-16F2C39F5A9C}" type="sibTrans" cxnId="{7B7238DF-EDEC-41B9-BB9A-BEFA437A92EE}">
      <dgm:prSet/>
      <dgm:spPr/>
      <dgm:t>
        <a:bodyPr/>
        <a:lstStyle/>
        <a:p>
          <a:endParaRPr lang="en-US"/>
        </a:p>
      </dgm:t>
    </dgm:pt>
    <dgm:pt modelId="{14803E90-B737-4B77-900D-E7D241DA4BEC}">
      <dgm:prSet custT="1"/>
      <dgm:spPr/>
      <dgm:t>
        <a:bodyPr/>
        <a:lstStyle/>
        <a:p>
          <a:pPr>
            <a:lnSpc>
              <a:spcPct val="100000"/>
            </a:lnSpc>
            <a:defRPr cap="all"/>
          </a:pPr>
          <a:r>
            <a:rPr lang="en-US" sz="1800" b="1" i="0" dirty="0">
              <a:solidFill>
                <a:srgbClr val="FF0000"/>
              </a:solidFill>
            </a:rPr>
            <a:t>Health </a:t>
          </a:r>
          <a:r>
            <a:rPr lang="en-US" sz="1800" b="1" i="0" strike="noStrike" dirty="0">
              <a:solidFill>
                <a:srgbClr val="FF0000"/>
              </a:solidFill>
            </a:rPr>
            <a:t>care</a:t>
          </a:r>
          <a:r>
            <a:rPr lang="en-US" sz="1800" b="1" i="0" dirty="0">
              <a:solidFill>
                <a:srgbClr val="FF0000"/>
              </a:solidFill>
            </a:rPr>
            <a:t> quality </a:t>
          </a:r>
          <a:endParaRPr lang="en-US" sz="1800" b="1" dirty="0">
            <a:solidFill>
              <a:srgbClr val="FF0000"/>
            </a:solidFill>
          </a:endParaRPr>
        </a:p>
      </dgm:t>
    </dgm:pt>
    <dgm:pt modelId="{19DDCE26-3A31-4B41-8656-30ED03684A61}" type="parTrans" cxnId="{0F1B3898-88EE-4865-B5F1-BC31AE6F44CC}">
      <dgm:prSet/>
      <dgm:spPr/>
      <dgm:t>
        <a:bodyPr/>
        <a:lstStyle/>
        <a:p>
          <a:endParaRPr lang="en-US"/>
        </a:p>
      </dgm:t>
    </dgm:pt>
    <dgm:pt modelId="{B98572E6-E937-4C9C-A3B0-FB8F0F85A89C}" type="sibTrans" cxnId="{0F1B3898-88EE-4865-B5F1-BC31AE6F44CC}">
      <dgm:prSet/>
      <dgm:spPr/>
      <dgm:t>
        <a:bodyPr/>
        <a:lstStyle/>
        <a:p>
          <a:endParaRPr lang="en-US"/>
        </a:p>
      </dgm:t>
    </dgm:pt>
    <dgm:pt modelId="{80C657FA-097E-42CF-8245-348BA108F72D}">
      <dgm:prSet custT="1"/>
      <dgm:spPr/>
      <dgm:t>
        <a:bodyPr/>
        <a:lstStyle/>
        <a:p>
          <a:pPr>
            <a:lnSpc>
              <a:spcPct val="100000"/>
            </a:lnSpc>
            <a:defRPr cap="all"/>
          </a:pPr>
          <a:r>
            <a:rPr lang="en-US" sz="1800" b="1" i="0" dirty="0">
              <a:solidFill>
                <a:srgbClr val="FF0000"/>
              </a:solidFill>
            </a:rPr>
            <a:t>Environmental conditions </a:t>
          </a:r>
          <a:endParaRPr lang="en-US" sz="1800" b="1" dirty="0">
            <a:solidFill>
              <a:srgbClr val="FF0000"/>
            </a:solidFill>
          </a:endParaRPr>
        </a:p>
      </dgm:t>
    </dgm:pt>
    <dgm:pt modelId="{4060423E-B4CB-4003-A7E4-6BF88215150F}" type="parTrans" cxnId="{4B78A89F-A2CA-4C4E-BE83-B30152FE44DE}">
      <dgm:prSet/>
      <dgm:spPr/>
      <dgm:t>
        <a:bodyPr/>
        <a:lstStyle/>
        <a:p>
          <a:endParaRPr lang="en-US"/>
        </a:p>
      </dgm:t>
    </dgm:pt>
    <dgm:pt modelId="{FF56938F-01B5-4BD5-9F9D-403ACCC92481}" type="sibTrans" cxnId="{4B78A89F-A2CA-4C4E-BE83-B30152FE44DE}">
      <dgm:prSet/>
      <dgm:spPr/>
      <dgm:t>
        <a:bodyPr/>
        <a:lstStyle/>
        <a:p>
          <a:endParaRPr lang="en-US"/>
        </a:p>
      </dgm:t>
    </dgm:pt>
    <dgm:pt modelId="{2FB3665C-D432-4430-82E8-58851CB2F07F}">
      <dgm:prSet custT="1"/>
      <dgm:spPr/>
      <dgm:t>
        <a:bodyPr/>
        <a:lstStyle/>
        <a:p>
          <a:pPr>
            <a:lnSpc>
              <a:spcPct val="100000"/>
            </a:lnSpc>
            <a:defRPr cap="all"/>
          </a:pPr>
          <a:r>
            <a:rPr lang="en-US" sz="1800" b="1" i="0" dirty="0">
              <a:solidFill>
                <a:srgbClr val="FF0000"/>
              </a:solidFill>
            </a:rPr>
            <a:t>Culture </a:t>
          </a:r>
          <a:endParaRPr lang="en-US" sz="1800" b="1" dirty="0">
            <a:solidFill>
              <a:srgbClr val="FF0000"/>
            </a:solidFill>
          </a:endParaRPr>
        </a:p>
      </dgm:t>
    </dgm:pt>
    <dgm:pt modelId="{7774BE02-C8C4-40C3-99B7-133F46BF4BE8}" type="parTrans" cxnId="{37A0EF4F-8EBB-4BAF-B4FC-F91BCC2249AC}">
      <dgm:prSet/>
      <dgm:spPr/>
      <dgm:t>
        <a:bodyPr/>
        <a:lstStyle/>
        <a:p>
          <a:endParaRPr lang="en-US"/>
        </a:p>
      </dgm:t>
    </dgm:pt>
    <dgm:pt modelId="{9FAFA085-EFE7-40CB-8AE2-4461004449C1}" type="sibTrans" cxnId="{37A0EF4F-8EBB-4BAF-B4FC-F91BCC2249AC}">
      <dgm:prSet/>
      <dgm:spPr/>
      <dgm:t>
        <a:bodyPr/>
        <a:lstStyle/>
        <a:p>
          <a:endParaRPr lang="en-US"/>
        </a:p>
      </dgm:t>
    </dgm:pt>
    <dgm:pt modelId="{522B18C9-DC32-49B5-B818-BC93BDB8B0FC}" type="pres">
      <dgm:prSet presAssocID="{07B78873-5D51-41B5-9376-0F6F54210F2C}" presName="root" presStyleCnt="0">
        <dgm:presLayoutVars>
          <dgm:dir/>
          <dgm:resizeHandles val="exact"/>
        </dgm:presLayoutVars>
      </dgm:prSet>
      <dgm:spPr/>
    </dgm:pt>
    <dgm:pt modelId="{AA237988-D296-4C23-9EF8-D5EFA15248A6}" type="pres">
      <dgm:prSet presAssocID="{61D4331B-7117-4160-A379-DDE4C7F161C6}" presName="compNode" presStyleCnt="0"/>
      <dgm:spPr/>
    </dgm:pt>
    <dgm:pt modelId="{C110E58B-6294-41D7-8FDF-5A017872F9C7}" type="pres">
      <dgm:prSet presAssocID="{61D4331B-7117-4160-A379-DDE4C7F161C6}" presName="iconBgRect" presStyleLbl="trAlignAcc1" presStyleIdx="0" presStyleCnt="7"/>
      <dgm:spPr>
        <a:solidFill>
          <a:schemeClr val="lt1">
            <a:alpha val="0"/>
            <a:hueOff val="0"/>
            <a:satOff val="0"/>
            <a:lumOff val="0"/>
            <a:alphaOff val="0"/>
          </a:schemeClr>
        </a:solidFill>
        <a:ln w="47625" cap="flat" cmpd="sng" algn="ctr">
          <a:solidFill>
            <a:schemeClr val="accent2">
              <a:hueOff val="0"/>
              <a:satOff val="0"/>
              <a:lumOff val="0"/>
              <a:alphaOff val="0"/>
            </a:schemeClr>
          </a:solidFill>
          <a:prstDash val="solid"/>
        </a:ln>
        <a:effectLst/>
      </dgm:spPr>
    </dgm:pt>
    <dgm:pt modelId="{DE7D8EBF-F1E2-44E3-A891-CFC6AE725FFC}" type="pres">
      <dgm:prSet presAssocID="{61D4331B-7117-4160-A379-DDE4C7F161C6}" presName="iconRect" presStyleLbl="node1" presStyleIdx="0" presStyleCnt="7"/>
      <dgm:spPr>
        <a:blipFill rotWithShape="1">
          <a:blip xmlns:r="http://schemas.openxmlformats.org/officeDocument/2006/relationships" r:embed="rId1"/>
          <a:stretch>
            <a:fillRect/>
          </a:stretch>
        </a:blipFill>
        <a:ln>
          <a:noFill/>
        </a:ln>
      </dgm:spPr>
      <dgm:extLst/>
    </dgm:pt>
    <dgm:pt modelId="{462A4E79-4138-4750-A18A-4573E994F732}" type="pres">
      <dgm:prSet presAssocID="{61D4331B-7117-4160-A379-DDE4C7F161C6}" presName="spaceRect" presStyleCnt="0"/>
      <dgm:spPr/>
    </dgm:pt>
    <dgm:pt modelId="{E149E22F-05E6-44F2-9E81-8AA437167F2B}" type="pres">
      <dgm:prSet presAssocID="{61D4331B-7117-4160-A379-DDE4C7F161C6}" presName="textRect" presStyleLbl="revTx" presStyleIdx="0" presStyleCnt="7">
        <dgm:presLayoutVars>
          <dgm:chMax val="1"/>
          <dgm:chPref val="1"/>
        </dgm:presLayoutVars>
      </dgm:prSet>
      <dgm:spPr/>
    </dgm:pt>
    <dgm:pt modelId="{5AA90A77-CE91-4C29-B24C-8BEE7AF0424E}" type="pres">
      <dgm:prSet presAssocID="{9F18FD94-042D-46A0-9706-2C1C4EA50985}" presName="sibTrans" presStyleCnt="0"/>
      <dgm:spPr/>
    </dgm:pt>
    <dgm:pt modelId="{79073190-7E5D-4095-87A8-121CEAC17228}" type="pres">
      <dgm:prSet presAssocID="{77780163-6EE7-4641-A6FF-9AA393EA5ABC}" presName="compNode" presStyleCnt="0"/>
      <dgm:spPr/>
    </dgm:pt>
    <dgm:pt modelId="{D9F94563-A83F-4F67-AC54-2EA72D6A578E}" type="pres">
      <dgm:prSet presAssocID="{77780163-6EE7-4641-A6FF-9AA393EA5ABC}" presName="iconBgRect" presStyleLbl="trAlignAcc1" presStyleIdx="1" presStyleCnt="7"/>
      <dgm:spPr>
        <a:solidFill>
          <a:schemeClr val="lt1">
            <a:alpha val="0"/>
            <a:hueOff val="0"/>
            <a:satOff val="0"/>
            <a:lumOff val="0"/>
            <a:alphaOff val="0"/>
          </a:schemeClr>
        </a:solidFill>
        <a:ln w="47625" cap="flat" cmpd="sng" algn="ctr">
          <a:solidFill>
            <a:schemeClr val="accent3">
              <a:hueOff val="0"/>
              <a:satOff val="0"/>
              <a:lumOff val="0"/>
              <a:alphaOff val="0"/>
            </a:schemeClr>
          </a:solidFill>
          <a:prstDash val="solid"/>
        </a:ln>
        <a:effectLst/>
      </dgm:spPr>
    </dgm:pt>
    <dgm:pt modelId="{EC85011C-E2A4-498E-9942-74D12F20E66C}" type="pres">
      <dgm:prSet presAssocID="{77780163-6EE7-4641-A6FF-9AA393EA5ABC}" presName="iconRect" presStyleLbl="node1" presStyleIdx="1" presStyleCnt="7"/>
      <dgm:spPr>
        <a:blipFill rotWithShape="1">
          <a:blip xmlns:r="http://schemas.openxmlformats.org/officeDocument/2006/relationships" r:embed="rId2"/>
          <a:stretch>
            <a:fillRect/>
          </a:stretch>
        </a:blipFill>
        <a:ln>
          <a:noFill/>
        </a:ln>
      </dgm:spPr>
      <dgm:extLst/>
    </dgm:pt>
    <dgm:pt modelId="{C285A6DD-D77F-49E3-9EC9-5EB40986DB27}" type="pres">
      <dgm:prSet presAssocID="{77780163-6EE7-4641-A6FF-9AA393EA5ABC}" presName="spaceRect" presStyleCnt="0"/>
      <dgm:spPr/>
    </dgm:pt>
    <dgm:pt modelId="{48ED80B6-A412-4A07-8BCE-5CECDEA051A0}" type="pres">
      <dgm:prSet presAssocID="{77780163-6EE7-4641-A6FF-9AA393EA5ABC}" presName="textRect" presStyleLbl="revTx" presStyleIdx="1" presStyleCnt="7">
        <dgm:presLayoutVars>
          <dgm:chMax val="1"/>
          <dgm:chPref val="1"/>
        </dgm:presLayoutVars>
      </dgm:prSet>
      <dgm:spPr/>
    </dgm:pt>
    <dgm:pt modelId="{57C8BC65-FFD4-49A8-B155-FAF4E76E97AA}" type="pres">
      <dgm:prSet presAssocID="{EAA3E189-7072-4A86-ACCA-802242B52E0D}" presName="sibTrans" presStyleCnt="0"/>
      <dgm:spPr/>
    </dgm:pt>
    <dgm:pt modelId="{F1926115-F1B2-4260-9519-2C721BDBAD12}" type="pres">
      <dgm:prSet presAssocID="{783E5C59-1CFA-486B-9621-84DC831B7F1F}" presName="compNode" presStyleCnt="0"/>
      <dgm:spPr/>
    </dgm:pt>
    <dgm:pt modelId="{CF9219FE-B798-4E03-AE8E-22B3FC6515C9}" type="pres">
      <dgm:prSet presAssocID="{783E5C59-1CFA-486B-9621-84DC831B7F1F}" presName="iconBgRect" presStyleLbl="trAlignAcc1" presStyleIdx="2" presStyleCnt="7"/>
      <dgm:spPr>
        <a:solidFill>
          <a:schemeClr val="lt1">
            <a:alpha val="0"/>
            <a:hueOff val="0"/>
            <a:satOff val="0"/>
            <a:lumOff val="0"/>
            <a:alphaOff val="0"/>
          </a:schemeClr>
        </a:solidFill>
        <a:ln w="47625" cap="flat" cmpd="sng" algn="ctr">
          <a:solidFill>
            <a:schemeClr val="accent4">
              <a:hueOff val="0"/>
              <a:satOff val="0"/>
              <a:lumOff val="0"/>
              <a:alphaOff val="0"/>
            </a:schemeClr>
          </a:solidFill>
          <a:prstDash val="solid"/>
        </a:ln>
        <a:effectLst/>
      </dgm:spPr>
    </dgm:pt>
    <dgm:pt modelId="{C7C3FB11-304F-4353-8CAA-850C6F370215}" type="pres">
      <dgm:prSet presAssocID="{783E5C59-1CFA-486B-9621-84DC831B7F1F}" presName="iconRect" presStyleLbl="node1" presStyleIdx="2" presStyleCnt="7"/>
      <dgm:spPr>
        <a:blipFill rotWithShape="1">
          <a:blip xmlns:r="http://schemas.openxmlformats.org/officeDocument/2006/relationships" r:embed="rId3"/>
          <a:stretch>
            <a:fillRect/>
          </a:stretch>
        </a:blipFill>
        <a:ln>
          <a:noFill/>
        </a:ln>
      </dgm:spPr>
      <dgm:extLst/>
    </dgm:pt>
    <dgm:pt modelId="{BEEB1D2E-EC89-454C-80B1-A27245934212}" type="pres">
      <dgm:prSet presAssocID="{783E5C59-1CFA-486B-9621-84DC831B7F1F}" presName="spaceRect" presStyleCnt="0"/>
      <dgm:spPr/>
    </dgm:pt>
    <dgm:pt modelId="{069AA04B-F037-42BC-8F53-A0E82CE94565}" type="pres">
      <dgm:prSet presAssocID="{783E5C59-1CFA-486B-9621-84DC831B7F1F}" presName="textRect" presStyleLbl="revTx" presStyleIdx="2" presStyleCnt="7">
        <dgm:presLayoutVars>
          <dgm:chMax val="1"/>
          <dgm:chPref val="1"/>
        </dgm:presLayoutVars>
      </dgm:prSet>
      <dgm:spPr/>
    </dgm:pt>
    <dgm:pt modelId="{9BFF133E-2E62-4824-A308-77CCB61C7FA4}" type="pres">
      <dgm:prSet presAssocID="{7B97582A-E5AD-4D5B-8E63-4C85F8E79584}" presName="sibTrans" presStyleCnt="0"/>
      <dgm:spPr/>
    </dgm:pt>
    <dgm:pt modelId="{4895FC3D-BE13-4F41-922C-2E2BE805F6AE}" type="pres">
      <dgm:prSet presAssocID="{70C16908-2A4C-4658-991A-A97D515A9C19}" presName="compNode" presStyleCnt="0"/>
      <dgm:spPr/>
    </dgm:pt>
    <dgm:pt modelId="{1CE1EA39-FADF-4CE9-A497-0E9FA279FB62}" type="pres">
      <dgm:prSet presAssocID="{70C16908-2A4C-4658-991A-A97D515A9C19}" presName="iconBgRect" presStyleLbl="trAlignAcc1" presStyleIdx="3" presStyleCnt="7"/>
      <dgm:spPr>
        <a:solidFill>
          <a:schemeClr val="lt1">
            <a:alpha val="0"/>
            <a:hueOff val="0"/>
            <a:satOff val="0"/>
            <a:lumOff val="0"/>
            <a:alphaOff val="0"/>
          </a:schemeClr>
        </a:solidFill>
        <a:ln w="47625" cap="flat" cmpd="sng" algn="ctr">
          <a:solidFill>
            <a:schemeClr val="accent5">
              <a:hueOff val="0"/>
              <a:satOff val="0"/>
              <a:lumOff val="0"/>
              <a:alphaOff val="0"/>
            </a:schemeClr>
          </a:solidFill>
          <a:prstDash val="solid"/>
        </a:ln>
        <a:effectLst/>
      </dgm:spPr>
    </dgm:pt>
    <dgm:pt modelId="{516B2E73-C540-4EB7-82A4-634832091F00}" type="pres">
      <dgm:prSet presAssocID="{70C16908-2A4C-4658-991A-A97D515A9C19}" presName="iconRect" presStyleLbl="node1" presStyleIdx="3" presStyleCnt="7"/>
      <dgm:spPr>
        <a:blipFill rotWithShape="1">
          <a:blip xmlns:r="http://schemas.openxmlformats.org/officeDocument/2006/relationships" r:embed="rId4"/>
          <a:stretch>
            <a:fillRect/>
          </a:stretch>
        </a:blipFill>
        <a:ln>
          <a:noFill/>
        </a:ln>
      </dgm:spPr>
      <dgm:extLst/>
    </dgm:pt>
    <dgm:pt modelId="{591F9FC9-606F-42C2-A1CA-A3D4560026DA}" type="pres">
      <dgm:prSet presAssocID="{70C16908-2A4C-4658-991A-A97D515A9C19}" presName="spaceRect" presStyleCnt="0"/>
      <dgm:spPr/>
    </dgm:pt>
    <dgm:pt modelId="{B7759048-9C1E-434F-A563-93E322DE42B0}" type="pres">
      <dgm:prSet presAssocID="{70C16908-2A4C-4658-991A-A97D515A9C19}" presName="textRect" presStyleLbl="revTx" presStyleIdx="3" presStyleCnt="7">
        <dgm:presLayoutVars>
          <dgm:chMax val="1"/>
          <dgm:chPref val="1"/>
        </dgm:presLayoutVars>
      </dgm:prSet>
      <dgm:spPr/>
    </dgm:pt>
    <dgm:pt modelId="{0D35D8B2-BDC0-4540-BF90-8D722033C055}" type="pres">
      <dgm:prSet presAssocID="{25D709BC-6242-4A0A-8034-16F2C39F5A9C}" presName="sibTrans" presStyleCnt="0"/>
      <dgm:spPr/>
    </dgm:pt>
    <dgm:pt modelId="{AC441216-9F1B-4552-BE49-46F08FD5A3AF}" type="pres">
      <dgm:prSet presAssocID="{14803E90-B737-4B77-900D-E7D241DA4BEC}" presName="compNode" presStyleCnt="0"/>
      <dgm:spPr/>
    </dgm:pt>
    <dgm:pt modelId="{2FEADEFD-2848-40F8-AE3F-B81C5B186E9C}" type="pres">
      <dgm:prSet presAssocID="{14803E90-B737-4B77-900D-E7D241DA4BEC}" presName="iconBgRect" presStyleLbl="trAlignAcc1" presStyleIdx="4" presStyleCnt="7"/>
      <dgm:spPr>
        <a:ln w="47625" cap="flat" cmpd="sng" algn="ctr">
          <a:solidFill>
            <a:schemeClr val="accent6">
              <a:hueOff val="0"/>
              <a:satOff val="0"/>
              <a:lumOff val="0"/>
              <a:alphaOff val="0"/>
            </a:schemeClr>
          </a:solidFill>
          <a:prstDash val="solid"/>
        </a:ln>
        <a:effectLst/>
      </dgm:spPr>
    </dgm:pt>
    <dgm:pt modelId="{5BD0E68A-79DF-47BA-860C-B7643468D43F}" type="pres">
      <dgm:prSet presAssocID="{14803E90-B737-4B77-900D-E7D241DA4BEC}" presName="iconRect" presStyleLbl="node1" presStyleIdx="4" presStyleCnt="7"/>
      <dgm:spPr>
        <a:blipFill rotWithShape="1">
          <a:blip xmlns:r="http://schemas.openxmlformats.org/officeDocument/2006/relationships" r:embed="rId5"/>
          <a:stretch>
            <a:fillRect/>
          </a:stretch>
        </a:blipFill>
        <a:ln>
          <a:noFill/>
        </a:ln>
      </dgm:spPr>
      <dgm:extLst/>
    </dgm:pt>
    <dgm:pt modelId="{869AFBFE-38AC-4291-A163-8433EC5A9CB1}" type="pres">
      <dgm:prSet presAssocID="{14803E90-B737-4B77-900D-E7D241DA4BEC}" presName="spaceRect" presStyleCnt="0"/>
      <dgm:spPr/>
    </dgm:pt>
    <dgm:pt modelId="{372C3477-B639-412E-8C80-21150D0183E8}" type="pres">
      <dgm:prSet presAssocID="{14803E90-B737-4B77-900D-E7D241DA4BEC}" presName="textRect" presStyleLbl="revTx" presStyleIdx="4" presStyleCnt="7">
        <dgm:presLayoutVars>
          <dgm:chMax val="1"/>
          <dgm:chPref val="1"/>
        </dgm:presLayoutVars>
      </dgm:prSet>
      <dgm:spPr/>
    </dgm:pt>
    <dgm:pt modelId="{BEBD40B5-8335-4B3F-8364-444DB98F9502}" type="pres">
      <dgm:prSet presAssocID="{B98572E6-E937-4C9C-A3B0-FB8F0F85A89C}" presName="sibTrans" presStyleCnt="0"/>
      <dgm:spPr/>
    </dgm:pt>
    <dgm:pt modelId="{4B59C1EB-C8B0-4156-8FAC-DBC43A7CA4B0}" type="pres">
      <dgm:prSet presAssocID="{80C657FA-097E-42CF-8245-348BA108F72D}" presName="compNode" presStyleCnt="0"/>
      <dgm:spPr/>
    </dgm:pt>
    <dgm:pt modelId="{8B5BF6F1-BB01-431A-985B-7CF9AE8547F3}" type="pres">
      <dgm:prSet presAssocID="{80C657FA-097E-42CF-8245-348BA108F72D}" presName="iconBgRect" presStyleLbl="trAlignAcc1" presStyleIdx="5" presStyleCnt="7"/>
      <dgm:spPr>
        <a:solidFill>
          <a:schemeClr val="lt1">
            <a:alpha val="0"/>
            <a:hueOff val="0"/>
            <a:satOff val="0"/>
            <a:lumOff val="0"/>
            <a:alphaOff val="0"/>
          </a:schemeClr>
        </a:solidFill>
        <a:ln w="47625" cap="flat" cmpd="sng" algn="ctr">
          <a:solidFill>
            <a:schemeClr val="accent2">
              <a:hueOff val="0"/>
              <a:satOff val="0"/>
              <a:lumOff val="0"/>
              <a:alphaOff val="0"/>
            </a:schemeClr>
          </a:solidFill>
          <a:prstDash val="solid"/>
        </a:ln>
        <a:effectLst/>
      </dgm:spPr>
    </dgm:pt>
    <dgm:pt modelId="{7D2FB2F9-F83A-4E7D-899A-CFED6F6B0D2D}" type="pres">
      <dgm:prSet presAssocID="{80C657FA-097E-42CF-8245-348BA108F72D}" presName="iconRect" presStyleLbl="node1" presStyleIdx="5" presStyleCnt="7"/>
      <dgm:spPr>
        <a:blipFill rotWithShape="1">
          <a:blip xmlns:r="http://schemas.openxmlformats.org/officeDocument/2006/relationships" r:embed="rId6"/>
          <a:stretch>
            <a:fillRect/>
          </a:stretch>
        </a:blipFill>
        <a:ln>
          <a:noFill/>
        </a:ln>
      </dgm:spPr>
      <dgm:extLst/>
    </dgm:pt>
    <dgm:pt modelId="{F85C4847-34DC-44C7-9C7C-BDBB82F62285}" type="pres">
      <dgm:prSet presAssocID="{80C657FA-097E-42CF-8245-348BA108F72D}" presName="spaceRect" presStyleCnt="0"/>
      <dgm:spPr/>
    </dgm:pt>
    <dgm:pt modelId="{524DA45A-5C9F-46B7-9A3F-100D5DFD75C9}" type="pres">
      <dgm:prSet presAssocID="{80C657FA-097E-42CF-8245-348BA108F72D}" presName="textRect" presStyleLbl="revTx" presStyleIdx="5" presStyleCnt="7" custScaleX="139257">
        <dgm:presLayoutVars>
          <dgm:chMax val="1"/>
          <dgm:chPref val="1"/>
        </dgm:presLayoutVars>
      </dgm:prSet>
      <dgm:spPr/>
    </dgm:pt>
    <dgm:pt modelId="{B9DAC54E-079B-4E03-9FE4-BE9663E805EB}" type="pres">
      <dgm:prSet presAssocID="{FF56938F-01B5-4BD5-9F9D-403ACCC92481}" presName="sibTrans" presStyleCnt="0"/>
      <dgm:spPr/>
    </dgm:pt>
    <dgm:pt modelId="{D5C9354E-54FE-4B5B-90C1-241FB52603B4}" type="pres">
      <dgm:prSet presAssocID="{2FB3665C-D432-4430-82E8-58851CB2F07F}" presName="compNode" presStyleCnt="0"/>
      <dgm:spPr/>
    </dgm:pt>
    <dgm:pt modelId="{36193AA4-5DED-4C97-9301-47650FC4EFE8}" type="pres">
      <dgm:prSet presAssocID="{2FB3665C-D432-4430-82E8-58851CB2F07F}" presName="iconBgRect" presStyleLbl="trAlignAcc1" presStyleIdx="6" presStyleCnt="7"/>
      <dgm:spPr>
        <a:solidFill>
          <a:schemeClr val="lt1">
            <a:alpha val="0"/>
            <a:hueOff val="0"/>
            <a:satOff val="0"/>
            <a:lumOff val="0"/>
            <a:alphaOff val="0"/>
          </a:schemeClr>
        </a:solidFill>
        <a:ln w="47625" cap="flat" cmpd="sng" algn="ctr">
          <a:solidFill>
            <a:schemeClr val="accent3">
              <a:hueOff val="0"/>
              <a:satOff val="0"/>
              <a:lumOff val="0"/>
              <a:alphaOff val="0"/>
            </a:schemeClr>
          </a:solidFill>
          <a:prstDash val="solid"/>
        </a:ln>
        <a:effectLst/>
      </dgm:spPr>
    </dgm:pt>
    <dgm:pt modelId="{BDA36552-CFCD-4FD4-A065-0DAF7DC15787}" type="pres">
      <dgm:prSet presAssocID="{2FB3665C-D432-4430-82E8-58851CB2F07F}" presName="iconRect" presStyleLbl="node1" presStyleIdx="6" presStyleCnt="7"/>
      <dgm:spPr>
        <a:blipFill rotWithShape="1">
          <a:blip xmlns:r="http://schemas.openxmlformats.org/officeDocument/2006/relationships" r:embed="rId7"/>
          <a:stretch>
            <a:fillRect/>
          </a:stretch>
        </a:blipFill>
        <a:ln>
          <a:noFill/>
        </a:ln>
      </dgm:spPr>
      <dgm:extLst/>
    </dgm:pt>
    <dgm:pt modelId="{F177FE2A-19B5-44E0-AD46-03C793853CC2}" type="pres">
      <dgm:prSet presAssocID="{2FB3665C-D432-4430-82E8-58851CB2F07F}" presName="spaceRect" presStyleCnt="0"/>
      <dgm:spPr/>
    </dgm:pt>
    <dgm:pt modelId="{C855A011-0632-43F9-B9E9-B1B626F95642}" type="pres">
      <dgm:prSet presAssocID="{2FB3665C-D432-4430-82E8-58851CB2F07F}" presName="textRect" presStyleLbl="revTx" presStyleIdx="6" presStyleCnt="7">
        <dgm:presLayoutVars>
          <dgm:chMax val="1"/>
          <dgm:chPref val="1"/>
        </dgm:presLayoutVars>
      </dgm:prSet>
      <dgm:spPr/>
    </dgm:pt>
  </dgm:ptLst>
  <dgm:cxnLst>
    <dgm:cxn modelId="{606F4116-90D1-47EE-9124-7B0DC6ED9F7A}" type="presOf" srcId="{70C16908-2A4C-4658-991A-A97D515A9C19}" destId="{B7759048-9C1E-434F-A563-93E322DE42B0}" srcOrd="0" destOrd="0" presId="urn:microsoft.com/office/officeart/2018/5/layout/IconCircleOutlineLabelList"/>
    <dgm:cxn modelId="{7FCA5C2A-C690-4D24-9709-AD56A009511A}" type="presOf" srcId="{80C657FA-097E-42CF-8245-348BA108F72D}" destId="{524DA45A-5C9F-46B7-9A3F-100D5DFD75C9}" srcOrd="0" destOrd="0" presId="urn:microsoft.com/office/officeart/2018/5/layout/IconCircleOutlineLabelList"/>
    <dgm:cxn modelId="{7F280B37-CBC7-4326-8046-B6B8351AAA05}" type="presOf" srcId="{2FB3665C-D432-4430-82E8-58851CB2F07F}" destId="{C855A011-0632-43F9-B9E9-B1B626F95642}" srcOrd="0" destOrd="0" presId="urn:microsoft.com/office/officeart/2018/5/layout/IconCircleOutlineLabelList"/>
    <dgm:cxn modelId="{37A0EF4F-8EBB-4BAF-B4FC-F91BCC2249AC}" srcId="{07B78873-5D51-41B5-9376-0F6F54210F2C}" destId="{2FB3665C-D432-4430-82E8-58851CB2F07F}" srcOrd="6" destOrd="0" parTransId="{7774BE02-C8C4-40C3-99B7-133F46BF4BE8}" sibTransId="{9FAFA085-EFE7-40CB-8AE2-4461004449C1}"/>
    <dgm:cxn modelId="{9E9B0457-CF30-45DB-8C1F-85029A231F3F}" srcId="{07B78873-5D51-41B5-9376-0F6F54210F2C}" destId="{77780163-6EE7-4641-A6FF-9AA393EA5ABC}" srcOrd="1" destOrd="0" parTransId="{A6E501BB-A7FA-4600-808C-DC2456223EB9}" sibTransId="{EAA3E189-7072-4A86-ACCA-802242B52E0D}"/>
    <dgm:cxn modelId="{F2E9FE60-F467-4577-BE9E-313ECB990C74}" srcId="{07B78873-5D51-41B5-9376-0F6F54210F2C}" destId="{783E5C59-1CFA-486B-9621-84DC831B7F1F}" srcOrd="2" destOrd="0" parTransId="{B0698C01-2E6A-4088-8AC7-D79E1B58D456}" sibTransId="{7B97582A-E5AD-4D5B-8E63-4C85F8E79584}"/>
    <dgm:cxn modelId="{45CAA274-414F-45D5-BDC9-D809F0E8610E}" type="presOf" srcId="{07B78873-5D51-41B5-9376-0F6F54210F2C}" destId="{522B18C9-DC32-49B5-B818-BC93BDB8B0FC}" srcOrd="0" destOrd="0" presId="urn:microsoft.com/office/officeart/2018/5/layout/IconCircleOutlineLabelList"/>
    <dgm:cxn modelId="{FB20F47E-7ACD-47E8-B430-2DC5BDA500A5}" srcId="{07B78873-5D51-41B5-9376-0F6F54210F2C}" destId="{61D4331B-7117-4160-A379-DDE4C7F161C6}" srcOrd="0" destOrd="0" parTransId="{A99BB72B-FD63-4927-98F2-A9E4FB2302E7}" sibTransId="{9F18FD94-042D-46A0-9706-2C1C4EA50985}"/>
    <dgm:cxn modelId="{0E044786-0155-4A88-B37F-8DBF3B2FEBC4}" type="presOf" srcId="{61D4331B-7117-4160-A379-DDE4C7F161C6}" destId="{E149E22F-05E6-44F2-9E81-8AA437167F2B}" srcOrd="0" destOrd="0" presId="urn:microsoft.com/office/officeart/2018/5/layout/IconCircleOutlineLabelList"/>
    <dgm:cxn modelId="{0F1B3898-88EE-4865-B5F1-BC31AE6F44CC}" srcId="{07B78873-5D51-41B5-9376-0F6F54210F2C}" destId="{14803E90-B737-4B77-900D-E7D241DA4BEC}" srcOrd="4" destOrd="0" parTransId="{19DDCE26-3A31-4B41-8656-30ED03684A61}" sibTransId="{B98572E6-E937-4C9C-A3B0-FB8F0F85A89C}"/>
    <dgm:cxn modelId="{4B78A89F-A2CA-4C4E-BE83-B30152FE44DE}" srcId="{07B78873-5D51-41B5-9376-0F6F54210F2C}" destId="{80C657FA-097E-42CF-8245-348BA108F72D}" srcOrd="5" destOrd="0" parTransId="{4060423E-B4CB-4003-A7E4-6BF88215150F}" sibTransId="{FF56938F-01B5-4BD5-9F9D-403ACCC92481}"/>
    <dgm:cxn modelId="{C6B6DAC4-4F22-480C-99BE-18C01E634B01}" type="presOf" srcId="{14803E90-B737-4B77-900D-E7D241DA4BEC}" destId="{372C3477-B639-412E-8C80-21150D0183E8}" srcOrd="0" destOrd="0" presId="urn:microsoft.com/office/officeart/2018/5/layout/IconCircleOutlineLabelList"/>
    <dgm:cxn modelId="{309852CC-6D57-40C1-9D50-2CA859CBD494}" type="presOf" srcId="{783E5C59-1CFA-486B-9621-84DC831B7F1F}" destId="{069AA04B-F037-42BC-8F53-A0E82CE94565}" srcOrd="0" destOrd="0" presId="urn:microsoft.com/office/officeart/2018/5/layout/IconCircleOutlineLabelList"/>
    <dgm:cxn modelId="{7B7238DF-EDEC-41B9-BB9A-BEFA437A92EE}" srcId="{07B78873-5D51-41B5-9376-0F6F54210F2C}" destId="{70C16908-2A4C-4658-991A-A97D515A9C19}" srcOrd="3" destOrd="0" parTransId="{1269C5C0-5A2F-4EED-BAD1-FDDCC706D227}" sibTransId="{25D709BC-6242-4A0A-8034-16F2C39F5A9C}"/>
    <dgm:cxn modelId="{D9B142ED-2963-40EC-B501-9A8B41DE8F40}" type="presOf" srcId="{77780163-6EE7-4641-A6FF-9AA393EA5ABC}" destId="{48ED80B6-A412-4A07-8BCE-5CECDEA051A0}" srcOrd="0" destOrd="0" presId="urn:microsoft.com/office/officeart/2018/5/layout/IconCircleOutlineLabelList"/>
    <dgm:cxn modelId="{92FDB206-A682-4C9F-826B-BD8DF9EDB203}" type="presParOf" srcId="{522B18C9-DC32-49B5-B818-BC93BDB8B0FC}" destId="{AA237988-D296-4C23-9EF8-D5EFA15248A6}" srcOrd="0" destOrd="0" presId="urn:microsoft.com/office/officeart/2018/5/layout/IconCircleOutlineLabelList"/>
    <dgm:cxn modelId="{8442760C-247E-4810-9DC1-2C1A0E601344}" type="presParOf" srcId="{AA237988-D296-4C23-9EF8-D5EFA15248A6}" destId="{C110E58B-6294-41D7-8FDF-5A017872F9C7}" srcOrd="0" destOrd="0" presId="urn:microsoft.com/office/officeart/2018/5/layout/IconCircleOutlineLabelList"/>
    <dgm:cxn modelId="{4199C5D1-DFCD-470F-99EA-E27813BA9527}" type="presParOf" srcId="{AA237988-D296-4C23-9EF8-D5EFA15248A6}" destId="{DE7D8EBF-F1E2-44E3-A891-CFC6AE725FFC}" srcOrd="1" destOrd="0" presId="urn:microsoft.com/office/officeart/2018/5/layout/IconCircleOutlineLabelList"/>
    <dgm:cxn modelId="{9B2953B8-1513-47E1-8F76-4B94DFEEB1D9}" type="presParOf" srcId="{AA237988-D296-4C23-9EF8-D5EFA15248A6}" destId="{462A4E79-4138-4750-A18A-4573E994F732}" srcOrd="2" destOrd="0" presId="urn:microsoft.com/office/officeart/2018/5/layout/IconCircleOutlineLabelList"/>
    <dgm:cxn modelId="{4C5C1A5D-D2E2-474B-B34C-493C7A45EA2D}" type="presParOf" srcId="{AA237988-D296-4C23-9EF8-D5EFA15248A6}" destId="{E149E22F-05E6-44F2-9E81-8AA437167F2B}" srcOrd="3" destOrd="0" presId="urn:microsoft.com/office/officeart/2018/5/layout/IconCircleOutlineLabelList"/>
    <dgm:cxn modelId="{1E5D825D-4CF9-4598-872B-4B6AE9A5F231}" type="presParOf" srcId="{522B18C9-DC32-49B5-B818-BC93BDB8B0FC}" destId="{5AA90A77-CE91-4C29-B24C-8BEE7AF0424E}" srcOrd="1" destOrd="0" presId="urn:microsoft.com/office/officeart/2018/5/layout/IconCircleOutlineLabelList"/>
    <dgm:cxn modelId="{42853252-2787-43D4-B3B4-2925D7FEE665}" type="presParOf" srcId="{522B18C9-DC32-49B5-B818-BC93BDB8B0FC}" destId="{79073190-7E5D-4095-87A8-121CEAC17228}" srcOrd="2" destOrd="0" presId="urn:microsoft.com/office/officeart/2018/5/layout/IconCircleOutlineLabelList"/>
    <dgm:cxn modelId="{1D991E40-4FFC-4FDA-A499-DD1F7FF0395C}" type="presParOf" srcId="{79073190-7E5D-4095-87A8-121CEAC17228}" destId="{D9F94563-A83F-4F67-AC54-2EA72D6A578E}" srcOrd="0" destOrd="0" presId="urn:microsoft.com/office/officeart/2018/5/layout/IconCircleOutlineLabelList"/>
    <dgm:cxn modelId="{34D221BE-E444-4A4E-8D7B-2F68E79843E0}" type="presParOf" srcId="{79073190-7E5D-4095-87A8-121CEAC17228}" destId="{EC85011C-E2A4-498E-9942-74D12F20E66C}" srcOrd="1" destOrd="0" presId="urn:microsoft.com/office/officeart/2018/5/layout/IconCircleOutlineLabelList"/>
    <dgm:cxn modelId="{F15C62ED-5346-46D7-9BD1-4A84016094E6}" type="presParOf" srcId="{79073190-7E5D-4095-87A8-121CEAC17228}" destId="{C285A6DD-D77F-49E3-9EC9-5EB40986DB27}" srcOrd="2" destOrd="0" presId="urn:microsoft.com/office/officeart/2018/5/layout/IconCircleOutlineLabelList"/>
    <dgm:cxn modelId="{531F2C10-F425-490E-9A4A-8C1643D2E820}" type="presParOf" srcId="{79073190-7E5D-4095-87A8-121CEAC17228}" destId="{48ED80B6-A412-4A07-8BCE-5CECDEA051A0}" srcOrd="3" destOrd="0" presId="urn:microsoft.com/office/officeart/2018/5/layout/IconCircleOutlineLabelList"/>
    <dgm:cxn modelId="{92CFC469-B7F4-4196-A825-D574BEF651AA}" type="presParOf" srcId="{522B18C9-DC32-49B5-B818-BC93BDB8B0FC}" destId="{57C8BC65-FFD4-49A8-B155-FAF4E76E97AA}" srcOrd="3" destOrd="0" presId="urn:microsoft.com/office/officeart/2018/5/layout/IconCircleOutlineLabelList"/>
    <dgm:cxn modelId="{EEFA9D51-1C5A-40BB-807C-0109A848A331}" type="presParOf" srcId="{522B18C9-DC32-49B5-B818-BC93BDB8B0FC}" destId="{F1926115-F1B2-4260-9519-2C721BDBAD12}" srcOrd="4" destOrd="0" presId="urn:microsoft.com/office/officeart/2018/5/layout/IconCircleOutlineLabelList"/>
    <dgm:cxn modelId="{A08C0962-AAD0-4254-A32A-6DE355930204}" type="presParOf" srcId="{F1926115-F1B2-4260-9519-2C721BDBAD12}" destId="{CF9219FE-B798-4E03-AE8E-22B3FC6515C9}" srcOrd="0" destOrd="0" presId="urn:microsoft.com/office/officeart/2018/5/layout/IconCircleOutlineLabelList"/>
    <dgm:cxn modelId="{85A263F1-0C8B-4B15-97D4-F2F7DC5957A2}" type="presParOf" srcId="{F1926115-F1B2-4260-9519-2C721BDBAD12}" destId="{C7C3FB11-304F-4353-8CAA-850C6F370215}" srcOrd="1" destOrd="0" presId="urn:microsoft.com/office/officeart/2018/5/layout/IconCircleOutlineLabelList"/>
    <dgm:cxn modelId="{255EA31B-D472-41AC-8158-C132F0C557B6}" type="presParOf" srcId="{F1926115-F1B2-4260-9519-2C721BDBAD12}" destId="{BEEB1D2E-EC89-454C-80B1-A27245934212}" srcOrd="2" destOrd="0" presId="urn:microsoft.com/office/officeart/2018/5/layout/IconCircleOutlineLabelList"/>
    <dgm:cxn modelId="{3B844A4B-2617-428E-9380-08ED761A237D}" type="presParOf" srcId="{F1926115-F1B2-4260-9519-2C721BDBAD12}" destId="{069AA04B-F037-42BC-8F53-A0E82CE94565}" srcOrd="3" destOrd="0" presId="urn:microsoft.com/office/officeart/2018/5/layout/IconCircleOutlineLabelList"/>
    <dgm:cxn modelId="{2243BD74-B65C-400A-9B9E-E70FBBB17FDA}" type="presParOf" srcId="{522B18C9-DC32-49B5-B818-BC93BDB8B0FC}" destId="{9BFF133E-2E62-4824-A308-77CCB61C7FA4}" srcOrd="5" destOrd="0" presId="urn:microsoft.com/office/officeart/2018/5/layout/IconCircleOutlineLabelList"/>
    <dgm:cxn modelId="{21A2D9F1-8D2B-4DAD-951A-F57B66A72ED6}" type="presParOf" srcId="{522B18C9-DC32-49B5-B818-BC93BDB8B0FC}" destId="{4895FC3D-BE13-4F41-922C-2E2BE805F6AE}" srcOrd="6" destOrd="0" presId="urn:microsoft.com/office/officeart/2018/5/layout/IconCircleOutlineLabelList"/>
    <dgm:cxn modelId="{74AE5B61-1F02-46E0-BA92-BD68AD2D614D}" type="presParOf" srcId="{4895FC3D-BE13-4F41-922C-2E2BE805F6AE}" destId="{1CE1EA39-FADF-4CE9-A497-0E9FA279FB62}" srcOrd="0" destOrd="0" presId="urn:microsoft.com/office/officeart/2018/5/layout/IconCircleOutlineLabelList"/>
    <dgm:cxn modelId="{A699BE71-CE7A-4A8D-A755-AD3B8A0C65FC}" type="presParOf" srcId="{4895FC3D-BE13-4F41-922C-2E2BE805F6AE}" destId="{516B2E73-C540-4EB7-82A4-634832091F00}" srcOrd="1" destOrd="0" presId="urn:microsoft.com/office/officeart/2018/5/layout/IconCircleOutlineLabelList"/>
    <dgm:cxn modelId="{0DF5AB7C-8F42-4BAB-AEDB-32E01BDB5CB3}" type="presParOf" srcId="{4895FC3D-BE13-4F41-922C-2E2BE805F6AE}" destId="{591F9FC9-606F-42C2-A1CA-A3D4560026DA}" srcOrd="2" destOrd="0" presId="urn:microsoft.com/office/officeart/2018/5/layout/IconCircleOutlineLabelList"/>
    <dgm:cxn modelId="{0CB85541-351E-4AF7-A3C3-13F6BB5B2F1E}" type="presParOf" srcId="{4895FC3D-BE13-4F41-922C-2E2BE805F6AE}" destId="{B7759048-9C1E-434F-A563-93E322DE42B0}" srcOrd="3" destOrd="0" presId="urn:microsoft.com/office/officeart/2018/5/layout/IconCircleOutlineLabelList"/>
    <dgm:cxn modelId="{E6952C64-3BA2-4B98-A8F6-007BDED00493}" type="presParOf" srcId="{522B18C9-DC32-49B5-B818-BC93BDB8B0FC}" destId="{0D35D8B2-BDC0-4540-BF90-8D722033C055}" srcOrd="7" destOrd="0" presId="urn:microsoft.com/office/officeart/2018/5/layout/IconCircleOutlineLabelList"/>
    <dgm:cxn modelId="{A57EB67A-F727-46DD-A45F-EFF5FE18BB0C}" type="presParOf" srcId="{522B18C9-DC32-49B5-B818-BC93BDB8B0FC}" destId="{AC441216-9F1B-4552-BE49-46F08FD5A3AF}" srcOrd="8" destOrd="0" presId="urn:microsoft.com/office/officeart/2018/5/layout/IconCircleOutlineLabelList"/>
    <dgm:cxn modelId="{BA5F8BB2-80D3-4FDE-8A97-64848DC1758C}" type="presParOf" srcId="{AC441216-9F1B-4552-BE49-46F08FD5A3AF}" destId="{2FEADEFD-2848-40F8-AE3F-B81C5B186E9C}" srcOrd="0" destOrd="0" presId="urn:microsoft.com/office/officeart/2018/5/layout/IconCircleOutlineLabelList"/>
    <dgm:cxn modelId="{5DA11DCC-C518-42E3-8FD0-940A4D5C8F5F}" type="presParOf" srcId="{AC441216-9F1B-4552-BE49-46F08FD5A3AF}" destId="{5BD0E68A-79DF-47BA-860C-B7643468D43F}" srcOrd="1" destOrd="0" presId="urn:microsoft.com/office/officeart/2018/5/layout/IconCircleOutlineLabelList"/>
    <dgm:cxn modelId="{73F93E9B-3033-4B4A-9B5F-6FD468059BC0}" type="presParOf" srcId="{AC441216-9F1B-4552-BE49-46F08FD5A3AF}" destId="{869AFBFE-38AC-4291-A163-8433EC5A9CB1}" srcOrd="2" destOrd="0" presId="urn:microsoft.com/office/officeart/2018/5/layout/IconCircleOutlineLabelList"/>
    <dgm:cxn modelId="{16B20D30-565A-4AFC-BD3A-EEB734C9D0D8}" type="presParOf" srcId="{AC441216-9F1B-4552-BE49-46F08FD5A3AF}" destId="{372C3477-B639-412E-8C80-21150D0183E8}" srcOrd="3" destOrd="0" presId="urn:microsoft.com/office/officeart/2018/5/layout/IconCircleOutlineLabelList"/>
    <dgm:cxn modelId="{5B3686E8-614E-4648-8CE9-E52E5A885083}" type="presParOf" srcId="{522B18C9-DC32-49B5-B818-BC93BDB8B0FC}" destId="{BEBD40B5-8335-4B3F-8364-444DB98F9502}" srcOrd="9" destOrd="0" presId="urn:microsoft.com/office/officeart/2018/5/layout/IconCircleOutlineLabelList"/>
    <dgm:cxn modelId="{8A015574-30A8-4893-806B-2DA29FEBA668}" type="presParOf" srcId="{522B18C9-DC32-49B5-B818-BC93BDB8B0FC}" destId="{4B59C1EB-C8B0-4156-8FAC-DBC43A7CA4B0}" srcOrd="10" destOrd="0" presId="urn:microsoft.com/office/officeart/2018/5/layout/IconCircleOutlineLabelList"/>
    <dgm:cxn modelId="{6DC8D376-21E0-40FE-BA70-5071F420568A}" type="presParOf" srcId="{4B59C1EB-C8B0-4156-8FAC-DBC43A7CA4B0}" destId="{8B5BF6F1-BB01-431A-985B-7CF9AE8547F3}" srcOrd="0" destOrd="0" presId="urn:microsoft.com/office/officeart/2018/5/layout/IconCircleOutlineLabelList"/>
    <dgm:cxn modelId="{1806BC16-0E6C-421F-8197-C7166A316C31}" type="presParOf" srcId="{4B59C1EB-C8B0-4156-8FAC-DBC43A7CA4B0}" destId="{7D2FB2F9-F83A-4E7D-899A-CFED6F6B0D2D}" srcOrd="1" destOrd="0" presId="urn:microsoft.com/office/officeart/2018/5/layout/IconCircleOutlineLabelList"/>
    <dgm:cxn modelId="{C771C085-7042-4A7A-B345-3872181FDBB6}" type="presParOf" srcId="{4B59C1EB-C8B0-4156-8FAC-DBC43A7CA4B0}" destId="{F85C4847-34DC-44C7-9C7C-BDBB82F62285}" srcOrd="2" destOrd="0" presId="urn:microsoft.com/office/officeart/2018/5/layout/IconCircleOutlineLabelList"/>
    <dgm:cxn modelId="{9E6231CF-A474-480D-A449-A2DB2D102C60}" type="presParOf" srcId="{4B59C1EB-C8B0-4156-8FAC-DBC43A7CA4B0}" destId="{524DA45A-5C9F-46B7-9A3F-100D5DFD75C9}" srcOrd="3" destOrd="0" presId="urn:microsoft.com/office/officeart/2018/5/layout/IconCircleOutlineLabelList"/>
    <dgm:cxn modelId="{C89C626A-A9D6-4916-8797-7FE25B122D04}" type="presParOf" srcId="{522B18C9-DC32-49B5-B818-BC93BDB8B0FC}" destId="{B9DAC54E-079B-4E03-9FE4-BE9663E805EB}" srcOrd="11" destOrd="0" presId="urn:microsoft.com/office/officeart/2018/5/layout/IconCircleOutlineLabelList"/>
    <dgm:cxn modelId="{ED6DC607-62EB-44F8-B8DA-ECAC8A1392FD}" type="presParOf" srcId="{522B18C9-DC32-49B5-B818-BC93BDB8B0FC}" destId="{D5C9354E-54FE-4B5B-90C1-241FB52603B4}" srcOrd="12" destOrd="0" presId="urn:microsoft.com/office/officeart/2018/5/layout/IconCircleOutlineLabelList"/>
    <dgm:cxn modelId="{ACE61CAE-3368-4722-B770-FE5281D0C455}" type="presParOf" srcId="{D5C9354E-54FE-4B5B-90C1-241FB52603B4}" destId="{36193AA4-5DED-4C97-9301-47650FC4EFE8}" srcOrd="0" destOrd="0" presId="urn:microsoft.com/office/officeart/2018/5/layout/IconCircleOutlineLabelList"/>
    <dgm:cxn modelId="{89D4F1BB-BE19-434E-A2B8-9DBAFCE3C198}" type="presParOf" srcId="{D5C9354E-54FE-4B5B-90C1-241FB52603B4}" destId="{BDA36552-CFCD-4FD4-A065-0DAF7DC15787}" srcOrd="1" destOrd="0" presId="urn:microsoft.com/office/officeart/2018/5/layout/IconCircleOutlineLabelList"/>
    <dgm:cxn modelId="{4C6EF5DC-9339-448C-AC7E-DA2789B1BE8A}" type="presParOf" srcId="{D5C9354E-54FE-4B5B-90C1-241FB52603B4}" destId="{F177FE2A-19B5-44E0-AD46-03C793853CC2}" srcOrd="2" destOrd="0" presId="urn:microsoft.com/office/officeart/2018/5/layout/IconCircleOutlineLabelList"/>
    <dgm:cxn modelId="{366E65E9-3816-4987-B05B-E7730E0F56DD}" type="presParOf" srcId="{D5C9354E-54FE-4B5B-90C1-241FB52603B4}" destId="{C855A011-0632-43F9-B9E9-B1B626F95642}" srcOrd="3" destOrd="0" presId="urn:microsoft.com/office/officeart/2018/5/layout/IconCircleOutlin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5EAC86A-D6CA-497D-AD09-191FF89C8C89}" type="doc">
      <dgm:prSet loTypeId="urn:microsoft.com/office/officeart/2005/8/layout/cycle6" loCatId="cycle" qsTypeId="urn:microsoft.com/office/officeart/2005/8/quickstyle/simple2" qsCatId="simple" csTypeId="urn:microsoft.com/office/officeart/2005/8/colors/colorful1" csCatId="colorful"/>
      <dgm:spPr/>
      <dgm:t>
        <a:bodyPr/>
        <a:lstStyle/>
        <a:p>
          <a:endParaRPr lang="en-US"/>
        </a:p>
      </dgm:t>
    </dgm:pt>
    <dgm:pt modelId="{D103F3E9-9DB9-4675-8A66-21BCE81057C4}">
      <dgm:prSet/>
      <dgm:spPr/>
      <dgm:t>
        <a:bodyPr/>
        <a:lstStyle/>
        <a:p>
          <a:r>
            <a:rPr lang="en-US"/>
            <a:t>After </a:t>
          </a:r>
          <a:r>
            <a:rPr lang="en-US" b="1"/>
            <a:t>10–14 days</a:t>
          </a:r>
          <a:r>
            <a:rPr lang="en-US"/>
            <a:t>, all women should be asked about postpartum depression .</a:t>
          </a:r>
        </a:p>
      </dgm:t>
    </dgm:pt>
    <dgm:pt modelId="{657FB7D6-7DC9-47AD-A6A6-511E1C8174AC}" type="parTrans" cxnId="{62C20123-7236-4A11-BB10-2C603F144977}">
      <dgm:prSet/>
      <dgm:spPr/>
      <dgm:t>
        <a:bodyPr/>
        <a:lstStyle/>
        <a:p>
          <a:endParaRPr lang="en-US"/>
        </a:p>
      </dgm:t>
    </dgm:pt>
    <dgm:pt modelId="{31753762-6CD4-4AEC-BCBA-8D8A5C5804C0}" type="sibTrans" cxnId="{62C20123-7236-4A11-BB10-2C603F144977}">
      <dgm:prSet/>
      <dgm:spPr/>
      <dgm:t>
        <a:bodyPr/>
        <a:lstStyle/>
        <a:p>
          <a:endParaRPr lang="en-US"/>
        </a:p>
      </dgm:t>
    </dgm:pt>
    <dgm:pt modelId="{35BF8C05-6EE1-43E6-AE36-041296D0AA3C}">
      <dgm:prSet/>
      <dgm:spPr/>
      <dgm:t>
        <a:bodyPr/>
        <a:lstStyle/>
        <a:p>
          <a:r>
            <a:rPr lang="en-US"/>
            <a:t>approximately 10 to 15% of women suffer from postpartum mood disorders (PPMDs.</a:t>
          </a:r>
        </a:p>
      </dgm:t>
    </dgm:pt>
    <dgm:pt modelId="{5839A99A-942C-4022-A614-62BE549B0609}" type="parTrans" cxnId="{1E230BB6-7E18-4790-BB9C-A68BF863304B}">
      <dgm:prSet/>
      <dgm:spPr/>
      <dgm:t>
        <a:bodyPr/>
        <a:lstStyle/>
        <a:p>
          <a:endParaRPr lang="en-US"/>
        </a:p>
      </dgm:t>
    </dgm:pt>
    <dgm:pt modelId="{088AC64E-5760-4F75-BE9F-06661783F976}" type="sibTrans" cxnId="{1E230BB6-7E18-4790-BB9C-A68BF863304B}">
      <dgm:prSet/>
      <dgm:spPr/>
      <dgm:t>
        <a:bodyPr/>
        <a:lstStyle/>
        <a:p>
          <a:endParaRPr lang="en-US"/>
        </a:p>
      </dgm:t>
    </dgm:pt>
    <dgm:pt modelId="{BF22FC22-2E4B-E04B-BDD5-E2B73864CACF}" type="pres">
      <dgm:prSet presAssocID="{55EAC86A-D6CA-497D-AD09-191FF89C8C89}" presName="cycle" presStyleCnt="0">
        <dgm:presLayoutVars>
          <dgm:dir/>
          <dgm:resizeHandles val="exact"/>
        </dgm:presLayoutVars>
      </dgm:prSet>
      <dgm:spPr/>
    </dgm:pt>
    <dgm:pt modelId="{0325929A-0562-D14B-A4BC-785F295F4835}" type="pres">
      <dgm:prSet presAssocID="{D103F3E9-9DB9-4675-8A66-21BCE81057C4}" presName="node" presStyleLbl="node1" presStyleIdx="0" presStyleCnt="2">
        <dgm:presLayoutVars>
          <dgm:bulletEnabled val="1"/>
        </dgm:presLayoutVars>
      </dgm:prSet>
      <dgm:spPr/>
    </dgm:pt>
    <dgm:pt modelId="{58161B22-0866-3D4F-8FD6-84309565C219}" type="pres">
      <dgm:prSet presAssocID="{D103F3E9-9DB9-4675-8A66-21BCE81057C4}" presName="spNode" presStyleCnt="0"/>
      <dgm:spPr/>
    </dgm:pt>
    <dgm:pt modelId="{AE6FFCBA-C25F-3D4B-9779-954DD0171680}" type="pres">
      <dgm:prSet presAssocID="{31753762-6CD4-4AEC-BCBA-8D8A5C5804C0}" presName="sibTrans" presStyleLbl="sibTrans1D1" presStyleIdx="0" presStyleCnt="2"/>
      <dgm:spPr/>
    </dgm:pt>
    <dgm:pt modelId="{F379333F-60A2-FD49-BB0E-018C602A4CB1}" type="pres">
      <dgm:prSet presAssocID="{35BF8C05-6EE1-43E6-AE36-041296D0AA3C}" presName="node" presStyleLbl="node1" presStyleIdx="1" presStyleCnt="2">
        <dgm:presLayoutVars>
          <dgm:bulletEnabled val="1"/>
        </dgm:presLayoutVars>
      </dgm:prSet>
      <dgm:spPr/>
    </dgm:pt>
    <dgm:pt modelId="{FF48CDFD-5BA4-0945-9665-83C398739C5E}" type="pres">
      <dgm:prSet presAssocID="{35BF8C05-6EE1-43E6-AE36-041296D0AA3C}" presName="spNode" presStyleCnt="0"/>
      <dgm:spPr/>
    </dgm:pt>
    <dgm:pt modelId="{30BF36A5-F069-0242-A2EA-B39858AFB5E0}" type="pres">
      <dgm:prSet presAssocID="{088AC64E-5760-4F75-BE9F-06661783F976}" presName="sibTrans" presStyleLbl="sibTrans1D1" presStyleIdx="1" presStyleCnt="2"/>
      <dgm:spPr/>
    </dgm:pt>
  </dgm:ptLst>
  <dgm:cxnLst>
    <dgm:cxn modelId="{62C20123-7236-4A11-BB10-2C603F144977}" srcId="{55EAC86A-D6CA-497D-AD09-191FF89C8C89}" destId="{D103F3E9-9DB9-4675-8A66-21BCE81057C4}" srcOrd="0" destOrd="0" parTransId="{657FB7D6-7DC9-47AD-A6A6-511E1C8174AC}" sibTransId="{31753762-6CD4-4AEC-BCBA-8D8A5C5804C0}"/>
    <dgm:cxn modelId="{1DB5ADA1-9D1D-5B4E-B0D8-714D64290323}" type="presOf" srcId="{31753762-6CD4-4AEC-BCBA-8D8A5C5804C0}" destId="{AE6FFCBA-C25F-3D4B-9779-954DD0171680}" srcOrd="0" destOrd="0" presId="urn:microsoft.com/office/officeart/2005/8/layout/cycle6"/>
    <dgm:cxn modelId="{62AC6BA4-DE7F-5241-8944-CE0F6039B00A}" type="presOf" srcId="{D103F3E9-9DB9-4675-8A66-21BCE81057C4}" destId="{0325929A-0562-D14B-A4BC-785F295F4835}" srcOrd="0" destOrd="0" presId="urn:microsoft.com/office/officeart/2005/8/layout/cycle6"/>
    <dgm:cxn modelId="{1E230BB6-7E18-4790-BB9C-A68BF863304B}" srcId="{55EAC86A-D6CA-497D-AD09-191FF89C8C89}" destId="{35BF8C05-6EE1-43E6-AE36-041296D0AA3C}" srcOrd="1" destOrd="0" parTransId="{5839A99A-942C-4022-A614-62BE549B0609}" sibTransId="{088AC64E-5760-4F75-BE9F-06661783F976}"/>
    <dgm:cxn modelId="{7B2485B9-B6D5-3241-B22B-6C78F14F3A03}" type="presOf" srcId="{088AC64E-5760-4F75-BE9F-06661783F976}" destId="{30BF36A5-F069-0242-A2EA-B39858AFB5E0}" srcOrd="0" destOrd="0" presId="urn:microsoft.com/office/officeart/2005/8/layout/cycle6"/>
    <dgm:cxn modelId="{26BDC0DA-80B9-C541-B942-997DC6EB8C35}" type="presOf" srcId="{55EAC86A-D6CA-497D-AD09-191FF89C8C89}" destId="{BF22FC22-2E4B-E04B-BDD5-E2B73864CACF}" srcOrd="0" destOrd="0" presId="urn:microsoft.com/office/officeart/2005/8/layout/cycle6"/>
    <dgm:cxn modelId="{2CF43FE7-9274-5E41-9E6B-EA052A3F9AC4}" type="presOf" srcId="{35BF8C05-6EE1-43E6-AE36-041296D0AA3C}" destId="{F379333F-60A2-FD49-BB0E-018C602A4CB1}" srcOrd="0" destOrd="0" presId="urn:microsoft.com/office/officeart/2005/8/layout/cycle6"/>
    <dgm:cxn modelId="{30B6A5E1-925A-574C-99BB-E6C716136829}" type="presParOf" srcId="{BF22FC22-2E4B-E04B-BDD5-E2B73864CACF}" destId="{0325929A-0562-D14B-A4BC-785F295F4835}" srcOrd="0" destOrd="0" presId="urn:microsoft.com/office/officeart/2005/8/layout/cycle6"/>
    <dgm:cxn modelId="{52F83839-76A5-DD4A-9055-C21E231C0E5B}" type="presParOf" srcId="{BF22FC22-2E4B-E04B-BDD5-E2B73864CACF}" destId="{58161B22-0866-3D4F-8FD6-84309565C219}" srcOrd="1" destOrd="0" presId="urn:microsoft.com/office/officeart/2005/8/layout/cycle6"/>
    <dgm:cxn modelId="{FCE0DB0F-A506-014B-A00F-2B6BA9069C5B}" type="presParOf" srcId="{BF22FC22-2E4B-E04B-BDD5-E2B73864CACF}" destId="{AE6FFCBA-C25F-3D4B-9779-954DD0171680}" srcOrd="2" destOrd="0" presId="urn:microsoft.com/office/officeart/2005/8/layout/cycle6"/>
    <dgm:cxn modelId="{89E4A94E-7FF5-FF4C-B3E3-DA7512745D8A}" type="presParOf" srcId="{BF22FC22-2E4B-E04B-BDD5-E2B73864CACF}" destId="{F379333F-60A2-FD49-BB0E-018C602A4CB1}" srcOrd="3" destOrd="0" presId="urn:microsoft.com/office/officeart/2005/8/layout/cycle6"/>
    <dgm:cxn modelId="{BD0326AC-C4E0-1948-B533-AA9AD632C73F}" type="presParOf" srcId="{BF22FC22-2E4B-E04B-BDD5-E2B73864CACF}" destId="{FF48CDFD-5BA4-0945-9665-83C398739C5E}" srcOrd="4" destOrd="0" presId="urn:microsoft.com/office/officeart/2005/8/layout/cycle6"/>
    <dgm:cxn modelId="{6B468F90-7CD0-C142-9539-024D2D0924A8}" type="presParOf" srcId="{BF22FC22-2E4B-E04B-BDD5-E2B73864CACF}" destId="{30BF36A5-F069-0242-A2EA-B39858AFB5E0}" srcOrd="5" destOrd="0" presId="urn:microsoft.com/office/officeart/2005/8/layout/cycle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A088B9-5663-4089-A21D-548CC2BF5CED}" type="doc">
      <dgm:prSet loTypeId="urn:microsoft.com/office/officeart/2018/2/layout/IconLabelDescriptionList" loCatId="icon" qsTypeId="urn:microsoft.com/office/officeart/2005/8/quickstyle/simple4" qsCatId="simple" csTypeId="urn:microsoft.com/office/officeart/2018/5/colors/Iconchunking_neutralbg_colorful1" csCatId="colorful" phldr="1"/>
      <dgm:spPr/>
      <dgm:t>
        <a:bodyPr/>
        <a:lstStyle/>
        <a:p>
          <a:endParaRPr lang="en-US"/>
        </a:p>
      </dgm:t>
    </dgm:pt>
    <dgm:pt modelId="{083695C2-5472-4E78-B4A5-7303C113FA1C}">
      <dgm:prSet custT="1"/>
      <dgm:spPr/>
      <dgm:t>
        <a:bodyPr/>
        <a:lstStyle/>
        <a:p>
          <a:pPr>
            <a:lnSpc>
              <a:spcPct val="150000"/>
            </a:lnSpc>
            <a:defRPr b="1"/>
          </a:pPr>
          <a:r>
            <a:rPr lang="en-US" sz="2000" dirty="0"/>
            <a:t>What is the single largest infectious cause of death in children worldwide?</a:t>
          </a:r>
        </a:p>
        <a:p>
          <a:pPr>
            <a:lnSpc>
              <a:spcPct val="150000"/>
            </a:lnSpc>
            <a:defRPr b="1"/>
          </a:pPr>
          <a:r>
            <a:rPr lang="en-US" sz="2000" b="0" dirty="0">
              <a:solidFill>
                <a:srgbClr val="FF0000"/>
              </a:solidFill>
            </a:rPr>
            <a:t>Pneumonia</a:t>
          </a:r>
        </a:p>
      </dgm:t>
    </dgm:pt>
    <dgm:pt modelId="{C96E3A50-B8A7-4DF7-B2F7-19EE9D32D659}" type="parTrans" cxnId="{F6A0DDDE-1393-4FBB-A1FC-77AF0F376F81}">
      <dgm:prSet/>
      <dgm:spPr/>
      <dgm:t>
        <a:bodyPr/>
        <a:lstStyle/>
        <a:p>
          <a:endParaRPr lang="en-US"/>
        </a:p>
      </dgm:t>
    </dgm:pt>
    <dgm:pt modelId="{E3DB7D89-DE94-44C3-867E-F652AF13765B}" type="sibTrans" cxnId="{F6A0DDDE-1393-4FBB-A1FC-77AF0F376F81}">
      <dgm:prSet/>
      <dgm:spPr/>
      <dgm:t>
        <a:bodyPr/>
        <a:lstStyle/>
        <a:p>
          <a:endParaRPr lang="en-US"/>
        </a:p>
      </dgm:t>
    </dgm:pt>
    <dgm:pt modelId="{9F6D0343-6B1D-4AE0-9DA4-775FE38A7C1F}">
      <dgm:prSet custT="1"/>
      <dgm:spPr/>
      <dgm:t>
        <a:bodyPr/>
        <a:lstStyle/>
        <a:p>
          <a:pPr>
            <a:lnSpc>
              <a:spcPct val="150000"/>
            </a:lnSpc>
            <a:defRPr b="1"/>
          </a:pPr>
          <a:r>
            <a:rPr lang="en-US" sz="2000" dirty="0"/>
            <a:t>Which of the following is a normal weight for a newborn baby?</a:t>
          </a:r>
        </a:p>
      </dgm:t>
    </dgm:pt>
    <dgm:pt modelId="{E5CA418D-E224-4C83-A617-6FD1B5CB0580}" type="parTrans" cxnId="{31968F26-B7CF-4421-B45B-25EDC55414EB}">
      <dgm:prSet/>
      <dgm:spPr/>
      <dgm:t>
        <a:bodyPr/>
        <a:lstStyle/>
        <a:p>
          <a:endParaRPr lang="en-US"/>
        </a:p>
      </dgm:t>
    </dgm:pt>
    <dgm:pt modelId="{24B3FEA9-A19E-4A7D-BC02-9BF5CBC3955A}" type="sibTrans" cxnId="{31968F26-B7CF-4421-B45B-25EDC55414EB}">
      <dgm:prSet/>
      <dgm:spPr/>
      <dgm:t>
        <a:bodyPr/>
        <a:lstStyle/>
        <a:p>
          <a:endParaRPr lang="en-US"/>
        </a:p>
      </dgm:t>
    </dgm:pt>
    <dgm:pt modelId="{C0663280-9A71-4570-A699-6E6AECC13FBE}">
      <dgm:prSet/>
      <dgm:spPr/>
      <dgm:t>
        <a:bodyPr/>
        <a:lstStyle/>
        <a:p>
          <a:pPr>
            <a:lnSpc>
              <a:spcPct val="100000"/>
            </a:lnSpc>
          </a:pPr>
          <a:r>
            <a:rPr lang="en-US"/>
            <a:t>1.6 kg</a:t>
          </a:r>
        </a:p>
      </dgm:t>
    </dgm:pt>
    <dgm:pt modelId="{856F653A-4EE1-4ACC-80C5-272D9D40A349}" type="parTrans" cxnId="{502379CD-3679-45B3-A801-6C4A2FD8D19F}">
      <dgm:prSet/>
      <dgm:spPr/>
      <dgm:t>
        <a:bodyPr/>
        <a:lstStyle/>
        <a:p>
          <a:endParaRPr lang="en-US"/>
        </a:p>
      </dgm:t>
    </dgm:pt>
    <dgm:pt modelId="{AFEAADF1-FB24-425A-AD3B-2CA9E392FC9D}" type="sibTrans" cxnId="{502379CD-3679-45B3-A801-6C4A2FD8D19F}">
      <dgm:prSet/>
      <dgm:spPr/>
      <dgm:t>
        <a:bodyPr/>
        <a:lstStyle/>
        <a:p>
          <a:endParaRPr lang="en-US"/>
        </a:p>
      </dgm:t>
    </dgm:pt>
    <dgm:pt modelId="{F693BC6A-2E24-43BD-BC14-9460E64AC1E4}">
      <dgm:prSet/>
      <dgm:spPr/>
      <dgm:t>
        <a:bodyPr/>
        <a:lstStyle/>
        <a:p>
          <a:pPr>
            <a:lnSpc>
              <a:spcPct val="100000"/>
            </a:lnSpc>
          </a:pPr>
          <a:r>
            <a:rPr lang="en-US" dirty="0">
              <a:solidFill>
                <a:srgbClr val="FF0000"/>
              </a:solidFill>
            </a:rPr>
            <a:t>2.6 kg</a:t>
          </a:r>
        </a:p>
      </dgm:t>
    </dgm:pt>
    <dgm:pt modelId="{B3221554-2BB0-472F-9837-219B5CD2DF57}" type="parTrans" cxnId="{B6358D5B-6E1A-4E40-A26A-701BEE803014}">
      <dgm:prSet/>
      <dgm:spPr/>
      <dgm:t>
        <a:bodyPr/>
        <a:lstStyle/>
        <a:p>
          <a:endParaRPr lang="en-US"/>
        </a:p>
      </dgm:t>
    </dgm:pt>
    <dgm:pt modelId="{656FC9CE-3F93-4714-8CBD-D2B45AE3FC47}" type="sibTrans" cxnId="{B6358D5B-6E1A-4E40-A26A-701BEE803014}">
      <dgm:prSet/>
      <dgm:spPr/>
      <dgm:t>
        <a:bodyPr/>
        <a:lstStyle/>
        <a:p>
          <a:endParaRPr lang="en-US"/>
        </a:p>
      </dgm:t>
    </dgm:pt>
    <dgm:pt modelId="{182F0519-1069-4A70-84E5-455740FC76B1}">
      <dgm:prSet/>
      <dgm:spPr/>
      <dgm:t>
        <a:bodyPr/>
        <a:lstStyle/>
        <a:p>
          <a:pPr>
            <a:lnSpc>
              <a:spcPct val="100000"/>
            </a:lnSpc>
          </a:pPr>
          <a:r>
            <a:rPr lang="en-US"/>
            <a:t>4 kg</a:t>
          </a:r>
        </a:p>
      </dgm:t>
    </dgm:pt>
    <dgm:pt modelId="{D1AA8751-D4C6-4CD9-9A89-CD0C1F569D1B}" type="parTrans" cxnId="{FE67DF20-A3EC-4DD7-BA15-7AECEE0D7C16}">
      <dgm:prSet/>
      <dgm:spPr/>
      <dgm:t>
        <a:bodyPr/>
        <a:lstStyle/>
        <a:p>
          <a:endParaRPr lang="en-US"/>
        </a:p>
      </dgm:t>
    </dgm:pt>
    <dgm:pt modelId="{3F3AE102-3D19-45DE-AE99-94F83E99ABE7}" type="sibTrans" cxnId="{FE67DF20-A3EC-4DD7-BA15-7AECEE0D7C16}">
      <dgm:prSet/>
      <dgm:spPr/>
      <dgm:t>
        <a:bodyPr/>
        <a:lstStyle/>
        <a:p>
          <a:endParaRPr lang="en-US"/>
        </a:p>
      </dgm:t>
    </dgm:pt>
    <dgm:pt modelId="{A6B3519E-7D1C-4C0E-A4FD-1FD625AD1D88}">
      <dgm:prSet/>
      <dgm:spPr/>
      <dgm:t>
        <a:bodyPr/>
        <a:lstStyle/>
        <a:p>
          <a:pPr>
            <a:lnSpc>
              <a:spcPct val="100000"/>
            </a:lnSpc>
          </a:pPr>
          <a:r>
            <a:rPr lang="en-US"/>
            <a:t>5 kg</a:t>
          </a:r>
        </a:p>
      </dgm:t>
    </dgm:pt>
    <dgm:pt modelId="{A91F3885-ACD4-4A91-A56D-F43AE8EC9071}" type="parTrans" cxnId="{E6E829CE-BFDE-42D1-BEB8-A67F4B29056E}">
      <dgm:prSet/>
      <dgm:spPr/>
      <dgm:t>
        <a:bodyPr/>
        <a:lstStyle/>
        <a:p>
          <a:endParaRPr lang="en-US"/>
        </a:p>
      </dgm:t>
    </dgm:pt>
    <dgm:pt modelId="{4094C9F7-BF8F-48CE-A17F-DED37C3B8C8E}" type="sibTrans" cxnId="{E6E829CE-BFDE-42D1-BEB8-A67F4B29056E}">
      <dgm:prSet/>
      <dgm:spPr/>
      <dgm:t>
        <a:bodyPr/>
        <a:lstStyle/>
        <a:p>
          <a:endParaRPr lang="en-US"/>
        </a:p>
      </dgm:t>
    </dgm:pt>
    <dgm:pt modelId="{D23F7251-42CA-4BDC-BA3A-3FB637F2ABCD}" type="pres">
      <dgm:prSet presAssocID="{1BA088B9-5663-4089-A21D-548CC2BF5CED}" presName="root" presStyleCnt="0">
        <dgm:presLayoutVars>
          <dgm:dir/>
          <dgm:resizeHandles val="exact"/>
        </dgm:presLayoutVars>
      </dgm:prSet>
      <dgm:spPr/>
    </dgm:pt>
    <dgm:pt modelId="{4D64BF5F-FA95-48A3-86CE-AD449E8BC4BC}" type="pres">
      <dgm:prSet presAssocID="{083695C2-5472-4E78-B4A5-7303C113FA1C}" presName="compNode" presStyleCnt="0"/>
      <dgm:spPr/>
    </dgm:pt>
    <dgm:pt modelId="{9D343F52-B6B3-47F8-9E4D-B0301CF41105}" type="pres">
      <dgm:prSet presAssocID="{083695C2-5472-4E78-B4A5-7303C113FA1C}"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arth Globe Europe-Africa"/>
        </a:ext>
      </dgm:extLst>
    </dgm:pt>
    <dgm:pt modelId="{CDEFF5AA-EBFD-4DAE-8CD0-057063840B71}" type="pres">
      <dgm:prSet presAssocID="{083695C2-5472-4E78-B4A5-7303C113FA1C}" presName="iconSpace" presStyleCnt="0"/>
      <dgm:spPr/>
    </dgm:pt>
    <dgm:pt modelId="{92E0FE0C-3DF9-4161-B2C8-B74647BBA938}" type="pres">
      <dgm:prSet presAssocID="{083695C2-5472-4E78-B4A5-7303C113FA1C}" presName="parTx" presStyleLbl="revTx" presStyleIdx="0" presStyleCnt="4">
        <dgm:presLayoutVars>
          <dgm:chMax val="0"/>
          <dgm:chPref val="0"/>
        </dgm:presLayoutVars>
      </dgm:prSet>
      <dgm:spPr/>
    </dgm:pt>
    <dgm:pt modelId="{F099F6BE-D631-406D-AC90-104C72CA7982}" type="pres">
      <dgm:prSet presAssocID="{083695C2-5472-4E78-B4A5-7303C113FA1C}" presName="txSpace" presStyleCnt="0"/>
      <dgm:spPr/>
    </dgm:pt>
    <dgm:pt modelId="{AE78F09B-A371-4284-BE87-792060667A7A}" type="pres">
      <dgm:prSet presAssocID="{083695C2-5472-4E78-B4A5-7303C113FA1C}" presName="desTx" presStyleLbl="revTx" presStyleIdx="1" presStyleCnt="4">
        <dgm:presLayoutVars/>
      </dgm:prSet>
      <dgm:spPr/>
    </dgm:pt>
    <dgm:pt modelId="{DB949E08-3787-46DA-A768-DBBCBD78B60A}" type="pres">
      <dgm:prSet presAssocID="{E3DB7D89-DE94-44C3-867E-F652AF13765B}" presName="sibTrans" presStyleCnt="0"/>
      <dgm:spPr/>
    </dgm:pt>
    <dgm:pt modelId="{73E28C08-B698-4282-B3A3-5D801310E54C}" type="pres">
      <dgm:prSet presAssocID="{9F6D0343-6B1D-4AE0-9DA4-775FE38A7C1F}" presName="compNode" presStyleCnt="0"/>
      <dgm:spPr/>
    </dgm:pt>
    <dgm:pt modelId="{5008BE94-BB0E-4D70-A2C6-6DA283591127}" type="pres">
      <dgm:prSet presAssocID="{9F6D0343-6B1D-4AE0-9DA4-775FE38A7C1F}"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by"/>
        </a:ext>
      </dgm:extLst>
    </dgm:pt>
    <dgm:pt modelId="{37706C47-7860-418B-BB3B-34BCEF9B2BA7}" type="pres">
      <dgm:prSet presAssocID="{9F6D0343-6B1D-4AE0-9DA4-775FE38A7C1F}" presName="iconSpace" presStyleCnt="0"/>
      <dgm:spPr/>
    </dgm:pt>
    <dgm:pt modelId="{1BC6BC98-B247-432C-81B6-F9B9397E1048}" type="pres">
      <dgm:prSet presAssocID="{9F6D0343-6B1D-4AE0-9DA4-775FE38A7C1F}" presName="parTx" presStyleLbl="revTx" presStyleIdx="2" presStyleCnt="4">
        <dgm:presLayoutVars>
          <dgm:chMax val="0"/>
          <dgm:chPref val="0"/>
        </dgm:presLayoutVars>
      </dgm:prSet>
      <dgm:spPr/>
    </dgm:pt>
    <dgm:pt modelId="{9314687B-A368-43CD-818F-0A0753824684}" type="pres">
      <dgm:prSet presAssocID="{9F6D0343-6B1D-4AE0-9DA4-775FE38A7C1F}" presName="txSpace" presStyleCnt="0"/>
      <dgm:spPr/>
    </dgm:pt>
    <dgm:pt modelId="{302B7B76-3AB5-4CC6-BD53-938BC6389F73}" type="pres">
      <dgm:prSet presAssocID="{9F6D0343-6B1D-4AE0-9DA4-775FE38A7C1F}" presName="desTx" presStyleLbl="revTx" presStyleIdx="3" presStyleCnt="4">
        <dgm:presLayoutVars/>
      </dgm:prSet>
      <dgm:spPr/>
    </dgm:pt>
  </dgm:ptLst>
  <dgm:cxnLst>
    <dgm:cxn modelId="{FE67DF20-A3EC-4DD7-BA15-7AECEE0D7C16}" srcId="{9F6D0343-6B1D-4AE0-9DA4-775FE38A7C1F}" destId="{182F0519-1069-4A70-84E5-455740FC76B1}" srcOrd="2" destOrd="0" parTransId="{D1AA8751-D4C6-4CD9-9A89-CD0C1F569D1B}" sibTransId="{3F3AE102-3D19-45DE-AE99-94F83E99ABE7}"/>
    <dgm:cxn modelId="{31968F26-B7CF-4421-B45B-25EDC55414EB}" srcId="{1BA088B9-5663-4089-A21D-548CC2BF5CED}" destId="{9F6D0343-6B1D-4AE0-9DA4-775FE38A7C1F}" srcOrd="1" destOrd="0" parTransId="{E5CA418D-E224-4C83-A617-6FD1B5CB0580}" sibTransId="{24B3FEA9-A19E-4A7D-BC02-9BF5CBC3955A}"/>
    <dgm:cxn modelId="{B6358D5B-6E1A-4E40-A26A-701BEE803014}" srcId="{9F6D0343-6B1D-4AE0-9DA4-775FE38A7C1F}" destId="{F693BC6A-2E24-43BD-BC14-9460E64AC1E4}" srcOrd="1" destOrd="0" parTransId="{B3221554-2BB0-472F-9837-219B5CD2DF57}" sibTransId="{656FC9CE-3F93-4714-8CBD-D2B45AE3FC47}"/>
    <dgm:cxn modelId="{41C5935D-7814-C94D-BAA9-E5A36FCED9B8}" type="presOf" srcId="{C0663280-9A71-4570-A699-6E6AECC13FBE}" destId="{302B7B76-3AB5-4CC6-BD53-938BC6389F73}" srcOrd="0" destOrd="0" presId="urn:microsoft.com/office/officeart/2018/2/layout/IconLabelDescriptionList"/>
    <dgm:cxn modelId="{B925E195-F5CA-AD43-8227-CD68AD0B9CEB}" type="presOf" srcId="{182F0519-1069-4A70-84E5-455740FC76B1}" destId="{302B7B76-3AB5-4CC6-BD53-938BC6389F73}" srcOrd="0" destOrd="2" presId="urn:microsoft.com/office/officeart/2018/2/layout/IconLabelDescriptionList"/>
    <dgm:cxn modelId="{502379CD-3679-45B3-A801-6C4A2FD8D19F}" srcId="{9F6D0343-6B1D-4AE0-9DA4-775FE38A7C1F}" destId="{C0663280-9A71-4570-A699-6E6AECC13FBE}" srcOrd="0" destOrd="0" parTransId="{856F653A-4EE1-4ACC-80C5-272D9D40A349}" sibTransId="{AFEAADF1-FB24-425A-AD3B-2CA9E392FC9D}"/>
    <dgm:cxn modelId="{E6E829CE-BFDE-42D1-BEB8-A67F4B29056E}" srcId="{9F6D0343-6B1D-4AE0-9DA4-775FE38A7C1F}" destId="{A6B3519E-7D1C-4C0E-A4FD-1FD625AD1D88}" srcOrd="3" destOrd="0" parTransId="{A91F3885-ACD4-4A91-A56D-F43AE8EC9071}" sibTransId="{4094C9F7-BF8F-48CE-A17F-DED37C3B8C8E}"/>
    <dgm:cxn modelId="{85C959DD-021C-1E4F-8C56-B407FD3B74E8}" type="presOf" srcId="{A6B3519E-7D1C-4C0E-A4FD-1FD625AD1D88}" destId="{302B7B76-3AB5-4CC6-BD53-938BC6389F73}" srcOrd="0" destOrd="3" presId="urn:microsoft.com/office/officeart/2018/2/layout/IconLabelDescriptionList"/>
    <dgm:cxn modelId="{F6A0DDDE-1393-4FBB-A1FC-77AF0F376F81}" srcId="{1BA088B9-5663-4089-A21D-548CC2BF5CED}" destId="{083695C2-5472-4E78-B4A5-7303C113FA1C}" srcOrd="0" destOrd="0" parTransId="{C96E3A50-B8A7-4DF7-B2F7-19EE9D32D659}" sibTransId="{E3DB7D89-DE94-44C3-867E-F652AF13765B}"/>
    <dgm:cxn modelId="{68087DE1-0DE9-B647-BC5C-9DE9D0DEAA28}" type="presOf" srcId="{F693BC6A-2E24-43BD-BC14-9460E64AC1E4}" destId="{302B7B76-3AB5-4CC6-BD53-938BC6389F73}" srcOrd="0" destOrd="1" presId="urn:microsoft.com/office/officeart/2018/2/layout/IconLabelDescriptionList"/>
    <dgm:cxn modelId="{44F2B5E6-1424-6B4A-835F-32FCA4E70153}" type="presOf" srcId="{9F6D0343-6B1D-4AE0-9DA4-775FE38A7C1F}" destId="{1BC6BC98-B247-432C-81B6-F9B9397E1048}" srcOrd="0" destOrd="0" presId="urn:microsoft.com/office/officeart/2018/2/layout/IconLabelDescriptionList"/>
    <dgm:cxn modelId="{E919F3F9-FE43-1A4C-A624-83A831208C60}" type="presOf" srcId="{1BA088B9-5663-4089-A21D-548CC2BF5CED}" destId="{D23F7251-42CA-4BDC-BA3A-3FB637F2ABCD}" srcOrd="0" destOrd="0" presId="urn:microsoft.com/office/officeart/2018/2/layout/IconLabelDescriptionList"/>
    <dgm:cxn modelId="{E1191DFF-B0D6-0643-AB28-0DED6D0E4862}" type="presOf" srcId="{083695C2-5472-4E78-B4A5-7303C113FA1C}" destId="{92E0FE0C-3DF9-4161-B2C8-B74647BBA938}" srcOrd="0" destOrd="0" presId="urn:microsoft.com/office/officeart/2018/2/layout/IconLabelDescriptionList"/>
    <dgm:cxn modelId="{2D282B42-3459-FF4B-87BA-9C2708F84296}" type="presParOf" srcId="{D23F7251-42CA-4BDC-BA3A-3FB637F2ABCD}" destId="{4D64BF5F-FA95-48A3-86CE-AD449E8BC4BC}" srcOrd="0" destOrd="0" presId="urn:microsoft.com/office/officeart/2018/2/layout/IconLabelDescriptionList"/>
    <dgm:cxn modelId="{C99489B4-65F7-4E40-8C90-A01B65BBF8E3}" type="presParOf" srcId="{4D64BF5F-FA95-48A3-86CE-AD449E8BC4BC}" destId="{9D343F52-B6B3-47F8-9E4D-B0301CF41105}" srcOrd="0" destOrd="0" presId="urn:microsoft.com/office/officeart/2018/2/layout/IconLabelDescriptionList"/>
    <dgm:cxn modelId="{56FBAB8E-0BF6-2B48-A9A8-4977F2CC220A}" type="presParOf" srcId="{4D64BF5F-FA95-48A3-86CE-AD449E8BC4BC}" destId="{CDEFF5AA-EBFD-4DAE-8CD0-057063840B71}" srcOrd="1" destOrd="0" presId="urn:microsoft.com/office/officeart/2018/2/layout/IconLabelDescriptionList"/>
    <dgm:cxn modelId="{7E662DDA-C017-1447-A187-CFD1D6F3D1D9}" type="presParOf" srcId="{4D64BF5F-FA95-48A3-86CE-AD449E8BC4BC}" destId="{92E0FE0C-3DF9-4161-B2C8-B74647BBA938}" srcOrd="2" destOrd="0" presId="urn:microsoft.com/office/officeart/2018/2/layout/IconLabelDescriptionList"/>
    <dgm:cxn modelId="{699BE803-A1A9-B24E-BCA4-840A62617207}" type="presParOf" srcId="{4D64BF5F-FA95-48A3-86CE-AD449E8BC4BC}" destId="{F099F6BE-D631-406D-AC90-104C72CA7982}" srcOrd="3" destOrd="0" presId="urn:microsoft.com/office/officeart/2018/2/layout/IconLabelDescriptionList"/>
    <dgm:cxn modelId="{BC502A62-0D83-6849-AFA2-5CA9FB64A46B}" type="presParOf" srcId="{4D64BF5F-FA95-48A3-86CE-AD449E8BC4BC}" destId="{AE78F09B-A371-4284-BE87-792060667A7A}" srcOrd="4" destOrd="0" presId="urn:microsoft.com/office/officeart/2018/2/layout/IconLabelDescriptionList"/>
    <dgm:cxn modelId="{C1404B27-E0F8-E846-9BD5-E19DA5A42903}" type="presParOf" srcId="{D23F7251-42CA-4BDC-BA3A-3FB637F2ABCD}" destId="{DB949E08-3787-46DA-A768-DBBCBD78B60A}" srcOrd="1" destOrd="0" presId="urn:microsoft.com/office/officeart/2018/2/layout/IconLabelDescriptionList"/>
    <dgm:cxn modelId="{F3F9EB39-3F7F-ED47-9F86-BD99D7948494}" type="presParOf" srcId="{D23F7251-42CA-4BDC-BA3A-3FB637F2ABCD}" destId="{73E28C08-B698-4282-B3A3-5D801310E54C}" srcOrd="2" destOrd="0" presId="urn:microsoft.com/office/officeart/2018/2/layout/IconLabelDescriptionList"/>
    <dgm:cxn modelId="{2DC57C67-8202-654C-9728-A6202B701C8F}" type="presParOf" srcId="{73E28C08-B698-4282-B3A3-5D801310E54C}" destId="{5008BE94-BB0E-4D70-A2C6-6DA283591127}" srcOrd="0" destOrd="0" presId="urn:microsoft.com/office/officeart/2018/2/layout/IconLabelDescriptionList"/>
    <dgm:cxn modelId="{F7957B46-72C9-A441-B2E9-6DDA7DFB0880}" type="presParOf" srcId="{73E28C08-B698-4282-B3A3-5D801310E54C}" destId="{37706C47-7860-418B-BB3B-34BCEF9B2BA7}" srcOrd="1" destOrd="0" presId="urn:microsoft.com/office/officeart/2018/2/layout/IconLabelDescriptionList"/>
    <dgm:cxn modelId="{9763A2E0-6CAF-6F44-A58E-8D3D8D592469}" type="presParOf" srcId="{73E28C08-B698-4282-B3A3-5D801310E54C}" destId="{1BC6BC98-B247-432C-81B6-F9B9397E1048}" srcOrd="2" destOrd="0" presId="urn:microsoft.com/office/officeart/2018/2/layout/IconLabelDescriptionList"/>
    <dgm:cxn modelId="{33DCCA99-FED5-9F44-A63F-0E1C687F34C0}" type="presParOf" srcId="{73E28C08-B698-4282-B3A3-5D801310E54C}" destId="{9314687B-A368-43CD-818F-0A0753824684}" srcOrd="3" destOrd="0" presId="urn:microsoft.com/office/officeart/2018/2/layout/IconLabelDescriptionList"/>
    <dgm:cxn modelId="{40D9FCBB-E80F-2743-A4D5-B4754A645D28}" type="presParOf" srcId="{73E28C08-B698-4282-B3A3-5D801310E54C}" destId="{302B7B76-3AB5-4CC6-BD53-938BC6389F73}"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57B4097-1D21-4514-9D18-6BBE4201741F}"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8885C8F3-41AF-4AE9-8844-8A54978D2BED}">
      <dgm:prSet/>
      <dgm:spPr/>
      <dgm:t>
        <a:bodyPr/>
        <a:lstStyle/>
        <a:p>
          <a:r>
            <a:rPr lang="en-US"/>
            <a:t>Nearly 830 women die every day due to complications during pregnancy and childbirth</a:t>
          </a:r>
        </a:p>
      </dgm:t>
    </dgm:pt>
    <dgm:pt modelId="{B0039823-70AE-4213-A049-3BC38CFF856C}" type="parTrans" cxnId="{09B9AD63-A9C1-445C-9AF1-54C66399E7CB}">
      <dgm:prSet/>
      <dgm:spPr/>
      <dgm:t>
        <a:bodyPr/>
        <a:lstStyle/>
        <a:p>
          <a:endParaRPr lang="en-US"/>
        </a:p>
      </dgm:t>
    </dgm:pt>
    <dgm:pt modelId="{48029085-38A5-4160-A6E0-79D985FADF22}" type="sibTrans" cxnId="{09B9AD63-A9C1-445C-9AF1-54C66399E7CB}">
      <dgm:prSet/>
      <dgm:spPr/>
      <dgm:t>
        <a:bodyPr/>
        <a:lstStyle/>
        <a:p>
          <a:endParaRPr lang="en-US"/>
        </a:p>
      </dgm:t>
    </dgm:pt>
    <dgm:pt modelId="{99D95F4E-130F-40F8-990F-FFAAA69DC88C}">
      <dgm:prSet/>
      <dgm:spPr/>
      <dgm:t>
        <a:bodyPr/>
        <a:lstStyle/>
        <a:p>
          <a:r>
            <a:rPr lang="en-US"/>
            <a:t>Women die in pregnancy and childbirth for 5 main reasons</a:t>
          </a:r>
        </a:p>
      </dgm:t>
    </dgm:pt>
    <dgm:pt modelId="{CA87A3C3-E397-40E0-82E2-84F888CB3F26}" type="parTrans" cxnId="{AF7FA502-C934-4A38-B884-A68D8F7E6ECE}">
      <dgm:prSet/>
      <dgm:spPr/>
      <dgm:t>
        <a:bodyPr/>
        <a:lstStyle/>
        <a:p>
          <a:endParaRPr lang="en-US"/>
        </a:p>
      </dgm:t>
    </dgm:pt>
    <dgm:pt modelId="{6960CF51-3605-4562-83EE-7F4F538EC040}" type="sibTrans" cxnId="{AF7FA502-C934-4A38-B884-A68D8F7E6ECE}">
      <dgm:prSet/>
      <dgm:spPr/>
      <dgm:t>
        <a:bodyPr/>
        <a:lstStyle/>
        <a:p>
          <a:endParaRPr lang="en-US"/>
        </a:p>
      </dgm:t>
    </dgm:pt>
    <dgm:pt modelId="{F2CFE2EE-3FC0-462F-A42D-E05207388BD0}">
      <dgm:prSet/>
      <dgm:spPr/>
      <dgm:t>
        <a:bodyPr/>
        <a:lstStyle/>
        <a:p>
          <a:r>
            <a:rPr lang="en-US"/>
            <a:t>Maternal health mirrors the gap between the rich and the poor</a:t>
          </a:r>
        </a:p>
      </dgm:t>
    </dgm:pt>
    <dgm:pt modelId="{0FDA0FDC-43FE-4D7B-9009-13B02A4CB4E9}" type="parTrans" cxnId="{0611CE2A-1FE4-4FC8-AF8E-0F35BBE5AA82}">
      <dgm:prSet/>
      <dgm:spPr/>
      <dgm:t>
        <a:bodyPr/>
        <a:lstStyle/>
        <a:p>
          <a:endParaRPr lang="en-US"/>
        </a:p>
      </dgm:t>
    </dgm:pt>
    <dgm:pt modelId="{D5409CBB-3F74-431B-9E29-686F7F720D16}" type="sibTrans" cxnId="{0611CE2A-1FE4-4FC8-AF8E-0F35BBE5AA82}">
      <dgm:prSet/>
      <dgm:spPr/>
      <dgm:t>
        <a:bodyPr/>
        <a:lstStyle/>
        <a:p>
          <a:endParaRPr lang="en-US"/>
        </a:p>
      </dgm:t>
    </dgm:pt>
    <dgm:pt modelId="{E456D44F-EFB4-4BB7-B791-1544691FD3D7}">
      <dgm:prSet/>
      <dgm:spPr/>
      <dgm:t>
        <a:bodyPr/>
        <a:lstStyle/>
        <a:p>
          <a:r>
            <a:rPr lang="en-US"/>
            <a:t>More than 135 million women give birth per year</a:t>
          </a:r>
        </a:p>
      </dgm:t>
    </dgm:pt>
    <dgm:pt modelId="{1C5F7A4F-D497-44EB-9BDD-82728F6685DB}" type="parTrans" cxnId="{CD930154-EE47-422C-9447-4FBBBCDE293F}">
      <dgm:prSet/>
      <dgm:spPr/>
      <dgm:t>
        <a:bodyPr/>
        <a:lstStyle/>
        <a:p>
          <a:endParaRPr lang="en-US"/>
        </a:p>
      </dgm:t>
    </dgm:pt>
    <dgm:pt modelId="{F0AB3C95-7D48-4581-9564-B75E30EA28E7}" type="sibTrans" cxnId="{CD930154-EE47-422C-9447-4FBBBCDE293F}">
      <dgm:prSet/>
      <dgm:spPr/>
      <dgm:t>
        <a:bodyPr/>
        <a:lstStyle/>
        <a:p>
          <a:endParaRPr lang="en-US"/>
        </a:p>
      </dgm:t>
    </dgm:pt>
    <dgm:pt modelId="{B3CF65D6-10A7-DE44-AF28-7A0122DAF1C1}" type="pres">
      <dgm:prSet presAssocID="{B57B4097-1D21-4514-9D18-6BBE4201741F}" presName="outerComposite" presStyleCnt="0">
        <dgm:presLayoutVars>
          <dgm:chMax val="5"/>
          <dgm:dir/>
          <dgm:resizeHandles val="exact"/>
        </dgm:presLayoutVars>
      </dgm:prSet>
      <dgm:spPr/>
    </dgm:pt>
    <dgm:pt modelId="{42D033DE-733F-0047-BFC0-8012D18B19A2}" type="pres">
      <dgm:prSet presAssocID="{B57B4097-1D21-4514-9D18-6BBE4201741F}" presName="dummyMaxCanvas" presStyleCnt="0">
        <dgm:presLayoutVars/>
      </dgm:prSet>
      <dgm:spPr/>
    </dgm:pt>
    <dgm:pt modelId="{70D19547-F703-D747-B06F-44D93B368A79}" type="pres">
      <dgm:prSet presAssocID="{B57B4097-1D21-4514-9D18-6BBE4201741F}" presName="FourNodes_1" presStyleLbl="node1" presStyleIdx="0" presStyleCnt="4">
        <dgm:presLayoutVars>
          <dgm:bulletEnabled val="1"/>
        </dgm:presLayoutVars>
      </dgm:prSet>
      <dgm:spPr/>
    </dgm:pt>
    <dgm:pt modelId="{C71D4E4C-D11C-8442-818F-0F583C5117E1}" type="pres">
      <dgm:prSet presAssocID="{B57B4097-1D21-4514-9D18-6BBE4201741F}" presName="FourNodes_2" presStyleLbl="node1" presStyleIdx="1" presStyleCnt="4">
        <dgm:presLayoutVars>
          <dgm:bulletEnabled val="1"/>
        </dgm:presLayoutVars>
      </dgm:prSet>
      <dgm:spPr/>
    </dgm:pt>
    <dgm:pt modelId="{82CF4CBC-D1C8-B04E-8D95-8ED99A5B09FD}" type="pres">
      <dgm:prSet presAssocID="{B57B4097-1D21-4514-9D18-6BBE4201741F}" presName="FourNodes_3" presStyleLbl="node1" presStyleIdx="2" presStyleCnt="4">
        <dgm:presLayoutVars>
          <dgm:bulletEnabled val="1"/>
        </dgm:presLayoutVars>
      </dgm:prSet>
      <dgm:spPr/>
    </dgm:pt>
    <dgm:pt modelId="{09CDEEB5-0BC1-C146-BBB1-7AE1E37CBC01}" type="pres">
      <dgm:prSet presAssocID="{B57B4097-1D21-4514-9D18-6BBE4201741F}" presName="FourNodes_4" presStyleLbl="node1" presStyleIdx="3" presStyleCnt="4">
        <dgm:presLayoutVars>
          <dgm:bulletEnabled val="1"/>
        </dgm:presLayoutVars>
      </dgm:prSet>
      <dgm:spPr/>
    </dgm:pt>
    <dgm:pt modelId="{680F2628-2250-674E-92F9-C92A481E4953}" type="pres">
      <dgm:prSet presAssocID="{B57B4097-1D21-4514-9D18-6BBE4201741F}" presName="FourConn_1-2" presStyleLbl="fgAccFollowNode1" presStyleIdx="0" presStyleCnt="3">
        <dgm:presLayoutVars>
          <dgm:bulletEnabled val="1"/>
        </dgm:presLayoutVars>
      </dgm:prSet>
      <dgm:spPr/>
    </dgm:pt>
    <dgm:pt modelId="{AC7F84B5-5960-DA4F-B5D0-C8F28688CB47}" type="pres">
      <dgm:prSet presAssocID="{B57B4097-1D21-4514-9D18-6BBE4201741F}" presName="FourConn_2-3" presStyleLbl="fgAccFollowNode1" presStyleIdx="1" presStyleCnt="3">
        <dgm:presLayoutVars>
          <dgm:bulletEnabled val="1"/>
        </dgm:presLayoutVars>
      </dgm:prSet>
      <dgm:spPr/>
    </dgm:pt>
    <dgm:pt modelId="{B683D4AE-6912-D243-86F8-52B9DA5347DD}" type="pres">
      <dgm:prSet presAssocID="{B57B4097-1D21-4514-9D18-6BBE4201741F}" presName="FourConn_3-4" presStyleLbl="fgAccFollowNode1" presStyleIdx="2" presStyleCnt="3">
        <dgm:presLayoutVars>
          <dgm:bulletEnabled val="1"/>
        </dgm:presLayoutVars>
      </dgm:prSet>
      <dgm:spPr/>
    </dgm:pt>
    <dgm:pt modelId="{57727563-4C3C-254D-95CA-0A657BF6BE8F}" type="pres">
      <dgm:prSet presAssocID="{B57B4097-1D21-4514-9D18-6BBE4201741F}" presName="FourNodes_1_text" presStyleLbl="node1" presStyleIdx="3" presStyleCnt="4">
        <dgm:presLayoutVars>
          <dgm:bulletEnabled val="1"/>
        </dgm:presLayoutVars>
      </dgm:prSet>
      <dgm:spPr/>
    </dgm:pt>
    <dgm:pt modelId="{7C3FB2FA-F493-1A4E-A359-33A2A5DA8BC1}" type="pres">
      <dgm:prSet presAssocID="{B57B4097-1D21-4514-9D18-6BBE4201741F}" presName="FourNodes_2_text" presStyleLbl="node1" presStyleIdx="3" presStyleCnt="4">
        <dgm:presLayoutVars>
          <dgm:bulletEnabled val="1"/>
        </dgm:presLayoutVars>
      </dgm:prSet>
      <dgm:spPr/>
    </dgm:pt>
    <dgm:pt modelId="{BA1E6D3D-743A-BB46-9034-492D66EDC888}" type="pres">
      <dgm:prSet presAssocID="{B57B4097-1D21-4514-9D18-6BBE4201741F}" presName="FourNodes_3_text" presStyleLbl="node1" presStyleIdx="3" presStyleCnt="4">
        <dgm:presLayoutVars>
          <dgm:bulletEnabled val="1"/>
        </dgm:presLayoutVars>
      </dgm:prSet>
      <dgm:spPr/>
    </dgm:pt>
    <dgm:pt modelId="{5697EDBA-4BC6-354B-8B81-3F6A7D5C4DB4}" type="pres">
      <dgm:prSet presAssocID="{B57B4097-1D21-4514-9D18-6BBE4201741F}" presName="FourNodes_4_text" presStyleLbl="node1" presStyleIdx="3" presStyleCnt="4">
        <dgm:presLayoutVars>
          <dgm:bulletEnabled val="1"/>
        </dgm:presLayoutVars>
      </dgm:prSet>
      <dgm:spPr/>
    </dgm:pt>
  </dgm:ptLst>
  <dgm:cxnLst>
    <dgm:cxn modelId="{AF7FA502-C934-4A38-B884-A68D8F7E6ECE}" srcId="{B57B4097-1D21-4514-9D18-6BBE4201741F}" destId="{99D95F4E-130F-40F8-990F-FFAAA69DC88C}" srcOrd="1" destOrd="0" parTransId="{CA87A3C3-E397-40E0-82E2-84F888CB3F26}" sibTransId="{6960CF51-3605-4562-83EE-7F4F538EC040}"/>
    <dgm:cxn modelId="{508D8926-EBF3-3B4B-A3E3-3DC1BB286156}" type="presOf" srcId="{6960CF51-3605-4562-83EE-7F4F538EC040}" destId="{AC7F84B5-5960-DA4F-B5D0-C8F28688CB47}" srcOrd="0" destOrd="0" presId="urn:microsoft.com/office/officeart/2005/8/layout/vProcess5"/>
    <dgm:cxn modelId="{0611CE2A-1FE4-4FC8-AF8E-0F35BBE5AA82}" srcId="{B57B4097-1D21-4514-9D18-6BBE4201741F}" destId="{F2CFE2EE-3FC0-462F-A42D-E05207388BD0}" srcOrd="2" destOrd="0" parTransId="{0FDA0FDC-43FE-4D7B-9009-13B02A4CB4E9}" sibTransId="{D5409CBB-3F74-431B-9E29-686F7F720D16}"/>
    <dgm:cxn modelId="{A861023D-16F3-8748-A322-CD24630015B9}" type="presOf" srcId="{E456D44F-EFB4-4BB7-B791-1544691FD3D7}" destId="{09CDEEB5-0BC1-C146-BBB1-7AE1E37CBC01}" srcOrd="0" destOrd="0" presId="urn:microsoft.com/office/officeart/2005/8/layout/vProcess5"/>
    <dgm:cxn modelId="{803EE44A-6160-F64D-BBA3-D7CD8E315519}" type="presOf" srcId="{48029085-38A5-4160-A6E0-79D985FADF22}" destId="{680F2628-2250-674E-92F9-C92A481E4953}" srcOrd="0" destOrd="0" presId="urn:microsoft.com/office/officeart/2005/8/layout/vProcess5"/>
    <dgm:cxn modelId="{CD930154-EE47-422C-9447-4FBBBCDE293F}" srcId="{B57B4097-1D21-4514-9D18-6BBE4201741F}" destId="{E456D44F-EFB4-4BB7-B791-1544691FD3D7}" srcOrd="3" destOrd="0" parTransId="{1C5F7A4F-D497-44EB-9BDD-82728F6685DB}" sibTransId="{F0AB3C95-7D48-4581-9564-B75E30EA28E7}"/>
    <dgm:cxn modelId="{09B9AD63-A9C1-445C-9AF1-54C66399E7CB}" srcId="{B57B4097-1D21-4514-9D18-6BBE4201741F}" destId="{8885C8F3-41AF-4AE9-8844-8A54978D2BED}" srcOrd="0" destOrd="0" parTransId="{B0039823-70AE-4213-A049-3BC38CFF856C}" sibTransId="{48029085-38A5-4160-A6E0-79D985FADF22}"/>
    <dgm:cxn modelId="{47BB6C65-64EF-A046-AA27-34D7FBB59CD2}" type="presOf" srcId="{99D95F4E-130F-40F8-990F-FFAAA69DC88C}" destId="{7C3FB2FA-F493-1A4E-A359-33A2A5DA8BC1}" srcOrd="1" destOrd="0" presId="urn:microsoft.com/office/officeart/2005/8/layout/vProcess5"/>
    <dgm:cxn modelId="{C3080F9E-D128-9A4C-8865-FFD6D62D98BA}" type="presOf" srcId="{F2CFE2EE-3FC0-462F-A42D-E05207388BD0}" destId="{82CF4CBC-D1C8-B04E-8D95-8ED99A5B09FD}" srcOrd="0" destOrd="0" presId="urn:microsoft.com/office/officeart/2005/8/layout/vProcess5"/>
    <dgm:cxn modelId="{5ABCFCB1-071E-DD47-9B55-BA18159A4BB0}" type="presOf" srcId="{99D95F4E-130F-40F8-990F-FFAAA69DC88C}" destId="{C71D4E4C-D11C-8442-818F-0F583C5117E1}" srcOrd="0" destOrd="0" presId="urn:microsoft.com/office/officeart/2005/8/layout/vProcess5"/>
    <dgm:cxn modelId="{F320B8E0-A926-AA41-96A8-F2CDCE128D82}" type="presOf" srcId="{B57B4097-1D21-4514-9D18-6BBE4201741F}" destId="{B3CF65D6-10A7-DE44-AF28-7A0122DAF1C1}" srcOrd="0" destOrd="0" presId="urn:microsoft.com/office/officeart/2005/8/layout/vProcess5"/>
    <dgm:cxn modelId="{028A5DE6-9FA6-3D4D-9937-DACF6DEE2455}" type="presOf" srcId="{D5409CBB-3F74-431B-9E29-686F7F720D16}" destId="{B683D4AE-6912-D243-86F8-52B9DA5347DD}" srcOrd="0" destOrd="0" presId="urn:microsoft.com/office/officeart/2005/8/layout/vProcess5"/>
    <dgm:cxn modelId="{833ACDE7-1CA5-4D41-82ED-20C5B3618595}" type="presOf" srcId="{E456D44F-EFB4-4BB7-B791-1544691FD3D7}" destId="{5697EDBA-4BC6-354B-8B81-3F6A7D5C4DB4}" srcOrd="1" destOrd="0" presId="urn:microsoft.com/office/officeart/2005/8/layout/vProcess5"/>
    <dgm:cxn modelId="{BB7EE5E9-31EF-FB40-9426-431AD1146ADF}" type="presOf" srcId="{8885C8F3-41AF-4AE9-8844-8A54978D2BED}" destId="{57727563-4C3C-254D-95CA-0A657BF6BE8F}" srcOrd="1" destOrd="0" presId="urn:microsoft.com/office/officeart/2005/8/layout/vProcess5"/>
    <dgm:cxn modelId="{3A5505EC-3D78-1347-A03A-555D31DD6B64}" type="presOf" srcId="{F2CFE2EE-3FC0-462F-A42D-E05207388BD0}" destId="{BA1E6D3D-743A-BB46-9034-492D66EDC888}" srcOrd="1" destOrd="0" presId="urn:microsoft.com/office/officeart/2005/8/layout/vProcess5"/>
    <dgm:cxn modelId="{C079D3FD-0772-F444-A109-79CC3DE1F33B}" type="presOf" srcId="{8885C8F3-41AF-4AE9-8844-8A54978D2BED}" destId="{70D19547-F703-D747-B06F-44D93B368A79}" srcOrd="0" destOrd="0" presId="urn:microsoft.com/office/officeart/2005/8/layout/vProcess5"/>
    <dgm:cxn modelId="{572BD568-6FA5-214B-8939-83CC7A5C1B03}" type="presParOf" srcId="{B3CF65D6-10A7-DE44-AF28-7A0122DAF1C1}" destId="{42D033DE-733F-0047-BFC0-8012D18B19A2}" srcOrd="0" destOrd="0" presId="urn:microsoft.com/office/officeart/2005/8/layout/vProcess5"/>
    <dgm:cxn modelId="{C0D8917A-6C71-084D-86B1-8770FF5A3FA1}" type="presParOf" srcId="{B3CF65D6-10A7-DE44-AF28-7A0122DAF1C1}" destId="{70D19547-F703-D747-B06F-44D93B368A79}" srcOrd="1" destOrd="0" presId="urn:microsoft.com/office/officeart/2005/8/layout/vProcess5"/>
    <dgm:cxn modelId="{92237EE8-DB2F-7C42-8DFA-BEBDD127725A}" type="presParOf" srcId="{B3CF65D6-10A7-DE44-AF28-7A0122DAF1C1}" destId="{C71D4E4C-D11C-8442-818F-0F583C5117E1}" srcOrd="2" destOrd="0" presId="urn:microsoft.com/office/officeart/2005/8/layout/vProcess5"/>
    <dgm:cxn modelId="{5AD8B8CF-2BEC-C54E-9881-6CAB5E4CC679}" type="presParOf" srcId="{B3CF65D6-10A7-DE44-AF28-7A0122DAF1C1}" destId="{82CF4CBC-D1C8-B04E-8D95-8ED99A5B09FD}" srcOrd="3" destOrd="0" presId="urn:microsoft.com/office/officeart/2005/8/layout/vProcess5"/>
    <dgm:cxn modelId="{8FDB23E1-10A1-DA4A-87AB-EDAB2B0D2D3B}" type="presParOf" srcId="{B3CF65D6-10A7-DE44-AF28-7A0122DAF1C1}" destId="{09CDEEB5-0BC1-C146-BBB1-7AE1E37CBC01}" srcOrd="4" destOrd="0" presId="urn:microsoft.com/office/officeart/2005/8/layout/vProcess5"/>
    <dgm:cxn modelId="{236E1D4A-B6AF-BD4E-9477-AF3B65B03890}" type="presParOf" srcId="{B3CF65D6-10A7-DE44-AF28-7A0122DAF1C1}" destId="{680F2628-2250-674E-92F9-C92A481E4953}" srcOrd="5" destOrd="0" presId="urn:microsoft.com/office/officeart/2005/8/layout/vProcess5"/>
    <dgm:cxn modelId="{18C880F1-16C3-E243-8895-2E15196443D8}" type="presParOf" srcId="{B3CF65D6-10A7-DE44-AF28-7A0122DAF1C1}" destId="{AC7F84B5-5960-DA4F-B5D0-C8F28688CB47}" srcOrd="6" destOrd="0" presId="urn:microsoft.com/office/officeart/2005/8/layout/vProcess5"/>
    <dgm:cxn modelId="{C5B54516-694E-F046-87AA-68BE35E5A79D}" type="presParOf" srcId="{B3CF65D6-10A7-DE44-AF28-7A0122DAF1C1}" destId="{B683D4AE-6912-D243-86F8-52B9DA5347DD}" srcOrd="7" destOrd="0" presId="urn:microsoft.com/office/officeart/2005/8/layout/vProcess5"/>
    <dgm:cxn modelId="{CD62F9F1-1230-4249-AE0B-A5620D3E78E5}" type="presParOf" srcId="{B3CF65D6-10A7-DE44-AF28-7A0122DAF1C1}" destId="{57727563-4C3C-254D-95CA-0A657BF6BE8F}" srcOrd="8" destOrd="0" presId="urn:microsoft.com/office/officeart/2005/8/layout/vProcess5"/>
    <dgm:cxn modelId="{35B5ACFE-5FEB-E842-ABAE-B334D0210258}" type="presParOf" srcId="{B3CF65D6-10A7-DE44-AF28-7A0122DAF1C1}" destId="{7C3FB2FA-F493-1A4E-A359-33A2A5DA8BC1}" srcOrd="9" destOrd="0" presId="urn:microsoft.com/office/officeart/2005/8/layout/vProcess5"/>
    <dgm:cxn modelId="{F2E37D6D-B9FE-8240-9620-A81F1D40BA74}" type="presParOf" srcId="{B3CF65D6-10A7-DE44-AF28-7A0122DAF1C1}" destId="{BA1E6D3D-743A-BB46-9034-492D66EDC888}" srcOrd="10" destOrd="0" presId="urn:microsoft.com/office/officeart/2005/8/layout/vProcess5"/>
    <dgm:cxn modelId="{2621F0ED-506E-0347-AB7E-49DBC4A9C7B4}" type="presParOf" srcId="{B3CF65D6-10A7-DE44-AF28-7A0122DAF1C1}" destId="{5697EDBA-4BC6-354B-8B81-3F6A7D5C4DB4}"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A532019-3D57-EB43-8A4B-E71859DDD180}" type="doc">
      <dgm:prSet loTypeId="urn:microsoft.com/office/officeart/2005/8/layout/hList6" loCatId="" qsTypeId="urn:microsoft.com/office/officeart/2005/8/quickstyle/simple1" qsCatId="simple" csTypeId="urn:microsoft.com/office/officeart/2005/8/colors/accent1_2" csCatId="accent1" phldr="1"/>
      <dgm:spPr/>
      <dgm:t>
        <a:bodyPr/>
        <a:lstStyle/>
        <a:p>
          <a:endParaRPr lang="en-US"/>
        </a:p>
      </dgm:t>
    </dgm:pt>
    <dgm:pt modelId="{30FF89B7-79B7-7E45-841A-A08C8F90F657}">
      <dgm:prSet phldrT="[Text]"/>
      <dgm:spPr/>
      <dgm:t>
        <a:bodyPr/>
        <a:lstStyle/>
        <a:p>
          <a:r>
            <a:rPr lang="en-US" b="1" u="sng" dirty="0"/>
            <a:t>perinatal mortality rate</a:t>
          </a:r>
        </a:p>
      </dgm:t>
    </dgm:pt>
    <dgm:pt modelId="{E4F9B9D7-1517-E541-B4C2-C0CA426F0D32}" type="parTrans" cxnId="{DB54BEA1-0B15-8146-99D4-CB3C757861E7}">
      <dgm:prSet/>
      <dgm:spPr/>
      <dgm:t>
        <a:bodyPr/>
        <a:lstStyle/>
        <a:p>
          <a:endParaRPr lang="en-US"/>
        </a:p>
      </dgm:t>
    </dgm:pt>
    <dgm:pt modelId="{015A0579-E29C-964E-8D4A-694FF6B8E84B}" type="sibTrans" cxnId="{DB54BEA1-0B15-8146-99D4-CB3C757861E7}">
      <dgm:prSet/>
      <dgm:spPr/>
      <dgm:t>
        <a:bodyPr/>
        <a:lstStyle/>
        <a:p>
          <a:endParaRPr lang="en-US"/>
        </a:p>
      </dgm:t>
    </dgm:pt>
    <dgm:pt modelId="{01BEFEF9-43D7-F948-8173-087D990BDCFA}">
      <dgm:prSet phldrT="[Text]"/>
      <dgm:spPr/>
      <dgm:t>
        <a:bodyPr/>
        <a:lstStyle/>
        <a:p>
          <a:pPr>
            <a:buClr>
              <a:schemeClr val="lt1"/>
            </a:buClr>
            <a:buSzPts val="1200"/>
            <a:buFont typeface="Corbel"/>
            <a:buNone/>
          </a:pPr>
          <a:r>
            <a:rPr lang="en-US" dirty="0">
              <a:solidFill>
                <a:schemeClr val="lt1"/>
              </a:solidFill>
              <a:latin typeface="Corbel"/>
              <a:ea typeface="Corbel"/>
              <a:cs typeface="Corbel"/>
              <a:sym typeface="Corbel"/>
            </a:rPr>
            <a:t>Deaths between 28th week of gestation to less than 7 days of </a:t>
          </a:r>
          <a:r>
            <a:rPr lang="en-US" dirty="0" err="1">
              <a:solidFill>
                <a:schemeClr val="lt1"/>
              </a:solidFill>
              <a:latin typeface="Corbel"/>
              <a:ea typeface="Corbel"/>
              <a:cs typeface="Corbel"/>
              <a:sym typeface="Corbel"/>
            </a:rPr>
            <a:t>lif</a:t>
          </a:r>
          <a:r>
            <a:rPr lang="en-US" dirty="0">
              <a:solidFill>
                <a:schemeClr val="lt1"/>
              </a:solidFill>
              <a:latin typeface="Corbel"/>
              <a:ea typeface="Corbel"/>
              <a:cs typeface="Corbel"/>
              <a:sym typeface="Corbel"/>
            </a:rPr>
            <a:t> expressed as per 1000 of total </a:t>
          </a:r>
          <a:r>
            <a:rPr lang="en-GB" dirty="0">
              <a:solidFill>
                <a:schemeClr val="lt1"/>
              </a:solidFill>
              <a:latin typeface="Corbel"/>
              <a:ea typeface="Corbel"/>
              <a:cs typeface="Corbel"/>
              <a:sym typeface="Corbel"/>
            </a:rPr>
            <a:t>births (live and still)</a:t>
          </a:r>
          <a:endParaRPr lang="en-US" dirty="0"/>
        </a:p>
      </dgm:t>
    </dgm:pt>
    <dgm:pt modelId="{CCA2316A-5D3D-3449-9CBF-DB0AA92FF163}" type="parTrans" cxnId="{BA6037EF-C6A9-024F-A6D5-5B180BE8C5DC}">
      <dgm:prSet/>
      <dgm:spPr/>
      <dgm:t>
        <a:bodyPr/>
        <a:lstStyle/>
        <a:p>
          <a:endParaRPr lang="en-US"/>
        </a:p>
      </dgm:t>
    </dgm:pt>
    <dgm:pt modelId="{8A9E4DDA-150F-3A40-8939-AB65EEBE41FB}" type="sibTrans" cxnId="{BA6037EF-C6A9-024F-A6D5-5B180BE8C5DC}">
      <dgm:prSet/>
      <dgm:spPr/>
      <dgm:t>
        <a:bodyPr/>
        <a:lstStyle/>
        <a:p>
          <a:endParaRPr lang="en-US"/>
        </a:p>
      </dgm:t>
    </dgm:pt>
    <dgm:pt modelId="{C9F83D15-F6CC-AD4F-8F59-4C28FB0D7D58}">
      <dgm:prSet phldrT="[Text]"/>
      <dgm:spPr/>
      <dgm:t>
        <a:bodyPr/>
        <a:lstStyle/>
        <a:p>
          <a:pPr rtl="0"/>
          <a:r>
            <a:rPr lang="en-US" b="1" u="sng" dirty="0"/>
            <a:t>Neonatal mortality rate</a:t>
          </a:r>
        </a:p>
      </dgm:t>
    </dgm:pt>
    <dgm:pt modelId="{0126B168-0062-5F42-8B0E-91EBF124E994}" type="parTrans" cxnId="{106407D1-5E33-8D46-B6E8-C9DD0744E2E5}">
      <dgm:prSet/>
      <dgm:spPr/>
      <dgm:t>
        <a:bodyPr/>
        <a:lstStyle/>
        <a:p>
          <a:endParaRPr lang="en-US"/>
        </a:p>
      </dgm:t>
    </dgm:pt>
    <dgm:pt modelId="{1BEAEF40-5963-AC41-8145-21D09C2EE8E7}" type="sibTrans" cxnId="{106407D1-5E33-8D46-B6E8-C9DD0744E2E5}">
      <dgm:prSet/>
      <dgm:spPr/>
      <dgm:t>
        <a:bodyPr/>
        <a:lstStyle/>
        <a:p>
          <a:endParaRPr lang="en-US"/>
        </a:p>
      </dgm:t>
    </dgm:pt>
    <dgm:pt modelId="{4C1CA19B-EEC2-EF4B-8A88-28F36D1BE91A}">
      <dgm:prSet phldrT="[Text]"/>
      <dgm:spPr/>
      <dgm:t>
        <a:bodyPr/>
        <a:lstStyle/>
        <a:p>
          <a:pPr rtl="0"/>
          <a:r>
            <a:rPr lang="en-US" b="1" u="sng" dirty="0"/>
            <a:t>Postnatal mortality rate</a:t>
          </a:r>
        </a:p>
      </dgm:t>
    </dgm:pt>
    <dgm:pt modelId="{4A8E05F6-8E08-C648-B925-2D25F3943366}" type="parTrans" cxnId="{64A3D436-30FC-EC48-9CA9-986CB1BB2250}">
      <dgm:prSet/>
      <dgm:spPr/>
      <dgm:t>
        <a:bodyPr/>
        <a:lstStyle/>
        <a:p>
          <a:endParaRPr lang="en-US"/>
        </a:p>
      </dgm:t>
    </dgm:pt>
    <dgm:pt modelId="{7F5FE2FE-AAB9-DD42-8932-C7498E1B1A51}" type="sibTrans" cxnId="{64A3D436-30FC-EC48-9CA9-986CB1BB2250}">
      <dgm:prSet/>
      <dgm:spPr/>
      <dgm:t>
        <a:bodyPr/>
        <a:lstStyle/>
        <a:p>
          <a:endParaRPr lang="en-US"/>
        </a:p>
      </dgm:t>
    </dgm:pt>
    <dgm:pt modelId="{C11A83A7-E293-B14C-B9E8-91D18700DCE7}">
      <dgm:prSet phldrT="[Text]"/>
      <dgm:spPr/>
      <dgm:t>
        <a:bodyPr/>
        <a:lstStyle/>
        <a:p>
          <a:pPr>
            <a:buClr>
              <a:schemeClr val="lt1"/>
            </a:buClr>
            <a:buSzPts val="1200"/>
            <a:buFont typeface="Corbel"/>
            <a:buNone/>
          </a:pPr>
          <a:r>
            <a:rPr lang="en-US" dirty="0">
              <a:solidFill>
                <a:schemeClr val="lt1"/>
              </a:solidFill>
              <a:latin typeface="Corbel"/>
              <a:ea typeface="Corbel"/>
              <a:cs typeface="Corbel"/>
              <a:sym typeface="Corbel"/>
            </a:rPr>
            <a:t>Deaths between 28 days of life to less than 1 year expressed as per 1000 of total live births.</a:t>
          </a:r>
          <a:endParaRPr lang="en-US" dirty="0"/>
        </a:p>
      </dgm:t>
    </dgm:pt>
    <dgm:pt modelId="{B09BDDD2-9D66-7846-BE74-390952A1479C}" type="parTrans" cxnId="{4074F61E-B7F9-B848-89EC-6EB6EBAA47C8}">
      <dgm:prSet/>
      <dgm:spPr/>
      <dgm:t>
        <a:bodyPr/>
        <a:lstStyle/>
        <a:p>
          <a:endParaRPr lang="en-US"/>
        </a:p>
      </dgm:t>
    </dgm:pt>
    <dgm:pt modelId="{F234FACA-9011-1A46-A4DC-06974F1B0F52}" type="sibTrans" cxnId="{4074F61E-B7F9-B848-89EC-6EB6EBAA47C8}">
      <dgm:prSet/>
      <dgm:spPr/>
      <dgm:t>
        <a:bodyPr/>
        <a:lstStyle/>
        <a:p>
          <a:endParaRPr lang="en-US"/>
        </a:p>
      </dgm:t>
    </dgm:pt>
    <dgm:pt modelId="{730CA8C4-E53F-3F4E-A48C-694281651F83}">
      <dgm:prSet phldrT="[Text]"/>
      <dgm:spPr/>
      <dgm:t>
        <a:bodyPr/>
        <a:lstStyle/>
        <a:p>
          <a:pPr rtl="0"/>
          <a:r>
            <a:rPr lang="en-US" b="1" u="sng" dirty="0"/>
            <a:t>Under-5 mortality</a:t>
          </a:r>
        </a:p>
      </dgm:t>
    </dgm:pt>
    <dgm:pt modelId="{893A2FE8-208D-F444-9F98-9015494DA825}" type="parTrans" cxnId="{3C2BC747-F73B-0A46-9227-4BD84E4C7A29}">
      <dgm:prSet/>
      <dgm:spPr/>
      <dgm:t>
        <a:bodyPr/>
        <a:lstStyle/>
        <a:p>
          <a:endParaRPr lang="en-US"/>
        </a:p>
      </dgm:t>
    </dgm:pt>
    <dgm:pt modelId="{750A0C8B-5C12-0A48-9558-E6A7E038C2C1}" type="sibTrans" cxnId="{3C2BC747-F73B-0A46-9227-4BD84E4C7A29}">
      <dgm:prSet/>
      <dgm:spPr/>
      <dgm:t>
        <a:bodyPr/>
        <a:lstStyle/>
        <a:p>
          <a:endParaRPr lang="en-US"/>
        </a:p>
      </dgm:t>
    </dgm:pt>
    <dgm:pt modelId="{509843AA-BA14-2245-BD93-A4D3FA9698C5}">
      <dgm:prSet phldrT="[Text]"/>
      <dgm:spPr/>
      <dgm:t>
        <a:bodyPr/>
        <a:lstStyle/>
        <a:p>
          <a:pPr>
            <a:buClr>
              <a:schemeClr val="lt1"/>
            </a:buClr>
            <a:buSzPts val="1200"/>
            <a:buFont typeface="Corbel"/>
            <a:buNone/>
          </a:pPr>
          <a:r>
            <a:rPr lang="en-US" b="0" dirty="0">
              <a:solidFill>
                <a:schemeClr val="lt1"/>
              </a:solidFill>
              <a:latin typeface="Corbel"/>
              <a:ea typeface="Corbel"/>
              <a:cs typeface="Corbel"/>
              <a:sym typeface="Corbel"/>
            </a:rPr>
            <a:t>Deaths below 5 years </a:t>
          </a:r>
          <a:r>
            <a:rPr lang="en-US" dirty="0">
              <a:solidFill>
                <a:schemeClr val="lt1"/>
              </a:solidFill>
              <a:latin typeface="Corbel"/>
              <a:ea typeface="Corbel"/>
              <a:cs typeface="Corbel"/>
              <a:sym typeface="Corbel"/>
            </a:rPr>
            <a:t>expressed as per 1000 of the number of children below the age of 5 years.</a:t>
          </a:r>
          <a:endParaRPr lang="en-US" dirty="0"/>
        </a:p>
      </dgm:t>
    </dgm:pt>
    <dgm:pt modelId="{BECF7CDA-0946-7842-9B68-001F6CE18C18}" type="parTrans" cxnId="{E90F6351-F13B-6A49-AD8A-3FCABB8D4FAE}">
      <dgm:prSet/>
      <dgm:spPr/>
      <dgm:t>
        <a:bodyPr/>
        <a:lstStyle/>
        <a:p>
          <a:endParaRPr lang="en-US"/>
        </a:p>
      </dgm:t>
    </dgm:pt>
    <dgm:pt modelId="{177F5F2B-8952-0D49-A527-4B990485D63B}" type="sibTrans" cxnId="{E90F6351-F13B-6A49-AD8A-3FCABB8D4FAE}">
      <dgm:prSet/>
      <dgm:spPr/>
      <dgm:t>
        <a:bodyPr/>
        <a:lstStyle/>
        <a:p>
          <a:endParaRPr lang="en-US"/>
        </a:p>
      </dgm:t>
    </dgm:pt>
    <dgm:pt modelId="{37860E2A-1BDF-3D45-8D62-7BEAD31E18BB}">
      <dgm:prSet phldrT="[Text]"/>
      <dgm:spPr/>
      <dgm:t>
        <a:bodyPr/>
        <a:lstStyle/>
        <a:p>
          <a:pPr>
            <a:buClr>
              <a:schemeClr val="lt1"/>
            </a:buClr>
            <a:buSzPts val="1200"/>
            <a:buFont typeface="Corbel"/>
            <a:buNone/>
          </a:pPr>
          <a:r>
            <a:rPr lang="en-US" dirty="0">
              <a:solidFill>
                <a:schemeClr val="lt1"/>
              </a:solidFill>
              <a:latin typeface="Corbel"/>
              <a:ea typeface="Corbel"/>
              <a:cs typeface="Corbel"/>
              <a:sym typeface="Corbel"/>
            </a:rPr>
            <a:t>Deaths in the first 28 days of life expressed as per 1000 of total live </a:t>
          </a:r>
          <a:r>
            <a:rPr lang="en-GB" dirty="0">
              <a:solidFill>
                <a:schemeClr val="lt1"/>
              </a:solidFill>
              <a:latin typeface="Corbel"/>
              <a:ea typeface="Corbel"/>
              <a:cs typeface="Corbel"/>
              <a:sym typeface="Corbel"/>
            </a:rPr>
            <a:t>births.</a:t>
          </a:r>
          <a:endParaRPr lang="en-US" dirty="0"/>
        </a:p>
      </dgm:t>
    </dgm:pt>
    <dgm:pt modelId="{EE4A9B59-A017-554F-9D0E-12B40CA8FA9B}" type="parTrans" cxnId="{24733CBD-569A-3C4E-B6CC-8CAC6613A4D6}">
      <dgm:prSet/>
      <dgm:spPr/>
      <dgm:t>
        <a:bodyPr/>
        <a:lstStyle/>
        <a:p>
          <a:endParaRPr lang="en-US"/>
        </a:p>
      </dgm:t>
    </dgm:pt>
    <dgm:pt modelId="{A15E0892-D99A-464A-B1D4-CAE69AD8507F}" type="sibTrans" cxnId="{24733CBD-569A-3C4E-B6CC-8CAC6613A4D6}">
      <dgm:prSet/>
      <dgm:spPr/>
      <dgm:t>
        <a:bodyPr/>
        <a:lstStyle/>
        <a:p>
          <a:endParaRPr lang="en-US"/>
        </a:p>
      </dgm:t>
    </dgm:pt>
    <dgm:pt modelId="{D949CBB0-86E5-AC44-B116-BA84FFE6D7B2}" type="pres">
      <dgm:prSet presAssocID="{FA532019-3D57-EB43-8A4B-E71859DDD180}" presName="Name0" presStyleCnt="0">
        <dgm:presLayoutVars>
          <dgm:dir/>
          <dgm:resizeHandles val="exact"/>
        </dgm:presLayoutVars>
      </dgm:prSet>
      <dgm:spPr/>
    </dgm:pt>
    <dgm:pt modelId="{F3B3A5CA-4539-7C42-BE14-D298C7C41B97}" type="pres">
      <dgm:prSet presAssocID="{30FF89B7-79B7-7E45-841A-A08C8F90F657}" presName="node" presStyleLbl="node1" presStyleIdx="0" presStyleCnt="4">
        <dgm:presLayoutVars>
          <dgm:bulletEnabled val="1"/>
        </dgm:presLayoutVars>
      </dgm:prSet>
      <dgm:spPr/>
    </dgm:pt>
    <dgm:pt modelId="{16E32353-8569-DF48-9172-7212568F9574}" type="pres">
      <dgm:prSet presAssocID="{015A0579-E29C-964E-8D4A-694FF6B8E84B}" presName="sibTrans" presStyleCnt="0"/>
      <dgm:spPr/>
    </dgm:pt>
    <dgm:pt modelId="{891957EF-2D62-964C-9CF6-8F7820662F2B}" type="pres">
      <dgm:prSet presAssocID="{C9F83D15-F6CC-AD4F-8F59-4C28FB0D7D58}" presName="node" presStyleLbl="node1" presStyleIdx="1" presStyleCnt="4">
        <dgm:presLayoutVars>
          <dgm:bulletEnabled val="1"/>
        </dgm:presLayoutVars>
      </dgm:prSet>
      <dgm:spPr/>
    </dgm:pt>
    <dgm:pt modelId="{9F6C5CFB-EA83-4D42-B380-543BE92C860E}" type="pres">
      <dgm:prSet presAssocID="{1BEAEF40-5963-AC41-8145-21D09C2EE8E7}" presName="sibTrans" presStyleCnt="0"/>
      <dgm:spPr/>
    </dgm:pt>
    <dgm:pt modelId="{E1EE91F6-4E6C-0A47-BB93-33830399E36E}" type="pres">
      <dgm:prSet presAssocID="{4C1CA19B-EEC2-EF4B-8A88-28F36D1BE91A}" presName="node" presStyleLbl="node1" presStyleIdx="2" presStyleCnt="4">
        <dgm:presLayoutVars>
          <dgm:bulletEnabled val="1"/>
        </dgm:presLayoutVars>
      </dgm:prSet>
      <dgm:spPr/>
    </dgm:pt>
    <dgm:pt modelId="{3D083EE1-607E-A44A-8885-BC8955FAAF7D}" type="pres">
      <dgm:prSet presAssocID="{7F5FE2FE-AAB9-DD42-8932-C7498E1B1A51}" presName="sibTrans" presStyleCnt="0"/>
      <dgm:spPr/>
    </dgm:pt>
    <dgm:pt modelId="{9F4BF5F4-33DA-B14D-B63E-60982EC8F453}" type="pres">
      <dgm:prSet presAssocID="{730CA8C4-E53F-3F4E-A48C-694281651F83}" presName="node" presStyleLbl="node1" presStyleIdx="3" presStyleCnt="4">
        <dgm:presLayoutVars>
          <dgm:bulletEnabled val="1"/>
        </dgm:presLayoutVars>
      </dgm:prSet>
      <dgm:spPr/>
    </dgm:pt>
  </dgm:ptLst>
  <dgm:cxnLst>
    <dgm:cxn modelId="{DECF8E1A-0BBE-8F40-BBED-0A0D05EA7A6C}" type="presOf" srcId="{730CA8C4-E53F-3F4E-A48C-694281651F83}" destId="{9F4BF5F4-33DA-B14D-B63E-60982EC8F453}" srcOrd="0" destOrd="0" presId="urn:microsoft.com/office/officeart/2005/8/layout/hList6"/>
    <dgm:cxn modelId="{4074F61E-B7F9-B848-89EC-6EB6EBAA47C8}" srcId="{4C1CA19B-EEC2-EF4B-8A88-28F36D1BE91A}" destId="{C11A83A7-E293-B14C-B9E8-91D18700DCE7}" srcOrd="0" destOrd="0" parTransId="{B09BDDD2-9D66-7846-BE74-390952A1479C}" sibTransId="{F234FACA-9011-1A46-A4DC-06974F1B0F52}"/>
    <dgm:cxn modelId="{C712A92D-2368-1B47-A4BE-CAA639D571D3}" type="presOf" srcId="{509843AA-BA14-2245-BD93-A4D3FA9698C5}" destId="{9F4BF5F4-33DA-B14D-B63E-60982EC8F453}" srcOrd="0" destOrd="1" presId="urn:microsoft.com/office/officeart/2005/8/layout/hList6"/>
    <dgm:cxn modelId="{64A3D436-30FC-EC48-9CA9-986CB1BB2250}" srcId="{FA532019-3D57-EB43-8A4B-E71859DDD180}" destId="{4C1CA19B-EEC2-EF4B-8A88-28F36D1BE91A}" srcOrd="2" destOrd="0" parTransId="{4A8E05F6-8E08-C648-B925-2D25F3943366}" sibTransId="{7F5FE2FE-AAB9-DD42-8932-C7498E1B1A51}"/>
    <dgm:cxn modelId="{3C2BC747-F73B-0A46-9227-4BD84E4C7A29}" srcId="{FA532019-3D57-EB43-8A4B-E71859DDD180}" destId="{730CA8C4-E53F-3F4E-A48C-694281651F83}" srcOrd="3" destOrd="0" parTransId="{893A2FE8-208D-F444-9F98-9015494DA825}" sibTransId="{750A0C8B-5C12-0A48-9558-E6A7E038C2C1}"/>
    <dgm:cxn modelId="{E90F6351-F13B-6A49-AD8A-3FCABB8D4FAE}" srcId="{730CA8C4-E53F-3F4E-A48C-694281651F83}" destId="{509843AA-BA14-2245-BD93-A4D3FA9698C5}" srcOrd="0" destOrd="0" parTransId="{BECF7CDA-0946-7842-9B68-001F6CE18C18}" sibTransId="{177F5F2B-8952-0D49-A527-4B990485D63B}"/>
    <dgm:cxn modelId="{9989CD61-7783-0F42-9528-3A18FF39E68C}" type="presOf" srcId="{C9F83D15-F6CC-AD4F-8F59-4C28FB0D7D58}" destId="{891957EF-2D62-964C-9CF6-8F7820662F2B}" srcOrd="0" destOrd="0" presId="urn:microsoft.com/office/officeart/2005/8/layout/hList6"/>
    <dgm:cxn modelId="{5F709772-B484-1D42-AE3D-D40938C7FFAF}" type="presOf" srcId="{4C1CA19B-EEC2-EF4B-8A88-28F36D1BE91A}" destId="{E1EE91F6-4E6C-0A47-BB93-33830399E36E}" srcOrd="0" destOrd="0" presId="urn:microsoft.com/office/officeart/2005/8/layout/hList6"/>
    <dgm:cxn modelId="{B2E87692-3EE7-284A-B802-2E0A3D11BC47}" type="presOf" srcId="{FA532019-3D57-EB43-8A4B-E71859DDD180}" destId="{D949CBB0-86E5-AC44-B116-BA84FFE6D7B2}" srcOrd="0" destOrd="0" presId="urn:microsoft.com/office/officeart/2005/8/layout/hList6"/>
    <dgm:cxn modelId="{01C3B692-F0BD-5746-993E-978959296BCF}" type="presOf" srcId="{01BEFEF9-43D7-F948-8173-087D990BDCFA}" destId="{F3B3A5CA-4539-7C42-BE14-D298C7C41B97}" srcOrd="0" destOrd="1" presId="urn:microsoft.com/office/officeart/2005/8/layout/hList6"/>
    <dgm:cxn modelId="{DB54BEA1-0B15-8146-99D4-CB3C757861E7}" srcId="{FA532019-3D57-EB43-8A4B-E71859DDD180}" destId="{30FF89B7-79B7-7E45-841A-A08C8F90F657}" srcOrd="0" destOrd="0" parTransId="{E4F9B9D7-1517-E541-B4C2-C0CA426F0D32}" sibTransId="{015A0579-E29C-964E-8D4A-694FF6B8E84B}"/>
    <dgm:cxn modelId="{16AF54AE-875E-BA46-B6AC-A18CEFE0CF6E}" type="presOf" srcId="{37860E2A-1BDF-3D45-8D62-7BEAD31E18BB}" destId="{891957EF-2D62-964C-9CF6-8F7820662F2B}" srcOrd="0" destOrd="1" presId="urn:microsoft.com/office/officeart/2005/8/layout/hList6"/>
    <dgm:cxn modelId="{7D2924B2-9695-E14A-921E-4E2881125BF1}" type="presOf" srcId="{C11A83A7-E293-B14C-B9E8-91D18700DCE7}" destId="{E1EE91F6-4E6C-0A47-BB93-33830399E36E}" srcOrd="0" destOrd="1" presId="urn:microsoft.com/office/officeart/2005/8/layout/hList6"/>
    <dgm:cxn modelId="{24733CBD-569A-3C4E-B6CC-8CAC6613A4D6}" srcId="{C9F83D15-F6CC-AD4F-8F59-4C28FB0D7D58}" destId="{37860E2A-1BDF-3D45-8D62-7BEAD31E18BB}" srcOrd="0" destOrd="0" parTransId="{EE4A9B59-A017-554F-9D0E-12B40CA8FA9B}" sibTransId="{A15E0892-D99A-464A-B1D4-CAE69AD8507F}"/>
    <dgm:cxn modelId="{106407D1-5E33-8D46-B6E8-C9DD0744E2E5}" srcId="{FA532019-3D57-EB43-8A4B-E71859DDD180}" destId="{C9F83D15-F6CC-AD4F-8F59-4C28FB0D7D58}" srcOrd="1" destOrd="0" parTransId="{0126B168-0062-5F42-8B0E-91EBF124E994}" sibTransId="{1BEAEF40-5963-AC41-8145-21D09C2EE8E7}"/>
    <dgm:cxn modelId="{84B159D1-A9C6-C247-B728-633C03EDE3FF}" type="presOf" srcId="{30FF89B7-79B7-7E45-841A-A08C8F90F657}" destId="{F3B3A5CA-4539-7C42-BE14-D298C7C41B97}" srcOrd="0" destOrd="0" presId="urn:microsoft.com/office/officeart/2005/8/layout/hList6"/>
    <dgm:cxn modelId="{BA6037EF-C6A9-024F-A6D5-5B180BE8C5DC}" srcId="{30FF89B7-79B7-7E45-841A-A08C8F90F657}" destId="{01BEFEF9-43D7-F948-8173-087D990BDCFA}" srcOrd="0" destOrd="0" parTransId="{CCA2316A-5D3D-3449-9CBF-DB0AA92FF163}" sibTransId="{8A9E4DDA-150F-3A40-8939-AB65EEBE41FB}"/>
    <dgm:cxn modelId="{7D06027F-69AD-7B4E-8D8C-3A739076DF0F}" type="presParOf" srcId="{D949CBB0-86E5-AC44-B116-BA84FFE6D7B2}" destId="{F3B3A5CA-4539-7C42-BE14-D298C7C41B97}" srcOrd="0" destOrd="0" presId="urn:microsoft.com/office/officeart/2005/8/layout/hList6"/>
    <dgm:cxn modelId="{5F5AFC31-BA4A-754E-8990-9AB28CA7CB0C}" type="presParOf" srcId="{D949CBB0-86E5-AC44-B116-BA84FFE6D7B2}" destId="{16E32353-8569-DF48-9172-7212568F9574}" srcOrd="1" destOrd="0" presId="urn:microsoft.com/office/officeart/2005/8/layout/hList6"/>
    <dgm:cxn modelId="{172FBC39-D0C7-4E4B-90BC-FE47B6CBDD7E}" type="presParOf" srcId="{D949CBB0-86E5-AC44-B116-BA84FFE6D7B2}" destId="{891957EF-2D62-964C-9CF6-8F7820662F2B}" srcOrd="2" destOrd="0" presId="urn:microsoft.com/office/officeart/2005/8/layout/hList6"/>
    <dgm:cxn modelId="{1837F61B-BFE8-634C-8B0C-81B440E444C0}" type="presParOf" srcId="{D949CBB0-86E5-AC44-B116-BA84FFE6D7B2}" destId="{9F6C5CFB-EA83-4D42-B380-543BE92C860E}" srcOrd="3" destOrd="0" presId="urn:microsoft.com/office/officeart/2005/8/layout/hList6"/>
    <dgm:cxn modelId="{B775D6B6-C543-474E-9CB5-831F7C0D872F}" type="presParOf" srcId="{D949CBB0-86E5-AC44-B116-BA84FFE6D7B2}" destId="{E1EE91F6-4E6C-0A47-BB93-33830399E36E}" srcOrd="4" destOrd="0" presId="urn:microsoft.com/office/officeart/2005/8/layout/hList6"/>
    <dgm:cxn modelId="{CD03DE60-52AD-574C-A25A-9A14B97BAA09}" type="presParOf" srcId="{D949CBB0-86E5-AC44-B116-BA84FFE6D7B2}" destId="{3D083EE1-607E-A44A-8885-BC8955FAAF7D}" srcOrd="5" destOrd="0" presId="urn:microsoft.com/office/officeart/2005/8/layout/hList6"/>
    <dgm:cxn modelId="{7B98D654-72F8-EC4F-BC81-12F453BC9272}" type="presParOf" srcId="{D949CBB0-86E5-AC44-B116-BA84FFE6D7B2}" destId="{9F4BF5F4-33DA-B14D-B63E-60982EC8F453}"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1260AB4-5241-4E4E-A987-EE07A1D2118A}" type="doc">
      <dgm:prSet loTypeId="urn:microsoft.com/office/officeart/2016/7/layout/LinearArrowProcessNumbered" loCatId="process" qsTypeId="urn:microsoft.com/office/officeart/2005/8/quickstyle/simple3" qsCatId="simple" csTypeId="urn:microsoft.com/office/officeart/2005/8/colors/accent6_2" csCatId="accent6" phldr="1"/>
      <dgm:spPr/>
      <dgm:t>
        <a:bodyPr/>
        <a:lstStyle/>
        <a:p>
          <a:endParaRPr lang="en-US"/>
        </a:p>
      </dgm:t>
    </dgm:pt>
    <dgm:pt modelId="{61E5DC03-2728-49AA-ACB8-89873720E8FA}">
      <dgm:prSet custT="1"/>
      <dgm:spPr/>
      <dgm:t>
        <a:bodyPr/>
        <a:lstStyle/>
        <a:p>
          <a:r>
            <a:rPr lang="en-US" sz="1400" b="1" dirty="0"/>
            <a:t>Existing health conditions: </a:t>
          </a:r>
        </a:p>
        <a:p>
          <a:r>
            <a:rPr lang="en-US" sz="1400" dirty="0"/>
            <a:t>high BP, PCOS, DM, kidney disease, HIV/AIDS</a:t>
          </a:r>
        </a:p>
      </dgm:t>
    </dgm:pt>
    <dgm:pt modelId="{2854AE0A-A14D-403D-8329-45FBD0DE53AF}" type="parTrans" cxnId="{A27C0B8D-894D-4A23-8C43-BFE4ABD23C23}">
      <dgm:prSet/>
      <dgm:spPr/>
      <dgm:t>
        <a:bodyPr/>
        <a:lstStyle/>
        <a:p>
          <a:endParaRPr lang="en-US"/>
        </a:p>
      </dgm:t>
    </dgm:pt>
    <dgm:pt modelId="{21DF1584-66E4-48EB-A730-401100177B13}" type="sibTrans" cxnId="{A27C0B8D-894D-4A23-8C43-BFE4ABD23C23}">
      <dgm:prSet phldrT="1" phldr="0"/>
      <dgm:spPr/>
      <dgm:t>
        <a:bodyPr/>
        <a:lstStyle/>
        <a:p>
          <a:r>
            <a:rPr lang="en-US"/>
            <a:t>1</a:t>
          </a:r>
        </a:p>
      </dgm:t>
    </dgm:pt>
    <dgm:pt modelId="{DDABCE46-D4FB-4AA0-8D74-29D20CA2DEDB}">
      <dgm:prSet custT="1"/>
      <dgm:spPr/>
      <dgm:t>
        <a:bodyPr/>
        <a:lstStyle/>
        <a:p>
          <a:r>
            <a:rPr lang="en-US" sz="1400" b="1" u="none" dirty="0"/>
            <a:t>Lifestyle factors: </a:t>
          </a:r>
        </a:p>
        <a:p>
          <a:r>
            <a:rPr lang="en-US" sz="1400" b="0" dirty="0"/>
            <a:t>alcohol use, smoking, drug use</a:t>
          </a:r>
        </a:p>
      </dgm:t>
    </dgm:pt>
    <dgm:pt modelId="{1A009C52-351C-49B4-B923-3DF0F626033A}" type="parTrans" cxnId="{5FAD4617-AA69-435B-9778-F7C728C36EE8}">
      <dgm:prSet/>
      <dgm:spPr/>
      <dgm:t>
        <a:bodyPr/>
        <a:lstStyle/>
        <a:p>
          <a:endParaRPr lang="en-US"/>
        </a:p>
      </dgm:t>
    </dgm:pt>
    <dgm:pt modelId="{961CA59C-E866-4F97-A596-AB1F2EEF2E89}" type="sibTrans" cxnId="{5FAD4617-AA69-435B-9778-F7C728C36EE8}">
      <dgm:prSet phldrT="2" phldr="0"/>
      <dgm:spPr/>
      <dgm:t>
        <a:bodyPr/>
        <a:lstStyle/>
        <a:p>
          <a:r>
            <a:rPr lang="en-US"/>
            <a:t>2</a:t>
          </a:r>
        </a:p>
      </dgm:t>
    </dgm:pt>
    <dgm:pt modelId="{1FBF605B-2EE4-4185-B330-75D98D6E99F0}">
      <dgm:prSet custT="1"/>
      <dgm:spPr/>
      <dgm:t>
        <a:bodyPr/>
        <a:lstStyle/>
        <a:p>
          <a:r>
            <a:rPr lang="en-US" sz="1400" b="1" dirty="0"/>
            <a:t>Age: </a:t>
          </a:r>
        </a:p>
        <a:p>
          <a:r>
            <a:rPr lang="en-US" sz="1400" dirty="0"/>
            <a:t>young age, 1</a:t>
          </a:r>
          <a:r>
            <a:rPr lang="en-US" sz="1400" baseline="30000" dirty="0"/>
            <a:t>st</a:t>
          </a:r>
          <a:r>
            <a:rPr lang="en-US" sz="1400" dirty="0"/>
            <a:t> pregnancy after 35 years of age</a:t>
          </a:r>
        </a:p>
      </dgm:t>
    </dgm:pt>
    <dgm:pt modelId="{56171C20-6A9C-4452-949A-6A0D9C895822}" type="parTrans" cxnId="{8615CD33-2DAE-4624-B47F-671F44F1733B}">
      <dgm:prSet/>
      <dgm:spPr/>
      <dgm:t>
        <a:bodyPr/>
        <a:lstStyle/>
        <a:p>
          <a:endParaRPr lang="en-US"/>
        </a:p>
      </dgm:t>
    </dgm:pt>
    <dgm:pt modelId="{89A134F3-435C-455A-88BD-2B116B3CB262}" type="sibTrans" cxnId="{8615CD33-2DAE-4624-B47F-671F44F1733B}">
      <dgm:prSet phldrT="3" phldr="0"/>
      <dgm:spPr/>
      <dgm:t>
        <a:bodyPr/>
        <a:lstStyle/>
        <a:p>
          <a:r>
            <a:rPr lang="en-US"/>
            <a:t>3</a:t>
          </a:r>
        </a:p>
      </dgm:t>
    </dgm:pt>
    <dgm:pt modelId="{52C65619-56C4-4328-A5DB-F281E113BF5E}">
      <dgm:prSet custT="1"/>
      <dgm:spPr/>
      <dgm:t>
        <a:bodyPr/>
        <a:lstStyle/>
        <a:p>
          <a:r>
            <a:rPr lang="en-US" sz="1400" b="1" dirty="0"/>
            <a:t>conditions of pregnancy: </a:t>
          </a:r>
        </a:p>
        <a:p>
          <a:r>
            <a:rPr lang="en-US" sz="1300" dirty="0"/>
            <a:t>multiple gestations, gestational diabetes, pre-eclampsia/eclampsia</a:t>
          </a:r>
        </a:p>
      </dgm:t>
    </dgm:pt>
    <dgm:pt modelId="{4C165A08-3F46-4FAB-A49B-7CE8D8C5F05A}" type="parTrans" cxnId="{4E0EF728-7A67-4016-82A8-BE3E6C7A7BA3}">
      <dgm:prSet/>
      <dgm:spPr/>
      <dgm:t>
        <a:bodyPr/>
        <a:lstStyle/>
        <a:p>
          <a:endParaRPr lang="en-US"/>
        </a:p>
      </dgm:t>
    </dgm:pt>
    <dgm:pt modelId="{284FB60A-F8AF-47F9-8882-1C5BF5600032}" type="sibTrans" cxnId="{4E0EF728-7A67-4016-82A8-BE3E6C7A7BA3}">
      <dgm:prSet phldrT="4" phldr="0"/>
      <dgm:spPr/>
      <dgm:t>
        <a:bodyPr/>
        <a:lstStyle/>
        <a:p>
          <a:r>
            <a:rPr lang="en-US"/>
            <a:t>4</a:t>
          </a:r>
        </a:p>
      </dgm:t>
    </dgm:pt>
    <dgm:pt modelId="{9E80C9DD-7BFE-4E4B-BFA2-4DF166263502}">
      <dgm:prSet custT="1"/>
      <dgm:spPr/>
      <dgm:t>
        <a:bodyPr/>
        <a:lstStyle/>
        <a:p>
          <a:r>
            <a:rPr lang="en-US" sz="1400" b="1" dirty="0"/>
            <a:t>Poverty</a:t>
          </a:r>
        </a:p>
      </dgm:t>
    </dgm:pt>
    <dgm:pt modelId="{97378AAB-F9A9-417D-88D6-BD766F64D162}" type="parTrans" cxnId="{B42692ED-B7A8-4077-96C8-46231BEA05CC}">
      <dgm:prSet/>
      <dgm:spPr/>
      <dgm:t>
        <a:bodyPr/>
        <a:lstStyle/>
        <a:p>
          <a:endParaRPr lang="en-US"/>
        </a:p>
      </dgm:t>
    </dgm:pt>
    <dgm:pt modelId="{C67949FF-AC9B-4EF8-8ABE-0C374EFD01E6}" type="sibTrans" cxnId="{B42692ED-B7A8-4077-96C8-46231BEA05CC}">
      <dgm:prSet phldrT="5" phldr="0"/>
      <dgm:spPr/>
      <dgm:t>
        <a:bodyPr/>
        <a:lstStyle/>
        <a:p>
          <a:r>
            <a:rPr lang="en-US"/>
            <a:t>5</a:t>
          </a:r>
        </a:p>
      </dgm:t>
    </dgm:pt>
    <dgm:pt modelId="{25A27A76-C9A2-704B-A0CE-FDA14A770B6F}" type="pres">
      <dgm:prSet presAssocID="{11260AB4-5241-4E4E-A987-EE07A1D2118A}" presName="linearFlow" presStyleCnt="0">
        <dgm:presLayoutVars>
          <dgm:dir/>
          <dgm:animLvl val="lvl"/>
          <dgm:resizeHandles val="exact"/>
        </dgm:presLayoutVars>
      </dgm:prSet>
      <dgm:spPr/>
    </dgm:pt>
    <dgm:pt modelId="{5E2E3E95-6456-B541-9656-B3C5FDF973CE}" type="pres">
      <dgm:prSet presAssocID="{61E5DC03-2728-49AA-ACB8-89873720E8FA}" presName="compositeNode" presStyleCnt="0"/>
      <dgm:spPr/>
    </dgm:pt>
    <dgm:pt modelId="{11191F91-CAFB-4A42-BCA1-37F4B3FB713A}" type="pres">
      <dgm:prSet presAssocID="{61E5DC03-2728-49AA-ACB8-89873720E8FA}" presName="parTx" presStyleLbl="node1" presStyleIdx="0" presStyleCnt="0">
        <dgm:presLayoutVars>
          <dgm:chMax val="0"/>
          <dgm:chPref val="0"/>
          <dgm:bulletEnabled val="1"/>
        </dgm:presLayoutVars>
      </dgm:prSet>
      <dgm:spPr/>
    </dgm:pt>
    <dgm:pt modelId="{2664B366-9928-8347-8F79-6DB577AA7FE6}" type="pres">
      <dgm:prSet presAssocID="{61E5DC03-2728-49AA-ACB8-89873720E8FA}" presName="parSh" presStyleCnt="0"/>
      <dgm:spPr/>
    </dgm:pt>
    <dgm:pt modelId="{D5C23FCC-BC05-8B4F-BEFD-81ED8692DB8A}" type="pres">
      <dgm:prSet presAssocID="{61E5DC03-2728-49AA-ACB8-89873720E8FA}" presName="lineNode" presStyleLbl="alignAccFollowNode1" presStyleIdx="0" presStyleCnt="15"/>
      <dgm:spPr/>
    </dgm:pt>
    <dgm:pt modelId="{41ACA5DB-24E8-5D48-9708-8061CF35808E}" type="pres">
      <dgm:prSet presAssocID="{61E5DC03-2728-49AA-ACB8-89873720E8FA}" presName="lineArrowNode" presStyleLbl="alignAccFollowNode1" presStyleIdx="1" presStyleCnt="15"/>
      <dgm:spPr/>
    </dgm:pt>
    <dgm:pt modelId="{C17B623E-003F-704A-8F12-6F92DA30CCC9}" type="pres">
      <dgm:prSet presAssocID="{21DF1584-66E4-48EB-A730-401100177B13}" presName="sibTransNodeCircle" presStyleLbl="alignNode1" presStyleIdx="0" presStyleCnt="5">
        <dgm:presLayoutVars>
          <dgm:chMax val="0"/>
          <dgm:bulletEnabled/>
        </dgm:presLayoutVars>
      </dgm:prSet>
      <dgm:spPr/>
    </dgm:pt>
    <dgm:pt modelId="{6AAD4FAC-6614-DC4B-B53D-E3468E69AAB0}" type="pres">
      <dgm:prSet presAssocID="{21DF1584-66E4-48EB-A730-401100177B13}" presName="spacerBetweenCircleAndCallout" presStyleCnt="0">
        <dgm:presLayoutVars/>
      </dgm:prSet>
      <dgm:spPr/>
    </dgm:pt>
    <dgm:pt modelId="{527F43B1-3459-6844-A22B-503B013F9423}" type="pres">
      <dgm:prSet presAssocID="{61E5DC03-2728-49AA-ACB8-89873720E8FA}" presName="nodeText" presStyleLbl="alignAccFollowNode1" presStyleIdx="2" presStyleCnt="15">
        <dgm:presLayoutVars>
          <dgm:bulletEnabled val="1"/>
        </dgm:presLayoutVars>
      </dgm:prSet>
      <dgm:spPr/>
    </dgm:pt>
    <dgm:pt modelId="{BDE6C0E9-09E7-D945-822E-C1BE5169AF98}" type="pres">
      <dgm:prSet presAssocID="{21DF1584-66E4-48EB-A730-401100177B13}" presName="sibTransComposite" presStyleCnt="0"/>
      <dgm:spPr/>
    </dgm:pt>
    <dgm:pt modelId="{FEB485DC-6200-AD40-A1A5-D5EEA4371DBA}" type="pres">
      <dgm:prSet presAssocID="{DDABCE46-D4FB-4AA0-8D74-29D20CA2DEDB}" presName="compositeNode" presStyleCnt="0"/>
      <dgm:spPr/>
    </dgm:pt>
    <dgm:pt modelId="{CDB6349C-5CF1-4F4E-A91D-0AFC7F7310EA}" type="pres">
      <dgm:prSet presAssocID="{DDABCE46-D4FB-4AA0-8D74-29D20CA2DEDB}" presName="parTx" presStyleLbl="node1" presStyleIdx="0" presStyleCnt="0">
        <dgm:presLayoutVars>
          <dgm:chMax val="0"/>
          <dgm:chPref val="0"/>
          <dgm:bulletEnabled val="1"/>
        </dgm:presLayoutVars>
      </dgm:prSet>
      <dgm:spPr/>
    </dgm:pt>
    <dgm:pt modelId="{14B7EC3D-E004-274C-877F-43412CC3B07C}" type="pres">
      <dgm:prSet presAssocID="{DDABCE46-D4FB-4AA0-8D74-29D20CA2DEDB}" presName="parSh" presStyleCnt="0"/>
      <dgm:spPr/>
    </dgm:pt>
    <dgm:pt modelId="{48447F6F-6F1C-C045-9767-4D2FDC7FD2BA}" type="pres">
      <dgm:prSet presAssocID="{DDABCE46-D4FB-4AA0-8D74-29D20CA2DEDB}" presName="lineNode" presStyleLbl="alignAccFollowNode1" presStyleIdx="3" presStyleCnt="15"/>
      <dgm:spPr/>
    </dgm:pt>
    <dgm:pt modelId="{EACDE815-C36E-3F45-BCE9-EE3320D0B87C}" type="pres">
      <dgm:prSet presAssocID="{DDABCE46-D4FB-4AA0-8D74-29D20CA2DEDB}" presName="lineArrowNode" presStyleLbl="alignAccFollowNode1" presStyleIdx="4" presStyleCnt="15"/>
      <dgm:spPr/>
    </dgm:pt>
    <dgm:pt modelId="{D97B12E9-116D-AB4B-A9F3-A27428D3917E}" type="pres">
      <dgm:prSet presAssocID="{961CA59C-E866-4F97-A596-AB1F2EEF2E89}" presName="sibTransNodeCircle" presStyleLbl="alignNode1" presStyleIdx="1" presStyleCnt="5">
        <dgm:presLayoutVars>
          <dgm:chMax val="0"/>
          <dgm:bulletEnabled/>
        </dgm:presLayoutVars>
      </dgm:prSet>
      <dgm:spPr/>
    </dgm:pt>
    <dgm:pt modelId="{A83A86CA-0E59-8F4D-A704-EC1E7A00753A}" type="pres">
      <dgm:prSet presAssocID="{961CA59C-E866-4F97-A596-AB1F2EEF2E89}" presName="spacerBetweenCircleAndCallout" presStyleCnt="0">
        <dgm:presLayoutVars/>
      </dgm:prSet>
      <dgm:spPr/>
    </dgm:pt>
    <dgm:pt modelId="{8A4739F4-1327-C64C-AA06-0333E4203208}" type="pres">
      <dgm:prSet presAssocID="{DDABCE46-D4FB-4AA0-8D74-29D20CA2DEDB}" presName="nodeText" presStyleLbl="alignAccFollowNode1" presStyleIdx="5" presStyleCnt="15">
        <dgm:presLayoutVars>
          <dgm:bulletEnabled val="1"/>
        </dgm:presLayoutVars>
      </dgm:prSet>
      <dgm:spPr/>
    </dgm:pt>
    <dgm:pt modelId="{9292AEE4-FE8B-D848-9E5B-831DA2EA9FD6}" type="pres">
      <dgm:prSet presAssocID="{961CA59C-E866-4F97-A596-AB1F2EEF2E89}" presName="sibTransComposite" presStyleCnt="0"/>
      <dgm:spPr/>
    </dgm:pt>
    <dgm:pt modelId="{4FBA9991-6B0A-E44B-AD51-4D716981C844}" type="pres">
      <dgm:prSet presAssocID="{1FBF605B-2EE4-4185-B330-75D98D6E99F0}" presName="compositeNode" presStyleCnt="0"/>
      <dgm:spPr/>
    </dgm:pt>
    <dgm:pt modelId="{0BD1A3FB-FF1C-5642-A899-FB9EBCB60183}" type="pres">
      <dgm:prSet presAssocID="{1FBF605B-2EE4-4185-B330-75D98D6E99F0}" presName="parTx" presStyleLbl="node1" presStyleIdx="0" presStyleCnt="0">
        <dgm:presLayoutVars>
          <dgm:chMax val="0"/>
          <dgm:chPref val="0"/>
          <dgm:bulletEnabled val="1"/>
        </dgm:presLayoutVars>
      </dgm:prSet>
      <dgm:spPr/>
    </dgm:pt>
    <dgm:pt modelId="{A488C79A-5554-DC46-9BFB-D3986C4F96BA}" type="pres">
      <dgm:prSet presAssocID="{1FBF605B-2EE4-4185-B330-75D98D6E99F0}" presName="parSh" presStyleCnt="0"/>
      <dgm:spPr/>
    </dgm:pt>
    <dgm:pt modelId="{CA5D14A7-B7F7-CB46-A778-166CDD4BEBA2}" type="pres">
      <dgm:prSet presAssocID="{1FBF605B-2EE4-4185-B330-75D98D6E99F0}" presName="lineNode" presStyleLbl="alignAccFollowNode1" presStyleIdx="6" presStyleCnt="15"/>
      <dgm:spPr/>
    </dgm:pt>
    <dgm:pt modelId="{27EB8C81-A6DD-374F-86E7-C928FF5F397B}" type="pres">
      <dgm:prSet presAssocID="{1FBF605B-2EE4-4185-B330-75D98D6E99F0}" presName="lineArrowNode" presStyleLbl="alignAccFollowNode1" presStyleIdx="7" presStyleCnt="15"/>
      <dgm:spPr/>
    </dgm:pt>
    <dgm:pt modelId="{B5ADFDD5-5FF4-E447-83BF-412BD80B3343}" type="pres">
      <dgm:prSet presAssocID="{89A134F3-435C-455A-88BD-2B116B3CB262}" presName="sibTransNodeCircle" presStyleLbl="alignNode1" presStyleIdx="2" presStyleCnt="5">
        <dgm:presLayoutVars>
          <dgm:chMax val="0"/>
          <dgm:bulletEnabled/>
        </dgm:presLayoutVars>
      </dgm:prSet>
      <dgm:spPr/>
    </dgm:pt>
    <dgm:pt modelId="{5D06DA7C-BF44-A94F-BB6D-E36FACBE4357}" type="pres">
      <dgm:prSet presAssocID="{89A134F3-435C-455A-88BD-2B116B3CB262}" presName="spacerBetweenCircleAndCallout" presStyleCnt="0">
        <dgm:presLayoutVars/>
      </dgm:prSet>
      <dgm:spPr/>
    </dgm:pt>
    <dgm:pt modelId="{2CE37B6F-1174-7E4B-AC0F-8AE3E59B388D}" type="pres">
      <dgm:prSet presAssocID="{1FBF605B-2EE4-4185-B330-75D98D6E99F0}" presName="nodeText" presStyleLbl="alignAccFollowNode1" presStyleIdx="8" presStyleCnt="15">
        <dgm:presLayoutVars>
          <dgm:bulletEnabled val="1"/>
        </dgm:presLayoutVars>
      </dgm:prSet>
      <dgm:spPr/>
    </dgm:pt>
    <dgm:pt modelId="{C64238E0-B19D-2041-8DB1-220D716CC04D}" type="pres">
      <dgm:prSet presAssocID="{89A134F3-435C-455A-88BD-2B116B3CB262}" presName="sibTransComposite" presStyleCnt="0"/>
      <dgm:spPr/>
    </dgm:pt>
    <dgm:pt modelId="{173AFE24-C637-CD4A-A757-6267B2DCC451}" type="pres">
      <dgm:prSet presAssocID="{52C65619-56C4-4328-A5DB-F281E113BF5E}" presName="compositeNode" presStyleCnt="0"/>
      <dgm:spPr/>
    </dgm:pt>
    <dgm:pt modelId="{A5DA8E11-4727-F34A-A751-0407CE9FB5D6}" type="pres">
      <dgm:prSet presAssocID="{52C65619-56C4-4328-A5DB-F281E113BF5E}" presName="parTx" presStyleLbl="node1" presStyleIdx="0" presStyleCnt="0">
        <dgm:presLayoutVars>
          <dgm:chMax val="0"/>
          <dgm:chPref val="0"/>
          <dgm:bulletEnabled val="1"/>
        </dgm:presLayoutVars>
      </dgm:prSet>
      <dgm:spPr/>
    </dgm:pt>
    <dgm:pt modelId="{226D0BCA-FEBF-7245-8DAE-5EFF601BE5F3}" type="pres">
      <dgm:prSet presAssocID="{52C65619-56C4-4328-A5DB-F281E113BF5E}" presName="parSh" presStyleCnt="0"/>
      <dgm:spPr/>
    </dgm:pt>
    <dgm:pt modelId="{BA5C754B-D1BB-6248-9D4B-04862E2E6019}" type="pres">
      <dgm:prSet presAssocID="{52C65619-56C4-4328-A5DB-F281E113BF5E}" presName="lineNode" presStyleLbl="alignAccFollowNode1" presStyleIdx="9" presStyleCnt="15"/>
      <dgm:spPr/>
    </dgm:pt>
    <dgm:pt modelId="{552904EE-6929-B449-B197-71C4B6B8D663}" type="pres">
      <dgm:prSet presAssocID="{52C65619-56C4-4328-A5DB-F281E113BF5E}" presName="lineArrowNode" presStyleLbl="alignAccFollowNode1" presStyleIdx="10" presStyleCnt="15"/>
      <dgm:spPr/>
    </dgm:pt>
    <dgm:pt modelId="{EFF05B2E-6346-9E40-AD71-F72549E6CAFA}" type="pres">
      <dgm:prSet presAssocID="{284FB60A-F8AF-47F9-8882-1C5BF5600032}" presName="sibTransNodeCircle" presStyleLbl="alignNode1" presStyleIdx="3" presStyleCnt="5">
        <dgm:presLayoutVars>
          <dgm:chMax val="0"/>
          <dgm:bulletEnabled/>
        </dgm:presLayoutVars>
      </dgm:prSet>
      <dgm:spPr/>
    </dgm:pt>
    <dgm:pt modelId="{77E8551C-7F07-C444-B4C2-4C06684D8B1A}" type="pres">
      <dgm:prSet presAssocID="{284FB60A-F8AF-47F9-8882-1C5BF5600032}" presName="spacerBetweenCircleAndCallout" presStyleCnt="0">
        <dgm:presLayoutVars/>
      </dgm:prSet>
      <dgm:spPr/>
    </dgm:pt>
    <dgm:pt modelId="{006FCE18-D1EF-FD4E-BA20-6A9ECE81843D}" type="pres">
      <dgm:prSet presAssocID="{52C65619-56C4-4328-A5DB-F281E113BF5E}" presName="nodeText" presStyleLbl="alignAccFollowNode1" presStyleIdx="11" presStyleCnt="15">
        <dgm:presLayoutVars>
          <dgm:bulletEnabled val="1"/>
        </dgm:presLayoutVars>
      </dgm:prSet>
      <dgm:spPr/>
    </dgm:pt>
    <dgm:pt modelId="{DDB80A29-8AC9-1349-B7F9-0A2E5F5337F4}" type="pres">
      <dgm:prSet presAssocID="{284FB60A-F8AF-47F9-8882-1C5BF5600032}" presName="sibTransComposite" presStyleCnt="0"/>
      <dgm:spPr/>
    </dgm:pt>
    <dgm:pt modelId="{629C356B-55BE-F644-8823-03A684F08D98}" type="pres">
      <dgm:prSet presAssocID="{9E80C9DD-7BFE-4E4B-BFA2-4DF166263502}" presName="compositeNode" presStyleCnt="0"/>
      <dgm:spPr/>
    </dgm:pt>
    <dgm:pt modelId="{D6FCCCA7-01A2-C24A-8060-C1157B617F40}" type="pres">
      <dgm:prSet presAssocID="{9E80C9DD-7BFE-4E4B-BFA2-4DF166263502}" presName="parTx" presStyleLbl="node1" presStyleIdx="0" presStyleCnt="0">
        <dgm:presLayoutVars>
          <dgm:chMax val="0"/>
          <dgm:chPref val="0"/>
          <dgm:bulletEnabled val="1"/>
        </dgm:presLayoutVars>
      </dgm:prSet>
      <dgm:spPr/>
    </dgm:pt>
    <dgm:pt modelId="{E2FA2E3A-B965-7E45-88C5-A7E800F808FB}" type="pres">
      <dgm:prSet presAssocID="{9E80C9DD-7BFE-4E4B-BFA2-4DF166263502}" presName="parSh" presStyleCnt="0"/>
      <dgm:spPr/>
    </dgm:pt>
    <dgm:pt modelId="{16EDBBC6-9604-D344-B494-BAF374AABE90}" type="pres">
      <dgm:prSet presAssocID="{9E80C9DD-7BFE-4E4B-BFA2-4DF166263502}" presName="lineNode" presStyleLbl="alignAccFollowNode1" presStyleIdx="12" presStyleCnt="15"/>
      <dgm:spPr/>
    </dgm:pt>
    <dgm:pt modelId="{DBF2DDB9-CAB2-B54F-AC45-9FD30F6287DC}" type="pres">
      <dgm:prSet presAssocID="{9E80C9DD-7BFE-4E4B-BFA2-4DF166263502}" presName="lineArrowNode" presStyleLbl="alignAccFollowNode1" presStyleIdx="13" presStyleCnt="15"/>
      <dgm:spPr/>
    </dgm:pt>
    <dgm:pt modelId="{706685EC-529C-0F4B-A448-F964DE992AFB}" type="pres">
      <dgm:prSet presAssocID="{C67949FF-AC9B-4EF8-8ABE-0C374EFD01E6}" presName="sibTransNodeCircle" presStyleLbl="alignNode1" presStyleIdx="4" presStyleCnt="5">
        <dgm:presLayoutVars>
          <dgm:chMax val="0"/>
          <dgm:bulletEnabled/>
        </dgm:presLayoutVars>
      </dgm:prSet>
      <dgm:spPr/>
    </dgm:pt>
    <dgm:pt modelId="{9C4EF8F7-6A89-C248-B3B8-9A93EC76C772}" type="pres">
      <dgm:prSet presAssocID="{C67949FF-AC9B-4EF8-8ABE-0C374EFD01E6}" presName="spacerBetweenCircleAndCallout" presStyleCnt="0">
        <dgm:presLayoutVars/>
      </dgm:prSet>
      <dgm:spPr/>
    </dgm:pt>
    <dgm:pt modelId="{C67A8966-53B5-AF47-A2E8-7FAA4A7073DC}" type="pres">
      <dgm:prSet presAssocID="{9E80C9DD-7BFE-4E4B-BFA2-4DF166263502}" presName="nodeText" presStyleLbl="alignAccFollowNode1" presStyleIdx="14" presStyleCnt="15">
        <dgm:presLayoutVars>
          <dgm:bulletEnabled val="1"/>
        </dgm:presLayoutVars>
      </dgm:prSet>
      <dgm:spPr/>
    </dgm:pt>
  </dgm:ptLst>
  <dgm:cxnLst>
    <dgm:cxn modelId="{5FAD4617-AA69-435B-9778-F7C728C36EE8}" srcId="{11260AB4-5241-4E4E-A987-EE07A1D2118A}" destId="{DDABCE46-D4FB-4AA0-8D74-29D20CA2DEDB}" srcOrd="1" destOrd="0" parTransId="{1A009C52-351C-49B4-B923-3DF0F626033A}" sibTransId="{961CA59C-E866-4F97-A596-AB1F2EEF2E89}"/>
    <dgm:cxn modelId="{115B2C1F-56C2-7E41-9D93-F4757B4C97E6}" type="presOf" srcId="{52C65619-56C4-4328-A5DB-F281E113BF5E}" destId="{006FCE18-D1EF-FD4E-BA20-6A9ECE81843D}" srcOrd="0" destOrd="0" presId="urn:microsoft.com/office/officeart/2016/7/layout/LinearArrowProcessNumbered"/>
    <dgm:cxn modelId="{4E0EF728-7A67-4016-82A8-BE3E6C7A7BA3}" srcId="{11260AB4-5241-4E4E-A987-EE07A1D2118A}" destId="{52C65619-56C4-4328-A5DB-F281E113BF5E}" srcOrd="3" destOrd="0" parTransId="{4C165A08-3F46-4FAB-A49B-7CE8D8C5F05A}" sibTransId="{284FB60A-F8AF-47F9-8882-1C5BF5600032}"/>
    <dgm:cxn modelId="{8615CD33-2DAE-4624-B47F-671F44F1733B}" srcId="{11260AB4-5241-4E4E-A987-EE07A1D2118A}" destId="{1FBF605B-2EE4-4185-B330-75D98D6E99F0}" srcOrd="2" destOrd="0" parTransId="{56171C20-6A9C-4452-949A-6A0D9C895822}" sibTransId="{89A134F3-435C-455A-88BD-2B116B3CB262}"/>
    <dgm:cxn modelId="{E93A1177-612E-D248-9F81-77476A9AA7CF}" type="presOf" srcId="{284FB60A-F8AF-47F9-8882-1C5BF5600032}" destId="{EFF05B2E-6346-9E40-AD71-F72549E6CAFA}" srcOrd="0" destOrd="0" presId="urn:microsoft.com/office/officeart/2016/7/layout/LinearArrowProcessNumbered"/>
    <dgm:cxn modelId="{638F4885-F519-A841-9518-31B27DE4E1DA}" type="presOf" srcId="{89A134F3-435C-455A-88BD-2B116B3CB262}" destId="{B5ADFDD5-5FF4-E447-83BF-412BD80B3343}" srcOrd="0" destOrd="0" presId="urn:microsoft.com/office/officeart/2016/7/layout/LinearArrowProcessNumbered"/>
    <dgm:cxn modelId="{A27C0B8D-894D-4A23-8C43-BFE4ABD23C23}" srcId="{11260AB4-5241-4E4E-A987-EE07A1D2118A}" destId="{61E5DC03-2728-49AA-ACB8-89873720E8FA}" srcOrd="0" destOrd="0" parTransId="{2854AE0A-A14D-403D-8329-45FBD0DE53AF}" sibTransId="{21DF1584-66E4-48EB-A730-401100177B13}"/>
    <dgm:cxn modelId="{95D72994-8EDE-5342-AECD-D7BAE17398C0}" type="presOf" srcId="{961CA59C-E866-4F97-A596-AB1F2EEF2E89}" destId="{D97B12E9-116D-AB4B-A9F3-A27428D3917E}" srcOrd="0" destOrd="0" presId="urn:microsoft.com/office/officeart/2016/7/layout/LinearArrowProcessNumbered"/>
    <dgm:cxn modelId="{856893A1-C4AE-9B41-9ADE-55BF64463DC3}" type="presOf" srcId="{21DF1584-66E4-48EB-A730-401100177B13}" destId="{C17B623E-003F-704A-8F12-6F92DA30CCC9}" srcOrd="0" destOrd="0" presId="urn:microsoft.com/office/officeart/2016/7/layout/LinearArrowProcessNumbered"/>
    <dgm:cxn modelId="{02DB01A7-EB4F-0049-A9FE-4F653C82EF90}" type="presOf" srcId="{11260AB4-5241-4E4E-A987-EE07A1D2118A}" destId="{25A27A76-C9A2-704B-A0CE-FDA14A770B6F}" srcOrd="0" destOrd="0" presId="urn:microsoft.com/office/officeart/2016/7/layout/LinearArrowProcessNumbered"/>
    <dgm:cxn modelId="{0AB255C4-7109-9E49-8F52-432DBFE5093F}" type="presOf" srcId="{DDABCE46-D4FB-4AA0-8D74-29D20CA2DEDB}" destId="{8A4739F4-1327-C64C-AA06-0333E4203208}" srcOrd="0" destOrd="0" presId="urn:microsoft.com/office/officeart/2016/7/layout/LinearArrowProcessNumbered"/>
    <dgm:cxn modelId="{5E1BB5CF-A028-A64E-ACE9-873882CBE04E}" type="presOf" srcId="{C67949FF-AC9B-4EF8-8ABE-0C374EFD01E6}" destId="{706685EC-529C-0F4B-A448-F964DE992AFB}" srcOrd="0" destOrd="0" presId="urn:microsoft.com/office/officeart/2016/7/layout/LinearArrowProcessNumbered"/>
    <dgm:cxn modelId="{F858D3D7-B8DD-3244-ACA5-59BE21C9842B}" type="presOf" srcId="{9E80C9DD-7BFE-4E4B-BFA2-4DF166263502}" destId="{C67A8966-53B5-AF47-A2E8-7FAA4A7073DC}" srcOrd="0" destOrd="0" presId="urn:microsoft.com/office/officeart/2016/7/layout/LinearArrowProcessNumbered"/>
    <dgm:cxn modelId="{1BCAD0E0-06B3-7F4D-B23A-9EBA8D94E0F8}" type="presOf" srcId="{1FBF605B-2EE4-4185-B330-75D98D6E99F0}" destId="{2CE37B6F-1174-7E4B-AC0F-8AE3E59B388D}" srcOrd="0" destOrd="0" presId="urn:microsoft.com/office/officeart/2016/7/layout/LinearArrowProcessNumbered"/>
    <dgm:cxn modelId="{B42692ED-B7A8-4077-96C8-46231BEA05CC}" srcId="{11260AB4-5241-4E4E-A987-EE07A1D2118A}" destId="{9E80C9DD-7BFE-4E4B-BFA2-4DF166263502}" srcOrd="4" destOrd="0" parTransId="{97378AAB-F9A9-417D-88D6-BD766F64D162}" sibTransId="{C67949FF-AC9B-4EF8-8ABE-0C374EFD01E6}"/>
    <dgm:cxn modelId="{F3E10BF8-8D22-DC4D-AD93-F34502ED2434}" type="presOf" srcId="{61E5DC03-2728-49AA-ACB8-89873720E8FA}" destId="{527F43B1-3459-6844-A22B-503B013F9423}" srcOrd="0" destOrd="0" presId="urn:microsoft.com/office/officeart/2016/7/layout/LinearArrowProcessNumbered"/>
    <dgm:cxn modelId="{0FA8BBD5-FCFF-E342-9D0A-7B6AC4D87130}" type="presParOf" srcId="{25A27A76-C9A2-704B-A0CE-FDA14A770B6F}" destId="{5E2E3E95-6456-B541-9656-B3C5FDF973CE}" srcOrd="0" destOrd="0" presId="urn:microsoft.com/office/officeart/2016/7/layout/LinearArrowProcessNumbered"/>
    <dgm:cxn modelId="{896F781F-0E5E-6341-A018-BC5D766D9A12}" type="presParOf" srcId="{5E2E3E95-6456-B541-9656-B3C5FDF973CE}" destId="{11191F91-CAFB-4A42-BCA1-37F4B3FB713A}" srcOrd="0" destOrd="0" presId="urn:microsoft.com/office/officeart/2016/7/layout/LinearArrowProcessNumbered"/>
    <dgm:cxn modelId="{598D14C2-FD68-204F-9954-45FEBD41437A}" type="presParOf" srcId="{5E2E3E95-6456-B541-9656-B3C5FDF973CE}" destId="{2664B366-9928-8347-8F79-6DB577AA7FE6}" srcOrd="1" destOrd="0" presId="urn:microsoft.com/office/officeart/2016/7/layout/LinearArrowProcessNumbered"/>
    <dgm:cxn modelId="{8A5BAF9D-282B-3E44-80D1-F835CE0365AC}" type="presParOf" srcId="{2664B366-9928-8347-8F79-6DB577AA7FE6}" destId="{D5C23FCC-BC05-8B4F-BEFD-81ED8692DB8A}" srcOrd="0" destOrd="0" presId="urn:microsoft.com/office/officeart/2016/7/layout/LinearArrowProcessNumbered"/>
    <dgm:cxn modelId="{30D25F1C-A43C-CB43-8A29-CEC6A0DD59B7}" type="presParOf" srcId="{2664B366-9928-8347-8F79-6DB577AA7FE6}" destId="{41ACA5DB-24E8-5D48-9708-8061CF35808E}" srcOrd="1" destOrd="0" presId="urn:microsoft.com/office/officeart/2016/7/layout/LinearArrowProcessNumbered"/>
    <dgm:cxn modelId="{03E345D3-5D19-2343-825F-620C02D44685}" type="presParOf" srcId="{2664B366-9928-8347-8F79-6DB577AA7FE6}" destId="{C17B623E-003F-704A-8F12-6F92DA30CCC9}" srcOrd="2" destOrd="0" presId="urn:microsoft.com/office/officeart/2016/7/layout/LinearArrowProcessNumbered"/>
    <dgm:cxn modelId="{7C49CE7F-83BE-B44C-81ED-82D367B1509C}" type="presParOf" srcId="{2664B366-9928-8347-8F79-6DB577AA7FE6}" destId="{6AAD4FAC-6614-DC4B-B53D-E3468E69AAB0}" srcOrd="3" destOrd="0" presId="urn:microsoft.com/office/officeart/2016/7/layout/LinearArrowProcessNumbered"/>
    <dgm:cxn modelId="{7E2A5374-099F-354A-B8EB-CEC77BD40AA9}" type="presParOf" srcId="{5E2E3E95-6456-B541-9656-B3C5FDF973CE}" destId="{527F43B1-3459-6844-A22B-503B013F9423}" srcOrd="2" destOrd="0" presId="urn:microsoft.com/office/officeart/2016/7/layout/LinearArrowProcessNumbered"/>
    <dgm:cxn modelId="{EA5E0353-B484-8A4F-BEF4-00CC9D0152A9}" type="presParOf" srcId="{25A27A76-C9A2-704B-A0CE-FDA14A770B6F}" destId="{BDE6C0E9-09E7-D945-822E-C1BE5169AF98}" srcOrd="1" destOrd="0" presId="urn:microsoft.com/office/officeart/2016/7/layout/LinearArrowProcessNumbered"/>
    <dgm:cxn modelId="{6924AC42-15C6-A34C-B148-7D67D451E73C}" type="presParOf" srcId="{25A27A76-C9A2-704B-A0CE-FDA14A770B6F}" destId="{FEB485DC-6200-AD40-A1A5-D5EEA4371DBA}" srcOrd="2" destOrd="0" presId="urn:microsoft.com/office/officeart/2016/7/layout/LinearArrowProcessNumbered"/>
    <dgm:cxn modelId="{1D201EAB-0F12-3347-8D5E-EA1A826D7F4C}" type="presParOf" srcId="{FEB485DC-6200-AD40-A1A5-D5EEA4371DBA}" destId="{CDB6349C-5CF1-4F4E-A91D-0AFC7F7310EA}" srcOrd="0" destOrd="0" presId="urn:microsoft.com/office/officeart/2016/7/layout/LinearArrowProcessNumbered"/>
    <dgm:cxn modelId="{E525F8D0-927D-B740-9299-99A089DAF2C4}" type="presParOf" srcId="{FEB485DC-6200-AD40-A1A5-D5EEA4371DBA}" destId="{14B7EC3D-E004-274C-877F-43412CC3B07C}" srcOrd="1" destOrd="0" presId="urn:microsoft.com/office/officeart/2016/7/layout/LinearArrowProcessNumbered"/>
    <dgm:cxn modelId="{794F82A4-F659-8241-B63E-FC982B731B1A}" type="presParOf" srcId="{14B7EC3D-E004-274C-877F-43412CC3B07C}" destId="{48447F6F-6F1C-C045-9767-4D2FDC7FD2BA}" srcOrd="0" destOrd="0" presId="urn:microsoft.com/office/officeart/2016/7/layout/LinearArrowProcessNumbered"/>
    <dgm:cxn modelId="{26D6B601-7F3E-6947-8E12-B9F9930A79A3}" type="presParOf" srcId="{14B7EC3D-E004-274C-877F-43412CC3B07C}" destId="{EACDE815-C36E-3F45-BCE9-EE3320D0B87C}" srcOrd="1" destOrd="0" presId="urn:microsoft.com/office/officeart/2016/7/layout/LinearArrowProcessNumbered"/>
    <dgm:cxn modelId="{C20B6B64-81B6-7845-BDC3-BD346CD47AC4}" type="presParOf" srcId="{14B7EC3D-E004-274C-877F-43412CC3B07C}" destId="{D97B12E9-116D-AB4B-A9F3-A27428D3917E}" srcOrd="2" destOrd="0" presId="urn:microsoft.com/office/officeart/2016/7/layout/LinearArrowProcessNumbered"/>
    <dgm:cxn modelId="{80542AC9-EA45-0A43-9C50-F739D9B17DCE}" type="presParOf" srcId="{14B7EC3D-E004-274C-877F-43412CC3B07C}" destId="{A83A86CA-0E59-8F4D-A704-EC1E7A00753A}" srcOrd="3" destOrd="0" presId="urn:microsoft.com/office/officeart/2016/7/layout/LinearArrowProcessNumbered"/>
    <dgm:cxn modelId="{E055E85D-5387-2D45-9511-E91E97854183}" type="presParOf" srcId="{FEB485DC-6200-AD40-A1A5-D5EEA4371DBA}" destId="{8A4739F4-1327-C64C-AA06-0333E4203208}" srcOrd="2" destOrd="0" presId="urn:microsoft.com/office/officeart/2016/7/layout/LinearArrowProcessNumbered"/>
    <dgm:cxn modelId="{41127AF8-DD5E-FA41-80FC-6B83F359522D}" type="presParOf" srcId="{25A27A76-C9A2-704B-A0CE-FDA14A770B6F}" destId="{9292AEE4-FE8B-D848-9E5B-831DA2EA9FD6}" srcOrd="3" destOrd="0" presId="urn:microsoft.com/office/officeart/2016/7/layout/LinearArrowProcessNumbered"/>
    <dgm:cxn modelId="{ECEF8C7E-9185-174D-B32B-A12826A87A56}" type="presParOf" srcId="{25A27A76-C9A2-704B-A0CE-FDA14A770B6F}" destId="{4FBA9991-6B0A-E44B-AD51-4D716981C844}" srcOrd="4" destOrd="0" presId="urn:microsoft.com/office/officeart/2016/7/layout/LinearArrowProcessNumbered"/>
    <dgm:cxn modelId="{13F27A5E-BE62-A347-B9D8-76CD4EB3AA34}" type="presParOf" srcId="{4FBA9991-6B0A-E44B-AD51-4D716981C844}" destId="{0BD1A3FB-FF1C-5642-A899-FB9EBCB60183}" srcOrd="0" destOrd="0" presId="urn:microsoft.com/office/officeart/2016/7/layout/LinearArrowProcessNumbered"/>
    <dgm:cxn modelId="{88387D25-BE6A-E741-A1C8-E234151B2670}" type="presParOf" srcId="{4FBA9991-6B0A-E44B-AD51-4D716981C844}" destId="{A488C79A-5554-DC46-9BFB-D3986C4F96BA}" srcOrd="1" destOrd="0" presId="urn:microsoft.com/office/officeart/2016/7/layout/LinearArrowProcessNumbered"/>
    <dgm:cxn modelId="{CFC21817-A643-B54B-98EA-6ECFB2BB0138}" type="presParOf" srcId="{A488C79A-5554-DC46-9BFB-D3986C4F96BA}" destId="{CA5D14A7-B7F7-CB46-A778-166CDD4BEBA2}" srcOrd="0" destOrd="0" presId="urn:microsoft.com/office/officeart/2016/7/layout/LinearArrowProcessNumbered"/>
    <dgm:cxn modelId="{8073FD37-DDA2-6742-ACE8-0D0BE30209EA}" type="presParOf" srcId="{A488C79A-5554-DC46-9BFB-D3986C4F96BA}" destId="{27EB8C81-A6DD-374F-86E7-C928FF5F397B}" srcOrd="1" destOrd="0" presId="urn:microsoft.com/office/officeart/2016/7/layout/LinearArrowProcessNumbered"/>
    <dgm:cxn modelId="{08D916DE-502D-FF43-9AEB-C597EB22F4E6}" type="presParOf" srcId="{A488C79A-5554-DC46-9BFB-D3986C4F96BA}" destId="{B5ADFDD5-5FF4-E447-83BF-412BD80B3343}" srcOrd="2" destOrd="0" presId="urn:microsoft.com/office/officeart/2016/7/layout/LinearArrowProcessNumbered"/>
    <dgm:cxn modelId="{70369D81-4B5E-A84C-9C71-D0F9958B299E}" type="presParOf" srcId="{A488C79A-5554-DC46-9BFB-D3986C4F96BA}" destId="{5D06DA7C-BF44-A94F-BB6D-E36FACBE4357}" srcOrd="3" destOrd="0" presId="urn:microsoft.com/office/officeart/2016/7/layout/LinearArrowProcessNumbered"/>
    <dgm:cxn modelId="{D602E1DB-3B76-4148-A305-B514BF86C4CB}" type="presParOf" srcId="{4FBA9991-6B0A-E44B-AD51-4D716981C844}" destId="{2CE37B6F-1174-7E4B-AC0F-8AE3E59B388D}" srcOrd="2" destOrd="0" presId="urn:microsoft.com/office/officeart/2016/7/layout/LinearArrowProcessNumbered"/>
    <dgm:cxn modelId="{F9B61102-6447-4C41-AE7A-B8B608174EA5}" type="presParOf" srcId="{25A27A76-C9A2-704B-A0CE-FDA14A770B6F}" destId="{C64238E0-B19D-2041-8DB1-220D716CC04D}" srcOrd="5" destOrd="0" presId="urn:microsoft.com/office/officeart/2016/7/layout/LinearArrowProcessNumbered"/>
    <dgm:cxn modelId="{70B08DE7-6BC8-2F4C-8426-9B980FC0E0B1}" type="presParOf" srcId="{25A27A76-C9A2-704B-A0CE-FDA14A770B6F}" destId="{173AFE24-C637-CD4A-A757-6267B2DCC451}" srcOrd="6" destOrd="0" presId="urn:microsoft.com/office/officeart/2016/7/layout/LinearArrowProcessNumbered"/>
    <dgm:cxn modelId="{EAAFB245-B111-6A4E-A68B-721A2585F973}" type="presParOf" srcId="{173AFE24-C637-CD4A-A757-6267B2DCC451}" destId="{A5DA8E11-4727-F34A-A751-0407CE9FB5D6}" srcOrd="0" destOrd="0" presId="urn:microsoft.com/office/officeart/2016/7/layout/LinearArrowProcessNumbered"/>
    <dgm:cxn modelId="{1B1FDF9E-0F31-E341-BC0D-E3D3F0C18F44}" type="presParOf" srcId="{173AFE24-C637-CD4A-A757-6267B2DCC451}" destId="{226D0BCA-FEBF-7245-8DAE-5EFF601BE5F3}" srcOrd="1" destOrd="0" presId="urn:microsoft.com/office/officeart/2016/7/layout/LinearArrowProcessNumbered"/>
    <dgm:cxn modelId="{1C930B2E-1794-FC49-A0D8-1BB9FB76C715}" type="presParOf" srcId="{226D0BCA-FEBF-7245-8DAE-5EFF601BE5F3}" destId="{BA5C754B-D1BB-6248-9D4B-04862E2E6019}" srcOrd="0" destOrd="0" presId="urn:microsoft.com/office/officeart/2016/7/layout/LinearArrowProcessNumbered"/>
    <dgm:cxn modelId="{268759A4-EF0F-4B48-B791-7A8727D57403}" type="presParOf" srcId="{226D0BCA-FEBF-7245-8DAE-5EFF601BE5F3}" destId="{552904EE-6929-B449-B197-71C4B6B8D663}" srcOrd="1" destOrd="0" presId="urn:microsoft.com/office/officeart/2016/7/layout/LinearArrowProcessNumbered"/>
    <dgm:cxn modelId="{8EDC4F23-7F4B-224E-A1D8-DAEA14E7BBD7}" type="presParOf" srcId="{226D0BCA-FEBF-7245-8DAE-5EFF601BE5F3}" destId="{EFF05B2E-6346-9E40-AD71-F72549E6CAFA}" srcOrd="2" destOrd="0" presId="urn:microsoft.com/office/officeart/2016/7/layout/LinearArrowProcessNumbered"/>
    <dgm:cxn modelId="{E2C0545C-C5BB-A742-9FB9-53E2B52097B6}" type="presParOf" srcId="{226D0BCA-FEBF-7245-8DAE-5EFF601BE5F3}" destId="{77E8551C-7F07-C444-B4C2-4C06684D8B1A}" srcOrd="3" destOrd="0" presId="urn:microsoft.com/office/officeart/2016/7/layout/LinearArrowProcessNumbered"/>
    <dgm:cxn modelId="{CE58B438-2D75-304F-8182-9B1AE7A2D50A}" type="presParOf" srcId="{173AFE24-C637-CD4A-A757-6267B2DCC451}" destId="{006FCE18-D1EF-FD4E-BA20-6A9ECE81843D}" srcOrd="2" destOrd="0" presId="urn:microsoft.com/office/officeart/2016/7/layout/LinearArrowProcessNumbered"/>
    <dgm:cxn modelId="{06FAFC68-1CD0-6D43-88F4-5AEA78DD4235}" type="presParOf" srcId="{25A27A76-C9A2-704B-A0CE-FDA14A770B6F}" destId="{DDB80A29-8AC9-1349-B7F9-0A2E5F5337F4}" srcOrd="7" destOrd="0" presId="urn:microsoft.com/office/officeart/2016/7/layout/LinearArrowProcessNumbered"/>
    <dgm:cxn modelId="{F91D9B57-6F08-E24D-A4DA-EF7690AFF2C9}" type="presParOf" srcId="{25A27A76-C9A2-704B-A0CE-FDA14A770B6F}" destId="{629C356B-55BE-F644-8823-03A684F08D98}" srcOrd="8" destOrd="0" presId="urn:microsoft.com/office/officeart/2016/7/layout/LinearArrowProcessNumbered"/>
    <dgm:cxn modelId="{52FD734B-3426-C243-87FB-DC5B6AAC8182}" type="presParOf" srcId="{629C356B-55BE-F644-8823-03A684F08D98}" destId="{D6FCCCA7-01A2-C24A-8060-C1157B617F40}" srcOrd="0" destOrd="0" presId="urn:microsoft.com/office/officeart/2016/7/layout/LinearArrowProcessNumbered"/>
    <dgm:cxn modelId="{EF35BF12-A399-D34C-B82B-C686E91FAC23}" type="presParOf" srcId="{629C356B-55BE-F644-8823-03A684F08D98}" destId="{E2FA2E3A-B965-7E45-88C5-A7E800F808FB}" srcOrd="1" destOrd="0" presId="urn:microsoft.com/office/officeart/2016/7/layout/LinearArrowProcessNumbered"/>
    <dgm:cxn modelId="{4D938078-9C7B-784F-A597-AF61B8CD1402}" type="presParOf" srcId="{E2FA2E3A-B965-7E45-88C5-A7E800F808FB}" destId="{16EDBBC6-9604-D344-B494-BAF374AABE90}" srcOrd="0" destOrd="0" presId="urn:microsoft.com/office/officeart/2016/7/layout/LinearArrowProcessNumbered"/>
    <dgm:cxn modelId="{302D95DE-1B2D-7442-AE8E-6D17C2B7BDA7}" type="presParOf" srcId="{E2FA2E3A-B965-7E45-88C5-A7E800F808FB}" destId="{DBF2DDB9-CAB2-B54F-AC45-9FD30F6287DC}" srcOrd="1" destOrd="0" presId="urn:microsoft.com/office/officeart/2016/7/layout/LinearArrowProcessNumbered"/>
    <dgm:cxn modelId="{E93AB4D0-EA3A-5141-BFC6-8A89635D5C5F}" type="presParOf" srcId="{E2FA2E3A-B965-7E45-88C5-A7E800F808FB}" destId="{706685EC-529C-0F4B-A448-F964DE992AFB}" srcOrd="2" destOrd="0" presId="urn:microsoft.com/office/officeart/2016/7/layout/LinearArrowProcessNumbered"/>
    <dgm:cxn modelId="{FECA7A4F-135B-2148-BB5C-9E186FB2E08D}" type="presParOf" srcId="{E2FA2E3A-B965-7E45-88C5-A7E800F808FB}" destId="{9C4EF8F7-6A89-C248-B3B8-9A93EC76C772}" srcOrd="3" destOrd="0" presId="urn:microsoft.com/office/officeart/2016/7/layout/LinearArrowProcessNumbered"/>
    <dgm:cxn modelId="{32992804-DD99-DB4E-A27E-7C9979FD81FA}" type="presParOf" srcId="{629C356B-55BE-F644-8823-03A684F08D98}" destId="{C67A8966-53B5-AF47-A2E8-7FAA4A7073DC}" srcOrd="2" destOrd="0" presId="urn:microsoft.com/office/officeart/2016/7/layout/LinearArrow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ABB75C5-078A-4B9C-AEAC-8DBFD8580FA5}" type="doc">
      <dgm:prSet loTypeId="urn:microsoft.com/office/officeart/2005/8/layout/process4" loCatId="process" qsTypeId="urn:microsoft.com/office/officeart/2005/8/quickstyle/simple2" qsCatId="simple" csTypeId="urn:microsoft.com/office/officeart/2005/8/colors/colorful2" csCatId="colorful" phldr="1"/>
      <dgm:spPr/>
      <dgm:t>
        <a:bodyPr/>
        <a:lstStyle/>
        <a:p>
          <a:endParaRPr lang="en-US"/>
        </a:p>
      </dgm:t>
    </dgm:pt>
    <dgm:pt modelId="{1D5D638A-5B84-42C4-8186-9EB2559DF8B1}">
      <dgm:prSet/>
      <dgm:spPr/>
      <dgm:t>
        <a:bodyPr/>
        <a:lstStyle/>
        <a:p>
          <a:r>
            <a:rPr lang="en-US"/>
            <a:t>Preconception</a:t>
          </a:r>
        </a:p>
      </dgm:t>
    </dgm:pt>
    <dgm:pt modelId="{64725106-7D0D-41F8-B42E-A828E6B4D4D4}" type="parTrans" cxnId="{CD6931B8-2A56-4C6E-96CB-08E4C7BA9401}">
      <dgm:prSet/>
      <dgm:spPr/>
      <dgm:t>
        <a:bodyPr/>
        <a:lstStyle/>
        <a:p>
          <a:endParaRPr lang="en-US"/>
        </a:p>
      </dgm:t>
    </dgm:pt>
    <dgm:pt modelId="{9F1AD396-8BBE-412A-8362-6A135A2398DA}" type="sibTrans" cxnId="{CD6931B8-2A56-4C6E-96CB-08E4C7BA9401}">
      <dgm:prSet phldrT="01"/>
      <dgm:spPr/>
      <dgm:t>
        <a:bodyPr/>
        <a:lstStyle/>
        <a:p>
          <a:endParaRPr lang="en-US"/>
        </a:p>
      </dgm:t>
    </dgm:pt>
    <dgm:pt modelId="{4CA79A9B-5188-4B91-886C-9CBF5A99DE8B}">
      <dgm:prSet/>
      <dgm:spPr/>
      <dgm:t>
        <a:bodyPr/>
        <a:lstStyle/>
        <a:p>
          <a:r>
            <a:rPr lang="en-US" dirty="0"/>
            <a:t>Antenatal</a:t>
          </a:r>
        </a:p>
      </dgm:t>
    </dgm:pt>
    <dgm:pt modelId="{427C13C7-4899-4C8C-84F0-1691FF46D22D}" type="parTrans" cxnId="{01DE1ED2-3E81-4D9A-9F89-43DDD1ED9F98}">
      <dgm:prSet/>
      <dgm:spPr/>
      <dgm:t>
        <a:bodyPr/>
        <a:lstStyle/>
        <a:p>
          <a:endParaRPr lang="en-US"/>
        </a:p>
      </dgm:t>
    </dgm:pt>
    <dgm:pt modelId="{EC248C47-566E-429C-8663-E8F7E2B42889}" type="sibTrans" cxnId="{01DE1ED2-3E81-4D9A-9F89-43DDD1ED9F98}">
      <dgm:prSet phldrT="02"/>
      <dgm:spPr/>
      <dgm:t>
        <a:bodyPr/>
        <a:lstStyle/>
        <a:p>
          <a:endParaRPr lang="en-US"/>
        </a:p>
      </dgm:t>
    </dgm:pt>
    <dgm:pt modelId="{B6295FB7-9F3D-443A-9A94-8537AA846207}">
      <dgm:prSet/>
      <dgm:spPr/>
      <dgm:t>
        <a:bodyPr/>
        <a:lstStyle/>
        <a:p>
          <a:r>
            <a:rPr lang="en-US"/>
            <a:t>postpartum</a:t>
          </a:r>
        </a:p>
      </dgm:t>
    </dgm:pt>
    <dgm:pt modelId="{B8185F15-E81B-4A0D-9681-1085FDABE87D}" type="parTrans" cxnId="{2DA8CFF2-1B5F-4239-9FAC-E29A45613F48}">
      <dgm:prSet/>
      <dgm:spPr/>
      <dgm:t>
        <a:bodyPr/>
        <a:lstStyle/>
        <a:p>
          <a:endParaRPr lang="en-US"/>
        </a:p>
      </dgm:t>
    </dgm:pt>
    <dgm:pt modelId="{ECF6A7C7-E89D-470B-BAFA-E889F44FCA56}" type="sibTrans" cxnId="{2DA8CFF2-1B5F-4239-9FAC-E29A45613F48}">
      <dgm:prSet phldrT="03"/>
      <dgm:spPr/>
      <dgm:t>
        <a:bodyPr/>
        <a:lstStyle/>
        <a:p>
          <a:endParaRPr lang="en-US"/>
        </a:p>
      </dgm:t>
    </dgm:pt>
    <dgm:pt modelId="{845F0B69-0147-1C42-BE46-C3FD0F6386B9}" type="pres">
      <dgm:prSet presAssocID="{4ABB75C5-078A-4B9C-AEAC-8DBFD8580FA5}" presName="Name0" presStyleCnt="0">
        <dgm:presLayoutVars>
          <dgm:dir/>
          <dgm:animLvl val="lvl"/>
          <dgm:resizeHandles val="exact"/>
        </dgm:presLayoutVars>
      </dgm:prSet>
      <dgm:spPr/>
    </dgm:pt>
    <dgm:pt modelId="{C416F197-07A5-8241-9A56-D5978304A705}" type="pres">
      <dgm:prSet presAssocID="{B6295FB7-9F3D-443A-9A94-8537AA846207}" presName="boxAndChildren" presStyleCnt="0"/>
      <dgm:spPr/>
    </dgm:pt>
    <dgm:pt modelId="{933AA49B-8BAA-3341-A0D2-0C32D26D6CDD}" type="pres">
      <dgm:prSet presAssocID="{B6295FB7-9F3D-443A-9A94-8537AA846207}" presName="parentTextBox" presStyleLbl="node1" presStyleIdx="0" presStyleCnt="3"/>
      <dgm:spPr/>
    </dgm:pt>
    <dgm:pt modelId="{93CEBAF2-19AA-704F-9E99-F59BE9D4CA59}" type="pres">
      <dgm:prSet presAssocID="{EC248C47-566E-429C-8663-E8F7E2B42889}" presName="sp" presStyleCnt="0"/>
      <dgm:spPr/>
    </dgm:pt>
    <dgm:pt modelId="{592FECBB-4303-CE4A-AAA0-C20968860CAD}" type="pres">
      <dgm:prSet presAssocID="{4CA79A9B-5188-4B91-886C-9CBF5A99DE8B}" presName="arrowAndChildren" presStyleCnt="0"/>
      <dgm:spPr/>
    </dgm:pt>
    <dgm:pt modelId="{5FCD12CE-4806-7C49-B3B4-C3E225E6FDF6}" type="pres">
      <dgm:prSet presAssocID="{4CA79A9B-5188-4B91-886C-9CBF5A99DE8B}" presName="parentTextArrow" presStyleLbl="node1" presStyleIdx="1" presStyleCnt="3"/>
      <dgm:spPr/>
    </dgm:pt>
    <dgm:pt modelId="{25031F52-B66E-2F41-B306-69D2B6092559}" type="pres">
      <dgm:prSet presAssocID="{9F1AD396-8BBE-412A-8362-6A135A2398DA}" presName="sp" presStyleCnt="0"/>
      <dgm:spPr/>
    </dgm:pt>
    <dgm:pt modelId="{16828095-112A-854D-8EBD-9351E5FE2AB8}" type="pres">
      <dgm:prSet presAssocID="{1D5D638A-5B84-42C4-8186-9EB2559DF8B1}" presName="arrowAndChildren" presStyleCnt="0"/>
      <dgm:spPr/>
    </dgm:pt>
    <dgm:pt modelId="{2412EE0D-1315-BC49-A941-3E3DF5988FA5}" type="pres">
      <dgm:prSet presAssocID="{1D5D638A-5B84-42C4-8186-9EB2559DF8B1}" presName="parentTextArrow" presStyleLbl="node1" presStyleIdx="2" presStyleCnt="3"/>
      <dgm:spPr/>
    </dgm:pt>
  </dgm:ptLst>
  <dgm:cxnLst>
    <dgm:cxn modelId="{8630BF0D-03B5-CB45-8C12-943D2A4542DA}" type="presOf" srcId="{4CA79A9B-5188-4B91-886C-9CBF5A99DE8B}" destId="{5FCD12CE-4806-7C49-B3B4-C3E225E6FDF6}" srcOrd="0" destOrd="0" presId="urn:microsoft.com/office/officeart/2005/8/layout/process4"/>
    <dgm:cxn modelId="{137B1F74-395B-FA44-A21C-7B0F1DA33351}" type="presOf" srcId="{1D5D638A-5B84-42C4-8186-9EB2559DF8B1}" destId="{2412EE0D-1315-BC49-A941-3E3DF5988FA5}" srcOrd="0" destOrd="0" presId="urn:microsoft.com/office/officeart/2005/8/layout/process4"/>
    <dgm:cxn modelId="{B4E8B6A4-16E8-5D4E-8426-BA0C4792C306}" type="presOf" srcId="{4ABB75C5-078A-4B9C-AEAC-8DBFD8580FA5}" destId="{845F0B69-0147-1C42-BE46-C3FD0F6386B9}" srcOrd="0" destOrd="0" presId="urn:microsoft.com/office/officeart/2005/8/layout/process4"/>
    <dgm:cxn modelId="{CD6931B8-2A56-4C6E-96CB-08E4C7BA9401}" srcId="{4ABB75C5-078A-4B9C-AEAC-8DBFD8580FA5}" destId="{1D5D638A-5B84-42C4-8186-9EB2559DF8B1}" srcOrd="0" destOrd="0" parTransId="{64725106-7D0D-41F8-B42E-A828E6B4D4D4}" sibTransId="{9F1AD396-8BBE-412A-8362-6A135A2398DA}"/>
    <dgm:cxn modelId="{23B731BD-C63B-5048-AFC6-36EEEF99B83C}" type="presOf" srcId="{B6295FB7-9F3D-443A-9A94-8537AA846207}" destId="{933AA49B-8BAA-3341-A0D2-0C32D26D6CDD}" srcOrd="0" destOrd="0" presId="urn:microsoft.com/office/officeart/2005/8/layout/process4"/>
    <dgm:cxn modelId="{01DE1ED2-3E81-4D9A-9F89-43DDD1ED9F98}" srcId="{4ABB75C5-078A-4B9C-AEAC-8DBFD8580FA5}" destId="{4CA79A9B-5188-4B91-886C-9CBF5A99DE8B}" srcOrd="1" destOrd="0" parTransId="{427C13C7-4899-4C8C-84F0-1691FF46D22D}" sibTransId="{EC248C47-566E-429C-8663-E8F7E2B42889}"/>
    <dgm:cxn modelId="{2DA8CFF2-1B5F-4239-9FAC-E29A45613F48}" srcId="{4ABB75C5-078A-4B9C-AEAC-8DBFD8580FA5}" destId="{B6295FB7-9F3D-443A-9A94-8537AA846207}" srcOrd="2" destOrd="0" parTransId="{B8185F15-E81B-4A0D-9681-1085FDABE87D}" sibTransId="{ECF6A7C7-E89D-470B-BAFA-E889F44FCA56}"/>
    <dgm:cxn modelId="{31DB8E86-F6C4-E246-BE59-6DC960BD3862}" type="presParOf" srcId="{845F0B69-0147-1C42-BE46-C3FD0F6386B9}" destId="{C416F197-07A5-8241-9A56-D5978304A705}" srcOrd="0" destOrd="0" presId="urn:microsoft.com/office/officeart/2005/8/layout/process4"/>
    <dgm:cxn modelId="{43973196-3924-E94A-9E58-668DDCBC7000}" type="presParOf" srcId="{C416F197-07A5-8241-9A56-D5978304A705}" destId="{933AA49B-8BAA-3341-A0D2-0C32D26D6CDD}" srcOrd="0" destOrd="0" presId="urn:microsoft.com/office/officeart/2005/8/layout/process4"/>
    <dgm:cxn modelId="{7E483F9D-3DAB-4043-ADB8-60B6A8AE489F}" type="presParOf" srcId="{845F0B69-0147-1C42-BE46-C3FD0F6386B9}" destId="{93CEBAF2-19AA-704F-9E99-F59BE9D4CA59}" srcOrd="1" destOrd="0" presId="urn:microsoft.com/office/officeart/2005/8/layout/process4"/>
    <dgm:cxn modelId="{3EEC554A-FD9B-1545-8B74-5043A73F471A}" type="presParOf" srcId="{845F0B69-0147-1C42-BE46-C3FD0F6386B9}" destId="{592FECBB-4303-CE4A-AAA0-C20968860CAD}" srcOrd="2" destOrd="0" presId="urn:microsoft.com/office/officeart/2005/8/layout/process4"/>
    <dgm:cxn modelId="{5DD2849F-3468-7443-8C96-3D6C1F6617BF}" type="presParOf" srcId="{592FECBB-4303-CE4A-AAA0-C20968860CAD}" destId="{5FCD12CE-4806-7C49-B3B4-C3E225E6FDF6}" srcOrd="0" destOrd="0" presId="urn:microsoft.com/office/officeart/2005/8/layout/process4"/>
    <dgm:cxn modelId="{702C7038-69EA-FB4D-947F-170FA53789A0}" type="presParOf" srcId="{845F0B69-0147-1C42-BE46-C3FD0F6386B9}" destId="{25031F52-B66E-2F41-B306-69D2B6092559}" srcOrd="3" destOrd="0" presId="urn:microsoft.com/office/officeart/2005/8/layout/process4"/>
    <dgm:cxn modelId="{A3F266B5-9643-814D-A41A-79291F1E4318}" type="presParOf" srcId="{845F0B69-0147-1C42-BE46-C3FD0F6386B9}" destId="{16828095-112A-854D-8EBD-9351E5FE2AB8}" srcOrd="4" destOrd="0" presId="urn:microsoft.com/office/officeart/2005/8/layout/process4"/>
    <dgm:cxn modelId="{6F2FC945-0E0F-1B41-8B67-99D1AD9CE268}" type="presParOf" srcId="{16828095-112A-854D-8EBD-9351E5FE2AB8}" destId="{2412EE0D-1315-BC49-A941-3E3DF5988FA5}" srcOrd="0" destOrd="0" presId="urn:microsoft.com/office/officeart/2005/8/layout/process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B13EE53-8C50-49E4-982E-919D8492A120}" type="doc">
      <dgm:prSet loTypeId="urn:microsoft.com/office/officeart/2016/7/layout/LinearArrowProcessNumbered" loCatId="process" qsTypeId="urn:microsoft.com/office/officeart/2005/8/quickstyle/simple1" qsCatId="simple" csTypeId="urn:microsoft.com/office/officeart/2005/8/colors/colorful2" csCatId="colorful" phldr="1"/>
      <dgm:spPr/>
      <dgm:t>
        <a:bodyPr/>
        <a:lstStyle/>
        <a:p>
          <a:endParaRPr lang="en-US"/>
        </a:p>
      </dgm:t>
    </dgm:pt>
    <dgm:pt modelId="{977AE380-550D-4F8F-A0B9-77B1F252D9B8}">
      <dgm:prSet custT="1"/>
      <dgm:spPr/>
      <dgm:t>
        <a:bodyPr/>
        <a:lstStyle/>
        <a:p>
          <a:r>
            <a:rPr lang="en-GB" sz="1600" b="1" dirty="0"/>
            <a:t>Health risks for the mother:</a:t>
          </a:r>
          <a:endParaRPr lang="en-US" sz="1600" dirty="0"/>
        </a:p>
      </dgm:t>
    </dgm:pt>
    <dgm:pt modelId="{7BBAB2A2-1666-4792-8B12-44EE0DE611E4}" type="parTrans" cxnId="{02BBA289-60D1-4024-B822-4D3C9D33B635}">
      <dgm:prSet/>
      <dgm:spPr/>
      <dgm:t>
        <a:bodyPr/>
        <a:lstStyle/>
        <a:p>
          <a:endParaRPr lang="en-US"/>
        </a:p>
      </dgm:t>
    </dgm:pt>
    <dgm:pt modelId="{84911F7D-5036-4DDA-BD7F-BED4DD93E421}" type="sibTrans" cxnId="{02BBA289-60D1-4024-B822-4D3C9D33B635}">
      <dgm:prSet phldrT="1" phldr="0"/>
      <dgm:spPr/>
      <dgm:t>
        <a:bodyPr/>
        <a:lstStyle/>
        <a:p>
          <a:r>
            <a:rPr lang="en-US"/>
            <a:t>1</a:t>
          </a:r>
        </a:p>
      </dgm:t>
    </dgm:pt>
    <dgm:pt modelId="{B1B60274-AD5C-4600-9162-E51AAA83C763}">
      <dgm:prSet custT="1"/>
      <dgm:spPr/>
      <dgm:t>
        <a:bodyPr/>
        <a:lstStyle/>
        <a:p>
          <a:r>
            <a:rPr lang="en-GB" sz="1600" i="1" dirty="0"/>
            <a:t>Iron-deficiency →  </a:t>
          </a:r>
          <a:r>
            <a:rPr lang="en-GB" sz="1600" dirty="0"/>
            <a:t>Maternal morbidity and mortality, Preterm birth and Neurological dysfunction.</a:t>
          </a:r>
          <a:endParaRPr lang="en-US" sz="1600" dirty="0"/>
        </a:p>
      </dgm:t>
    </dgm:pt>
    <dgm:pt modelId="{F3144F2E-542C-48A7-8CF0-22E5EC7543D2}" type="parTrans" cxnId="{A3C106BD-D1D8-433B-8AE5-91592637E1D7}">
      <dgm:prSet/>
      <dgm:spPr/>
      <dgm:t>
        <a:bodyPr/>
        <a:lstStyle/>
        <a:p>
          <a:endParaRPr lang="en-US"/>
        </a:p>
      </dgm:t>
    </dgm:pt>
    <dgm:pt modelId="{93E5F68C-A77F-4CCD-AE0C-561E21D518D1}" type="sibTrans" cxnId="{A3C106BD-D1D8-433B-8AE5-91592637E1D7}">
      <dgm:prSet/>
      <dgm:spPr/>
      <dgm:t>
        <a:bodyPr/>
        <a:lstStyle/>
        <a:p>
          <a:endParaRPr lang="en-US"/>
        </a:p>
      </dgm:t>
    </dgm:pt>
    <dgm:pt modelId="{2A87D359-F823-4DD1-A349-3AB7F09A07B8}">
      <dgm:prSet custT="1"/>
      <dgm:spPr/>
      <dgm:t>
        <a:bodyPr/>
        <a:lstStyle/>
        <a:p>
          <a:r>
            <a:rPr lang="en-GB" sz="1600" i="1" dirty="0"/>
            <a:t>Vitamin A deficiency → N</a:t>
          </a:r>
          <a:r>
            <a:rPr lang="en-GB" sz="1600" dirty="0"/>
            <a:t>ight-blindness</a:t>
          </a:r>
          <a:endParaRPr lang="en-US" sz="1600" dirty="0"/>
        </a:p>
      </dgm:t>
    </dgm:pt>
    <dgm:pt modelId="{7F1B9400-8350-47BB-9DAE-199FB906530E}" type="parTrans" cxnId="{9BD632C7-9B26-4005-A569-2E1D0662F7C3}">
      <dgm:prSet/>
      <dgm:spPr/>
      <dgm:t>
        <a:bodyPr/>
        <a:lstStyle/>
        <a:p>
          <a:endParaRPr lang="en-US"/>
        </a:p>
      </dgm:t>
    </dgm:pt>
    <dgm:pt modelId="{97528B14-5630-4C26-A35B-08E125FAF9E3}" type="sibTrans" cxnId="{9BD632C7-9B26-4005-A569-2E1D0662F7C3}">
      <dgm:prSet/>
      <dgm:spPr/>
      <dgm:t>
        <a:bodyPr/>
        <a:lstStyle/>
        <a:p>
          <a:endParaRPr lang="en-US"/>
        </a:p>
      </dgm:t>
    </dgm:pt>
    <dgm:pt modelId="{18DAC3D2-4BDB-4519-AE85-C4C8FF433E6B}">
      <dgm:prSet custT="1"/>
      <dgm:spPr/>
      <dgm:t>
        <a:bodyPr/>
        <a:lstStyle/>
        <a:p>
          <a:r>
            <a:rPr lang="en-GB" sz="1600" b="1" dirty="0"/>
            <a:t>Neonatal health risk:</a:t>
          </a:r>
          <a:endParaRPr lang="en-US" sz="1600" dirty="0"/>
        </a:p>
      </dgm:t>
    </dgm:pt>
    <dgm:pt modelId="{6E0BA876-1B93-4573-94F1-DF0796A09C5C}" type="parTrans" cxnId="{85B0B5F5-3122-4B45-A61F-B42E40CDBCA1}">
      <dgm:prSet/>
      <dgm:spPr/>
      <dgm:t>
        <a:bodyPr/>
        <a:lstStyle/>
        <a:p>
          <a:endParaRPr lang="en-US"/>
        </a:p>
      </dgm:t>
    </dgm:pt>
    <dgm:pt modelId="{28743B69-17E8-4A32-90C8-C365913964DA}" type="sibTrans" cxnId="{85B0B5F5-3122-4B45-A61F-B42E40CDBCA1}">
      <dgm:prSet phldrT="2" phldr="0"/>
      <dgm:spPr/>
      <dgm:t>
        <a:bodyPr/>
        <a:lstStyle/>
        <a:p>
          <a:r>
            <a:rPr lang="en-US"/>
            <a:t>2</a:t>
          </a:r>
        </a:p>
      </dgm:t>
    </dgm:pt>
    <dgm:pt modelId="{2E1929A1-F4D5-4FD1-BF99-3722791F5A14}">
      <dgm:prSet custT="1"/>
      <dgm:spPr/>
      <dgm:t>
        <a:bodyPr/>
        <a:lstStyle/>
        <a:p>
          <a:r>
            <a:rPr lang="en-GB" sz="1600" dirty="0"/>
            <a:t>Folate deficiency </a:t>
          </a:r>
          <a:r>
            <a:rPr lang="en-GB" sz="1600" i="1" dirty="0"/>
            <a:t>→</a:t>
          </a:r>
          <a:r>
            <a:rPr lang="en-GB" sz="1600" dirty="0"/>
            <a:t>  deficits in the development of the neural tube.</a:t>
          </a:r>
          <a:endParaRPr lang="en-US" sz="1600" dirty="0"/>
        </a:p>
      </dgm:t>
    </dgm:pt>
    <dgm:pt modelId="{30124386-BA58-4F41-A40D-628CACD18DDE}" type="parTrans" cxnId="{58CEDD23-AF66-4900-A996-B9A9991F0D76}">
      <dgm:prSet/>
      <dgm:spPr/>
      <dgm:t>
        <a:bodyPr/>
        <a:lstStyle/>
        <a:p>
          <a:endParaRPr lang="en-US"/>
        </a:p>
      </dgm:t>
    </dgm:pt>
    <dgm:pt modelId="{43EDB5ED-D373-4BD6-845A-E4D1D189214F}" type="sibTrans" cxnId="{58CEDD23-AF66-4900-A996-B9A9991F0D76}">
      <dgm:prSet/>
      <dgm:spPr/>
      <dgm:t>
        <a:bodyPr/>
        <a:lstStyle/>
        <a:p>
          <a:endParaRPr lang="en-US"/>
        </a:p>
      </dgm:t>
    </dgm:pt>
    <dgm:pt modelId="{F1C7820C-1CEA-4FAC-B53C-EEA26441FA86}">
      <dgm:prSet custT="1"/>
      <dgm:spPr/>
      <dgm:t>
        <a:bodyPr/>
        <a:lstStyle/>
        <a:p>
          <a:r>
            <a:rPr lang="en-GB" sz="1600" dirty="0"/>
            <a:t>Calcium deficiency</a:t>
          </a:r>
          <a:r>
            <a:rPr lang="en-GB" sz="1600" i="1" dirty="0"/>
            <a:t> → </a:t>
          </a:r>
          <a:r>
            <a:rPr lang="en-GB" sz="1600" dirty="0"/>
            <a:t> restricts </a:t>
          </a:r>
          <a:r>
            <a:rPr lang="en-GB" sz="1600" dirty="0" err="1"/>
            <a:t>fetal</a:t>
          </a:r>
          <a:r>
            <a:rPr lang="en-GB" sz="1600" dirty="0"/>
            <a:t> skeletal development.</a:t>
          </a:r>
          <a:endParaRPr lang="en-US" sz="1600" dirty="0"/>
        </a:p>
      </dgm:t>
    </dgm:pt>
    <dgm:pt modelId="{8DD21068-6EE8-45CA-A4EF-617AD33B8BFB}" type="parTrans" cxnId="{5FE471D2-456D-4323-A3FC-865E5F8E9048}">
      <dgm:prSet/>
      <dgm:spPr/>
      <dgm:t>
        <a:bodyPr/>
        <a:lstStyle/>
        <a:p>
          <a:endParaRPr lang="en-US"/>
        </a:p>
      </dgm:t>
    </dgm:pt>
    <dgm:pt modelId="{84B87A72-9EDD-4DA3-B965-E59C13BBCB8E}" type="sibTrans" cxnId="{5FE471D2-456D-4323-A3FC-865E5F8E9048}">
      <dgm:prSet/>
      <dgm:spPr/>
      <dgm:t>
        <a:bodyPr/>
        <a:lstStyle/>
        <a:p>
          <a:endParaRPr lang="en-US"/>
        </a:p>
      </dgm:t>
    </dgm:pt>
    <dgm:pt modelId="{707D016E-6548-4CF6-92BA-D72916447F73}">
      <dgm:prSet custT="1"/>
      <dgm:spPr/>
      <dgm:t>
        <a:bodyPr/>
        <a:lstStyle/>
        <a:p>
          <a:r>
            <a:rPr lang="en-GB" sz="1600" i="1" dirty="0"/>
            <a:t>Iron-deficiency → </a:t>
          </a:r>
          <a:r>
            <a:rPr lang="en-GB" sz="1600" dirty="0"/>
            <a:t>intrauterine growth retardation and low birth weight.</a:t>
          </a:r>
          <a:endParaRPr lang="en-US" sz="1600" dirty="0"/>
        </a:p>
      </dgm:t>
    </dgm:pt>
    <dgm:pt modelId="{0AD76195-FA0A-4E5C-A04E-8639771C4628}" type="parTrans" cxnId="{6D2E26D3-77A2-4EF8-BCBB-A675AF9283AB}">
      <dgm:prSet/>
      <dgm:spPr/>
      <dgm:t>
        <a:bodyPr/>
        <a:lstStyle/>
        <a:p>
          <a:endParaRPr lang="en-US"/>
        </a:p>
      </dgm:t>
    </dgm:pt>
    <dgm:pt modelId="{C7E6C0BB-F230-49A2-9E41-3D989CB37E02}" type="sibTrans" cxnId="{6D2E26D3-77A2-4EF8-BCBB-A675AF9283AB}">
      <dgm:prSet/>
      <dgm:spPr/>
      <dgm:t>
        <a:bodyPr/>
        <a:lstStyle/>
        <a:p>
          <a:endParaRPr lang="en-US"/>
        </a:p>
      </dgm:t>
    </dgm:pt>
    <dgm:pt modelId="{63A0F559-E898-0446-A252-458355F3038E}" type="pres">
      <dgm:prSet presAssocID="{3B13EE53-8C50-49E4-982E-919D8492A120}" presName="linearFlow" presStyleCnt="0">
        <dgm:presLayoutVars>
          <dgm:dir/>
          <dgm:animLvl val="lvl"/>
          <dgm:resizeHandles val="exact"/>
        </dgm:presLayoutVars>
      </dgm:prSet>
      <dgm:spPr/>
    </dgm:pt>
    <dgm:pt modelId="{498F7909-5001-3647-9830-0D73A4E3C395}" type="pres">
      <dgm:prSet presAssocID="{977AE380-550D-4F8F-A0B9-77B1F252D9B8}" presName="compositeNode" presStyleCnt="0"/>
      <dgm:spPr/>
    </dgm:pt>
    <dgm:pt modelId="{8C8F6A6F-6AE3-804F-9051-84AD9FD3A216}" type="pres">
      <dgm:prSet presAssocID="{977AE380-550D-4F8F-A0B9-77B1F252D9B8}" presName="parTx" presStyleLbl="node1" presStyleIdx="0" presStyleCnt="0">
        <dgm:presLayoutVars>
          <dgm:chMax val="0"/>
          <dgm:chPref val="0"/>
          <dgm:bulletEnabled val="1"/>
        </dgm:presLayoutVars>
      </dgm:prSet>
      <dgm:spPr/>
    </dgm:pt>
    <dgm:pt modelId="{3FE3886A-3C0F-2145-9ED3-B8297228B671}" type="pres">
      <dgm:prSet presAssocID="{977AE380-550D-4F8F-A0B9-77B1F252D9B8}" presName="parSh" presStyleCnt="0"/>
      <dgm:spPr/>
    </dgm:pt>
    <dgm:pt modelId="{669B6A9B-7B19-0C40-B8C3-3287DBCCD666}" type="pres">
      <dgm:prSet presAssocID="{977AE380-550D-4F8F-A0B9-77B1F252D9B8}" presName="lineNode" presStyleLbl="alignAccFollowNode1" presStyleIdx="0" presStyleCnt="6"/>
      <dgm:spPr/>
    </dgm:pt>
    <dgm:pt modelId="{E2068146-774F-DF4F-AA75-ED47BA52F859}" type="pres">
      <dgm:prSet presAssocID="{977AE380-550D-4F8F-A0B9-77B1F252D9B8}" presName="lineArrowNode" presStyleLbl="alignAccFollowNode1" presStyleIdx="1" presStyleCnt="6"/>
      <dgm:spPr/>
    </dgm:pt>
    <dgm:pt modelId="{0ADACB6B-530B-3749-B101-950DD00F3A94}" type="pres">
      <dgm:prSet presAssocID="{84911F7D-5036-4DDA-BD7F-BED4DD93E421}" presName="sibTransNodeCircle" presStyleLbl="alignNode1" presStyleIdx="0" presStyleCnt="2">
        <dgm:presLayoutVars>
          <dgm:chMax val="0"/>
          <dgm:bulletEnabled/>
        </dgm:presLayoutVars>
      </dgm:prSet>
      <dgm:spPr/>
    </dgm:pt>
    <dgm:pt modelId="{C6ED546D-8D60-4541-A91F-8318229029BB}" type="pres">
      <dgm:prSet presAssocID="{84911F7D-5036-4DDA-BD7F-BED4DD93E421}" presName="spacerBetweenCircleAndCallout" presStyleCnt="0">
        <dgm:presLayoutVars/>
      </dgm:prSet>
      <dgm:spPr/>
    </dgm:pt>
    <dgm:pt modelId="{D9FC250F-5B40-A74E-9F05-DF50F5E62139}" type="pres">
      <dgm:prSet presAssocID="{977AE380-550D-4F8F-A0B9-77B1F252D9B8}" presName="nodeText" presStyleLbl="alignAccFollowNode1" presStyleIdx="2" presStyleCnt="6" custScaleY="101563">
        <dgm:presLayoutVars>
          <dgm:bulletEnabled val="1"/>
        </dgm:presLayoutVars>
      </dgm:prSet>
      <dgm:spPr/>
    </dgm:pt>
    <dgm:pt modelId="{456582F3-64D2-F543-93DF-4EC5C88FCF37}" type="pres">
      <dgm:prSet presAssocID="{84911F7D-5036-4DDA-BD7F-BED4DD93E421}" presName="sibTransComposite" presStyleCnt="0"/>
      <dgm:spPr/>
    </dgm:pt>
    <dgm:pt modelId="{11CA19A7-4E0D-B847-AA3B-FED6A5C32815}" type="pres">
      <dgm:prSet presAssocID="{18DAC3D2-4BDB-4519-AE85-C4C8FF433E6B}" presName="compositeNode" presStyleCnt="0"/>
      <dgm:spPr/>
    </dgm:pt>
    <dgm:pt modelId="{5907D7BD-D195-5244-A812-1BAE74B3DB7B}" type="pres">
      <dgm:prSet presAssocID="{18DAC3D2-4BDB-4519-AE85-C4C8FF433E6B}" presName="parTx" presStyleLbl="node1" presStyleIdx="0" presStyleCnt="0">
        <dgm:presLayoutVars>
          <dgm:chMax val="0"/>
          <dgm:chPref val="0"/>
          <dgm:bulletEnabled val="1"/>
        </dgm:presLayoutVars>
      </dgm:prSet>
      <dgm:spPr/>
    </dgm:pt>
    <dgm:pt modelId="{BE56A0F1-92C1-E140-B987-B43CE6C42E84}" type="pres">
      <dgm:prSet presAssocID="{18DAC3D2-4BDB-4519-AE85-C4C8FF433E6B}" presName="parSh" presStyleCnt="0"/>
      <dgm:spPr/>
    </dgm:pt>
    <dgm:pt modelId="{7421D3EA-01A8-D944-9EF5-5349C236ED5E}" type="pres">
      <dgm:prSet presAssocID="{18DAC3D2-4BDB-4519-AE85-C4C8FF433E6B}" presName="lineNode" presStyleLbl="alignAccFollowNode1" presStyleIdx="3" presStyleCnt="6"/>
      <dgm:spPr/>
    </dgm:pt>
    <dgm:pt modelId="{5B061182-F3A9-7143-92AC-EEADAA92D552}" type="pres">
      <dgm:prSet presAssocID="{18DAC3D2-4BDB-4519-AE85-C4C8FF433E6B}" presName="lineArrowNode" presStyleLbl="alignAccFollowNode1" presStyleIdx="4" presStyleCnt="6"/>
      <dgm:spPr/>
    </dgm:pt>
    <dgm:pt modelId="{3785CF55-B49B-7D47-9C7E-F11D28FF6D07}" type="pres">
      <dgm:prSet presAssocID="{28743B69-17E8-4A32-90C8-C365913964DA}" presName="sibTransNodeCircle" presStyleLbl="alignNode1" presStyleIdx="1" presStyleCnt="2">
        <dgm:presLayoutVars>
          <dgm:chMax val="0"/>
          <dgm:bulletEnabled/>
        </dgm:presLayoutVars>
      </dgm:prSet>
      <dgm:spPr/>
    </dgm:pt>
    <dgm:pt modelId="{8078E5CE-572A-1946-99A9-39CDAC84DB44}" type="pres">
      <dgm:prSet presAssocID="{28743B69-17E8-4A32-90C8-C365913964DA}" presName="spacerBetweenCircleAndCallout" presStyleCnt="0">
        <dgm:presLayoutVars/>
      </dgm:prSet>
      <dgm:spPr/>
    </dgm:pt>
    <dgm:pt modelId="{2B81A4BB-5F34-6B43-91A2-FFC2363B4C63}" type="pres">
      <dgm:prSet presAssocID="{18DAC3D2-4BDB-4519-AE85-C4C8FF433E6B}" presName="nodeText" presStyleLbl="alignAccFollowNode1" presStyleIdx="5" presStyleCnt="6" custScaleY="110706">
        <dgm:presLayoutVars>
          <dgm:bulletEnabled val="1"/>
        </dgm:presLayoutVars>
      </dgm:prSet>
      <dgm:spPr/>
    </dgm:pt>
  </dgm:ptLst>
  <dgm:cxnLst>
    <dgm:cxn modelId="{C35E170D-A2DE-0C40-88C4-307CA46B5DC8}" type="presOf" srcId="{B1B60274-AD5C-4600-9162-E51AAA83C763}" destId="{D9FC250F-5B40-A74E-9F05-DF50F5E62139}" srcOrd="0" destOrd="1" presId="urn:microsoft.com/office/officeart/2016/7/layout/LinearArrowProcessNumbered"/>
    <dgm:cxn modelId="{8956571E-6D7F-BC4A-9EED-F58650ED8D71}" type="presOf" srcId="{707D016E-6548-4CF6-92BA-D72916447F73}" destId="{2B81A4BB-5F34-6B43-91A2-FFC2363B4C63}" srcOrd="0" destOrd="3" presId="urn:microsoft.com/office/officeart/2016/7/layout/LinearArrowProcessNumbered"/>
    <dgm:cxn modelId="{58CEDD23-AF66-4900-A996-B9A9991F0D76}" srcId="{18DAC3D2-4BDB-4519-AE85-C4C8FF433E6B}" destId="{2E1929A1-F4D5-4FD1-BF99-3722791F5A14}" srcOrd="0" destOrd="0" parTransId="{30124386-BA58-4F41-A40D-628CACD18DDE}" sibTransId="{43EDB5ED-D373-4BD6-845A-E4D1D189214F}"/>
    <dgm:cxn modelId="{A5D9152C-48E3-5345-ACFD-9A9192E64E0E}" type="presOf" srcId="{3B13EE53-8C50-49E4-982E-919D8492A120}" destId="{63A0F559-E898-0446-A252-458355F3038E}" srcOrd="0" destOrd="0" presId="urn:microsoft.com/office/officeart/2016/7/layout/LinearArrowProcessNumbered"/>
    <dgm:cxn modelId="{F77D7C70-6882-544D-9F73-0D8094A84452}" type="presOf" srcId="{2E1929A1-F4D5-4FD1-BF99-3722791F5A14}" destId="{2B81A4BB-5F34-6B43-91A2-FFC2363B4C63}" srcOrd="0" destOrd="1" presId="urn:microsoft.com/office/officeart/2016/7/layout/LinearArrowProcessNumbered"/>
    <dgm:cxn modelId="{02BBA289-60D1-4024-B822-4D3C9D33B635}" srcId="{3B13EE53-8C50-49E4-982E-919D8492A120}" destId="{977AE380-550D-4F8F-A0B9-77B1F252D9B8}" srcOrd="0" destOrd="0" parTransId="{7BBAB2A2-1666-4792-8B12-44EE0DE611E4}" sibTransId="{84911F7D-5036-4DDA-BD7F-BED4DD93E421}"/>
    <dgm:cxn modelId="{DFF0CF8C-4A3E-0748-8CFE-26972EA070AC}" type="presOf" srcId="{28743B69-17E8-4A32-90C8-C365913964DA}" destId="{3785CF55-B49B-7D47-9C7E-F11D28FF6D07}" srcOrd="0" destOrd="0" presId="urn:microsoft.com/office/officeart/2016/7/layout/LinearArrowProcessNumbered"/>
    <dgm:cxn modelId="{4BC76991-6ABB-384C-B019-CD361D3452ED}" type="presOf" srcId="{F1C7820C-1CEA-4FAC-B53C-EEA26441FA86}" destId="{2B81A4BB-5F34-6B43-91A2-FFC2363B4C63}" srcOrd="0" destOrd="2" presId="urn:microsoft.com/office/officeart/2016/7/layout/LinearArrowProcessNumbered"/>
    <dgm:cxn modelId="{38E37EA6-F04D-FE4B-970D-5C84B126114B}" type="presOf" srcId="{2A87D359-F823-4DD1-A349-3AB7F09A07B8}" destId="{D9FC250F-5B40-A74E-9F05-DF50F5E62139}" srcOrd="0" destOrd="2" presId="urn:microsoft.com/office/officeart/2016/7/layout/LinearArrowProcessNumbered"/>
    <dgm:cxn modelId="{3A2AB5AE-D773-BE46-8F30-91ADE556F3CA}" type="presOf" srcId="{18DAC3D2-4BDB-4519-AE85-C4C8FF433E6B}" destId="{2B81A4BB-5F34-6B43-91A2-FFC2363B4C63}" srcOrd="0" destOrd="0" presId="urn:microsoft.com/office/officeart/2016/7/layout/LinearArrowProcessNumbered"/>
    <dgm:cxn modelId="{212950B8-B198-1143-B25D-4AD16A746F96}" type="presOf" srcId="{977AE380-550D-4F8F-A0B9-77B1F252D9B8}" destId="{D9FC250F-5B40-A74E-9F05-DF50F5E62139}" srcOrd="0" destOrd="0" presId="urn:microsoft.com/office/officeart/2016/7/layout/LinearArrowProcessNumbered"/>
    <dgm:cxn modelId="{A3C106BD-D1D8-433B-8AE5-91592637E1D7}" srcId="{977AE380-550D-4F8F-A0B9-77B1F252D9B8}" destId="{B1B60274-AD5C-4600-9162-E51AAA83C763}" srcOrd="0" destOrd="0" parTransId="{F3144F2E-542C-48A7-8CF0-22E5EC7543D2}" sibTransId="{93E5F68C-A77F-4CCD-AE0C-561E21D518D1}"/>
    <dgm:cxn modelId="{9BD632C7-9B26-4005-A569-2E1D0662F7C3}" srcId="{977AE380-550D-4F8F-A0B9-77B1F252D9B8}" destId="{2A87D359-F823-4DD1-A349-3AB7F09A07B8}" srcOrd="1" destOrd="0" parTransId="{7F1B9400-8350-47BB-9DAE-199FB906530E}" sibTransId="{97528B14-5630-4C26-A35B-08E125FAF9E3}"/>
    <dgm:cxn modelId="{5FE471D2-456D-4323-A3FC-865E5F8E9048}" srcId="{18DAC3D2-4BDB-4519-AE85-C4C8FF433E6B}" destId="{F1C7820C-1CEA-4FAC-B53C-EEA26441FA86}" srcOrd="1" destOrd="0" parTransId="{8DD21068-6EE8-45CA-A4EF-617AD33B8BFB}" sibTransId="{84B87A72-9EDD-4DA3-B965-E59C13BBCB8E}"/>
    <dgm:cxn modelId="{6D2E26D3-77A2-4EF8-BCBB-A675AF9283AB}" srcId="{18DAC3D2-4BDB-4519-AE85-C4C8FF433E6B}" destId="{707D016E-6548-4CF6-92BA-D72916447F73}" srcOrd="2" destOrd="0" parTransId="{0AD76195-FA0A-4E5C-A04E-8639771C4628}" sibTransId="{C7E6C0BB-F230-49A2-9E41-3D989CB37E02}"/>
    <dgm:cxn modelId="{85B0B5F5-3122-4B45-A61F-B42E40CDBCA1}" srcId="{3B13EE53-8C50-49E4-982E-919D8492A120}" destId="{18DAC3D2-4BDB-4519-AE85-C4C8FF433E6B}" srcOrd="1" destOrd="0" parTransId="{6E0BA876-1B93-4573-94F1-DF0796A09C5C}" sibTransId="{28743B69-17E8-4A32-90C8-C365913964DA}"/>
    <dgm:cxn modelId="{C5AF59FB-194E-7747-B9E4-8F5D5660EF83}" type="presOf" srcId="{84911F7D-5036-4DDA-BD7F-BED4DD93E421}" destId="{0ADACB6B-530B-3749-B101-950DD00F3A94}" srcOrd="0" destOrd="0" presId="urn:microsoft.com/office/officeart/2016/7/layout/LinearArrowProcessNumbered"/>
    <dgm:cxn modelId="{67EA4560-A4CD-9541-B5F1-AE3C2C79C235}" type="presParOf" srcId="{63A0F559-E898-0446-A252-458355F3038E}" destId="{498F7909-5001-3647-9830-0D73A4E3C395}" srcOrd="0" destOrd="0" presId="urn:microsoft.com/office/officeart/2016/7/layout/LinearArrowProcessNumbered"/>
    <dgm:cxn modelId="{16D699C7-E4E9-9946-8C77-66899ADE4D67}" type="presParOf" srcId="{498F7909-5001-3647-9830-0D73A4E3C395}" destId="{8C8F6A6F-6AE3-804F-9051-84AD9FD3A216}" srcOrd="0" destOrd="0" presId="urn:microsoft.com/office/officeart/2016/7/layout/LinearArrowProcessNumbered"/>
    <dgm:cxn modelId="{24C45E2A-DD12-F343-88C8-13423EDAEE0A}" type="presParOf" srcId="{498F7909-5001-3647-9830-0D73A4E3C395}" destId="{3FE3886A-3C0F-2145-9ED3-B8297228B671}" srcOrd="1" destOrd="0" presId="urn:microsoft.com/office/officeart/2016/7/layout/LinearArrowProcessNumbered"/>
    <dgm:cxn modelId="{9884C859-6030-734B-91DD-3B4DAF69AD7D}" type="presParOf" srcId="{3FE3886A-3C0F-2145-9ED3-B8297228B671}" destId="{669B6A9B-7B19-0C40-B8C3-3287DBCCD666}" srcOrd="0" destOrd="0" presId="urn:microsoft.com/office/officeart/2016/7/layout/LinearArrowProcessNumbered"/>
    <dgm:cxn modelId="{5DD92F22-AC60-4A47-BBA2-9B8B9010BEE7}" type="presParOf" srcId="{3FE3886A-3C0F-2145-9ED3-B8297228B671}" destId="{E2068146-774F-DF4F-AA75-ED47BA52F859}" srcOrd="1" destOrd="0" presId="urn:microsoft.com/office/officeart/2016/7/layout/LinearArrowProcessNumbered"/>
    <dgm:cxn modelId="{1B0096B6-90B4-3E42-8473-39A8CD78A2C5}" type="presParOf" srcId="{3FE3886A-3C0F-2145-9ED3-B8297228B671}" destId="{0ADACB6B-530B-3749-B101-950DD00F3A94}" srcOrd="2" destOrd="0" presId="urn:microsoft.com/office/officeart/2016/7/layout/LinearArrowProcessNumbered"/>
    <dgm:cxn modelId="{1DBF4A92-1A80-CE4B-B17B-DF9E67E3741E}" type="presParOf" srcId="{3FE3886A-3C0F-2145-9ED3-B8297228B671}" destId="{C6ED546D-8D60-4541-A91F-8318229029BB}" srcOrd="3" destOrd="0" presId="urn:microsoft.com/office/officeart/2016/7/layout/LinearArrowProcessNumbered"/>
    <dgm:cxn modelId="{EE06643B-5AF6-8745-A27D-191A10CB980D}" type="presParOf" srcId="{498F7909-5001-3647-9830-0D73A4E3C395}" destId="{D9FC250F-5B40-A74E-9F05-DF50F5E62139}" srcOrd="2" destOrd="0" presId="urn:microsoft.com/office/officeart/2016/7/layout/LinearArrowProcessNumbered"/>
    <dgm:cxn modelId="{086821B3-66D9-1E43-90AE-3A00400E02CD}" type="presParOf" srcId="{63A0F559-E898-0446-A252-458355F3038E}" destId="{456582F3-64D2-F543-93DF-4EC5C88FCF37}" srcOrd="1" destOrd="0" presId="urn:microsoft.com/office/officeart/2016/7/layout/LinearArrowProcessNumbered"/>
    <dgm:cxn modelId="{73E5B897-254B-8F48-BC02-7B8555DECCB2}" type="presParOf" srcId="{63A0F559-E898-0446-A252-458355F3038E}" destId="{11CA19A7-4E0D-B847-AA3B-FED6A5C32815}" srcOrd="2" destOrd="0" presId="urn:microsoft.com/office/officeart/2016/7/layout/LinearArrowProcessNumbered"/>
    <dgm:cxn modelId="{75B46086-D193-FD4E-A2BE-9BA218EDEBEE}" type="presParOf" srcId="{11CA19A7-4E0D-B847-AA3B-FED6A5C32815}" destId="{5907D7BD-D195-5244-A812-1BAE74B3DB7B}" srcOrd="0" destOrd="0" presId="urn:microsoft.com/office/officeart/2016/7/layout/LinearArrowProcessNumbered"/>
    <dgm:cxn modelId="{4143369C-C112-4C4B-91B8-BEC4B6981096}" type="presParOf" srcId="{11CA19A7-4E0D-B847-AA3B-FED6A5C32815}" destId="{BE56A0F1-92C1-E140-B987-B43CE6C42E84}" srcOrd="1" destOrd="0" presId="urn:microsoft.com/office/officeart/2016/7/layout/LinearArrowProcessNumbered"/>
    <dgm:cxn modelId="{178CBBEB-9776-6A49-9198-E08C1A3F9EA9}" type="presParOf" srcId="{BE56A0F1-92C1-E140-B987-B43CE6C42E84}" destId="{7421D3EA-01A8-D944-9EF5-5349C236ED5E}" srcOrd="0" destOrd="0" presId="urn:microsoft.com/office/officeart/2016/7/layout/LinearArrowProcessNumbered"/>
    <dgm:cxn modelId="{E4400332-DC89-514C-BC59-D86419F36D27}" type="presParOf" srcId="{BE56A0F1-92C1-E140-B987-B43CE6C42E84}" destId="{5B061182-F3A9-7143-92AC-EEADAA92D552}" srcOrd="1" destOrd="0" presId="urn:microsoft.com/office/officeart/2016/7/layout/LinearArrowProcessNumbered"/>
    <dgm:cxn modelId="{D147D607-960F-AC4E-98D5-8AB6A2C9A8FE}" type="presParOf" srcId="{BE56A0F1-92C1-E140-B987-B43CE6C42E84}" destId="{3785CF55-B49B-7D47-9C7E-F11D28FF6D07}" srcOrd="2" destOrd="0" presId="urn:microsoft.com/office/officeart/2016/7/layout/LinearArrowProcessNumbered"/>
    <dgm:cxn modelId="{E7AB5145-D825-AE42-B717-0A9EF4674C53}" type="presParOf" srcId="{BE56A0F1-92C1-E140-B987-B43CE6C42E84}" destId="{8078E5CE-572A-1946-99A9-39CDAC84DB44}" srcOrd="3" destOrd="0" presId="urn:microsoft.com/office/officeart/2016/7/layout/LinearArrowProcessNumbered"/>
    <dgm:cxn modelId="{8C4441AE-4056-7346-97D1-71A419E6B2E0}" type="presParOf" srcId="{11CA19A7-4E0D-B847-AA3B-FED6A5C32815}" destId="{2B81A4BB-5F34-6B43-91A2-FFC2363B4C63}" srcOrd="2" destOrd="0" presId="urn:microsoft.com/office/officeart/2016/7/layout/LinearArrowProcessNumbered"/>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F100F7F-6D85-4688-B5B7-8AC2D43015B1}" type="doc">
      <dgm:prSet loTypeId="urn:microsoft.com/office/officeart/2005/8/layout/list1" loCatId="list" qsTypeId="urn:microsoft.com/office/officeart/2005/8/quickstyle/simple2" qsCatId="simple" csTypeId="urn:microsoft.com/office/officeart/2005/8/colors/colorful1" csCatId="colorful"/>
      <dgm:spPr/>
      <dgm:t>
        <a:bodyPr/>
        <a:lstStyle/>
        <a:p>
          <a:endParaRPr lang="en-US"/>
        </a:p>
      </dgm:t>
    </dgm:pt>
    <dgm:pt modelId="{C17E98C5-D73B-4F1C-9CCB-7CBE455562E9}">
      <dgm:prSet/>
      <dgm:spPr/>
      <dgm:t>
        <a:bodyPr/>
        <a:lstStyle/>
        <a:p>
          <a:r>
            <a:rPr lang="en-AU"/>
            <a:t>How Does Smoking During Pregnancy be harmful?</a:t>
          </a:r>
          <a:endParaRPr lang="en-US"/>
        </a:p>
      </dgm:t>
    </dgm:pt>
    <dgm:pt modelId="{58ADE051-41E7-4249-91FC-8F186B96D22D}" type="parTrans" cxnId="{650F1A73-6D96-4A08-874D-B5299EBA3A9D}">
      <dgm:prSet/>
      <dgm:spPr/>
      <dgm:t>
        <a:bodyPr/>
        <a:lstStyle/>
        <a:p>
          <a:endParaRPr lang="en-US"/>
        </a:p>
      </dgm:t>
    </dgm:pt>
    <dgm:pt modelId="{A0E54B15-830C-4A75-8C3F-207357EEA4CF}" type="sibTrans" cxnId="{650F1A73-6D96-4A08-874D-B5299EBA3A9D}">
      <dgm:prSet/>
      <dgm:spPr/>
      <dgm:t>
        <a:bodyPr/>
        <a:lstStyle/>
        <a:p>
          <a:endParaRPr lang="en-US"/>
        </a:p>
      </dgm:t>
    </dgm:pt>
    <dgm:pt modelId="{78BC05F0-CA16-40E8-92D3-8DD90E558398}">
      <dgm:prSet/>
      <dgm:spPr/>
      <dgm:t>
        <a:bodyPr/>
        <a:lstStyle/>
        <a:p>
          <a:r>
            <a:rPr lang="en-AU"/>
            <a:t>Makes it harder for a woman to get pregnant.</a:t>
          </a:r>
          <a:endParaRPr lang="en-US"/>
        </a:p>
      </dgm:t>
    </dgm:pt>
    <dgm:pt modelId="{90B759B5-A35A-4C34-B277-15C1B6E0DC00}" type="parTrans" cxnId="{D53811BC-3AF5-4186-9317-8E197BCF9CC8}">
      <dgm:prSet/>
      <dgm:spPr/>
      <dgm:t>
        <a:bodyPr/>
        <a:lstStyle/>
        <a:p>
          <a:endParaRPr lang="en-US"/>
        </a:p>
      </dgm:t>
    </dgm:pt>
    <dgm:pt modelId="{E3040105-5718-45E6-936A-6CC3EFFDD876}" type="sibTrans" cxnId="{D53811BC-3AF5-4186-9317-8E197BCF9CC8}">
      <dgm:prSet/>
      <dgm:spPr/>
      <dgm:t>
        <a:bodyPr/>
        <a:lstStyle/>
        <a:p>
          <a:endParaRPr lang="en-US"/>
        </a:p>
      </dgm:t>
    </dgm:pt>
    <dgm:pt modelId="{BDF600A9-E2ED-48BF-BEEB-280F4AA33D01}">
      <dgm:prSet/>
      <dgm:spPr/>
      <dgm:t>
        <a:bodyPr/>
        <a:lstStyle/>
        <a:p>
          <a:r>
            <a:rPr lang="en-AU"/>
            <a:t>Premature birth(being born too early).</a:t>
          </a:r>
          <a:endParaRPr lang="en-US"/>
        </a:p>
      </dgm:t>
    </dgm:pt>
    <dgm:pt modelId="{43AD9C71-7BF7-44F0-92AF-C3A9CAD6F0F6}" type="parTrans" cxnId="{8F633730-32E0-488B-9761-42519834F908}">
      <dgm:prSet/>
      <dgm:spPr/>
      <dgm:t>
        <a:bodyPr/>
        <a:lstStyle/>
        <a:p>
          <a:endParaRPr lang="en-US"/>
        </a:p>
      </dgm:t>
    </dgm:pt>
    <dgm:pt modelId="{9AEC7ABF-B076-4C7D-972F-EFFD2922F0E5}" type="sibTrans" cxnId="{8F633730-32E0-488B-9761-42519834F908}">
      <dgm:prSet/>
      <dgm:spPr/>
      <dgm:t>
        <a:bodyPr/>
        <a:lstStyle/>
        <a:p>
          <a:endParaRPr lang="en-US"/>
        </a:p>
      </dgm:t>
    </dgm:pt>
    <dgm:pt modelId="{6438D6D4-DC09-406B-A477-A5BB459199CB}">
      <dgm:prSet/>
      <dgm:spPr/>
      <dgm:t>
        <a:bodyPr/>
        <a:lstStyle/>
        <a:p>
          <a:r>
            <a:rPr lang="en-AU"/>
            <a:t>certain birth defects</a:t>
          </a:r>
          <a:endParaRPr lang="en-US"/>
        </a:p>
      </dgm:t>
    </dgm:pt>
    <dgm:pt modelId="{3E400115-204C-438D-A9CA-F223A2253332}" type="parTrans" cxnId="{44AA8CA2-8D59-4AB6-961D-A37A386E3EE9}">
      <dgm:prSet/>
      <dgm:spPr/>
      <dgm:t>
        <a:bodyPr/>
        <a:lstStyle/>
        <a:p>
          <a:endParaRPr lang="en-US"/>
        </a:p>
      </dgm:t>
    </dgm:pt>
    <dgm:pt modelId="{14364418-F582-4FC3-8581-54F700F16AFE}" type="sibTrans" cxnId="{44AA8CA2-8D59-4AB6-961D-A37A386E3EE9}">
      <dgm:prSet/>
      <dgm:spPr/>
      <dgm:t>
        <a:bodyPr/>
        <a:lstStyle/>
        <a:p>
          <a:endParaRPr lang="en-US"/>
        </a:p>
      </dgm:t>
    </dgm:pt>
    <dgm:pt modelId="{77E2E425-67A9-4515-A9CF-6A18366B8DC4}">
      <dgm:prSet/>
      <dgm:spPr/>
      <dgm:t>
        <a:bodyPr/>
        <a:lstStyle/>
        <a:p>
          <a:r>
            <a:rPr lang="en-AU"/>
            <a:t>Infant death.</a:t>
          </a:r>
          <a:endParaRPr lang="en-US"/>
        </a:p>
      </dgm:t>
    </dgm:pt>
    <dgm:pt modelId="{6DDAE66D-84B7-41BD-8F2D-22D634DA1B3E}" type="parTrans" cxnId="{7DDFAB0B-2823-414D-BC83-6DDF31634574}">
      <dgm:prSet/>
      <dgm:spPr/>
      <dgm:t>
        <a:bodyPr/>
        <a:lstStyle/>
        <a:p>
          <a:endParaRPr lang="en-US"/>
        </a:p>
      </dgm:t>
    </dgm:pt>
    <dgm:pt modelId="{A9E8F0AD-D135-4101-8D20-379814EEA0E8}" type="sibTrans" cxnId="{7DDFAB0B-2823-414D-BC83-6DDF31634574}">
      <dgm:prSet/>
      <dgm:spPr/>
      <dgm:t>
        <a:bodyPr/>
        <a:lstStyle/>
        <a:p>
          <a:endParaRPr lang="en-US"/>
        </a:p>
      </dgm:t>
    </dgm:pt>
    <dgm:pt modelId="{7D48C8DA-087B-4418-BB23-7EB4ECA1A64F}">
      <dgm:prSet/>
      <dgm:spPr/>
      <dgm:t>
        <a:bodyPr/>
        <a:lstStyle/>
        <a:p>
          <a:r>
            <a:rPr lang="en-AU"/>
            <a:t>Risk of miscarriage.</a:t>
          </a:r>
          <a:endParaRPr lang="en-US"/>
        </a:p>
      </dgm:t>
    </dgm:pt>
    <dgm:pt modelId="{E87FAE7B-28D0-4969-AC03-A33CC06FA279}" type="parTrans" cxnId="{F43AE6EA-0EAA-4DA6-BC0A-6DA87A52BD77}">
      <dgm:prSet/>
      <dgm:spPr/>
      <dgm:t>
        <a:bodyPr/>
        <a:lstStyle/>
        <a:p>
          <a:endParaRPr lang="en-US"/>
        </a:p>
      </dgm:t>
    </dgm:pt>
    <dgm:pt modelId="{C559689C-8CA7-4EB8-BFC8-A3873700B8DD}" type="sibTrans" cxnId="{F43AE6EA-0EAA-4DA6-BC0A-6DA87A52BD77}">
      <dgm:prSet/>
      <dgm:spPr/>
      <dgm:t>
        <a:bodyPr/>
        <a:lstStyle/>
        <a:p>
          <a:endParaRPr lang="en-US"/>
        </a:p>
      </dgm:t>
    </dgm:pt>
    <dgm:pt modelId="{B229A1BA-26BD-41C8-9F9E-8D8C19D98A9F}">
      <dgm:prSet/>
      <dgm:spPr/>
      <dgm:t>
        <a:bodyPr/>
        <a:lstStyle/>
        <a:p>
          <a:r>
            <a:rPr lang="en-AU"/>
            <a:t>Sudden Infant Death Syndrome (SIDS). </a:t>
          </a:r>
          <a:endParaRPr lang="en-US"/>
        </a:p>
      </dgm:t>
    </dgm:pt>
    <dgm:pt modelId="{C8717553-D141-4693-B84B-B1237C357351}" type="parTrans" cxnId="{48F9B031-CBC7-48DD-82DC-BB4686AD7D29}">
      <dgm:prSet/>
      <dgm:spPr/>
      <dgm:t>
        <a:bodyPr/>
        <a:lstStyle/>
        <a:p>
          <a:endParaRPr lang="en-US"/>
        </a:p>
      </dgm:t>
    </dgm:pt>
    <dgm:pt modelId="{C8AA7C62-B64C-463E-92B1-2F1E33C61F89}" type="sibTrans" cxnId="{48F9B031-CBC7-48DD-82DC-BB4686AD7D29}">
      <dgm:prSet/>
      <dgm:spPr/>
      <dgm:t>
        <a:bodyPr/>
        <a:lstStyle/>
        <a:p>
          <a:endParaRPr lang="en-US"/>
        </a:p>
      </dgm:t>
    </dgm:pt>
    <dgm:pt modelId="{DA29FE2A-5ABE-D849-957D-8C5D49867779}" type="pres">
      <dgm:prSet presAssocID="{0F100F7F-6D85-4688-B5B7-8AC2D43015B1}" presName="linear" presStyleCnt="0">
        <dgm:presLayoutVars>
          <dgm:dir/>
          <dgm:animLvl val="lvl"/>
          <dgm:resizeHandles val="exact"/>
        </dgm:presLayoutVars>
      </dgm:prSet>
      <dgm:spPr/>
    </dgm:pt>
    <dgm:pt modelId="{936B22BD-4314-E044-88DC-374F84E78230}" type="pres">
      <dgm:prSet presAssocID="{C17E98C5-D73B-4F1C-9CCB-7CBE455562E9}" presName="parentLin" presStyleCnt="0"/>
      <dgm:spPr/>
    </dgm:pt>
    <dgm:pt modelId="{C93022BA-0246-D448-AA32-4B5604CFAB37}" type="pres">
      <dgm:prSet presAssocID="{C17E98C5-D73B-4F1C-9CCB-7CBE455562E9}" presName="parentLeftMargin" presStyleLbl="node1" presStyleIdx="0" presStyleCnt="7"/>
      <dgm:spPr/>
    </dgm:pt>
    <dgm:pt modelId="{639822F7-6FC0-C142-9985-C3387E8C8131}" type="pres">
      <dgm:prSet presAssocID="{C17E98C5-D73B-4F1C-9CCB-7CBE455562E9}" presName="parentText" presStyleLbl="node1" presStyleIdx="0" presStyleCnt="7">
        <dgm:presLayoutVars>
          <dgm:chMax val="0"/>
          <dgm:bulletEnabled val="1"/>
        </dgm:presLayoutVars>
      </dgm:prSet>
      <dgm:spPr/>
    </dgm:pt>
    <dgm:pt modelId="{7B878419-9E37-E843-982F-54408393E9D2}" type="pres">
      <dgm:prSet presAssocID="{C17E98C5-D73B-4F1C-9CCB-7CBE455562E9}" presName="negativeSpace" presStyleCnt="0"/>
      <dgm:spPr/>
    </dgm:pt>
    <dgm:pt modelId="{0FDE117F-C724-9D49-805C-FE5862499261}" type="pres">
      <dgm:prSet presAssocID="{C17E98C5-D73B-4F1C-9CCB-7CBE455562E9}" presName="childText" presStyleLbl="conFgAcc1" presStyleIdx="0" presStyleCnt="7">
        <dgm:presLayoutVars>
          <dgm:bulletEnabled val="1"/>
        </dgm:presLayoutVars>
      </dgm:prSet>
      <dgm:spPr/>
    </dgm:pt>
    <dgm:pt modelId="{FDDBFE79-9C95-8344-91D8-E4AEDF051CEE}" type="pres">
      <dgm:prSet presAssocID="{A0E54B15-830C-4A75-8C3F-207357EEA4CF}" presName="spaceBetweenRectangles" presStyleCnt="0"/>
      <dgm:spPr/>
    </dgm:pt>
    <dgm:pt modelId="{567D379D-9596-3041-86C0-69E91FF7B759}" type="pres">
      <dgm:prSet presAssocID="{78BC05F0-CA16-40E8-92D3-8DD90E558398}" presName="parentLin" presStyleCnt="0"/>
      <dgm:spPr/>
    </dgm:pt>
    <dgm:pt modelId="{EC88817E-70D0-E740-8DA7-FBFFD93ABA36}" type="pres">
      <dgm:prSet presAssocID="{78BC05F0-CA16-40E8-92D3-8DD90E558398}" presName="parentLeftMargin" presStyleLbl="node1" presStyleIdx="0" presStyleCnt="7"/>
      <dgm:spPr/>
    </dgm:pt>
    <dgm:pt modelId="{241A46F7-484A-3E4C-A3BA-F1553A510340}" type="pres">
      <dgm:prSet presAssocID="{78BC05F0-CA16-40E8-92D3-8DD90E558398}" presName="parentText" presStyleLbl="node1" presStyleIdx="1" presStyleCnt="7">
        <dgm:presLayoutVars>
          <dgm:chMax val="0"/>
          <dgm:bulletEnabled val="1"/>
        </dgm:presLayoutVars>
      </dgm:prSet>
      <dgm:spPr/>
    </dgm:pt>
    <dgm:pt modelId="{B4503249-1F61-504B-BAC1-3E8119982D31}" type="pres">
      <dgm:prSet presAssocID="{78BC05F0-CA16-40E8-92D3-8DD90E558398}" presName="negativeSpace" presStyleCnt="0"/>
      <dgm:spPr/>
    </dgm:pt>
    <dgm:pt modelId="{31EFDE65-A1B1-6E43-BDFB-36D84066B8C9}" type="pres">
      <dgm:prSet presAssocID="{78BC05F0-CA16-40E8-92D3-8DD90E558398}" presName="childText" presStyleLbl="conFgAcc1" presStyleIdx="1" presStyleCnt="7">
        <dgm:presLayoutVars>
          <dgm:bulletEnabled val="1"/>
        </dgm:presLayoutVars>
      </dgm:prSet>
      <dgm:spPr/>
    </dgm:pt>
    <dgm:pt modelId="{B93A72E1-EFF1-D646-BE4C-29053C291B87}" type="pres">
      <dgm:prSet presAssocID="{E3040105-5718-45E6-936A-6CC3EFFDD876}" presName="spaceBetweenRectangles" presStyleCnt="0"/>
      <dgm:spPr/>
    </dgm:pt>
    <dgm:pt modelId="{9BD246A1-7763-4B4C-A73C-594457C17D08}" type="pres">
      <dgm:prSet presAssocID="{BDF600A9-E2ED-48BF-BEEB-280F4AA33D01}" presName="parentLin" presStyleCnt="0"/>
      <dgm:spPr/>
    </dgm:pt>
    <dgm:pt modelId="{68674014-1CB6-004C-8920-1ED7A9C4B785}" type="pres">
      <dgm:prSet presAssocID="{BDF600A9-E2ED-48BF-BEEB-280F4AA33D01}" presName="parentLeftMargin" presStyleLbl="node1" presStyleIdx="1" presStyleCnt="7"/>
      <dgm:spPr/>
    </dgm:pt>
    <dgm:pt modelId="{0549D40C-3AA4-BD42-B8FD-BAF9AA657645}" type="pres">
      <dgm:prSet presAssocID="{BDF600A9-E2ED-48BF-BEEB-280F4AA33D01}" presName="parentText" presStyleLbl="node1" presStyleIdx="2" presStyleCnt="7">
        <dgm:presLayoutVars>
          <dgm:chMax val="0"/>
          <dgm:bulletEnabled val="1"/>
        </dgm:presLayoutVars>
      </dgm:prSet>
      <dgm:spPr/>
    </dgm:pt>
    <dgm:pt modelId="{6BF9BCD5-51AE-1846-8A2E-26457FFA3848}" type="pres">
      <dgm:prSet presAssocID="{BDF600A9-E2ED-48BF-BEEB-280F4AA33D01}" presName="negativeSpace" presStyleCnt="0"/>
      <dgm:spPr/>
    </dgm:pt>
    <dgm:pt modelId="{3F262DC3-4BC3-224A-8683-38E71E2E5F48}" type="pres">
      <dgm:prSet presAssocID="{BDF600A9-E2ED-48BF-BEEB-280F4AA33D01}" presName="childText" presStyleLbl="conFgAcc1" presStyleIdx="2" presStyleCnt="7">
        <dgm:presLayoutVars>
          <dgm:bulletEnabled val="1"/>
        </dgm:presLayoutVars>
      </dgm:prSet>
      <dgm:spPr/>
    </dgm:pt>
    <dgm:pt modelId="{F8DE6003-0DD0-FE4A-8E1B-ED6EC2107D5F}" type="pres">
      <dgm:prSet presAssocID="{9AEC7ABF-B076-4C7D-972F-EFFD2922F0E5}" presName="spaceBetweenRectangles" presStyleCnt="0"/>
      <dgm:spPr/>
    </dgm:pt>
    <dgm:pt modelId="{2F7AE0CF-6140-164B-8419-F9512FD4B067}" type="pres">
      <dgm:prSet presAssocID="{6438D6D4-DC09-406B-A477-A5BB459199CB}" presName="parentLin" presStyleCnt="0"/>
      <dgm:spPr/>
    </dgm:pt>
    <dgm:pt modelId="{0EB0B0AD-DCDD-6A45-9F63-C5E61EB9742B}" type="pres">
      <dgm:prSet presAssocID="{6438D6D4-DC09-406B-A477-A5BB459199CB}" presName="parentLeftMargin" presStyleLbl="node1" presStyleIdx="2" presStyleCnt="7"/>
      <dgm:spPr/>
    </dgm:pt>
    <dgm:pt modelId="{4BD808AD-7D96-444F-A5F9-379070C611ED}" type="pres">
      <dgm:prSet presAssocID="{6438D6D4-DC09-406B-A477-A5BB459199CB}" presName="parentText" presStyleLbl="node1" presStyleIdx="3" presStyleCnt="7">
        <dgm:presLayoutVars>
          <dgm:chMax val="0"/>
          <dgm:bulletEnabled val="1"/>
        </dgm:presLayoutVars>
      </dgm:prSet>
      <dgm:spPr/>
    </dgm:pt>
    <dgm:pt modelId="{F5607228-8355-4248-AF9A-80A3934593A9}" type="pres">
      <dgm:prSet presAssocID="{6438D6D4-DC09-406B-A477-A5BB459199CB}" presName="negativeSpace" presStyleCnt="0"/>
      <dgm:spPr/>
    </dgm:pt>
    <dgm:pt modelId="{E0660079-E0F8-AA40-A683-B71C4C4EF7E5}" type="pres">
      <dgm:prSet presAssocID="{6438D6D4-DC09-406B-A477-A5BB459199CB}" presName="childText" presStyleLbl="conFgAcc1" presStyleIdx="3" presStyleCnt="7">
        <dgm:presLayoutVars>
          <dgm:bulletEnabled val="1"/>
        </dgm:presLayoutVars>
      </dgm:prSet>
      <dgm:spPr/>
    </dgm:pt>
    <dgm:pt modelId="{EA9A0A14-8B2E-3145-A304-CED3023E63A8}" type="pres">
      <dgm:prSet presAssocID="{14364418-F582-4FC3-8581-54F700F16AFE}" presName="spaceBetweenRectangles" presStyleCnt="0"/>
      <dgm:spPr/>
    </dgm:pt>
    <dgm:pt modelId="{0829E1FE-9680-874A-B6D8-246B13EA8B39}" type="pres">
      <dgm:prSet presAssocID="{77E2E425-67A9-4515-A9CF-6A18366B8DC4}" presName="parentLin" presStyleCnt="0"/>
      <dgm:spPr/>
    </dgm:pt>
    <dgm:pt modelId="{FEF968CE-85B5-334F-BE3A-8A060F0C7358}" type="pres">
      <dgm:prSet presAssocID="{77E2E425-67A9-4515-A9CF-6A18366B8DC4}" presName="parentLeftMargin" presStyleLbl="node1" presStyleIdx="3" presStyleCnt="7"/>
      <dgm:spPr/>
    </dgm:pt>
    <dgm:pt modelId="{8F4A0D5B-BD62-9D46-A7EE-A404997A8C79}" type="pres">
      <dgm:prSet presAssocID="{77E2E425-67A9-4515-A9CF-6A18366B8DC4}" presName="parentText" presStyleLbl="node1" presStyleIdx="4" presStyleCnt="7">
        <dgm:presLayoutVars>
          <dgm:chMax val="0"/>
          <dgm:bulletEnabled val="1"/>
        </dgm:presLayoutVars>
      </dgm:prSet>
      <dgm:spPr/>
    </dgm:pt>
    <dgm:pt modelId="{52A00AB8-C0FD-B942-9660-18E55FCBF5CA}" type="pres">
      <dgm:prSet presAssocID="{77E2E425-67A9-4515-A9CF-6A18366B8DC4}" presName="negativeSpace" presStyleCnt="0"/>
      <dgm:spPr/>
    </dgm:pt>
    <dgm:pt modelId="{3CC61BBB-9D3B-564B-8DB7-8F054CAAF79B}" type="pres">
      <dgm:prSet presAssocID="{77E2E425-67A9-4515-A9CF-6A18366B8DC4}" presName="childText" presStyleLbl="conFgAcc1" presStyleIdx="4" presStyleCnt="7">
        <dgm:presLayoutVars>
          <dgm:bulletEnabled val="1"/>
        </dgm:presLayoutVars>
      </dgm:prSet>
      <dgm:spPr/>
    </dgm:pt>
    <dgm:pt modelId="{7A06F018-4325-FB46-982C-D31C2301919F}" type="pres">
      <dgm:prSet presAssocID="{A9E8F0AD-D135-4101-8D20-379814EEA0E8}" presName="spaceBetweenRectangles" presStyleCnt="0"/>
      <dgm:spPr/>
    </dgm:pt>
    <dgm:pt modelId="{AA807C13-4D64-F042-B7D5-042FA223318F}" type="pres">
      <dgm:prSet presAssocID="{7D48C8DA-087B-4418-BB23-7EB4ECA1A64F}" presName="parentLin" presStyleCnt="0"/>
      <dgm:spPr/>
    </dgm:pt>
    <dgm:pt modelId="{A857AB6A-E57C-314C-A4B5-1B3C8DE99B35}" type="pres">
      <dgm:prSet presAssocID="{7D48C8DA-087B-4418-BB23-7EB4ECA1A64F}" presName="parentLeftMargin" presStyleLbl="node1" presStyleIdx="4" presStyleCnt="7"/>
      <dgm:spPr/>
    </dgm:pt>
    <dgm:pt modelId="{E565DDB7-0BC4-A345-8C3B-FBC8AB581E03}" type="pres">
      <dgm:prSet presAssocID="{7D48C8DA-087B-4418-BB23-7EB4ECA1A64F}" presName="parentText" presStyleLbl="node1" presStyleIdx="5" presStyleCnt="7">
        <dgm:presLayoutVars>
          <dgm:chMax val="0"/>
          <dgm:bulletEnabled val="1"/>
        </dgm:presLayoutVars>
      </dgm:prSet>
      <dgm:spPr/>
    </dgm:pt>
    <dgm:pt modelId="{09B23924-B60D-B748-919C-D5D1BBC7FC39}" type="pres">
      <dgm:prSet presAssocID="{7D48C8DA-087B-4418-BB23-7EB4ECA1A64F}" presName="negativeSpace" presStyleCnt="0"/>
      <dgm:spPr/>
    </dgm:pt>
    <dgm:pt modelId="{A9D561AA-5D74-4D49-951C-0F7F0ADEF584}" type="pres">
      <dgm:prSet presAssocID="{7D48C8DA-087B-4418-BB23-7EB4ECA1A64F}" presName="childText" presStyleLbl="conFgAcc1" presStyleIdx="5" presStyleCnt="7">
        <dgm:presLayoutVars>
          <dgm:bulletEnabled val="1"/>
        </dgm:presLayoutVars>
      </dgm:prSet>
      <dgm:spPr/>
    </dgm:pt>
    <dgm:pt modelId="{E9D53944-A46E-4843-A271-03207185EC88}" type="pres">
      <dgm:prSet presAssocID="{C559689C-8CA7-4EB8-BFC8-A3873700B8DD}" presName="spaceBetweenRectangles" presStyleCnt="0"/>
      <dgm:spPr/>
    </dgm:pt>
    <dgm:pt modelId="{CD1351C1-1B9C-924C-B290-18B3D7636A7D}" type="pres">
      <dgm:prSet presAssocID="{B229A1BA-26BD-41C8-9F9E-8D8C19D98A9F}" presName="parentLin" presStyleCnt="0"/>
      <dgm:spPr/>
    </dgm:pt>
    <dgm:pt modelId="{508F5643-89E9-3B43-974A-6B59A3FC3C37}" type="pres">
      <dgm:prSet presAssocID="{B229A1BA-26BD-41C8-9F9E-8D8C19D98A9F}" presName="parentLeftMargin" presStyleLbl="node1" presStyleIdx="5" presStyleCnt="7"/>
      <dgm:spPr/>
    </dgm:pt>
    <dgm:pt modelId="{15ED6FF6-5DBB-B24E-B7F5-40AD75844892}" type="pres">
      <dgm:prSet presAssocID="{B229A1BA-26BD-41C8-9F9E-8D8C19D98A9F}" presName="parentText" presStyleLbl="node1" presStyleIdx="6" presStyleCnt="7">
        <dgm:presLayoutVars>
          <dgm:chMax val="0"/>
          <dgm:bulletEnabled val="1"/>
        </dgm:presLayoutVars>
      </dgm:prSet>
      <dgm:spPr/>
    </dgm:pt>
    <dgm:pt modelId="{095238B8-8756-C543-A4DF-97F33C9532D3}" type="pres">
      <dgm:prSet presAssocID="{B229A1BA-26BD-41C8-9F9E-8D8C19D98A9F}" presName="negativeSpace" presStyleCnt="0"/>
      <dgm:spPr/>
    </dgm:pt>
    <dgm:pt modelId="{42FAD9B9-1A59-544B-8B8E-E3D7E6720007}" type="pres">
      <dgm:prSet presAssocID="{B229A1BA-26BD-41C8-9F9E-8D8C19D98A9F}" presName="childText" presStyleLbl="conFgAcc1" presStyleIdx="6" presStyleCnt="7">
        <dgm:presLayoutVars>
          <dgm:bulletEnabled val="1"/>
        </dgm:presLayoutVars>
      </dgm:prSet>
      <dgm:spPr/>
    </dgm:pt>
  </dgm:ptLst>
  <dgm:cxnLst>
    <dgm:cxn modelId="{5512200A-C786-EE42-ADD1-0B0AC425E625}" type="presOf" srcId="{C17E98C5-D73B-4F1C-9CCB-7CBE455562E9}" destId="{C93022BA-0246-D448-AA32-4B5604CFAB37}" srcOrd="0" destOrd="0" presId="urn:microsoft.com/office/officeart/2005/8/layout/list1"/>
    <dgm:cxn modelId="{CD6F320B-88CF-B548-8743-7829FCA99F41}" type="presOf" srcId="{77E2E425-67A9-4515-A9CF-6A18366B8DC4}" destId="{8F4A0D5B-BD62-9D46-A7EE-A404997A8C79}" srcOrd="1" destOrd="0" presId="urn:microsoft.com/office/officeart/2005/8/layout/list1"/>
    <dgm:cxn modelId="{7DDFAB0B-2823-414D-BC83-6DDF31634574}" srcId="{0F100F7F-6D85-4688-B5B7-8AC2D43015B1}" destId="{77E2E425-67A9-4515-A9CF-6A18366B8DC4}" srcOrd="4" destOrd="0" parTransId="{6DDAE66D-84B7-41BD-8F2D-22D634DA1B3E}" sibTransId="{A9E8F0AD-D135-4101-8D20-379814EEA0E8}"/>
    <dgm:cxn modelId="{8F633730-32E0-488B-9761-42519834F908}" srcId="{0F100F7F-6D85-4688-B5B7-8AC2D43015B1}" destId="{BDF600A9-E2ED-48BF-BEEB-280F4AA33D01}" srcOrd="2" destOrd="0" parTransId="{43AD9C71-7BF7-44F0-92AF-C3A9CAD6F0F6}" sibTransId="{9AEC7ABF-B076-4C7D-972F-EFFD2922F0E5}"/>
    <dgm:cxn modelId="{57739F31-84FA-FF42-840F-CE8E7B33C2E6}" type="presOf" srcId="{C17E98C5-D73B-4F1C-9CCB-7CBE455562E9}" destId="{639822F7-6FC0-C142-9985-C3387E8C8131}" srcOrd="1" destOrd="0" presId="urn:microsoft.com/office/officeart/2005/8/layout/list1"/>
    <dgm:cxn modelId="{48F9B031-CBC7-48DD-82DC-BB4686AD7D29}" srcId="{0F100F7F-6D85-4688-B5B7-8AC2D43015B1}" destId="{B229A1BA-26BD-41C8-9F9E-8D8C19D98A9F}" srcOrd="6" destOrd="0" parTransId="{C8717553-D141-4693-B84B-B1237C357351}" sibTransId="{C8AA7C62-B64C-463E-92B1-2F1E33C61F89}"/>
    <dgm:cxn modelId="{7A609334-1788-7043-B8AA-8D88D6F4495B}" type="presOf" srcId="{B229A1BA-26BD-41C8-9F9E-8D8C19D98A9F}" destId="{508F5643-89E9-3B43-974A-6B59A3FC3C37}" srcOrd="0" destOrd="0" presId="urn:microsoft.com/office/officeart/2005/8/layout/list1"/>
    <dgm:cxn modelId="{DBEB243A-346E-4043-8FAC-7DEED0CB4240}" type="presOf" srcId="{BDF600A9-E2ED-48BF-BEEB-280F4AA33D01}" destId="{0549D40C-3AA4-BD42-B8FD-BAF9AA657645}" srcOrd="1" destOrd="0" presId="urn:microsoft.com/office/officeart/2005/8/layout/list1"/>
    <dgm:cxn modelId="{CAB3B543-73E3-D545-8AAA-6E6F1D1147D0}" type="presOf" srcId="{7D48C8DA-087B-4418-BB23-7EB4ECA1A64F}" destId="{E565DDB7-0BC4-A345-8C3B-FBC8AB581E03}" srcOrd="1" destOrd="0" presId="urn:microsoft.com/office/officeart/2005/8/layout/list1"/>
    <dgm:cxn modelId="{E2D82868-122A-0E4F-90B8-DACDADE25B4B}" type="presOf" srcId="{6438D6D4-DC09-406B-A477-A5BB459199CB}" destId="{4BD808AD-7D96-444F-A5F9-379070C611ED}" srcOrd="1" destOrd="0" presId="urn:microsoft.com/office/officeart/2005/8/layout/list1"/>
    <dgm:cxn modelId="{650F1A73-6D96-4A08-874D-B5299EBA3A9D}" srcId="{0F100F7F-6D85-4688-B5B7-8AC2D43015B1}" destId="{C17E98C5-D73B-4F1C-9CCB-7CBE455562E9}" srcOrd="0" destOrd="0" parTransId="{58ADE051-41E7-4249-91FC-8F186B96D22D}" sibTransId="{A0E54B15-830C-4A75-8C3F-207357EEA4CF}"/>
    <dgm:cxn modelId="{494F5295-ABBF-C84E-8366-55F36EF926DE}" type="presOf" srcId="{B229A1BA-26BD-41C8-9F9E-8D8C19D98A9F}" destId="{15ED6FF6-5DBB-B24E-B7F5-40AD75844892}" srcOrd="1" destOrd="0" presId="urn:microsoft.com/office/officeart/2005/8/layout/list1"/>
    <dgm:cxn modelId="{44AA8CA2-8D59-4AB6-961D-A37A386E3EE9}" srcId="{0F100F7F-6D85-4688-B5B7-8AC2D43015B1}" destId="{6438D6D4-DC09-406B-A477-A5BB459199CB}" srcOrd="3" destOrd="0" parTransId="{3E400115-204C-438D-A9CA-F223A2253332}" sibTransId="{14364418-F582-4FC3-8581-54F700F16AFE}"/>
    <dgm:cxn modelId="{344457B2-5AD7-D941-BFC1-FBD3269F7D0E}" type="presOf" srcId="{6438D6D4-DC09-406B-A477-A5BB459199CB}" destId="{0EB0B0AD-DCDD-6A45-9F63-C5E61EB9742B}" srcOrd="0" destOrd="0" presId="urn:microsoft.com/office/officeart/2005/8/layout/list1"/>
    <dgm:cxn modelId="{C1B7C6B7-7A86-BC4E-8270-60F0CDBD71A1}" type="presOf" srcId="{BDF600A9-E2ED-48BF-BEEB-280F4AA33D01}" destId="{68674014-1CB6-004C-8920-1ED7A9C4B785}" srcOrd="0" destOrd="0" presId="urn:microsoft.com/office/officeart/2005/8/layout/list1"/>
    <dgm:cxn modelId="{D53811BC-3AF5-4186-9317-8E197BCF9CC8}" srcId="{0F100F7F-6D85-4688-B5B7-8AC2D43015B1}" destId="{78BC05F0-CA16-40E8-92D3-8DD90E558398}" srcOrd="1" destOrd="0" parTransId="{90B759B5-A35A-4C34-B277-15C1B6E0DC00}" sibTransId="{E3040105-5718-45E6-936A-6CC3EFFDD876}"/>
    <dgm:cxn modelId="{2F8A43C1-E46A-6E48-9AC2-CC6654E27AB8}" type="presOf" srcId="{77E2E425-67A9-4515-A9CF-6A18366B8DC4}" destId="{FEF968CE-85B5-334F-BE3A-8A060F0C7358}" srcOrd="0" destOrd="0" presId="urn:microsoft.com/office/officeart/2005/8/layout/list1"/>
    <dgm:cxn modelId="{47EFB1CA-2EAE-CA47-B016-B817E8DAE9ED}" type="presOf" srcId="{78BC05F0-CA16-40E8-92D3-8DD90E558398}" destId="{EC88817E-70D0-E740-8DA7-FBFFD93ABA36}" srcOrd="0" destOrd="0" presId="urn:microsoft.com/office/officeart/2005/8/layout/list1"/>
    <dgm:cxn modelId="{2B8F97D3-DBBD-DC48-83A2-F4AB77C1C832}" type="presOf" srcId="{78BC05F0-CA16-40E8-92D3-8DD90E558398}" destId="{241A46F7-484A-3E4C-A3BA-F1553A510340}" srcOrd="1" destOrd="0" presId="urn:microsoft.com/office/officeart/2005/8/layout/list1"/>
    <dgm:cxn modelId="{8A148FD5-69E7-334A-BB05-89A030523CED}" type="presOf" srcId="{0F100F7F-6D85-4688-B5B7-8AC2D43015B1}" destId="{DA29FE2A-5ABE-D849-957D-8C5D49867779}" srcOrd="0" destOrd="0" presId="urn:microsoft.com/office/officeart/2005/8/layout/list1"/>
    <dgm:cxn modelId="{F43AE6EA-0EAA-4DA6-BC0A-6DA87A52BD77}" srcId="{0F100F7F-6D85-4688-B5B7-8AC2D43015B1}" destId="{7D48C8DA-087B-4418-BB23-7EB4ECA1A64F}" srcOrd="5" destOrd="0" parTransId="{E87FAE7B-28D0-4969-AC03-A33CC06FA279}" sibTransId="{C559689C-8CA7-4EB8-BFC8-A3873700B8DD}"/>
    <dgm:cxn modelId="{40DC8AFA-DD7E-C649-8938-D2DA8C0FA4C9}" type="presOf" srcId="{7D48C8DA-087B-4418-BB23-7EB4ECA1A64F}" destId="{A857AB6A-E57C-314C-A4B5-1B3C8DE99B35}" srcOrd="0" destOrd="0" presId="urn:microsoft.com/office/officeart/2005/8/layout/list1"/>
    <dgm:cxn modelId="{1ECF1F03-C20B-ED4E-AFA1-C6F48E2055C8}" type="presParOf" srcId="{DA29FE2A-5ABE-D849-957D-8C5D49867779}" destId="{936B22BD-4314-E044-88DC-374F84E78230}" srcOrd="0" destOrd="0" presId="urn:microsoft.com/office/officeart/2005/8/layout/list1"/>
    <dgm:cxn modelId="{0F1E5F2A-4ACC-3A49-8A39-6399419BD406}" type="presParOf" srcId="{936B22BD-4314-E044-88DC-374F84E78230}" destId="{C93022BA-0246-D448-AA32-4B5604CFAB37}" srcOrd="0" destOrd="0" presId="urn:microsoft.com/office/officeart/2005/8/layout/list1"/>
    <dgm:cxn modelId="{741ADC76-54FF-9041-AD56-EFCB2379A152}" type="presParOf" srcId="{936B22BD-4314-E044-88DC-374F84E78230}" destId="{639822F7-6FC0-C142-9985-C3387E8C8131}" srcOrd="1" destOrd="0" presId="urn:microsoft.com/office/officeart/2005/8/layout/list1"/>
    <dgm:cxn modelId="{943C54C6-0ED5-B548-ADCF-58ACFCFCEC31}" type="presParOf" srcId="{DA29FE2A-5ABE-D849-957D-8C5D49867779}" destId="{7B878419-9E37-E843-982F-54408393E9D2}" srcOrd="1" destOrd="0" presId="urn:microsoft.com/office/officeart/2005/8/layout/list1"/>
    <dgm:cxn modelId="{801C8544-D99F-264A-9B00-AE78CF7C8D23}" type="presParOf" srcId="{DA29FE2A-5ABE-D849-957D-8C5D49867779}" destId="{0FDE117F-C724-9D49-805C-FE5862499261}" srcOrd="2" destOrd="0" presId="urn:microsoft.com/office/officeart/2005/8/layout/list1"/>
    <dgm:cxn modelId="{1D18A3D0-6691-954D-B546-FDBE608B67DB}" type="presParOf" srcId="{DA29FE2A-5ABE-D849-957D-8C5D49867779}" destId="{FDDBFE79-9C95-8344-91D8-E4AEDF051CEE}" srcOrd="3" destOrd="0" presId="urn:microsoft.com/office/officeart/2005/8/layout/list1"/>
    <dgm:cxn modelId="{60A5385C-AD95-5842-BD38-C2F7FD6C8D24}" type="presParOf" srcId="{DA29FE2A-5ABE-D849-957D-8C5D49867779}" destId="{567D379D-9596-3041-86C0-69E91FF7B759}" srcOrd="4" destOrd="0" presId="urn:microsoft.com/office/officeart/2005/8/layout/list1"/>
    <dgm:cxn modelId="{DD048AC0-6E80-1D43-89B3-74B8BFE3171C}" type="presParOf" srcId="{567D379D-9596-3041-86C0-69E91FF7B759}" destId="{EC88817E-70D0-E740-8DA7-FBFFD93ABA36}" srcOrd="0" destOrd="0" presId="urn:microsoft.com/office/officeart/2005/8/layout/list1"/>
    <dgm:cxn modelId="{25043A4C-7007-024F-955C-CCB35507DDCE}" type="presParOf" srcId="{567D379D-9596-3041-86C0-69E91FF7B759}" destId="{241A46F7-484A-3E4C-A3BA-F1553A510340}" srcOrd="1" destOrd="0" presId="urn:microsoft.com/office/officeart/2005/8/layout/list1"/>
    <dgm:cxn modelId="{A9CE58CC-B563-A04D-AD7F-AA90EF32A952}" type="presParOf" srcId="{DA29FE2A-5ABE-D849-957D-8C5D49867779}" destId="{B4503249-1F61-504B-BAC1-3E8119982D31}" srcOrd="5" destOrd="0" presId="urn:microsoft.com/office/officeart/2005/8/layout/list1"/>
    <dgm:cxn modelId="{737B1856-F3B8-DD47-9A2B-7B3BFD9E8C7A}" type="presParOf" srcId="{DA29FE2A-5ABE-D849-957D-8C5D49867779}" destId="{31EFDE65-A1B1-6E43-BDFB-36D84066B8C9}" srcOrd="6" destOrd="0" presId="urn:microsoft.com/office/officeart/2005/8/layout/list1"/>
    <dgm:cxn modelId="{C0B1DF25-6E37-6F49-BE2C-4F363A2A3463}" type="presParOf" srcId="{DA29FE2A-5ABE-D849-957D-8C5D49867779}" destId="{B93A72E1-EFF1-D646-BE4C-29053C291B87}" srcOrd="7" destOrd="0" presId="urn:microsoft.com/office/officeart/2005/8/layout/list1"/>
    <dgm:cxn modelId="{78A113E2-0459-7049-B270-B063D8729AB5}" type="presParOf" srcId="{DA29FE2A-5ABE-D849-957D-8C5D49867779}" destId="{9BD246A1-7763-4B4C-A73C-594457C17D08}" srcOrd="8" destOrd="0" presId="urn:microsoft.com/office/officeart/2005/8/layout/list1"/>
    <dgm:cxn modelId="{278C3C4B-A420-A84C-B7D0-F3E52D703C81}" type="presParOf" srcId="{9BD246A1-7763-4B4C-A73C-594457C17D08}" destId="{68674014-1CB6-004C-8920-1ED7A9C4B785}" srcOrd="0" destOrd="0" presId="urn:microsoft.com/office/officeart/2005/8/layout/list1"/>
    <dgm:cxn modelId="{B9E73400-13BF-A04F-86AD-2715466953E6}" type="presParOf" srcId="{9BD246A1-7763-4B4C-A73C-594457C17D08}" destId="{0549D40C-3AA4-BD42-B8FD-BAF9AA657645}" srcOrd="1" destOrd="0" presId="urn:microsoft.com/office/officeart/2005/8/layout/list1"/>
    <dgm:cxn modelId="{C78036FA-1012-9F4C-8218-6F49E83AEC6F}" type="presParOf" srcId="{DA29FE2A-5ABE-D849-957D-8C5D49867779}" destId="{6BF9BCD5-51AE-1846-8A2E-26457FFA3848}" srcOrd="9" destOrd="0" presId="urn:microsoft.com/office/officeart/2005/8/layout/list1"/>
    <dgm:cxn modelId="{0445F836-D4FA-DE4D-8A2D-7235EC938068}" type="presParOf" srcId="{DA29FE2A-5ABE-D849-957D-8C5D49867779}" destId="{3F262DC3-4BC3-224A-8683-38E71E2E5F48}" srcOrd="10" destOrd="0" presId="urn:microsoft.com/office/officeart/2005/8/layout/list1"/>
    <dgm:cxn modelId="{A094C710-251C-5C4F-84B4-0077A7B26A35}" type="presParOf" srcId="{DA29FE2A-5ABE-D849-957D-8C5D49867779}" destId="{F8DE6003-0DD0-FE4A-8E1B-ED6EC2107D5F}" srcOrd="11" destOrd="0" presId="urn:microsoft.com/office/officeart/2005/8/layout/list1"/>
    <dgm:cxn modelId="{5757CBEE-4ABB-F94C-B530-9F0CA22AED3B}" type="presParOf" srcId="{DA29FE2A-5ABE-D849-957D-8C5D49867779}" destId="{2F7AE0CF-6140-164B-8419-F9512FD4B067}" srcOrd="12" destOrd="0" presId="urn:microsoft.com/office/officeart/2005/8/layout/list1"/>
    <dgm:cxn modelId="{EDD2F14B-39D5-6042-B25A-7D49394360DA}" type="presParOf" srcId="{2F7AE0CF-6140-164B-8419-F9512FD4B067}" destId="{0EB0B0AD-DCDD-6A45-9F63-C5E61EB9742B}" srcOrd="0" destOrd="0" presId="urn:microsoft.com/office/officeart/2005/8/layout/list1"/>
    <dgm:cxn modelId="{8EFEF1A7-D4F7-924E-96B6-857635E312D1}" type="presParOf" srcId="{2F7AE0CF-6140-164B-8419-F9512FD4B067}" destId="{4BD808AD-7D96-444F-A5F9-379070C611ED}" srcOrd="1" destOrd="0" presId="urn:microsoft.com/office/officeart/2005/8/layout/list1"/>
    <dgm:cxn modelId="{49A7D1B1-5D53-A54D-8365-B90F3DE1A6FA}" type="presParOf" srcId="{DA29FE2A-5ABE-D849-957D-8C5D49867779}" destId="{F5607228-8355-4248-AF9A-80A3934593A9}" srcOrd="13" destOrd="0" presId="urn:microsoft.com/office/officeart/2005/8/layout/list1"/>
    <dgm:cxn modelId="{020B5AD0-F54B-2647-8CF2-04D936ACF883}" type="presParOf" srcId="{DA29FE2A-5ABE-D849-957D-8C5D49867779}" destId="{E0660079-E0F8-AA40-A683-B71C4C4EF7E5}" srcOrd="14" destOrd="0" presId="urn:microsoft.com/office/officeart/2005/8/layout/list1"/>
    <dgm:cxn modelId="{B72B423F-8B2D-6A49-A25D-191D9D1A3E9F}" type="presParOf" srcId="{DA29FE2A-5ABE-D849-957D-8C5D49867779}" destId="{EA9A0A14-8B2E-3145-A304-CED3023E63A8}" srcOrd="15" destOrd="0" presId="urn:microsoft.com/office/officeart/2005/8/layout/list1"/>
    <dgm:cxn modelId="{1DD5FCAC-844A-6442-9978-6E39305891A6}" type="presParOf" srcId="{DA29FE2A-5ABE-D849-957D-8C5D49867779}" destId="{0829E1FE-9680-874A-B6D8-246B13EA8B39}" srcOrd="16" destOrd="0" presId="urn:microsoft.com/office/officeart/2005/8/layout/list1"/>
    <dgm:cxn modelId="{372A4233-481A-464E-B607-782494D37032}" type="presParOf" srcId="{0829E1FE-9680-874A-B6D8-246B13EA8B39}" destId="{FEF968CE-85B5-334F-BE3A-8A060F0C7358}" srcOrd="0" destOrd="0" presId="urn:microsoft.com/office/officeart/2005/8/layout/list1"/>
    <dgm:cxn modelId="{769AC4CF-8ECE-5F4A-932A-5B70F7088C61}" type="presParOf" srcId="{0829E1FE-9680-874A-B6D8-246B13EA8B39}" destId="{8F4A0D5B-BD62-9D46-A7EE-A404997A8C79}" srcOrd="1" destOrd="0" presId="urn:microsoft.com/office/officeart/2005/8/layout/list1"/>
    <dgm:cxn modelId="{0D3E6A5E-843A-B044-A0C1-F7FCCD1CBE28}" type="presParOf" srcId="{DA29FE2A-5ABE-D849-957D-8C5D49867779}" destId="{52A00AB8-C0FD-B942-9660-18E55FCBF5CA}" srcOrd="17" destOrd="0" presId="urn:microsoft.com/office/officeart/2005/8/layout/list1"/>
    <dgm:cxn modelId="{56C680B8-FC7C-9247-9C60-EB5DEF0B2761}" type="presParOf" srcId="{DA29FE2A-5ABE-D849-957D-8C5D49867779}" destId="{3CC61BBB-9D3B-564B-8DB7-8F054CAAF79B}" srcOrd="18" destOrd="0" presId="urn:microsoft.com/office/officeart/2005/8/layout/list1"/>
    <dgm:cxn modelId="{E2AAB152-0631-1246-9DB8-198E9BD344C7}" type="presParOf" srcId="{DA29FE2A-5ABE-D849-957D-8C5D49867779}" destId="{7A06F018-4325-FB46-982C-D31C2301919F}" srcOrd="19" destOrd="0" presId="urn:microsoft.com/office/officeart/2005/8/layout/list1"/>
    <dgm:cxn modelId="{19D6372A-9DEF-7B4B-AA2E-B0F731A0950A}" type="presParOf" srcId="{DA29FE2A-5ABE-D849-957D-8C5D49867779}" destId="{AA807C13-4D64-F042-B7D5-042FA223318F}" srcOrd="20" destOrd="0" presId="urn:microsoft.com/office/officeart/2005/8/layout/list1"/>
    <dgm:cxn modelId="{80DB6CA9-DFDD-E74D-A4BE-7AE267E18B0A}" type="presParOf" srcId="{AA807C13-4D64-F042-B7D5-042FA223318F}" destId="{A857AB6A-E57C-314C-A4B5-1B3C8DE99B35}" srcOrd="0" destOrd="0" presId="urn:microsoft.com/office/officeart/2005/8/layout/list1"/>
    <dgm:cxn modelId="{ECD21D93-8CE4-8548-8FDB-22869BCA0C02}" type="presParOf" srcId="{AA807C13-4D64-F042-B7D5-042FA223318F}" destId="{E565DDB7-0BC4-A345-8C3B-FBC8AB581E03}" srcOrd="1" destOrd="0" presId="urn:microsoft.com/office/officeart/2005/8/layout/list1"/>
    <dgm:cxn modelId="{3235AA6D-E3DF-8548-A9B5-CD983B9E5C7F}" type="presParOf" srcId="{DA29FE2A-5ABE-D849-957D-8C5D49867779}" destId="{09B23924-B60D-B748-919C-D5D1BBC7FC39}" srcOrd="21" destOrd="0" presId="urn:microsoft.com/office/officeart/2005/8/layout/list1"/>
    <dgm:cxn modelId="{E1CF0E6F-5A2C-3E47-99A5-58714B5ED6A4}" type="presParOf" srcId="{DA29FE2A-5ABE-D849-957D-8C5D49867779}" destId="{A9D561AA-5D74-4D49-951C-0F7F0ADEF584}" srcOrd="22" destOrd="0" presId="urn:microsoft.com/office/officeart/2005/8/layout/list1"/>
    <dgm:cxn modelId="{94D28939-9B32-554D-91B2-812B5BA876F8}" type="presParOf" srcId="{DA29FE2A-5ABE-D849-957D-8C5D49867779}" destId="{E9D53944-A46E-4843-A271-03207185EC88}" srcOrd="23" destOrd="0" presId="urn:microsoft.com/office/officeart/2005/8/layout/list1"/>
    <dgm:cxn modelId="{655036F4-7D43-D140-A028-D5475F544BE1}" type="presParOf" srcId="{DA29FE2A-5ABE-D849-957D-8C5D49867779}" destId="{CD1351C1-1B9C-924C-B290-18B3D7636A7D}" srcOrd="24" destOrd="0" presId="urn:microsoft.com/office/officeart/2005/8/layout/list1"/>
    <dgm:cxn modelId="{97B1CE6B-9529-094C-A20C-0FD3BD6B6049}" type="presParOf" srcId="{CD1351C1-1B9C-924C-B290-18B3D7636A7D}" destId="{508F5643-89E9-3B43-974A-6B59A3FC3C37}" srcOrd="0" destOrd="0" presId="urn:microsoft.com/office/officeart/2005/8/layout/list1"/>
    <dgm:cxn modelId="{D828DA3A-0A27-6248-BEE8-2E263B9BD89B}" type="presParOf" srcId="{CD1351C1-1B9C-924C-B290-18B3D7636A7D}" destId="{15ED6FF6-5DBB-B24E-B7F5-40AD75844892}" srcOrd="1" destOrd="0" presId="urn:microsoft.com/office/officeart/2005/8/layout/list1"/>
    <dgm:cxn modelId="{623A5689-1612-9C43-91F5-74CAC86ECE7C}" type="presParOf" srcId="{DA29FE2A-5ABE-D849-957D-8C5D49867779}" destId="{095238B8-8756-C543-A4DF-97F33C9532D3}" srcOrd="25" destOrd="0" presId="urn:microsoft.com/office/officeart/2005/8/layout/list1"/>
    <dgm:cxn modelId="{94B260E7-EF10-0E44-A952-DB1984B851F7}" type="presParOf" srcId="{DA29FE2A-5ABE-D849-957D-8C5D49867779}" destId="{42FAD9B9-1A59-544B-8B8E-E3D7E6720007}" srcOrd="26"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424678E-5A1C-4D82-A5C1-97DA7E8D6473}" type="doc">
      <dgm:prSet loTypeId="urn:microsoft.com/office/officeart/2018/layout/CircleProcess" loCatId="simpleprocesssa" qsTypeId="urn:microsoft.com/office/officeart/2005/8/quickstyle/simple2" qsCatId="simple" csTypeId="urn:microsoft.com/office/officeart/2005/8/colors/colorful5" csCatId="colorful"/>
      <dgm:spPr/>
      <dgm:t>
        <a:bodyPr/>
        <a:lstStyle/>
        <a:p>
          <a:endParaRPr lang="en-US"/>
        </a:p>
      </dgm:t>
    </dgm:pt>
    <dgm:pt modelId="{AFD4FDB8-C36C-49B9-9312-9A3D7F5E843C}">
      <dgm:prSet/>
      <dgm:spPr/>
      <dgm:t>
        <a:bodyPr/>
        <a:lstStyle/>
        <a:p>
          <a:r>
            <a:rPr lang="en-US"/>
            <a:t>Biological</a:t>
          </a:r>
        </a:p>
      </dgm:t>
    </dgm:pt>
    <dgm:pt modelId="{35F3AC11-7D9C-480C-9F1F-548ADE703108}" type="parTrans" cxnId="{56BEA1DD-1C14-4754-9F27-D74E0FFE8ED3}">
      <dgm:prSet/>
      <dgm:spPr/>
      <dgm:t>
        <a:bodyPr/>
        <a:lstStyle/>
        <a:p>
          <a:endParaRPr lang="en-US"/>
        </a:p>
      </dgm:t>
    </dgm:pt>
    <dgm:pt modelId="{75A93C43-05E1-480F-A461-6D3FCE6AE21C}" type="sibTrans" cxnId="{56BEA1DD-1C14-4754-9F27-D74E0FFE8ED3}">
      <dgm:prSet/>
      <dgm:spPr/>
      <dgm:t>
        <a:bodyPr/>
        <a:lstStyle/>
        <a:p>
          <a:endParaRPr lang="en-US"/>
        </a:p>
      </dgm:t>
    </dgm:pt>
    <dgm:pt modelId="{A6E959A7-CD43-40D3-90C1-D7B3DF974717}">
      <dgm:prSet/>
      <dgm:spPr/>
      <dgm:t>
        <a:bodyPr/>
        <a:lstStyle/>
        <a:p>
          <a:r>
            <a:rPr lang="en-US"/>
            <a:t>Social </a:t>
          </a:r>
        </a:p>
      </dgm:t>
    </dgm:pt>
    <dgm:pt modelId="{C28F18DC-2494-4136-87EE-2735455B021F}" type="parTrans" cxnId="{3DFB4435-A6E6-4A72-9D0D-A3240B448D83}">
      <dgm:prSet/>
      <dgm:spPr/>
      <dgm:t>
        <a:bodyPr/>
        <a:lstStyle/>
        <a:p>
          <a:endParaRPr lang="en-US"/>
        </a:p>
      </dgm:t>
    </dgm:pt>
    <dgm:pt modelId="{00AEDD98-4165-4B2C-8597-7B9AAA1E735B}" type="sibTrans" cxnId="{3DFB4435-A6E6-4A72-9D0D-A3240B448D83}">
      <dgm:prSet/>
      <dgm:spPr/>
      <dgm:t>
        <a:bodyPr/>
        <a:lstStyle/>
        <a:p>
          <a:endParaRPr lang="en-US"/>
        </a:p>
      </dgm:t>
    </dgm:pt>
    <dgm:pt modelId="{67DA06A1-0CDF-BB48-9585-D2E8895A2639}" type="pres">
      <dgm:prSet presAssocID="{B424678E-5A1C-4D82-A5C1-97DA7E8D6473}" presName="Name0" presStyleCnt="0">
        <dgm:presLayoutVars>
          <dgm:chMax val="11"/>
          <dgm:chPref val="11"/>
          <dgm:dir/>
          <dgm:resizeHandles/>
        </dgm:presLayoutVars>
      </dgm:prSet>
      <dgm:spPr/>
    </dgm:pt>
    <dgm:pt modelId="{FB75330F-14A7-A74E-AB40-EA88A375C13B}" type="pres">
      <dgm:prSet presAssocID="{A6E959A7-CD43-40D3-90C1-D7B3DF974717}" presName="Accent2" presStyleCnt="0"/>
      <dgm:spPr/>
    </dgm:pt>
    <dgm:pt modelId="{D3827B46-63DE-704B-9A0C-24273DBFD099}" type="pres">
      <dgm:prSet presAssocID="{A6E959A7-CD43-40D3-90C1-D7B3DF974717}" presName="Accent" presStyleLbl="node1" presStyleIdx="0" presStyleCnt="4"/>
      <dgm:spPr/>
    </dgm:pt>
    <dgm:pt modelId="{54AC7411-0D74-F341-88E3-21BC6776FC53}" type="pres">
      <dgm:prSet presAssocID="{A6E959A7-CD43-40D3-90C1-D7B3DF974717}" presName="ParentBackground2" presStyleCnt="0"/>
      <dgm:spPr/>
    </dgm:pt>
    <dgm:pt modelId="{B1768259-07FE-A841-9A6D-085E76748B5F}" type="pres">
      <dgm:prSet presAssocID="{A6E959A7-CD43-40D3-90C1-D7B3DF974717}" presName="ParentBackground" presStyleLbl="node1" presStyleIdx="1" presStyleCnt="4"/>
      <dgm:spPr/>
    </dgm:pt>
    <dgm:pt modelId="{28498B35-DF4D-5349-81F0-56B39B21E12B}" type="pres">
      <dgm:prSet presAssocID="{A6E959A7-CD43-40D3-90C1-D7B3DF974717}" presName="Parent2" presStyleLbl="fgAcc0" presStyleIdx="0" presStyleCnt="0">
        <dgm:presLayoutVars>
          <dgm:chMax val="1"/>
          <dgm:chPref val="1"/>
          <dgm:bulletEnabled val="1"/>
        </dgm:presLayoutVars>
      </dgm:prSet>
      <dgm:spPr/>
    </dgm:pt>
    <dgm:pt modelId="{9C21FC71-0CD9-F543-AC14-FB8EA25040A3}" type="pres">
      <dgm:prSet presAssocID="{AFD4FDB8-C36C-49B9-9312-9A3D7F5E843C}" presName="Accent1" presStyleCnt="0"/>
      <dgm:spPr/>
    </dgm:pt>
    <dgm:pt modelId="{B52E9BE4-1B02-8C42-B697-953887DEED4A}" type="pres">
      <dgm:prSet presAssocID="{AFD4FDB8-C36C-49B9-9312-9A3D7F5E843C}" presName="Accent" presStyleLbl="node1" presStyleIdx="2" presStyleCnt="4"/>
      <dgm:spPr/>
    </dgm:pt>
    <dgm:pt modelId="{D0AF8319-B68A-1549-BB8C-C511831CB157}" type="pres">
      <dgm:prSet presAssocID="{AFD4FDB8-C36C-49B9-9312-9A3D7F5E843C}" presName="ParentBackground1" presStyleCnt="0"/>
      <dgm:spPr/>
    </dgm:pt>
    <dgm:pt modelId="{9791B993-E8DE-0A4F-A436-82CFC337A3D5}" type="pres">
      <dgm:prSet presAssocID="{AFD4FDB8-C36C-49B9-9312-9A3D7F5E843C}" presName="ParentBackground" presStyleLbl="node1" presStyleIdx="3" presStyleCnt="4"/>
      <dgm:spPr/>
    </dgm:pt>
    <dgm:pt modelId="{44DF0A8E-6761-E044-B62A-142F389AFCCF}" type="pres">
      <dgm:prSet presAssocID="{AFD4FDB8-C36C-49B9-9312-9A3D7F5E843C}" presName="Parent1" presStyleLbl="fgAcc0" presStyleIdx="0" presStyleCnt="0">
        <dgm:presLayoutVars>
          <dgm:chMax val="1"/>
          <dgm:chPref val="1"/>
          <dgm:bulletEnabled val="1"/>
        </dgm:presLayoutVars>
      </dgm:prSet>
      <dgm:spPr/>
    </dgm:pt>
  </dgm:ptLst>
  <dgm:cxnLst>
    <dgm:cxn modelId="{3DFB4435-A6E6-4A72-9D0D-A3240B448D83}" srcId="{B424678E-5A1C-4D82-A5C1-97DA7E8D6473}" destId="{A6E959A7-CD43-40D3-90C1-D7B3DF974717}" srcOrd="1" destOrd="0" parTransId="{C28F18DC-2494-4136-87EE-2735455B021F}" sibTransId="{00AEDD98-4165-4B2C-8597-7B9AAA1E735B}"/>
    <dgm:cxn modelId="{CEB9C08D-831B-B145-B00A-9FD65366F2D0}" type="presOf" srcId="{AFD4FDB8-C36C-49B9-9312-9A3D7F5E843C}" destId="{9791B993-E8DE-0A4F-A436-82CFC337A3D5}" srcOrd="0" destOrd="0" presId="urn:microsoft.com/office/officeart/2018/layout/CircleProcess"/>
    <dgm:cxn modelId="{05C9B8AE-DD14-AE49-A2B2-44A3617AFCAE}" type="presOf" srcId="{B424678E-5A1C-4D82-A5C1-97DA7E8D6473}" destId="{67DA06A1-0CDF-BB48-9585-D2E8895A2639}" srcOrd="0" destOrd="0" presId="urn:microsoft.com/office/officeart/2018/layout/CircleProcess"/>
    <dgm:cxn modelId="{2FC4E4AE-AE8D-D341-9C5B-A13A53FF7273}" type="presOf" srcId="{AFD4FDB8-C36C-49B9-9312-9A3D7F5E843C}" destId="{44DF0A8E-6761-E044-B62A-142F389AFCCF}" srcOrd="1" destOrd="0" presId="urn:microsoft.com/office/officeart/2018/layout/CircleProcess"/>
    <dgm:cxn modelId="{56BEA1DD-1C14-4754-9F27-D74E0FFE8ED3}" srcId="{B424678E-5A1C-4D82-A5C1-97DA7E8D6473}" destId="{AFD4FDB8-C36C-49B9-9312-9A3D7F5E843C}" srcOrd="0" destOrd="0" parTransId="{35F3AC11-7D9C-480C-9F1F-548ADE703108}" sibTransId="{75A93C43-05E1-480F-A461-6D3FCE6AE21C}"/>
    <dgm:cxn modelId="{6DA4F7ED-9878-0A4B-A1D3-C82440BAF31F}" type="presOf" srcId="{A6E959A7-CD43-40D3-90C1-D7B3DF974717}" destId="{B1768259-07FE-A841-9A6D-085E76748B5F}" srcOrd="0" destOrd="0" presId="urn:microsoft.com/office/officeart/2018/layout/CircleProcess"/>
    <dgm:cxn modelId="{03CF9BF5-6810-F242-9D30-D9A8C571A6AC}" type="presOf" srcId="{A6E959A7-CD43-40D3-90C1-D7B3DF974717}" destId="{28498B35-DF4D-5349-81F0-56B39B21E12B}" srcOrd="1" destOrd="0" presId="urn:microsoft.com/office/officeart/2018/layout/CircleProcess"/>
    <dgm:cxn modelId="{31395797-60AA-5C4E-AC97-B995C092D660}" type="presParOf" srcId="{67DA06A1-0CDF-BB48-9585-D2E8895A2639}" destId="{FB75330F-14A7-A74E-AB40-EA88A375C13B}" srcOrd="0" destOrd="0" presId="urn:microsoft.com/office/officeart/2018/layout/CircleProcess"/>
    <dgm:cxn modelId="{87166954-9598-5C4F-85DD-EAC1B6739B23}" type="presParOf" srcId="{FB75330F-14A7-A74E-AB40-EA88A375C13B}" destId="{D3827B46-63DE-704B-9A0C-24273DBFD099}" srcOrd="0" destOrd="0" presId="urn:microsoft.com/office/officeart/2018/layout/CircleProcess"/>
    <dgm:cxn modelId="{DB2159BD-5F4E-664F-A788-8CFC2A545BF4}" type="presParOf" srcId="{67DA06A1-0CDF-BB48-9585-D2E8895A2639}" destId="{54AC7411-0D74-F341-88E3-21BC6776FC53}" srcOrd="1" destOrd="0" presId="urn:microsoft.com/office/officeart/2018/layout/CircleProcess"/>
    <dgm:cxn modelId="{DBB9AD20-40FD-7D41-88D9-8FAA5785EF7A}" type="presParOf" srcId="{54AC7411-0D74-F341-88E3-21BC6776FC53}" destId="{B1768259-07FE-A841-9A6D-085E76748B5F}" srcOrd="0" destOrd="0" presId="urn:microsoft.com/office/officeart/2018/layout/CircleProcess"/>
    <dgm:cxn modelId="{E5E12C4F-46AD-7143-AB63-6A546C4FBAFF}" type="presParOf" srcId="{67DA06A1-0CDF-BB48-9585-D2E8895A2639}" destId="{28498B35-DF4D-5349-81F0-56B39B21E12B}" srcOrd="2" destOrd="0" presId="urn:microsoft.com/office/officeart/2018/layout/CircleProcess"/>
    <dgm:cxn modelId="{9F3ED0AE-E192-4348-9CFE-2B9720267834}" type="presParOf" srcId="{67DA06A1-0CDF-BB48-9585-D2E8895A2639}" destId="{9C21FC71-0CD9-F543-AC14-FB8EA25040A3}" srcOrd="3" destOrd="0" presId="urn:microsoft.com/office/officeart/2018/layout/CircleProcess"/>
    <dgm:cxn modelId="{BB0B9B0C-CBB6-6743-BC75-DFED835AA6E0}" type="presParOf" srcId="{9C21FC71-0CD9-F543-AC14-FB8EA25040A3}" destId="{B52E9BE4-1B02-8C42-B697-953887DEED4A}" srcOrd="0" destOrd="0" presId="urn:microsoft.com/office/officeart/2018/layout/CircleProcess"/>
    <dgm:cxn modelId="{5852D6F8-D27C-9A4D-A6D1-54F2C0170E51}" type="presParOf" srcId="{67DA06A1-0CDF-BB48-9585-D2E8895A2639}" destId="{D0AF8319-B68A-1549-BB8C-C511831CB157}" srcOrd="4" destOrd="0" presId="urn:microsoft.com/office/officeart/2018/layout/CircleProcess"/>
    <dgm:cxn modelId="{8CB59E4C-F49D-B247-8D0A-EE240C112CE8}" type="presParOf" srcId="{D0AF8319-B68A-1549-BB8C-C511831CB157}" destId="{9791B993-E8DE-0A4F-A436-82CFC337A3D5}" srcOrd="0" destOrd="0" presId="urn:microsoft.com/office/officeart/2018/layout/CircleProcess"/>
    <dgm:cxn modelId="{21BB8536-C5CD-1647-8B23-9201B32CCC4F}" type="presParOf" srcId="{67DA06A1-0CDF-BB48-9585-D2E8895A2639}" destId="{44DF0A8E-6761-E044-B62A-142F389AFCCF}" srcOrd="5" destOrd="0" presId="urn:microsoft.com/office/officeart/2018/layout/Circle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343F52-B6B3-47F8-9E4D-B0301CF41105}">
      <dsp:nvSpPr>
        <dsp:cNvPr id="0" name=""/>
        <dsp:cNvSpPr/>
      </dsp:nvSpPr>
      <dsp:spPr>
        <a:xfrm>
          <a:off x="1051" y="193101"/>
          <a:ext cx="1176820" cy="11768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92E0FE0C-3DF9-4161-B2C8-B74647BBA938}">
      <dsp:nvSpPr>
        <dsp:cNvPr id="0" name=""/>
        <dsp:cNvSpPr/>
      </dsp:nvSpPr>
      <dsp:spPr>
        <a:xfrm>
          <a:off x="1051" y="1547893"/>
          <a:ext cx="3362343" cy="1355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50000"/>
            </a:lnSpc>
            <a:spcBef>
              <a:spcPct val="0"/>
            </a:spcBef>
            <a:spcAft>
              <a:spcPct val="35000"/>
            </a:spcAft>
            <a:buNone/>
            <a:defRPr b="1"/>
          </a:pPr>
          <a:r>
            <a:rPr lang="en-US" sz="2000" kern="1200" dirty="0"/>
            <a:t>What is the single largest infectious cause of death in children worldwide?</a:t>
          </a:r>
        </a:p>
      </dsp:txBody>
      <dsp:txXfrm>
        <a:off x="1051" y="1547893"/>
        <a:ext cx="3362343" cy="1355444"/>
      </dsp:txXfrm>
    </dsp:sp>
    <dsp:sp modelId="{AE78F09B-A371-4284-BE87-792060667A7A}">
      <dsp:nvSpPr>
        <dsp:cNvPr id="0" name=""/>
        <dsp:cNvSpPr/>
      </dsp:nvSpPr>
      <dsp:spPr>
        <a:xfrm>
          <a:off x="1051" y="2986115"/>
          <a:ext cx="3362343" cy="1345488"/>
        </a:xfrm>
        <a:prstGeom prst="rect">
          <a:avLst/>
        </a:prstGeom>
        <a:noFill/>
        <a:ln>
          <a:noFill/>
        </a:ln>
        <a:effectLst/>
      </dsp:spPr>
      <dsp:style>
        <a:lnRef idx="0">
          <a:scrgbClr r="0" g="0" b="0"/>
        </a:lnRef>
        <a:fillRef idx="0">
          <a:scrgbClr r="0" g="0" b="0"/>
        </a:fillRef>
        <a:effectRef idx="0">
          <a:scrgbClr r="0" g="0" b="0"/>
        </a:effectRef>
        <a:fontRef idx="minor"/>
      </dsp:style>
    </dsp:sp>
    <dsp:sp modelId="{5008BE94-BB0E-4D70-A2C6-6DA283591127}">
      <dsp:nvSpPr>
        <dsp:cNvPr id="0" name=""/>
        <dsp:cNvSpPr/>
      </dsp:nvSpPr>
      <dsp:spPr>
        <a:xfrm>
          <a:off x="3951805" y="193101"/>
          <a:ext cx="1176820" cy="11768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1BC6BC98-B247-432C-81B6-F9B9397E1048}">
      <dsp:nvSpPr>
        <dsp:cNvPr id="0" name=""/>
        <dsp:cNvSpPr/>
      </dsp:nvSpPr>
      <dsp:spPr>
        <a:xfrm>
          <a:off x="3951805" y="1547893"/>
          <a:ext cx="3362343" cy="1355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50000"/>
            </a:lnSpc>
            <a:spcBef>
              <a:spcPct val="0"/>
            </a:spcBef>
            <a:spcAft>
              <a:spcPct val="35000"/>
            </a:spcAft>
            <a:buNone/>
            <a:defRPr b="1"/>
          </a:pPr>
          <a:r>
            <a:rPr lang="en-US" sz="2000" kern="1200" dirty="0"/>
            <a:t>Which of the following is a normal weight for a newborn baby?</a:t>
          </a:r>
        </a:p>
      </dsp:txBody>
      <dsp:txXfrm>
        <a:off x="3951805" y="1547893"/>
        <a:ext cx="3362343" cy="1355444"/>
      </dsp:txXfrm>
    </dsp:sp>
    <dsp:sp modelId="{302B7B76-3AB5-4CC6-BD53-938BC6389F73}">
      <dsp:nvSpPr>
        <dsp:cNvPr id="0" name=""/>
        <dsp:cNvSpPr/>
      </dsp:nvSpPr>
      <dsp:spPr>
        <a:xfrm>
          <a:off x="3951805" y="2986115"/>
          <a:ext cx="3362343" cy="1345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US" sz="1700" kern="1200"/>
            <a:t>1.6 kg</a:t>
          </a:r>
        </a:p>
        <a:p>
          <a:pPr marL="0" lvl="0" indent="0" algn="l" defTabSz="755650">
            <a:lnSpc>
              <a:spcPct val="100000"/>
            </a:lnSpc>
            <a:spcBef>
              <a:spcPct val="0"/>
            </a:spcBef>
            <a:spcAft>
              <a:spcPct val="35000"/>
            </a:spcAft>
            <a:buNone/>
          </a:pPr>
          <a:r>
            <a:rPr lang="en-US" sz="1700" kern="1200"/>
            <a:t>2.6 kg</a:t>
          </a:r>
        </a:p>
        <a:p>
          <a:pPr marL="0" lvl="0" indent="0" algn="l" defTabSz="755650">
            <a:lnSpc>
              <a:spcPct val="100000"/>
            </a:lnSpc>
            <a:spcBef>
              <a:spcPct val="0"/>
            </a:spcBef>
            <a:spcAft>
              <a:spcPct val="35000"/>
            </a:spcAft>
            <a:buNone/>
          </a:pPr>
          <a:r>
            <a:rPr lang="en-US" sz="1700" kern="1200"/>
            <a:t>4 kg</a:t>
          </a:r>
        </a:p>
        <a:p>
          <a:pPr marL="0" lvl="0" indent="0" algn="l" defTabSz="755650">
            <a:lnSpc>
              <a:spcPct val="100000"/>
            </a:lnSpc>
            <a:spcBef>
              <a:spcPct val="0"/>
            </a:spcBef>
            <a:spcAft>
              <a:spcPct val="35000"/>
            </a:spcAft>
            <a:buNone/>
          </a:pPr>
          <a:r>
            <a:rPr lang="en-US" sz="1700" kern="1200"/>
            <a:t>5 kg</a:t>
          </a:r>
        </a:p>
      </dsp:txBody>
      <dsp:txXfrm>
        <a:off x="3951805" y="2986115"/>
        <a:ext cx="3362343" cy="134548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463ADA-FDCE-A749-B2C7-911D9D196855}">
      <dsp:nvSpPr>
        <dsp:cNvPr id="0" name=""/>
        <dsp:cNvSpPr/>
      </dsp:nvSpPr>
      <dsp:spPr>
        <a:xfrm>
          <a:off x="0" y="0"/>
          <a:ext cx="7744967" cy="65121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Birth weight </a:t>
          </a:r>
        </a:p>
      </dsp:txBody>
      <dsp:txXfrm>
        <a:off x="19073" y="19073"/>
        <a:ext cx="6966068" cy="613066"/>
      </dsp:txXfrm>
    </dsp:sp>
    <dsp:sp modelId="{D8542986-0B45-7F42-9AAF-4A953FA2C791}">
      <dsp:nvSpPr>
        <dsp:cNvPr id="0" name=""/>
        <dsp:cNvSpPr/>
      </dsp:nvSpPr>
      <dsp:spPr>
        <a:xfrm>
          <a:off x="578358" y="741658"/>
          <a:ext cx="7744967" cy="651212"/>
        </a:xfrm>
        <a:prstGeom prst="roundRect">
          <a:avLst>
            <a:gd name="adj" fmla="val 10000"/>
          </a:avLst>
        </a:prstGeom>
        <a:solidFill>
          <a:schemeClr val="accent2">
            <a:hueOff val="476947"/>
            <a:satOff val="-10882"/>
            <a:lumOff val="402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Age of The Mother </a:t>
          </a:r>
        </a:p>
      </dsp:txBody>
      <dsp:txXfrm>
        <a:off x="597431" y="760731"/>
        <a:ext cx="6705176" cy="613066"/>
      </dsp:txXfrm>
    </dsp:sp>
    <dsp:sp modelId="{D749A013-940A-F740-9C26-F175749C04EE}">
      <dsp:nvSpPr>
        <dsp:cNvPr id="0" name=""/>
        <dsp:cNvSpPr/>
      </dsp:nvSpPr>
      <dsp:spPr>
        <a:xfrm>
          <a:off x="1156716" y="1483316"/>
          <a:ext cx="7744967" cy="651212"/>
        </a:xfrm>
        <a:prstGeom prst="roundRect">
          <a:avLst>
            <a:gd name="adj" fmla="val 10000"/>
          </a:avLst>
        </a:prstGeom>
        <a:solidFill>
          <a:schemeClr val="accent2">
            <a:hueOff val="953895"/>
            <a:satOff val="-21764"/>
            <a:lumOff val="803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Repeated pregnancies (why?)</a:t>
          </a:r>
        </a:p>
      </dsp:txBody>
      <dsp:txXfrm>
        <a:off x="1175789" y="1502389"/>
        <a:ext cx="6705176" cy="613066"/>
      </dsp:txXfrm>
    </dsp:sp>
    <dsp:sp modelId="{53E849DC-A67B-424E-8891-A3EA92AEF005}">
      <dsp:nvSpPr>
        <dsp:cNvPr id="0" name=""/>
        <dsp:cNvSpPr/>
      </dsp:nvSpPr>
      <dsp:spPr>
        <a:xfrm>
          <a:off x="1735073" y="2224974"/>
          <a:ext cx="7744967" cy="651212"/>
        </a:xfrm>
        <a:prstGeom prst="roundRect">
          <a:avLst>
            <a:gd name="adj" fmla="val 10000"/>
          </a:avLst>
        </a:prstGeom>
        <a:solidFill>
          <a:schemeClr val="accent2">
            <a:hueOff val="1430842"/>
            <a:satOff val="-32646"/>
            <a:lumOff val="1205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Birth Spacing: &lt; 1 year = 2-4 times risk of mortality. </a:t>
          </a:r>
        </a:p>
      </dsp:txBody>
      <dsp:txXfrm>
        <a:off x="1754146" y="2244047"/>
        <a:ext cx="6705176" cy="613066"/>
      </dsp:txXfrm>
    </dsp:sp>
    <dsp:sp modelId="{7143B0AF-1C82-9C4C-AD71-591F7825BEFC}">
      <dsp:nvSpPr>
        <dsp:cNvPr id="0" name=""/>
        <dsp:cNvSpPr/>
      </dsp:nvSpPr>
      <dsp:spPr>
        <a:xfrm>
          <a:off x="2313432" y="2966632"/>
          <a:ext cx="7744967" cy="651212"/>
        </a:xfrm>
        <a:prstGeom prst="roundRect">
          <a:avLst>
            <a:gd name="adj" fmla="val 10000"/>
          </a:avLst>
        </a:prstGeom>
        <a:solidFill>
          <a:schemeClr val="accent2">
            <a:hueOff val="1907789"/>
            <a:satOff val="-43528"/>
            <a:lumOff val="1607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Multiple Births</a:t>
          </a:r>
        </a:p>
      </dsp:txBody>
      <dsp:txXfrm>
        <a:off x="2332505" y="2985705"/>
        <a:ext cx="6705176" cy="613066"/>
      </dsp:txXfrm>
    </dsp:sp>
    <dsp:sp modelId="{41ED9188-F337-1D42-BC92-6A52A886EA4C}">
      <dsp:nvSpPr>
        <dsp:cNvPr id="0" name=""/>
        <dsp:cNvSpPr/>
      </dsp:nvSpPr>
      <dsp:spPr>
        <a:xfrm>
          <a:off x="7321680" y="475746"/>
          <a:ext cx="423287" cy="423287"/>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7416920" y="475746"/>
        <a:ext cx="232807" cy="318523"/>
      </dsp:txXfrm>
    </dsp:sp>
    <dsp:sp modelId="{8A76AE6D-7996-A346-B019-32A72D03FEAB}">
      <dsp:nvSpPr>
        <dsp:cNvPr id="0" name=""/>
        <dsp:cNvSpPr/>
      </dsp:nvSpPr>
      <dsp:spPr>
        <a:xfrm>
          <a:off x="7900038" y="1217404"/>
          <a:ext cx="423287" cy="423287"/>
        </a:xfrm>
        <a:prstGeom prst="downArrow">
          <a:avLst>
            <a:gd name="adj1" fmla="val 55000"/>
            <a:gd name="adj2" fmla="val 45000"/>
          </a:avLst>
        </a:prstGeom>
        <a:solidFill>
          <a:schemeClr val="accent2">
            <a:tint val="40000"/>
            <a:alpha val="90000"/>
            <a:hueOff val="658188"/>
            <a:satOff val="-1724"/>
            <a:lumOff val="617"/>
            <a:alphaOff val="0"/>
          </a:schemeClr>
        </a:solidFill>
        <a:ln w="12700" cap="flat" cmpd="sng" algn="ctr">
          <a:solidFill>
            <a:schemeClr val="accent2">
              <a:tint val="40000"/>
              <a:alpha val="90000"/>
              <a:hueOff val="658188"/>
              <a:satOff val="-1724"/>
              <a:lumOff val="6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7995278" y="1217404"/>
        <a:ext cx="232807" cy="318523"/>
      </dsp:txXfrm>
    </dsp:sp>
    <dsp:sp modelId="{58D6FB87-7F74-4D42-9C39-F338A56B1C27}">
      <dsp:nvSpPr>
        <dsp:cNvPr id="0" name=""/>
        <dsp:cNvSpPr/>
      </dsp:nvSpPr>
      <dsp:spPr>
        <a:xfrm>
          <a:off x="8478396" y="1948209"/>
          <a:ext cx="423287" cy="423287"/>
        </a:xfrm>
        <a:prstGeom prst="downArrow">
          <a:avLst>
            <a:gd name="adj1" fmla="val 55000"/>
            <a:gd name="adj2" fmla="val 45000"/>
          </a:avLst>
        </a:prstGeom>
        <a:solidFill>
          <a:schemeClr val="accent2">
            <a:tint val="40000"/>
            <a:alpha val="90000"/>
            <a:hueOff val="1316376"/>
            <a:satOff val="-3449"/>
            <a:lumOff val="1235"/>
            <a:alphaOff val="0"/>
          </a:schemeClr>
        </a:solidFill>
        <a:ln w="12700" cap="flat" cmpd="sng" algn="ctr">
          <a:solidFill>
            <a:schemeClr val="accent2">
              <a:tint val="40000"/>
              <a:alpha val="90000"/>
              <a:hueOff val="1316376"/>
              <a:satOff val="-3449"/>
              <a:lumOff val="123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8573636" y="1948209"/>
        <a:ext cx="232807" cy="318523"/>
      </dsp:txXfrm>
    </dsp:sp>
    <dsp:sp modelId="{D828A02E-765A-3041-87D4-11AD1AB52058}">
      <dsp:nvSpPr>
        <dsp:cNvPr id="0" name=""/>
        <dsp:cNvSpPr/>
      </dsp:nvSpPr>
      <dsp:spPr>
        <a:xfrm>
          <a:off x="9056754" y="2697103"/>
          <a:ext cx="423287" cy="423287"/>
        </a:xfrm>
        <a:prstGeom prst="downArrow">
          <a:avLst>
            <a:gd name="adj1" fmla="val 55000"/>
            <a:gd name="adj2" fmla="val 45000"/>
          </a:avLst>
        </a:prstGeom>
        <a:solidFill>
          <a:schemeClr val="accent2">
            <a:tint val="40000"/>
            <a:alpha val="90000"/>
            <a:hueOff val="1974564"/>
            <a:satOff val="-5173"/>
            <a:lumOff val="1852"/>
            <a:alphaOff val="0"/>
          </a:schemeClr>
        </a:solidFill>
        <a:ln w="12700" cap="flat" cmpd="sng" algn="ctr">
          <a:solidFill>
            <a:schemeClr val="accent2">
              <a:tint val="40000"/>
              <a:alpha val="90000"/>
              <a:hueOff val="1974564"/>
              <a:satOff val="-5173"/>
              <a:lumOff val="18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9151994" y="2697103"/>
        <a:ext cx="232807" cy="31852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10E58B-6294-41D7-8FDF-5A017872F9C7}">
      <dsp:nvSpPr>
        <dsp:cNvPr id="0" name=""/>
        <dsp:cNvSpPr/>
      </dsp:nvSpPr>
      <dsp:spPr>
        <a:xfrm>
          <a:off x="722303" y="273"/>
          <a:ext cx="1025085" cy="1025085"/>
        </a:xfrm>
        <a:prstGeom prst="ellipse">
          <a:avLst/>
        </a:prstGeom>
        <a:solidFill>
          <a:schemeClr val="lt1">
            <a:alpha val="0"/>
            <a:hueOff val="0"/>
            <a:satOff val="0"/>
            <a:lumOff val="0"/>
            <a:alphaOff val="0"/>
          </a:schemeClr>
        </a:solidFill>
        <a:ln w="476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E7D8EBF-F1E2-44E3-A891-CFC6AE725FFC}">
      <dsp:nvSpPr>
        <dsp:cNvPr id="0" name=""/>
        <dsp:cNvSpPr/>
      </dsp:nvSpPr>
      <dsp:spPr>
        <a:xfrm>
          <a:off x="940764" y="218733"/>
          <a:ext cx="588164" cy="588164"/>
        </a:xfrm>
        <a:prstGeom prst="rect">
          <a:avLst/>
        </a:prstGeom>
        <a:blipFill rotWithShape="1">
          <a:blip xmlns:r="http://schemas.openxmlformats.org/officeDocument/2006/relationships" r:embed="rId1"/>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149E22F-05E6-44F2-9E81-8AA437167F2B}">
      <dsp:nvSpPr>
        <dsp:cNvPr id="0" name=""/>
        <dsp:cNvSpPr/>
      </dsp:nvSpPr>
      <dsp:spPr>
        <a:xfrm>
          <a:off x="394611" y="1344648"/>
          <a:ext cx="1680468" cy="693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b="1" i="0" kern="1200" dirty="0">
              <a:solidFill>
                <a:srgbClr val="FF0000"/>
              </a:solidFill>
            </a:rPr>
            <a:t>Income </a:t>
          </a:r>
          <a:endParaRPr lang="en-US" sz="1800" b="1" kern="1200" dirty="0">
            <a:solidFill>
              <a:srgbClr val="FF0000"/>
            </a:solidFill>
          </a:endParaRPr>
        </a:p>
      </dsp:txBody>
      <dsp:txXfrm>
        <a:off x="394611" y="1344648"/>
        <a:ext cx="1680468" cy="693193"/>
      </dsp:txXfrm>
    </dsp:sp>
    <dsp:sp modelId="{D9F94563-A83F-4F67-AC54-2EA72D6A578E}">
      <dsp:nvSpPr>
        <dsp:cNvPr id="0" name=""/>
        <dsp:cNvSpPr/>
      </dsp:nvSpPr>
      <dsp:spPr>
        <a:xfrm>
          <a:off x="2696854" y="273"/>
          <a:ext cx="1025085" cy="1025085"/>
        </a:xfrm>
        <a:prstGeom prst="ellipse">
          <a:avLst/>
        </a:prstGeom>
        <a:solidFill>
          <a:schemeClr val="lt1">
            <a:alpha val="0"/>
            <a:hueOff val="0"/>
            <a:satOff val="0"/>
            <a:lumOff val="0"/>
            <a:alphaOff val="0"/>
          </a:schemeClr>
        </a:solidFill>
        <a:ln w="476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C85011C-E2A4-498E-9942-74D12F20E66C}">
      <dsp:nvSpPr>
        <dsp:cNvPr id="0" name=""/>
        <dsp:cNvSpPr/>
      </dsp:nvSpPr>
      <dsp:spPr>
        <a:xfrm>
          <a:off x="2915315" y="218733"/>
          <a:ext cx="588164" cy="588164"/>
        </a:xfrm>
        <a:prstGeom prst="rect">
          <a:avLst/>
        </a:prstGeom>
        <a:blipFill rotWithShape="1">
          <a:blip xmlns:r="http://schemas.openxmlformats.org/officeDocument/2006/relationships" r:embed="rId2"/>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8ED80B6-A412-4A07-8BCE-5CECDEA051A0}">
      <dsp:nvSpPr>
        <dsp:cNvPr id="0" name=""/>
        <dsp:cNvSpPr/>
      </dsp:nvSpPr>
      <dsp:spPr>
        <a:xfrm>
          <a:off x="2369162" y="1344648"/>
          <a:ext cx="1680468" cy="693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b="1" i="0" kern="1200" dirty="0">
              <a:solidFill>
                <a:srgbClr val="FF0000"/>
              </a:solidFill>
            </a:rPr>
            <a:t>Education </a:t>
          </a:r>
          <a:endParaRPr lang="en-US" sz="1800" b="1" kern="1200" dirty="0">
            <a:solidFill>
              <a:srgbClr val="FF0000"/>
            </a:solidFill>
          </a:endParaRPr>
        </a:p>
      </dsp:txBody>
      <dsp:txXfrm>
        <a:off x="2369162" y="1344648"/>
        <a:ext cx="1680468" cy="693193"/>
      </dsp:txXfrm>
    </dsp:sp>
    <dsp:sp modelId="{CF9219FE-B798-4E03-AE8E-22B3FC6515C9}">
      <dsp:nvSpPr>
        <dsp:cNvPr id="0" name=""/>
        <dsp:cNvSpPr/>
      </dsp:nvSpPr>
      <dsp:spPr>
        <a:xfrm>
          <a:off x="4671404" y="273"/>
          <a:ext cx="1025085" cy="1025085"/>
        </a:xfrm>
        <a:prstGeom prst="ellipse">
          <a:avLst/>
        </a:prstGeom>
        <a:solidFill>
          <a:schemeClr val="lt1">
            <a:alpha val="0"/>
            <a:hueOff val="0"/>
            <a:satOff val="0"/>
            <a:lumOff val="0"/>
            <a:alphaOff val="0"/>
          </a:schemeClr>
        </a:solidFill>
        <a:ln w="476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7C3FB11-304F-4353-8CAA-850C6F370215}">
      <dsp:nvSpPr>
        <dsp:cNvPr id="0" name=""/>
        <dsp:cNvSpPr/>
      </dsp:nvSpPr>
      <dsp:spPr>
        <a:xfrm>
          <a:off x="4889865" y="218733"/>
          <a:ext cx="588164" cy="588164"/>
        </a:xfrm>
        <a:prstGeom prst="rect">
          <a:avLst/>
        </a:prstGeom>
        <a:blipFill rotWithShape="1">
          <a:blip xmlns:r="http://schemas.openxmlformats.org/officeDocument/2006/relationships" r:embed="rId3"/>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69AA04B-F037-42BC-8F53-A0E82CE94565}">
      <dsp:nvSpPr>
        <dsp:cNvPr id="0" name=""/>
        <dsp:cNvSpPr/>
      </dsp:nvSpPr>
      <dsp:spPr>
        <a:xfrm>
          <a:off x="4343713" y="1344648"/>
          <a:ext cx="1680468" cy="693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b="1" i="0" kern="1200" dirty="0">
              <a:solidFill>
                <a:srgbClr val="FF0000"/>
              </a:solidFill>
            </a:rPr>
            <a:t>nutrition</a:t>
          </a:r>
          <a:endParaRPr lang="en-US" sz="1800" b="1" kern="1200" dirty="0">
            <a:solidFill>
              <a:srgbClr val="FF0000"/>
            </a:solidFill>
          </a:endParaRPr>
        </a:p>
      </dsp:txBody>
      <dsp:txXfrm>
        <a:off x="4343713" y="1344648"/>
        <a:ext cx="1680468" cy="693193"/>
      </dsp:txXfrm>
    </dsp:sp>
    <dsp:sp modelId="{1CE1EA39-FADF-4CE9-A497-0E9FA279FB62}">
      <dsp:nvSpPr>
        <dsp:cNvPr id="0" name=""/>
        <dsp:cNvSpPr/>
      </dsp:nvSpPr>
      <dsp:spPr>
        <a:xfrm>
          <a:off x="6645955" y="273"/>
          <a:ext cx="1025085" cy="1025085"/>
        </a:xfrm>
        <a:prstGeom prst="ellipse">
          <a:avLst/>
        </a:prstGeom>
        <a:solidFill>
          <a:schemeClr val="lt1">
            <a:alpha val="0"/>
            <a:hueOff val="0"/>
            <a:satOff val="0"/>
            <a:lumOff val="0"/>
            <a:alphaOff val="0"/>
          </a:schemeClr>
        </a:solidFill>
        <a:ln w="476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16B2E73-C540-4EB7-82A4-634832091F00}">
      <dsp:nvSpPr>
        <dsp:cNvPr id="0" name=""/>
        <dsp:cNvSpPr/>
      </dsp:nvSpPr>
      <dsp:spPr>
        <a:xfrm>
          <a:off x="6864416" y="218733"/>
          <a:ext cx="588164" cy="588164"/>
        </a:xfrm>
        <a:prstGeom prst="rect">
          <a:avLst/>
        </a:prstGeom>
        <a:blipFill rotWithShape="1">
          <a:blip xmlns:r="http://schemas.openxmlformats.org/officeDocument/2006/relationships" r:embed="rId4"/>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7759048-9C1E-434F-A563-93E322DE42B0}">
      <dsp:nvSpPr>
        <dsp:cNvPr id="0" name=""/>
        <dsp:cNvSpPr/>
      </dsp:nvSpPr>
      <dsp:spPr>
        <a:xfrm>
          <a:off x="6318264" y="1344648"/>
          <a:ext cx="1680468" cy="693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b="1" i="0" kern="1200" dirty="0">
              <a:solidFill>
                <a:srgbClr val="FF0000"/>
              </a:solidFill>
            </a:rPr>
            <a:t>Violence</a:t>
          </a:r>
          <a:endParaRPr lang="en-US" sz="1800" b="1" kern="1200" dirty="0">
            <a:solidFill>
              <a:srgbClr val="FF0000"/>
            </a:solidFill>
          </a:endParaRPr>
        </a:p>
      </dsp:txBody>
      <dsp:txXfrm>
        <a:off x="6318264" y="1344648"/>
        <a:ext cx="1680468" cy="693193"/>
      </dsp:txXfrm>
    </dsp:sp>
    <dsp:sp modelId="{2FEADEFD-2848-40F8-AE3F-B81C5B186E9C}">
      <dsp:nvSpPr>
        <dsp:cNvPr id="0" name=""/>
        <dsp:cNvSpPr/>
      </dsp:nvSpPr>
      <dsp:spPr>
        <a:xfrm>
          <a:off x="1379727" y="2457958"/>
          <a:ext cx="1025085" cy="1025085"/>
        </a:xfrm>
        <a:prstGeom prst="ellipse">
          <a:avLst/>
        </a:prstGeom>
        <a:solidFill>
          <a:schemeClr val="lt1">
            <a:alpha val="0"/>
            <a:hueOff val="0"/>
            <a:satOff val="0"/>
            <a:lumOff val="0"/>
            <a:alphaOff val="0"/>
          </a:schemeClr>
        </a:solidFill>
        <a:ln w="476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BD0E68A-79DF-47BA-860C-B7643468D43F}">
      <dsp:nvSpPr>
        <dsp:cNvPr id="0" name=""/>
        <dsp:cNvSpPr/>
      </dsp:nvSpPr>
      <dsp:spPr>
        <a:xfrm>
          <a:off x="1598188" y="2676419"/>
          <a:ext cx="588164" cy="588164"/>
        </a:xfrm>
        <a:prstGeom prst="rect">
          <a:avLst/>
        </a:prstGeom>
        <a:blipFill rotWithShape="1">
          <a:blip xmlns:r="http://schemas.openxmlformats.org/officeDocument/2006/relationships" r:embed="rId5"/>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72C3477-B639-412E-8C80-21150D0183E8}">
      <dsp:nvSpPr>
        <dsp:cNvPr id="0" name=""/>
        <dsp:cNvSpPr/>
      </dsp:nvSpPr>
      <dsp:spPr>
        <a:xfrm>
          <a:off x="1052036" y="3802333"/>
          <a:ext cx="1680468" cy="693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b="1" i="0" kern="1200" dirty="0">
              <a:solidFill>
                <a:srgbClr val="FF0000"/>
              </a:solidFill>
            </a:rPr>
            <a:t>Health </a:t>
          </a:r>
          <a:r>
            <a:rPr lang="en-US" sz="1800" b="1" i="0" strike="noStrike" kern="1200" dirty="0">
              <a:solidFill>
                <a:srgbClr val="FF0000"/>
              </a:solidFill>
            </a:rPr>
            <a:t>care</a:t>
          </a:r>
          <a:r>
            <a:rPr lang="en-US" sz="1800" b="1" i="0" kern="1200" dirty="0">
              <a:solidFill>
                <a:srgbClr val="FF0000"/>
              </a:solidFill>
            </a:rPr>
            <a:t> quality </a:t>
          </a:r>
          <a:endParaRPr lang="en-US" sz="1800" b="1" kern="1200" dirty="0">
            <a:solidFill>
              <a:srgbClr val="FF0000"/>
            </a:solidFill>
          </a:endParaRPr>
        </a:p>
      </dsp:txBody>
      <dsp:txXfrm>
        <a:off x="1052036" y="3802333"/>
        <a:ext cx="1680468" cy="693193"/>
      </dsp:txXfrm>
    </dsp:sp>
    <dsp:sp modelId="{8B5BF6F1-BB01-431A-985B-7CF9AE8547F3}">
      <dsp:nvSpPr>
        <dsp:cNvPr id="0" name=""/>
        <dsp:cNvSpPr/>
      </dsp:nvSpPr>
      <dsp:spPr>
        <a:xfrm>
          <a:off x="3684129" y="2457958"/>
          <a:ext cx="1025085" cy="1025085"/>
        </a:xfrm>
        <a:prstGeom prst="ellipse">
          <a:avLst/>
        </a:prstGeom>
        <a:solidFill>
          <a:schemeClr val="lt1">
            <a:alpha val="0"/>
            <a:hueOff val="0"/>
            <a:satOff val="0"/>
            <a:lumOff val="0"/>
            <a:alphaOff val="0"/>
          </a:schemeClr>
        </a:solidFill>
        <a:ln w="476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D2FB2F9-F83A-4E7D-899A-CFED6F6B0D2D}">
      <dsp:nvSpPr>
        <dsp:cNvPr id="0" name=""/>
        <dsp:cNvSpPr/>
      </dsp:nvSpPr>
      <dsp:spPr>
        <a:xfrm>
          <a:off x="3902590" y="2676419"/>
          <a:ext cx="588164" cy="588164"/>
        </a:xfrm>
        <a:prstGeom prst="rect">
          <a:avLst/>
        </a:prstGeom>
        <a:blipFill rotWithShape="1">
          <a:blip xmlns:r="http://schemas.openxmlformats.org/officeDocument/2006/relationships" r:embed="rId6"/>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24DA45A-5C9F-46B7-9A3F-100D5DFD75C9}">
      <dsp:nvSpPr>
        <dsp:cNvPr id="0" name=""/>
        <dsp:cNvSpPr/>
      </dsp:nvSpPr>
      <dsp:spPr>
        <a:xfrm>
          <a:off x="3026587" y="3802333"/>
          <a:ext cx="2340170" cy="693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b="1" i="0" kern="1200" dirty="0">
              <a:solidFill>
                <a:srgbClr val="FF0000"/>
              </a:solidFill>
            </a:rPr>
            <a:t>Environmental conditions </a:t>
          </a:r>
          <a:endParaRPr lang="en-US" sz="1800" b="1" kern="1200" dirty="0">
            <a:solidFill>
              <a:srgbClr val="FF0000"/>
            </a:solidFill>
          </a:endParaRPr>
        </a:p>
      </dsp:txBody>
      <dsp:txXfrm>
        <a:off x="3026587" y="3802333"/>
        <a:ext cx="2340170" cy="693193"/>
      </dsp:txXfrm>
    </dsp:sp>
    <dsp:sp modelId="{36193AA4-5DED-4C97-9301-47650FC4EFE8}">
      <dsp:nvSpPr>
        <dsp:cNvPr id="0" name=""/>
        <dsp:cNvSpPr/>
      </dsp:nvSpPr>
      <dsp:spPr>
        <a:xfrm>
          <a:off x="5988531" y="2457958"/>
          <a:ext cx="1025085" cy="1025085"/>
        </a:xfrm>
        <a:prstGeom prst="ellipse">
          <a:avLst/>
        </a:prstGeom>
        <a:solidFill>
          <a:schemeClr val="lt1">
            <a:alpha val="0"/>
            <a:hueOff val="0"/>
            <a:satOff val="0"/>
            <a:lumOff val="0"/>
            <a:alphaOff val="0"/>
          </a:schemeClr>
        </a:solidFill>
        <a:ln w="476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DA36552-CFCD-4FD4-A065-0DAF7DC15787}">
      <dsp:nvSpPr>
        <dsp:cNvPr id="0" name=""/>
        <dsp:cNvSpPr/>
      </dsp:nvSpPr>
      <dsp:spPr>
        <a:xfrm>
          <a:off x="6206992" y="2676419"/>
          <a:ext cx="588164" cy="588164"/>
        </a:xfrm>
        <a:prstGeom prst="rect">
          <a:avLst/>
        </a:prstGeom>
        <a:blipFill rotWithShape="1">
          <a:blip xmlns:r="http://schemas.openxmlformats.org/officeDocument/2006/relationships" r:embed="rId7"/>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855A011-0632-43F9-B9E9-B1B626F95642}">
      <dsp:nvSpPr>
        <dsp:cNvPr id="0" name=""/>
        <dsp:cNvSpPr/>
      </dsp:nvSpPr>
      <dsp:spPr>
        <a:xfrm>
          <a:off x="5660839" y="3802333"/>
          <a:ext cx="1680468" cy="693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b="1" i="0" kern="1200" dirty="0">
              <a:solidFill>
                <a:srgbClr val="FF0000"/>
              </a:solidFill>
            </a:rPr>
            <a:t>Culture </a:t>
          </a:r>
          <a:endParaRPr lang="en-US" sz="1800" b="1" kern="1200" dirty="0">
            <a:solidFill>
              <a:srgbClr val="FF0000"/>
            </a:solidFill>
          </a:endParaRPr>
        </a:p>
      </dsp:txBody>
      <dsp:txXfrm>
        <a:off x="5660839" y="3802333"/>
        <a:ext cx="1680468" cy="69319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25929A-0562-D14B-A4BC-785F295F4835}">
      <dsp:nvSpPr>
        <dsp:cNvPr id="0" name=""/>
        <dsp:cNvSpPr/>
      </dsp:nvSpPr>
      <dsp:spPr>
        <a:xfrm>
          <a:off x="266" y="1778157"/>
          <a:ext cx="3125669" cy="2031685"/>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After </a:t>
          </a:r>
          <a:r>
            <a:rPr lang="en-US" sz="2400" b="1" kern="1200"/>
            <a:t>10–14 days</a:t>
          </a:r>
          <a:r>
            <a:rPr lang="en-US" sz="2400" kern="1200"/>
            <a:t>, all women should be asked about postpartum depression .</a:t>
          </a:r>
        </a:p>
      </dsp:txBody>
      <dsp:txXfrm>
        <a:off x="99445" y="1877336"/>
        <a:ext cx="2927311" cy="1833327"/>
      </dsp:txXfrm>
    </dsp:sp>
    <dsp:sp modelId="{AE6FFCBA-C25F-3D4B-9779-954DD0171680}">
      <dsp:nvSpPr>
        <dsp:cNvPr id="0" name=""/>
        <dsp:cNvSpPr/>
      </dsp:nvSpPr>
      <dsp:spPr>
        <a:xfrm>
          <a:off x="1563101" y="1070976"/>
          <a:ext cx="3446047" cy="3446047"/>
        </a:xfrm>
        <a:custGeom>
          <a:avLst/>
          <a:gdLst/>
          <a:ahLst/>
          <a:cxnLst/>
          <a:rect l="0" t="0" r="0" b="0"/>
          <a:pathLst>
            <a:path>
              <a:moveTo>
                <a:pt x="347898" y="684832"/>
              </a:moveTo>
              <a:arcTo wR="1723023" hR="1723023" stAng="13023124" swAng="6353753"/>
            </a:path>
          </a:pathLst>
        </a:custGeom>
        <a:noFill/>
        <a:ln w="6350"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379333F-60A2-FD49-BB0E-018C602A4CB1}">
      <dsp:nvSpPr>
        <dsp:cNvPr id="0" name=""/>
        <dsp:cNvSpPr/>
      </dsp:nvSpPr>
      <dsp:spPr>
        <a:xfrm>
          <a:off x="3446313" y="1778157"/>
          <a:ext cx="3125669" cy="2031685"/>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approximately 10 to 15% of women suffer from postpartum mood disorders (PPMDs.</a:t>
          </a:r>
        </a:p>
      </dsp:txBody>
      <dsp:txXfrm>
        <a:off x="3545492" y="1877336"/>
        <a:ext cx="2927311" cy="1833327"/>
      </dsp:txXfrm>
    </dsp:sp>
    <dsp:sp modelId="{30BF36A5-F069-0242-A2EA-B39858AFB5E0}">
      <dsp:nvSpPr>
        <dsp:cNvPr id="0" name=""/>
        <dsp:cNvSpPr/>
      </dsp:nvSpPr>
      <dsp:spPr>
        <a:xfrm>
          <a:off x="1563101" y="1070976"/>
          <a:ext cx="3446047" cy="3446047"/>
        </a:xfrm>
        <a:custGeom>
          <a:avLst/>
          <a:gdLst/>
          <a:ahLst/>
          <a:cxnLst/>
          <a:rect l="0" t="0" r="0" b="0"/>
          <a:pathLst>
            <a:path>
              <a:moveTo>
                <a:pt x="3098148" y="2761214"/>
              </a:moveTo>
              <a:arcTo wR="1723023" hR="1723023" stAng="2223124" swAng="6353753"/>
            </a:path>
          </a:pathLst>
        </a:custGeom>
        <a:noFill/>
        <a:ln w="6350"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343F52-B6B3-47F8-9E4D-B0301CF41105}">
      <dsp:nvSpPr>
        <dsp:cNvPr id="0" name=""/>
        <dsp:cNvSpPr/>
      </dsp:nvSpPr>
      <dsp:spPr>
        <a:xfrm>
          <a:off x="8189" y="114709"/>
          <a:ext cx="1174522" cy="111606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92E0FE0C-3DF9-4161-B2C8-B74647BBA938}">
      <dsp:nvSpPr>
        <dsp:cNvPr id="0" name=""/>
        <dsp:cNvSpPr/>
      </dsp:nvSpPr>
      <dsp:spPr>
        <a:xfrm>
          <a:off x="8189" y="1415467"/>
          <a:ext cx="3355779" cy="1859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50000"/>
            </a:lnSpc>
            <a:spcBef>
              <a:spcPct val="0"/>
            </a:spcBef>
            <a:spcAft>
              <a:spcPct val="35000"/>
            </a:spcAft>
            <a:buNone/>
            <a:defRPr b="1"/>
          </a:pPr>
          <a:r>
            <a:rPr lang="en-US" sz="2000" kern="1200" dirty="0"/>
            <a:t>What is the single largest infectious cause of death in children worldwide?</a:t>
          </a:r>
        </a:p>
        <a:p>
          <a:pPr marL="0" lvl="0" indent="0" algn="l" defTabSz="889000">
            <a:lnSpc>
              <a:spcPct val="150000"/>
            </a:lnSpc>
            <a:spcBef>
              <a:spcPct val="0"/>
            </a:spcBef>
            <a:spcAft>
              <a:spcPct val="35000"/>
            </a:spcAft>
            <a:buNone/>
            <a:defRPr b="1"/>
          </a:pPr>
          <a:r>
            <a:rPr lang="en-US" sz="2000" b="0" kern="1200" dirty="0">
              <a:solidFill>
                <a:srgbClr val="FF0000"/>
              </a:solidFill>
            </a:rPr>
            <a:t>Pneumonia</a:t>
          </a:r>
        </a:p>
      </dsp:txBody>
      <dsp:txXfrm>
        <a:off x="8189" y="1415467"/>
        <a:ext cx="3355779" cy="1859849"/>
      </dsp:txXfrm>
    </dsp:sp>
    <dsp:sp modelId="{AE78F09B-A371-4284-BE87-792060667A7A}">
      <dsp:nvSpPr>
        <dsp:cNvPr id="0" name=""/>
        <dsp:cNvSpPr/>
      </dsp:nvSpPr>
      <dsp:spPr>
        <a:xfrm>
          <a:off x="8189" y="3361222"/>
          <a:ext cx="3355779" cy="1048773"/>
        </a:xfrm>
        <a:prstGeom prst="rect">
          <a:avLst/>
        </a:prstGeom>
        <a:noFill/>
        <a:ln>
          <a:noFill/>
        </a:ln>
        <a:effectLst/>
      </dsp:spPr>
      <dsp:style>
        <a:lnRef idx="0">
          <a:scrgbClr r="0" g="0" b="0"/>
        </a:lnRef>
        <a:fillRef idx="0">
          <a:scrgbClr r="0" g="0" b="0"/>
        </a:fillRef>
        <a:effectRef idx="0">
          <a:scrgbClr r="0" g="0" b="0"/>
        </a:effectRef>
        <a:fontRef idx="minor"/>
      </dsp:style>
    </dsp:sp>
    <dsp:sp modelId="{5008BE94-BB0E-4D70-A2C6-6DA283591127}">
      <dsp:nvSpPr>
        <dsp:cNvPr id="0" name=""/>
        <dsp:cNvSpPr/>
      </dsp:nvSpPr>
      <dsp:spPr>
        <a:xfrm>
          <a:off x="3951230" y="114709"/>
          <a:ext cx="1174522" cy="111606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1BC6BC98-B247-432C-81B6-F9B9397E1048}">
      <dsp:nvSpPr>
        <dsp:cNvPr id="0" name=""/>
        <dsp:cNvSpPr/>
      </dsp:nvSpPr>
      <dsp:spPr>
        <a:xfrm>
          <a:off x="3951230" y="1415467"/>
          <a:ext cx="3355779" cy="1859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50000"/>
            </a:lnSpc>
            <a:spcBef>
              <a:spcPct val="0"/>
            </a:spcBef>
            <a:spcAft>
              <a:spcPct val="35000"/>
            </a:spcAft>
            <a:buNone/>
            <a:defRPr b="1"/>
          </a:pPr>
          <a:r>
            <a:rPr lang="en-US" sz="2000" kern="1200" dirty="0"/>
            <a:t>Which of the following is a normal weight for a newborn baby?</a:t>
          </a:r>
        </a:p>
      </dsp:txBody>
      <dsp:txXfrm>
        <a:off x="3951230" y="1415467"/>
        <a:ext cx="3355779" cy="1859849"/>
      </dsp:txXfrm>
    </dsp:sp>
    <dsp:sp modelId="{302B7B76-3AB5-4CC6-BD53-938BC6389F73}">
      <dsp:nvSpPr>
        <dsp:cNvPr id="0" name=""/>
        <dsp:cNvSpPr/>
      </dsp:nvSpPr>
      <dsp:spPr>
        <a:xfrm>
          <a:off x="3951230" y="3361222"/>
          <a:ext cx="3355779" cy="10487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US" sz="1700" kern="1200"/>
            <a:t>1.6 kg</a:t>
          </a:r>
        </a:p>
        <a:p>
          <a:pPr marL="0" lvl="0" indent="0" algn="l" defTabSz="755650">
            <a:lnSpc>
              <a:spcPct val="100000"/>
            </a:lnSpc>
            <a:spcBef>
              <a:spcPct val="0"/>
            </a:spcBef>
            <a:spcAft>
              <a:spcPct val="35000"/>
            </a:spcAft>
            <a:buNone/>
          </a:pPr>
          <a:r>
            <a:rPr lang="en-US" sz="1700" kern="1200" dirty="0">
              <a:solidFill>
                <a:srgbClr val="FF0000"/>
              </a:solidFill>
            </a:rPr>
            <a:t>2.6 kg</a:t>
          </a:r>
        </a:p>
        <a:p>
          <a:pPr marL="0" lvl="0" indent="0" algn="l" defTabSz="755650">
            <a:lnSpc>
              <a:spcPct val="100000"/>
            </a:lnSpc>
            <a:spcBef>
              <a:spcPct val="0"/>
            </a:spcBef>
            <a:spcAft>
              <a:spcPct val="35000"/>
            </a:spcAft>
            <a:buNone/>
          </a:pPr>
          <a:r>
            <a:rPr lang="en-US" sz="1700" kern="1200"/>
            <a:t>4 kg</a:t>
          </a:r>
        </a:p>
        <a:p>
          <a:pPr marL="0" lvl="0" indent="0" algn="l" defTabSz="755650">
            <a:lnSpc>
              <a:spcPct val="100000"/>
            </a:lnSpc>
            <a:spcBef>
              <a:spcPct val="0"/>
            </a:spcBef>
            <a:spcAft>
              <a:spcPct val="35000"/>
            </a:spcAft>
            <a:buNone/>
          </a:pPr>
          <a:r>
            <a:rPr lang="en-US" sz="1700" kern="1200"/>
            <a:t>5 kg</a:t>
          </a:r>
        </a:p>
      </dsp:txBody>
      <dsp:txXfrm>
        <a:off x="3951230" y="3361222"/>
        <a:ext cx="3355779" cy="10487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D19547-F703-D747-B06F-44D93B368A79}">
      <dsp:nvSpPr>
        <dsp:cNvPr id="0" name=""/>
        <dsp:cNvSpPr/>
      </dsp:nvSpPr>
      <dsp:spPr>
        <a:xfrm>
          <a:off x="0" y="0"/>
          <a:ext cx="8046720" cy="79592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Nearly 830 women die every day due to complications during pregnancy and childbirth</a:t>
          </a:r>
        </a:p>
      </dsp:txBody>
      <dsp:txXfrm>
        <a:off x="23312" y="23312"/>
        <a:ext cx="7120597" cy="749301"/>
      </dsp:txXfrm>
    </dsp:sp>
    <dsp:sp modelId="{C71D4E4C-D11C-8442-818F-0F583C5117E1}">
      <dsp:nvSpPr>
        <dsp:cNvPr id="0" name=""/>
        <dsp:cNvSpPr/>
      </dsp:nvSpPr>
      <dsp:spPr>
        <a:xfrm>
          <a:off x="673912" y="940639"/>
          <a:ext cx="8046720" cy="795925"/>
        </a:xfrm>
        <a:prstGeom prst="roundRect">
          <a:avLst>
            <a:gd name="adj" fmla="val 10000"/>
          </a:avLst>
        </a:prstGeom>
        <a:solidFill>
          <a:schemeClr val="accent2">
            <a:hueOff val="635930"/>
            <a:satOff val="-14509"/>
            <a:lumOff val="536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Women die in pregnancy and childbirth for 5 main reasons</a:t>
          </a:r>
        </a:p>
      </dsp:txBody>
      <dsp:txXfrm>
        <a:off x="697224" y="963951"/>
        <a:ext cx="6808831" cy="749301"/>
      </dsp:txXfrm>
    </dsp:sp>
    <dsp:sp modelId="{82CF4CBC-D1C8-B04E-8D95-8ED99A5B09FD}">
      <dsp:nvSpPr>
        <dsp:cNvPr id="0" name=""/>
        <dsp:cNvSpPr/>
      </dsp:nvSpPr>
      <dsp:spPr>
        <a:xfrm>
          <a:off x="1337767" y="1881279"/>
          <a:ext cx="8046720" cy="795925"/>
        </a:xfrm>
        <a:prstGeom prst="roundRect">
          <a:avLst>
            <a:gd name="adj" fmla="val 10000"/>
          </a:avLst>
        </a:prstGeom>
        <a:solidFill>
          <a:schemeClr val="accent2">
            <a:hueOff val="1271860"/>
            <a:satOff val="-29019"/>
            <a:lumOff val="1071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Maternal health mirrors the gap between the rich and the poor</a:t>
          </a:r>
        </a:p>
      </dsp:txBody>
      <dsp:txXfrm>
        <a:off x="1361079" y="1904591"/>
        <a:ext cx="6818889" cy="749301"/>
      </dsp:txXfrm>
    </dsp:sp>
    <dsp:sp modelId="{09CDEEB5-0BC1-C146-BBB1-7AE1E37CBC01}">
      <dsp:nvSpPr>
        <dsp:cNvPr id="0" name=""/>
        <dsp:cNvSpPr/>
      </dsp:nvSpPr>
      <dsp:spPr>
        <a:xfrm>
          <a:off x="2011680" y="2821919"/>
          <a:ext cx="8046720" cy="795925"/>
        </a:xfrm>
        <a:prstGeom prst="roundRect">
          <a:avLst>
            <a:gd name="adj" fmla="val 10000"/>
          </a:avLst>
        </a:prstGeom>
        <a:solidFill>
          <a:schemeClr val="accent2">
            <a:hueOff val="1907789"/>
            <a:satOff val="-43528"/>
            <a:lumOff val="1607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More than 135 million women give birth per year</a:t>
          </a:r>
        </a:p>
      </dsp:txBody>
      <dsp:txXfrm>
        <a:off x="2034992" y="2845231"/>
        <a:ext cx="6808831" cy="749301"/>
      </dsp:txXfrm>
    </dsp:sp>
    <dsp:sp modelId="{680F2628-2250-674E-92F9-C92A481E4953}">
      <dsp:nvSpPr>
        <dsp:cNvPr id="0" name=""/>
        <dsp:cNvSpPr/>
      </dsp:nvSpPr>
      <dsp:spPr>
        <a:xfrm>
          <a:off x="7529368" y="609606"/>
          <a:ext cx="517351" cy="517351"/>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7645772" y="609606"/>
        <a:ext cx="284543" cy="389307"/>
      </dsp:txXfrm>
    </dsp:sp>
    <dsp:sp modelId="{AC7F84B5-5960-DA4F-B5D0-C8F28688CB47}">
      <dsp:nvSpPr>
        <dsp:cNvPr id="0" name=""/>
        <dsp:cNvSpPr/>
      </dsp:nvSpPr>
      <dsp:spPr>
        <a:xfrm>
          <a:off x="8203280" y="1550246"/>
          <a:ext cx="517351" cy="517351"/>
        </a:xfrm>
        <a:prstGeom prst="downArrow">
          <a:avLst>
            <a:gd name="adj1" fmla="val 55000"/>
            <a:gd name="adj2" fmla="val 45000"/>
          </a:avLst>
        </a:prstGeom>
        <a:solidFill>
          <a:schemeClr val="accent2">
            <a:tint val="40000"/>
            <a:alpha val="90000"/>
            <a:hueOff val="987282"/>
            <a:satOff val="-2587"/>
            <a:lumOff val="926"/>
            <a:alphaOff val="0"/>
          </a:schemeClr>
        </a:solidFill>
        <a:ln w="12700" cap="flat" cmpd="sng" algn="ctr">
          <a:solidFill>
            <a:schemeClr val="accent2">
              <a:tint val="40000"/>
              <a:alpha val="90000"/>
              <a:hueOff val="987282"/>
              <a:satOff val="-2587"/>
              <a:lumOff val="92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8319684" y="1550246"/>
        <a:ext cx="284543" cy="389307"/>
      </dsp:txXfrm>
    </dsp:sp>
    <dsp:sp modelId="{B683D4AE-6912-D243-86F8-52B9DA5347DD}">
      <dsp:nvSpPr>
        <dsp:cNvPr id="0" name=""/>
        <dsp:cNvSpPr/>
      </dsp:nvSpPr>
      <dsp:spPr>
        <a:xfrm>
          <a:off x="8867135" y="2490886"/>
          <a:ext cx="517351" cy="517351"/>
        </a:xfrm>
        <a:prstGeom prst="downArrow">
          <a:avLst>
            <a:gd name="adj1" fmla="val 55000"/>
            <a:gd name="adj2" fmla="val 45000"/>
          </a:avLst>
        </a:prstGeom>
        <a:solidFill>
          <a:schemeClr val="accent2">
            <a:tint val="40000"/>
            <a:alpha val="90000"/>
            <a:hueOff val="1974564"/>
            <a:satOff val="-5173"/>
            <a:lumOff val="1852"/>
            <a:alphaOff val="0"/>
          </a:schemeClr>
        </a:solidFill>
        <a:ln w="12700" cap="flat" cmpd="sng" algn="ctr">
          <a:solidFill>
            <a:schemeClr val="accent2">
              <a:tint val="40000"/>
              <a:alpha val="90000"/>
              <a:hueOff val="1974564"/>
              <a:satOff val="-5173"/>
              <a:lumOff val="18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8983539" y="2490886"/>
        <a:ext cx="284543" cy="38930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B3A5CA-4539-7C42-BE14-D298C7C41B97}">
      <dsp:nvSpPr>
        <dsp:cNvPr id="0" name=""/>
        <dsp:cNvSpPr/>
      </dsp:nvSpPr>
      <dsp:spPr>
        <a:xfrm rot="16200000">
          <a:off x="-833455" y="835880"/>
          <a:ext cx="4051300" cy="2379538"/>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0" tIns="0" rIns="148952" bIns="0" numCol="1" spcCol="1270" anchor="t" anchorCtr="0">
          <a:noAutofit/>
        </a:bodyPr>
        <a:lstStyle/>
        <a:p>
          <a:pPr marL="0" lvl="0" indent="0" algn="l" defTabSz="1022350">
            <a:lnSpc>
              <a:spcPct val="90000"/>
            </a:lnSpc>
            <a:spcBef>
              <a:spcPct val="0"/>
            </a:spcBef>
            <a:spcAft>
              <a:spcPct val="35000"/>
            </a:spcAft>
            <a:buNone/>
          </a:pPr>
          <a:r>
            <a:rPr lang="en-US" sz="2300" b="1" u="sng" kern="1200" dirty="0"/>
            <a:t>perinatal mortality rate</a:t>
          </a:r>
        </a:p>
        <a:p>
          <a:pPr marL="171450" lvl="1" indent="-171450" algn="l" defTabSz="800100">
            <a:lnSpc>
              <a:spcPct val="90000"/>
            </a:lnSpc>
            <a:spcBef>
              <a:spcPct val="0"/>
            </a:spcBef>
            <a:spcAft>
              <a:spcPct val="15000"/>
            </a:spcAft>
            <a:buClr>
              <a:schemeClr val="lt1"/>
            </a:buClr>
            <a:buSzPts val="1200"/>
            <a:buFont typeface="Corbel"/>
            <a:buNone/>
          </a:pPr>
          <a:r>
            <a:rPr lang="en-US" sz="1800" kern="1200" dirty="0">
              <a:solidFill>
                <a:schemeClr val="lt1"/>
              </a:solidFill>
              <a:latin typeface="Corbel"/>
              <a:ea typeface="Corbel"/>
              <a:cs typeface="Corbel"/>
              <a:sym typeface="Corbel"/>
            </a:rPr>
            <a:t>Deaths between 28th week of gestation to less than 7 days of </a:t>
          </a:r>
          <a:r>
            <a:rPr lang="en-US" sz="1800" kern="1200" dirty="0" err="1">
              <a:solidFill>
                <a:schemeClr val="lt1"/>
              </a:solidFill>
              <a:latin typeface="Corbel"/>
              <a:ea typeface="Corbel"/>
              <a:cs typeface="Corbel"/>
              <a:sym typeface="Corbel"/>
            </a:rPr>
            <a:t>lif</a:t>
          </a:r>
          <a:r>
            <a:rPr lang="en-US" sz="1800" kern="1200" dirty="0">
              <a:solidFill>
                <a:schemeClr val="lt1"/>
              </a:solidFill>
              <a:latin typeface="Corbel"/>
              <a:ea typeface="Corbel"/>
              <a:cs typeface="Corbel"/>
              <a:sym typeface="Corbel"/>
            </a:rPr>
            <a:t> expressed as per 1000 of total </a:t>
          </a:r>
          <a:r>
            <a:rPr lang="en-GB" sz="1800" kern="1200" dirty="0">
              <a:solidFill>
                <a:schemeClr val="lt1"/>
              </a:solidFill>
              <a:latin typeface="Corbel"/>
              <a:ea typeface="Corbel"/>
              <a:cs typeface="Corbel"/>
              <a:sym typeface="Corbel"/>
            </a:rPr>
            <a:t>births (live and still)</a:t>
          </a:r>
          <a:endParaRPr lang="en-US" sz="1800" kern="1200" dirty="0"/>
        </a:p>
      </dsp:txBody>
      <dsp:txXfrm rot="5400000">
        <a:off x="2426" y="810259"/>
        <a:ext cx="2379538" cy="2430780"/>
      </dsp:txXfrm>
    </dsp:sp>
    <dsp:sp modelId="{891957EF-2D62-964C-9CF6-8F7820662F2B}">
      <dsp:nvSpPr>
        <dsp:cNvPr id="0" name=""/>
        <dsp:cNvSpPr/>
      </dsp:nvSpPr>
      <dsp:spPr>
        <a:xfrm rot="16200000">
          <a:off x="1724548" y="835880"/>
          <a:ext cx="4051300" cy="2379538"/>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0" tIns="0" rIns="148952" bIns="0" numCol="1" spcCol="1270" anchor="t" anchorCtr="0">
          <a:noAutofit/>
        </a:bodyPr>
        <a:lstStyle/>
        <a:p>
          <a:pPr marL="0" lvl="0" indent="0" algn="l" defTabSz="1022350" rtl="0">
            <a:lnSpc>
              <a:spcPct val="90000"/>
            </a:lnSpc>
            <a:spcBef>
              <a:spcPct val="0"/>
            </a:spcBef>
            <a:spcAft>
              <a:spcPct val="35000"/>
            </a:spcAft>
            <a:buNone/>
          </a:pPr>
          <a:r>
            <a:rPr lang="en-US" sz="2300" b="1" u="sng" kern="1200" dirty="0"/>
            <a:t>Neonatal mortality rate</a:t>
          </a:r>
        </a:p>
        <a:p>
          <a:pPr marL="171450" lvl="1" indent="-171450" algn="l" defTabSz="800100">
            <a:lnSpc>
              <a:spcPct val="90000"/>
            </a:lnSpc>
            <a:spcBef>
              <a:spcPct val="0"/>
            </a:spcBef>
            <a:spcAft>
              <a:spcPct val="15000"/>
            </a:spcAft>
            <a:buClr>
              <a:schemeClr val="lt1"/>
            </a:buClr>
            <a:buSzPts val="1200"/>
            <a:buFont typeface="Corbel"/>
            <a:buNone/>
          </a:pPr>
          <a:r>
            <a:rPr lang="en-US" sz="1800" kern="1200" dirty="0">
              <a:solidFill>
                <a:schemeClr val="lt1"/>
              </a:solidFill>
              <a:latin typeface="Corbel"/>
              <a:ea typeface="Corbel"/>
              <a:cs typeface="Corbel"/>
              <a:sym typeface="Corbel"/>
            </a:rPr>
            <a:t>Deaths in the first 28 days of life expressed as per 1000 of total live </a:t>
          </a:r>
          <a:r>
            <a:rPr lang="en-GB" sz="1800" kern="1200" dirty="0">
              <a:solidFill>
                <a:schemeClr val="lt1"/>
              </a:solidFill>
              <a:latin typeface="Corbel"/>
              <a:ea typeface="Corbel"/>
              <a:cs typeface="Corbel"/>
              <a:sym typeface="Corbel"/>
            </a:rPr>
            <a:t>births.</a:t>
          </a:r>
          <a:endParaRPr lang="en-US" sz="1800" kern="1200" dirty="0"/>
        </a:p>
      </dsp:txBody>
      <dsp:txXfrm rot="5400000">
        <a:off x="2560429" y="810259"/>
        <a:ext cx="2379538" cy="2430780"/>
      </dsp:txXfrm>
    </dsp:sp>
    <dsp:sp modelId="{E1EE91F6-4E6C-0A47-BB93-33830399E36E}">
      <dsp:nvSpPr>
        <dsp:cNvPr id="0" name=""/>
        <dsp:cNvSpPr/>
      </dsp:nvSpPr>
      <dsp:spPr>
        <a:xfrm rot="16200000">
          <a:off x="4282551" y="835880"/>
          <a:ext cx="4051300" cy="2379538"/>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0" tIns="0" rIns="148952" bIns="0" numCol="1" spcCol="1270" anchor="t" anchorCtr="0">
          <a:noAutofit/>
        </a:bodyPr>
        <a:lstStyle/>
        <a:p>
          <a:pPr marL="0" lvl="0" indent="0" algn="l" defTabSz="1022350" rtl="0">
            <a:lnSpc>
              <a:spcPct val="90000"/>
            </a:lnSpc>
            <a:spcBef>
              <a:spcPct val="0"/>
            </a:spcBef>
            <a:spcAft>
              <a:spcPct val="35000"/>
            </a:spcAft>
            <a:buNone/>
          </a:pPr>
          <a:r>
            <a:rPr lang="en-US" sz="2300" b="1" u="sng" kern="1200" dirty="0"/>
            <a:t>Postnatal mortality rate</a:t>
          </a:r>
        </a:p>
        <a:p>
          <a:pPr marL="171450" lvl="1" indent="-171450" algn="l" defTabSz="800100">
            <a:lnSpc>
              <a:spcPct val="90000"/>
            </a:lnSpc>
            <a:spcBef>
              <a:spcPct val="0"/>
            </a:spcBef>
            <a:spcAft>
              <a:spcPct val="15000"/>
            </a:spcAft>
            <a:buClr>
              <a:schemeClr val="lt1"/>
            </a:buClr>
            <a:buSzPts val="1200"/>
            <a:buFont typeface="Corbel"/>
            <a:buNone/>
          </a:pPr>
          <a:r>
            <a:rPr lang="en-US" sz="1800" kern="1200" dirty="0">
              <a:solidFill>
                <a:schemeClr val="lt1"/>
              </a:solidFill>
              <a:latin typeface="Corbel"/>
              <a:ea typeface="Corbel"/>
              <a:cs typeface="Corbel"/>
              <a:sym typeface="Corbel"/>
            </a:rPr>
            <a:t>Deaths between 28 days of life to less than 1 year expressed as per 1000 of total live births.</a:t>
          </a:r>
          <a:endParaRPr lang="en-US" sz="1800" kern="1200" dirty="0"/>
        </a:p>
      </dsp:txBody>
      <dsp:txXfrm rot="5400000">
        <a:off x="5118432" y="810259"/>
        <a:ext cx="2379538" cy="2430780"/>
      </dsp:txXfrm>
    </dsp:sp>
    <dsp:sp modelId="{9F4BF5F4-33DA-B14D-B63E-60982EC8F453}">
      <dsp:nvSpPr>
        <dsp:cNvPr id="0" name=""/>
        <dsp:cNvSpPr/>
      </dsp:nvSpPr>
      <dsp:spPr>
        <a:xfrm rot="16200000">
          <a:off x="6840555" y="835880"/>
          <a:ext cx="4051300" cy="2379538"/>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0" tIns="0" rIns="148952" bIns="0" numCol="1" spcCol="1270" anchor="t" anchorCtr="0">
          <a:noAutofit/>
        </a:bodyPr>
        <a:lstStyle/>
        <a:p>
          <a:pPr marL="0" lvl="0" indent="0" algn="l" defTabSz="1022350" rtl="0">
            <a:lnSpc>
              <a:spcPct val="90000"/>
            </a:lnSpc>
            <a:spcBef>
              <a:spcPct val="0"/>
            </a:spcBef>
            <a:spcAft>
              <a:spcPct val="35000"/>
            </a:spcAft>
            <a:buNone/>
          </a:pPr>
          <a:r>
            <a:rPr lang="en-US" sz="2300" b="1" u="sng" kern="1200" dirty="0"/>
            <a:t>Under-5 mortality</a:t>
          </a:r>
        </a:p>
        <a:p>
          <a:pPr marL="171450" lvl="1" indent="-171450" algn="l" defTabSz="800100">
            <a:lnSpc>
              <a:spcPct val="90000"/>
            </a:lnSpc>
            <a:spcBef>
              <a:spcPct val="0"/>
            </a:spcBef>
            <a:spcAft>
              <a:spcPct val="15000"/>
            </a:spcAft>
            <a:buClr>
              <a:schemeClr val="lt1"/>
            </a:buClr>
            <a:buSzPts val="1200"/>
            <a:buFont typeface="Corbel"/>
            <a:buNone/>
          </a:pPr>
          <a:r>
            <a:rPr lang="en-US" sz="1800" b="0" kern="1200" dirty="0">
              <a:solidFill>
                <a:schemeClr val="lt1"/>
              </a:solidFill>
              <a:latin typeface="Corbel"/>
              <a:ea typeface="Corbel"/>
              <a:cs typeface="Corbel"/>
              <a:sym typeface="Corbel"/>
            </a:rPr>
            <a:t>Deaths below 5 years </a:t>
          </a:r>
          <a:r>
            <a:rPr lang="en-US" sz="1800" kern="1200" dirty="0">
              <a:solidFill>
                <a:schemeClr val="lt1"/>
              </a:solidFill>
              <a:latin typeface="Corbel"/>
              <a:ea typeface="Corbel"/>
              <a:cs typeface="Corbel"/>
              <a:sym typeface="Corbel"/>
            </a:rPr>
            <a:t>expressed as per 1000 of the number of children below the age of 5 years.</a:t>
          </a:r>
          <a:endParaRPr lang="en-US" sz="1800" kern="1200" dirty="0"/>
        </a:p>
      </dsp:txBody>
      <dsp:txXfrm rot="5400000">
        <a:off x="7676436" y="810259"/>
        <a:ext cx="2379538" cy="24307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23FCC-BC05-8B4F-BEFD-81ED8692DB8A}">
      <dsp:nvSpPr>
        <dsp:cNvPr id="0" name=""/>
        <dsp:cNvSpPr/>
      </dsp:nvSpPr>
      <dsp:spPr>
        <a:xfrm>
          <a:off x="1091571" y="581813"/>
          <a:ext cx="872192" cy="71"/>
        </a:xfrm>
        <a:prstGeom prst="rect">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1ACA5DB-24E8-5D48-9708-8061CF35808E}">
      <dsp:nvSpPr>
        <dsp:cNvPr id="0" name=""/>
        <dsp:cNvSpPr/>
      </dsp:nvSpPr>
      <dsp:spPr>
        <a:xfrm>
          <a:off x="2016095" y="508585"/>
          <a:ext cx="100302" cy="188393"/>
        </a:xfrm>
        <a:prstGeom prst="chevron">
          <a:avLst>
            <a:gd name="adj" fmla="val 90000"/>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17B623E-003F-704A-8F12-6F92DA30CCC9}">
      <dsp:nvSpPr>
        <dsp:cNvPr id="0" name=""/>
        <dsp:cNvSpPr/>
      </dsp:nvSpPr>
      <dsp:spPr>
        <a:xfrm>
          <a:off x="542032" y="141333"/>
          <a:ext cx="881030" cy="881030"/>
        </a:xfrm>
        <a:prstGeom prst="ellipse">
          <a:avLst/>
        </a:prstGeom>
        <a:blipFill rotWithShape="1">
          <a:blip xmlns:r="http://schemas.openxmlformats.org/officeDocument/2006/relationships" r:embed="rId1">
            <a:duotone>
              <a:schemeClr val="accent6">
                <a:hueOff val="0"/>
                <a:satOff val="0"/>
                <a:lumOff val="0"/>
                <a:alphaOff val="0"/>
                <a:tint val="70000"/>
                <a:shade val="63000"/>
              </a:schemeClr>
              <a:schemeClr val="accent6">
                <a:hueOff val="0"/>
                <a:satOff val="0"/>
                <a:lumOff val="0"/>
                <a:alphaOff val="0"/>
                <a:tint val="10000"/>
                <a:satMod val="150000"/>
              </a:schemeClr>
            </a:duotone>
          </a:blip>
          <a:tile tx="0" ty="0" sx="60000" sy="59000" flip="none" algn="tl"/>
        </a:blipFill>
        <a:ln w="6350" cap="flat" cmpd="sng" algn="ctr">
          <a:solidFill>
            <a:schemeClr val="accent6">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34189" tIns="34189" rIns="34189" bIns="34189" numCol="1" spcCol="1270" anchor="ctr" anchorCtr="0">
          <a:noAutofit/>
        </a:bodyPr>
        <a:lstStyle/>
        <a:p>
          <a:pPr marL="0" lvl="0" indent="0" algn="ctr" defTabSz="1822450">
            <a:lnSpc>
              <a:spcPct val="90000"/>
            </a:lnSpc>
            <a:spcBef>
              <a:spcPct val="0"/>
            </a:spcBef>
            <a:spcAft>
              <a:spcPct val="35000"/>
            </a:spcAft>
            <a:buNone/>
          </a:pPr>
          <a:r>
            <a:rPr lang="en-US" sz="4100" kern="1200"/>
            <a:t>1</a:t>
          </a:r>
        </a:p>
      </dsp:txBody>
      <dsp:txXfrm>
        <a:off x="671056" y="270357"/>
        <a:ext cx="622982" cy="622982"/>
      </dsp:txXfrm>
    </dsp:sp>
    <dsp:sp modelId="{527F43B1-3459-6844-A22B-503B013F9423}">
      <dsp:nvSpPr>
        <dsp:cNvPr id="0" name=""/>
        <dsp:cNvSpPr/>
      </dsp:nvSpPr>
      <dsp:spPr>
        <a:xfrm>
          <a:off x="1331" y="1187964"/>
          <a:ext cx="1962432" cy="1965600"/>
        </a:xfrm>
        <a:prstGeom prst="upArrowCallout">
          <a:avLst>
            <a:gd name="adj1" fmla="val 50000"/>
            <a:gd name="adj2" fmla="val 20000"/>
            <a:gd name="adj3" fmla="val 20000"/>
            <a:gd name="adj4" fmla="val 100000"/>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4799" tIns="165100" rIns="154799" bIns="165100" numCol="1" spcCol="1270" anchor="t" anchorCtr="0">
          <a:noAutofit/>
        </a:bodyPr>
        <a:lstStyle/>
        <a:p>
          <a:pPr marL="0" lvl="0" indent="0" algn="l" defTabSz="622300">
            <a:lnSpc>
              <a:spcPct val="90000"/>
            </a:lnSpc>
            <a:spcBef>
              <a:spcPct val="0"/>
            </a:spcBef>
            <a:spcAft>
              <a:spcPct val="35000"/>
            </a:spcAft>
            <a:buNone/>
          </a:pPr>
          <a:r>
            <a:rPr lang="en-US" sz="1400" b="1" kern="1200" dirty="0"/>
            <a:t>Existing health conditions: </a:t>
          </a:r>
        </a:p>
        <a:p>
          <a:pPr marL="0" lvl="0" indent="0" algn="l" defTabSz="622300">
            <a:lnSpc>
              <a:spcPct val="90000"/>
            </a:lnSpc>
            <a:spcBef>
              <a:spcPct val="0"/>
            </a:spcBef>
            <a:spcAft>
              <a:spcPct val="35000"/>
            </a:spcAft>
            <a:buNone/>
          </a:pPr>
          <a:r>
            <a:rPr lang="en-US" sz="1400" kern="1200" dirty="0"/>
            <a:t>high BP, PCOS, DM, kidney disease, HIV/AIDS</a:t>
          </a:r>
        </a:p>
      </dsp:txBody>
      <dsp:txXfrm>
        <a:off x="1331" y="1580450"/>
        <a:ext cx="1962432" cy="1573114"/>
      </dsp:txXfrm>
    </dsp:sp>
    <dsp:sp modelId="{48447F6F-6F1C-C045-9767-4D2FDC7FD2BA}">
      <dsp:nvSpPr>
        <dsp:cNvPr id="0" name=""/>
        <dsp:cNvSpPr/>
      </dsp:nvSpPr>
      <dsp:spPr>
        <a:xfrm>
          <a:off x="2181811" y="581813"/>
          <a:ext cx="1962432" cy="72"/>
        </a:xfrm>
        <a:prstGeom prst="rect">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ACDE815-C36E-3F45-BCE9-EE3320D0B87C}">
      <dsp:nvSpPr>
        <dsp:cNvPr id="0" name=""/>
        <dsp:cNvSpPr/>
      </dsp:nvSpPr>
      <dsp:spPr>
        <a:xfrm>
          <a:off x="4196576" y="508584"/>
          <a:ext cx="100302" cy="188393"/>
        </a:xfrm>
        <a:prstGeom prst="chevron">
          <a:avLst>
            <a:gd name="adj" fmla="val 90000"/>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97B12E9-116D-AB4B-A9F3-A27428D3917E}">
      <dsp:nvSpPr>
        <dsp:cNvPr id="0" name=""/>
        <dsp:cNvSpPr/>
      </dsp:nvSpPr>
      <dsp:spPr>
        <a:xfrm>
          <a:off x="2722512" y="141333"/>
          <a:ext cx="881030" cy="881030"/>
        </a:xfrm>
        <a:prstGeom prst="ellipse">
          <a:avLst/>
        </a:prstGeom>
        <a:blipFill rotWithShape="1">
          <a:blip xmlns:r="http://schemas.openxmlformats.org/officeDocument/2006/relationships" r:embed="rId1">
            <a:duotone>
              <a:schemeClr val="accent6">
                <a:hueOff val="0"/>
                <a:satOff val="0"/>
                <a:lumOff val="0"/>
                <a:alphaOff val="0"/>
                <a:tint val="70000"/>
                <a:shade val="63000"/>
              </a:schemeClr>
              <a:schemeClr val="accent6">
                <a:hueOff val="0"/>
                <a:satOff val="0"/>
                <a:lumOff val="0"/>
                <a:alphaOff val="0"/>
                <a:tint val="10000"/>
                <a:satMod val="150000"/>
              </a:schemeClr>
            </a:duotone>
          </a:blip>
          <a:tile tx="0" ty="0" sx="60000" sy="59000" flip="none" algn="tl"/>
        </a:blipFill>
        <a:ln w="6350" cap="flat" cmpd="sng" algn="ctr">
          <a:solidFill>
            <a:schemeClr val="accent6">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34189" tIns="34189" rIns="34189" bIns="34189" numCol="1" spcCol="1270" anchor="ctr" anchorCtr="0">
          <a:noAutofit/>
        </a:bodyPr>
        <a:lstStyle/>
        <a:p>
          <a:pPr marL="0" lvl="0" indent="0" algn="ctr" defTabSz="1822450">
            <a:lnSpc>
              <a:spcPct val="90000"/>
            </a:lnSpc>
            <a:spcBef>
              <a:spcPct val="0"/>
            </a:spcBef>
            <a:spcAft>
              <a:spcPct val="35000"/>
            </a:spcAft>
            <a:buNone/>
          </a:pPr>
          <a:r>
            <a:rPr lang="en-US" sz="4100" kern="1200"/>
            <a:t>2</a:t>
          </a:r>
        </a:p>
      </dsp:txBody>
      <dsp:txXfrm>
        <a:off x="2851536" y="270357"/>
        <a:ext cx="622982" cy="622982"/>
      </dsp:txXfrm>
    </dsp:sp>
    <dsp:sp modelId="{8A4739F4-1327-C64C-AA06-0333E4203208}">
      <dsp:nvSpPr>
        <dsp:cNvPr id="0" name=""/>
        <dsp:cNvSpPr/>
      </dsp:nvSpPr>
      <dsp:spPr>
        <a:xfrm>
          <a:off x="2181811" y="1187964"/>
          <a:ext cx="1962432" cy="1965600"/>
        </a:xfrm>
        <a:prstGeom prst="upArrowCallout">
          <a:avLst>
            <a:gd name="adj1" fmla="val 50000"/>
            <a:gd name="adj2" fmla="val 20000"/>
            <a:gd name="adj3" fmla="val 20000"/>
            <a:gd name="adj4" fmla="val 100000"/>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4799" tIns="165100" rIns="154799" bIns="165100" numCol="1" spcCol="1270" anchor="t" anchorCtr="0">
          <a:noAutofit/>
        </a:bodyPr>
        <a:lstStyle/>
        <a:p>
          <a:pPr marL="0" lvl="0" indent="0" algn="l" defTabSz="622300">
            <a:lnSpc>
              <a:spcPct val="90000"/>
            </a:lnSpc>
            <a:spcBef>
              <a:spcPct val="0"/>
            </a:spcBef>
            <a:spcAft>
              <a:spcPct val="35000"/>
            </a:spcAft>
            <a:buNone/>
          </a:pPr>
          <a:r>
            <a:rPr lang="en-US" sz="1400" b="1" u="none" kern="1200" dirty="0"/>
            <a:t>Lifestyle factors: </a:t>
          </a:r>
        </a:p>
        <a:p>
          <a:pPr marL="0" lvl="0" indent="0" algn="l" defTabSz="622300">
            <a:lnSpc>
              <a:spcPct val="90000"/>
            </a:lnSpc>
            <a:spcBef>
              <a:spcPct val="0"/>
            </a:spcBef>
            <a:spcAft>
              <a:spcPct val="35000"/>
            </a:spcAft>
            <a:buNone/>
          </a:pPr>
          <a:r>
            <a:rPr lang="en-US" sz="1400" b="0" kern="1200" dirty="0"/>
            <a:t>alcohol use, smoking, drug use</a:t>
          </a:r>
        </a:p>
      </dsp:txBody>
      <dsp:txXfrm>
        <a:off x="2181811" y="1580450"/>
        <a:ext cx="1962432" cy="1573114"/>
      </dsp:txXfrm>
    </dsp:sp>
    <dsp:sp modelId="{CA5D14A7-B7F7-CB46-A778-166CDD4BEBA2}">
      <dsp:nvSpPr>
        <dsp:cNvPr id="0" name=""/>
        <dsp:cNvSpPr/>
      </dsp:nvSpPr>
      <dsp:spPr>
        <a:xfrm>
          <a:off x="4362292" y="581813"/>
          <a:ext cx="1962432" cy="72"/>
        </a:xfrm>
        <a:prstGeom prst="rect">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7EB8C81-A6DD-374F-86E7-C928FF5F397B}">
      <dsp:nvSpPr>
        <dsp:cNvPr id="0" name=""/>
        <dsp:cNvSpPr/>
      </dsp:nvSpPr>
      <dsp:spPr>
        <a:xfrm>
          <a:off x="6377056" y="508584"/>
          <a:ext cx="100302" cy="188393"/>
        </a:xfrm>
        <a:prstGeom prst="chevron">
          <a:avLst>
            <a:gd name="adj" fmla="val 90000"/>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5ADFDD5-5FF4-E447-83BF-412BD80B3343}">
      <dsp:nvSpPr>
        <dsp:cNvPr id="0" name=""/>
        <dsp:cNvSpPr/>
      </dsp:nvSpPr>
      <dsp:spPr>
        <a:xfrm>
          <a:off x="4902993" y="141333"/>
          <a:ext cx="881030" cy="881030"/>
        </a:xfrm>
        <a:prstGeom prst="ellipse">
          <a:avLst/>
        </a:prstGeom>
        <a:blipFill rotWithShape="1">
          <a:blip xmlns:r="http://schemas.openxmlformats.org/officeDocument/2006/relationships" r:embed="rId1">
            <a:duotone>
              <a:schemeClr val="accent6">
                <a:hueOff val="0"/>
                <a:satOff val="0"/>
                <a:lumOff val="0"/>
                <a:alphaOff val="0"/>
                <a:tint val="70000"/>
                <a:shade val="63000"/>
              </a:schemeClr>
              <a:schemeClr val="accent6">
                <a:hueOff val="0"/>
                <a:satOff val="0"/>
                <a:lumOff val="0"/>
                <a:alphaOff val="0"/>
                <a:tint val="10000"/>
                <a:satMod val="150000"/>
              </a:schemeClr>
            </a:duotone>
          </a:blip>
          <a:tile tx="0" ty="0" sx="60000" sy="59000" flip="none" algn="tl"/>
        </a:blipFill>
        <a:ln w="6350" cap="flat" cmpd="sng" algn="ctr">
          <a:solidFill>
            <a:schemeClr val="accent6">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34189" tIns="34189" rIns="34189" bIns="34189" numCol="1" spcCol="1270" anchor="ctr" anchorCtr="0">
          <a:noAutofit/>
        </a:bodyPr>
        <a:lstStyle/>
        <a:p>
          <a:pPr marL="0" lvl="0" indent="0" algn="ctr" defTabSz="1822450">
            <a:lnSpc>
              <a:spcPct val="90000"/>
            </a:lnSpc>
            <a:spcBef>
              <a:spcPct val="0"/>
            </a:spcBef>
            <a:spcAft>
              <a:spcPct val="35000"/>
            </a:spcAft>
            <a:buNone/>
          </a:pPr>
          <a:r>
            <a:rPr lang="en-US" sz="4100" kern="1200"/>
            <a:t>3</a:t>
          </a:r>
        </a:p>
      </dsp:txBody>
      <dsp:txXfrm>
        <a:off x="5032017" y="270357"/>
        <a:ext cx="622982" cy="622982"/>
      </dsp:txXfrm>
    </dsp:sp>
    <dsp:sp modelId="{2CE37B6F-1174-7E4B-AC0F-8AE3E59B388D}">
      <dsp:nvSpPr>
        <dsp:cNvPr id="0" name=""/>
        <dsp:cNvSpPr/>
      </dsp:nvSpPr>
      <dsp:spPr>
        <a:xfrm>
          <a:off x="4362292" y="1187964"/>
          <a:ext cx="1962432" cy="1965600"/>
        </a:xfrm>
        <a:prstGeom prst="upArrowCallout">
          <a:avLst>
            <a:gd name="adj1" fmla="val 50000"/>
            <a:gd name="adj2" fmla="val 20000"/>
            <a:gd name="adj3" fmla="val 20000"/>
            <a:gd name="adj4" fmla="val 100000"/>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4799" tIns="165100" rIns="154799" bIns="165100" numCol="1" spcCol="1270" anchor="t" anchorCtr="0">
          <a:noAutofit/>
        </a:bodyPr>
        <a:lstStyle/>
        <a:p>
          <a:pPr marL="0" lvl="0" indent="0" algn="l" defTabSz="622300">
            <a:lnSpc>
              <a:spcPct val="90000"/>
            </a:lnSpc>
            <a:spcBef>
              <a:spcPct val="0"/>
            </a:spcBef>
            <a:spcAft>
              <a:spcPct val="35000"/>
            </a:spcAft>
            <a:buNone/>
          </a:pPr>
          <a:r>
            <a:rPr lang="en-US" sz="1400" b="1" kern="1200" dirty="0"/>
            <a:t>Age: </a:t>
          </a:r>
        </a:p>
        <a:p>
          <a:pPr marL="0" lvl="0" indent="0" algn="l" defTabSz="622300">
            <a:lnSpc>
              <a:spcPct val="90000"/>
            </a:lnSpc>
            <a:spcBef>
              <a:spcPct val="0"/>
            </a:spcBef>
            <a:spcAft>
              <a:spcPct val="35000"/>
            </a:spcAft>
            <a:buNone/>
          </a:pPr>
          <a:r>
            <a:rPr lang="en-US" sz="1400" kern="1200" dirty="0"/>
            <a:t>young age, 1</a:t>
          </a:r>
          <a:r>
            <a:rPr lang="en-US" sz="1400" kern="1200" baseline="30000" dirty="0"/>
            <a:t>st</a:t>
          </a:r>
          <a:r>
            <a:rPr lang="en-US" sz="1400" kern="1200" dirty="0"/>
            <a:t> pregnancy after 35 years of age</a:t>
          </a:r>
        </a:p>
      </dsp:txBody>
      <dsp:txXfrm>
        <a:off x="4362292" y="1580450"/>
        <a:ext cx="1962432" cy="1573114"/>
      </dsp:txXfrm>
    </dsp:sp>
    <dsp:sp modelId="{BA5C754B-D1BB-6248-9D4B-04862E2E6019}">
      <dsp:nvSpPr>
        <dsp:cNvPr id="0" name=""/>
        <dsp:cNvSpPr/>
      </dsp:nvSpPr>
      <dsp:spPr>
        <a:xfrm>
          <a:off x="6542773" y="581812"/>
          <a:ext cx="1962432" cy="72"/>
        </a:xfrm>
        <a:prstGeom prst="rect">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52904EE-6929-B449-B197-71C4B6B8D663}">
      <dsp:nvSpPr>
        <dsp:cNvPr id="0" name=""/>
        <dsp:cNvSpPr/>
      </dsp:nvSpPr>
      <dsp:spPr>
        <a:xfrm>
          <a:off x="8557537" y="508584"/>
          <a:ext cx="100302" cy="188393"/>
        </a:xfrm>
        <a:prstGeom prst="chevron">
          <a:avLst>
            <a:gd name="adj" fmla="val 90000"/>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FF05B2E-6346-9E40-AD71-F72549E6CAFA}">
      <dsp:nvSpPr>
        <dsp:cNvPr id="0" name=""/>
        <dsp:cNvSpPr/>
      </dsp:nvSpPr>
      <dsp:spPr>
        <a:xfrm>
          <a:off x="7083474" y="141333"/>
          <a:ext cx="881030" cy="881030"/>
        </a:xfrm>
        <a:prstGeom prst="ellipse">
          <a:avLst/>
        </a:prstGeom>
        <a:blipFill rotWithShape="1">
          <a:blip xmlns:r="http://schemas.openxmlformats.org/officeDocument/2006/relationships" r:embed="rId1">
            <a:duotone>
              <a:schemeClr val="accent6">
                <a:hueOff val="0"/>
                <a:satOff val="0"/>
                <a:lumOff val="0"/>
                <a:alphaOff val="0"/>
                <a:tint val="70000"/>
                <a:shade val="63000"/>
              </a:schemeClr>
              <a:schemeClr val="accent6">
                <a:hueOff val="0"/>
                <a:satOff val="0"/>
                <a:lumOff val="0"/>
                <a:alphaOff val="0"/>
                <a:tint val="10000"/>
                <a:satMod val="150000"/>
              </a:schemeClr>
            </a:duotone>
          </a:blip>
          <a:tile tx="0" ty="0" sx="60000" sy="59000" flip="none" algn="tl"/>
        </a:blipFill>
        <a:ln w="6350" cap="flat" cmpd="sng" algn="ctr">
          <a:solidFill>
            <a:schemeClr val="accent6">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34189" tIns="34189" rIns="34189" bIns="34189" numCol="1" spcCol="1270" anchor="ctr" anchorCtr="0">
          <a:noAutofit/>
        </a:bodyPr>
        <a:lstStyle/>
        <a:p>
          <a:pPr marL="0" lvl="0" indent="0" algn="ctr" defTabSz="1822450">
            <a:lnSpc>
              <a:spcPct val="90000"/>
            </a:lnSpc>
            <a:spcBef>
              <a:spcPct val="0"/>
            </a:spcBef>
            <a:spcAft>
              <a:spcPct val="35000"/>
            </a:spcAft>
            <a:buNone/>
          </a:pPr>
          <a:r>
            <a:rPr lang="en-US" sz="4100" kern="1200"/>
            <a:t>4</a:t>
          </a:r>
        </a:p>
      </dsp:txBody>
      <dsp:txXfrm>
        <a:off x="7212498" y="270357"/>
        <a:ext cx="622982" cy="622982"/>
      </dsp:txXfrm>
    </dsp:sp>
    <dsp:sp modelId="{006FCE18-D1EF-FD4E-BA20-6A9ECE81843D}">
      <dsp:nvSpPr>
        <dsp:cNvPr id="0" name=""/>
        <dsp:cNvSpPr/>
      </dsp:nvSpPr>
      <dsp:spPr>
        <a:xfrm>
          <a:off x="6542773" y="1187964"/>
          <a:ext cx="1962432" cy="1965600"/>
        </a:xfrm>
        <a:prstGeom prst="upArrowCallout">
          <a:avLst>
            <a:gd name="adj1" fmla="val 50000"/>
            <a:gd name="adj2" fmla="val 20000"/>
            <a:gd name="adj3" fmla="val 20000"/>
            <a:gd name="adj4" fmla="val 100000"/>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4799" tIns="165100" rIns="154799" bIns="165100" numCol="1" spcCol="1270" anchor="t" anchorCtr="0">
          <a:noAutofit/>
        </a:bodyPr>
        <a:lstStyle/>
        <a:p>
          <a:pPr marL="0" lvl="0" indent="0" algn="l" defTabSz="622300">
            <a:lnSpc>
              <a:spcPct val="90000"/>
            </a:lnSpc>
            <a:spcBef>
              <a:spcPct val="0"/>
            </a:spcBef>
            <a:spcAft>
              <a:spcPct val="35000"/>
            </a:spcAft>
            <a:buNone/>
          </a:pPr>
          <a:r>
            <a:rPr lang="en-US" sz="1400" b="1" kern="1200" dirty="0"/>
            <a:t>conditions of pregnancy: </a:t>
          </a:r>
        </a:p>
        <a:p>
          <a:pPr marL="0" lvl="0" indent="0" algn="l" defTabSz="622300">
            <a:lnSpc>
              <a:spcPct val="90000"/>
            </a:lnSpc>
            <a:spcBef>
              <a:spcPct val="0"/>
            </a:spcBef>
            <a:spcAft>
              <a:spcPct val="35000"/>
            </a:spcAft>
            <a:buNone/>
          </a:pPr>
          <a:r>
            <a:rPr lang="en-US" sz="1300" kern="1200" dirty="0"/>
            <a:t>multiple gestations, gestational diabetes, pre-eclampsia/eclampsia</a:t>
          </a:r>
        </a:p>
      </dsp:txBody>
      <dsp:txXfrm>
        <a:off x="6542773" y="1580450"/>
        <a:ext cx="1962432" cy="1573114"/>
      </dsp:txXfrm>
    </dsp:sp>
    <dsp:sp modelId="{16EDBBC6-9604-D344-B494-BAF374AABE90}">
      <dsp:nvSpPr>
        <dsp:cNvPr id="0" name=""/>
        <dsp:cNvSpPr/>
      </dsp:nvSpPr>
      <dsp:spPr>
        <a:xfrm>
          <a:off x="8723254" y="581812"/>
          <a:ext cx="981216" cy="72"/>
        </a:xfrm>
        <a:prstGeom prst="rect">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06685EC-529C-0F4B-A448-F964DE992AFB}">
      <dsp:nvSpPr>
        <dsp:cNvPr id="0" name=""/>
        <dsp:cNvSpPr/>
      </dsp:nvSpPr>
      <dsp:spPr>
        <a:xfrm>
          <a:off x="9263955" y="141333"/>
          <a:ext cx="881030" cy="881030"/>
        </a:xfrm>
        <a:prstGeom prst="ellipse">
          <a:avLst/>
        </a:prstGeom>
        <a:blipFill rotWithShape="1">
          <a:blip xmlns:r="http://schemas.openxmlformats.org/officeDocument/2006/relationships" r:embed="rId1">
            <a:duotone>
              <a:schemeClr val="accent6">
                <a:hueOff val="0"/>
                <a:satOff val="0"/>
                <a:lumOff val="0"/>
                <a:alphaOff val="0"/>
                <a:tint val="70000"/>
                <a:shade val="63000"/>
              </a:schemeClr>
              <a:schemeClr val="accent6">
                <a:hueOff val="0"/>
                <a:satOff val="0"/>
                <a:lumOff val="0"/>
                <a:alphaOff val="0"/>
                <a:tint val="10000"/>
                <a:satMod val="150000"/>
              </a:schemeClr>
            </a:duotone>
          </a:blip>
          <a:tile tx="0" ty="0" sx="60000" sy="59000" flip="none" algn="tl"/>
        </a:blipFill>
        <a:ln w="6350" cap="flat" cmpd="sng" algn="ctr">
          <a:solidFill>
            <a:schemeClr val="accent6">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34189" tIns="34189" rIns="34189" bIns="34189" numCol="1" spcCol="1270" anchor="ctr" anchorCtr="0">
          <a:noAutofit/>
        </a:bodyPr>
        <a:lstStyle/>
        <a:p>
          <a:pPr marL="0" lvl="0" indent="0" algn="ctr" defTabSz="1822450">
            <a:lnSpc>
              <a:spcPct val="90000"/>
            </a:lnSpc>
            <a:spcBef>
              <a:spcPct val="0"/>
            </a:spcBef>
            <a:spcAft>
              <a:spcPct val="35000"/>
            </a:spcAft>
            <a:buNone/>
          </a:pPr>
          <a:r>
            <a:rPr lang="en-US" sz="4100" kern="1200"/>
            <a:t>5</a:t>
          </a:r>
        </a:p>
      </dsp:txBody>
      <dsp:txXfrm>
        <a:off x="9392979" y="270357"/>
        <a:ext cx="622982" cy="622982"/>
      </dsp:txXfrm>
    </dsp:sp>
    <dsp:sp modelId="{C67A8966-53B5-AF47-A2E8-7FAA4A7073DC}">
      <dsp:nvSpPr>
        <dsp:cNvPr id="0" name=""/>
        <dsp:cNvSpPr/>
      </dsp:nvSpPr>
      <dsp:spPr>
        <a:xfrm>
          <a:off x="8723254" y="1187964"/>
          <a:ext cx="1962432" cy="1965600"/>
        </a:xfrm>
        <a:prstGeom prst="upArrowCallout">
          <a:avLst>
            <a:gd name="adj1" fmla="val 50000"/>
            <a:gd name="adj2" fmla="val 20000"/>
            <a:gd name="adj3" fmla="val 20000"/>
            <a:gd name="adj4" fmla="val 100000"/>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4799" tIns="165100" rIns="154799" bIns="165100" numCol="1" spcCol="1270" anchor="t" anchorCtr="0">
          <a:noAutofit/>
        </a:bodyPr>
        <a:lstStyle/>
        <a:p>
          <a:pPr marL="0" lvl="0" indent="0" algn="l" defTabSz="622300">
            <a:lnSpc>
              <a:spcPct val="90000"/>
            </a:lnSpc>
            <a:spcBef>
              <a:spcPct val="0"/>
            </a:spcBef>
            <a:spcAft>
              <a:spcPct val="35000"/>
            </a:spcAft>
            <a:buNone/>
          </a:pPr>
          <a:r>
            <a:rPr lang="en-US" sz="1400" b="1" kern="1200" dirty="0"/>
            <a:t>Poverty</a:t>
          </a:r>
        </a:p>
      </dsp:txBody>
      <dsp:txXfrm>
        <a:off x="8723254" y="1580450"/>
        <a:ext cx="1962432" cy="157311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3AA49B-8BAA-3341-A0D2-0C32D26D6CDD}">
      <dsp:nvSpPr>
        <dsp:cNvPr id="0" name=""/>
        <dsp:cNvSpPr/>
      </dsp:nvSpPr>
      <dsp:spPr>
        <a:xfrm>
          <a:off x="0" y="4206383"/>
          <a:ext cx="6572250" cy="1380628"/>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48488" tIns="348488" rIns="348488" bIns="348488" numCol="1" spcCol="1270" anchor="ctr" anchorCtr="0">
          <a:noAutofit/>
        </a:bodyPr>
        <a:lstStyle/>
        <a:p>
          <a:pPr marL="0" lvl="0" indent="0" algn="ctr" defTabSz="2178050">
            <a:lnSpc>
              <a:spcPct val="90000"/>
            </a:lnSpc>
            <a:spcBef>
              <a:spcPct val="0"/>
            </a:spcBef>
            <a:spcAft>
              <a:spcPct val="35000"/>
            </a:spcAft>
            <a:buNone/>
          </a:pPr>
          <a:r>
            <a:rPr lang="en-US" sz="4900" kern="1200"/>
            <a:t>postpartum</a:t>
          </a:r>
        </a:p>
      </dsp:txBody>
      <dsp:txXfrm>
        <a:off x="0" y="4206383"/>
        <a:ext cx="6572250" cy="1380628"/>
      </dsp:txXfrm>
    </dsp:sp>
    <dsp:sp modelId="{5FCD12CE-4806-7C49-B3B4-C3E225E6FDF6}">
      <dsp:nvSpPr>
        <dsp:cNvPr id="0" name=""/>
        <dsp:cNvSpPr/>
      </dsp:nvSpPr>
      <dsp:spPr>
        <a:xfrm rot="10800000">
          <a:off x="0" y="2103685"/>
          <a:ext cx="6572250" cy="2123407"/>
        </a:xfrm>
        <a:prstGeom prst="upArrowCallout">
          <a:avLst/>
        </a:prstGeom>
        <a:solidFill>
          <a:schemeClr val="accent2">
            <a:hueOff val="953895"/>
            <a:satOff val="-21764"/>
            <a:lumOff val="8039"/>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48488" tIns="348488" rIns="348488" bIns="348488" numCol="1" spcCol="1270" anchor="ctr" anchorCtr="0">
          <a:noAutofit/>
        </a:bodyPr>
        <a:lstStyle/>
        <a:p>
          <a:pPr marL="0" lvl="0" indent="0" algn="ctr" defTabSz="2178050">
            <a:lnSpc>
              <a:spcPct val="90000"/>
            </a:lnSpc>
            <a:spcBef>
              <a:spcPct val="0"/>
            </a:spcBef>
            <a:spcAft>
              <a:spcPct val="35000"/>
            </a:spcAft>
            <a:buNone/>
          </a:pPr>
          <a:r>
            <a:rPr lang="en-US" sz="4900" kern="1200" dirty="0"/>
            <a:t>Antenatal</a:t>
          </a:r>
        </a:p>
      </dsp:txBody>
      <dsp:txXfrm rot="10800000">
        <a:off x="0" y="2103685"/>
        <a:ext cx="6572250" cy="1379726"/>
      </dsp:txXfrm>
    </dsp:sp>
    <dsp:sp modelId="{2412EE0D-1315-BC49-A941-3E3DF5988FA5}">
      <dsp:nvSpPr>
        <dsp:cNvPr id="0" name=""/>
        <dsp:cNvSpPr/>
      </dsp:nvSpPr>
      <dsp:spPr>
        <a:xfrm rot="10800000">
          <a:off x="0" y="987"/>
          <a:ext cx="6572250" cy="2123407"/>
        </a:xfrm>
        <a:prstGeom prst="upArrowCallout">
          <a:avLst/>
        </a:prstGeom>
        <a:solidFill>
          <a:schemeClr val="accent2">
            <a:hueOff val="1907789"/>
            <a:satOff val="-43528"/>
            <a:lumOff val="16079"/>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48488" tIns="348488" rIns="348488" bIns="348488" numCol="1" spcCol="1270" anchor="ctr" anchorCtr="0">
          <a:noAutofit/>
        </a:bodyPr>
        <a:lstStyle/>
        <a:p>
          <a:pPr marL="0" lvl="0" indent="0" algn="ctr" defTabSz="2178050">
            <a:lnSpc>
              <a:spcPct val="90000"/>
            </a:lnSpc>
            <a:spcBef>
              <a:spcPct val="0"/>
            </a:spcBef>
            <a:spcAft>
              <a:spcPct val="35000"/>
            </a:spcAft>
            <a:buNone/>
          </a:pPr>
          <a:r>
            <a:rPr lang="en-US" sz="4900" kern="1200"/>
            <a:t>Preconception</a:t>
          </a:r>
        </a:p>
      </dsp:txBody>
      <dsp:txXfrm rot="10800000">
        <a:off x="0" y="987"/>
        <a:ext cx="6572250" cy="137972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9B6A9B-7B19-0C40-B8C3-3287DBCCD666}">
      <dsp:nvSpPr>
        <dsp:cNvPr id="0" name=""/>
        <dsp:cNvSpPr/>
      </dsp:nvSpPr>
      <dsp:spPr>
        <a:xfrm>
          <a:off x="2514599" y="685705"/>
          <a:ext cx="2011680" cy="72"/>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068146-774F-DF4F-AA75-ED47BA52F859}">
      <dsp:nvSpPr>
        <dsp:cNvPr id="0" name=""/>
        <dsp:cNvSpPr/>
      </dsp:nvSpPr>
      <dsp:spPr>
        <a:xfrm>
          <a:off x="4646980" y="597963"/>
          <a:ext cx="231343" cy="225716"/>
        </a:xfrm>
        <a:prstGeom prst="chevron">
          <a:avLst>
            <a:gd name="adj" fmla="val 90000"/>
          </a:avLst>
        </a:prstGeom>
        <a:solidFill>
          <a:schemeClr val="accent2">
            <a:tint val="40000"/>
            <a:alpha val="90000"/>
            <a:hueOff val="394913"/>
            <a:satOff val="-1035"/>
            <a:lumOff val="370"/>
            <a:alphaOff val="0"/>
          </a:schemeClr>
        </a:solidFill>
        <a:ln w="12700" cap="flat" cmpd="sng" algn="ctr">
          <a:solidFill>
            <a:schemeClr val="accent2">
              <a:tint val="40000"/>
              <a:alpha val="90000"/>
              <a:hueOff val="394913"/>
              <a:satOff val="-1035"/>
              <a:lumOff val="370"/>
              <a:alphaOff val="0"/>
            </a:schemeClr>
          </a:solidFill>
          <a:prstDash val="solid"/>
        </a:ln>
        <a:effectLst/>
      </dsp:spPr>
      <dsp:style>
        <a:lnRef idx="2">
          <a:scrgbClr r="0" g="0" b="0"/>
        </a:lnRef>
        <a:fillRef idx="1">
          <a:scrgbClr r="0" g="0" b="0"/>
        </a:fillRef>
        <a:effectRef idx="0">
          <a:scrgbClr r="0" g="0" b="0"/>
        </a:effectRef>
        <a:fontRef idx="minor"/>
      </dsp:style>
    </dsp:sp>
    <dsp:sp modelId="{0ADACB6B-530B-3749-B101-950DD00F3A94}">
      <dsp:nvSpPr>
        <dsp:cNvPr id="0" name=""/>
        <dsp:cNvSpPr/>
      </dsp:nvSpPr>
      <dsp:spPr>
        <a:xfrm>
          <a:off x="1739334" y="161936"/>
          <a:ext cx="1047611" cy="1047611"/>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53" tIns="40653" rIns="40653" bIns="40653"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892753" y="315355"/>
        <a:ext cx="740773" cy="740773"/>
      </dsp:txXfrm>
    </dsp:sp>
    <dsp:sp modelId="{D9FC250F-5B40-A74E-9F05-DF50F5E62139}">
      <dsp:nvSpPr>
        <dsp:cNvPr id="0" name=""/>
        <dsp:cNvSpPr/>
      </dsp:nvSpPr>
      <dsp:spPr>
        <a:xfrm>
          <a:off x="0" y="1376014"/>
          <a:ext cx="4526280" cy="2536535"/>
        </a:xfrm>
        <a:prstGeom prst="upArrowCallout">
          <a:avLst>
            <a:gd name="adj1" fmla="val 50000"/>
            <a:gd name="adj2" fmla="val 20000"/>
            <a:gd name="adj3" fmla="val 20000"/>
            <a:gd name="adj4" fmla="val 100000"/>
          </a:avLst>
        </a:prstGeom>
        <a:solidFill>
          <a:schemeClr val="accent2">
            <a:tint val="40000"/>
            <a:alpha val="90000"/>
            <a:hueOff val="789826"/>
            <a:satOff val="-2069"/>
            <a:lumOff val="741"/>
            <a:alphaOff val="0"/>
          </a:schemeClr>
        </a:solidFill>
        <a:ln w="12700" cap="flat" cmpd="sng" algn="ctr">
          <a:solidFill>
            <a:schemeClr val="accent2">
              <a:tint val="40000"/>
              <a:alpha val="90000"/>
              <a:hueOff val="789826"/>
              <a:satOff val="-2069"/>
              <a:lumOff val="74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7038" tIns="165100" rIns="357038" bIns="165100" numCol="1" spcCol="1270" anchor="t" anchorCtr="0">
          <a:noAutofit/>
        </a:bodyPr>
        <a:lstStyle/>
        <a:p>
          <a:pPr marL="0" lvl="0" indent="0" algn="l" defTabSz="711200">
            <a:lnSpc>
              <a:spcPct val="90000"/>
            </a:lnSpc>
            <a:spcBef>
              <a:spcPct val="0"/>
            </a:spcBef>
            <a:spcAft>
              <a:spcPct val="35000"/>
            </a:spcAft>
            <a:buNone/>
          </a:pPr>
          <a:r>
            <a:rPr lang="en-GB" sz="1600" b="1" kern="1200" dirty="0"/>
            <a:t>Health risks for the mother:</a:t>
          </a:r>
          <a:endParaRPr lang="en-US" sz="1600" kern="1200" dirty="0"/>
        </a:p>
        <a:p>
          <a:pPr marL="171450" lvl="1" indent="-171450" algn="l" defTabSz="711200">
            <a:lnSpc>
              <a:spcPct val="90000"/>
            </a:lnSpc>
            <a:spcBef>
              <a:spcPct val="0"/>
            </a:spcBef>
            <a:spcAft>
              <a:spcPct val="15000"/>
            </a:spcAft>
            <a:buChar char="•"/>
          </a:pPr>
          <a:r>
            <a:rPr lang="en-GB" sz="1600" i="1" kern="1200" dirty="0"/>
            <a:t>Iron-deficiency →  </a:t>
          </a:r>
          <a:r>
            <a:rPr lang="en-GB" sz="1600" kern="1200" dirty="0"/>
            <a:t>Maternal morbidity and mortality, Preterm birth and Neurological dysfunction.</a:t>
          </a:r>
          <a:endParaRPr lang="en-US" sz="1600" kern="1200" dirty="0"/>
        </a:p>
        <a:p>
          <a:pPr marL="171450" lvl="1" indent="-171450" algn="l" defTabSz="711200">
            <a:lnSpc>
              <a:spcPct val="90000"/>
            </a:lnSpc>
            <a:spcBef>
              <a:spcPct val="0"/>
            </a:spcBef>
            <a:spcAft>
              <a:spcPct val="15000"/>
            </a:spcAft>
            <a:buChar char="•"/>
          </a:pPr>
          <a:r>
            <a:rPr lang="en-GB" sz="1600" i="1" kern="1200" dirty="0"/>
            <a:t>Vitamin A deficiency → N</a:t>
          </a:r>
          <a:r>
            <a:rPr lang="en-GB" sz="1600" kern="1200" dirty="0"/>
            <a:t>ight-blindness</a:t>
          </a:r>
          <a:endParaRPr lang="en-US" sz="1600" kern="1200" dirty="0"/>
        </a:p>
      </dsp:txBody>
      <dsp:txXfrm>
        <a:off x="0" y="1883321"/>
        <a:ext cx="4526280" cy="2029228"/>
      </dsp:txXfrm>
    </dsp:sp>
    <dsp:sp modelId="{7421D3EA-01A8-D944-9EF5-5349C236ED5E}">
      <dsp:nvSpPr>
        <dsp:cNvPr id="0" name=""/>
        <dsp:cNvSpPr/>
      </dsp:nvSpPr>
      <dsp:spPr>
        <a:xfrm>
          <a:off x="5029199" y="665322"/>
          <a:ext cx="2263140" cy="69"/>
        </a:xfrm>
        <a:prstGeom prst="rect">
          <a:avLst/>
        </a:prstGeom>
        <a:solidFill>
          <a:schemeClr val="accent2">
            <a:tint val="40000"/>
            <a:alpha val="90000"/>
            <a:hueOff val="1184739"/>
            <a:satOff val="-3104"/>
            <a:lumOff val="1111"/>
            <a:alphaOff val="0"/>
          </a:schemeClr>
        </a:solidFill>
        <a:ln w="12700" cap="flat" cmpd="sng" algn="ctr">
          <a:solidFill>
            <a:schemeClr val="accent2">
              <a:tint val="40000"/>
              <a:alpha val="90000"/>
              <a:hueOff val="1184739"/>
              <a:satOff val="-3104"/>
              <a:lumOff val="1111"/>
              <a:alphaOff val="0"/>
            </a:schemeClr>
          </a:solidFill>
          <a:prstDash val="solid"/>
        </a:ln>
        <a:effectLst/>
      </dsp:spPr>
      <dsp:style>
        <a:lnRef idx="2">
          <a:scrgbClr r="0" g="0" b="0"/>
        </a:lnRef>
        <a:fillRef idx="1">
          <a:scrgbClr r="0" g="0" b="0"/>
        </a:fillRef>
        <a:effectRef idx="0">
          <a:scrgbClr r="0" g="0" b="0"/>
        </a:effectRef>
        <a:fontRef idx="minor"/>
      </dsp:style>
    </dsp:sp>
    <dsp:sp modelId="{3785CF55-B49B-7D47-9C7E-F11D28FF6D07}">
      <dsp:nvSpPr>
        <dsp:cNvPr id="0" name=""/>
        <dsp:cNvSpPr/>
      </dsp:nvSpPr>
      <dsp:spPr>
        <a:xfrm>
          <a:off x="6768534" y="141551"/>
          <a:ext cx="1047611" cy="1047611"/>
        </a:xfrm>
        <a:prstGeom prst="ellipse">
          <a:avLst/>
        </a:prstGeom>
        <a:solidFill>
          <a:schemeClr val="accent2">
            <a:hueOff val="1907789"/>
            <a:satOff val="-43528"/>
            <a:lumOff val="16079"/>
            <a:alphaOff val="0"/>
          </a:schemeClr>
        </a:solidFill>
        <a:ln w="12700" cap="flat" cmpd="sng" algn="ctr">
          <a:solidFill>
            <a:schemeClr val="accent2">
              <a:hueOff val="1907789"/>
              <a:satOff val="-43528"/>
              <a:lumOff val="1607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53" tIns="40653" rIns="40653" bIns="40653"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6921953" y="294970"/>
        <a:ext cx="740773" cy="740773"/>
      </dsp:txXfrm>
    </dsp:sp>
    <dsp:sp modelId="{2B81A4BB-5F34-6B43-91A2-FFC2363B4C63}">
      <dsp:nvSpPr>
        <dsp:cNvPr id="0" name=""/>
        <dsp:cNvSpPr/>
      </dsp:nvSpPr>
      <dsp:spPr>
        <a:xfrm>
          <a:off x="5029199" y="1220746"/>
          <a:ext cx="4526280" cy="2753125"/>
        </a:xfrm>
        <a:prstGeom prst="upArrowCallout">
          <a:avLst>
            <a:gd name="adj1" fmla="val 50000"/>
            <a:gd name="adj2" fmla="val 20000"/>
            <a:gd name="adj3" fmla="val 20000"/>
            <a:gd name="adj4" fmla="val 100000"/>
          </a:avLst>
        </a:prstGeom>
        <a:solidFill>
          <a:schemeClr val="accent2">
            <a:tint val="40000"/>
            <a:alpha val="90000"/>
            <a:hueOff val="1974564"/>
            <a:satOff val="-5173"/>
            <a:lumOff val="1852"/>
            <a:alphaOff val="0"/>
          </a:schemeClr>
        </a:solidFill>
        <a:ln w="12700" cap="flat" cmpd="sng" algn="ctr">
          <a:solidFill>
            <a:schemeClr val="accent2">
              <a:tint val="40000"/>
              <a:alpha val="90000"/>
              <a:hueOff val="1974564"/>
              <a:satOff val="-5173"/>
              <a:lumOff val="18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7038" tIns="165100" rIns="357038" bIns="165100" numCol="1" spcCol="1270" anchor="t" anchorCtr="0">
          <a:noAutofit/>
        </a:bodyPr>
        <a:lstStyle/>
        <a:p>
          <a:pPr marL="0" lvl="0" indent="0" algn="l" defTabSz="711200">
            <a:lnSpc>
              <a:spcPct val="90000"/>
            </a:lnSpc>
            <a:spcBef>
              <a:spcPct val="0"/>
            </a:spcBef>
            <a:spcAft>
              <a:spcPct val="35000"/>
            </a:spcAft>
            <a:buNone/>
          </a:pPr>
          <a:r>
            <a:rPr lang="en-GB" sz="1600" b="1" kern="1200" dirty="0"/>
            <a:t>Neonatal health risk:</a:t>
          </a:r>
          <a:endParaRPr lang="en-US" sz="1600" kern="1200" dirty="0"/>
        </a:p>
        <a:p>
          <a:pPr marL="171450" lvl="1" indent="-171450" algn="l" defTabSz="711200">
            <a:lnSpc>
              <a:spcPct val="90000"/>
            </a:lnSpc>
            <a:spcBef>
              <a:spcPct val="0"/>
            </a:spcBef>
            <a:spcAft>
              <a:spcPct val="15000"/>
            </a:spcAft>
            <a:buChar char="•"/>
          </a:pPr>
          <a:r>
            <a:rPr lang="en-GB" sz="1600" kern="1200" dirty="0"/>
            <a:t>Folate deficiency </a:t>
          </a:r>
          <a:r>
            <a:rPr lang="en-GB" sz="1600" i="1" kern="1200" dirty="0"/>
            <a:t>→</a:t>
          </a:r>
          <a:r>
            <a:rPr lang="en-GB" sz="1600" kern="1200" dirty="0"/>
            <a:t>  deficits in the development of the neural tube.</a:t>
          </a:r>
          <a:endParaRPr lang="en-US" sz="1600" kern="1200" dirty="0"/>
        </a:p>
        <a:p>
          <a:pPr marL="171450" lvl="1" indent="-171450" algn="l" defTabSz="711200">
            <a:lnSpc>
              <a:spcPct val="90000"/>
            </a:lnSpc>
            <a:spcBef>
              <a:spcPct val="0"/>
            </a:spcBef>
            <a:spcAft>
              <a:spcPct val="15000"/>
            </a:spcAft>
            <a:buChar char="•"/>
          </a:pPr>
          <a:r>
            <a:rPr lang="en-GB" sz="1600" kern="1200" dirty="0"/>
            <a:t>Calcium deficiency</a:t>
          </a:r>
          <a:r>
            <a:rPr lang="en-GB" sz="1600" i="1" kern="1200" dirty="0"/>
            <a:t> → </a:t>
          </a:r>
          <a:r>
            <a:rPr lang="en-GB" sz="1600" kern="1200" dirty="0"/>
            <a:t> restricts </a:t>
          </a:r>
          <a:r>
            <a:rPr lang="en-GB" sz="1600" kern="1200" dirty="0" err="1"/>
            <a:t>fetal</a:t>
          </a:r>
          <a:r>
            <a:rPr lang="en-GB" sz="1600" kern="1200" dirty="0"/>
            <a:t> skeletal development.</a:t>
          </a:r>
          <a:endParaRPr lang="en-US" sz="1600" kern="1200" dirty="0"/>
        </a:p>
        <a:p>
          <a:pPr marL="171450" lvl="1" indent="-171450" algn="l" defTabSz="711200">
            <a:lnSpc>
              <a:spcPct val="90000"/>
            </a:lnSpc>
            <a:spcBef>
              <a:spcPct val="0"/>
            </a:spcBef>
            <a:spcAft>
              <a:spcPct val="15000"/>
            </a:spcAft>
            <a:buChar char="•"/>
          </a:pPr>
          <a:r>
            <a:rPr lang="en-GB" sz="1600" i="1" kern="1200" dirty="0"/>
            <a:t>Iron-deficiency → </a:t>
          </a:r>
          <a:r>
            <a:rPr lang="en-GB" sz="1600" kern="1200" dirty="0"/>
            <a:t>intrauterine growth retardation and low birth weight.</a:t>
          </a:r>
          <a:endParaRPr lang="en-US" sz="1600" kern="1200" dirty="0"/>
        </a:p>
      </dsp:txBody>
      <dsp:txXfrm>
        <a:off x="5029199" y="1771371"/>
        <a:ext cx="4526280" cy="22025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DE117F-C724-9D49-805C-FE5862499261}">
      <dsp:nvSpPr>
        <dsp:cNvPr id="0" name=""/>
        <dsp:cNvSpPr/>
      </dsp:nvSpPr>
      <dsp:spPr>
        <a:xfrm>
          <a:off x="0" y="815800"/>
          <a:ext cx="6572250" cy="3528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9822F7-6FC0-C142-9985-C3387E8C8131}">
      <dsp:nvSpPr>
        <dsp:cNvPr id="0" name=""/>
        <dsp:cNvSpPr/>
      </dsp:nvSpPr>
      <dsp:spPr>
        <a:xfrm>
          <a:off x="328612" y="609159"/>
          <a:ext cx="4600575" cy="41328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73891" tIns="0" rIns="173891" bIns="0" numCol="1" spcCol="1270" anchor="ctr" anchorCtr="0">
          <a:noAutofit/>
        </a:bodyPr>
        <a:lstStyle/>
        <a:p>
          <a:pPr marL="0" lvl="0" indent="0" algn="l" defTabSz="622300">
            <a:lnSpc>
              <a:spcPct val="90000"/>
            </a:lnSpc>
            <a:spcBef>
              <a:spcPct val="0"/>
            </a:spcBef>
            <a:spcAft>
              <a:spcPct val="35000"/>
            </a:spcAft>
            <a:buNone/>
          </a:pPr>
          <a:r>
            <a:rPr lang="en-AU" sz="1400" kern="1200"/>
            <a:t>How Does Smoking During Pregnancy be harmful?</a:t>
          </a:r>
          <a:endParaRPr lang="en-US" sz="1400" kern="1200"/>
        </a:p>
      </dsp:txBody>
      <dsp:txXfrm>
        <a:off x="348787" y="629334"/>
        <a:ext cx="4560225" cy="372930"/>
      </dsp:txXfrm>
    </dsp:sp>
    <dsp:sp modelId="{31EFDE65-A1B1-6E43-BDFB-36D84066B8C9}">
      <dsp:nvSpPr>
        <dsp:cNvPr id="0" name=""/>
        <dsp:cNvSpPr/>
      </dsp:nvSpPr>
      <dsp:spPr>
        <a:xfrm>
          <a:off x="0" y="1450840"/>
          <a:ext cx="6572250" cy="3528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1A46F7-484A-3E4C-A3BA-F1553A510340}">
      <dsp:nvSpPr>
        <dsp:cNvPr id="0" name=""/>
        <dsp:cNvSpPr/>
      </dsp:nvSpPr>
      <dsp:spPr>
        <a:xfrm>
          <a:off x="328612" y="1244200"/>
          <a:ext cx="4600575" cy="41328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73891" tIns="0" rIns="173891" bIns="0" numCol="1" spcCol="1270" anchor="ctr" anchorCtr="0">
          <a:noAutofit/>
        </a:bodyPr>
        <a:lstStyle/>
        <a:p>
          <a:pPr marL="0" lvl="0" indent="0" algn="l" defTabSz="622300">
            <a:lnSpc>
              <a:spcPct val="90000"/>
            </a:lnSpc>
            <a:spcBef>
              <a:spcPct val="0"/>
            </a:spcBef>
            <a:spcAft>
              <a:spcPct val="35000"/>
            </a:spcAft>
            <a:buNone/>
          </a:pPr>
          <a:r>
            <a:rPr lang="en-AU" sz="1400" kern="1200"/>
            <a:t>Makes it harder for a woman to get pregnant.</a:t>
          </a:r>
          <a:endParaRPr lang="en-US" sz="1400" kern="1200"/>
        </a:p>
      </dsp:txBody>
      <dsp:txXfrm>
        <a:off x="348787" y="1264375"/>
        <a:ext cx="4560225" cy="372930"/>
      </dsp:txXfrm>
    </dsp:sp>
    <dsp:sp modelId="{3F262DC3-4BC3-224A-8683-38E71E2E5F48}">
      <dsp:nvSpPr>
        <dsp:cNvPr id="0" name=""/>
        <dsp:cNvSpPr/>
      </dsp:nvSpPr>
      <dsp:spPr>
        <a:xfrm>
          <a:off x="0" y="2085880"/>
          <a:ext cx="6572250" cy="3528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49D40C-3AA4-BD42-B8FD-BAF9AA657645}">
      <dsp:nvSpPr>
        <dsp:cNvPr id="0" name=""/>
        <dsp:cNvSpPr/>
      </dsp:nvSpPr>
      <dsp:spPr>
        <a:xfrm>
          <a:off x="328612" y="1879240"/>
          <a:ext cx="4600575" cy="413280"/>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73891" tIns="0" rIns="173891" bIns="0" numCol="1" spcCol="1270" anchor="ctr" anchorCtr="0">
          <a:noAutofit/>
        </a:bodyPr>
        <a:lstStyle/>
        <a:p>
          <a:pPr marL="0" lvl="0" indent="0" algn="l" defTabSz="622300">
            <a:lnSpc>
              <a:spcPct val="90000"/>
            </a:lnSpc>
            <a:spcBef>
              <a:spcPct val="0"/>
            </a:spcBef>
            <a:spcAft>
              <a:spcPct val="35000"/>
            </a:spcAft>
            <a:buNone/>
          </a:pPr>
          <a:r>
            <a:rPr lang="en-AU" sz="1400" kern="1200"/>
            <a:t>Premature birth(being born too early).</a:t>
          </a:r>
          <a:endParaRPr lang="en-US" sz="1400" kern="1200"/>
        </a:p>
      </dsp:txBody>
      <dsp:txXfrm>
        <a:off x="348787" y="1899415"/>
        <a:ext cx="4560225" cy="372930"/>
      </dsp:txXfrm>
    </dsp:sp>
    <dsp:sp modelId="{E0660079-E0F8-AA40-A683-B71C4C4EF7E5}">
      <dsp:nvSpPr>
        <dsp:cNvPr id="0" name=""/>
        <dsp:cNvSpPr/>
      </dsp:nvSpPr>
      <dsp:spPr>
        <a:xfrm>
          <a:off x="0" y="2720920"/>
          <a:ext cx="6572250" cy="3528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D808AD-7D96-444F-A5F9-379070C611ED}">
      <dsp:nvSpPr>
        <dsp:cNvPr id="0" name=""/>
        <dsp:cNvSpPr/>
      </dsp:nvSpPr>
      <dsp:spPr>
        <a:xfrm>
          <a:off x="328612" y="2514280"/>
          <a:ext cx="4600575" cy="41328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73891" tIns="0" rIns="173891" bIns="0" numCol="1" spcCol="1270" anchor="ctr" anchorCtr="0">
          <a:noAutofit/>
        </a:bodyPr>
        <a:lstStyle/>
        <a:p>
          <a:pPr marL="0" lvl="0" indent="0" algn="l" defTabSz="622300">
            <a:lnSpc>
              <a:spcPct val="90000"/>
            </a:lnSpc>
            <a:spcBef>
              <a:spcPct val="0"/>
            </a:spcBef>
            <a:spcAft>
              <a:spcPct val="35000"/>
            </a:spcAft>
            <a:buNone/>
          </a:pPr>
          <a:r>
            <a:rPr lang="en-AU" sz="1400" kern="1200"/>
            <a:t>certain birth defects</a:t>
          </a:r>
          <a:endParaRPr lang="en-US" sz="1400" kern="1200"/>
        </a:p>
      </dsp:txBody>
      <dsp:txXfrm>
        <a:off x="348787" y="2534455"/>
        <a:ext cx="4560225" cy="372930"/>
      </dsp:txXfrm>
    </dsp:sp>
    <dsp:sp modelId="{3CC61BBB-9D3B-564B-8DB7-8F054CAAF79B}">
      <dsp:nvSpPr>
        <dsp:cNvPr id="0" name=""/>
        <dsp:cNvSpPr/>
      </dsp:nvSpPr>
      <dsp:spPr>
        <a:xfrm>
          <a:off x="0" y="3355960"/>
          <a:ext cx="6572250" cy="35280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4A0D5B-BD62-9D46-A7EE-A404997A8C79}">
      <dsp:nvSpPr>
        <dsp:cNvPr id="0" name=""/>
        <dsp:cNvSpPr/>
      </dsp:nvSpPr>
      <dsp:spPr>
        <a:xfrm>
          <a:off x="328612" y="3149320"/>
          <a:ext cx="4600575" cy="413280"/>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73891" tIns="0" rIns="173891" bIns="0" numCol="1" spcCol="1270" anchor="ctr" anchorCtr="0">
          <a:noAutofit/>
        </a:bodyPr>
        <a:lstStyle/>
        <a:p>
          <a:pPr marL="0" lvl="0" indent="0" algn="l" defTabSz="622300">
            <a:lnSpc>
              <a:spcPct val="90000"/>
            </a:lnSpc>
            <a:spcBef>
              <a:spcPct val="0"/>
            </a:spcBef>
            <a:spcAft>
              <a:spcPct val="35000"/>
            </a:spcAft>
            <a:buNone/>
          </a:pPr>
          <a:r>
            <a:rPr lang="en-AU" sz="1400" kern="1200"/>
            <a:t>Infant death.</a:t>
          </a:r>
          <a:endParaRPr lang="en-US" sz="1400" kern="1200"/>
        </a:p>
      </dsp:txBody>
      <dsp:txXfrm>
        <a:off x="348787" y="3169495"/>
        <a:ext cx="4560225" cy="372930"/>
      </dsp:txXfrm>
    </dsp:sp>
    <dsp:sp modelId="{A9D561AA-5D74-4D49-951C-0F7F0ADEF584}">
      <dsp:nvSpPr>
        <dsp:cNvPr id="0" name=""/>
        <dsp:cNvSpPr/>
      </dsp:nvSpPr>
      <dsp:spPr>
        <a:xfrm>
          <a:off x="0" y="3991000"/>
          <a:ext cx="6572250" cy="3528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65DDB7-0BC4-A345-8C3B-FBC8AB581E03}">
      <dsp:nvSpPr>
        <dsp:cNvPr id="0" name=""/>
        <dsp:cNvSpPr/>
      </dsp:nvSpPr>
      <dsp:spPr>
        <a:xfrm>
          <a:off x="328612" y="3784360"/>
          <a:ext cx="4600575" cy="41328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73891" tIns="0" rIns="173891" bIns="0" numCol="1" spcCol="1270" anchor="ctr" anchorCtr="0">
          <a:noAutofit/>
        </a:bodyPr>
        <a:lstStyle/>
        <a:p>
          <a:pPr marL="0" lvl="0" indent="0" algn="l" defTabSz="622300">
            <a:lnSpc>
              <a:spcPct val="90000"/>
            </a:lnSpc>
            <a:spcBef>
              <a:spcPct val="0"/>
            </a:spcBef>
            <a:spcAft>
              <a:spcPct val="35000"/>
            </a:spcAft>
            <a:buNone/>
          </a:pPr>
          <a:r>
            <a:rPr lang="en-AU" sz="1400" kern="1200"/>
            <a:t>Risk of miscarriage.</a:t>
          </a:r>
          <a:endParaRPr lang="en-US" sz="1400" kern="1200"/>
        </a:p>
      </dsp:txBody>
      <dsp:txXfrm>
        <a:off x="348787" y="3804535"/>
        <a:ext cx="4560225" cy="372930"/>
      </dsp:txXfrm>
    </dsp:sp>
    <dsp:sp modelId="{42FAD9B9-1A59-544B-8B8E-E3D7E6720007}">
      <dsp:nvSpPr>
        <dsp:cNvPr id="0" name=""/>
        <dsp:cNvSpPr/>
      </dsp:nvSpPr>
      <dsp:spPr>
        <a:xfrm>
          <a:off x="0" y="4626040"/>
          <a:ext cx="6572250" cy="3528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5ED6FF6-5DBB-B24E-B7F5-40AD75844892}">
      <dsp:nvSpPr>
        <dsp:cNvPr id="0" name=""/>
        <dsp:cNvSpPr/>
      </dsp:nvSpPr>
      <dsp:spPr>
        <a:xfrm>
          <a:off x="328612" y="4419400"/>
          <a:ext cx="4600575" cy="41328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73891" tIns="0" rIns="173891" bIns="0" numCol="1" spcCol="1270" anchor="ctr" anchorCtr="0">
          <a:noAutofit/>
        </a:bodyPr>
        <a:lstStyle/>
        <a:p>
          <a:pPr marL="0" lvl="0" indent="0" algn="l" defTabSz="622300">
            <a:lnSpc>
              <a:spcPct val="90000"/>
            </a:lnSpc>
            <a:spcBef>
              <a:spcPct val="0"/>
            </a:spcBef>
            <a:spcAft>
              <a:spcPct val="35000"/>
            </a:spcAft>
            <a:buNone/>
          </a:pPr>
          <a:r>
            <a:rPr lang="en-AU" sz="1400" kern="1200"/>
            <a:t>Sudden Infant Death Syndrome (SIDS). </a:t>
          </a:r>
          <a:endParaRPr lang="en-US" sz="1400" kern="1200"/>
        </a:p>
      </dsp:txBody>
      <dsp:txXfrm>
        <a:off x="348787" y="4439575"/>
        <a:ext cx="4560225" cy="37293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827B46-63DE-704B-9A0C-24273DBFD099}">
      <dsp:nvSpPr>
        <dsp:cNvPr id="0" name=""/>
        <dsp:cNvSpPr/>
      </dsp:nvSpPr>
      <dsp:spPr>
        <a:xfrm>
          <a:off x="3634880" y="1343167"/>
          <a:ext cx="2902215" cy="2902173"/>
        </a:xfrm>
        <a:prstGeom prst="ellipse">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B1768259-07FE-A841-9A6D-085E76748B5F}">
      <dsp:nvSpPr>
        <dsp:cNvPr id="0" name=""/>
        <dsp:cNvSpPr/>
      </dsp:nvSpPr>
      <dsp:spPr>
        <a:xfrm>
          <a:off x="3731578" y="1439923"/>
          <a:ext cx="2708175" cy="2708661"/>
        </a:xfrm>
        <a:prstGeom prst="ellipse">
          <a:avLst/>
        </a:prstGeom>
        <a:solidFill>
          <a:schemeClr val="accent5">
            <a:hueOff val="-7107707"/>
            <a:satOff val="4040"/>
            <a:lumOff val="-3333"/>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en-US" sz="3100" kern="1200"/>
            <a:t>Social </a:t>
          </a:r>
        </a:p>
      </dsp:txBody>
      <dsp:txXfrm>
        <a:off x="4119013" y="1826948"/>
        <a:ext cx="1934595" cy="1934612"/>
      </dsp:txXfrm>
    </dsp:sp>
    <dsp:sp modelId="{B52E9BE4-1B02-8C42-B697-953887DEED4A}">
      <dsp:nvSpPr>
        <dsp:cNvPr id="0" name=""/>
        <dsp:cNvSpPr/>
      </dsp:nvSpPr>
      <dsp:spPr>
        <a:xfrm rot="2700000">
          <a:off x="636241" y="1342844"/>
          <a:ext cx="2902311" cy="2902311"/>
        </a:xfrm>
        <a:prstGeom prst="teardrop">
          <a:avLst>
            <a:gd name="adj" fmla="val 100000"/>
          </a:avLst>
        </a:prstGeom>
        <a:solidFill>
          <a:schemeClr val="accent5">
            <a:hueOff val="-14215414"/>
            <a:satOff val="8079"/>
            <a:lumOff val="-6667"/>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9791B993-E8DE-0A4F-A436-82CFC337A3D5}">
      <dsp:nvSpPr>
        <dsp:cNvPr id="0" name=""/>
        <dsp:cNvSpPr/>
      </dsp:nvSpPr>
      <dsp:spPr>
        <a:xfrm>
          <a:off x="733309" y="1439923"/>
          <a:ext cx="2708175" cy="2708661"/>
        </a:xfrm>
        <a:prstGeom prst="ellipse">
          <a:avLst/>
        </a:prstGeom>
        <a:solidFill>
          <a:schemeClr val="accent5">
            <a:hueOff val="-21323121"/>
            <a:satOff val="12119"/>
            <a:lumOff val="-1000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en-US" sz="3100" kern="1200"/>
            <a:t>Biological</a:t>
          </a:r>
        </a:p>
      </dsp:txBody>
      <dsp:txXfrm>
        <a:off x="1120100" y="1826948"/>
        <a:ext cx="1934595" cy="1934612"/>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1.xml><?xml version="1.0" encoding="utf-8"?>
<dgm:layoutDef xmlns:dgm="http://schemas.openxmlformats.org/drawingml/2006/diagram" xmlns:a="http://schemas.openxmlformats.org/drawingml/2006/main" uniqueId="urn:microsoft.com/office/officeart/2018/5/layout/IconCircleOutlineLabelList">
  <dgm:title val="Icon Circle Outlin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trAlignAcc1">
          <dgm:alg type="sp"/>
          <dgm:choose name="Name9">
            <dgm:if name="Name10" axis="root des" ptType="all norm" func="cnt" op="lte" val="3">
              <dgm:shape xmlns:r="http://schemas.openxmlformats.org/officeDocument/2006/relationships" type="ellipse" r:blip="">
                <dgm:adjLst/>
                <dgm:extLst>
                  <a:ext uri="{B698B0E9-8C71-41B9-8309-B3DCBF30829C}">
                    <dgm1612:spPr xmlns:dgm1612="http://schemas.microsoft.com/office/drawing/2016/12/diagram">
                      <a:ln w="79375"/>
                    </dgm1612:spPr>
                  </a:ext>
                </dgm:extLst>
              </dgm:shape>
            </dgm:if>
            <dgm:if name="Name11" axis="root des" ptType="all norm" func="cnt" op="lte" val="5">
              <dgm:shape xmlns:r="http://schemas.openxmlformats.org/officeDocument/2006/relationships" type="ellipse" r:blip="">
                <dgm:adjLst/>
                <dgm:extLst>
                  <a:ext uri="{B698B0E9-8C71-41B9-8309-B3DCBF30829C}">
                    <dgm1612:spPr xmlns:dgm1612="http://schemas.microsoft.com/office/drawing/2016/12/diagram">
                      <a:ln w="50800"/>
                    </dgm1612:spPr>
                  </a:ext>
                </dgm:extLst>
              </dgm:shape>
            </dgm:if>
            <dgm:if name="Name12" axis="root des" ptType="all norm" func="cnt" op="lte" val="10">
              <dgm:shape xmlns:r="http://schemas.openxmlformats.org/officeDocument/2006/relationships" type="ellipse" r:blip="">
                <dgm:adjLst/>
                <dgm:extLst>
                  <a:ext uri="{B698B0E9-8C71-41B9-8309-B3DCBF30829C}">
                    <dgm1612:spPr xmlns:dgm1612="http://schemas.microsoft.com/office/drawing/2016/12/diagram">
                      <a:ln w="47625"/>
                    </dgm1612:spPr>
                  </a:ext>
                </dgm:extLst>
              </dgm:shape>
            </dgm:if>
            <dgm:else name="Name13">
              <dgm:shape xmlns:r="http://schemas.openxmlformats.org/officeDocument/2006/relationships" type="ellipse" r:blip="">
                <dgm:adjLst/>
                <dgm:extLst>
                  <a:ext uri="{B698B0E9-8C71-41B9-8309-B3DCBF30829C}">
                    <dgm1612:spPr xmlns:dgm1612="http://schemas.microsoft.com/office/drawing/2016/12/diagram">
                      <a:ln w="38100"/>
                    </dgm1612:spPr>
                  </a:ext>
                </dgm:extLst>
              </dgm:shape>
            </dgm:else>
          </dgm:choos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1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8/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node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5D6483-4EE6-EB47-9AE0-AD69452A4E5C}" type="datetimeFigureOut">
              <a:rPr lang="en-US" smtClean="0"/>
              <a:t>11/19/18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EBD16A-66CA-3A4A-B93A-C68346B81177}" type="slidenum">
              <a:rPr lang="en-US" smtClean="0"/>
              <a:t>‹#›</a:t>
            </a:fld>
            <a:endParaRPr lang="en-US"/>
          </a:p>
        </p:txBody>
      </p:sp>
    </p:spTree>
    <p:extLst>
      <p:ext uri="{BB962C8B-B14F-4D97-AF65-F5344CB8AC3E}">
        <p14:creationId xmlns:p14="http://schemas.microsoft.com/office/powerpoint/2010/main" val="17376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nichd.nih.gov/health/topics/preeclampsia"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www.nichd.nih.gov/health/topics/high-risk/conditioninfo/factors#f1"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Answer for q1 is pneumonia. </a:t>
            </a:r>
            <a:r>
              <a:rPr lang="en-US" sz="1200" b="0" i="0" u="none" strike="noStrike" kern="1200" dirty="0">
                <a:solidFill>
                  <a:schemeClr val="tx1"/>
                </a:solidFill>
                <a:effectLst/>
                <a:latin typeface="+mn-lt"/>
                <a:ea typeface="+mn-ea"/>
                <a:cs typeface="+mn-cs"/>
              </a:rPr>
              <a:t>It accounts for around 16% of all deaths of children under five years.</a:t>
            </a:r>
          </a:p>
          <a:p>
            <a:pPr fontAlgn="base"/>
            <a:r>
              <a:rPr lang="en-US" sz="1200" b="0" i="0" u="none" strike="noStrike" kern="1200" dirty="0">
                <a:solidFill>
                  <a:schemeClr val="tx1"/>
                </a:solidFill>
                <a:effectLst/>
                <a:latin typeface="+mn-lt"/>
                <a:ea typeface="+mn-ea"/>
                <a:cs typeface="+mn-cs"/>
              </a:rPr>
              <a:t>- How to protect from pneumonia? protect children from pneumonia including promoting exclusive breastfeeding and adequate complementary feeding;</a:t>
            </a:r>
          </a:p>
          <a:p>
            <a:pPr fontAlgn="base"/>
            <a:r>
              <a:rPr lang="en-US" sz="1200" b="0" i="0" u="none" strike="noStrike" kern="1200" dirty="0">
                <a:solidFill>
                  <a:schemeClr val="tx1"/>
                </a:solidFill>
                <a:effectLst/>
                <a:latin typeface="+mn-lt"/>
                <a:ea typeface="+mn-ea"/>
                <a:cs typeface="+mn-cs"/>
              </a:rPr>
              <a:t>prevent pneumonia with vaccinations, reducing household air pollution</a:t>
            </a:r>
          </a:p>
          <a:p>
            <a:endParaRPr lang="en-US" dirty="0"/>
          </a:p>
        </p:txBody>
      </p:sp>
      <p:sp>
        <p:nvSpPr>
          <p:cNvPr id="4" name="Slide Number Placeholder 3"/>
          <p:cNvSpPr>
            <a:spLocks noGrp="1"/>
          </p:cNvSpPr>
          <p:nvPr>
            <p:ph type="sldNum" sz="quarter" idx="5"/>
          </p:nvPr>
        </p:nvSpPr>
        <p:spPr/>
        <p:txBody>
          <a:bodyPr/>
          <a:lstStyle/>
          <a:p>
            <a:fld id="{DDEBD16A-66CA-3A4A-B93A-C68346B81177}" type="slidenum">
              <a:rPr lang="en-US" smtClean="0"/>
              <a:t>3</a:t>
            </a:fld>
            <a:endParaRPr lang="en-US"/>
          </a:p>
        </p:txBody>
      </p:sp>
    </p:spTree>
    <p:extLst>
      <p:ext uri="{BB962C8B-B14F-4D97-AF65-F5344CB8AC3E}">
        <p14:creationId xmlns:p14="http://schemas.microsoft.com/office/powerpoint/2010/main" val="7361034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According</a:t>
            </a:r>
            <a:r>
              <a:rPr lang="en-US" baseline="0" dirty="0"/>
              <a:t> to (WHO) </a:t>
            </a:r>
            <a:r>
              <a:rPr lang="en-US" dirty="0"/>
              <a:t>every</a:t>
            </a:r>
            <a:r>
              <a:rPr lang="en-US" baseline="0" dirty="0"/>
              <a:t> year </a:t>
            </a:r>
            <a:r>
              <a:rPr lang="en-US" baseline="0" dirty="0" err="1"/>
              <a:t>enviromental</a:t>
            </a:r>
            <a:r>
              <a:rPr lang="en-US" baseline="0" dirty="0"/>
              <a:t> risks such as indoor and out door air pollution , second hand smoke and unsafe water take the lives of 1.7 million child </a:t>
            </a:r>
          </a:p>
          <a:p>
            <a:r>
              <a:rPr lang="en-US" baseline="0" dirty="0"/>
              <a:t>Under the age of 5 years- 26% of child death</a:t>
            </a:r>
            <a:endParaRPr lang="en-US" dirty="0"/>
          </a:p>
          <a:p>
            <a:endParaRPr lang="en-US" dirty="0"/>
          </a:p>
        </p:txBody>
      </p:sp>
      <p:sp>
        <p:nvSpPr>
          <p:cNvPr id="4" name="Slide Number Placeholder 3"/>
          <p:cNvSpPr>
            <a:spLocks noGrp="1"/>
          </p:cNvSpPr>
          <p:nvPr>
            <p:ph type="sldNum" sz="quarter" idx="5"/>
          </p:nvPr>
        </p:nvSpPr>
        <p:spPr/>
        <p:txBody>
          <a:bodyPr/>
          <a:lstStyle/>
          <a:p>
            <a:fld id="{DDEBD16A-66CA-3A4A-B93A-C68346B81177}" type="slidenum">
              <a:rPr lang="en-US" smtClean="0"/>
              <a:t>43</a:t>
            </a:fld>
            <a:endParaRPr lang="en-US"/>
          </a:p>
        </p:txBody>
      </p:sp>
    </p:spTree>
    <p:extLst>
      <p:ext uri="{BB962C8B-B14F-4D97-AF65-F5344CB8AC3E}">
        <p14:creationId xmlns:p14="http://schemas.microsoft.com/office/powerpoint/2010/main" val="894279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Social</a:t>
            </a:r>
            <a:r>
              <a:rPr lang="en-US" baseline="0" dirty="0"/>
              <a:t> determinants not only affect the child heath , it also have an impact on the life expectancy of the child </a:t>
            </a:r>
          </a:p>
          <a:p>
            <a:r>
              <a:rPr lang="en-US" sz="1200" dirty="0">
                <a:ea typeface="Calibri"/>
                <a:cs typeface="Calibri"/>
              </a:rPr>
              <a:t>A child born in Japan has a chance of living 43 years longer than a child born in Sierra Leone.</a:t>
            </a:r>
            <a:endParaRPr lang="en-US" dirty="0"/>
          </a:p>
        </p:txBody>
      </p:sp>
      <p:sp>
        <p:nvSpPr>
          <p:cNvPr id="4" name="Slide Number Placeholder 3"/>
          <p:cNvSpPr>
            <a:spLocks noGrp="1"/>
          </p:cNvSpPr>
          <p:nvPr>
            <p:ph type="sldNum" sz="quarter" idx="10"/>
          </p:nvPr>
        </p:nvSpPr>
        <p:spPr/>
        <p:txBody>
          <a:bodyPr/>
          <a:lstStyle/>
          <a:p>
            <a:fld id="{A64C19C1-D3A5-4840-BC48-226623C5634E}" type="slidenum">
              <a:rPr lang="en-US" smtClean="0"/>
              <a:t>44</a:t>
            </a:fld>
            <a:endParaRPr lang="en-US"/>
          </a:p>
        </p:txBody>
      </p:sp>
    </p:spTree>
    <p:extLst>
      <p:ext uri="{BB962C8B-B14F-4D97-AF65-F5344CB8AC3E}">
        <p14:creationId xmlns:p14="http://schemas.microsoft.com/office/powerpoint/2010/main" val="3491285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Answer for q1 is pneumonia. </a:t>
            </a:r>
            <a:r>
              <a:rPr lang="en-US" sz="1200" b="0" i="0" u="none" strike="noStrike" kern="1200" dirty="0">
                <a:solidFill>
                  <a:schemeClr val="tx1"/>
                </a:solidFill>
                <a:effectLst/>
                <a:latin typeface="+mn-lt"/>
                <a:ea typeface="+mn-ea"/>
                <a:cs typeface="+mn-cs"/>
              </a:rPr>
              <a:t>It accounts for around 16% of all deaths of children under five years.</a:t>
            </a:r>
          </a:p>
          <a:p>
            <a:pPr fontAlgn="base"/>
            <a:r>
              <a:rPr lang="en-US" sz="1200" b="0" i="0" u="none" strike="noStrike" kern="1200" dirty="0">
                <a:solidFill>
                  <a:schemeClr val="tx1"/>
                </a:solidFill>
                <a:effectLst/>
                <a:latin typeface="+mn-lt"/>
                <a:ea typeface="+mn-ea"/>
                <a:cs typeface="+mn-cs"/>
              </a:rPr>
              <a:t>- How to protect from pneumonia? protect children from pneumonia including promoting exclusive breastfeeding and adequate complementary feeding;</a:t>
            </a:r>
          </a:p>
          <a:p>
            <a:pPr fontAlgn="base"/>
            <a:r>
              <a:rPr lang="en-US" sz="1200" b="0" i="0" u="none" strike="noStrike" kern="1200" dirty="0">
                <a:solidFill>
                  <a:schemeClr val="tx1"/>
                </a:solidFill>
                <a:effectLst/>
                <a:latin typeface="+mn-lt"/>
                <a:ea typeface="+mn-ea"/>
                <a:cs typeface="+mn-cs"/>
              </a:rPr>
              <a:t>prevent pneumonia with vaccinations, reducing household air pollution</a:t>
            </a:r>
          </a:p>
          <a:p>
            <a:endParaRPr lang="en-US" dirty="0"/>
          </a:p>
        </p:txBody>
      </p:sp>
      <p:sp>
        <p:nvSpPr>
          <p:cNvPr id="4" name="Slide Number Placeholder 3"/>
          <p:cNvSpPr>
            <a:spLocks noGrp="1"/>
          </p:cNvSpPr>
          <p:nvPr>
            <p:ph type="sldNum" sz="quarter" idx="5"/>
          </p:nvPr>
        </p:nvSpPr>
        <p:spPr/>
        <p:txBody>
          <a:bodyPr/>
          <a:lstStyle/>
          <a:p>
            <a:fld id="{DDEBD16A-66CA-3A4A-B93A-C68346B81177}" type="slidenum">
              <a:rPr lang="en-US" smtClean="0"/>
              <a:t>4</a:t>
            </a:fld>
            <a:endParaRPr lang="en-US"/>
          </a:p>
        </p:txBody>
      </p:sp>
    </p:spTree>
    <p:extLst>
      <p:ext uri="{BB962C8B-B14F-4D97-AF65-F5344CB8AC3E}">
        <p14:creationId xmlns:p14="http://schemas.microsoft.com/office/powerpoint/2010/main" val="2119576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Fact 2: </a:t>
            </a:r>
            <a:r>
              <a:rPr lang="en-US" sz="1200" b="0" i="0" u="none" strike="noStrike" kern="1200" dirty="0">
                <a:solidFill>
                  <a:schemeClr val="tx1"/>
                </a:solidFill>
                <a:effectLst/>
                <a:latin typeface="+mn-lt"/>
                <a:ea typeface="+mn-ea"/>
                <a:cs typeface="+mn-cs"/>
              </a:rPr>
              <a:t>These are severe bleeding, infections, unsafe abortion, hypertensive disorders (pre-eclampsia and eclampsia), and medical complications like cardiac disease, diabetes, or HIV/AIDS complicating or complicated by pregnancy.</a:t>
            </a:r>
          </a:p>
          <a:p>
            <a:r>
              <a:rPr lang="en-US" sz="1200" b="0" i="0" u="none" strike="noStrike" kern="1200" dirty="0">
                <a:solidFill>
                  <a:schemeClr val="tx1"/>
                </a:solidFill>
                <a:effectLst/>
                <a:latin typeface="+mn-lt"/>
                <a:ea typeface="+mn-ea"/>
                <a:cs typeface="+mn-cs"/>
              </a:rPr>
              <a:t>Fact 3: Less than 1% of maternal deaths occur in high-income countries. The maternal mortality ratio in developing countries is 239 per 100 000 births versus 12 per 100 000 in developed countries. </a:t>
            </a:r>
          </a:p>
          <a:p>
            <a:r>
              <a:rPr lang="en-US" sz="1200" b="0" i="0" u="none" strike="noStrike" kern="1200" dirty="0">
                <a:solidFill>
                  <a:schemeClr val="tx1"/>
                </a:solidFill>
                <a:effectLst/>
                <a:latin typeface="+mn-lt"/>
                <a:ea typeface="+mn-ea"/>
                <a:cs typeface="+mn-cs"/>
              </a:rPr>
              <a:t>Fact 4: About 20 million of them are estimated to experience pregnancy-related illness after childbirth. The list of morbidities is long and diverse, and includes fever, </a:t>
            </a:r>
            <a:r>
              <a:rPr lang="en-US" sz="1200" b="0" i="0" u="none" strike="noStrike" kern="1200" dirty="0" err="1">
                <a:solidFill>
                  <a:schemeClr val="tx1"/>
                </a:solidFill>
                <a:effectLst/>
                <a:latin typeface="+mn-lt"/>
                <a:ea typeface="+mn-ea"/>
                <a:cs typeface="+mn-cs"/>
              </a:rPr>
              <a:t>anaemia</a:t>
            </a:r>
            <a:r>
              <a:rPr lang="en-US" sz="1200" b="0" i="0" u="none" strike="noStrike" kern="1200" dirty="0">
                <a:solidFill>
                  <a:schemeClr val="tx1"/>
                </a:solidFill>
                <a:effectLst/>
                <a:latin typeface="+mn-lt"/>
                <a:ea typeface="+mn-ea"/>
                <a:cs typeface="+mn-cs"/>
              </a:rPr>
              <a:t>, fistula, incontinence, infertility and depression.</a:t>
            </a:r>
            <a:endParaRPr lang="en-US" dirty="0"/>
          </a:p>
        </p:txBody>
      </p:sp>
      <p:sp>
        <p:nvSpPr>
          <p:cNvPr id="4" name="Slide Number Placeholder 3"/>
          <p:cNvSpPr>
            <a:spLocks noGrp="1"/>
          </p:cNvSpPr>
          <p:nvPr>
            <p:ph type="sldNum" sz="quarter" idx="5"/>
          </p:nvPr>
        </p:nvSpPr>
        <p:spPr/>
        <p:txBody>
          <a:bodyPr/>
          <a:lstStyle/>
          <a:p>
            <a:fld id="{DDEBD16A-66CA-3A4A-B93A-C68346B81177}" type="slidenum">
              <a:rPr lang="en-US" smtClean="0"/>
              <a:t>5</a:t>
            </a:fld>
            <a:endParaRPr lang="en-US"/>
          </a:p>
        </p:txBody>
      </p:sp>
    </p:spTree>
    <p:extLst>
      <p:ext uri="{BB962C8B-B14F-4D97-AF65-F5344CB8AC3E}">
        <p14:creationId xmlns:p14="http://schemas.microsoft.com/office/powerpoint/2010/main" val="2020958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an example of health indicator</a:t>
            </a:r>
          </a:p>
        </p:txBody>
      </p:sp>
      <p:sp>
        <p:nvSpPr>
          <p:cNvPr id="4" name="Slide Number Placeholder 3"/>
          <p:cNvSpPr>
            <a:spLocks noGrp="1"/>
          </p:cNvSpPr>
          <p:nvPr>
            <p:ph type="sldNum" sz="quarter" idx="5"/>
          </p:nvPr>
        </p:nvSpPr>
        <p:spPr/>
        <p:txBody>
          <a:bodyPr/>
          <a:lstStyle/>
          <a:p>
            <a:fld id="{DDEBD16A-66CA-3A4A-B93A-C68346B81177}" type="slidenum">
              <a:rPr lang="en-US" smtClean="0"/>
              <a:t>6</a:t>
            </a:fld>
            <a:endParaRPr lang="en-US"/>
          </a:p>
        </p:txBody>
      </p:sp>
    </p:spTree>
    <p:extLst>
      <p:ext uri="{BB962C8B-B14F-4D97-AF65-F5344CB8AC3E}">
        <p14:creationId xmlns:p14="http://schemas.microsoft.com/office/powerpoint/2010/main" val="3460337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High BP: </a:t>
            </a:r>
            <a:r>
              <a:rPr lang="en-US" sz="1200" b="0" i="0" u="none" strike="noStrike" kern="1200" dirty="0">
                <a:solidFill>
                  <a:schemeClr val="tx1"/>
                </a:solidFill>
                <a:effectLst/>
                <a:latin typeface="+mn-lt"/>
                <a:ea typeface="+mn-ea"/>
                <a:cs typeface="+mn-cs"/>
              </a:rPr>
              <a:t>Uncontrolled high blood pressure, however, can damage the mother’s kidneys and increase the risk for low birth weight or </a:t>
            </a:r>
            <a:r>
              <a:rPr lang="en-US" sz="1200" b="0" i="0" u="none" strike="noStrike" kern="1200" dirty="0">
                <a:solidFill>
                  <a:schemeClr val="tx1"/>
                </a:solidFill>
                <a:effectLst/>
                <a:latin typeface="+mn-lt"/>
                <a:ea typeface="+mn-ea"/>
                <a:cs typeface="+mn-cs"/>
                <a:hlinkClick r:id="rId3"/>
              </a:rPr>
              <a:t>preeclampsia</a:t>
            </a:r>
            <a:r>
              <a:rPr lang="en-US" sz="1200" b="0" i="0" u="none" strike="noStrike" kern="1200" dirty="0">
                <a:solidFill>
                  <a:schemeClr val="tx1"/>
                </a:solidFill>
                <a:effectLst/>
                <a:latin typeface="+mn-lt"/>
                <a:ea typeface="+mn-ea"/>
                <a:cs typeface="+mn-cs"/>
              </a:rPr>
              <a:t>.</a:t>
            </a:r>
            <a:r>
              <a:rPr lang="en-US" sz="1200" b="0" i="0" u="none" strike="noStrike" kern="1200" baseline="30000" dirty="0">
                <a:solidFill>
                  <a:schemeClr val="tx1"/>
                </a:solidFill>
                <a:effectLst/>
                <a:latin typeface="+mn-lt"/>
                <a:ea typeface="+mn-ea"/>
                <a:cs typeface="+mn-cs"/>
                <a:hlinkClick r:id="rId4"/>
              </a:rPr>
              <a:t>1</a:t>
            </a:r>
            <a:r>
              <a:rPr lang="en-US" sz="1200" b="0" i="0" u="none" strike="noStrike" kern="1200" dirty="0">
                <a:solidFill>
                  <a:schemeClr val="tx1"/>
                </a:solidFill>
                <a:effectLst/>
                <a:latin typeface="+mn-lt"/>
                <a:ea typeface="+mn-ea"/>
                <a:cs typeface="+mn-cs"/>
              </a:rPr>
              <a:t> It is very important for women to have their blood pressure checked at every prenatal visit so that healthcare providers can detect any changes and make decisions about treatment.</a:t>
            </a:r>
          </a:p>
          <a:p>
            <a:pPr marL="171450" indent="-171450">
              <a:buFontTx/>
              <a:buChar char="-"/>
            </a:pPr>
            <a:r>
              <a:rPr lang="en-US" sz="1200" b="0" i="0" u="none" strike="noStrike" kern="1200" dirty="0">
                <a:solidFill>
                  <a:schemeClr val="tx1"/>
                </a:solidFill>
                <a:effectLst/>
                <a:latin typeface="+mn-lt"/>
                <a:ea typeface="+mn-ea"/>
                <a:cs typeface="+mn-cs"/>
              </a:rPr>
              <a:t>PCOS: Women with PCOS have higher rates of pregnancy loss before 20 weeks of pregnancy, diabetes during pregnancy (gestational diabetes), preeclampsia, and cesarean section.</a:t>
            </a:r>
          </a:p>
          <a:p>
            <a:pPr marL="171450" indent="-171450">
              <a:buFontTx/>
              <a:buChar char="-"/>
            </a:pPr>
            <a:r>
              <a:rPr lang="en-US" sz="1200" b="0" i="0" u="none" strike="noStrike" kern="1200" dirty="0">
                <a:solidFill>
                  <a:schemeClr val="tx1"/>
                </a:solidFill>
                <a:effectLst/>
                <a:latin typeface="+mn-lt"/>
                <a:ea typeface="+mn-ea"/>
                <a:cs typeface="+mn-cs"/>
              </a:rPr>
              <a:t>DM: Babies of mothers with diabetes tend to be large and are likely to have low blood sugar soon after birth.</a:t>
            </a:r>
          </a:p>
          <a:p>
            <a:pPr marL="171450" indent="-171450">
              <a:buFontTx/>
              <a:buChar char="-"/>
            </a:pPr>
            <a:r>
              <a:rPr lang="en-US" sz="1200" b="0" i="0" u="none" strike="noStrike" kern="1200" dirty="0">
                <a:solidFill>
                  <a:schemeClr val="tx1"/>
                </a:solidFill>
                <a:effectLst/>
                <a:latin typeface="+mn-lt"/>
                <a:ea typeface="+mn-ea"/>
                <a:cs typeface="+mn-cs"/>
              </a:rPr>
              <a:t>Kidney disease: But kidney disease can cause difficulties getting and staying pregnant as well as problems during pregnancy, including preterm delivery, low birth weight, and preeclampsia. Nearly one-fifth of women who develop preeclampsia early in pregnancy are found to have undiagnosed kidney disease.</a:t>
            </a:r>
          </a:p>
          <a:p>
            <a:pPr marL="171450" indent="-171450">
              <a:buFontTx/>
              <a:buChar char="-"/>
            </a:pPr>
            <a:r>
              <a:rPr lang="en-US" sz="1200" b="0" i="0" u="none" strike="noStrike" kern="1200" dirty="0">
                <a:solidFill>
                  <a:schemeClr val="tx1"/>
                </a:solidFill>
                <a:effectLst/>
                <a:latin typeface="+mn-lt"/>
                <a:ea typeface="+mn-ea"/>
                <a:cs typeface="+mn-cs"/>
              </a:rPr>
              <a:t>Young age: Pregnant teens are more likely to develop pregnancy-related high blood pressure and anemia (lack of healthy red blood cells) and to go through preterm (early) labor and delivery than women who are older.</a:t>
            </a:r>
          </a:p>
          <a:p>
            <a:pPr marL="171450" indent="-171450">
              <a:buFontTx/>
              <a:buChar char="-"/>
            </a:pPr>
            <a:r>
              <a:rPr lang="en-US" dirty="0"/>
              <a:t>After 35: </a:t>
            </a:r>
            <a:r>
              <a:rPr lang="en-US" sz="1200" b="0" i="0" u="none" strike="noStrike" kern="1200" dirty="0">
                <a:solidFill>
                  <a:schemeClr val="tx1"/>
                </a:solidFill>
                <a:effectLst/>
                <a:latin typeface="+mn-lt"/>
                <a:ea typeface="+mn-ea"/>
                <a:cs typeface="+mn-cs"/>
              </a:rPr>
              <a:t>arch shows that older women are at higher risk for certain problems than younger women,</a:t>
            </a:r>
            <a:r>
              <a:rPr lang="en-US" sz="1200" b="0" i="0" u="none" strike="noStrike" kern="1200" baseline="300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including: </a:t>
            </a:r>
          </a:p>
          <a:p>
            <a:r>
              <a:rPr lang="en-US" sz="1200" b="0" i="0" u="none" strike="noStrike" kern="1200" dirty="0">
                <a:solidFill>
                  <a:schemeClr val="tx1"/>
                </a:solidFill>
                <a:effectLst/>
                <a:latin typeface="+mn-lt"/>
                <a:ea typeface="+mn-ea"/>
                <a:cs typeface="+mn-cs"/>
              </a:rPr>
              <a:t>*Pregnancy-related high blood pressure (called gestational hypertension) and diabetes (called gestational diabetes)</a:t>
            </a:r>
          </a:p>
          <a:p>
            <a:r>
              <a:rPr lang="en-US" sz="1200" b="0" i="0" u="none" strike="noStrike" kern="1200" dirty="0">
                <a:solidFill>
                  <a:schemeClr val="tx1"/>
                </a:solidFill>
                <a:effectLst/>
                <a:latin typeface="+mn-lt"/>
                <a:ea typeface="+mn-ea"/>
                <a:cs typeface="+mn-cs"/>
              </a:rPr>
              <a:t>*Pregnancy loss</a:t>
            </a:r>
          </a:p>
          <a:p>
            <a:r>
              <a:rPr lang="en-US" sz="1200" b="0" i="0" u="none" strike="noStrike" kern="1200" dirty="0">
                <a:solidFill>
                  <a:schemeClr val="tx1"/>
                </a:solidFill>
                <a:effectLst/>
                <a:latin typeface="+mn-lt"/>
                <a:ea typeface="+mn-ea"/>
                <a:cs typeface="+mn-cs"/>
              </a:rPr>
              <a:t>*Ectopic pregnancy (when the embryo attaches itself outside the uterus), a condition that can be life-threatening</a:t>
            </a:r>
          </a:p>
          <a:p>
            <a:r>
              <a:rPr lang="en-US" sz="1200" b="0" i="0" u="none" strike="noStrike" kern="1200" dirty="0">
                <a:solidFill>
                  <a:schemeClr val="tx1"/>
                </a:solidFill>
                <a:effectLst/>
                <a:latin typeface="+mn-lt"/>
                <a:ea typeface="+mn-ea"/>
                <a:cs typeface="+mn-cs"/>
              </a:rPr>
              <a:t>*Cesarean (surgical) delivery</a:t>
            </a:r>
          </a:p>
          <a:p>
            <a:r>
              <a:rPr lang="en-US" sz="1200" b="0" i="0" u="none" strike="noStrike" kern="1200" dirty="0">
                <a:solidFill>
                  <a:schemeClr val="tx1"/>
                </a:solidFill>
                <a:effectLst/>
                <a:latin typeface="+mn-lt"/>
                <a:ea typeface="+mn-ea"/>
                <a:cs typeface="+mn-cs"/>
              </a:rPr>
              <a:t>*Delivery complications, such as excessive bleeding</a:t>
            </a:r>
          </a:p>
          <a:p>
            <a:r>
              <a:rPr lang="en-US" sz="1200" b="0" i="0" u="none" strike="noStrike" kern="1200" dirty="0">
                <a:solidFill>
                  <a:schemeClr val="tx1"/>
                </a:solidFill>
                <a:effectLst/>
                <a:latin typeface="+mn-lt"/>
                <a:ea typeface="+mn-ea"/>
                <a:cs typeface="+mn-cs"/>
              </a:rPr>
              <a:t>*Prolonged labor (lasting more than 20 hours)</a:t>
            </a:r>
          </a:p>
          <a:p>
            <a:r>
              <a:rPr lang="en-US" sz="1200" b="0" i="0" u="none" strike="noStrike" kern="1200" dirty="0">
                <a:solidFill>
                  <a:schemeClr val="tx1"/>
                </a:solidFill>
                <a:effectLst/>
                <a:latin typeface="+mn-lt"/>
                <a:ea typeface="+mn-ea"/>
                <a:cs typeface="+mn-cs"/>
              </a:rPr>
              <a:t>*Labor that does not advance</a:t>
            </a:r>
          </a:p>
          <a:p>
            <a:r>
              <a:rPr lang="en-US" sz="1200" b="0" i="0" u="none" strike="noStrike" kern="1200" dirty="0">
                <a:solidFill>
                  <a:schemeClr val="tx1"/>
                </a:solidFill>
                <a:effectLst/>
                <a:latin typeface="+mn-lt"/>
                <a:ea typeface="+mn-ea"/>
                <a:cs typeface="+mn-cs"/>
              </a:rPr>
              <a:t>*Genetic disorders, such as Down syndrome, in the baby</a:t>
            </a:r>
          </a:p>
          <a:p>
            <a:pPr marL="171450" indent="-171450">
              <a:buFontTx/>
              <a:buChar char="-"/>
            </a:pPr>
            <a:r>
              <a:rPr lang="en-US" sz="1200" b="0" i="0" u="none" strike="noStrike" kern="1200" dirty="0">
                <a:solidFill>
                  <a:schemeClr val="tx1"/>
                </a:solidFill>
                <a:effectLst/>
                <a:latin typeface="+mn-lt"/>
                <a:ea typeface="+mn-ea"/>
                <a:cs typeface="+mn-cs"/>
              </a:rPr>
              <a:t>Multiple gestations: Pregnancy with twins, triplets, or more fetuses, called multiple gestation, increases the risk of infants being born prematurely (before 37 weeks of pregnancy).</a:t>
            </a:r>
          </a:p>
          <a:p>
            <a:pPr marL="171450" indent="-171450">
              <a:buFontTx/>
              <a:buChar char="-"/>
            </a:pPr>
            <a:r>
              <a:rPr lang="en-US" sz="1200" b="0" i="0" u="none" strike="noStrike" kern="1200" dirty="0">
                <a:solidFill>
                  <a:schemeClr val="tx1"/>
                </a:solidFill>
                <a:effectLst/>
                <a:latin typeface="+mn-lt"/>
                <a:ea typeface="+mn-ea"/>
                <a:cs typeface="+mn-cs"/>
              </a:rPr>
              <a:t>Gestational diabetes occurs when a woman who didn’t have diabetes before develops diabetes when she is pregnant. Gestational diabetes can cause problems for both mother and fetus, including preterm labor and delivery, and high blood pressure. It also increases the risk that a woman and her baby will develop type 2 diabetes later in life.</a:t>
            </a:r>
          </a:p>
          <a:p>
            <a:pPr marL="171450" indent="-171450">
              <a:buFontTx/>
              <a:buChar char="-"/>
            </a:pPr>
            <a:r>
              <a:rPr lang="en-US" sz="1200" b="0" i="0" u="none" strike="noStrike" kern="1200" dirty="0">
                <a:solidFill>
                  <a:schemeClr val="tx1"/>
                </a:solidFill>
                <a:effectLst/>
                <a:latin typeface="+mn-lt"/>
                <a:ea typeface="+mn-ea"/>
                <a:cs typeface="+mn-cs"/>
              </a:rPr>
              <a:t>Preeclampsia is a sudden increase in a pregnant woman’s blood pressure after the 20th week of pregnancy. It can affect the mother’s kidneys, liver, and brain. The condition can be fatal for both the mother and the fetus or cause long-term health problems. Eclampsia is a more severe form of preeclampsia that includes seizures and possibly coma.</a:t>
            </a:r>
          </a:p>
          <a:p>
            <a:pPr marL="171450" indent="-171450">
              <a:buFontTx/>
              <a:buChar char="-"/>
            </a:pPr>
            <a:r>
              <a:rPr lang="en-US" sz="1200" b="0" i="0" u="none" strike="noStrike" kern="1200" dirty="0">
                <a:solidFill>
                  <a:schemeClr val="tx1"/>
                </a:solidFill>
                <a:effectLst/>
                <a:latin typeface="+mn-lt"/>
                <a:ea typeface="+mn-ea"/>
                <a:cs typeface="+mn-cs"/>
              </a:rPr>
              <a:t>Poverty: </a:t>
            </a:r>
            <a:r>
              <a:rPr lang="en-GB" sz="1200" b="0" i="0" u="none" strike="noStrike" cap="none" dirty="0">
                <a:solidFill>
                  <a:srgbClr val="595959"/>
                </a:solidFill>
                <a:latin typeface="Corbel"/>
                <a:ea typeface="Corbel"/>
                <a:cs typeface="Corbel"/>
                <a:sym typeface="Corbel"/>
              </a:rPr>
              <a:t>Almost all maternal deaths (99%) occur in developing countries. </a:t>
            </a:r>
            <a:endParaRPr lang="en-US" sz="1200" b="0" i="0" u="none" strike="noStrike" kern="1200" dirty="0">
              <a:solidFill>
                <a:schemeClr val="tx1"/>
              </a:solidFill>
              <a:effectLst/>
              <a:latin typeface="+mn-lt"/>
              <a:ea typeface="+mn-ea"/>
              <a:cs typeface="+mn-cs"/>
            </a:endParaRPr>
          </a:p>
          <a:p>
            <a:pPr marL="171450" indent="-171450">
              <a:buFontTx/>
              <a:buChar char="-"/>
            </a:pPr>
            <a:endParaRPr lang="en-US" sz="1200" b="0" i="0" u="none" strike="noStrike" kern="1200" dirty="0">
              <a:solidFill>
                <a:schemeClr val="tx1"/>
              </a:solidFill>
              <a:effectLst/>
              <a:latin typeface="+mn-lt"/>
              <a:ea typeface="+mn-ea"/>
              <a:cs typeface="+mn-cs"/>
            </a:endParaRP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DDEBD16A-66CA-3A4A-B93A-C68346B81177}" type="slidenum">
              <a:rPr lang="en-US" smtClean="0"/>
              <a:t>21</a:t>
            </a:fld>
            <a:endParaRPr lang="en-US"/>
          </a:p>
        </p:txBody>
      </p:sp>
    </p:spTree>
    <p:extLst>
      <p:ext uri="{BB962C8B-B14F-4D97-AF65-F5344CB8AC3E}">
        <p14:creationId xmlns:p14="http://schemas.microsoft.com/office/powerpoint/2010/main" val="814831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i="1" u="none" strike="noStrike" cap="none" dirty="0">
                <a:solidFill>
                  <a:schemeClr val="dk1"/>
                </a:solidFill>
                <a:latin typeface="Corbel"/>
                <a:ea typeface="Corbel"/>
                <a:cs typeface="Corbel"/>
                <a:sym typeface="Corbel"/>
              </a:rPr>
              <a:t>Preconception health</a:t>
            </a:r>
            <a:r>
              <a:rPr lang="en-US" sz="1200" b="0" i="0" u="none" strike="noStrike" cap="none" dirty="0">
                <a:solidFill>
                  <a:schemeClr val="dk1"/>
                </a:solidFill>
                <a:latin typeface="Corbel"/>
                <a:ea typeface="Corbel"/>
                <a:cs typeface="Corbel"/>
                <a:sym typeface="Corbel"/>
              </a:rPr>
              <a:t> refers to the health of women and men during their reproductive years, which are the years they can have a child. It focuses on taking steps now to protect the health of a baby they might have sometime in the future.</a:t>
            </a: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Antenatal: is the care a mother receives from healthcare professionals during pregnancy, like: </a:t>
            </a:r>
          </a:p>
          <a:p>
            <a:pPr marL="891540" lvl="2" indent="-336550">
              <a:spcBef>
                <a:spcPts val="900"/>
              </a:spcBef>
              <a:buClr>
                <a:schemeClr val="accent1"/>
              </a:buClr>
              <a:buSzPts val="1500"/>
              <a:buFont typeface="Corbel"/>
              <a:buAutoNum type="arabicPeriod"/>
            </a:pPr>
            <a:r>
              <a:rPr lang="en-US" sz="1100" dirty="0">
                <a:solidFill>
                  <a:schemeClr val="dk1"/>
                </a:solidFill>
                <a:latin typeface="Corbel"/>
                <a:ea typeface="Corbel"/>
                <a:cs typeface="Corbel"/>
                <a:sym typeface="Corbel"/>
              </a:rPr>
              <a:t>Folic acid and vitamin D supplements</a:t>
            </a:r>
            <a:endParaRPr lang="en-US" sz="700" dirty="0"/>
          </a:p>
          <a:p>
            <a:pPr marL="891540" lvl="2" indent="-336550">
              <a:spcBef>
                <a:spcPts val="900"/>
              </a:spcBef>
              <a:buClr>
                <a:schemeClr val="accent1"/>
              </a:buClr>
              <a:buSzPts val="1500"/>
              <a:buFont typeface="Corbel"/>
              <a:buAutoNum type="arabicPeriod"/>
            </a:pPr>
            <a:r>
              <a:rPr lang="en-US" sz="1100" dirty="0">
                <a:solidFill>
                  <a:schemeClr val="dk1"/>
                </a:solidFill>
                <a:latin typeface="Corbel"/>
                <a:ea typeface="Corbel"/>
                <a:cs typeface="Corbel"/>
                <a:sym typeface="Corbel"/>
              </a:rPr>
              <a:t>Nutrition, diet and food hygiene</a:t>
            </a:r>
            <a:endParaRPr lang="en-US" sz="700" dirty="0"/>
          </a:p>
          <a:p>
            <a:pPr marL="891540" lvl="2" indent="-336550">
              <a:spcBef>
                <a:spcPts val="900"/>
              </a:spcBef>
              <a:buClr>
                <a:schemeClr val="accent1"/>
              </a:buClr>
              <a:buSzPts val="1500"/>
              <a:buFont typeface="Corbel"/>
              <a:buAutoNum type="arabicPeriod"/>
            </a:pPr>
            <a:r>
              <a:rPr lang="en-US" sz="1100" dirty="0">
                <a:solidFill>
                  <a:schemeClr val="dk1"/>
                </a:solidFill>
                <a:latin typeface="Corbel"/>
                <a:ea typeface="Corbel"/>
                <a:cs typeface="Corbel"/>
                <a:sym typeface="Corbel"/>
              </a:rPr>
              <a:t>Lifestyle factors : smoking, recreational drug use and drinking alcohol</a:t>
            </a:r>
            <a:endParaRPr lang="en-US" sz="700" dirty="0"/>
          </a:p>
          <a:p>
            <a:pPr marL="891540" lvl="2" indent="-336550">
              <a:spcBef>
                <a:spcPts val="900"/>
              </a:spcBef>
              <a:buClr>
                <a:schemeClr val="accent1"/>
              </a:buClr>
              <a:buSzPts val="1500"/>
              <a:buFont typeface="Corbel"/>
              <a:buAutoNum type="arabicPeriod"/>
            </a:pPr>
            <a:r>
              <a:rPr lang="en-US" sz="1100" dirty="0">
                <a:solidFill>
                  <a:schemeClr val="dk1"/>
                </a:solidFill>
                <a:latin typeface="Corbel"/>
                <a:ea typeface="Corbel"/>
                <a:cs typeface="Corbel"/>
                <a:sym typeface="Corbel"/>
              </a:rPr>
              <a:t>Antenatal screening tests</a:t>
            </a:r>
            <a:endParaRPr lang="en-US" sz="700" dirty="0"/>
          </a:p>
          <a:p>
            <a:pPr marL="891540" lvl="2" indent="-336550">
              <a:spcBef>
                <a:spcPts val="900"/>
              </a:spcBef>
              <a:buClr>
                <a:schemeClr val="accent1"/>
              </a:buClr>
              <a:buSzPts val="1500"/>
              <a:buFont typeface="Corbel"/>
              <a:buAutoNum type="arabicPeriod"/>
            </a:pPr>
            <a:r>
              <a:rPr lang="en-US" sz="1100" dirty="0">
                <a:solidFill>
                  <a:schemeClr val="dk1"/>
                </a:solidFill>
                <a:latin typeface="Corbel"/>
                <a:ea typeface="Corbel"/>
                <a:cs typeface="Corbel"/>
                <a:sym typeface="Corbel"/>
              </a:rPr>
              <a:t>Any complications or infections in a previous pregnancy</a:t>
            </a:r>
            <a:endParaRPr lang="en-US" sz="700" dirty="0"/>
          </a:p>
          <a:p>
            <a:pPr marL="891540" lvl="2" indent="-336550">
              <a:spcBef>
                <a:spcPts val="900"/>
              </a:spcBef>
              <a:buClr>
                <a:schemeClr val="accent1"/>
              </a:buClr>
              <a:buSzPts val="1500"/>
              <a:buFont typeface="Corbel"/>
              <a:buAutoNum type="arabicPeriod"/>
            </a:pPr>
            <a:r>
              <a:rPr lang="en-US" sz="1100" dirty="0">
                <a:solidFill>
                  <a:schemeClr val="dk1"/>
                </a:solidFill>
                <a:latin typeface="Corbel"/>
                <a:ea typeface="Corbel"/>
                <a:cs typeface="Corbel"/>
                <a:sym typeface="Corbel"/>
              </a:rPr>
              <a:t>Treatment for a chronic disease.</a:t>
            </a:r>
            <a:endParaRPr lang="en-US" sz="700"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DDEBD16A-66CA-3A4A-B93A-C68346B81177}" type="slidenum">
              <a:rPr lang="en-US" smtClean="0"/>
              <a:t>22</a:t>
            </a:fld>
            <a:endParaRPr lang="en-US"/>
          </a:p>
        </p:txBody>
      </p:sp>
    </p:spTree>
    <p:extLst>
      <p:ext uri="{BB962C8B-B14F-4D97-AF65-F5344CB8AC3E}">
        <p14:creationId xmlns:p14="http://schemas.microsoft.com/office/powerpoint/2010/main" val="2676939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EBD16A-66CA-3A4A-B93A-C68346B811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44714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spcAft>
                <a:spcPts val="0"/>
              </a:spcAft>
              <a:buFontTx/>
              <a:buNone/>
            </a:pPr>
            <a:r>
              <a:rPr lang="en-GB" sz="1200" b="0" i="0" u="none" strike="noStrike" cap="none" dirty="0">
                <a:solidFill>
                  <a:schemeClr val="dk1"/>
                </a:solidFill>
                <a:latin typeface="+mn-lt"/>
                <a:ea typeface="Calibri"/>
                <a:cs typeface="Calibri"/>
                <a:sym typeface="Calibri"/>
              </a:rPr>
              <a:t>1) low birth weight (&lt; 2.5 kg) &amp; high birth weight (&gt; 4 kg)</a:t>
            </a:r>
          </a:p>
          <a:p>
            <a:pPr marL="0" marR="0" lvl="0" indent="0" algn="l" rtl="0">
              <a:spcBef>
                <a:spcPts val="0"/>
              </a:spcBef>
              <a:spcAft>
                <a:spcPts val="0"/>
              </a:spcAft>
              <a:buFontTx/>
              <a:buNone/>
            </a:pPr>
            <a:r>
              <a:rPr lang="en-GB" sz="1200" b="0" i="0" u="none" strike="noStrike" cap="none" dirty="0">
                <a:solidFill>
                  <a:schemeClr val="dk1"/>
                </a:solidFill>
                <a:latin typeface="+mn-lt"/>
                <a:cs typeface="Calibri"/>
                <a:sym typeface="Calibri"/>
              </a:rPr>
              <a:t>Low weight </a:t>
            </a:r>
            <a:r>
              <a:rPr lang="en-GB" sz="1200" b="0" i="0" u="none" strike="noStrike" cap="none" dirty="0">
                <a:solidFill>
                  <a:schemeClr val="dk1"/>
                </a:solidFill>
                <a:latin typeface="+mn-lt"/>
                <a:cs typeface="Calibri"/>
                <a:sym typeface="Wingdings" panose="05000000000000000000" pitchFamily="2" charset="2"/>
              </a:rPr>
              <a:t> increase the risk of dm2</a:t>
            </a:r>
          </a:p>
          <a:p>
            <a:pPr marL="0" marR="0" lvl="0" indent="0" algn="l" rtl="0">
              <a:spcBef>
                <a:spcPts val="0"/>
              </a:spcBef>
              <a:spcAft>
                <a:spcPts val="0"/>
              </a:spcAft>
              <a:buFontTx/>
              <a:buNone/>
            </a:pPr>
            <a:r>
              <a:rPr lang="en-GB" sz="1200" b="0" i="0" u="none" strike="noStrike" cap="none" dirty="0">
                <a:solidFill>
                  <a:schemeClr val="dk1"/>
                </a:solidFill>
                <a:latin typeface="+mn-lt"/>
                <a:cs typeface="Calibri"/>
                <a:sym typeface="Wingdings" panose="05000000000000000000" pitchFamily="2" charset="2"/>
              </a:rPr>
              <a:t>Low or high weight  increase the risk of obesity in later life</a:t>
            </a:r>
          </a:p>
          <a:p>
            <a:endParaRPr lang="en-US" b="0" dirty="0"/>
          </a:p>
          <a:p>
            <a:r>
              <a:rPr lang="en-US" b="0" dirty="0"/>
              <a:t>2) </a:t>
            </a:r>
            <a:r>
              <a:rPr lang="en-GB" sz="1200" b="0" i="0" u="none" strike="noStrike" cap="none" dirty="0">
                <a:solidFill>
                  <a:schemeClr val="dk1"/>
                </a:solidFill>
                <a:latin typeface="+mn-lt"/>
                <a:cs typeface="Calibri"/>
                <a:sym typeface="Calibri"/>
              </a:rPr>
              <a:t>-</a:t>
            </a:r>
            <a:endParaRPr lang="en-US" b="0" dirty="0"/>
          </a:p>
          <a:p>
            <a:r>
              <a:rPr lang="en-US" b="0" dirty="0"/>
              <a:t>3)</a:t>
            </a:r>
            <a:r>
              <a:rPr lang="en-US" b="0" baseline="0" dirty="0"/>
              <a:t> Increase the risk of mischarge </a:t>
            </a:r>
          </a:p>
          <a:p>
            <a:r>
              <a:rPr lang="en-US" b="0" baseline="0" dirty="0"/>
              <a:t>4)-</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baseline="0" dirty="0"/>
              <a:t>5)</a:t>
            </a:r>
            <a:r>
              <a:rPr lang="en-US" sz="1200" b="0" i="0" u="none" strike="noStrike" cap="none" dirty="0">
                <a:solidFill>
                  <a:schemeClr val="dk1"/>
                </a:solidFill>
                <a:latin typeface="+mn-lt"/>
                <a:ea typeface="Calibri"/>
                <a:cs typeface="Calibri"/>
                <a:sym typeface="Calibri"/>
              </a:rPr>
              <a:t> more risk due to low birth weight</a:t>
            </a:r>
            <a:endParaRPr lang="en-US" b="0" baseline="0" dirty="0"/>
          </a:p>
          <a:p>
            <a:endParaRPr lang="en-US" dirty="0"/>
          </a:p>
        </p:txBody>
      </p:sp>
      <p:sp>
        <p:nvSpPr>
          <p:cNvPr id="4" name="Slide Number Placeholder 3"/>
          <p:cNvSpPr>
            <a:spLocks noGrp="1"/>
          </p:cNvSpPr>
          <p:nvPr>
            <p:ph type="sldNum" sz="quarter" idx="5"/>
          </p:nvPr>
        </p:nvSpPr>
        <p:spPr/>
        <p:txBody>
          <a:bodyPr/>
          <a:lstStyle/>
          <a:p>
            <a:fld id="{DDEBD16A-66CA-3A4A-B93A-C68346B81177}" type="slidenum">
              <a:rPr lang="en-US" smtClean="0"/>
              <a:t>41</a:t>
            </a:fld>
            <a:endParaRPr lang="en-US"/>
          </a:p>
        </p:txBody>
      </p:sp>
    </p:spTree>
    <p:extLst>
      <p:ext uri="{BB962C8B-B14F-4D97-AF65-F5344CB8AC3E}">
        <p14:creationId xmlns:p14="http://schemas.microsoft.com/office/powerpoint/2010/main" val="4191542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a:solidFill>
                  <a:schemeClr val="dk1"/>
                </a:solidFill>
                <a:latin typeface="+mn-lt"/>
                <a:ea typeface="Calibri"/>
                <a:cs typeface="Calibri"/>
                <a:sym typeface="Calibri"/>
              </a:rPr>
              <a:t>The social environment exerts a strong influence on child health especially through : </a:t>
            </a:r>
            <a:endParaRPr lang="en-US" dirty="0"/>
          </a:p>
          <a:p>
            <a:pPr marL="0" marR="0" lvl="0" indent="0" algn="l" rtl="0">
              <a:spcBef>
                <a:spcPts val="0"/>
              </a:spcBef>
              <a:spcAft>
                <a:spcPts val="0"/>
              </a:spcAft>
              <a:buNone/>
            </a:pPr>
            <a:r>
              <a:rPr lang="en-US" sz="1200" b="0" i="0" u="none" strike="noStrike" cap="none" dirty="0">
                <a:solidFill>
                  <a:schemeClr val="dk1"/>
                </a:solidFill>
                <a:latin typeface="+mn-lt"/>
                <a:ea typeface="Calibri"/>
                <a:cs typeface="Calibri"/>
                <a:sym typeface="Calibri"/>
              </a:rPr>
              <a:t>Income: how?</a:t>
            </a:r>
            <a:endParaRPr lang="en-US" dirty="0"/>
          </a:p>
          <a:p>
            <a:pPr marL="0" marR="0" lvl="0" indent="0" algn="l" rtl="0">
              <a:spcBef>
                <a:spcPts val="0"/>
              </a:spcBef>
              <a:spcAft>
                <a:spcPts val="0"/>
              </a:spcAft>
              <a:buNone/>
            </a:pPr>
            <a:r>
              <a:rPr lang="en-US" sz="1200" b="0" i="0" u="none" strike="noStrike" cap="none" dirty="0">
                <a:solidFill>
                  <a:schemeClr val="dk1"/>
                </a:solidFill>
                <a:latin typeface="+mn-lt"/>
                <a:ea typeface="Calibri"/>
                <a:cs typeface="Calibri"/>
                <a:sym typeface="Calibri"/>
              </a:rPr>
              <a:t>Nutrition : breast and formula use, </a:t>
            </a:r>
            <a:endParaRPr lang="en-US" dirty="0"/>
          </a:p>
          <a:p>
            <a:pPr marL="0" marR="0" lvl="0" indent="0" algn="l" rtl="0">
              <a:spcBef>
                <a:spcPts val="0"/>
              </a:spcBef>
              <a:spcAft>
                <a:spcPts val="0"/>
              </a:spcAft>
              <a:buNone/>
            </a:pPr>
            <a:r>
              <a:rPr lang="en-US" sz="1200" b="0" i="0" u="none" strike="noStrike" cap="none" dirty="0">
                <a:solidFill>
                  <a:schemeClr val="dk1"/>
                </a:solidFill>
                <a:latin typeface="+mn-lt"/>
                <a:ea typeface="Calibri"/>
                <a:cs typeface="Calibri"/>
                <a:sym typeface="Calibri"/>
              </a:rPr>
              <a:t>Violence:  (wife beating, infanticide, wars, child abuse, domestic violence)</a:t>
            </a:r>
            <a:endParaRPr lang="en-US" dirty="0"/>
          </a:p>
          <a:p>
            <a:pPr marL="0" marR="0" lvl="0" indent="0" algn="l" rtl="0">
              <a:spcBef>
                <a:spcPts val="0"/>
              </a:spcBef>
              <a:spcAft>
                <a:spcPts val="0"/>
              </a:spcAft>
              <a:buNone/>
            </a:pPr>
            <a:r>
              <a:rPr lang="en-US" sz="1200" b="0" i="0" u="none" strike="noStrike" cap="none" dirty="0">
                <a:solidFill>
                  <a:schemeClr val="dk1"/>
                </a:solidFill>
                <a:latin typeface="+mn-lt"/>
                <a:ea typeface="Calibri"/>
                <a:cs typeface="Calibri"/>
                <a:sym typeface="Calibri"/>
              </a:rPr>
              <a:t>Cultural Factors  :</a:t>
            </a:r>
            <a:endParaRPr lang="en-US" dirty="0"/>
          </a:p>
          <a:p>
            <a:pPr marL="0" marR="0" lvl="0" indent="0" algn="l" rtl="0">
              <a:spcBef>
                <a:spcPts val="0"/>
              </a:spcBef>
              <a:spcAft>
                <a:spcPts val="0"/>
              </a:spcAft>
              <a:buNone/>
            </a:pPr>
            <a:r>
              <a:rPr lang="en-US" sz="1200" b="0" i="0" u="none" strike="noStrike" cap="none" dirty="0">
                <a:solidFill>
                  <a:schemeClr val="dk1"/>
                </a:solidFill>
                <a:latin typeface="+mn-lt"/>
                <a:ea typeface="Calibri"/>
                <a:cs typeface="Calibri"/>
                <a:sym typeface="Calibri"/>
              </a:rPr>
              <a:t>Religion ,Customs, Early marriages, Sex of child, Quality of mothering, Traditions affecting (cleanliness, eating, clothing, child care)</a:t>
            </a:r>
            <a:endParaRPr lang="en-US" dirty="0"/>
          </a:p>
          <a:p>
            <a:endParaRPr lang="en-US" dirty="0"/>
          </a:p>
        </p:txBody>
      </p:sp>
      <p:sp>
        <p:nvSpPr>
          <p:cNvPr id="4" name="Slide Number Placeholder 3"/>
          <p:cNvSpPr>
            <a:spLocks noGrp="1"/>
          </p:cNvSpPr>
          <p:nvPr>
            <p:ph type="sldNum" sz="quarter" idx="10"/>
          </p:nvPr>
        </p:nvSpPr>
        <p:spPr/>
        <p:txBody>
          <a:bodyPr/>
          <a:lstStyle/>
          <a:p>
            <a:fld id="{A64C19C1-D3A5-4840-BC48-226623C5634E}" type="slidenum">
              <a:rPr lang="en-US" smtClean="0"/>
              <a:t>42</a:t>
            </a:fld>
            <a:endParaRPr lang="en-US"/>
          </a:p>
        </p:txBody>
      </p:sp>
    </p:spTree>
    <p:extLst>
      <p:ext uri="{BB962C8B-B14F-4D97-AF65-F5344CB8AC3E}">
        <p14:creationId xmlns:p14="http://schemas.microsoft.com/office/powerpoint/2010/main" val="4279267625"/>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64A7475-CDDF-264B-A71A-60B0C9ADD8A2}" type="datetimeFigureOut">
              <a:rPr lang="en-US" smtClean="0"/>
              <a:t>11/19/18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C532DC13-3DCA-D94C-8320-774245B69EAE}" type="slidenum">
              <a:rPr lang="en-US" smtClean="0"/>
              <a:t>‹#›</a:t>
            </a:fld>
            <a:endParaRPr lang="en-US"/>
          </a:p>
        </p:txBody>
      </p:sp>
    </p:spTree>
    <p:extLst>
      <p:ext uri="{BB962C8B-B14F-4D97-AF65-F5344CB8AC3E}">
        <p14:creationId xmlns:p14="http://schemas.microsoft.com/office/powerpoint/2010/main" val="1911859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4A7475-CDDF-264B-A71A-60B0C9ADD8A2}" type="datetimeFigureOut">
              <a:rPr lang="en-US" smtClean="0"/>
              <a:t>11/19/18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32DC13-3DCA-D94C-8320-774245B69EAE}" type="slidenum">
              <a:rPr lang="en-US" smtClean="0"/>
              <a:t>‹#›</a:t>
            </a:fld>
            <a:endParaRPr lang="en-US"/>
          </a:p>
        </p:txBody>
      </p:sp>
    </p:spTree>
    <p:extLst>
      <p:ext uri="{BB962C8B-B14F-4D97-AF65-F5344CB8AC3E}">
        <p14:creationId xmlns:p14="http://schemas.microsoft.com/office/powerpoint/2010/main" val="1601095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4A7475-CDDF-264B-A71A-60B0C9ADD8A2}" type="datetimeFigureOut">
              <a:rPr lang="en-US" smtClean="0"/>
              <a:t>11/19/18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32DC13-3DCA-D94C-8320-774245B69EAE}" type="slidenum">
              <a:rPr lang="en-US" smtClean="0"/>
              <a:t>‹#›</a:t>
            </a:fld>
            <a:endParaRPr lang="en-US"/>
          </a:p>
        </p:txBody>
      </p:sp>
    </p:spTree>
    <p:extLst>
      <p:ext uri="{BB962C8B-B14F-4D97-AF65-F5344CB8AC3E}">
        <p14:creationId xmlns:p14="http://schemas.microsoft.com/office/powerpoint/2010/main" val="17610115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64A7475-CDDF-264B-A71A-60B0C9ADD8A2}" type="datetimeFigureOut">
              <a:rPr lang="en-US" smtClean="0"/>
              <a:t>11/19/18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32DC13-3DCA-D94C-8320-774245B69EAE}" type="slidenum">
              <a:rPr lang="en-US" smtClean="0"/>
              <a:t>‹#›</a:t>
            </a:fld>
            <a:endParaRPr lang="en-US"/>
          </a:p>
        </p:txBody>
      </p:sp>
    </p:spTree>
    <p:extLst>
      <p:ext uri="{BB962C8B-B14F-4D97-AF65-F5344CB8AC3E}">
        <p14:creationId xmlns:p14="http://schemas.microsoft.com/office/powerpoint/2010/main" val="32861462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4A7475-CDDF-264B-A71A-60B0C9ADD8A2}" type="datetimeFigureOut">
              <a:rPr lang="en-US" smtClean="0"/>
              <a:t>11/19/18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32DC13-3DCA-D94C-8320-774245B69EAE}" type="slidenum">
              <a:rPr lang="en-US" smtClean="0"/>
              <a:t>‹#›</a:t>
            </a:fld>
            <a:endParaRPr lang="en-US"/>
          </a:p>
        </p:txBody>
      </p:sp>
    </p:spTree>
    <p:extLst>
      <p:ext uri="{BB962C8B-B14F-4D97-AF65-F5344CB8AC3E}">
        <p14:creationId xmlns:p14="http://schemas.microsoft.com/office/powerpoint/2010/main" val="38020547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64A7475-CDDF-264B-A71A-60B0C9ADD8A2}" type="datetimeFigureOut">
              <a:rPr lang="en-US" smtClean="0"/>
              <a:t>11/19/18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32DC13-3DCA-D94C-8320-774245B69EAE}" type="slidenum">
              <a:rPr lang="en-US" smtClean="0"/>
              <a:t>‹#›</a:t>
            </a:fld>
            <a:endParaRPr lang="en-US"/>
          </a:p>
        </p:txBody>
      </p:sp>
    </p:spTree>
    <p:extLst>
      <p:ext uri="{BB962C8B-B14F-4D97-AF65-F5344CB8AC3E}">
        <p14:creationId xmlns:p14="http://schemas.microsoft.com/office/powerpoint/2010/main" val="24523452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64A7475-CDDF-264B-A71A-60B0C9ADD8A2}" type="datetimeFigureOut">
              <a:rPr lang="en-US" smtClean="0"/>
              <a:t>11/19/18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32DC13-3DCA-D94C-8320-774245B69EAE}" type="slidenum">
              <a:rPr lang="en-US" smtClean="0"/>
              <a:t>‹#›</a:t>
            </a:fld>
            <a:endParaRPr lang="en-US"/>
          </a:p>
        </p:txBody>
      </p:sp>
    </p:spTree>
    <p:extLst>
      <p:ext uri="{BB962C8B-B14F-4D97-AF65-F5344CB8AC3E}">
        <p14:creationId xmlns:p14="http://schemas.microsoft.com/office/powerpoint/2010/main" val="19717514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64A7475-CDDF-264B-A71A-60B0C9ADD8A2}" type="datetimeFigureOut">
              <a:rPr lang="en-US" smtClean="0"/>
              <a:t>11/19/18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32DC13-3DCA-D94C-8320-774245B69EAE}" type="slidenum">
              <a:rPr lang="en-US" smtClean="0"/>
              <a:t>‹#›</a:t>
            </a:fld>
            <a:endParaRPr lang="en-US"/>
          </a:p>
        </p:txBody>
      </p:sp>
    </p:spTree>
    <p:extLst>
      <p:ext uri="{BB962C8B-B14F-4D97-AF65-F5344CB8AC3E}">
        <p14:creationId xmlns:p14="http://schemas.microsoft.com/office/powerpoint/2010/main" val="23352917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64A7475-CDDF-264B-A71A-60B0C9ADD8A2}" type="datetimeFigureOut">
              <a:rPr lang="en-US" smtClean="0"/>
              <a:t>11/19/18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32DC13-3DCA-D94C-8320-774245B69EAE}" type="slidenum">
              <a:rPr lang="en-US" smtClean="0"/>
              <a:t>‹#›</a:t>
            </a:fld>
            <a:endParaRPr lang="en-US"/>
          </a:p>
        </p:txBody>
      </p:sp>
    </p:spTree>
    <p:extLst>
      <p:ext uri="{BB962C8B-B14F-4D97-AF65-F5344CB8AC3E}">
        <p14:creationId xmlns:p14="http://schemas.microsoft.com/office/powerpoint/2010/main" val="41081136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4A7475-CDDF-264B-A71A-60B0C9ADD8A2}" type="datetimeFigureOut">
              <a:rPr lang="en-US" smtClean="0"/>
              <a:t>11/19/18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32DC13-3DCA-D94C-8320-774245B69EAE}" type="slidenum">
              <a:rPr lang="en-US" smtClean="0"/>
              <a:t>‹#›</a:t>
            </a:fld>
            <a:endParaRPr lang="en-US"/>
          </a:p>
        </p:txBody>
      </p:sp>
    </p:spTree>
    <p:extLst>
      <p:ext uri="{BB962C8B-B14F-4D97-AF65-F5344CB8AC3E}">
        <p14:creationId xmlns:p14="http://schemas.microsoft.com/office/powerpoint/2010/main" val="4672616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64A7475-CDDF-264B-A71A-60B0C9ADD8A2}" type="datetimeFigureOut">
              <a:rPr lang="en-US" smtClean="0"/>
              <a:t>11/19/18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32DC13-3DCA-D94C-8320-774245B69EAE}" type="slidenum">
              <a:rPr lang="en-US" smtClean="0"/>
              <a:t>‹#›</a:t>
            </a:fld>
            <a:endParaRPr lang="en-US"/>
          </a:p>
        </p:txBody>
      </p:sp>
    </p:spTree>
    <p:extLst>
      <p:ext uri="{BB962C8B-B14F-4D97-AF65-F5344CB8AC3E}">
        <p14:creationId xmlns:p14="http://schemas.microsoft.com/office/powerpoint/2010/main" val="1638491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4A7475-CDDF-264B-A71A-60B0C9ADD8A2}" type="datetimeFigureOut">
              <a:rPr lang="en-US" smtClean="0"/>
              <a:t>11/19/18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32DC13-3DCA-D94C-8320-774245B69EAE}" type="slidenum">
              <a:rPr lang="en-US" smtClean="0"/>
              <a:t>‹#›</a:t>
            </a:fld>
            <a:endParaRPr lang="en-US"/>
          </a:p>
        </p:txBody>
      </p:sp>
    </p:spTree>
    <p:extLst>
      <p:ext uri="{BB962C8B-B14F-4D97-AF65-F5344CB8AC3E}">
        <p14:creationId xmlns:p14="http://schemas.microsoft.com/office/powerpoint/2010/main" val="32407094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64A7475-CDDF-264B-A71A-60B0C9ADD8A2}" type="datetimeFigureOut">
              <a:rPr lang="en-US" smtClean="0"/>
              <a:t>11/19/18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32DC13-3DCA-D94C-8320-774245B69EAE}" type="slidenum">
              <a:rPr lang="en-US" smtClean="0"/>
              <a:t>‹#›</a:t>
            </a:fld>
            <a:endParaRPr lang="en-US"/>
          </a:p>
        </p:txBody>
      </p:sp>
    </p:spTree>
    <p:extLst>
      <p:ext uri="{BB962C8B-B14F-4D97-AF65-F5344CB8AC3E}">
        <p14:creationId xmlns:p14="http://schemas.microsoft.com/office/powerpoint/2010/main" val="7736344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4A7475-CDDF-264B-A71A-60B0C9ADD8A2}" type="datetimeFigureOut">
              <a:rPr lang="en-US" smtClean="0"/>
              <a:t>11/19/18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32DC13-3DCA-D94C-8320-774245B69EAE}" type="slidenum">
              <a:rPr lang="en-US" smtClean="0"/>
              <a:t>‹#›</a:t>
            </a:fld>
            <a:endParaRPr lang="en-US"/>
          </a:p>
        </p:txBody>
      </p:sp>
    </p:spTree>
    <p:extLst>
      <p:ext uri="{BB962C8B-B14F-4D97-AF65-F5344CB8AC3E}">
        <p14:creationId xmlns:p14="http://schemas.microsoft.com/office/powerpoint/2010/main" val="33689139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4A7475-CDDF-264B-A71A-60B0C9ADD8A2}" type="datetimeFigureOut">
              <a:rPr lang="en-US" smtClean="0"/>
              <a:t>11/19/18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32DC13-3DCA-D94C-8320-774245B69EAE}" type="slidenum">
              <a:rPr lang="en-US" smtClean="0"/>
              <a:t>‹#›</a:t>
            </a:fld>
            <a:endParaRPr lang="en-US"/>
          </a:p>
        </p:txBody>
      </p:sp>
    </p:spTree>
    <p:extLst>
      <p:ext uri="{BB962C8B-B14F-4D97-AF65-F5344CB8AC3E}">
        <p14:creationId xmlns:p14="http://schemas.microsoft.com/office/powerpoint/2010/main" val="2958046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593667" y="6272784"/>
            <a:ext cx="2644309" cy="365125"/>
          </a:xfrm>
        </p:spPr>
        <p:txBody>
          <a:bodyPr/>
          <a:lstStyle/>
          <a:p>
            <a:fld id="{A64A7475-CDDF-264B-A71A-60B0C9ADD8A2}" type="datetimeFigureOut">
              <a:rPr lang="en-US" smtClean="0"/>
              <a:t>11/19/18</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C532DC13-3DCA-D94C-8320-774245B69EAE}" type="slidenum">
              <a:rPr lang="en-US" smtClean="0"/>
              <a:t>‹#›</a:t>
            </a:fld>
            <a:endParaRPr lang="en-US"/>
          </a:p>
        </p:txBody>
      </p:sp>
    </p:spTree>
    <p:extLst>
      <p:ext uri="{BB962C8B-B14F-4D97-AF65-F5344CB8AC3E}">
        <p14:creationId xmlns:p14="http://schemas.microsoft.com/office/powerpoint/2010/main" val="2611946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64A7475-CDDF-264B-A71A-60B0C9ADD8A2}" type="datetimeFigureOut">
              <a:rPr lang="en-US" smtClean="0"/>
              <a:t>11/19/18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32DC13-3DCA-D94C-8320-774245B69EAE}" type="slidenum">
              <a:rPr lang="en-US" smtClean="0"/>
              <a:t>‹#›</a:t>
            </a:fld>
            <a:endParaRPr lang="en-US"/>
          </a:p>
        </p:txBody>
      </p:sp>
    </p:spTree>
    <p:extLst>
      <p:ext uri="{BB962C8B-B14F-4D97-AF65-F5344CB8AC3E}">
        <p14:creationId xmlns:p14="http://schemas.microsoft.com/office/powerpoint/2010/main" val="1349353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64A7475-CDDF-264B-A71A-60B0C9ADD8A2}" type="datetimeFigureOut">
              <a:rPr lang="en-US" smtClean="0"/>
              <a:t>11/19/18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32DC13-3DCA-D94C-8320-774245B69EAE}"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812758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64A7475-CDDF-264B-A71A-60B0C9ADD8A2}" type="datetimeFigureOut">
              <a:rPr lang="en-US" smtClean="0"/>
              <a:t>11/19/18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32DC13-3DCA-D94C-8320-774245B69EAE}" type="slidenum">
              <a:rPr lang="en-US" smtClean="0"/>
              <a:t>‹#›</a:t>
            </a:fld>
            <a:endParaRPr lang="en-US"/>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46461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4A7475-CDDF-264B-A71A-60B0C9ADD8A2}" type="datetimeFigureOut">
              <a:rPr lang="en-US" smtClean="0"/>
              <a:t>11/19/18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32DC13-3DCA-D94C-8320-774245B69EAE}" type="slidenum">
              <a:rPr lang="en-US" smtClean="0"/>
              <a:t>‹#›</a:t>
            </a:fld>
            <a:endParaRPr lang="en-US"/>
          </a:p>
        </p:txBody>
      </p:sp>
    </p:spTree>
    <p:extLst>
      <p:ext uri="{BB962C8B-B14F-4D97-AF65-F5344CB8AC3E}">
        <p14:creationId xmlns:p14="http://schemas.microsoft.com/office/powerpoint/2010/main" val="3693258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64A7475-CDDF-264B-A71A-60B0C9ADD8A2}" type="datetimeFigureOut">
              <a:rPr lang="en-US" smtClean="0"/>
              <a:t>11/19/18</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C532DC13-3DCA-D94C-8320-774245B69EAE}" type="slidenum">
              <a:rPr lang="en-US" smtClean="0"/>
              <a:t>‹#›</a:t>
            </a:fld>
            <a:endParaRPr lang="en-US"/>
          </a:p>
        </p:txBody>
      </p:sp>
    </p:spTree>
    <p:extLst>
      <p:ext uri="{BB962C8B-B14F-4D97-AF65-F5344CB8AC3E}">
        <p14:creationId xmlns:p14="http://schemas.microsoft.com/office/powerpoint/2010/main" val="2300486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64A7475-CDDF-264B-A71A-60B0C9ADD8A2}" type="datetimeFigureOut">
              <a:rPr lang="en-US" smtClean="0"/>
              <a:t>11/19/18</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C532DC13-3DCA-D94C-8320-774245B69EAE}" type="slidenum">
              <a:rPr lang="en-US" smtClean="0"/>
              <a:t>‹#›</a:t>
            </a:fld>
            <a:endParaRPr lang="en-US"/>
          </a:p>
        </p:txBody>
      </p:sp>
    </p:spTree>
    <p:extLst>
      <p:ext uri="{BB962C8B-B14F-4D97-AF65-F5344CB8AC3E}">
        <p14:creationId xmlns:p14="http://schemas.microsoft.com/office/powerpoint/2010/main" val="1024189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A64A7475-CDDF-264B-A71A-60B0C9ADD8A2}" type="datetimeFigureOut">
              <a:rPr lang="en-US" smtClean="0"/>
              <a:t>11/19/18</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C532DC13-3DCA-D94C-8320-774245B69EAE}" type="slidenum">
              <a:rPr lang="en-US" smtClean="0"/>
              <a:t>‹#›</a:t>
            </a:fld>
            <a:endParaRPr lang="en-US"/>
          </a:p>
        </p:txBody>
      </p:sp>
    </p:spTree>
    <p:extLst>
      <p:ext uri="{BB962C8B-B14F-4D97-AF65-F5344CB8AC3E}">
        <p14:creationId xmlns:p14="http://schemas.microsoft.com/office/powerpoint/2010/main" val="383269539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4A7475-CDDF-264B-A71A-60B0C9ADD8A2}" type="datetimeFigureOut">
              <a:rPr lang="en-US" smtClean="0"/>
              <a:t>11/19/18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32DC13-3DCA-D94C-8320-774245B69EAE}" type="slidenum">
              <a:rPr lang="en-US" smtClean="0"/>
              <a:t>‹#›</a:t>
            </a:fld>
            <a:endParaRPr lang="en-US"/>
          </a:p>
        </p:txBody>
      </p:sp>
    </p:spTree>
    <p:extLst>
      <p:ext uri="{BB962C8B-B14F-4D97-AF65-F5344CB8AC3E}">
        <p14:creationId xmlns:p14="http://schemas.microsoft.com/office/powerpoint/2010/main" val="1701884651"/>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5.sv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2.xml.rels><?xml version="1.0" encoding="UTF-8" standalone="yes"?>
<Relationships xmlns="http://schemas.openxmlformats.org/package/2006/relationships"><Relationship Id="rId8" Type="http://schemas.openxmlformats.org/officeDocument/2006/relationships/diagramQuickStyle" Target="../diagrams/quickStyle6.xml"/><Relationship Id="rId3" Type="http://schemas.openxmlformats.org/officeDocument/2006/relationships/image" Target="../media/image4.png"/><Relationship Id="rId7" Type="http://schemas.openxmlformats.org/officeDocument/2006/relationships/diagramLayout" Target="../diagrams/layout6.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Data" Target="../diagrams/data6.xml"/><Relationship Id="rId5" Type="http://schemas.openxmlformats.org/officeDocument/2006/relationships/image" Target="../media/image2.png"/><Relationship Id="rId10" Type="http://schemas.microsoft.com/office/2007/relationships/diagramDrawing" Target="../diagrams/drawing6.xml"/><Relationship Id="rId4" Type="http://schemas.microsoft.com/office/2007/relationships/hdphoto" Target="../media/hdphoto2.wdp"/><Relationship Id="rId9" Type="http://schemas.openxmlformats.org/officeDocument/2006/relationships/diagramColors" Target="../diagrams/colors6.xml"/></Relationships>
</file>

<file path=ppt/slides/_rels/slide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8" Type="http://schemas.microsoft.com/office/2007/relationships/diagramDrawing" Target="../diagrams/drawing7.xml"/><Relationship Id="rId3" Type="http://schemas.microsoft.com/office/2007/relationships/hdphoto" Target="../media/hdphoto2.wdp"/><Relationship Id="rId7" Type="http://schemas.openxmlformats.org/officeDocument/2006/relationships/diagramColors" Target="../diagrams/colors7.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9.xml.rels><?xml version="1.0" encoding="UTF-8" standalone="yes"?>
<Relationships xmlns="http://schemas.openxmlformats.org/package/2006/relationships"><Relationship Id="rId8" Type="http://schemas.openxmlformats.org/officeDocument/2006/relationships/diagramColors" Target="../diagrams/colors8.xml"/><Relationship Id="rId3" Type="http://schemas.microsoft.com/office/2007/relationships/hdphoto" Target="../media/hdphoto2.wdp"/><Relationship Id="rId7" Type="http://schemas.openxmlformats.org/officeDocument/2006/relationships/diagramQuickStyle" Target="../diagrams/quickStyle8.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2.png"/><Relationship Id="rId9" Type="http://schemas.microsoft.com/office/2007/relationships/diagramDrawing" Target="../diagrams/drawing8.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4.jpeg"/></Relationships>
</file>

<file path=ppt/slides/_rels/slide3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7.jpeg"/></Relationships>
</file>

<file path=ppt/slides/_rels/slide3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0.svg"/><Relationship Id="rId5" Type="http://schemas.openxmlformats.org/officeDocument/2006/relationships/image" Target="../media/image29.png"/><Relationship Id="rId4" Type="http://schemas.microsoft.com/office/2007/relationships/hdphoto" Target="../media/hdphoto2.wdp"/></Relationships>
</file>

<file path=ppt/slides/_rels/slide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1.jpg"/><Relationship Id="rId5" Type="http://schemas.microsoft.com/office/2007/relationships/hdphoto" Target="../media/hdphoto2.wdp"/><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33.svg"/><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8" Type="http://schemas.openxmlformats.org/officeDocument/2006/relationships/diagramColors" Target="../diagrams/colors9.xml"/><Relationship Id="rId3" Type="http://schemas.microsoft.com/office/2007/relationships/hdphoto" Target="../media/hdphoto2.wdp"/><Relationship Id="rId7" Type="http://schemas.openxmlformats.org/officeDocument/2006/relationships/diagramQuickStyle" Target="../diagrams/quickStyle9.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Layout" Target="../diagrams/layout9.xml"/><Relationship Id="rId5" Type="http://schemas.openxmlformats.org/officeDocument/2006/relationships/diagramData" Target="../diagrams/data9.xml"/><Relationship Id="rId4" Type="http://schemas.openxmlformats.org/officeDocument/2006/relationships/image" Target="../media/image2.png"/><Relationship Id="rId9" Type="http://schemas.microsoft.com/office/2007/relationships/diagramDrawing" Target="../diagrams/drawing9.xml"/></Relationships>
</file>

<file path=ppt/slides/_rels/slide41.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image" Target="../media/image4.png"/><Relationship Id="rId7" Type="http://schemas.openxmlformats.org/officeDocument/2006/relationships/diagramQuickStyle" Target="../diagrams/quickStyle10.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Layout" Target="../diagrams/layout10.xml"/><Relationship Id="rId5" Type="http://schemas.openxmlformats.org/officeDocument/2006/relationships/diagramData" Target="../diagrams/data10.xml"/><Relationship Id="rId4" Type="http://schemas.microsoft.com/office/2007/relationships/hdphoto" Target="../media/hdphoto2.wdp"/><Relationship Id="rId9" Type="http://schemas.microsoft.com/office/2007/relationships/diagramDrawing" Target="../diagrams/drawing10.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42.jpg"/><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microsoft.com/office/2007/relationships/hdphoto" Target="../media/hdphoto1.wdp"/><Relationship Id="rId5" Type="http://schemas.openxmlformats.org/officeDocument/2006/relationships/image" Target="../media/image3.png"/><Relationship Id="rId4" Type="http://schemas.microsoft.com/office/2007/relationships/hdphoto" Target="../media/hdphoto2.wdp"/></Relationships>
</file>

<file path=ppt/slides/_rels/slide4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9.xml"/><Relationship Id="rId6" Type="http://schemas.openxmlformats.org/officeDocument/2006/relationships/image" Target="../media/image45.png"/><Relationship Id="rId5" Type="http://schemas.microsoft.com/office/2007/relationships/hdphoto" Target="../media/hdphoto1.wdp"/><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6.png"/></Relationships>
</file>

<file path=ppt/slides/_rels/slide4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8.svg"/><Relationship Id="rId4" Type="http://schemas.openxmlformats.org/officeDocument/2006/relationships/image" Target="../media/image47.png"/></Relationships>
</file>

<file path=ppt/slides/_rels/slide49.xml.rels><?xml version="1.0" encoding="UTF-8" standalone="yes"?>
<Relationships xmlns="http://schemas.openxmlformats.org/package/2006/relationships"><Relationship Id="rId8" Type="http://schemas.openxmlformats.org/officeDocument/2006/relationships/diagramColors" Target="../diagrams/colors12.xml"/><Relationship Id="rId3" Type="http://schemas.microsoft.com/office/2007/relationships/hdphoto" Target="../media/hdphoto2.wdp"/><Relationship Id="rId7" Type="http://schemas.openxmlformats.org/officeDocument/2006/relationships/diagramQuickStyle" Target="../diagrams/quickStyle12.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Layout" Target="../diagrams/layout12.xml"/><Relationship Id="rId5" Type="http://schemas.openxmlformats.org/officeDocument/2006/relationships/diagramData" Target="../diagrams/data12.xml"/><Relationship Id="rId4" Type="http://schemas.openxmlformats.org/officeDocument/2006/relationships/image" Target="../media/image2.png"/><Relationship Id="rId9" Type="http://schemas.microsoft.com/office/2007/relationships/diagramDrawing" Target="../diagrams/drawing1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0.xml.rels><?xml version="1.0" encoding="UTF-8" standalone="yes"?>
<Relationships xmlns="http://schemas.openxmlformats.org/package/2006/relationships"><Relationship Id="rId8" Type="http://schemas.openxmlformats.org/officeDocument/2006/relationships/image" Target="../media/image43.png"/><Relationship Id="rId3" Type="http://schemas.microsoft.com/office/2007/relationships/hdphoto" Target="../media/hdphoto2.wdp"/><Relationship Id="rId7"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49.png"/><Relationship Id="rId5"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44.svg"/></Relationships>
</file>

<file path=ppt/slides/_rels/slide5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9.xml"/><Relationship Id="rId6" Type="http://schemas.openxmlformats.org/officeDocument/2006/relationships/image" Target="../media/image50.png"/><Relationship Id="rId5" Type="http://schemas.microsoft.com/office/2007/relationships/hdphoto" Target="../media/hdphoto1.wdp"/><Relationship Id="rId4" Type="http://schemas.openxmlformats.org/officeDocument/2006/relationships/image" Target="../media/image3.png"/></Relationships>
</file>

<file path=ppt/slides/_rels/slide5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52.svg"/><Relationship Id="rId4" Type="http://schemas.openxmlformats.org/officeDocument/2006/relationships/image" Target="../media/image51.png"/></Relationships>
</file>

<file path=ppt/slides/_rels/slide5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54.svg"/><Relationship Id="rId4" Type="http://schemas.openxmlformats.org/officeDocument/2006/relationships/image" Target="../media/image53.png"/></Relationships>
</file>

<file path=ppt/slides/_rels/slide5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54.svg"/><Relationship Id="rId4" Type="http://schemas.openxmlformats.org/officeDocument/2006/relationships/image" Target="../media/image53.png"/></Relationships>
</file>

<file path=ppt/slides/_rels/slide5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54.svg"/><Relationship Id="rId4" Type="http://schemas.openxmlformats.org/officeDocument/2006/relationships/image" Target="../media/image53.png"/></Relationships>
</file>

<file path=ppt/slides/_rels/slide5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54.svg"/><Relationship Id="rId4" Type="http://schemas.openxmlformats.org/officeDocument/2006/relationships/image" Target="../media/image53.png"/></Relationships>
</file>

<file path=ppt/slides/_rels/slide57.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56.sv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55.png"/><Relationship Id="rId5" Type="http://schemas.microsoft.com/office/2007/relationships/hdphoto" Target="../media/hdphoto1.wdp"/><Relationship Id="rId4" Type="http://schemas.openxmlformats.org/officeDocument/2006/relationships/image" Target="../media/image3.png"/></Relationships>
</file>

<file path=ppt/slides/_rels/slide58.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58.sv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57.png"/><Relationship Id="rId5" Type="http://schemas.microsoft.com/office/2007/relationships/hdphoto" Target="../media/hdphoto1.wdp"/><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71237-948C-D147-8D6D-95A8E484A3F6}"/>
              </a:ext>
            </a:extLst>
          </p:cNvPr>
          <p:cNvSpPr>
            <a:spLocks noGrp="1"/>
          </p:cNvSpPr>
          <p:nvPr>
            <p:ph type="ctrTitle"/>
          </p:nvPr>
        </p:nvSpPr>
        <p:spPr>
          <a:xfrm>
            <a:off x="6297230" y="959244"/>
            <a:ext cx="5544043" cy="2889114"/>
          </a:xfrm>
        </p:spPr>
        <p:txBody>
          <a:bodyPr anchor="b">
            <a:noAutofit/>
          </a:bodyPr>
          <a:lstStyle/>
          <a:p>
            <a:pPr algn="l"/>
            <a:r>
              <a:rPr lang="en-US" sz="7200" dirty="0"/>
              <a:t>Maternal and child health</a:t>
            </a:r>
          </a:p>
        </p:txBody>
      </p:sp>
      <p:sp>
        <p:nvSpPr>
          <p:cNvPr id="3" name="Subtitle 2">
            <a:extLst>
              <a:ext uri="{FF2B5EF4-FFF2-40B4-BE49-F238E27FC236}">
                <a16:creationId xmlns:a16="http://schemas.microsoft.com/office/drawing/2014/main" id="{9EB52366-31AB-2640-9E9A-A6733556A5A0}"/>
              </a:ext>
            </a:extLst>
          </p:cNvPr>
          <p:cNvSpPr>
            <a:spLocks noGrp="1"/>
          </p:cNvSpPr>
          <p:nvPr>
            <p:ph type="subTitle" idx="1"/>
          </p:nvPr>
        </p:nvSpPr>
        <p:spPr>
          <a:xfrm>
            <a:off x="6297230" y="4351499"/>
            <a:ext cx="4645250" cy="1408169"/>
          </a:xfrm>
        </p:spPr>
        <p:txBody>
          <a:bodyPr anchor="t">
            <a:noAutofit/>
          </a:bodyPr>
          <a:lstStyle/>
          <a:p>
            <a:pPr algn="l"/>
            <a:r>
              <a:rPr lang="en-US" sz="1600" dirty="0"/>
              <a:t>Presenters:</a:t>
            </a:r>
          </a:p>
          <a:p>
            <a:pPr marL="342900" indent="-342900" algn="l">
              <a:buFontTx/>
              <a:buChar char="-"/>
            </a:pPr>
            <a:r>
              <a:rPr lang="en-US" sz="1600" dirty="0"/>
              <a:t>Ibrahim </a:t>
            </a:r>
            <a:r>
              <a:rPr lang="en-US" sz="1600" dirty="0" err="1"/>
              <a:t>Alshayea</a:t>
            </a:r>
            <a:endParaRPr lang="en-US" sz="1600" dirty="0"/>
          </a:p>
          <a:p>
            <a:pPr marL="342900" indent="-342900" algn="l">
              <a:buFontTx/>
              <a:buChar char="-"/>
            </a:pPr>
            <a:r>
              <a:rPr lang="en-US" sz="1600" dirty="0"/>
              <a:t>Abdullah </a:t>
            </a:r>
            <a:r>
              <a:rPr lang="en-US" sz="1600" dirty="0" err="1"/>
              <a:t>Alshnaifi</a:t>
            </a:r>
            <a:endParaRPr lang="en-US" sz="1600" dirty="0"/>
          </a:p>
          <a:p>
            <a:pPr marL="342900" indent="-342900" algn="l">
              <a:buFontTx/>
              <a:buChar char="-"/>
            </a:pPr>
            <a:r>
              <a:rPr lang="en-US" sz="1600" dirty="0"/>
              <a:t>Faisal </a:t>
            </a:r>
            <a:r>
              <a:rPr lang="en-US" sz="1600" dirty="0" err="1"/>
              <a:t>Alqahtani</a:t>
            </a:r>
            <a:endParaRPr lang="en-US" sz="1600" dirty="0"/>
          </a:p>
        </p:txBody>
      </p:sp>
      <p:pic>
        <p:nvPicPr>
          <p:cNvPr id="5" name="Picture 4" descr="A drawing of a person&#13;&#10;&#13;&#10;Description automatically generated">
            <a:extLst>
              <a:ext uri="{FF2B5EF4-FFF2-40B4-BE49-F238E27FC236}">
                <a16:creationId xmlns:a16="http://schemas.microsoft.com/office/drawing/2014/main" id="{DCB9511C-9C47-1643-854A-CDFF08018AAF}"/>
              </a:ext>
            </a:extLst>
          </p:cNvPr>
          <p:cNvPicPr>
            <a:picLocks noChangeAspect="1"/>
          </p:cNvPicPr>
          <p:nvPr/>
        </p:nvPicPr>
        <p:blipFill rotWithShape="1">
          <a:blip r:embed="rId2"/>
          <a:srcRect r="1" b="9497"/>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25919236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E60E67-8E68-2A4D-8980-C6449E26DEBD}"/>
              </a:ext>
            </a:extLst>
          </p:cNvPr>
          <p:cNvSpPr>
            <a:spLocks noGrp="1"/>
          </p:cNvSpPr>
          <p:nvPr>
            <p:ph sz="half" idx="1"/>
          </p:nvPr>
        </p:nvSpPr>
        <p:spPr>
          <a:xfrm>
            <a:off x="1069848" y="1280160"/>
            <a:ext cx="4754880" cy="4892040"/>
          </a:xfrm>
        </p:spPr>
        <p:txBody>
          <a:bodyPr>
            <a:normAutofit/>
          </a:bodyPr>
          <a:lstStyle/>
          <a:p>
            <a:r>
              <a:rPr lang="en-US" dirty="0"/>
              <a:t>Maternal mortality ratio</a:t>
            </a:r>
          </a:p>
          <a:p>
            <a:pPr marL="0" indent="0">
              <a:buNone/>
            </a:pPr>
            <a:endParaRPr lang="en-US" dirty="0"/>
          </a:p>
          <a:p>
            <a:r>
              <a:rPr lang="en-US" dirty="0"/>
              <a:t>Maternal mortality rate</a:t>
            </a:r>
          </a:p>
          <a:p>
            <a:pPr marL="0" indent="0">
              <a:buNone/>
            </a:pPr>
            <a:endParaRPr lang="en-US" dirty="0"/>
          </a:p>
          <a:p>
            <a:r>
              <a:rPr lang="en-US" dirty="0"/>
              <a:t>Perinatal mortality rate</a:t>
            </a:r>
          </a:p>
          <a:p>
            <a:pPr marL="0" indent="0">
              <a:buNone/>
            </a:pPr>
            <a:endParaRPr lang="en-US" dirty="0"/>
          </a:p>
          <a:p>
            <a:r>
              <a:rPr lang="en-US" dirty="0"/>
              <a:t>Neonatal mortality rate</a:t>
            </a:r>
          </a:p>
          <a:p>
            <a:pPr marL="0" indent="0">
              <a:buNone/>
            </a:pPr>
            <a:endParaRPr lang="en-US" dirty="0"/>
          </a:p>
          <a:p>
            <a:r>
              <a:rPr lang="en-US" dirty="0"/>
              <a:t>Postnatal mortality rate</a:t>
            </a:r>
          </a:p>
          <a:p>
            <a:endParaRPr lang="en-US" dirty="0"/>
          </a:p>
        </p:txBody>
      </p:sp>
      <p:sp>
        <p:nvSpPr>
          <p:cNvPr id="4" name="Content Placeholder 3">
            <a:extLst>
              <a:ext uri="{FF2B5EF4-FFF2-40B4-BE49-F238E27FC236}">
                <a16:creationId xmlns:a16="http://schemas.microsoft.com/office/drawing/2014/main" id="{48E2E20D-830A-4B48-9AE8-63B751742817}"/>
              </a:ext>
            </a:extLst>
          </p:cNvPr>
          <p:cNvSpPr>
            <a:spLocks noGrp="1"/>
          </p:cNvSpPr>
          <p:nvPr>
            <p:ph sz="half" idx="2"/>
          </p:nvPr>
        </p:nvSpPr>
        <p:spPr>
          <a:xfrm>
            <a:off x="6364224" y="970879"/>
            <a:ext cx="4754880" cy="4892040"/>
          </a:xfrm>
        </p:spPr>
        <p:txBody>
          <a:bodyPr>
            <a:normAutofit/>
          </a:bodyPr>
          <a:lstStyle/>
          <a:p>
            <a:r>
              <a:rPr lang="en-US" dirty="0"/>
              <a:t>Deaths between 28 week of gestation to less than 7 days of life expressed as per 1000 of total births.</a:t>
            </a:r>
          </a:p>
          <a:p>
            <a:r>
              <a:rPr lang="en-US" dirty="0"/>
              <a:t>Deaths in the first 28 days of life expressed as per 1000 of total live births</a:t>
            </a:r>
          </a:p>
          <a:p>
            <a:r>
              <a:rPr lang="en-US" dirty="0"/>
              <a:t>Number of maternal deaths in a given period per population of women who are reproductive age</a:t>
            </a:r>
          </a:p>
          <a:p>
            <a:r>
              <a:rPr lang="en-US" dirty="0"/>
              <a:t>Deaths between 28 days of life to &lt; 1 year expressed as per 1000 of total live births</a:t>
            </a:r>
          </a:p>
          <a:p>
            <a:r>
              <a:rPr lang="en-US" dirty="0"/>
              <a:t>Number of maternal deaths per live births</a:t>
            </a:r>
          </a:p>
        </p:txBody>
      </p:sp>
      <p:cxnSp>
        <p:nvCxnSpPr>
          <p:cNvPr id="5" name="Straight Arrow Connector 4">
            <a:extLst>
              <a:ext uri="{FF2B5EF4-FFF2-40B4-BE49-F238E27FC236}">
                <a16:creationId xmlns:a16="http://schemas.microsoft.com/office/drawing/2014/main" id="{5D2CC0CF-179F-C148-84D2-A7B3C56BE2CE}"/>
              </a:ext>
            </a:extLst>
          </p:cNvPr>
          <p:cNvCxnSpPr/>
          <p:nvPr/>
        </p:nvCxnSpPr>
        <p:spPr>
          <a:xfrm>
            <a:off x="4173967" y="1420009"/>
            <a:ext cx="2291379" cy="36038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B242E834-6F07-2E48-8D6D-B9E680E4DEF4}"/>
              </a:ext>
            </a:extLst>
          </p:cNvPr>
          <p:cNvCxnSpPr/>
          <p:nvPr/>
        </p:nvCxnSpPr>
        <p:spPr>
          <a:xfrm>
            <a:off x="4173967" y="2334409"/>
            <a:ext cx="2291379" cy="7530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4F17510E-49F9-234A-A19A-02D109FE7C05}"/>
              </a:ext>
            </a:extLst>
          </p:cNvPr>
          <p:cNvCxnSpPr/>
          <p:nvPr/>
        </p:nvCxnSpPr>
        <p:spPr>
          <a:xfrm flipV="1">
            <a:off x="4087906" y="1172584"/>
            <a:ext cx="2377440" cy="20224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10071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E60E67-8E68-2A4D-8980-C6449E26DEBD}"/>
              </a:ext>
            </a:extLst>
          </p:cNvPr>
          <p:cNvSpPr>
            <a:spLocks noGrp="1"/>
          </p:cNvSpPr>
          <p:nvPr>
            <p:ph sz="half" idx="1"/>
          </p:nvPr>
        </p:nvSpPr>
        <p:spPr>
          <a:xfrm>
            <a:off x="1069848" y="1280160"/>
            <a:ext cx="4754880" cy="4892040"/>
          </a:xfrm>
        </p:spPr>
        <p:txBody>
          <a:bodyPr>
            <a:normAutofit/>
          </a:bodyPr>
          <a:lstStyle/>
          <a:p>
            <a:r>
              <a:rPr lang="en-US" dirty="0"/>
              <a:t>Maternal mortality ratio</a:t>
            </a:r>
          </a:p>
          <a:p>
            <a:pPr marL="0" indent="0">
              <a:buNone/>
            </a:pPr>
            <a:endParaRPr lang="en-US" dirty="0"/>
          </a:p>
          <a:p>
            <a:r>
              <a:rPr lang="en-US" dirty="0"/>
              <a:t>Maternal mortality rate</a:t>
            </a:r>
          </a:p>
          <a:p>
            <a:pPr marL="0" indent="0">
              <a:buNone/>
            </a:pPr>
            <a:endParaRPr lang="en-US" dirty="0"/>
          </a:p>
          <a:p>
            <a:r>
              <a:rPr lang="en-US" dirty="0"/>
              <a:t>Perinatal mortality rate</a:t>
            </a:r>
          </a:p>
          <a:p>
            <a:pPr marL="0" indent="0">
              <a:buNone/>
            </a:pPr>
            <a:endParaRPr lang="en-US" dirty="0"/>
          </a:p>
          <a:p>
            <a:r>
              <a:rPr lang="en-US" dirty="0"/>
              <a:t>Neonatal mortality rate</a:t>
            </a:r>
          </a:p>
          <a:p>
            <a:pPr marL="0" indent="0">
              <a:buNone/>
            </a:pPr>
            <a:endParaRPr lang="en-US" dirty="0"/>
          </a:p>
          <a:p>
            <a:r>
              <a:rPr lang="en-US" dirty="0"/>
              <a:t>Postnatal mortality rate</a:t>
            </a:r>
          </a:p>
          <a:p>
            <a:endParaRPr lang="en-US" dirty="0"/>
          </a:p>
        </p:txBody>
      </p:sp>
      <p:sp>
        <p:nvSpPr>
          <p:cNvPr id="4" name="Content Placeholder 3">
            <a:extLst>
              <a:ext uri="{FF2B5EF4-FFF2-40B4-BE49-F238E27FC236}">
                <a16:creationId xmlns:a16="http://schemas.microsoft.com/office/drawing/2014/main" id="{48E2E20D-830A-4B48-9AE8-63B751742817}"/>
              </a:ext>
            </a:extLst>
          </p:cNvPr>
          <p:cNvSpPr>
            <a:spLocks noGrp="1"/>
          </p:cNvSpPr>
          <p:nvPr>
            <p:ph sz="half" idx="2"/>
          </p:nvPr>
        </p:nvSpPr>
        <p:spPr>
          <a:xfrm>
            <a:off x="6364224" y="970879"/>
            <a:ext cx="4754880" cy="4892040"/>
          </a:xfrm>
        </p:spPr>
        <p:txBody>
          <a:bodyPr>
            <a:normAutofit/>
          </a:bodyPr>
          <a:lstStyle/>
          <a:p>
            <a:r>
              <a:rPr lang="en-US" dirty="0"/>
              <a:t>Deaths between 28 week of gestation to less than 7 days of life expressed as per 1000 of total births.</a:t>
            </a:r>
          </a:p>
          <a:p>
            <a:r>
              <a:rPr lang="en-US" dirty="0"/>
              <a:t>Deaths in the first 28 days of life expressed as per 1000 of total live births</a:t>
            </a:r>
          </a:p>
          <a:p>
            <a:r>
              <a:rPr lang="en-US" dirty="0"/>
              <a:t>Number of maternal deaths in a given period per population of women who are reproductive age</a:t>
            </a:r>
          </a:p>
          <a:p>
            <a:r>
              <a:rPr lang="en-US" dirty="0"/>
              <a:t>Deaths between 28 days of life to &lt; 1 year expressed as per 1000 of total live births</a:t>
            </a:r>
          </a:p>
          <a:p>
            <a:r>
              <a:rPr lang="en-US" dirty="0"/>
              <a:t>Number of maternal deaths per live births</a:t>
            </a:r>
          </a:p>
        </p:txBody>
      </p:sp>
      <p:cxnSp>
        <p:nvCxnSpPr>
          <p:cNvPr id="5" name="Straight Arrow Connector 4">
            <a:extLst>
              <a:ext uri="{FF2B5EF4-FFF2-40B4-BE49-F238E27FC236}">
                <a16:creationId xmlns:a16="http://schemas.microsoft.com/office/drawing/2014/main" id="{5D2CC0CF-179F-C148-84D2-A7B3C56BE2CE}"/>
              </a:ext>
            </a:extLst>
          </p:cNvPr>
          <p:cNvCxnSpPr/>
          <p:nvPr/>
        </p:nvCxnSpPr>
        <p:spPr>
          <a:xfrm>
            <a:off x="4173967" y="1420009"/>
            <a:ext cx="2291379" cy="36038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B242E834-6F07-2E48-8D6D-B9E680E4DEF4}"/>
              </a:ext>
            </a:extLst>
          </p:cNvPr>
          <p:cNvCxnSpPr/>
          <p:nvPr/>
        </p:nvCxnSpPr>
        <p:spPr>
          <a:xfrm>
            <a:off x="4173967" y="2334409"/>
            <a:ext cx="2291379" cy="7530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4F17510E-49F9-234A-A19A-02D109FE7C05}"/>
              </a:ext>
            </a:extLst>
          </p:cNvPr>
          <p:cNvCxnSpPr/>
          <p:nvPr/>
        </p:nvCxnSpPr>
        <p:spPr>
          <a:xfrm flipV="1">
            <a:off x="4087906" y="1172584"/>
            <a:ext cx="2377440" cy="20224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D35B0361-0EF1-E64F-8647-02566F24A8BE}"/>
              </a:ext>
            </a:extLst>
          </p:cNvPr>
          <p:cNvCxnSpPr/>
          <p:nvPr/>
        </p:nvCxnSpPr>
        <p:spPr>
          <a:xfrm flipV="1">
            <a:off x="4087906" y="2140772"/>
            <a:ext cx="2377440" cy="18825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4643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E60E67-8E68-2A4D-8980-C6449E26DEBD}"/>
              </a:ext>
            </a:extLst>
          </p:cNvPr>
          <p:cNvSpPr>
            <a:spLocks noGrp="1"/>
          </p:cNvSpPr>
          <p:nvPr>
            <p:ph sz="half" idx="1"/>
          </p:nvPr>
        </p:nvSpPr>
        <p:spPr>
          <a:xfrm>
            <a:off x="1069848" y="1280160"/>
            <a:ext cx="4754880" cy="4892040"/>
          </a:xfrm>
        </p:spPr>
        <p:txBody>
          <a:bodyPr>
            <a:normAutofit/>
          </a:bodyPr>
          <a:lstStyle/>
          <a:p>
            <a:r>
              <a:rPr lang="en-US" dirty="0"/>
              <a:t>Maternal mortality ratio</a:t>
            </a:r>
          </a:p>
          <a:p>
            <a:pPr marL="0" indent="0">
              <a:buNone/>
            </a:pPr>
            <a:endParaRPr lang="en-US" dirty="0"/>
          </a:p>
          <a:p>
            <a:r>
              <a:rPr lang="en-US" dirty="0"/>
              <a:t>Maternal mortality rate</a:t>
            </a:r>
          </a:p>
          <a:p>
            <a:pPr marL="0" indent="0">
              <a:buNone/>
            </a:pPr>
            <a:endParaRPr lang="en-US" dirty="0"/>
          </a:p>
          <a:p>
            <a:r>
              <a:rPr lang="en-US" dirty="0"/>
              <a:t>Perinatal mortality rate</a:t>
            </a:r>
          </a:p>
          <a:p>
            <a:pPr marL="0" indent="0">
              <a:buNone/>
            </a:pPr>
            <a:endParaRPr lang="en-US" dirty="0"/>
          </a:p>
          <a:p>
            <a:r>
              <a:rPr lang="en-US" dirty="0"/>
              <a:t>Neonatal mortality rate</a:t>
            </a:r>
          </a:p>
          <a:p>
            <a:pPr marL="0" indent="0">
              <a:buNone/>
            </a:pPr>
            <a:endParaRPr lang="en-US" dirty="0"/>
          </a:p>
          <a:p>
            <a:r>
              <a:rPr lang="en-US" dirty="0"/>
              <a:t>Postnatal mortality rate</a:t>
            </a:r>
          </a:p>
          <a:p>
            <a:endParaRPr lang="en-US" dirty="0"/>
          </a:p>
        </p:txBody>
      </p:sp>
      <p:sp>
        <p:nvSpPr>
          <p:cNvPr id="4" name="Content Placeholder 3">
            <a:extLst>
              <a:ext uri="{FF2B5EF4-FFF2-40B4-BE49-F238E27FC236}">
                <a16:creationId xmlns:a16="http://schemas.microsoft.com/office/drawing/2014/main" id="{48E2E20D-830A-4B48-9AE8-63B751742817}"/>
              </a:ext>
            </a:extLst>
          </p:cNvPr>
          <p:cNvSpPr>
            <a:spLocks noGrp="1"/>
          </p:cNvSpPr>
          <p:nvPr>
            <p:ph sz="half" idx="2"/>
          </p:nvPr>
        </p:nvSpPr>
        <p:spPr>
          <a:xfrm>
            <a:off x="6364224" y="970879"/>
            <a:ext cx="4754880" cy="4892040"/>
          </a:xfrm>
        </p:spPr>
        <p:txBody>
          <a:bodyPr>
            <a:normAutofit/>
          </a:bodyPr>
          <a:lstStyle/>
          <a:p>
            <a:r>
              <a:rPr lang="en-US" dirty="0"/>
              <a:t>Deaths between 28 week of gestation to less than 7 days of life expressed as per 1000 of total births.</a:t>
            </a:r>
          </a:p>
          <a:p>
            <a:r>
              <a:rPr lang="en-US" dirty="0"/>
              <a:t>Deaths in the first 28 days of life expressed as per 1000 of total live births</a:t>
            </a:r>
          </a:p>
          <a:p>
            <a:r>
              <a:rPr lang="en-US" dirty="0"/>
              <a:t>Number of maternal deaths in a given period per population of women who are reproductive age</a:t>
            </a:r>
          </a:p>
          <a:p>
            <a:r>
              <a:rPr lang="en-US" dirty="0"/>
              <a:t>Deaths between 28 days of life to &lt; 1 year expressed as per 1000 of total live births</a:t>
            </a:r>
          </a:p>
          <a:p>
            <a:r>
              <a:rPr lang="en-US" dirty="0"/>
              <a:t>Number of maternal deaths per live births</a:t>
            </a:r>
          </a:p>
        </p:txBody>
      </p:sp>
      <p:cxnSp>
        <p:nvCxnSpPr>
          <p:cNvPr id="5" name="Straight Arrow Connector 4">
            <a:extLst>
              <a:ext uri="{FF2B5EF4-FFF2-40B4-BE49-F238E27FC236}">
                <a16:creationId xmlns:a16="http://schemas.microsoft.com/office/drawing/2014/main" id="{5D2CC0CF-179F-C148-84D2-A7B3C56BE2CE}"/>
              </a:ext>
            </a:extLst>
          </p:cNvPr>
          <p:cNvCxnSpPr/>
          <p:nvPr/>
        </p:nvCxnSpPr>
        <p:spPr>
          <a:xfrm>
            <a:off x="4173967" y="1420009"/>
            <a:ext cx="2291379" cy="36038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B242E834-6F07-2E48-8D6D-B9E680E4DEF4}"/>
              </a:ext>
            </a:extLst>
          </p:cNvPr>
          <p:cNvCxnSpPr/>
          <p:nvPr/>
        </p:nvCxnSpPr>
        <p:spPr>
          <a:xfrm>
            <a:off x="4173967" y="2334409"/>
            <a:ext cx="2291379" cy="7530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4F17510E-49F9-234A-A19A-02D109FE7C05}"/>
              </a:ext>
            </a:extLst>
          </p:cNvPr>
          <p:cNvCxnSpPr/>
          <p:nvPr/>
        </p:nvCxnSpPr>
        <p:spPr>
          <a:xfrm flipV="1">
            <a:off x="4087906" y="1172584"/>
            <a:ext cx="2377440" cy="20224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D35B0361-0EF1-E64F-8647-02566F24A8BE}"/>
              </a:ext>
            </a:extLst>
          </p:cNvPr>
          <p:cNvCxnSpPr/>
          <p:nvPr/>
        </p:nvCxnSpPr>
        <p:spPr>
          <a:xfrm flipV="1">
            <a:off x="4087906" y="2140772"/>
            <a:ext cx="2377440" cy="18825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9F05969B-C221-044A-954C-3E45AC61723C}"/>
              </a:ext>
            </a:extLst>
          </p:cNvPr>
          <p:cNvCxnSpPr/>
          <p:nvPr/>
        </p:nvCxnSpPr>
        <p:spPr>
          <a:xfrm flipV="1">
            <a:off x="4087906" y="4098664"/>
            <a:ext cx="2377440" cy="7853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91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4664CB4-B2D2-4732-AB2C-939321E99D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Rectangle 13">
            <a:extLst>
              <a:ext uri="{FF2B5EF4-FFF2-40B4-BE49-F238E27FC236}">
                <a16:creationId xmlns:a16="http://schemas.microsoft.com/office/drawing/2014/main" id="{D03168EC-D910-4109-8158-A433124BB0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928117"/>
            <a:ext cx="10351008"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2EB50A5-ED88-4DB9-A0A0-1370FEEE6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3" y="1110053"/>
            <a:ext cx="6631431" cy="4580301"/>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6AF8EE06-BFEF-BA40-A55C-CF74C6104FD7}"/>
              </a:ext>
            </a:extLst>
          </p:cNvPr>
          <p:cNvSpPr>
            <a:spLocks noGrp="1"/>
          </p:cNvSpPr>
          <p:nvPr>
            <p:ph type="ctrTitle"/>
          </p:nvPr>
        </p:nvSpPr>
        <p:spPr>
          <a:xfrm>
            <a:off x="1248155" y="1432223"/>
            <a:ext cx="6050715" cy="3686534"/>
          </a:xfrm>
        </p:spPr>
        <p:txBody>
          <a:bodyPr anchor="ctr">
            <a:noAutofit/>
          </a:bodyPr>
          <a:lstStyle/>
          <a:p>
            <a:r>
              <a:rPr lang="en-US" sz="8800" cap="none" dirty="0"/>
              <a:t>What is maternal death?</a:t>
            </a:r>
          </a:p>
        </p:txBody>
      </p:sp>
      <p:pic>
        <p:nvPicPr>
          <p:cNvPr id="9" name="Graphic 8" descr="Help">
            <a:extLst>
              <a:ext uri="{FF2B5EF4-FFF2-40B4-BE49-F238E27FC236}">
                <a16:creationId xmlns:a16="http://schemas.microsoft.com/office/drawing/2014/main" id="{345128D1-93A1-4F07-862D-4434265ABCB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55117" y="1702032"/>
            <a:ext cx="3416725" cy="3416725"/>
          </a:xfrm>
          <a:prstGeom prst="rect">
            <a:avLst/>
          </a:prstGeom>
        </p:spPr>
      </p:pic>
      <p:sp>
        <p:nvSpPr>
          <p:cNvPr id="18" name="Rectangle 17">
            <a:extLst>
              <a:ext uri="{FF2B5EF4-FFF2-40B4-BE49-F238E27FC236}">
                <a16:creationId xmlns:a16="http://schemas.microsoft.com/office/drawing/2014/main" id="{0AA47C27-8894-42A7-8D01-C902DA9B70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5780565"/>
            <a:ext cx="10351008"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8B4BD81D-EAC7-4C48-A5FD-A1156EC849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85338" y="4460675"/>
            <a:chExt cx="1080904" cy="1080902"/>
          </a:xfrm>
        </p:grpSpPr>
        <p:sp>
          <p:nvSpPr>
            <p:cNvPr id="21" name="Oval 20">
              <a:extLst>
                <a:ext uri="{FF2B5EF4-FFF2-40B4-BE49-F238E27FC236}">
                  <a16:creationId xmlns:a16="http://schemas.microsoft.com/office/drawing/2014/main" id="{9CAF43F4-8892-4C5D-A8ED-C423F51756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6">
                <a:duotone>
                  <a:schemeClr val="accent1">
                    <a:shade val="45000"/>
                    <a:satMod val="135000"/>
                  </a:schemeClr>
                  <a:prstClr val="white"/>
                </a:duotone>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2" name="Oval 21">
              <a:extLst>
                <a:ext uri="{FF2B5EF4-FFF2-40B4-BE49-F238E27FC236}">
                  <a16:creationId xmlns:a16="http://schemas.microsoft.com/office/drawing/2014/main" id="{2D028E2F-5F35-49A4-86F5-81814931EB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326214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280B94-DC6E-1D42-9F54-E149413DBDA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84337" y="0"/>
            <a:ext cx="88233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83680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9748B75-23E2-1E40-B73F-1EF7485D7E1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28775" y="39687"/>
            <a:ext cx="9144000" cy="677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45737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B0F6004-F67C-224E-B24C-782DA6787C3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06377" y="53578"/>
            <a:ext cx="8979246" cy="6750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53542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B9873D-BD35-524F-82AB-18885BE2DC81}"/>
              </a:ext>
            </a:extLst>
          </p:cNvPr>
          <p:cNvSpPr txBox="1"/>
          <p:nvPr/>
        </p:nvSpPr>
        <p:spPr>
          <a:xfrm>
            <a:off x="7186108" y="279698"/>
            <a:ext cx="2022437" cy="2400657"/>
          </a:xfrm>
          <a:prstGeom prst="rect">
            <a:avLst/>
          </a:prstGeom>
          <a:noFill/>
        </p:spPr>
        <p:txBody>
          <a:bodyPr wrap="square" rtlCol="0">
            <a:spAutoFit/>
          </a:bodyPr>
          <a:lstStyle/>
          <a:p>
            <a:pPr marL="0" algn="r" defTabSz="914400" rtl="1" eaLnBrk="1" latinLnBrk="0" hangingPunct="1"/>
            <a:endParaRPr lang="en-US" sz="15000" dirty="0"/>
          </a:p>
        </p:txBody>
      </p:sp>
      <p:pic>
        <p:nvPicPr>
          <p:cNvPr id="4" name="Picture 2" descr="http://gamapserver.who.int/mapLibrary/Files/Maps/Global_mmr_2015.png">
            <a:extLst>
              <a:ext uri="{FF2B5EF4-FFF2-40B4-BE49-F238E27FC236}">
                <a16:creationId xmlns:a16="http://schemas.microsoft.com/office/drawing/2014/main" id="{3CE9FCB5-8739-274C-9BC0-9837CCDFD4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2544" y="0"/>
            <a:ext cx="9586912" cy="685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15053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3;&#10;&#13;&#10;Description automatically generated">
            <a:extLst>
              <a:ext uri="{FF2B5EF4-FFF2-40B4-BE49-F238E27FC236}">
                <a16:creationId xmlns:a16="http://schemas.microsoft.com/office/drawing/2014/main" id="{E6166BDE-AF75-9442-8BE4-69D60C19CCEC}"/>
              </a:ext>
            </a:extLst>
          </p:cNvPr>
          <p:cNvPicPr>
            <a:picLocks noChangeAspect="1"/>
          </p:cNvPicPr>
          <p:nvPr/>
        </p:nvPicPr>
        <p:blipFill>
          <a:blip r:embed="rId2"/>
          <a:stretch>
            <a:fillRect/>
          </a:stretch>
        </p:blipFill>
        <p:spPr>
          <a:xfrm>
            <a:off x="460828" y="225754"/>
            <a:ext cx="11270344" cy="5975021"/>
          </a:xfrm>
          <a:prstGeom prst="rect">
            <a:avLst/>
          </a:prstGeom>
        </p:spPr>
      </p:pic>
    </p:spTree>
    <p:extLst>
      <p:ext uri="{BB962C8B-B14F-4D97-AF65-F5344CB8AC3E}">
        <p14:creationId xmlns:p14="http://schemas.microsoft.com/office/powerpoint/2010/main" val="12406899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052C6-E52F-AB47-AA16-D03593BC023F}"/>
              </a:ext>
            </a:extLst>
          </p:cNvPr>
          <p:cNvSpPr>
            <a:spLocks noGrp="1"/>
          </p:cNvSpPr>
          <p:nvPr>
            <p:ph type="title"/>
          </p:nvPr>
        </p:nvSpPr>
        <p:spPr/>
        <p:txBody>
          <a:bodyPr>
            <a:normAutofit/>
          </a:bodyPr>
          <a:lstStyle/>
          <a:p>
            <a:r>
              <a:rPr lang="en-US" sz="6000" cap="none" dirty="0"/>
              <a:t>Health system indicator for children</a:t>
            </a:r>
          </a:p>
        </p:txBody>
      </p:sp>
      <p:graphicFrame>
        <p:nvGraphicFramePr>
          <p:cNvPr id="6" name="Content Placeholder 5">
            <a:extLst>
              <a:ext uri="{FF2B5EF4-FFF2-40B4-BE49-F238E27FC236}">
                <a16:creationId xmlns:a16="http://schemas.microsoft.com/office/drawing/2014/main" id="{08345676-D0FF-AA47-8120-729BC5A022C2}"/>
              </a:ext>
            </a:extLst>
          </p:cNvPr>
          <p:cNvGraphicFramePr>
            <a:graphicFrameLocks noGrp="1"/>
          </p:cNvGraphicFramePr>
          <p:nvPr>
            <p:ph idx="1"/>
            <p:extLst>
              <p:ext uri="{D42A27DB-BD31-4B8C-83A1-F6EECF244321}">
                <p14:modId xmlns:p14="http://schemas.microsoft.com/office/powerpoint/2010/main" val="1479977732"/>
              </p:ext>
            </p:extLst>
          </p:nvPr>
        </p:nvGraphicFramePr>
        <p:xfrm>
          <a:off x="1069975" y="2120900"/>
          <a:ext cx="10058400" cy="4051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28370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7090D-9BDC-2245-AD70-3EF938CCDA44}"/>
              </a:ext>
            </a:extLst>
          </p:cNvPr>
          <p:cNvSpPr>
            <a:spLocks noGrp="1"/>
          </p:cNvSpPr>
          <p:nvPr>
            <p:ph type="title"/>
          </p:nvPr>
        </p:nvSpPr>
        <p:spPr>
          <a:xfrm>
            <a:off x="382280" y="484632"/>
            <a:ext cx="6743844" cy="1609344"/>
          </a:xfrm>
        </p:spPr>
        <p:txBody>
          <a:bodyPr>
            <a:normAutofit/>
          </a:bodyPr>
          <a:lstStyle/>
          <a:p>
            <a:r>
              <a:rPr lang="en-US" sz="4800" dirty="0"/>
              <a:t>Objectives</a:t>
            </a:r>
          </a:p>
        </p:txBody>
      </p:sp>
      <p:sp>
        <p:nvSpPr>
          <p:cNvPr id="3" name="Content Placeholder 2">
            <a:extLst>
              <a:ext uri="{FF2B5EF4-FFF2-40B4-BE49-F238E27FC236}">
                <a16:creationId xmlns:a16="http://schemas.microsoft.com/office/drawing/2014/main" id="{C2C8E7A8-DCD2-3742-8DF4-D8D89FB4B1B6}"/>
              </a:ext>
            </a:extLst>
          </p:cNvPr>
          <p:cNvSpPr>
            <a:spLocks noGrp="1"/>
          </p:cNvSpPr>
          <p:nvPr>
            <p:ph idx="1"/>
          </p:nvPr>
        </p:nvSpPr>
        <p:spPr>
          <a:xfrm>
            <a:off x="382279" y="1839559"/>
            <a:ext cx="7965655" cy="4818130"/>
          </a:xfrm>
        </p:spPr>
        <p:txBody>
          <a:bodyPr>
            <a:normAutofit fontScale="55000" lnSpcReduction="20000"/>
          </a:bodyPr>
          <a:lstStyle/>
          <a:p>
            <a:pPr>
              <a:lnSpc>
                <a:spcPct val="150000"/>
              </a:lnSpc>
            </a:pPr>
            <a:r>
              <a:rPr lang="en-US" sz="2900" dirty="0"/>
              <a:t>Health behaviors and health systems indicators that affect the health, wellness, and quality of life of women, children, and families.</a:t>
            </a:r>
          </a:p>
          <a:p>
            <a:pPr>
              <a:lnSpc>
                <a:spcPct val="150000"/>
              </a:lnSpc>
            </a:pPr>
            <a:r>
              <a:rPr lang="en-US" sz="2900" dirty="0"/>
              <a:t>Factors affecting pregnancy and childbirth, including preconception health status, Age, access to appropriate preconception and interconnection health care, and poverty.</a:t>
            </a:r>
          </a:p>
          <a:p>
            <a:pPr>
              <a:lnSpc>
                <a:spcPct val="150000"/>
              </a:lnSpc>
            </a:pPr>
            <a:r>
              <a:rPr lang="en-US" sz="2900" dirty="0"/>
              <a:t> Health risks that include hypertension and heart disease, diabetes, depression, genetic conditions, sexually transmitted diseases (STDs), inadequate nutrition, unhealthy weight, tobacco use and alcohol abuse </a:t>
            </a:r>
          </a:p>
          <a:p>
            <a:pPr>
              <a:lnSpc>
                <a:spcPct val="150000"/>
              </a:lnSpc>
            </a:pPr>
            <a:r>
              <a:rPr lang="en-US" sz="2900" dirty="0"/>
              <a:t>Social and physical determinants of maternal health </a:t>
            </a:r>
          </a:p>
          <a:p>
            <a:pPr>
              <a:lnSpc>
                <a:spcPct val="150000"/>
              </a:lnSpc>
            </a:pPr>
            <a:r>
              <a:rPr lang="en-US" sz="2900" dirty="0"/>
              <a:t>Social and physical determinants of infant and child health </a:t>
            </a:r>
          </a:p>
          <a:p>
            <a:pPr>
              <a:lnSpc>
                <a:spcPct val="150000"/>
              </a:lnSpc>
            </a:pPr>
            <a:r>
              <a:rPr lang="en-US" sz="2900" dirty="0"/>
              <a:t>How to improve the health and well-being of women, infants, children, and families </a:t>
            </a:r>
          </a:p>
          <a:p>
            <a:pPr marL="0" indent="0">
              <a:buNone/>
            </a:pPr>
            <a:endParaRPr lang="en-US" sz="1500" dirty="0"/>
          </a:p>
        </p:txBody>
      </p:sp>
      <p:pic>
        <p:nvPicPr>
          <p:cNvPr id="7" name="Graphic 6" descr="First Aid Kit">
            <a:extLst>
              <a:ext uri="{FF2B5EF4-FFF2-40B4-BE49-F238E27FC236}">
                <a16:creationId xmlns:a16="http://schemas.microsoft.com/office/drawing/2014/main" id="{2E10E306-29DE-421E-8779-4A2C3EC2DC9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03460" y="1595727"/>
            <a:ext cx="3369177" cy="3369177"/>
          </a:xfrm>
          <a:prstGeom prst="rect">
            <a:avLst/>
          </a:prstGeom>
        </p:spPr>
      </p:pic>
    </p:spTree>
    <p:extLst>
      <p:ext uri="{BB962C8B-B14F-4D97-AF65-F5344CB8AC3E}">
        <p14:creationId xmlns:p14="http://schemas.microsoft.com/office/powerpoint/2010/main" val="9572082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map&#13;&#10;&#13;&#10;Description automatically generated">
            <a:extLst>
              <a:ext uri="{FF2B5EF4-FFF2-40B4-BE49-F238E27FC236}">
                <a16:creationId xmlns:a16="http://schemas.microsoft.com/office/drawing/2014/main" id="{7C1FCCE0-2461-314E-B86E-D5D2DBA070D7}"/>
              </a:ext>
            </a:extLst>
          </p:cNvPr>
          <p:cNvPicPr>
            <a:picLocks noChangeAspect="1"/>
          </p:cNvPicPr>
          <p:nvPr/>
        </p:nvPicPr>
        <p:blipFill>
          <a:blip r:embed="rId2"/>
          <a:stretch>
            <a:fillRect/>
          </a:stretch>
        </p:blipFill>
        <p:spPr>
          <a:xfrm>
            <a:off x="819150" y="254000"/>
            <a:ext cx="10553700" cy="6350000"/>
          </a:xfrm>
          <a:prstGeom prst="rect">
            <a:avLst/>
          </a:prstGeom>
        </p:spPr>
      </p:pic>
    </p:spTree>
    <p:extLst>
      <p:ext uri="{BB962C8B-B14F-4D97-AF65-F5344CB8AC3E}">
        <p14:creationId xmlns:p14="http://schemas.microsoft.com/office/powerpoint/2010/main" val="40225806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ADDB6-CD7E-BD47-876A-11C12EC45F21}"/>
              </a:ext>
            </a:extLst>
          </p:cNvPr>
          <p:cNvSpPr>
            <a:spLocks noGrp="1"/>
          </p:cNvSpPr>
          <p:nvPr>
            <p:ph type="title"/>
          </p:nvPr>
        </p:nvSpPr>
        <p:spPr>
          <a:xfrm>
            <a:off x="1069848" y="4846002"/>
            <a:ext cx="10058400" cy="1522993"/>
          </a:xfrm>
        </p:spPr>
        <p:txBody>
          <a:bodyPr>
            <a:normAutofit/>
          </a:bodyPr>
          <a:lstStyle/>
          <a:p>
            <a:r>
              <a:rPr lang="en-US" sz="5600" cap="none"/>
              <a:t>Factors affecting pregnancy and childbirth</a:t>
            </a:r>
          </a:p>
        </p:txBody>
      </p:sp>
      <p:graphicFrame>
        <p:nvGraphicFramePr>
          <p:cNvPr id="5" name="Content Placeholder 2">
            <a:extLst>
              <a:ext uri="{FF2B5EF4-FFF2-40B4-BE49-F238E27FC236}">
                <a16:creationId xmlns:a16="http://schemas.microsoft.com/office/drawing/2014/main" id="{EE2A7391-9215-43DB-A36B-1A142C07A457}"/>
              </a:ext>
            </a:extLst>
          </p:cNvPr>
          <p:cNvGraphicFramePr>
            <a:graphicFrameLocks noGrp="1"/>
          </p:cNvGraphicFramePr>
          <p:nvPr>
            <p:ph idx="1"/>
            <p:extLst>
              <p:ext uri="{D42A27DB-BD31-4B8C-83A1-F6EECF244321}">
                <p14:modId xmlns:p14="http://schemas.microsoft.com/office/powerpoint/2010/main" val="438746860"/>
              </p:ext>
            </p:extLst>
          </p:nvPr>
        </p:nvGraphicFramePr>
        <p:xfrm>
          <a:off x="643466" y="633637"/>
          <a:ext cx="10905066" cy="32948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652744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BCFFB95F-D901-4937-8084-8A7BAA84F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6310" y="0"/>
            <a:ext cx="4355689"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E8C714-540A-3E4B-9744-8C56D4276572}"/>
              </a:ext>
            </a:extLst>
          </p:cNvPr>
          <p:cNvSpPr>
            <a:spLocks noGrp="1"/>
          </p:cNvSpPr>
          <p:nvPr>
            <p:ph type="title"/>
          </p:nvPr>
        </p:nvSpPr>
        <p:spPr>
          <a:xfrm>
            <a:off x="8479777" y="639763"/>
            <a:ext cx="3046073" cy="5177377"/>
          </a:xfrm>
          <a:ln>
            <a:noFill/>
          </a:ln>
        </p:spPr>
        <p:txBody>
          <a:bodyPr>
            <a:normAutofit/>
          </a:bodyPr>
          <a:lstStyle/>
          <a:p>
            <a:r>
              <a:rPr lang="en-US" sz="4000"/>
              <a:t>Stages of maternal care</a:t>
            </a:r>
          </a:p>
        </p:txBody>
      </p:sp>
      <p:grpSp>
        <p:nvGrpSpPr>
          <p:cNvPr id="21" name="Group 11">
            <a:extLst>
              <a:ext uri="{FF2B5EF4-FFF2-40B4-BE49-F238E27FC236}">
                <a16:creationId xmlns:a16="http://schemas.microsoft.com/office/drawing/2014/main" id="{60F473BD-3FD3-4548-A8F5-11D3C9CB88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2" name="Oval 12">
              <a:extLst>
                <a:ext uri="{FF2B5EF4-FFF2-40B4-BE49-F238E27FC236}">
                  <a16:creationId xmlns:a16="http://schemas.microsoft.com/office/drawing/2014/main" id="{691E02ED-3E2E-4396-B6DE-5F93F2F11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3" name="Oval 13">
              <a:extLst>
                <a:ext uri="{FF2B5EF4-FFF2-40B4-BE49-F238E27FC236}">
                  <a16:creationId xmlns:a16="http://schemas.microsoft.com/office/drawing/2014/main" id="{28F088F5-B4E7-43B9-88F4-8667026E4B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graphicFrame>
        <p:nvGraphicFramePr>
          <p:cNvPr id="5" name="Content Placeholder 2">
            <a:extLst>
              <a:ext uri="{FF2B5EF4-FFF2-40B4-BE49-F238E27FC236}">
                <a16:creationId xmlns:a16="http://schemas.microsoft.com/office/drawing/2014/main" id="{F0FEFC88-0AF8-45BB-A279-927A86A9B6A8}"/>
              </a:ext>
            </a:extLst>
          </p:cNvPr>
          <p:cNvGraphicFramePr>
            <a:graphicFrameLocks noGrp="1"/>
          </p:cNvGraphicFramePr>
          <p:nvPr>
            <p:ph idx="1"/>
            <p:extLst>
              <p:ext uri="{D42A27DB-BD31-4B8C-83A1-F6EECF244321}">
                <p14:modId xmlns:p14="http://schemas.microsoft.com/office/powerpoint/2010/main" val="3560367104"/>
              </p:ext>
            </p:extLst>
          </p:nvPr>
        </p:nvGraphicFramePr>
        <p:xfrm>
          <a:off x="622300" y="639763"/>
          <a:ext cx="6572250" cy="5588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1370258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4B0696-68E2-40ED-B597-4B87387544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tx2"/>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B2D1F"/>
              </a:solidFill>
              <a:effectLst/>
              <a:uLnTx/>
              <a:uFillTx/>
              <a:latin typeface="Rockwell" panose="02060603020205020403"/>
              <a:ea typeface="+mn-ea"/>
              <a:cs typeface="+mn-cs"/>
            </a:endParaRPr>
          </a:p>
        </p:txBody>
      </p:sp>
      <p:sp>
        <p:nvSpPr>
          <p:cNvPr id="10" name="Rectangle 9">
            <a:extLst>
              <a:ext uri="{FF2B5EF4-FFF2-40B4-BE49-F238E27FC236}">
                <a16:creationId xmlns:a16="http://schemas.microsoft.com/office/drawing/2014/main" id="{A19EF1B4-0F49-44D2-AE21-263819BFBC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8656" y="0"/>
            <a:ext cx="4653776" cy="6858000"/>
          </a:xfrm>
          <a:prstGeom prst="rect">
            <a:avLst/>
          </a:prstGeom>
          <a:blipFill dpi="0" rotWithShape="1">
            <a:blip r:embed="rId2">
              <a:alphaModFix amt="4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2" name="Title 1">
            <a:extLst>
              <a:ext uri="{FF2B5EF4-FFF2-40B4-BE49-F238E27FC236}">
                <a16:creationId xmlns:a16="http://schemas.microsoft.com/office/drawing/2014/main" id="{E6F681B1-0066-4EEB-A5B2-A28E3D9700F6}"/>
              </a:ext>
            </a:extLst>
          </p:cNvPr>
          <p:cNvSpPr>
            <a:spLocks noGrp="1"/>
          </p:cNvSpPr>
          <p:nvPr>
            <p:ph type="title"/>
          </p:nvPr>
        </p:nvSpPr>
        <p:spPr>
          <a:xfrm>
            <a:off x="2082119" y="643466"/>
            <a:ext cx="3348017" cy="5571067"/>
          </a:xfrm>
        </p:spPr>
        <p:txBody>
          <a:bodyPr>
            <a:normAutofit/>
          </a:bodyPr>
          <a:lstStyle/>
          <a:p>
            <a:r>
              <a:rPr lang="en-AU" sz="4800">
                <a:solidFill>
                  <a:schemeClr val="tx1"/>
                </a:solidFill>
              </a:rPr>
              <a:t>Hypertension</a:t>
            </a:r>
          </a:p>
        </p:txBody>
      </p:sp>
      <p:sp>
        <p:nvSpPr>
          <p:cNvPr id="3" name="Content Placeholder 2">
            <a:extLst>
              <a:ext uri="{FF2B5EF4-FFF2-40B4-BE49-F238E27FC236}">
                <a16:creationId xmlns:a16="http://schemas.microsoft.com/office/drawing/2014/main" id="{AD3268FE-5EBD-43CC-9E04-ABD01B261547}"/>
              </a:ext>
            </a:extLst>
          </p:cNvPr>
          <p:cNvSpPr>
            <a:spLocks noGrp="1"/>
          </p:cNvSpPr>
          <p:nvPr>
            <p:ph idx="1"/>
          </p:nvPr>
        </p:nvSpPr>
        <p:spPr>
          <a:xfrm>
            <a:off x="6772315" y="643467"/>
            <a:ext cx="4534781" cy="5571066"/>
          </a:xfrm>
        </p:spPr>
        <p:txBody>
          <a:bodyPr anchor="ctr">
            <a:normAutofit/>
          </a:bodyPr>
          <a:lstStyle/>
          <a:p>
            <a:r>
              <a:rPr lang="en-AU" sz="1800"/>
              <a:t>MOST COMMON !!</a:t>
            </a:r>
          </a:p>
          <a:p>
            <a:endParaRPr lang="en-AU" sz="1800"/>
          </a:p>
          <a:p>
            <a:r>
              <a:rPr lang="en-AU" sz="1800"/>
              <a:t>If high blood pressure continues after 20 weeks of pregnancy, Preeclampsia can develop:</a:t>
            </a:r>
          </a:p>
          <a:p>
            <a:r>
              <a:rPr lang="en-AU" sz="1800"/>
              <a:t>serious damage to your organs, including your brain and kidneys. </a:t>
            </a:r>
          </a:p>
          <a:p>
            <a:r>
              <a:rPr lang="en-AU" sz="1800"/>
              <a:t> Preeclampsia with seizures becomes eclampsia (fatal).</a:t>
            </a:r>
          </a:p>
          <a:p>
            <a:endParaRPr lang="en-AU" sz="1800"/>
          </a:p>
          <a:p>
            <a:endParaRPr lang="en-AU" sz="1800"/>
          </a:p>
        </p:txBody>
      </p:sp>
    </p:spTree>
    <p:extLst>
      <p:ext uri="{BB962C8B-B14F-4D97-AF65-F5344CB8AC3E}">
        <p14:creationId xmlns:p14="http://schemas.microsoft.com/office/powerpoint/2010/main" val="33591798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4B0696-68E2-40ED-B597-4B87387544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tx2"/>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0" name="Rectangle 9">
            <a:extLst>
              <a:ext uri="{FF2B5EF4-FFF2-40B4-BE49-F238E27FC236}">
                <a16:creationId xmlns:a16="http://schemas.microsoft.com/office/drawing/2014/main" id="{A19EF1B4-0F49-44D2-AE21-263819BFBC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8656" y="0"/>
            <a:ext cx="4653776" cy="6858000"/>
          </a:xfrm>
          <a:prstGeom prst="rect">
            <a:avLst/>
          </a:prstGeom>
          <a:blipFill dpi="0" rotWithShape="1">
            <a:blip r:embed="rId2">
              <a:alphaModFix amt="4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0D2856-1684-4AAD-ADD3-2BA108C1A927}"/>
              </a:ext>
            </a:extLst>
          </p:cNvPr>
          <p:cNvSpPr>
            <a:spLocks noGrp="1"/>
          </p:cNvSpPr>
          <p:nvPr>
            <p:ph type="title"/>
          </p:nvPr>
        </p:nvSpPr>
        <p:spPr>
          <a:xfrm>
            <a:off x="2082119" y="643466"/>
            <a:ext cx="3348017" cy="5571067"/>
          </a:xfrm>
        </p:spPr>
        <p:txBody>
          <a:bodyPr>
            <a:normAutofit/>
          </a:bodyPr>
          <a:lstStyle/>
          <a:p>
            <a:r>
              <a:rPr lang="en-AU" sz="4800">
                <a:solidFill>
                  <a:schemeClr val="tx1"/>
                </a:solidFill>
              </a:rPr>
              <a:t>Hypertension</a:t>
            </a:r>
          </a:p>
        </p:txBody>
      </p:sp>
      <p:sp>
        <p:nvSpPr>
          <p:cNvPr id="3" name="Content Placeholder 2">
            <a:extLst>
              <a:ext uri="{FF2B5EF4-FFF2-40B4-BE49-F238E27FC236}">
                <a16:creationId xmlns:a16="http://schemas.microsoft.com/office/drawing/2014/main" id="{EA729880-3C04-4B0A-9C6F-EBFE79CD7DDF}"/>
              </a:ext>
            </a:extLst>
          </p:cNvPr>
          <p:cNvSpPr>
            <a:spLocks noGrp="1"/>
          </p:cNvSpPr>
          <p:nvPr>
            <p:ph idx="1"/>
          </p:nvPr>
        </p:nvSpPr>
        <p:spPr>
          <a:xfrm>
            <a:off x="6772315" y="643467"/>
            <a:ext cx="4534781" cy="5571066"/>
          </a:xfrm>
        </p:spPr>
        <p:txBody>
          <a:bodyPr anchor="ctr">
            <a:normAutofit/>
          </a:bodyPr>
          <a:lstStyle/>
          <a:p>
            <a:pPr marL="139700" lvl="0" indent="-139700">
              <a:spcBef>
                <a:spcPts val="0"/>
              </a:spcBef>
              <a:buClr>
                <a:srgbClr val="262626"/>
              </a:buClr>
              <a:buSzPts val="1800"/>
              <a:buFont typeface="Garamond"/>
              <a:buChar char="◦"/>
            </a:pPr>
            <a:r>
              <a:rPr lang="en-US" sz="1800">
                <a:latin typeface="Corbel" panose="020B0503020204020204" pitchFamily="34" charset="0"/>
                <a:ea typeface="Century Gothic"/>
                <a:cs typeface="Century Gothic"/>
                <a:sym typeface="Century Gothic"/>
              </a:rPr>
              <a:t>Effect on the baby’s growth rate (low birth weight).</a:t>
            </a:r>
            <a:endParaRPr lang="en-US" sz="1800">
              <a:latin typeface="Corbel" panose="020B0503020204020204" pitchFamily="34" charset="0"/>
            </a:endParaRPr>
          </a:p>
          <a:p>
            <a:pPr marL="139700" lvl="0" indent="-139700">
              <a:spcBef>
                <a:spcPts val="700"/>
              </a:spcBef>
              <a:buClr>
                <a:srgbClr val="262626"/>
              </a:buClr>
              <a:buSzPts val="1800"/>
              <a:buFont typeface="Garamond"/>
              <a:buChar char="◦"/>
            </a:pPr>
            <a:r>
              <a:rPr lang="en-US" sz="1800">
                <a:latin typeface="Corbel" panose="020B0503020204020204" pitchFamily="34" charset="0"/>
                <a:ea typeface="Century Gothic"/>
                <a:cs typeface="Century Gothic"/>
                <a:sym typeface="Century Gothic"/>
              </a:rPr>
              <a:t>Placental abruption.</a:t>
            </a:r>
            <a:endParaRPr lang="en-US" sz="1800">
              <a:latin typeface="Corbel" panose="020B0503020204020204" pitchFamily="34" charset="0"/>
            </a:endParaRPr>
          </a:p>
          <a:p>
            <a:pPr marL="139700" lvl="0" indent="-139700">
              <a:spcBef>
                <a:spcPts val="700"/>
              </a:spcBef>
              <a:buClr>
                <a:srgbClr val="262626"/>
              </a:buClr>
              <a:buSzPts val="1800"/>
              <a:buFont typeface="Garamond"/>
              <a:buChar char="◦"/>
            </a:pPr>
            <a:r>
              <a:rPr lang="en-US" sz="1800">
                <a:latin typeface="Corbel" panose="020B0503020204020204" pitchFamily="34" charset="0"/>
                <a:ea typeface="Century Gothic"/>
                <a:cs typeface="Century Gothic"/>
                <a:sym typeface="Century Gothic"/>
              </a:rPr>
              <a:t>Preterm delivery.</a:t>
            </a:r>
            <a:endParaRPr lang="en-US" sz="1800">
              <a:latin typeface="Corbel" panose="020B0503020204020204" pitchFamily="34" charset="0"/>
            </a:endParaRPr>
          </a:p>
          <a:p>
            <a:pPr marL="139700" lvl="0" indent="-139700">
              <a:spcBef>
                <a:spcPts val="700"/>
              </a:spcBef>
              <a:buClr>
                <a:srgbClr val="262626"/>
              </a:buClr>
              <a:buSzPts val="1800"/>
              <a:buFont typeface="Garamond"/>
              <a:buChar char="◦"/>
            </a:pPr>
            <a:r>
              <a:rPr lang="en-US" sz="1800">
                <a:latin typeface="Corbel" panose="020B0503020204020204" pitchFamily="34" charset="0"/>
                <a:ea typeface="Century Gothic"/>
                <a:cs typeface="Century Gothic"/>
                <a:sym typeface="Century Gothic"/>
              </a:rPr>
              <a:t>Caesarean delivery.</a:t>
            </a:r>
            <a:endParaRPr lang="en-US" sz="1800">
              <a:latin typeface="Corbel" panose="020B0503020204020204" pitchFamily="34" charset="0"/>
            </a:endParaRPr>
          </a:p>
          <a:p>
            <a:pPr marL="139700" lvl="0" indent="-50800">
              <a:spcBef>
                <a:spcPts val="700"/>
              </a:spcBef>
              <a:buClr>
                <a:srgbClr val="262626"/>
              </a:buClr>
              <a:buSzPts val="1400"/>
              <a:buNone/>
            </a:pPr>
            <a:endParaRPr lang="en-US" sz="1800">
              <a:latin typeface="Corbel" panose="020B0503020204020204" pitchFamily="34" charset="0"/>
              <a:ea typeface="Century Gothic"/>
              <a:cs typeface="Century Gothic"/>
              <a:sym typeface="Century Gothic"/>
            </a:endParaRPr>
          </a:p>
          <a:p>
            <a:endParaRPr lang="en-AU" sz="1800"/>
          </a:p>
        </p:txBody>
      </p:sp>
    </p:spTree>
    <p:extLst>
      <p:ext uri="{BB962C8B-B14F-4D97-AF65-F5344CB8AC3E}">
        <p14:creationId xmlns:p14="http://schemas.microsoft.com/office/powerpoint/2010/main" val="14821720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4B0696-68E2-40ED-B597-4B87387544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tx2"/>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0" name="Rectangle 9">
            <a:extLst>
              <a:ext uri="{FF2B5EF4-FFF2-40B4-BE49-F238E27FC236}">
                <a16:creationId xmlns:a16="http://schemas.microsoft.com/office/drawing/2014/main" id="{A19EF1B4-0F49-44D2-AE21-263819BFBC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8656" y="0"/>
            <a:ext cx="4653776" cy="6858000"/>
          </a:xfrm>
          <a:prstGeom prst="rect">
            <a:avLst/>
          </a:prstGeom>
          <a:blipFill dpi="0" rotWithShape="1">
            <a:blip r:embed="rId2">
              <a:alphaModFix amt="4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17C7AD-C1D5-46DD-B3A5-60E9E3D47587}"/>
              </a:ext>
            </a:extLst>
          </p:cNvPr>
          <p:cNvSpPr>
            <a:spLocks noGrp="1"/>
          </p:cNvSpPr>
          <p:nvPr>
            <p:ph type="title"/>
          </p:nvPr>
        </p:nvSpPr>
        <p:spPr>
          <a:xfrm>
            <a:off x="2082119" y="643466"/>
            <a:ext cx="3348017" cy="5571067"/>
          </a:xfrm>
        </p:spPr>
        <p:txBody>
          <a:bodyPr>
            <a:normAutofit/>
          </a:bodyPr>
          <a:lstStyle/>
          <a:p>
            <a:r>
              <a:rPr lang="en-AU" sz="4800">
                <a:solidFill>
                  <a:schemeClr val="tx1"/>
                </a:solidFill>
              </a:rPr>
              <a:t>Heart disease </a:t>
            </a:r>
          </a:p>
        </p:txBody>
      </p:sp>
      <p:sp>
        <p:nvSpPr>
          <p:cNvPr id="3" name="Content Placeholder 2">
            <a:extLst>
              <a:ext uri="{FF2B5EF4-FFF2-40B4-BE49-F238E27FC236}">
                <a16:creationId xmlns:a16="http://schemas.microsoft.com/office/drawing/2014/main" id="{045335B1-F635-4FC0-AB3B-D01DE0014CFF}"/>
              </a:ext>
            </a:extLst>
          </p:cNvPr>
          <p:cNvSpPr>
            <a:spLocks noGrp="1"/>
          </p:cNvSpPr>
          <p:nvPr>
            <p:ph idx="1"/>
          </p:nvPr>
        </p:nvSpPr>
        <p:spPr>
          <a:xfrm>
            <a:off x="6772315" y="643467"/>
            <a:ext cx="4534781" cy="5571066"/>
          </a:xfrm>
        </p:spPr>
        <p:txBody>
          <a:bodyPr anchor="ctr">
            <a:normAutofit/>
          </a:bodyPr>
          <a:lstStyle/>
          <a:p>
            <a:r>
              <a:rPr lang="en-AU" sz="1800"/>
              <a:t>Does it affect the baby?</a:t>
            </a:r>
          </a:p>
          <a:p>
            <a:r>
              <a:rPr lang="en-AU" sz="1800"/>
              <a:t>Excess weight gain during pregnancy.</a:t>
            </a:r>
          </a:p>
          <a:p>
            <a:r>
              <a:rPr lang="en-AU" sz="1800"/>
              <a:t>Preeclampsia/gestational hypertension.</a:t>
            </a:r>
          </a:p>
          <a:p>
            <a:r>
              <a:rPr lang="en-AU" sz="1800"/>
              <a:t>Preterm birth.</a:t>
            </a:r>
          </a:p>
          <a:p>
            <a:r>
              <a:rPr lang="en-AU" sz="1800"/>
              <a:t>Growth-restricted baby.</a:t>
            </a:r>
          </a:p>
          <a:p>
            <a:r>
              <a:rPr lang="en-AU" sz="1800"/>
              <a:t>Clinically significant bleeding during pregnancy (abruption).</a:t>
            </a:r>
          </a:p>
          <a:p>
            <a:r>
              <a:rPr lang="en-AU" sz="1800"/>
              <a:t>The development of gestational diabetes/gestational impaired glucose intolerance.</a:t>
            </a:r>
          </a:p>
          <a:p>
            <a:pPr marL="0" indent="0">
              <a:buNone/>
            </a:pPr>
            <a:br>
              <a:rPr lang="en-AU" sz="1800"/>
            </a:br>
            <a:endParaRPr lang="en-AU" sz="1800"/>
          </a:p>
          <a:p>
            <a:endParaRPr lang="en-AU" sz="1800"/>
          </a:p>
          <a:p>
            <a:endParaRPr lang="en-AU" sz="1800"/>
          </a:p>
        </p:txBody>
      </p:sp>
    </p:spTree>
    <p:extLst>
      <p:ext uri="{BB962C8B-B14F-4D97-AF65-F5344CB8AC3E}">
        <p14:creationId xmlns:p14="http://schemas.microsoft.com/office/powerpoint/2010/main" val="28075194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A548D01-86BC-4A04-9A19-23363A0A5F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11" name="Rectangle 10">
            <a:extLst>
              <a:ext uri="{FF2B5EF4-FFF2-40B4-BE49-F238E27FC236}">
                <a16:creationId xmlns:a16="http://schemas.microsoft.com/office/drawing/2014/main" id="{4D53C06F-02C4-42B7-AAB4-056E8ECC6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0"/>
            <a:ext cx="12192000" cy="2295831"/>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2" name="Title 1">
            <a:extLst>
              <a:ext uri="{FF2B5EF4-FFF2-40B4-BE49-F238E27FC236}">
                <a16:creationId xmlns:a16="http://schemas.microsoft.com/office/drawing/2014/main" id="{C001800B-CEFF-4B6B-92F2-E14DA92297D4}"/>
              </a:ext>
            </a:extLst>
          </p:cNvPr>
          <p:cNvSpPr>
            <a:spLocks noGrp="1"/>
          </p:cNvSpPr>
          <p:nvPr>
            <p:ph type="title"/>
          </p:nvPr>
        </p:nvSpPr>
        <p:spPr>
          <a:xfrm>
            <a:off x="1069848" y="4846002"/>
            <a:ext cx="10058400" cy="1522993"/>
          </a:xfrm>
        </p:spPr>
        <p:txBody>
          <a:bodyPr>
            <a:normAutofit/>
          </a:bodyPr>
          <a:lstStyle/>
          <a:p>
            <a:r>
              <a:rPr lang="en-AU" sz="5100"/>
              <a:t>Diabetes</a:t>
            </a:r>
            <a:br>
              <a:rPr lang="en-AU" sz="5100"/>
            </a:br>
            <a:endParaRPr lang="en-AU" sz="5100"/>
          </a:p>
        </p:txBody>
      </p:sp>
      <p:sp>
        <p:nvSpPr>
          <p:cNvPr id="3" name="Content Placeholder 2">
            <a:extLst>
              <a:ext uri="{FF2B5EF4-FFF2-40B4-BE49-F238E27FC236}">
                <a16:creationId xmlns:a16="http://schemas.microsoft.com/office/drawing/2014/main" id="{25A79CE5-9EB1-4A5D-B59A-7EE5B11F5FB0}"/>
              </a:ext>
            </a:extLst>
          </p:cNvPr>
          <p:cNvSpPr>
            <a:spLocks noGrp="1"/>
          </p:cNvSpPr>
          <p:nvPr>
            <p:ph idx="1"/>
          </p:nvPr>
        </p:nvSpPr>
        <p:spPr>
          <a:xfrm>
            <a:off x="1069848" y="965199"/>
            <a:ext cx="4704419" cy="3488445"/>
          </a:xfrm>
        </p:spPr>
        <p:txBody>
          <a:bodyPr>
            <a:normAutofit/>
          </a:bodyPr>
          <a:lstStyle/>
          <a:p>
            <a:pPr marL="0" marR="0" lvl="0" indent="0" rtl="1">
              <a:spcBef>
                <a:spcPts val="0"/>
              </a:spcBef>
              <a:spcAft>
                <a:spcPts val="0"/>
              </a:spcAft>
              <a:buClr>
                <a:srgbClr val="262626"/>
              </a:buClr>
              <a:buSzPts val="2400"/>
              <a:buFont typeface="Garamond"/>
              <a:buNone/>
            </a:pPr>
            <a:r>
              <a:rPr lang="en-AU" sz="1800">
                <a:latin typeface="Century Gothic"/>
                <a:ea typeface="Century Gothic"/>
                <a:cs typeface="Century Gothic"/>
                <a:sym typeface="Century Gothic"/>
              </a:rPr>
              <a:t>What are the risk factors</a:t>
            </a:r>
            <a:r>
              <a:rPr lang="en-AU" sz="1800">
                <a:ea typeface="Century Gothic"/>
                <a:cs typeface="Century Gothic"/>
              </a:rPr>
              <a:t> </a:t>
            </a:r>
            <a:r>
              <a:rPr lang="en-AU" sz="1800">
                <a:latin typeface="Century Gothic"/>
                <a:ea typeface="Century Gothic"/>
                <a:cs typeface="Century Gothic"/>
                <a:sym typeface="Century Gothic"/>
              </a:rPr>
              <a:t>of Gestational diabetes ?</a:t>
            </a:r>
            <a:endParaRPr lang="en-AU" sz="1800"/>
          </a:p>
          <a:p>
            <a:pPr marL="139700" marR="0" lvl="0" indent="-50800" rtl="1">
              <a:spcBef>
                <a:spcPts val="700"/>
              </a:spcBef>
              <a:spcAft>
                <a:spcPts val="0"/>
              </a:spcAft>
              <a:buClr>
                <a:srgbClr val="262626"/>
              </a:buClr>
              <a:buSzPts val="1400"/>
              <a:buFont typeface="Garamond"/>
              <a:buNone/>
            </a:pPr>
            <a:endParaRPr lang="en-AU" sz="1800">
              <a:latin typeface="Century Gothic"/>
              <a:ea typeface="Century Gothic"/>
              <a:cs typeface="Century Gothic"/>
              <a:sym typeface="Century Gothic"/>
            </a:endParaRPr>
          </a:p>
          <a:p>
            <a:pPr marL="139700" lvl="0" indent="-139700">
              <a:spcBef>
                <a:spcPts val="0"/>
              </a:spcBef>
              <a:buClr>
                <a:srgbClr val="262626"/>
              </a:buClr>
              <a:buSzPts val="1800"/>
              <a:buFont typeface="Garamond"/>
              <a:buChar char="◦"/>
            </a:pPr>
            <a:r>
              <a:rPr lang="en-US" sz="1800">
                <a:latin typeface="Corbel" panose="020B0503020204020204" pitchFamily="34" charset="0"/>
                <a:ea typeface="Century Gothic"/>
                <a:cs typeface="Century Gothic"/>
                <a:sym typeface="Century Gothic"/>
              </a:rPr>
              <a:t>Birth Defects.</a:t>
            </a:r>
          </a:p>
          <a:p>
            <a:pPr marL="139700" lvl="0" indent="-139700">
              <a:spcBef>
                <a:spcPts val="0"/>
              </a:spcBef>
              <a:buClr>
                <a:srgbClr val="262626"/>
              </a:buClr>
              <a:buSzPts val="1800"/>
              <a:buFont typeface="Garamond"/>
              <a:buChar char="◦"/>
            </a:pPr>
            <a:r>
              <a:rPr lang="en-US" sz="1800">
                <a:latin typeface="Corbel" panose="020B0503020204020204" pitchFamily="34" charset="0"/>
                <a:ea typeface="Century Gothic"/>
                <a:cs typeface="Century Gothic"/>
                <a:sym typeface="Century Gothic"/>
              </a:rPr>
              <a:t>Stillbirth. </a:t>
            </a:r>
          </a:p>
          <a:p>
            <a:pPr marL="139700" lvl="0" indent="-139700">
              <a:spcBef>
                <a:spcPts val="0"/>
              </a:spcBef>
              <a:buClr>
                <a:srgbClr val="262626"/>
              </a:buClr>
              <a:buSzPts val="1800"/>
              <a:buFont typeface="Garamond"/>
              <a:buChar char="◦"/>
            </a:pPr>
            <a:r>
              <a:rPr lang="en-US" sz="1800">
                <a:latin typeface="Corbel" panose="020B0503020204020204" pitchFamily="34" charset="0"/>
                <a:ea typeface="Century Gothic"/>
                <a:cs typeface="Century Gothic"/>
                <a:sym typeface="Century Gothic"/>
              </a:rPr>
              <a:t>Preterm Birth.</a:t>
            </a:r>
          </a:p>
          <a:p>
            <a:pPr marL="139700" lvl="0" indent="-139700">
              <a:spcBef>
                <a:spcPts val="0"/>
              </a:spcBef>
              <a:buClr>
                <a:srgbClr val="262626"/>
              </a:buClr>
              <a:buSzPts val="1800"/>
              <a:buFont typeface="Garamond"/>
              <a:buChar char="◦"/>
            </a:pPr>
            <a:r>
              <a:rPr lang="en-US" sz="1800">
                <a:latin typeface="Corbel" panose="020B0503020204020204" pitchFamily="34" charset="0"/>
                <a:ea typeface="Century Gothic"/>
                <a:cs typeface="Century Gothic"/>
                <a:sym typeface="Century Gothic"/>
              </a:rPr>
              <a:t>Being born too large and developing obesity or type 2 diabetes in the future.</a:t>
            </a:r>
          </a:p>
          <a:p>
            <a:pPr marL="139700" lvl="0" indent="-139700">
              <a:spcBef>
                <a:spcPts val="0"/>
              </a:spcBef>
              <a:buClr>
                <a:srgbClr val="262626"/>
              </a:buClr>
              <a:buSzPts val="1800"/>
              <a:buFont typeface="Garamond"/>
              <a:buChar char="◦"/>
            </a:pPr>
            <a:r>
              <a:rPr lang="en-US" sz="1800">
                <a:latin typeface="Corbel" panose="020B0503020204020204" pitchFamily="34" charset="0"/>
                <a:ea typeface="Century Gothic"/>
                <a:cs typeface="Century Gothic"/>
                <a:sym typeface="Century Gothic"/>
              </a:rPr>
              <a:t>High blood sugar throughout pregnancy increases women’s risk of having a cesarean delivery.</a:t>
            </a:r>
          </a:p>
          <a:p>
            <a:endParaRPr lang="en-AU" sz="1800"/>
          </a:p>
        </p:txBody>
      </p:sp>
      <p:pic>
        <p:nvPicPr>
          <p:cNvPr id="4" name="Google Shape;647;p85">
            <a:extLst>
              <a:ext uri="{FF2B5EF4-FFF2-40B4-BE49-F238E27FC236}">
                <a16:creationId xmlns:a16="http://schemas.microsoft.com/office/drawing/2014/main" id="{E4B3AD9E-4137-427D-A43E-90A531DBDDE4}"/>
              </a:ext>
            </a:extLst>
          </p:cNvPr>
          <p:cNvPicPr preferRelativeResize="0"/>
          <p:nvPr/>
        </p:nvPicPr>
        <p:blipFill rotWithShape="1">
          <a:blip r:embed="rId4">
            <a:extLst/>
          </a:blip>
          <a:srcRect/>
          <a:stretch/>
        </p:blipFill>
        <p:spPr>
          <a:xfrm>
            <a:off x="6417732" y="1005428"/>
            <a:ext cx="4761324" cy="3178183"/>
          </a:xfrm>
          <a:prstGeom prst="rect">
            <a:avLst/>
          </a:prstGeom>
          <a:noFill/>
        </p:spPr>
      </p:pic>
      <p:grpSp>
        <p:nvGrpSpPr>
          <p:cNvPr id="13" name="Group 12">
            <a:extLst>
              <a:ext uri="{FF2B5EF4-FFF2-40B4-BE49-F238E27FC236}">
                <a16:creationId xmlns:a16="http://schemas.microsoft.com/office/drawing/2014/main" id="{F0B2D325-F52B-42D3-B95B-0B567E1B21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4" name="Oval 13">
              <a:extLst>
                <a:ext uri="{FF2B5EF4-FFF2-40B4-BE49-F238E27FC236}">
                  <a16:creationId xmlns:a16="http://schemas.microsoft.com/office/drawing/2014/main" id="{564412BC-E554-4709-B783-CCD157054F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8" name="Oval 14">
              <a:extLst>
                <a:ext uri="{FF2B5EF4-FFF2-40B4-BE49-F238E27FC236}">
                  <a16:creationId xmlns:a16="http://schemas.microsoft.com/office/drawing/2014/main" id="{4111AF4E-4C22-4675-8450-1A2447ECB0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Tree>
    <p:extLst>
      <p:ext uri="{BB962C8B-B14F-4D97-AF65-F5344CB8AC3E}">
        <p14:creationId xmlns:p14="http://schemas.microsoft.com/office/powerpoint/2010/main" val="17616721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AF35CD-DA30-4E34-B0F3-32C27766DA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6310" y="0"/>
            <a:ext cx="435568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9C10B3-E47D-4FA5-8B9A-1844C7FF4AF9}"/>
              </a:ext>
            </a:extLst>
          </p:cNvPr>
          <p:cNvSpPr>
            <a:spLocks noGrp="1"/>
          </p:cNvSpPr>
          <p:nvPr>
            <p:ph type="title"/>
          </p:nvPr>
        </p:nvSpPr>
        <p:spPr>
          <a:xfrm>
            <a:off x="8156350" y="484632"/>
            <a:ext cx="3544035" cy="1609344"/>
          </a:xfrm>
          <a:ln>
            <a:noFill/>
          </a:ln>
        </p:spPr>
        <p:txBody>
          <a:bodyPr>
            <a:normAutofit/>
          </a:bodyPr>
          <a:lstStyle/>
          <a:p>
            <a:r>
              <a:rPr lang="en-AU" sz="3200"/>
              <a:t>Unhealthy weight </a:t>
            </a:r>
            <a:br>
              <a:rPr lang="en-AU" sz="3200"/>
            </a:br>
            <a:endParaRPr lang="en-AU" sz="3200"/>
          </a:p>
        </p:txBody>
      </p:sp>
      <p:pic>
        <p:nvPicPr>
          <p:cNvPr id="4" name="Picture 3">
            <a:extLst>
              <a:ext uri="{FF2B5EF4-FFF2-40B4-BE49-F238E27FC236}">
                <a16:creationId xmlns:a16="http://schemas.microsoft.com/office/drawing/2014/main" id="{B97775E9-9A1E-456D-A789-7F74192322CD}"/>
              </a:ext>
            </a:extLst>
          </p:cNvPr>
          <p:cNvPicPr>
            <a:picLocks noChangeAspect="1"/>
          </p:cNvPicPr>
          <p:nvPr/>
        </p:nvPicPr>
        <p:blipFill>
          <a:blip r:embed="rId4"/>
          <a:stretch>
            <a:fillRect/>
          </a:stretch>
        </p:blipFill>
        <p:spPr>
          <a:xfrm>
            <a:off x="633999" y="2324365"/>
            <a:ext cx="6882269" cy="2219531"/>
          </a:xfrm>
          <a:prstGeom prst="rect">
            <a:avLst/>
          </a:prstGeom>
        </p:spPr>
      </p:pic>
      <p:sp>
        <p:nvSpPr>
          <p:cNvPr id="3" name="Content Placeholder 2">
            <a:extLst>
              <a:ext uri="{FF2B5EF4-FFF2-40B4-BE49-F238E27FC236}">
                <a16:creationId xmlns:a16="http://schemas.microsoft.com/office/drawing/2014/main" id="{EF2D9F3C-4685-402F-8CD6-2C9C682BC34F}"/>
              </a:ext>
            </a:extLst>
          </p:cNvPr>
          <p:cNvSpPr>
            <a:spLocks noGrp="1"/>
          </p:cNvSpPr>
          <p:nvPr>
            <p:ph idx="1"/>
          </p:nvPr>
        </p:nvSpPr>
        <p:spPr>
          <a:xfrm>
            <a:off x="8156351" y="2121408"/>
            <a:ext cx="3544034" cy="4050792"/>
          </a:xfrm>
        </p:spPr>
        <p:txBody>
          <a:bodyPr>
            <a:normAutofit/>
          </a:bodyPr>
          <a:lstStyle/>
          <a:p>
            <a:pPr marL="0" lvl="0" indent="0">
              <a:spcBef>
                <a:spcPts val="0"/>
              </a:spcBef>
              <a:buClr>
                <a:srgbClr val="262626"/>
              </a:buClr>
              <a:buSzPts val="2400"/>
              <a:buNone/>
            </a:pPr>
            <a:r>
              <a:rPr lang="en-AU" sz="1600">
                <a:latin typeface="Century Gothic"/>
                <a:ea typeface="Century Gothic"/>
                <a:cs typeface="Century Gothic"/>
                <a:sym typeface="Century Gothic"/>
              </a:rPr>
              <a:t>Is It Important to Gain the Recommended Amount  of Weight During Pregnancy?</a:t>
            </a:r>
            <a:endParaRPr lang="en-AU" sz="1600"/>
          </a:p>
          <a:p>
            <a:pPr marL="139700" lvl="0" indent="-50800">
              <a:spcBef>
                <a:spcPts val="700"/>
              </a:spcBef>
              <a:buClr>
                <a:srgbClr val="262626"/>
              </a:buClr>
              <a:buSzPts val="1400"/>
              <a:buNone/>
            </a:pPr>
            <a:endParaRPr lang="en-AU" sz="1600">
              <a:latin typeface="Century Gothic"/>
              <a:ea typeface="Century Gothic"/>
              <a:cs typeface="Century Gothic"/>
              <a:sym typeface="Century Gothic"/>
            </a:endParaRPr>
          </a:p>
          <a:p>
            <a:r>
              <a:rPr lang="en-AU" sz="1600"/>
              <a:t>Gaining less  </a:t>
            </a:r>
            <a:r>
              <a:rPr lang="en-AU" sz="1600">
                <a:sym typeface="Wingdings" panose="05000000000000000000" pitchFamily="2" charset="2"/>
              </a:rPr>
              <a:t> </a:t>
            </a:r>
            <a:r>
              <a:rPr lang="en-AU" sz="1600"/>
              <a:t>Small baby.</a:t>
            </a:r>
          </a:p>
          <a:p>
            <a:endParaRPr lang="en-AU" sz="1600"/>
          </a:p>
          <a:p>
            <a:endParaRPr lang="en-AU" sz="1600"/>
          </a:p>
          <a:p>
            <a:r>
              <a:rPr lang="en-AU" sz="1600"/>
              <a:t>Gaining more</a:t>
            </a:r>
            <a:r>
              <a:rPr lang="en-AU" sz="1600">
                <a:sym typeface="Wingdings" panose="05000000000000000000" pitchFamily="2" charset="2"/>
              </a:rPr>
              <a:t> </a:t>
            </a:r>
            <a:r>
              <a:rPr lang="en-AU" sz="1600"/>
              <a:t>large baby.</a:t>
            </a:r>
          </a:p>
          <a:p>
            <a:r>
              <a:rPr lang="en-GB" sz="1600"/>
              <a:t>Unhealthy weight  </a:t>
            </a:r>
            <a:endParaRPr lang="en-AU" sz="1600"/>
          </a:p>
          <a:p>
            <a:endParaRPr lang="en-AU" sz="1600"/>
          </a:p>
        </p:txBody>
      </p:sp>
      <p:grpSp>
        <p:nvGrpSpPr>
          <p:cNvPr id="11" name="Group 10">
            <a:extLst>
              <a:ext uri="{FF2B5EF4-FFF2-40B4-BE49-F238E27FC236}">
                <a16:creationId xmlns:a16="http://schemas.microsoft.com/office/drawing/2014/main" id="{BCFC42DC-2C46-47C4-BC61-530557385D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2" name="Oval 11">
              <a:extLst>
                <a:ext uri="{FF2B5EF4-FFF2-40B4-BE49-F238E27FC236}">
                  <a16:creationId xmlns:a16="http://schemas.microsoft.com/office/drawing/2014/main" id="{54B91A37-AA1F-4966-8ACF-93023547D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3" name="Oval 12">
              <a:extLst>
                <a:ext uri="{FF2B5EF4-FFF2-40B4-BE49-F238E27FC236}">
                  <a16:creationId xmlns:a16="http://schemas.microsoft.com/office/drawing/2014/main" id="{17B17AC5-0931-432F-9A4A-DDCFAA010A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8385857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809B1-C3CE-4DE8-B004-5C03A53FB49F}"/>
              </a:ext>
            </a:extLst>
          </p:cNvPr>
          <p:cNvSpPr>
            <a:spLocks noGrp="1"/>
          </p:cNvSpPr>
          <p:nvPr>
            <p:ph type="title"/>
          </p:nvPr>
        </p:nvSpPr>
        <p:spPr>
          <a:xfrm>
            <a:off x="1069848" y="484632"/>
            <a:ext cx="10058400" cy="1609344"/>
          </a:xfrm>
        </p:spPr>
        <p:txBody>
          <a:bodyPr>
            <a:normAutofit/>
          </a:bodyPr>
          <a:lstStyle/>
          <a:p>
            <a:r>
              <a:rPr lang="en-AU"/>
              <a:t>Inadequate nutrition </a:t>
            </a:r>
            <a:br>
              <a:rPr lang="en-AU"/>
            </a:br>
            <a:endParaRPr lang="en-AU" dirty="0"/>
          </a:p>
        </p:txBody>
      </p:sp>
      <p:sp>
        <p:nvSpPr>
          <p:cNvPr id="10" name="Rectangle 9">
            <a:extLst>
              <a:ext uri="{FF2B5EF4-FFF2-40B4-BE49-F238E27FC236}">
                <a16:creationId xmlns:a16="http://schemas.microsoft.com/office/drawing/2014/main" id="{3FD711E9-7F79-40A9-8D9E-4AE293C15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C150459F-C179-4F9F-8F1D-43FB3AFB3DD5}"/>
              </a:ext>
            </a:extLst>
          </p:cNvPr>
          <p:cNvGraphicFramePr>
            <a:graphicFrameLocks noGrp="1"/>
          </p:cNvGraphicFramePr>
          <p:nvPr>
            <p:ph idx="1"/>
            <p:extLst>
              <p:ext uri="{D42A27DB-BD31-4B8C-83A1-F6EECF244321}">
                <p14:modId xmlns:p14="http://schemas.microsoft.com/office/powerpoint/2010/main" val="2562599706"/>
              </p:ext>
            </p:extLst>
          </p:nvPr>
        </p:nvGraphicFramePr>
        <p:xfrm>
          <a:off x="1069975" y="2385389"/>
          <a:ext cx="10058400" cy="41154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227714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CFFB95F-D901-4937-8084-8A7BAA84F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6310" y="0"/>
            <a:ext cx="435568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47E2D9-CD7F-46E3-BAB3-542ED382710C}"/>
              </a:ext>
            </a:extLst>
          </p:cNvPr>
          <p:cNvSpPr>
            <a:spLocks noGrp="1"/>
          </p:cNvSpPr>
          <p:nvPr>
            <p:ph type="title"/>
          </p:nvPr>
        </p:nvSpPr>
        <p:spPr>
          <a:xfrm>
            <a:off x="8479777" y="639763"/>
            <a:ext cx="3046073" cy="5177377"/>
          </a:xfrm>
          <a:ln>
            <a:noFill/>
          </a:ln>
        </p:spPr>
        <p:txBody>
          <a:bodyPr>
            <a:normAutofit/>
          </a:bodyPr>
          <a:lstStyle/>
          <a:p>
            <a:r>
              <a:rPr lang="en-AU" sz="4000"/>
              <a:t>Tobacco use</a:t>
            </a:r>
          </a:p>
        </p:txBody>
      </p:sp>
      <p:grpSp>
        <p:nvGrpSpPr>
          <p:cNvPr id="12" name="Group 11">
            <a:extLst>
              <a:ext uri="{FF2B5EF4-FFF2-40B4-BE49-F238E27FC236}">
                <a16:creationId xmlns:a16="http://schemas.microsoft.com/office/drawing/2014/main" id="{60F473BD-3FD3-4548-A8F5-11D3C9CB88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3" name="Oval 12">
              <a:extLst>
                <a:ext uri="{FF2B5EF4-FFF2-40B4-BE49-F238E27FC236}">
                  <a16:creationId xmlns:a16="http://schemas.microsoft.com/office/drawing/2014/main" id="{691E02ED-3E2E-4396-B6DE-5F93F2F11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28F088F5-B4E7-43B9-88F4-8667026E4B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graphicFrame>
        <p:nvGraphicFramePr>
          <p:cNvPr id="5" name="Content Placeholder 2">
            <a:extLst>
              <a:ext uri="{FF2B5EF4-FFF2-40B4-BE49-F238E27FC236}">
                <a16:creationId xmlns:a16="http://schemas.microsoft.com/office/drawing/2014/main" id="{4327063C-D9AC-46A4-A7BD-5D6EDA6B0C51}"/>
              </a:ext>
            </a:extLst>
          </p:cNvPr>
          <p:cNvGraphicFramePr>
            <a:graphicFrameLocks noGrp="1"/>
          </p:cNvGraphicFramePr>
          <p:nvPr>
            <p:ph idx="1"/>
            <p:extLst>
              <p:ext uri="{D42A27DB-BD31-4B8C-83A1-F6EECF244321}">
                <p14:modId xmlns:p14="http://schemas.microsoft.com/office/powerpoint/2010/main" val="1559367390"/>
              </p:ext>
            </p:extLst>
          </p:nvPr>
        </p:nvGraphicFramePr>
        <p:xfrm>
          <a:off x="622300" y="639763"/>
          <a:ext cx="6572250" cy="5588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67911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16">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C330C01-1D9E-804D-92DB-62BD114F3D72}"/>
              </a:ext>
            </a:extLst>
          </p:cNvPr>
          <p:cNvSpPr>
            <a:spLocks noGrp="1"/>
          </p:cNvSpPr>
          <p:nvPr>
            <p:ph type="title"/>
          </p:nvPr>
        </p:nvSpPr>
        <p:spPr>
          <a:xfrm>
            <a:off x="838200" y="2057400"/>
            <a:ext cx="2743200" cy="2743200"/>
          </a:xfrm>
          <a:prstGeom prst="ellipse">
            <a:avLst/>
          </a:prstGeom>
          <a:solidFill>
            <a:srgbClr val="262626"/>
          </a:solidFill>
          <a:ln w="174625" cmpd="thinThick">
            <a:solidFill>
              <a:srgbClr val="262626"/>
            </a:solidFill>
          </a:ln>
        </p:spPr>
        <p:txBody>
          <a:bodyPr anchor="ctr">
            <a:normAutofit/>
          </a:bodyPr>
          <a:lstStyle/>
          <a:p>
            <a:pPr algn="ctr"/>
            <a:r>
              <a:rPr lang="en-US" sz="2600">
                <a:solidFill>
                  <a:srgbClr val="FFFFFF"/>
                </a:solidFill>
              </a:rPr>
              <a:t>Questions</a:t>
            </a:r>
          </a:p>
        </p:txBody>
      </p:sp>
      <p:graphicFrame>
        <p:nvGraphicFramePr>
          <p:cNvPr id="7" name="Content Placeholder 2">
            <a:extLst>
              <a:ext uri="{FF2B5EF4-FFF2-40B4-BE49-F238E27FC236}">
                <a16:creationId xmlns:a16="http://schemas.microsoft.com/office/drawing/2014/main" id="{0C4DE74B-72BD-4C38-9651-8F6697EBB952}"/>
              </a:ext>
            </a:extLst>
          </p:cNvPr>
          <p:cNvGraphicFramePr>
            <a:graphicFrameLocks noGrp="1"/>
          </p:cNvGraphicFramePr>
          <p:nvPr>
            <p:ph idx="1"/>
            <p:extLst>
              <p:ext uri="{D42A27DB-BD31-4B8C-83A1-F6EECF244321}">
                <p14:modId xmlns:p14="http://schemas.microsoft.com/office/powerpoint/2010/main" val="947203188"/>
              </p:ext>
            </p:extLst>
          </p:nvPr>
        </p:nvGraphicFramePr>
        <p:xfrm>
          <a:off x="4038600" y="1166648"/>
          <a:ext cx="7315200" cy="45247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780514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DA90C30-B990-4CCA-B584-40F864DA3A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4527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2" name="Title 1">
            <a:extLst>
              <a:ext uri="{FF2B5EF4-FFF2-40B4-BE49-F238E27FC236}">
                <a16:creationId xmlns:a16="http://schemas.microsoft.com/office/drawing/2014/main" id="{FB3CBA18-5332-45DB-A009-B68D35A22805}"/>
              </a:ext>
            </a:extLst>
          </p:cNvPr>
          <p:cNvSpPr>
            <a:spLocks noGrp="1"/>
          </p:cNvSpPr>
          <p:nvPr>
            <p:ph type="title"/>
          </p:nvPr>
        </p:nvSpPr>
        <p:spPr>
          <a:xfrm>
            <a:off x="382280" y="484632"/>
            <a:ext cx="6743844" cy="1609344"/>
          </a:xfrm>
        </p:spPr>
        <p:txBody>
          <a:bodyPr>
            <a:normAutofit/>
          </a:bodyPr>
          <a:lstStyle/>
          <a:p>
            <a:r>
              <a:rPr lang="en-AU" sz="4800"/>
              <a:t>Alcohol</a:t>
            </a:r>
            <a:br>
              <a:rPr lang="en-AU" sz="4800"/>
            </a:br>
            <a:endParaRPr lang="en-AU" sz="4800"/>
          </a:p>
        </p:txBody>
      </p:sp>
      <p:sp>
        <p:nvSpPr>
          <p:cNvPr id="3" name="Content Placeholder 2">
            <a:extLst>
              <a:ext uri="{FF2B5EF4-FFF2-40B4-BE49-F238E27FC236}">
                <a16:creationId xmlns:a16="http://schemas.microsoft.com/office/drawing/2014/main" id="{F205806A-52F4-41FD-8012-4827A8FE2B1B}"/>
              </a:ext>
            </a:extLst>
          </p:cNvPr>
          <p:cNvSpPr>
            <a:spLocks noGrp="1"/>
          </p:cNvSpPr>
          <p:nvPr>
            <p:ph idx="1"/>
          </p:nvPr>
        </p:nvSpPr>
        <p:spPr>
          <a:xfrm>
            <a:off x="382279" y="2121408"/>
            <a:ext cx="6743845" cy="4050792"/>
          </a:xfrm>
        </p:spPr>
        <p:txBody>
          <a:bodyPr>
            <a:normAutofit/>
          </a:bodyPr>
          <a:lstStyle/>
          <a:p>
            <a:r>
              <a:rPr lang="en-AU" sz="1800"/>
              <a:t>How Might alcohol</a:t>
            </a:r>
          </a:p>
          <a:p>
            <a:r>
              <a:rPr lang="en-AU" sz="1800"/>
              <a:t> Affect the Pregnancy?</a:t>
            </a:r>
          </a:p>
          <a:p>
            <a:r>
              <a:rPr lang="en-AU" sz="1800"/>
              <a:t>Amount, type and timing?</a:t>
            </a:r>
          </a:p>
          <a:p>
            <a:r>
              <a:rPr lang="en-AU" sz="1800"/>
              <a:t>Fetal alcohol spectrum disorders (FASDs).</a:t>
            </a:r>
          </a:p>
          <a:p>
            <a:endParaRPr lang="en-AU" sz="1800"/>
          </a:p>
          <a:p>
            <a:r>
              <a:rPr lang="en-AU" sz="1800"/>
              <a:t> lifelong physical, behavioral, and</a:t>
            </a:r>
          </a:p>
          <a:p>
            <a:r>
              <a:rPr lang="en-AU" sz="1800"/>
              <a:t>  intellectual disabilities.</a:t>
            </a:r>
          </a:p>
          <a:p>
            <a:endParaRPr lang="en-AU" sz="1800"/>
          </a:p>
          <a:p>
            <a:endParaRPr lang="en-AU" sz="1800"/>
          </a:p>
        </p:txBody>
      </p:sp>
      <p:pic>
        <p:nvPicPr>
          <p:cNvPr id="4" name="Google Shape;708;p93">
            <a:extLst>
              <a:ext uri="{FF2B5EF4-FFF2-40B4-BE49-F238E27FC236}">
                <a16:creationId xmlns:a16="http://schemas.microsoft.com/office/drawing/2014/main" id="{48A3E650-F2DF-4BB8-BBBD-A6B5096A14A7}"/>
              </a:ext>
            </a:extLst>
          </p:cNvPr>
          <p:cNvPicPr preferRelativeResize="0"/>
          <p:nvPr/>
        </p:nvPicPr>
        <p:blipFill rotWithShape="1">
          <a:blip r:embed="rId4">
            <a:extLst/>
          </a:blip>
          <a:srcRect/>
          <a:stretch/>
        </p:blipFill>
        <p:spPr>
          <a:xfrm>
            <a:off x="8203460" y="1371433"/>
            <a:ext cx="3369177" cy="3817764"/>
          </a:xfrm>
          <a:prstGeom prst="rect">
            <a:avLst/>
          </a:prstGeom>
          <a:noFill/>
        </p:spPr>
      </p:pic>
      <p:grpSp>
        <p:nvGrpSpPr>
          <p:cNvPr id="11" name="Group 10">
            <a:extLst>
              <a:ext uri="{FF2B5EF4-FFF2-40B4-BE49-F238E27FC236}">
                <a16:creationId xmlns:a16="http://schemas.microsoft.com/office/drawing/2014/main" id="{D060B936-2771-48DC-842C-14EE9318E3E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2" name="Oval 11">
              <a:extLst>
                <a:ext uri="{FF2B5EF4-FFF2-40B4-BE49-F238E27FC236}">
                  <a16:creationId xmlns:a16="http://schemas.microsoft.com/office/drawing/2014/main" id="{DB4EC8B4-4BB2-45C2-A68A-28E36AC10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3" name="Oval 12">
              <a:extLst>
                <a:ext uri="{FF2B5EF4-FFF2-40B4-BE49-F238E27FC236}">
                  <a16:creationId xmlns:a16="http://schemas.microsoft.com/office/drawing/2014/main" id="{1431D296-F8F1-41C3-A211-E83E243C51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4932282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F3AF35CD-DA30-4E34-B0F3-32C27766DA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6310" y="0"/>
            <a:ext cx="435568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84357D-D481-4DEA-ADD9-B8E0A9340FA3}"/>
              </a:ext>
            </a:extLst>
          </p:cNvPr>
          <p:cNvSpPr>
            <a:spLocks noGrp="1"/>
          </p:cNvSpPr>
          <p:nvPr>
            <p:ph type="title"/>
          </p:nvPr>
        </p:nvSpPr>
        <p:spPr>
          <a:xfrm>
            <a:off x="8156350" y="484632"/>
            <a:ext cx="3544035" cy="1609344"/>
          </a:xfrm>
          <a:ln>
            <a:noFill/>
          </a:ln>
        </p:spPr>
        <p:txBody>
          <a:bodyPr>
            <a:normAutofit/>
          </a:bodyPr>
          <a:lstStyle/>
          <a:p>
            <a:r>
              <a:rPr lang="en-AU" sz="3200"/>
              <a:t>sexually transmitted diseases (STDs) </a:t>
            </a:r>
            <a:br>
              <a:rPr lang="en-AU" sz="3200"/>
            </a:br>
            <a:endParaRPr lang="en-AU" sz="3200"/>
          </a:p>
        </p:txBody>
      </p:sp>
      <p:pic>
        <p:nvPicPr>
          <p:cNvPr id="4" name="Google Shape;716;p94">
            <a:extLst>
              <a:ext uri="{FF2B5EF4-FFF2-40B4-BE49-F238E27FC236}">
                <a16:creationId xmlns:a16="http://schemas.microsoft.com/office/drawing/2014/main" id="{AAFD32BC-2DFF-4977-BD71-56F50D66E0A9}"/>
              </a:ext>
            </a:extLst>
          </p:cNvPr>
          <p:cNvPicPr preferRelativeResize="0"/>
          <p:nvPr/>
        </p:nvPicPr>
        <p:blipFill rotWithShape="1">
          <a:blip r:embed="rId4">
            <a:extLst/>
          </a:blip>
          <a:srcRect r="2667"/>
          <a:stretch/>
        </p:blipFill>
        <p:spPr>
          <a:xfrm>
            <a:off x="633999" y="1498486"/>
            <a:ext cx="6882269" cy="3871288"/>
          </a:xfrm>
          <a:prstGeom prst="rect">
            <a:avLst/>
          </a:prstGeom>
          <a:noFill/>
        </p:spPr>
      </p:pic>
      <p:sp>
        <p:nvSpPr>
          <p:cNvPr id="3" name="Content Placeholder 2">
            <a:extLst>
              <a:ext uri="{FF2B5EF4-FFF2-40B4-BE49-F238E27FC236}">
                <a16:creationId xmlns:a16="http://schemas.microsoft.com/office/drawing/2014/main" id="{61BCC742-1FA4-4371-BA7E-05DEAEB8F255}"/>
              </a:ext>
            </a:extLst>
          </p:cNvPr>
          <p:cNvSpPr>
            <a:spLocks noGrp="1"/>
          </p:cNvSpPr>
          <p:nvPr>
            <p:ph idx="1"/>
          </p:nvPr>
        </p:nvSpPr>
        <p:spPr>
          <a:xfrm>
            <a:off x="8156351" y="2121408"/>
            <a:ext cx="3544034" cy="4050792"/>
          </a:xfrm>
        </p:spPr>
        <p:txBody>
          <a:bodyPr>
            <a:normAutofit/>
          </a:bodyPr>
          <a:lstStyle/>
          <a:p>
            <a:endParaRPr lang="en-AU" sz="1600"/>
          </a:p>
          <a:p>
            <a:endParaRPr lang="en-AU" sz="1600"/>
          </a:p>
          <a:p>
            <a:r>
              <a:rPr lang="en-AU" sz="1600"/>
              <a:t> Can pregnant women  get an STD?</a:t>
            </a:r>
          </a:p>
          <a:p>
            <a:endParaRPr lang="en-AU" sz="1600"/>
          </a:p>
          <a:p>
            <a:endParaRPr lang="en-AU" sz="1600"/>
          </a:p>
        </p:txBody>
      </p:sp>
      <p:grpSp>
        <p:nvGrpSpPr>
          <p:cNvPr id="22" name="Group 21">
            <a:extLst>
              <a:ext uri="{FF2B5EF4-FFF2-40B4-BE49-F238E27FC236}">
                <a16:creationId xmlns:a16="http://schemas.microsoft.com/office/drawing/2014/main" id="{BCFC42DC-2C46-47C4-BC61-530557385D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3" name="Oval 22">
              <a:extLst>
                <a:ext uri="{FF2B5EF4-FFF2-40B4-BE49-F238E27FC236}">
                  <a16:creationId xmlns:a16="http://schemas.microsoft.com/office/drawing/2014/main" id="{54B91A37-AA1F-4966-8ACF-93023547D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4" name="Oval 23">
              <a:extLst>
                <a:ext uri="{FF2B5EF4-FFF2-40B4-BE49-F238E27FC236}">
                  <a16:creationId xmlns:a16="http://schemas.microsoft.com/office/drawing/2014/main" id="{17B17AC5-0931-432F-9A4A-DDCFAA010A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4385851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F3AF35CD-DA30-4E34-B0F3-32C27766DA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6310" y="0"/>
            <a:ext cx="435568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73E1E7-E0BA-46B9-922B-39E7FF9D5461}"/>
              </a:ext>
            </a:extLst>
          </p:cNvPr>
          <p:cNvSpPr>
            <a:spLocks noGrp="1"/>
          </p:cNvSpPr>
          <p:nvPr>
            <p:ph type="title"/>
          </p:nvPr>
        </p:nvSpPr>
        <p:spPr>
          <a:xfrm>
            <a:off x="8156350" y="484632"/>
            <a:ext cx="3544035" cy="1609344"/>
          </a:xfrm>
          <a:ln>
            <a:noFill/>
          </a:ln>
        </p:spPr>
        <p:txBody>
          <a:bodyPr>
            <a:normAutofit/>
          </a:bodyPr>
          <a:lstStyle/>
          <a:p>
            <a:r>
              <a:rPr lang="en-AU" sz="3200"/>
              <a:t>sexually transmitted diseases (STDs) </a:t>
            </a:r>
            <a:br>
              <a:rPr lang="en-AU" sz="3200"/>
            </a:br>
            <a:endParaRPr lang="en-AU" sz="3200"/>
          </a:p>
        </p:txBody>
      </p:sp>
      <p:pic>
        <p:nvPicPr>
          <p:cNvPr id="4" name="Google Shape;716;p94">
            <a:extLst>
              <a:ext uri="{FF2B5EF4-FFF2-40B4-BE49-F238E27FC236}">
                <a16:creationId xmlns:a16="http://schemas.microsoft.com/office/drawing/2014/main" id="{847597E3-FA29-4507-A6C5-E211831363D8}"/>
              </a:ext>
            </a:extLst>
          </p:cNvPr>
          <p:cNvPicPr preferRelativeResize="0"/>
          <p:nvPr/>
        </p:nvPicPr>
        <p:blipFill rotWithShape="1">
          <a:blip r:embed="rId4">
            <a:extLst/>
          </a:blip>
          <a:srcRect r="2667"/>
          <a:stretch/>
        </p:blipFill>
        <p:spPr>
          <a:xfrm>
            <a:off x="633999" y="1498486"/>
            <a:ext cx="6882269" cy="3871288"/>
          </a:xfrm>
          <a:prstGeom prst="rect">
            <a:avLst/>
          </a:prstGeom>
          <a:noFill/>
        </p:spPr>
      </p:pic>
      <p:sp>
        <p:nvSpPr>
          <p:cNvPr id="3" name="Content Placeholder 2">
            <a:extLst>
              <a:ext uri="{FF2B5EF4-FFF2-40B4-BE49-F238E27FC236}">
                <a16:creationId xmlns:a16="http://schemas.microsoft.com/office/drawing/2014/main" id="{8509E759-D77F-4540-AE3C-7AFF1FBFCED2}"/>
              </a:ext>
            </a:extLst>
          </p:cNvPr>
          <p:cNvSpPr>
            <a:spLocks noGrp="1"/>
          </p:cNvSpPr>
          <p:nvPr>
            <p:ph idx="1"/>
          </p:nvPr>
        </p:nvSpPr>
        <p:spPr>
          <a:xfrm>
            <a:off x="8156351" y="2121408"/>
            <a:ext cx="3544034" cy="4050792"/>
          </a:xfrm>
        </p:spPr>
        <p:txBody>
          <a:bodyPr>
            <a:normAutofit/>
          </a:bodyPr>
          <a:lstStyle/>
          <a:p>
            <a:r>
              <a:rPr lang="en-AU" sz="1600"/>
              <a:t>STD can be more serious, even life-threatening.</a:t>
            </a:r>
          </a:p>
          <a:p>
            <a:endParaRPr lang="en-AU" sz="1600"/>
          </a:p>
          <a:p>
            <a:r>
              <a:rPr lang="en-AU" sz="1600"/>
              <a:t>Risk of transmitting HIV To the newborn. </a:t>
            </a:r>
          </a:p>
          <a:p>
            <a:endParaRPr lang="en-AU" sz="1600"/>
          </a:p>
        </p:txBody>
      </p:sp>
      <p:grpSp>
        <p:nvGrpSpPr>
          <p:cNvPr id="22" name="Group 21">
            <a:extLst>
              <a:ext uri="{FF2B5EF4-FFF2-40B4-BE49-F238E27FC236}">
                <a16:creationId xmlns:a16="http://schemas.microsoft.com/office/drawing/2014/main" id="{BCFC42DC-2C46-47C4-BC61-530557385D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3" name="Oval 22">
              <a:extLst>
                <a:ext uri="{FF2B5EF4-FFF2-40B4-BE49-F238E27FC236}">
                  <a16:creationId xmlns:a16="http://schemas.microsoft.com/office/drawing/2014/main" id="{54B91A37-AA1F-4966-8ACF-93023547D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4" name="Oval 23">
              <a:extLst>
                <a:ext uri="{FF2B5EF4-FFF2-40B4-BE49-F238E27FC236}">
                  <a16:creationId xmlns:a16="http://schemas.microsoft.com/office/drawing/2014/main" id="{17B17AC5-0931-432F-9A4A-DDCFAA010A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7765412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62E11DD-B54B-4751-9C17-39DAF9EF4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2" name="Title 1">
            <a:extLst>
              <a:ext uri="{FF2B5EF4-FFF2-40B4-BE49-F238E27FC236}">
                <a16:creationId xmlns:a16="http://schemas.microsoft.com/office/drawing/2014/main" id="{A304EA51-3BEA-4517-A9E6-B4AB62821071}"/>
              </a:ext>
            </a:extLst>
          </p:cNvPr>
          <p:cNvSpPr>
            <a:spLocks noGrp="1"/>
          </p:cNvSpPr>
          <p:nvPr>
            <p:ph type="title"/>
          </p:nvPr>
        </p:nvSpPr>
        <p:spPr>
          <a:xfrm>
            <a:off x="382280" y="484632"/>
            <a:ext cx="6743844" cy="1609344"/>
          </a:xfrm>
        </p:spPr>
        <p:txBody>
          <a:bodyPr>
            <a:normAutofit/>
          </a:bodyPr>
          <a:lstStyle/>
          <a:p>
            <a:r>
              <a:rPr lang="en-AU" sz="4800"/>
              <a:t>Depression</a:t>
            </a:r>
          </a:p>
        </p:txBody>
      </p:sp>
      <p:sp>
        <p:nvSpPr>
          <p:cNvPr id="3" name="Content Placeholder 2">
            <a:extLst>
              <a:ext uri="{FF2B5EF4-FFF2-40B4-BE49-F238E27FC236}">
                <a16:creationId xmlns:a16="http://schemas.microsoft.com/office/drawing/2014/main" id="{4729DD6E-3A5A-4A40-A85E-35184ABFCDA0}"/>
              </a:ext>
            </a:extLst>
          </p:cNvPr>
          <p:cNvSpPr>
            <a:spLocks noGrp="1"/>
          </p:cNvSpPr>
          <p:nvPr>
            <p:ph idx="1"/>
          </p:nvPr>
        </p:nvSpPr>
        <p:spPr>
          <a:xfrm>
            <a:off x="382279" y="2121408"/>
            <a:ext cx="6743845" cy="4050792"/>
          </a:xfrm>
        </p:spPr>
        <p:txBody>
          <a:bodyPr>
            <a:normAutofit/>
          </a:bodyPr>
          <a:lstStyle/>
          <a:p>
            <a:r>
              <a:rPr lang="en-AU" sz="1800" dirty="0"/>
              <a:t>What can cause depression during pregnancy?</a:t>
            </a:r>
          </a:p>
          <a:p>
            <a:r>
              <a:rPr lang="en-AU" sz="1800" dirty="0"/>
              <a:t>Can depression during pregnancy cause harm to the baby?</a:t>
            </a:r>
          </a:p>
          <a:p>
            <a:r>
              <a:rPr lang="en-AU" sz="1800" dirty="0"/>
              <a:t> Poor nutrition.</a:t>
            </a:r>
          </a:p>
          <a:p>
            <a:r>
              <a:rPr lang="en-AU" sz="1800" dirty="0"/>
              <a:t>Drinking, smoking and suicidal </a:t>
            </a:r>
            <a:r>
              <a:rPr lang="en-AU" sz="1800" dirty="0" err="1"/>
              <a:t>behavior</a:t>
            </a:r>
            <a:r>
              <a:rPr lang="en-AU" sz="1800" dirty="0"/>
              <a:t>.</a:t>
            </a:r>
          </a:p>
          <a:p>
            <a:r>
              <a:rPr lang="en-AU" sz="1800" dirty="0"/>
              <a:t>Babies born to mothers who are depressed may be less active, show less attention and be more agitated than babies born to moms who are not depressed</a:t>
            </a:r>
          </a:p>
          <a:p>
            <a:endParaRPr lang="en-AU" sz="1800" dirty="0"/>
          </a:p>
        </p:txBody>
      </p:sp>
      <p:pic>
        <p:nvPicPr>
          <p:cNvPr id="1026" name="Picture 2" descr="Image result for Depression art powerpoint">
            <a:extLst>
              <a:ext uri="{FF2B5EF4-FFF2-40B4-BE49-F238E27FC236}">
                <a16:creationId xmlns:a16="http://schemas.microsoft.com/office/drawing/2014/main" id="{0CFD1221-0D50-41C0-AC8F-90CD4B37CAC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3892"/>
          <a:stretch/>
        </p:blipFill>
        <p:spPr bwMode="auto">
          <a:xfrm>
            <a:off x="7545274" y="10"/>
            <a:ext cx="4646726" cy="6857990"/>
          </a:xfrm>
          <a:prstGeom prst="rect">
            <a:avLst/>
          </a:prstGeom>
          <a:noFill/>
          <a:extLst>
            <a:ext uri="{909E8E84-426E-40DD-AFC4-6F175D3DCCD1}">
              <a14:hiddenFill xmlns:a14="http://schemas.microsoft.com/office/drawing/2010/main">
                <a:solidFill>
                  <a:srgbClr val="FFFFFF"/>
                </a:solidFill>
              </a14:hiddenFill>
            </a:ext>
          </a:extLst>
        </p:spPr>
      </p:pic>
      <p:grpSp>
        <p:nvGrpSpPr>
          <p:cNvPr id="73" name="Group 72">
            <a:extLst>
              <a:ext uri="{FF2B5EF4-FFF2-40B4-BE49-F238E27FC236}">
                <a16:creationId xmlns:a16="http://schemas.microsoft.com/office/drawing/2014/main" id="{B55DE4E1-F219-45A4-96D9-9A86D0E4DB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74" name="Oval 73">
              <a:extLst>
                <a:ext uri="{FF2B5EF4-FFF2-40B4-BE49-F238E27FC236}">
                  <a16:creationId xmlns:a16="http://schemas.microsoft.com/office/drawing/2014/main" id="{3601C3FF-4A5D-437C-B3DB-A53B99D308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5" name="Oval 74">
              <a:extLst>
                <a:ext uri="{FF2B5EF4-FFF2-40B4-BE49-F238E27FC236}">
                  <a16:creationId xmlns:a16="http://schemas.microsoft.com/office/drawing/2014/main" id="{61B1BDC9-B583-4F65-8FE9-E2CBE71D93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2543448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DA90C30-B990-4CCA-B584-40F864DA3A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4527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2" name="Title 1">
            <a:extLst>
              <a:ext uri="{FF2B5EF4-FFF2-40B4-BE49-F238E27FC236}">
                <a16:creationId xmlns:a16="http://schemas.microsoft.com/office/drawing/2014/main" id="{2D968256-71F2-4F55-924A-9D7B8DF08AC7}"/>
              </a:ext>
            </a:extLst>
          </p:cNvPr>
          <p:cNvSpPr>
            <a:spLocks noGrp="1"/>
          </p:cNvSpPr>
          <p:nvPr>
            <p:ph type="title"/>
          </p:nvPr>
        </p:nvSpPr>
        <p:spPr>
          <a:xfrm>
            <a:off x="382280" y="484632"/>
            <a:ext cx="6743844" cy="1609344"/>
          </a:xfrm>
        </p:spPr>
        <p:txBody>
          <a:bodyPr>
            <a:normAutofit/>
          </a:bodyPr>
          <a:lstStyle/>
          <a:p>
            <a:r>
              <a:rPr lang="en-AU" sz="4800"/>
              <a:t>Genetic conditions </a:t>
            </a:r>
          </a:p>
        </p:txBody>
      </p:sp>
      <p:sp>
        <p:nvSpPr>
          <p:cNvPr id="3" name="Content Placeholder 2">
            <a:extLst>
              <a:ext uri="{FF2B5EF4-FFF2-40B4-BE49-F238E27FC236}">
                <a16:creationId xmlns:a16="http://schemas.microsoft.com/office/drawing/2014/main" id="{A634198C-98C6-49AD-988B-27C10A3F6A0A}"/>
              </a:ext>
            </a:extLst>
          </p:cNvPr>
          <p:cNvSpPr>
            <a:spLocks noGrp="1"/>
          </p:cNvSpPr>
          <p:nvPr>
            <p:ph idx="1"/>
          </p:nvPr>
        </p:nvSpPr>
        <p:spPr>
          <a:xfrm>
            <a:off x="382279" y="2121408"/>
            <a:ext cx="6743845" cy="4050792"/>
          </a:xfrm>
        </p:spPr>
        <p:txBody>
          <a:bodyPr>
            <a:normAutofit/>
          </a:bodyPr>
          <a:lstStyle/>
          <a:p>
            <a:r>
              <a:rPr lang="en-AU" sz="1800"/>
              <a:t>What are they ?</a:t>
            </a:r>
          </a:p>
          <a:p>
            <a:r>
              <a:rPr lang="en-AU" sz="1800"/>
              <a:t>Cystic fibrosis</a:t>
            </a:r>
          </a:p>
          <a:p>
            <a:r>
              <a:rPr lang="en-AU" sz="1800"/>
              <a:t>Marfan syndrome</a:t>
            </a:r>
          </a:p>
          <a:p>
            <a:r>
              <a:rPr lang="en-AU" sz="1800"/>
              <a:t>PCKD</a:t>
            </a:r>
          </a:p>
          <a:p>
            <a:r>
              <a:rPr lang="en-AU" sz="1800"/>
              <a:t>Neurofibromatosis. </a:t>
            </a:r>
          </a:p>
          <a:p>
            <a:endParaRPr lang="en-AU" sz="1800"/>
          </a:p>
        </p:txBody>
      </p:sp>
      <p:pic>
        <p:nvPicPr>
          <p:cNvPr id="2050" name="Picture 2" descr="Image result for genetic diseases">
            <a:extLst>
              <a:ext uri="{FF2B5EF4-FFF2-40B4-BE49-F238E27FC236}">
                <a16:creationId xmlns:a16="http://schemas.microsoft.com/office/drawing/2014/main" id="{5E8FC95D-CA32-4F95-9C9F-2C50206509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03460" y="1595727"/>
            <a:ext cx="3369177" cy="3369177"/>
          </a:xfrm>
          <a:prstGeom prst="rect">
            <a:avLst/>
          </a:prstGeom>
          <a:noFill/>
          <a:extLst>
            <a:ext uri="{909E8E84-426E-40DD-AFC4-6F175D3DCCD1}">
              <a14:hiddenFill xmlns:a14="http://schemas.microsoft.com/office/drawing/2010/main">
                <a:solidFill>
                  <a:srgbClr val="FFFFFF"/>
                </a:solidFill>
              </a14:hiddenFill>
            </a:ext>
          </a:extLst>
        </p:spPr>
      </p:pic>
      <p:grpSp>
        <p:nvGrpSpPr>
          <p:cNvPr id="73" name="Group 72">
            <a:extLst>
              <a:ext uri="{FF2B5EF4-FFF2-40B4-BE49-F238E27FC236}">
                <a16:creationId xmlns:a16="http://schemas.microsoft.com/office/drawing/2014/main" id="{D060B936-2771-48DC-842C-14EE9318E3E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74" name="Oval 73">
              <a:extLst>
                <a:ext uri="{FF2B5EF4-FFF2-40B4-BE49-F238E27FC236}">
                  <a16:creationId xmlns:a16="http://schemas.microsoft.com/office/drawing/2014/main" id="{DB4EC8B4-4BB2-45C2-A68A-28E36AC10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5" name="Oval 74">
              <a:extLst>
                <a:ext uri="{FF2B5EF4-FFF2-40B4-BE49-F238E27FC236}">
                  <a16:creationId xmlns:a16="http://schemas.microsoft.com/office/drawing/2014/main" id="{1431D296-F8F1-41C3-A211-E83E243C51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0773809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19">
            <a:extLst>
              <a:ext uri="{FF2B5EF4-FFF2-40B4-BE49-F238E27FC236}">
                <a16:creationId xmlns:a16="http://schemas.microsoft.com/office/drawing/2014/main" id="{CCF043BA-0C52-4068-BCF5-2B2D89BA9D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3231BD-D2CA-4346-9C01-A5394784E3DB}"/>
              </a:ext>
            </a:extLst>
          </p:cNvPr>
          <p:cNvSpPr>
            <a:spLocks noGrp="1"/>
          </p:cNvSpPr>
          <p:nvPr>
            <p:ph type="title"/>
          </p:nvPr>
        </p:nvSpPr>
        <p:spPr>
          <a:xfrm>
            <a:off x="7883612" y="484632"/>
            <a:ext cx="3816774" cy="1609344"/>
          </a:xfrm>
          <a:ln>
            <a:noFill/>
          </a:ln>
        </p:spPr>
        <p:txBody>
          <a:bodyPr>
            <a:normAutofit/>
          </a:bodyPr>
          <a:lstStyle/>
          <a:p>
            <a:r>
              <a:rPr lang="en-AU" sz="2700"/>
              <a:t>Social and Physical Determinants of Maternal and Child Health</a:t>
            </a:r>
          </a:p>
        </p:txBody>
      </p:sp>
      <p:pic>
        <p:nvPicPr>
          <p:cNvPr id="4" name="Google Shape;802;p103" descr="Questions">
            <a:extLst>
              <a:ext uri="{FF2B5EF4-FFF2-40B4-BE49-F238E27FC236}">
                <a16:creationId xmlns:a16="http://schemas.microsoft.com/office/drawing/2014/main" id="{82E3F24E-055C-4CB1-9AF6-2CA7BFB9EE24}"/>
              </a:ext>
            </a:extLst>
          </p:cNvPr>
          <p:cNvPicPr preferRelativeResize="0"/>
          <p:nvPr/>
        </p:nvPicPr>
        <p:blipFill rotWithShape="1">
          <a:blip r:embed="rId4">
            <a:extLst/>
          </a:blip>
          <a:srcRect t="3827" r="2" b="5327"/>
          <a:stretch/>
        </p:blipFill>
        <p:spPr>
          <a:xfrm>
            <a:off x="3343" y="10"/>
            <a:ext cx="7548923" cy="6857990"/>
          </a:xfrm>
          <a:prstGeom prst="rect">
            <a:avLst/>
          </a:prstGeom>
          <a:noFill/>
        </p:spPr>
      </p:pic>
      <p:sp>
        <p:nvSpPr>
          <p:cNvPr id="3" name="Content Placeholder 2">
            <a:extLst>
              <a:ext uri="{FF2B5EF4-FFF2-40B4-BE49-F238E27FC236}">
                <a16:creationId xmlns:a16="http://schemas.microsoft.com/office/drawing/2014/main" id="{F23576BC-A418-444B-BBB7-0C90C145A8F9}"/>
              </a:ext>
            </a:extLst>
          </p:cNvPr>
          <p:cNvSpPr>
            <a:spLocks noGrp="1"/>
          </p:cNvSpPr>
          <p:nvPr>
            <p:ph idx="1"/>
          </p:nvPr>
        </p:nvSpPr>
        <p:spPr>
          <a:xfrm>
            <a:off x="7883611" y="2121408"/>
            <a:ext cx="3816774" cy="4050792"/>
          </a:xfrm>
        </p:spPr>
        <p:txBody>
          <a:bodyPr>
            <a:normAutofit/>
          </a:bodyPr>
          <a:lstStyle/>
          <a:p>
            <a:endParaRPr lang="en-AU" sz="1600"/>
          </a:p>
          <a:p>
            <a:endParaRPr lang="en-AU" sz="1600"/>
          </a:p>
          <a:p>
            <a:r>
              <a:rPr lang="en-AU" sz="1600"/>
              <a:t>Q: what is the difference between physical &amp; social determinants?</a:t>
            </a:r>
          </a:p>
        </p:txBody>
      </p:sp>
      <p:grpSp>
        <p:nvGrpSpPr>
          <p:cNvPr id="27" name="Group 21">
            <a:extLst>
              <a:ext uri="{FF2B5EF4-FFF2-40B4-BE49-F238E27FC236}">
                <a16:creationId xmlns:a16="http://schemas.microsoft.com/office/drawing/2014/main" id="{789ACCC8-A635-400E-B9C0-AD9CA57109C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3" name="Oval 22">
              <a:extLst>
                <a:ext uri="{FF2B5EF4-FFF2-40B4-BE49-F238E27FC236}">
                  <a16:creationId xmlns:a16="http://schemas.microsoft.com/office/drawing/2014/main" id="{CBC21CEB-233C-4B50-8CCA-829AD0428F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4" name="Oval 23">
              <a:extLst>
                <a:ext uri="{FF2B5EF4-FFF2-40B4-BE49-F238E27FC236}">
                  <a16:creationId xmlns:a16="http://schemas.microsoft.com/office/drawing/2014/main" id="{F3DF2D74-CD63-49A8-A93B-9DA2F59511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41713750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8B19C-26DB-4696-9A3B-3DF5694B0593}"/>
              </a:ext>
            </a:extLst>
          </p:cNvPr>
          <p:cNvSpPr>
            <a:spLocks noGrp="1"/>
          </p:cNvSpPr>
          <p:nvPr>
            <p:ph type="title"/>
          </p:nvPr>
        </p:nvSpPr>
        <p:spPr/>
        <p:txBody>
          <a:bodyPr/>
          <a:lstStyle/>
          <a:p>
            <a:r>
              <a:rPr lang="en-AU" dirty="0"/>
              <a:t>Social determinants of maternal health</a:t>
            </a:r>
          </a:p>
        </p:txBody>
      </p:sp>
      <p:sp>
        <p:nvSpPr>
          <p:cNvPr id="3" name="Content Placeholder 2">
            <a:extLst>
              <a:ext uri="{FF2B5EF4-FFF2-40B4-BE49-F238E27FC236}">
                <a16:creationId xmlns:a16="http://schemas.microsoft.com/office/drawing/2014/main" id="{121A4192-DE36-4CCC-A993-9145D7B236A3}"/>
              </a:ext>
            </a:extLst>
          </p:cNvPr>
          <p:cNvSpPr>
            <a:spLocks noGrp="1"/>
          </p:cNvSpPr>
          <p:nvPr>
            <p:ph idx="1"/>
          </p:nvPr>
        </p:nvSpPr>
        <p:spPr/>
        <p:txBody>
          <a:bodyPr/>
          <a:lstStyle/>
          <a:p>
            <a:r>
              <a:rPr lang="en-AU" dirty="0"/>
              <a:t>1-Social Determinants of Maternal Health include:</a:t>
            </a:r>
          </a:p>
          <a:p>
            <a:r>
              <a:rPr lang="en-AU" dirty="0"/>
              <a:t>Race and ethnicity .</a:t>
            </a:r>
          </a:p>
          <a:p>
            <a:r>
              <a:rPr lang="en-AU" dirty="0"/>
              <a:t> Age .</a:t>
            </a:r>
          </a:p>
          <a:p>
            <a:r>
              <a:rPr lang="en-AU" dirty="0"/>
              <a:t> socioeconomic factors, such as: income level &amp; educational attainment.</a:t>
            </a:r>
          </a:p>
          <a:p>
            <a:r>
              <a:rPr lang="en-AU" dirty="0"/>
              <a:t>Access to medical care </a:t>
            </a:r>
          </a:p>
          <a:p>
            <a:r>
              <a:rPr lang="en-AU" dirty="0"/>
              <a:t>Pre-pregnancy health </a:t>
            </a:r>
          </a:p>
          <a:p>
            <a:r>
              <a:rPr lang="en-AU" dirty="0"/>
              <a:t>General health status</a:t>
            </a:r>
          </a:p>
          <a:p>
            <a:endParaRPr lang="en-AU" dirty="0"/>
          </a:p>
        </p:txBody>
      </p:sp>
    </p:spTree>
    <p:extLst>
      <p:ext uri="{BB962C8B-B14F-4D97-AF65-F5344CB8AC3E}">
        <p14:creationId xmlns:p14="http://schemas.microsoft.com/office/powerpoint/2010/main" val="21710030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DA90C30-B990-4CCA-B584-40F864DA3A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45274"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2" name="Title 1">
            <a:extLst>
              <a:ext uri="{FF2B5EF4-FFF2-40B4-BE49-F238E27FC236}">
                <a16:creationId xmlns:a16="http://schemas.microsoft.com/office/drawing/2014/main" id="{20709234-92AD-4A6A-88D2-AD52D5C46E8D}"/>
              </a:ext>
            </a:extLst>
          </p:cNvPr>
          <p:cNvSpPr>
            <a:spLocks noGrp="1"/>
          </p:cNvSpPr>
          <p:nvPr>
            <p:ph type="title"/>
          </p:nvPr>
        </p:nvSpPr>
        <p:spPr>
          <a:xfrm>
            <a:off x="382280" y="484632"/>
            <a:ext cx="6743844" cy="1609344"/>
          </a:xfrm>
        </p:spPr>
        <p:txBody>
          <a:bodyPr>
            <a:normAutofit/>
          </a:bodyPr>
          <a:lstStyle/>
          <a:p>
            <a:r>
              <a:rPr lang="en-AU" sz="4800"/>
              <a:t>Physical determinants of maternal health</a:t>
            </a:r>
          </a:p>
        </p:txBody>
      </p:sp>
      <p:sp>
        <p:nvSpPr>
          <p:cNvPr id="9" name="Content Placeholder 8">
            <a:extLst>
              <a:ext uri="{FF2B5EF4-FFF2-40B4-BE49-F238E27FC236}">
                <a16:creationId xmlns:a16="http://schemas.microsoft.com/office/drawing/2014/main" id="{46264739-9C80-445E-8BDB-F4B7C78E1E0E}"/>
              </a:ext>
            </a:extLst>
          </p:cNvPr>
          <p:cNvSpPr>
            <a:spLocks noGrp="1"/>
          </p:cNvSpPr>
          <p:nvPr>
            <p:ph idx="1"/>
          </p:nvPr>
        </p:nvSpPr>
        <p:spPr>
          <a:xfrm>
            <a:off x="382279" y="2121408"/>
            <a:ext cx="6743845" cy="4050792"/>
          </a:xfrm>
        </p:spPr>
        <p:txBody>
          <a:bodyPr>
            <a:normAutofit/>
          </a:bodyPr>
          <a:lstStyle/>
          <a:p>
            <a:r>
              <a:rPr lang="en-AU" sz="1800"/>
              <a:t>Some environmental factors can shape a woman’s overall health status before, during, and after pregnancy by: </a:t>
            </a:r>
          </a:p>
          <a:p>
            <a:r>
              <a:rPr lang="en-AU" sz="1800"/>
              <a:t>1- Affecting her health directly.</a:t>
            </a:r>
          </a:p>
          <a:p>
            <a:r>
              <a:rPr lang="en-AU" sz="1800"/>
              <a:t>2- Affecting her ability to engage in healthy behaviors. </a:t>
            </a:r>
          </a:p>
          <a:p>
            <a:endParaRPr lang="en-AU" sz="1800"/>
          </a:p>
          <a:p>
            <a:endParaRPr lang="en-US" sz="1800"/>
          </a:p>
        </p:txBody>
      </p:sp>
      <p:pic>
        <p:nvPicPr>
          <p:cNvPr id="8" name="Graphic 78" descr="Female Profile">
            <a:extLst>
              <a:ext uri="{FF2B5EF4-FFF2-40B4-BE49-F238E27FC236}">
                <a16:creationId xmlns:a16="http://schemas.microsoft.com/office/drawing/2014/main" id="{636DA3ED-1667-48B2-8C90-83F2E16846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203460" y="1595727"/>
            <a:ext cx="3369177" cy="3369177"/>
          </a:xfrm>
          <a:prstGeom prst="rect">
            <a:avLst/>
          </a:prstGeom>
        </p:spPr>
      </p:pic>
      <p:grpSp>
        <p:nvGrpSpPr>
          <p:cNvPr id="16" name="Group 15">
            <a:extLst>
              <a:ext uri="{FF2B5EF4-FFF2-40B4-BE49-F238E27FC236}">
                <a16:creationId xmlns:a16="http://schemas.microsoft.com/office/drawing/2014/main" id="{D060B936-2771-48DC-842C-14EE9318E3E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7" name="Oval 16">
              <a:extLst>
                <a:ext uri="{FF2B5EF4-FFF2-40B4-BE49-F238E27FC236}">
                  <a16:creationId xmlns:a16="http://schemas.microsoft.com/office/drawing/2014/main" id="{DB4EC8B4-4BB2-45C2-A68A-28E36AC10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7">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1431D296-F8F1-41C3-A211-E83E243C51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7774318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317CFBF-8AB7-45BD-9E93-D544304501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0" name="Oval 9">
              <a:extLst>
                <a:ext uri="{FF2B5EF4-FFF2-40B4-BE49-F238E27FC236}">
                  <a16:creationId xmlns:a16="http://schemas.microsoft.com/office/drawing/2014/main" id="{8B3A8ECB-5AA7-4CCB-89F6-29E203FA01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a:extLst>
                <a:ext uri="{FF2B5EF4-FFF2-40B4-BE49-F238E27FC236}">
                  <a16:creationId xmlns:a16="http://schemas.microsoft.com/office/drawing/2014/main" id="{74C44A3B-9DEA-41D8-A5B4-1D45E89978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p:nvSpPr>
          <p:cNvPr id="13" name="Rectangle 12">
            <a:extLst>
              <a:ext uri="{FF2B5EF4-FFF2-40B4-BE49-F238E27FC236}">
                <a16:creationId xmlns:a16="http://schemas.microsoft.com/office/drawing/2014/main" id="{9C5EC292-991E-4C8F-9F55-D72971A4B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A6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15" name="Rectangle 14">
            <a:extLst>
              <a:ext uri="{FF2B5EF4-FFF2-40B4-BE49-F238E27FC236}">
                <a16:creationId xmlns:a16="http://schemas.microsoft.com/office/drawing/2014/main" id="{F90B7573-D2CD-4589-B099-E8254726AC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999"/>
          </a:xfrm>
          <a:prstGeom prst="rect">
            <a:avLst/>
          </a:prstGeom>
          <a:blipFill dpi="0" rotWithShape="1">
            <a:blip r:embed="rId4">
              <a:alphaModFix amt="50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7" name="Rectangle 16">
            <a:extLst>
              <a:ext uri="{FF2B5EF4-FFF2-40B4-BE49-F238E27FC236}">
                <a16:creationId xmlns:a16="http://schemas.microsoft.com/office/drawing/2014/main" id="{C26A041F-C32D-4E9C-AD9A-6F8F9710D9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1" y="480059"/>
            <a:ext cx="11237976" cy="5897880"/>
          </a:xfrm>
          <a:prstGeom prst="rect">
            <a:avLst/>
          </a:prstGeom>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4" name="Google Shape;833;p107">
            <a:extLst>
              <a:ext uri="{FF2B5EF4-FFF2-40B4-BE49-F238E27FC236}">
                <a16:creationId xmlns:a16="http://schemas.microsoft.com/office/drawing/2014/main" id="{4F7AB3F8-191C-49A1-AF31-FE787018AA37}"/>
              </a:ext>
            </a:extLst>
          </p:cNvPr>
          <p:cNvPicPr preferRelativeResize="0">
            <a:picLocks/>
          </p:cNvPicPr>
          <p:nvPr/>
        </p:nvPicPr>
        <p:blipFill rotWithShape="1">
          <a:blip r:embed="rId6"/>
          <a:srcRect/>
          <a:stretch/>
        </p:blipFill>
        <p:spPr>
          <a:xfrm>
            <a:off x="796201" y="1574070"/>
            <a:ext cx="10599597" cy="3709858"/>
          </a:xfrm>
          <a:prstGeom prst="rect">
            <a:avLst/>
          </a:prstGeom>
          <a:noFill/>
        </p:spPr>
      </p:pic>
    </p:spTree>
    <p:extLst>
      <p:ext uri="{BB962C8B-B14F-4D97-AF65-F5344CB8AC3E}">
        <p14:creationId xmlns:p14="http://schemas.microsoft.com/office/powerpoint/2010/main" val="25383334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4664CB4-B2D2-4732-AB2C-939321E99D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Rectangle 10">
            <a:extLst>
              <a:ext uri="{FF2B5EF4-FFF2-40B4-BE49-F238E27FC236}">
                <a16:creationId xmlns:a16="http://schemas.microsoft.com/office/drawing/2014/main" id="{D03168EC-D910-4109-8158-A433124BB0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928117"/>
            <a:ext cx="10351008"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2EB50A5-ED88-4DB9-A0A0-1370FEEE6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3" y="1110053"/>
            <a:ext cx="6631431" cy="4580301"/>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248156" y="1432223"/>
            <a:ext cx="5965470" cy="3357976"/>
          </a:xfrm>
        </p:spPr>
        <p:txBody>
          <a:bodyPr anchor="ctr">
            <a:normAutofit/>
          </a:bodyPr>
          <a:lstStyle/>
          <a:p>
            <a:r>
              <a:rPr lang="en-US" sz="5600"/>
              <a:t>Social and physical determinants of infants and child health</a:t>
            </a:r>
          </a:p>
        </p:txBody>
      </p:sp>
      <p:pic>
        <p:nvPicPr>
          <p:cNvPr id="6" name="Graphic 5" descr="Baby">
            <a:extLst>
              <a:ext uri="{FF2B5EF4-FFF2-40B4-BE49-F238E27FC236}">
                <a16:creationId xmlns:a16="http://schemas.microsoft.com/office/drawing/2014/main" id="{63ADC3BC-88E2-4E14-8A27-E9338ECC2B7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55117" y="1702032"/>
            <a:ext cx="3416725" cy="3416725"/>
          </a:xfrm>
          <a:prstGeom prst="rect">
            <a:avLst/>
          </a:prstGeom>
        </p:spPr>
      </p:pic>
      <p:sp>
        <p:nvSpPr>
          <p:cNvPr id="15" name="Rectangle 14">
            <a:extLst>
              <a:ext uri="{FF2B5EF4-FFF2-40B4-BE49-F238E27FC236}">
                <a16:creationId xmlns:a16="http://schemas.microsoft.com/office/drawing/2014/main" id="{0AA47C27-8894-42A7-8D01-C902DA9B70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5780565"/>
            <a:ext cx="10351008"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8B4BD81D-EAC7-4C48-A5FD-A1156EC849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85338" y="4460675"/>
            <a:chExt cx="1080904" cy="1080902"/>
          </a:xfrm>
        </p:grpSpPr>
        <p:sp>
          <p:nvSpPr>
            <p:cNvPr id="18" name="Oval 17">
              <a:extLst>
                <a:ext uri="{FF2B5EF4-FFF2-40B4-BE49-F238E27FC236}">
                  <a16:creationId xmlns:a16="http://schemas.microsoft.com/office/drawing/2014/main" id="{9CAF43F4-8892-4C5D-A8ED-C423F51756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6">
                <a:duotone>
                  <a:schemeClr val="accent1">
                    <a:shade val="45000"/>
                    <a:satMod val="135000"/>
                  </a:schemeClr>
                  <a:prstClr val="white"/>
                </a:duotone>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9" name="Oval 18">
              <a:extLst>
                <a:ext uri="{FF2B5EF4-FFF2-40B4-BE49-F238E27FC236}">
                  <a16:creationId xmlns:a16="http://schemas.microsoft.com/office/drawing/2014/main" id="{2D028E2F-5F35-49A4-86F5-81814931EB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098240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16">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C330C01-1D9E-804D-92DB-62BD114F3D72}"/>
              </a:ext>
            </a:extLst>
          </p:cNvPr>
          <p:cNvSpPr>
            <a:spLocks noGrp="1"/>
          </p:cNvSpPr>
          <p:nvPr>
            <p:ph type="title"/>
          </p:nvPr>
        </p:nvSpPr>
        <p:spPr>
          <a:xfrm>
            <a:off x="838200" y="2057400"/>
            <a:ext cx="2743200" cy="2743200"/>
          </a:xfrm>
          <a:prstGeom prst="ellipse">
            <a:avLst/>
          </a:prstGeom>
          <a:solidFill>
            <a:srgbClr val="262626"/>
          </a:solidFill>
          <a:ln w="174625" cmpd="thinThick">
            <a:solidFill>
              <a:srgbClr val="262626"/>
            </a:solidFill>
          </a:ln>
        </p:spPr>
        <p:txBody>
          <a:bodyPr anchor="ctr">
            <a:normAutofit/>
          </a:bodyPr>
          <a:lstStyle/>
          <a:p>
            <a:pPr algn="ctr"/>
            <a:r>
              <a:rPr lang="en-US" sz="2600">
                <a:solidFill>
                  <a:srgbClr val="FFFFFF"/>
                </a:solidFill>
              </a:rPr>
              <a:t>Questions</a:t>
            </a:r>
          </a:p>
        </p:txBody>
      </p:sp>
      <p:graphicFrame>
        <p:nvGraphicFramePr>
          <p:cNvPr id="7" name="Content Placeholder 2">
            <a:extLst>
              <a:ext uri="{FF2B5EF4-FFF2-40B4-BE49-F238E27FC236}">
                <a16:creationId xmlns:a16="http://schemas.microsoft.com/office/drawing/2014/main" id="{0C4DE74B-72BD-4C38-9651-8F6697EBB952}"/>
              </a:ext>
            </a:extLst>
          </p:cNvPr>
          <p:cNvGraphicFramePr>
            <a:graphicFrameLocks noGrp="1"/>
          </p:cNvGraphicFramePr>
          <p:nvPr>
            <p:ph idx="1"/>
            <p:extLst>
              <p:ext uri="{D42A27DB-BD31-4B8C-83A1-F6EECF244321}">
                <p14:modId xmlns:p14="http://schemas.microsoft.com/office/powerpoint/2010/main" val="4143520721"/>
              </p:ext>
            </p:extLst>
          </p:nvPr>
        </p:nvGraphicFramePr>
        <p:xfrm>
          <a:off x="4038600" y="1166648"/>
          <a:ext cx="7315200" cy="45247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383039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CFFB95F-D901-4937-8084-8A7BAA84F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6310" y="0"/>
            <a:ext cx="435568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2AD606-0ED5-AE4F-BC40-1F06F9773810}"/>
              </a:ext>
            </a:extLst>
          </p:cNvPr>
          <p:cNvSpPr>
            <a:spLocks noGrp="1"/>
          </p:cNvSpPr>
          <p:nvPr>
            <p:ph type="title"/>
          </p:nvPr>
        </p:nvSpPr>
        <p:spPr>
          <a:xfrm>
            <a:off x="8479777" y="639763"/>
            <a:ext cx="3046073" cy="5177377"/>
          </a:xfrm>
          <a:ln>
            <a:noFill/>
          </a:ln>
        </p:spPr>
        <p:txBody>
          <a:bodyPr>
            <a:normAutofit/>
          </a:bodyPr>
          <a:lstStyle/>
          <a:p>
            <a:r>
              <a:rPr lang="en-US" sz="3400" b="1"/>
              <a:t>Determinants of Infant and Child Health: </a:t>
            </a:r>
            <a:br>
              <a:rPr lang="en-US" sz="3400" b="1"/>
            </a:br>
            <a:endParaRPr lang="en-US" sz="3400"/>
          </a:p>
        </p:txBody>
      </p:sp>
      <p:grpSp>
        <p:nvGrpSpPr>
          <p:cNvPr id="12" name="Group 11">
            <a:extLst>
              <a:ext uri="{FF2B5EF4-FFF2-40B4-BE49-F238E27FC236}">
                <a16:creationId xmlns:a16="http://schemas.microsoft.com/office/drawing/2014/main" id="{60F473BD-3FD3-4548-A8F5-11D3C9CB88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3" name="Oval 12">
              <a:extLst>
                <a:ext uri="{FF2B5EF4-FFF2-40B4-BE49-F238E27FC236}">
                  <a16:creationId xmlns:a16="http://schemas.microsoft.com/office/drawing/2014/main" id="{691E02ED-3E2E-4396-B6DE-5F93F2F11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28F088F5-B4E7-43B9-88F4-8667026E4B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graphicFrame>
        <p:nvGraphicFramePr>
          <p:cNvPr id="5" name="Content Placeholder 2">
            <a:extLst>
              <a:ext uri="{FF2B5EF4-FFF2-40B4-BE49-F238E27FC236}">
                <a16:creationId xmlns:a16="http://schemas.microsoft.com/office/drawing/2014/main" id="{02633717-D864-4150-ABE8-2ED66DF9EFC2}"/>
              </a:ext>
            </a:extLst>
          </p:cNvPr>
          <p:cNvGraphicFramePr>
            <a:graphicFrameLocks noGrp="1"/>
          </p:cNvGraphicFramePr>
          <p:nvPr>
            <p:ph idx="1"/>
            <p:extLst>
              <p:ext uri="{D42A27DB-BD31-4B8C-83A1-F6EECF244321}">
                <p14:modId xmlns:p14="http://schemas.microsoft.com/office/powerpoint/2010/main" val="1652903519"/>
              </p:ext>
            </p:extLst>
          </p:nvPr>
        </p:nvGraphicFramePr>
        <p:xfrm>
          <a:off x="622300" y="639763"/>
          <a:ext cx="6572250" cy="5588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3733975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103FB-1C71-614F-8C9B-26BCC1507DBE}"/>
              </a:ext>
            </a:extLst>
          </p:cNvPr>
          <p:cNvSpPr>
            <a:spLocks noGrp="1"/>
          </p:cNvSpPr>
          <p:nvPr>
            <p:ph type="title"/>
          </p:nvPr>
        </p:nvSpPr>
        <p:spPr>
          <a:xfrm>
            <a:off x="928688" y="484632"/>
            <a:ext cx="10458450" cy="1609344"/>
          </a:xfrm>
        </p:spPr>
        <p:txBody>
          <a:bodyPr>
            <a:normAutofit fontScale="90000"/>
          </a:bodyPr>
          <a:lstStyle/>
          <a:p>
            <a:r>
              <a:rPr lang="en-US" sz="4600" b="1" dirty="0"/>
              <a:t>1- Biological determinants of health: </a:t>
            </a:r>
            <a:br>
              <a:rPr lang="en-US" sz="4600" b="1" dirty="0"/>
            </a:br>
            <a:endParaRPr lang="en-US" sz="4600" dirty="0"/>
          </a:p>
        </p:txBody>
      </p:sp>
      <p:sp>
        <p:nvSpPr>
          <p:cNvPr id="10" name="Rectangle 9">
            <a:extLst>
              <a:ext uri="{FF2B5EF4-FFF2-40B4-BE49-F238E27FC236}">
                <a16:creationId xmlns:a16="http://schemas.microsoft.com/office/drawing/2014/main" id="{3FD711E9-7F79-40A9-8D9E-4AE293C15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7D7354A6-A707-4E97-9DFB-4AFF013B3AAF}"/>
              </a:ext>
            </a:extLst>
          </p:cNvPr>
          <p:cNvGraphicFramePr>
            <a:graphicFrameLocks noGrp="1"/>
          </p:cNvGraphicFramePr>
          <p:nvPr>
            <p:ph idx="1"/>
            <p:extLst>
              <p:ext uri="{D42A27DB-BD31-4B8C-83A1-F6EECF244321}">
                <p14:modId xmlns:p14="http://schemas.microsoft.com/office/powerpoint/2010/main" val="2554950081"/>
              </p:ext>
            </p:extLst>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78766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5000" y="609600"/>
            <a:ext cx="8153400" cy="369332"/>
          </a:xfrm>
          <a:prstGeom prst="rect">
            <a:avLst/>
          </a:prstGeom>
          <a:noFill/>
        </p:spPr>
        <p:txBody>
          <a:bodyPr wrap="square" rtlCol="0">
            <a:spAutoFit/>
          </a:bodyPr>
          <a:lstStyle/>
          <a:p>
            <a:endParaRPr lang="en-US" dirty="0"/>
          </a:p>
        </p:txBody>
      </p:sp>
      <p:graphicFrame>
        <p:nvGraphicFramePr>
          <p:cNvPr id="8" name="Google Shape;815;p105">
            <a:extLst>
              <a:ext uri="{FF2B5EF4-FFF2-40B4-BE49-F238E27FC236}">
                <a16:creationId xmlns:a16="http://schemas.microsoft.com/office/drawing/2014/main" id="{3975BF19-F596-4E83-8E07-BE3CB9F459DD}"/>
              </a:ext>
            </a:extLst>
          </p:cNvPr>
          <p:cNvGraphicFramePr/>
          <p:nvPr>
            <p:extLst>
              <p:ext uri="{D42A27DB-BD31-4B8C-83A1-F6EECF244321}">
                <p14:modId xmlns:p14="http://schemas.microsoft.com/office/powerpoint/2010/main" val="2483048984"/>
              </p:ext>
            </p:extLst>
          </p:nvPr>
        </p:nvGraphicFramePr>
        <p:xfrm>
          <a:off x="1785027" y="1769507"/>
          <a:ext cx="8393345"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a:extLst>
              <a:ext uri="{FF2B5EF4-FFF2-40B4-BE49-F238E27FC236}">
                <a16:creationId xmlns:a16="http://schemas.microsoft.com/office/drawing/2014/main" id="{8A4002A2-DE8E-004B-9455-1EBEAEC090A6}"/>
              </a:ext>
            </a:extLst>
          </p:cNvPr>
          <p:cNvSpPr>
            <a:spLocks noGrp="1"/>
          </p:cNvSpPr>
          <p:nvPr>
            <p:ph type="title"/>
          </p:nvPr>
        </p:nvSpPr>
        <p:spPr>
          <a:xfrm>
            <a:off x="1066800" y="0"/>
            <a:ext cx="10058400" cy="1609344"/>
          </a:xfrm>
        </p:spPr>
        <p:txBody>
          <a:bodyPr>
            <a:normAutofit/>
          </a:bodyPr>
          <a:lstStyle/>
          <a:p>
            <a:r>
              <a:rPr lang="en-US" sz="4600" b="1" dirty="0"/>
              <a:t>2- Social determinants of health:</a:t>
            </a:r>
            <a:endParaRPr lang="en-US" sz="4600" dirty="0"/>
          </a:p>
        </p:txBody>
      </p:sp>
    </p:spTree>
    <p:extLst>
      <p:ext uri="{BB962C8B-B14F-4D97-AF65-F5344CB8AC3E}">
        <p14:creationId xmlns:p14="http://schemas.microsoft.com/office/powerpoint/2010/main" val="220335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Placeholder 4" descr="A picture containing table, person, building, cup&#13;&#10;&#13;&#10;Description automatically generated">
            <a:extLst>
              <a:ext uri="{FF2B5EF4-FFF2-40B4-BE49-F238E27FC236}">
                <a16:creationId xmlns:a16="http://schemas.microsoft.com/office/drawing/2014/main" id="{3DF73963-15E0-0544-813C-3A324ADA9F88}"/>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t="7865" b="7865"/>
          <a:stretch/>
        </p:blipFill>
        <p:spPr>
          <a:xfrm>
            <a:off x="20" y="10"/>
            <a:ext cx="12191980" cy="6857990"/>
          </a:xfrm>
          <a:prstGeom prst="rect">
            <a:avLst/>
          </a:prstGeom>
        </p:spPr>
      </p:pic>
      <p:sp>
        <p:nvSpPr>
          <p:cNvPr id="13"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2472686E-416E-0C45-9C8C-BEBB8C070B26}"/>
              </a:ext>
            </a:extLst>
          </p:cNvPr>
          <p:cNvSpPr>
            <a:spLocks noGrp="1"/>
          </p:cNvSpPr>
          <p:nvPr>
            <p:ph type="title"/>
          </p:nvPr>
        </p:nvSpPr>
        <p:spPr>
          <a:xfrm>
            <a:off x="8022021" y="3231931"/>
            <a:ext cx="3852041" cy="1834056"/>
          </a:xfrm>
        </p:spPr>
        <p:txBody>
          <a:bodyPr vert="horz" lIns="91440" tIns="45720" rIns="91440" bIns="45720" rtlCol="0" anchor="b">
            <a:normAutofit/>
          </a:bodyPr>
          <a:lstStyle/>
          <a:p>
            <a:pPr algn="ctr"/>
            <a:r>
              <a:rPr lang="en-US" sz="2500"/>
              <a:t>More than 1 in 4 child deaths could be prevented by cleaning up the environment.</a:t>
            </a:r>
            <a:br>
              <a:rPr lang="en-US" sz="2500"/>
            </a:br>
            <a:endParaRPr lang="en-US" sz="2500"/>
          </a:p>
        </p:txBody>
      </p:sp>
      <p:cxnSp>
        <p:nvCxnSpPr>
          <p:cNvPr id="12" name="Straight Connector 11">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45005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4FC10B2-BCD5-46E2-A2E0-F714BE70C5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2C2962D-5AA6-4EB0-9A2C-F385BF76A2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196A65C-A88E-4E6C-9882-A77D52FCE4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9D656BC9-D198-47EB-BF65-7B922CED418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20" name="Oval 19">
              <a:extLst>
                <a:ext uri="{FF2B5EF4-FFF2-40B4-BE49-F238E27FC236}">
                  <a16:creationId xmlns:a16="http://schemas.microsoft.com/office/drawing/2014/main" id="{9C92DB27-596D-48D1-BB72-94081C9C1E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1" name="Oval 20">
              <a:extLst>
                <a:ext uri="{FF2B5EF4-FFF2-40B4-BE49-F238E27FC236}">
                  <a16:creationId xmlns:a16="http://schemas.microsoft.com/office/drawing/2014/main" id="{9AF33BFF-A87A-4022-BFF0-6C6E10173D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3" name="Rectangle 22">
            <a:extLst>
              <a:ext uri="{FF2B5EF4-FFF2-40B4-BE49-F238E27FC236}">
                <a16:creationId xmlns:a16="http://schemas.microsoft.com/office/drawing/2014/main" id="{8363C3DA-5063-4048-965B-F5FDB35CC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 name="Rectangle 24">
            <a:extLst>
              <a:ext uri="{FF2B5EF4-FFF2-40B4-BE49-F238E27FC236}">
                <a16:creationId xmlns:a16="http://schemas.microsoft.com/office/drawing/2014/main" id="{4BE79ECB-20D1-486E-B39D-0F98D69BEB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928117"/>
            <a:ext cx="10351008" cy="80683"/>
          </a:xfrm>
          <a:prstGeom prst="rect">
            <a:avLst/>
          </a:prstGeom>
          <a:blipFill dpi="0" rotWithShape="1">
            <a:blip r:embed="rId3">
              <a:alphaModFix amt="85000"/>
              <a:lum bright="70000" contrast="-70000"/>
              <a:extLs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E2F1DBD8-7930-4EF6-AF8F-F6A674303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85470" y="1110053"/>
            <a:ext cx="3386371" cy="4580301"/>
          </a:xfrm>
          <a:prstGeom prst="rect">
            <a:avLst/>
          </a:prstGeom>
          <a:blipFill dpi="0" rotWithShape="1">
            <a:blip r:embed="rId3">
              <a:alphaModFix amt="85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8292EB-DE27-DB4F-A947-99BCF4B891DB}"/>
              </a:ext>
            </a:extLst>
          </p:cNvPr>
          <p:cNvSpPr>
            <a:spLocks noGrp="1"/>
          </p:cNvSpPr>
          <p:nvPr>
            <p:ph type="title"/>
          </p:nvPr>
        </p:nvSpPr>
        <p:spPr>
          <a:xfrm>
            <a:off x="8200102" y="1432223"/>
            <a:ext cx="2818417" cy="3357976"/>
          </a:xfrm>
        </p:spPr>
        <p:txBody>
          <a:bodyPr vert="horz" lIns="91440" tIns="45720" rIns="91440" bIns="45720" rtlCol="0" anchor="ctr">
            <a:normAutofit/>
          </a:bodyPr>
          <a:lstStyle/>
          <a:p>
            <a:pPr>
              <a:lnSpc>
                <a:spcPct val="80000"/>
              </a:lnSpc>
            </a:pPr>
            <a:r>
              <a:rPr lang="en-US" sz="2900" kern="1200" cap="none" baseline="0" dirty="0">
                <a:blipFill dpi="0" rotWithShape="1">
                  <a:blip r:embed="rId5">
                    <a:extLst/>
                  </a:blip>
                  <a:srcRect/>
                  <a:tile tx="6350" ty="-127000" sx="65000" sy="64000" flip="none" algn="tl"/>
                </a:blipFill>
                <a:latin typeface="+mj-lt"/>
                <a:ea typeface="+mj-ea"/>
                <a:cs typeface="+mj-cs"/>
              </a:rPr>
              <a:t>Differences in the quality of life within and between countries affect how long people live</a:t>
            </a:r>
            <a:br>
              <a:rPr lang="en-US" sz="2900" kern="1200" cap="all" baseline="0" dirty="0">
                <a:blipFill dpi="0" rotWithShape="1">
                  <a:blip r:embed="rId5">
                    <a:extLst/>
                  </a:blip>
                  <a:srcRect/>
                  <a:tile tx="6350" ty="-127000" sx="65000" sy="64000" flip="none" algn="tl"/>
                </a:blipFill>
                <a:latin typeface="+mj-lt"/>
                <a:ea typeface="+mj-ea"/>
                <a:cs typeface="+mj-cs"/>
              </a:rPr>
            </a:br>
            <a:endParaRPr lang="en-US" sz="2900" kern="1200" cap="all" baseline="0" dirty="0">
              <a:blipFill dpi="0" rotWithShape="1">
                <a:blip r:embed="rId5">
                  <a:extLst/>
                </a:blip>
                <a:srcRect/>
                <a:tile tx="6350" ty="-127000" sx="65000" sy="64000" flip="none" algn="tl"/>
              </a:blipFill>
              <a:latin typeface="+mj-lt"/>
              <a:ea typeface="+mj-ea"/>
              <a:cs typeface="+mj-cs"/>
            </a:endParaRPr>
          </a:p>
        </p:txBody>
      </p:sp>
      <p:pic>
        <p:nvPicPr>
          <p:cNvPr id="8" name="Picture Placeholder 7" descr="A picture containing person, man&#13;&#10;&#13;&#10;Description automatically generated">
            <a:extLst>
              <a:ext uri="{FF2B5EF4-FFF2-40B4-BE49-F238E27FC236}">
                <a16:creationId xmlns:a16="http://schemas.microsoft.com/office/drawing/2014/main" id="{33031E9B-70DE-BE41-A6F2-3ABA64ADA732}"/>
              </a:ext>
            </a:extLst>
          </p:cNvPr>
          <p:cNvPicPr>
            <a:picLocks noGrp="1" noChangeAspect="1"/>
          </p:cNvPicPr>
          <p:nvPr>
            <p:ph type="pic" idx="1"/>
          </p:nvPr>
        </p:nvPicPr>
        <p:blipFill rotWithShape="1">
          <a:blip r:embed="rId7">
            <a:extLst>
              <a:ext uri="{28A0092B-C50C-407E-A947-70E740481C1C}">
                <a14:useLocalDpi xmlns:a14="http://schemas.microsoft.com/office/drawing/2010/main" val="0"/>
              </a:ext>
            </a:extLst>
          </a:blip>
          <a:srcRect r="1" b="3316"/>
          <a:stretch/>
        </p:blipFill>
        <p:spPr>
          <a:xfrm>
            <a:off x="920833" y="1328839"/>
            <a:ext cx="6647395" cy="4131686"/>
          </a:xfrm>
          <a:prstGeom prst="rect">
            <a:avLst/>
          </a:prstGeom>
        </p:spPr>
      </p:pic>
      <p:sp>
        <p:nvSpPr>
          <p:cNvPr id="29" name="Rectangle 28">
            <a:extLst>
              <a:ext uri="{FF2B5EF4-FFF2-40B4-BE49-F238E27FC236}">
                <a16:creationId xmlns:a16="http://schemas.microsoft.com/office/drawing/2014/main" id="{F39044D3-8725-4D57-BD64-A96E7C271A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5780565"/>
            <a:ext cx="10351008" cy="80683"/>
          </a:xfrm>
          <a:prstGeom prst="rect">
            <a:avLst/>
          </a:prstGeom>
          <a:blipFill dpi="0" rotWithShape="1">
            <a:blip r:embed="rId3">
              <a:alphaModFix amt="85000"/>
              <a:lum bright="70000" contrast="-70000"/>
              <a:extLs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DCC089B-F750-4C12-822F-DF53F4DD36B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85338" y="4460675"/>
            <a:chExt cx="1080904" cy="1080902"/>
          </a:xfrm>
        </p:grpSpPr>
        <p:sp>
          <p:nvSpPr>
            <p:cNvPr id="32" name="Oval 31">
              <a:extLst>
                <a:ext uri="{FF2B5EF4-FFF2-40B4-BE49-F238E27FC236}">
                  <a16:creationId xmlns:a16="http://schemas.microsoft.com/office/drawing/2014/main" id="{3CDC7132-9021-4F21-AE5A-9B9B90C982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3" name="Oval 32">
              <a:extLst>
                <a:ext uri="{FF2B5EF4-FFF2-40B4-BE49-F238E27FC236}">
                  <a16:creationId xmlns:a16="http://schemas.microsoft.com/office/drawing/2014/main" id="{00D011B8-BF69-4B6B-B3D2-F1BA771086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9163186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80B5D0-24EC-465A-A0E6-C4DF951E00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Rectangle 12">
            <a:extLst>
              <a:ext uri="{FF2B5EF4-FFF2-40B4-BE49-F238E27FC236}">
                <a16:creationId xmlns:a16="http://schemas.microsoft.com/office/drawing/2014/main" id="{30BF1B50-A83E-4ED6-A2AA-C943C1F89F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928117"/>
            <a:ext cx="10351008"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F31E8B2-210B-4B90-83BB-3B180732EF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85470" y="1110053"/>
            <a:ext cx="3386371" cy="4580301"/>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8453424" y="2045007"/>
            <a:ext cx="2818417" cy="3212793"/>
          </a:xfrm>
          <a:prstGeom prst="rect">
            <a:avLst/>
          </a:prstGeom>
        </p:spPr>
        <p:txBody>
          <a:bodyPr vert="horz" lIns="91440" tIns="45720" rIns="91440" bIns="45720" rtlCol="0" anchor="ctr">
            <a:normAutofit/>
          </a:bodyPr>
          <a:lstStyle/>
          <a:p>
            <a:pPr marL="6350">
              <a:lnSpc>
                <a:spcPct val="80000"/>
              </a:lnSpc>
              <a:spcBef>
                <a:spcPct val="0"/>
              </a:spcBef>
              <a:spcAft>
                <a:spcPts val="600"/>
              </a:spcAft>
              <a:buClr>
                <a:schemeClr val="dk1"/>
              </a:buClr>
              <a:buSzPts val="2100"/>
            </a:pPr>
            <a:r>
              <a:rPr lang="en-US" sz="3300" b="1" cap="all" dirty="0">
                <a:blipFill dpi="0" rotWithShape="1">
                  <a:blip r:embed="rId4">
                    <a:extLst/>
                  </a:blip>
                  <a:srcRect/>
                  <a:tile tx="6350" ty="-127000" sx="65000" sy="64000" flip="none" algn="tl"/>
                </a:blipFill>
                <a:latin typeface="+mj-lt"/>
                <a:ea typeface="+mj-ea"/>
                <a:cs typeface="+mj-cs"/>
                <a:sym typeface="Calibri"/>
              </a:rPr>
              <a:t>Question: how can we improve the health of the mother after delivery?</a:t>
            </a:r>
            <a:endParaRPr lang="en-US" sz="3300" b="1" cap="all" dirty="0">
              <a:blipFill dpi="0" rotWithShape="1">
                <a:blip r:embed="rId4">
                  <a:extLst/>
                </a:blip>
                <a:srcRect/>
                <a:tile tx="6350" ty="-127000" sx="65000" sy="64000" flip="none" algn="tl"/>
              </a:blipFill>
              <a:latin typeface="+mj-lt"/>
              <a:ea typeface="+mj-ea"/>
              <a:cs typeface="+mj-cs"/>
            </a:endParaRPr>
          </a:p>
          <a:p>
            <a:pPr marL="177800" indent="-38100">
              <a:lnSpc>
                <a:spcPct val="80000"/>
              </a:lnSpc>
              <a:spcBef>
                <a:spcPct val="0"/>
              </a:spcBef>
              <a:spcAft>
                <a:spcPts val="600"/>
              </a:spcAft>
              <a:buClr>
                <a:schemeClr val="dk1"/>
              </a:buClr>
              <a:buSzPts val="2100"/>
            </a:pPr>
            <a:endParaRPr lang="en-US" sz="3300" b="1" cap="all" dirty="0">
              <a:blipFill dpi="0" rotWithShape="1">
                <a:blip r:embed="rId4">
                  <a:extLst/>
                </a:blip>
                <a:srcRect/>
                <a:tile tx="6350" ty="-127000" sx="65000" sy="64000" flip="none" algn="tl"/>
              </a:blipFill>
              <a:latin typeface="+mj-lt"/>
              <a:ea typeface="+mj-ea"/>
              <a:cs typeface="+mj-cs"/>
              <a:sym typeface="Calibri"/>
            </a:endParaRPr>
          </a:p>
          <a:p>
            <a:pPr marL="177800" indent="-38100">
              <a:lnSpc>
                <a:spcPct val="80000"/>
              </a:lnSpc>
              <a:spcBef>
                <a:spcPct val="0"/>
              </a:spcBef>
              <a:spcAft>
                <a:spcPts val="600"/>
              </a:spcAft>
              <a:buClr>
                <a:schemeClr val="dk1"/>
              </a:buClr>
              <a:buSzPts val="2100"/>
            </a:pPr>
            <a:endParaRPr lang="en-US" sz="3300" b="1" cap="all" dirty="0">
              <a:blipFill dpi="0" rotWithShape="1">
                <a:blip r:embed="rId4">
                  <a:extLst/>
                </a:blip>
                <a:srcRect/>
                <a:tile tx="6350" ty="-127000" sx="65000" sy="64000" flip="none" algn="tl"/>
              </a:blipFill>
              <a:latin typeface="+mj-lt"/>
              <a:ea typeface="+mj-ea"/>
              <a:cs typeface="+mj-cs"/>
              <a:sym typeface="Calibri"/>
            </a:endParaRPr>
          </a:p>
          <a:p>
            <a:pPr>
              <a:lnSpc>
                <a:spcPct val="80000"/>
              </a:lnSpc>
              <a:spcBef>
                <a:spcPct val="0"/>
              </a:spcBef>
              <a:spcAft>
                <a:spcPts val="600"/>
              </a:spcAft>
            </a:pPr>
            <a:endParaRPr lang="en-US" sz="3300" b="1" cap="all" dirty="0">
              <a:blipFill dpi="0" rotWithShape="1">
                <a:blip r:embed="rId4">
                  <a:extLst/>
                </a:blip>
                <a:srcRect/>
                <a:tile tx="6350" ty="-127000" sx="65000" sy="64000" flip="none" algn="tl"/>
              </a:blipFill>
              <a:latin typeface="+mj-lt"/>
              <a:ea typeface="+mj-ea"/>
              <a:cs typeface="+mj-cs"/>
            </a:endParaRPr>
          </a:p>
        </p:txBody>
      </p:sp>
      <p:pic>
        <p:nvPicPr>
          <p:cNvPr id="8" name="Graphic 7" descr="Head with Gears">
            <a:extLst>
              <a:ext uri="{FF2B5EF4-FFF2-40B4-BE49-F238E27FC236}">
                <a16:creationId xmlns:a16="http://schemas.microsoft.com/office/drawing/2014/main" id="{0AE6B957-94F5-40A2-A932-98048FAB531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230934" y="1388911"/>
            <a:ext cx="4011543" cy="4011543"/>
          </a:xfrm>
          <a:prstGeom prst="rect">
            <a:avLst/>
          </a:prstGeom>
        </p:spPr>
      </p:pic>
      <p:sp>
        <p:nvSpPr>
          <p:cNvPr id="17" name="Rectangle 16">
            <a:extLst>
              <a:ext uri="{FF2B5EF4-FFF2-40B4-BE49-F238E27FC236}">
                <a16:creationId xmlns:a16="http://schemas.microsoft.com/office/drawing/2014/main" id="{6B387409-2B98-40F8-A65F-EF7CF989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5780565"/>
            <a:ext cx="10351008"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C9E5F284-A588-4AE7-A36D-1C93E4FD02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85338" y="4460675"/>
            <a:chExt cx="1080904" cy="1080902"/>
          </a:xfrm>
        </p:grpSpPr>
        <p:sp>
          <p:nvSpPr>
            <p:cNvPr id="20" name="Oval 19">
              <a:extLst>
                <a:ext uri="{FF2B5EF4-FFF2-40B4-BE49-F238E27FC236}">
                  <a16:creationId xmlns:a16="http://schemas.microsoft.com/office/drawing/2014/main" id="{45D7D540-5CF2-4FC1-BE53-277CC22C0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1" name="Oval 20">
              <a:extLst>
                <a:ext uri="{FF2B5EF4-FFF2-40B4-BE49-F238E27FC236}">
                  <a16:creationId xmlns:a16="http://schemas.microsoft.com/office/drawing/2014/main" id="{916C9AA0-DC0C-49A1-ACDF-10BD6D7399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858805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44FC10B2-BCD5-46E2-A2E0-F714BE70C5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92C2962D-5AA6-4EB0-9A2C-F385BF76A2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196A65C-A88E-4E6C-9882-A77D52FCE4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9D656BC9-D198-47EB-BF65-7B922CED418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42" name="Oval 41">
              <a:extLst>
                <a:ext uri="{FF2B5EF4-FFF2-40B4-BE49-F238E27FC236}">
                  <a16:creationId xmlns:a16="http://schemas.microsoft.com/office/drawing/2014/main" id="{9C92DB27-596D-48D1-BB72-94081C9C1E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43" name="Oval 42">
              <a:extLst>
                <a:ext uri="{FF2B5EF4-FFF2-40B4-BE49-F238E27FC236}">
                  <a16:creationId xmlns:a16="http://schemas.microsoft.com/office/drawing/2014/main" id="{9AF33BFF-A87A-4022-BFF0-6C6E10173D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45" name="Rectangle 44">
            <a:extLst>
              <a:ext uri="{FF2B5EF4-FFF2-40B4-BE49-F238E27FC236}">
                <a16:creationId xmlns:a16="http://schemas.microsoft.com/office/drawing/2014/main" id="{CFB57ED5-941D-44E2-9320-56A0A026F2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7" name="Rectangle 46">
            <a:extLst>
              <a:ext uri="{FF2B5EF4-FFF2-40B4-BE49-F238E27FC236}">
                <a16:creationId xmlns:a16="http://schemas.microsoft.com/office/drawing/2014/main" id="{7A1BE9A9-6FBF-4CF1-8F0C-BFCFF1FD9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4" y="653241"/>
            <a:ext cx="10908792" cy="80683"/>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C4AE8163-578C-46A4-BF65-BD3AEEF2A0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1" y="822325"/>
            <a:ext cx="5149596" cy="4846228"/>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993CBE-71EE-484A-8DA5-EAA831FA9432}"/>
              </a:ext>
            </a:extLst>
          </p:cNvPr>
          <p:cNvSpPr>
            <a:spLocks noGrp="1"/>
          </p:cNvSpPr>
          <p:nvPr>
            <p:ph type="title"/>
          </p:nvPr>
        </p:nvSpPr>
        <p:spPr>
          <a:xfrm>
            <a:off x="6713220" y="1054100"/>
            <a:ext cx="4615180" cy="3736099"/>
          </a:xfrm>
        </p:spPr>
        <p:txBody>
          <a:bodyPr vert="horz" lIns="91440" tIns="45720" rIns="91440" bIns="45720" rtlCol="0" anchor="ctr">
            <a:normAutofit/>
          </a:bodyPr>
          <a:lstStyle/>
          <a:p>
            <a:pPr>
              <a:lnSpc>
                <a:spcPct val="80000"/>
              </a:lnSpc>
            </a:pPr>
            <a:r>
              <a:rPr lang="en-US" sz="5600" kern="1200" cap="all" baseline="0">
                <a:blipFill dpi="0" rotWithShape="1">
                  <a:blip r:embed="rId4">
                    <a:extLst/>
                  </a:blip>
                  <a:srcRect/>
                  <a:tile tx="6350" ty="-127000" sx="65000" sy="64000" flip="none" algn="tl"/>
                </a:blipFill>
                <a:latin typeface="+mj-lt"/>
                <a:ea typeface="+mj-ea"/>
                <a:cs typeface="+mj-cs"/>
              </a:rPr>
              <a:t>Major causes of maternal mortality: </a:t>
            </a:r>
            <a:br>
              <a:rPr lang="en-US" sz="5600" kern="1200" cap="all" baseline="0">
                <a:blipFill dpi="0" rotWithShape="1">
                  <a:blip r:embed="rId4">
                    <a:extLst/>
                  </a:blip>
                  <a:srcRect/>
                  <a:tile tx="6350" ty="-127000" sx="65000" sy="64000" flip="none" algn="tl"/>
                </a:blipFill>
                <a:latin typeface="+mj-lt"/>
                <a:ea typeface="+mj-ea"/>
                <a:cs typeface="+mj-cs"/>
              </a:rPr>
            </a:br>
            <a:endParaRPr lang="en-US" sz="5600" kern="1200" cap="all" baseline="0">
              <a:blipFill dpi="0" rotWithShape="1">
                <a:blip r:embed="rId4">
                  <a:extLst/>
                </a:blip>
                <a:srcRect/>
                <a:tile tx="6350" ty="-127000" sx="65000" sy="64000" flip="none" algn="tl"/>
              </a:blipFill>
              <a:latin typeface="+mj-lt"/>
              <a:ea typeface="+mj-ea"/>
              <a:cs typeface="+mj-cs"/>
            </a:endParaRPr>
          </a:p>
        </p:txBody>
      </p:sp>
      <p:pic>
        <p:nvPicPr>
          <p:cNvPr id="5" name="Picture Placeholder 4">
            <a:extLst>
              <a:ext uri="{FF2B5EF4-FFF2-40B4-BE49-F238E27FC236}">
                <a16:creationId xmlns:a16="http://schemas.microsoft.com/office/drawing/2014/main" id="{36D8DD4F-2FC2-FC43-9F33-09D90CBB3045}"/>
              </a:ext>
            </a:extLst>
          </p:cNvPr>
          <p:cNvPicPr>
            <a:picLocks noGrp="1" noChangeAspect="1"/>
          </p:cNvPicPr>
          <p:nvPr>
            <p:ph type="pic" idx="1"/>
          </p:nvPr>
        </p:nvPicPr>
        <p:blipFill rotWithShape="1">
          <a:blip r:embed="rId6">
            <a:extLst>
              <a:ext uri="{28A0092B-C50C-407E-A947-70E740481C1C}">
                <a14:useLocalDpi xmlns:a14="http://schemas.microsoft.com/office/drawing/2010/main" val="0"/>
              </a:ext>
            </a:extLst>
          </a:blip>
          <a:srcRect l="7153"/>
          <a:stretch/>
        </p:blipFill>
        <p:spPr>
          <a:xfrm>
            <a:off x="633999" y="1054100"/>
            <a:ext cx="5462001" cy="4382677"/>
          </a:xfrm>
          <a:prstGeom prst="rect">
            <a:avLst/>
          </a:prstGeom>
        </p:spPr>
      </p:pic>
      <p:sp>
        <p:nvSpPr>
          <p:cNvPr id="51" name="Rectangle 50">
            <a:extLst>
              <a:ext uri="{FF2B5EF4-FFF2-40B4-BE49-F238E27FC236}">
                <a16:creationId xmlns:a16="http://schemas.microsoft.com/office/drawing/2014/main" id="{346F56CC-F97A-40DF-9A88-6D8BF7A6A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4" y="5756954"/>
            <a:ext cx="10908792" cy="80683"/>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a:extLst>
              <a:ext uri="{FF2B5EF4-FFF2-40B4-BE49-F238E27FC236}">
                <a16:creationId xmlns:a16="http://schemas.microsoft.com/office/drawing/2014/main" id="{694818F1-2ACF-4181-B8B6-7637EB92BD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85338" y="4460675"/>
            <a:chExt cx="1080904" cy="1080902"/>
          </a:xfrm>
        </p:grpSpPr>
        <p:sp>
          <p:nvSpPr>
            <p:cNvPr id="54" name="Oval 53">
              <a:extLst>
                <a:ext uri="{FF2B5EF4-FFF2-40B4-BE49-F238E27FC236}">
                  <a16:creationId xmlns:a16="http://schemas.microsoft.com/office/drawing/2014/main" id="{31BF4AB6-91C5-40DA-AFC8-BBDA46BB28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55" name="Oval 54">
              <a:extLst>
                <a:ext uri="{FF2B5EF4-FFF2-40B4-BE49-F238E27FC236}">
                  <a16:creationId xmlns:a16="http://schemas.microsoft.com/office/drawing/2014/main" id="{CA6D6306-ED75-4DC2-9BEF-160516C2FA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2970190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G_9159">
            <a:hlinkClick r:id="" action="ppaction://media"/>
            <a:extLst>
              <a:ext uri="{FF2B5EF4-FFF2-40B4-BE49-F238E27FC236}">
                <a16:creationId xmlns:a16="http://schemas.microsoft.com/office/drawing/2014/main" id="{4870513D-D5AE-B441-974E-9634F581AAF7}"/>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756111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601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DA90C30-B990-4CCA-B584-40F864DA3A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4527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50C236-A4F0-1A46-8B20-E0FB46900FBC}"/>
              </a:ext>
            </a:extLst>
          </p:cNvPr>
          <p:cNvSpPr>
            <a:spLocks noGrp="1"/>
          </p:cNvSpPr>
          <p:nvPr>
            <p:ph type="title"/>
          </p:nvPr>
        </p:nvSpPr>
        <p:spPr>
          <a:xfrm>
            <a:off x="382280" y="484632"/>
            <a:ext cx="6743844" cy="1609344"/>
          </a:xfrm>
        </p:spPr>
        <p:txBody>
          <a:bodyPr>
            <a:normAutofit/>
          </a:bodyPr>
          <a:lstStyle/>
          <a:p>
            <a:r>
              <a:rPr lang="en-GB" sz="4800" b="1">
                <a:latin typeface="Calibri"/>
                <a:ea typeface="Calibri"/>
                <a:cs typeface="Calibri"/>
                <a:sym typeface="Calibri"/>
              </a:rPr>
              <a:t>Maternal health:</a:t>
            </a:r>
            <a:br>
              <a:rPr lang="en-US" sz="4800" b="1"/>
            </a:br>
            <a:endParaRPr lang="en-US" sz="4800"/>
          </a:p>
        </p:txBody>
      </p:sp>
      <p:sp>
        <p:nvSpPr>
          <p:cNvPr id="3" name="Content Placeholder 2">
            <a:extLst>
              <a:ext uri="{FF2B5EF4-FFF2-40B4-BE49-F238E27FC236}">
                <a16:creationId xmlns:a16="http://schemas.microsoft.com/office/drawing/2014/main" id="{8D4502DB-410E-FF4A-9ECF-C5576BBC88A3}"/>
              </a:ext>
            </a:extLst>
          </p:cNvPr>
          <p:cNvSpPr>
            <a:spLocks noGrp="1"/>
          </p:cNvSpPr>
          <p:nvPr>
            <p:ph idx="1"/>
          </p:nvPr>
        </p:nvSpPr>
        <p:spPr>
          <a:xfrm>
            <a:off x="382279" y="2121408"/>
            <a:ext cx="6743845" cy="4050792"/>
          </a:xfrm>
        </p:spPr>
        <p:txBody>
          <a:bodyPr>
            <a:normAutofit/>
          </a:bodyPr>
          <a:lstStyle/>
          <a:p>
            <a:pPr marL="285750" indent="-285750">
              <a:buFont typeface="Arial" pitchFamily="34" charset="0"/>
              <a:buChar char="•"/>
            </a:pPr>
            <a:r>
              <a:rPr lang="en-US" sz="2200" dirty="0">
                <a:ea typeface="Calibri"/>
                <a:cs typeface="Calibri"/>
              </a:rPr>
              <a:t>assessment of vaginal bleeding, uterine contraction, temperature and heart rate should be done routinely during the first 24 hours</a:t>
            </a:r>
          </a:p>
          <a:p>
            <a:endParaRPr lang="en-US" sz="2200" dirty="0">
              <a:ea typeface="Calibri"/>
              <a:cs typeface="Calibri"/>
            </a:endParaRPr>
          </a:p>
          <a:p>
            <a:pPr marL="285750" indent="-285750">
              <a:buFont typeface="Arial" pitchFamily="34" charset="0"/>
              <a:buChar char="•"/>
            </a:pPr>
            <a:r>
              <a:rPr lang="en-US" sz="2200" dirty="0">
                <a:ea typeface="Calibri"/>
                <a:cs typeface="Calibri"/>
              </a:rPr>
              <a:t>Iron and folic acid supplementation should be provided for at least 3 months after delivery.</a:t>
            </a:r>
          </a:p>
          <a:p>
            <a:endParaRPr lang="en-US" sz="2200" dirty="0">
              <a:ea typeface="Calibri"/>
              <a:cs typeface="Calibri"/>
            </a:endParaRPr>
          </a:p>
          <a:p>
            <a:pPr marL="285750" indent="-285750">
              <a:buFont typeface="Arial" pitchFamily="34" charset="0"/>
              <a:buChar char="•"/>
            </a:pPr>
            <a:r>
              <a:rPr lang="en-US" sz="2200" dirty="0">
                <a:ea typeface="Calibri"/>
                <a:cs typeface="Calibri"/>
              </a:rPr>
              <a:t>Breastfeeding assessment.</a:t>
            </a:r>
          </a:p>
          <a:p>
            <a:pPr marL="285750" indent="-285750">
              <a:buFont typeface="Arial" pitchFamily="34" charset="0"/>
              <a:buChar char="•"/>
            </a:pPr>
            <a:endParaRPr lang="en-US" sz="1800" dirty="0"/>
          </a:p>
          <a:p>
            <a:endParaRPr lang="en-US" sz="1800" dirty="0"/>
          </a:p>
          <a:p>
            <a:pPr marL="0" indent="0">
              <a:buNone/>
            </a:pPr>
            <a:endParaRPr lang="en-US" sz="1800" dirty="0"/>
          </a:p>
        </p:txBody>
      </p:sp>
      <p:pic>
        <p:nvPicPr>
          <p:cNvPr id="7" name="Graphic 6" descr="Needle">
            <a:extLst>
              <a:ext uri="{FF2B5EF4-FFF2-40B4-BE49-F238E27FC236}">
                <a16:creationId xmlns:a16="http://schemas.microsoft.com/office/drawing/2014/main" id="{B7FE6661-CA0C-4A6B-A110-FB08C67F0BB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03460" y="1595727"/>
            <a:ext cx="3369177" cy="3369177"/>
          </a:xfrm>
          <a:prstGeom prst="rect">
            <a:avLst/>
          </a:prstGeom>
        </p:spPr>
      </p:pic>
      <p:grpSp>
        <p:nvGrpSpPr>
          <p:cNvPr id="12" name="Group 11">
            <a:extLst>
              <a:ext uri="{FF2B5EF4-FFF2-40B4-BE49-F238E27FC236}">
                <a16:creationId xmlns:a16="http://schemas.microsoft.com/office/drawing/2014/main" id="{D060B936-2771-48DC-842C-14EE9318E3E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3" name="Oval 12">
              <a:extLst>
                <a:ext uri="{FF2B5EF4-FFF2-40B4-BE49-F238E27FC236}">
                  <a16:creationId xmlns:a16="http://schemas.microsoft.com/office/drawing/2014/main" id="{DB4EC8B4-4BB2-45C2-A68A-28E36AC10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1431D296-F8F1-41C3-A211-E83E243C51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7937538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CFFB95F-D901-4937-8084-8A7BAA84F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6310" y="0"/>
            <a:ext cx="435568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DF8308-96B9-CB4D-ABB9-11399A892592}"/>
              </a:ext>
            </a:extLst>
          </p:cNvPr>
          <p:cNvSpPr>
            <a:spLocks noGrp="1"/>
          </p:cNvSpPr>
          <p:nvPr>
            <p:ph type="title"/>
          </p:nvPr>
        </p:nvSpPr>
        <p:spPr>
          <a:xfrm>
            <a:off x="8479777" y="639763"/>
            <a:ext cx="3046073" cy="5177377"/>
          </a:xfrm>
          <a:ln>
            <a:noFill/>
          </a:ln>
        </p:spPr>
        <p:txBody>
          <a:bodyPr>
            <a:normAutofit/>
          </a:bodyPr>
          <a:lstStyle/>
          <a:p>
            <a:r>
              <a:rPr lang="en-US" sz="3700" b="1">
                <a:latin typeface="Calibri"/>
                <a:ea typeface="Calibri"/>
                <a:cs typeface="Calibri"/>
                <a:sym typeface="Calibri"/>
              </a:rPr>
              <a:t>postpartum depression</a:t>
            </a:r>
            <a:br>
              <a:rPr lang="en-US" sz="3700" b="1"/>
            </a:br>
            <a:endParaRPr lang="en-US" sz="3700"/>
          </a:p>
        </p:txBody>
      </p:sp>
      <p:grpSp>
        <p:nvGrpSpPr>
          <p:cNvPr id="12" name="Group 11">
            <a:extLst>
              <a:ext uri="{FF2B5EF4-FFF2-40B4-BE49-F238E27FC236}">
                <a16:creationId xmlns:a16="http://schemas.microsoft.com/office/drawing/2014/main" id="{60F473BD-3FD3-4548-A8F5-11D3C9CB88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3" name="Oval 12">
              <a:extLst>
                <a:ext uri="{FF2B5EF4-FFF2-40B4-BE49-F238E27FC236}">
                  <a16:creationId xmlns:a16="http://schemas.microsoft.com/office/drawing/2014/main" id="{691E02ED-3E2E-4396-B6DE-5F93F2F11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28F088F5-B4E7-43B9-88F4-8667026E4B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graphicFrame>
        <p:nvGraphicFramePr>
          <p:cNvPr id="5" name="Content Placeholder 2">
            <a:extLst>
              <a:ext uri="{FF2B5EF4-FFF2-40B4-BE49-F238E27FC236}">
                <a16:creationId xmlns:a16="http://schemas.microsoft.com/office/drawing/2014/main" id="{2BAF6740-4767-4881-AE99-0D7C85C399FB}"/>
              </a:ext>
            </a:extLst>
          </p:cNvPr>
          <p:cNvGraphicFramePr>
            <a:graphicFrameLocks noGrp="1"/>
          </p:cNvGraphicFramePr>
          <p:nvPr>
            <p:ph idx="1"/>
            <p:extLst>
              <p:ext uri="{D42A27DB-BD31-4B8C-83A1-F6EECF244321}">
                <p14:modId xmlns:p14="http://schemas.microsoft.com/office/powerpoint/2010/main" val="3913054240"/>
              </p:ext>
            </p:extLst>
          </p:nvPr>
        </p:nvGraphicFramePr>
        <p:xfrm>
          <a:off x="622300" y="639763"/>
          <a:ext cx="6572250" cy="5588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507201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210BA-AC6F-8948-80D3-2A806642D8C3}"/>
              </a:ext>
            </a:extLst>
          </p:cNvPr>
          <p:cNvSpPr>
            <a:spLocks noGrp="1"/>
          </p:cNvSpPr>
          <p:nvPr>
            <p:ph type="title"/>
          </p:nvPr>
        </p:nvSpPr>
        <p:spPr/>
        <p:txBody>
          <a:bodyPr>
            <a:normAutofit/>
          </a:bodyPr>
          <a:lstStyle/>
          <a:p>
            <a:r>
              <a:rPr lang="en-US" dirty="0"/>
              <a:t>Facts</a:t>
            </a:r>
          </a:p>
        </p:txBody>
      </p:sp>
      <p:graphicFrame>
        <p:nvGraphicFramePr>
          <p:cNvPr id="5" name="Content Placeholder 2">
            <a:extLst>
              <a:ext uri="{FF2B5EF4-FFF2-40B4-BE49-F238E27FC236}">
                <a16:creationId xmlns:a16="http://schemas.microsoft.com/office/drawing/2014/main" id="{E90797D0-58AE-40D8-9B7D-6A3C3AA61879}"/>
              </a:ext>
            </a:extLst>
          </p:cNvPr>
          <p:cNvGraphicFramePr>
            <a:graphicFrameLocks noGrp="1"/>
          </p:cNvGraphicFramePr>
          <p:nvPr>
            <p:ph idx="1"/>
            <p:extLst>
              <p:ext uri="{D42A27DB-BD31-4B8C-83A1-F6EECF244321}">
                <p14:modId xmlns:p14="http://schemas.microsoft.com/office/powerpoint/2010/main" val="3702330786"/>
              </p:ext>
            </p:extLst>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717950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A3D0CE2-91FF-49B3-A5D8-181E900D7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58AEBD96-C315-4F53-9D9E-0E20E993E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78916AAA-66F6-4DFA-88ED-7E27CF6B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4" name="Group 13">
            <a:extLst>
              <a:ext uri="{FF2B5EF4-FFF2-40B4-BE49-F238E27FC236}">
                <a16:creationId xmlns:a16="http://schemas.microsoft.com/office/drawing/2014/main" id="{A137D43F-BAD6-47F1-AA65-AEEA38A2FF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5" name="Oval 14">
              <a:extLst>
                <a:ext uri="{FF2B5EF4-FFF2-40B4-BE49-F238E27FC236}">
                  <a16:creationId xmlns:a16="http://schemas.microsoft.com/office/drawing/2014/main" id="{D512C9B2-6B22-4211-A940-FCD7C2CD0B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6" name="Oval 15">
              <a:extLst>
                <a:ext uri="{FF2B5EF4-FFF2-40B4-BE49-F238E27FC236}">
                  <a16:creationId xmlns:a16="http://schemas.microsoft.com/office/drawing/2014/main" id="{85F7DB84-CDE7-46F8-90DD-9D048A7D52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sp>
      </p:grpSp>
      <p:sp useBgFill="1">
        <p:nvSpPr>
          <p:cNvPr id="18" name="Rectangle 17">
            <a:extLst>
              <a:ext uri="{FF2B5EF4-FFF2-40B4-BE49-F238E27FC236}">
                <a16:creationId xmlns:a16="http://schemas.microsoft.com/office/drawing/2014/main" id="{E8035907-EB9C-4E11-8A9B-D25B0AD8D7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835BFA65-0866-2941-9ED5-71023E043AE8}"/>
              </a:ext>
            </a:extLst>
          </p:cNvPr>
          <p:cNvSpPr>
            <a:spLocks noGrp="1"/>
          </p:cNvSpPr>
          <p:nvPr>
            <p:ph type="title"/>
          </p:nvPr>
        </p:nvSpPr>
        <p:spPr>
          <a:xfrm>
            <a:off x="2290938" y="2587686"/>
            <a:ext cx="3741392" cy="841312"/>
          </a:xfrm>
        </p:spPr>
        <p:txBody>
          <a:bodyPr vert="horz" lIns="91440" tIns="45720" rIns="91440" bIns="45720" rtlCol="0" anchor="ctr">
            <a:normAutofit fontScale="90000"/>
          </a:bodyPr>
          <a:lstStyle/>
          <a:p>
            <a:pPr marL="6350" algn="r">
              <a:lnSpc>
                <a:spcPct val="80000"/>
              </a:lnSpc>
            </a:pPr>
            <a:r>
              <a:rPr lang="en-US" sz="6800" b="1" dirty="0">
                <a:blipFill dpi="0" rotWithShape="1">
                  <a:blip r:embed="rId4">
                    <a:extLst/>
                  </a:blip>
                  <a:srcRect/>
                  <a:tile tx="6350" ty="-127000" sx="65000" sy="64000" flip="none" algn="tl"/>
                </a:blipFill>
                <a:sym typeface="Calibri"/>
              </a:rPr>
              <a:t>Question</a:t>
            </a:r>
            <a:br>
              <a:rPr lang="en-US" sz="6800" b="1" dirty="0">
                <a:blipFill dpi="0" rotWithShape="1">
                  <a:blip r:embed="rId4">
                    <a:extLst/>
                  </a:blip>
                  <a:srcRect/>
                  <a:tile tx="6350" ty="-127000" sx="65000" sy="64000" flip="none" algn="tl"/>
                </a:blipFill>
                <a:sym typeface="Calibri"/>
              </a:rPr>
            </a:br>
            <a:br>
              <a:rPr lang="en-US" sz="6800" b="1" dirty="0">
                <a:blipFill dpi="0" rotWithShape="1">
                  <a:blip r:embed="rId4">
                    <a:extLst/>
                  </a:blip>
                  <a:srcRect/>
                  <a:tile tx="6350" ty="-127000" sx="65000" sy="64000" flip="none" algn="tl"/>
                </a:blipFill>
              </a:rPr>
            </a:br>
            <a:br>
              <a:rPr lang="en-US" sz="6800" b="1" dirty="0">
                <a:blipFill dpi="0" rotWithShape="1">
                  <a:blip r:embed="rId4">
                    <a:extLst/>
                  </a:blip>
                  <a:srcRect/>
                  <a:tile tx="6350" ty="-127000" sx="65000" sy="64000" flip="none" algn="tl"/>
                </a:blipFill>
                <a:sym typeface="Calibri"/>
              </a:rPr>
            </a:br>
            <a:br>
              <a:rPr lang="en-US" sz="6800" b="1" dirty="0">
                <a:blipFill dpi="0" rotWithShape="1">
                  <a:blip r:embed="rId4">
                    <a:extLst/>
                  </a:blip>
                  <a:srcRect/>
                  <a:tile tx="6350" ty="-127000" sx="65000" sy="64000" flip="none" algn="tl"/>
                </a:blipFill>
                <a:sym typeface="Calibri"/>
              </a:rPr>
            </a:br>
            <a:br>
              <a:rPr lang="en-US" sz="6800" b="1" dirty="0">
                <a:blipFill dpi="0" rotWithShape="1">
                  <a:blip r:embed="rId4">
                    <a:extLst/>
                  </a:blip>
                  <a:srcRect/>
                  <a:tile tx="6350" ty="-127000" sx="65000" sy="64000" flip="none" algn="tl"/>
                </a:blipFill>
              </a:rPr>
            </a:br>
            <a:endParaRPr lang="en-US" sz="6800" dirty="0">
              <a:blipFill dpi="0" rotWithShape="1">
                <a:blip r:embed="rId4">
                  <a:extLst/>
                </a:blip>
                <a:srcRect/>
                <a:tile tx="6350" ty="-127000" sx="65000" sy="64000" flip="none" algn="tl"/>
              </a:blipFill>
            </a:endParaRPr>
          </a:p>
        </p:txBody>
      </p:sp>
      <p:sp>
        <p:nvSpPr>
          <p:cNvPr id="20" name="Rectangle 19">
            <a:extLst>
              <a:ext uri="{FF2B5EF4-FFF2-40B4-BE49-F238E27FC236}">
                <a16:creationId xmlns:a16="http://schemas.microsoft.com/office/drawing/2014/main" id="{D9C69FA7-0958-4ED9-A0DF-E87A0C137B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702709" y="3388657"/>
            <a:ext cx="36576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Oval 21">
            <a:extLst>
              <a:ext uri="{FF2B5EF4-FFF2-40B4-BE49-F238E27FC236}">
                <a16:creationId xmlns:a16="http://schemas.microsoft.com/office/drawing/2014/main" id="{4AB5B6FA-7B4F-437A-9C78-144C7DCD1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33595" y="1903304"/>
            <a:ext cx="3051394" cy="3051388"/>
          </a:xfrm>
          <a:prstGeom prst="ellipse">
            <a:avLst/>
          </a:prstGeom>
          <a:blipFill dpi="0" rotWithShape="1">
            <a:blip r:embed="rId6">
              <a:duotone>
                <a:schemeClr val="accent1">
                  <a:shade val="45000"/>
                  <a:satMod val="135000"/>
                </a:schemeClr>
                <a:prstClr val="white"/>
              </a:duotone>
              <a:extLst>
                <a:ext uri="{BEBA8EAE-BF5A-486C-A8C5-ECC9F3942E4B}">
                  <a14:imgProps xmlns:a14="http://schemas.microsoft.com/office/drawing/2010/main">
                    <a14:imgLayer r:embed="rId7">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4" name="Oval 23">
            <a:extLst>
              <a:ext uri="{FF2B5EF4-FFF2-40B4-BE49-F238E27FC236}">
                <a16:creationId xmlns:a16="http://schemas.microsoft.com/office/drawing/2014/main" id="{A4199C21-6AE0-4F6F-AA96-6FFF97BB95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95024" y="2064730"/>
            <a:ext cx="2728540" cy="2728536"/>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3" name="Content Placeholder 2">
            <a:extLst>
              <a:ext uri="{FF2B5EF4-FFF2-40B4-BE49-F238E27FC236}">
                <a16:creationId xmlns:a16="http://schemas.microsoft.com/office/drawing/2014/main" id="{35356080-49A4-6D44-BE40-A6B28EA169D0}"/>
              </a:ext>
            </a:extLst>
          </p:cNvPr>
          <p:cNvSpPr>
            <a:spLocks noGrp="1"/>
          </p:cNvSpPr>
          <p:nvPr>
            <p:ph idx="1"/>
          </p:nvPr>
        </p:nvSpPr>
        <p:spPr>
          <a:xfrm>
            <a:off x="8089698" y="2064730"/>
            <a:ext cx="2728540" cy="2728536"/>
          </a:xfrm>
        </p:spPr>
        <p:txBody>
          <a:bodyPr vert="horz" lIns="91440" tIns="45720" rIns="91440" bIns="45720" rtlCol="0" anchor="ctr">
            <a:normAutofit/>
          </a:bodyPr>
          <a:lstStyle/>
          <a:p>
            <a:pPr marL="0" indent="0" algn="ctr">
              <a:buNone/>
            </a:pPr>
            <a:r>
              <a:rPr lang="en-US" sz="2400" b="1" dirty="0">
                <a:solidFill>
                  <a:srgbClr val="FFFFFF"/>
                </a:solidFill>
                <a:sym typeface="Calibri"/>
              </a:rPr>
              <a:t>How can we improve the health of the infants</a:t>
            </a:r>
            <a:r>
              <a:rPr lang="en-US" sz="2400" dirty="0">
                <a:solidFill>
                  <a:srgbClr val="FFFFFF"/>
                </a:solidFill>
                <a:sym typeface="Calibri"/>
              </a:rPr>
              <a:t> </a:t>
            </a:r>
            <a:r>
              <a:rPr lang="en-US" sz="2400" b="1" dirty="0">
                <a:solidFill>
                  <a:srgbClr val="FFFFFF"/>
                </a:solidFill>
                <a:sym typeface="Calibri"/>
              </a:rPr>
              <a:t>after delivery?</a:t>
            </a:r>
            <a:endParaRPr lang="en-US" sz="2400" dirty="0">
              <a:solidFill>
                <a:srgbClr val="FFFFFF"/>
              </a:solidFill>
            </a:endParaRPr>
          </a:p>
        </p:txBody>
      </p:sp>
      <p:pic>
        <p:nvPicPr>
          <p:cNvPr id="17" name="Graphic 16" descr="Head with Gears">
            <a:extLst>
              <a:ext uri="{FF2B5EF4-FFF2-40B4-BE49-F238E27FC236}">
                <a16:creationId xmlns:a16="http://schemas.microsoft.com/office/drawing/2014/main" id="{4DE0C34B-7821-6A41-A592-F437B9A7995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354607" y="1600198"/>
            <a:ext cx="4011543" cy="4011543"/>
          </a:xfrm>
          <a:prstGeom prst="rect">
            <a:avLst/>
          </a:prstGeom>
        </p:spPr>
      </p:pic>
    </p:spTree>
    <p:extLst>
      <p:ext uri="{BB962C8B-B14F-4D97-AF65-F5344CB8AC3E}">
        <p14:creationId xmlns:p14="http://schemas.microsoft.com/office/powerpoint/2010/main" val="24560013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049A7D3-684C-4C59-A4B6-7B308A6AD3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7B1087B-C592-40E7-B532-60B453A2FE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4AE7447-E8F8-4A0F-9E3D-94842BFF88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85981F80-69EE-4E2B-82A8-47FDFD7720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7" name="Oval 16">
              <a:extLst>
                <a:ext uri="{FF2B5EF4-FFF2-40B4-BE49-F238E27FC236}">
                  <a16:creationId xmlns:a16="http://schemas.microsoft.com/office/drawing/2014/main" id="{46CE0473-0B07-47EE-A016-EBD87F2C8C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EDD0D1E4-DFCA-4DF0-9D37-571A5F529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0" name="Rectangle 19">
            <a:extLst>
              <a:ext uri="{FF2B5EF4-FFF2-40B4-BE49-F238E27FC236}">
                <a16:creationId xmlns:a16="http://schemas.microsoft.com/office/drawing/2014/main" id="{0680B5D0-24EC-465A-A0E6-C4DF951E00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 name="Rectangle 21">
            <a:extLst>
              <a:ext uri="{FF2B5EF4-FFF2-40B4-BE49-F238E27FC236}">
                <a16:creationId xmlns:a16="http://schemas.microsoft.com/office/drawing/2014/main" id="{30BF1B50-A83E-4ED6-A2AA-C943C1F89F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928117"/>
            <a:ext cx="10351008"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F31E8B2-210B-4B90-83BB-3B180732EF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85470" y="1110053"/>
            <a:ext cx="3386371" cy="4580301"/>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D300E5-A116-1F4E-A9DE-68998FE41576}"/>
              </a:ext>
            </a:extLst>
          </p:cNvPr>
          <p:cNvSpPr>
            <a:spLocks noGrp="1"/>
          </p:cNvSpPr>
          <p:nvPr>
            <p:ph type="title"/>
          </p:nvPr>
        </p:nvSpPr>
        <p:spPr>
          <a:xfrm>
            <a:off x="8200102" y="1432223"/>
            <a:ext cx="2818417" cy="3357976"/>
          </a:xfrm>
        </p:spPr>
        <p:txBody>
          <a:bodyPr vert="horz" lIns="91440" tIns="45720" rIns="91440" bIns="45720" rtlCol="0" anchor="ctr">
            <a:normAutofit/>
          </a:bodyPr>
          <a:lstStyle/>
          <a:p>
            <a:pPr>
              <a:lnSpc>
                <a:spcPct val="80000"/>
              </a:lnSpc>
            </a:pPr>
            <a:r>
              <a:rPr lang="en-US" sz="4200">
                <a:blipFill dpi="0" rotWithShape="1">
                  <a:blip r:embed="rId4">
                    <a:extLst/>
                  </a:blip>
                  <a:srcRect/>
                  <a:tile tx="6350" ty="-127000" sx="65000" sy="64000" flip="none" algn="tl"/>
                </a:blipFill>
              </a:rPr>
              <a:t>Causes of children mortality under the age of 5</a:t>
            </a:r>
            <a:br>
              <a:rPr lang="en-US" sz="4200">
                <a:blipFill dpi="0" rotWithShape="1">
                  <a:blip r:embed="rId4">
                    <a:extLst/>
                  </a:blip>
                  <a:srcRect/>
                  <a:tile tx="6350" ty="-127000" sx="65000" sy="64000" flip="none" algn="tl"/>
                </a:blipFill>
              </a:rPr>
            </a:br>
            <a:endParaRPr lang="en-US" sz="4200">
              <a:blipFill dpi="0" rotWithShape="1">
                <a:blip r:embed="rId4">
                  <a:extLst/>
                </a:blip>
                <a:srcRect/>
                <a:tile tx="6350" ty="-127000" sx="65000" sy="64000" flip="none" algn="tl"/>
              </a:blipFill>
            </a:endParaRPr>
          </a:p>
        </p:txBody>
      </p:sp>
      <p:pic>
        <p:nvPicPr>
          <p:cNvPr id="5" name="Picture Placeholder 4">
            <a:extLst>
              <a:ext uri="{FF2B5EF4-FFF2-40B4-BE49-F238E27FC236}">
                <a16:creationId xmlns:a16="http://schemas.microsoft.com/office/drawing/2014/main" id="{71994F40-F380-F249-887F-4734068AD81B}"/>
              </a:ext>
            </a:extLst>
          </p:cNvPr>
          <p:cNvPicPr>
            <a:picLocks noGrp="1" noChangeAspect="1"/>
          </p:cNvPicPr>
          <p:nvPr>
            <p:ph type="pic" idx="1"/>
          </p:nvPr>
        </p:nvPicPr>
        <p:blipFill>
          <a:blip r:embed="rId6">
            <a:extLst>
              <a:ext uri="{28A0092B-C50C-407E-A947-70E740481C1C}">
                <a14:useLocalDpi xmlns:a14="http://schemas.microsoft.com/office/drawing/2010/main" val="0"/>
              </a:ext>
            </a:extLst>
          </a:blip>
          <a:srcRect t="7393" b="7393"/>
          <a:stretch>
            <a:fillRect/>
          </a:stretch>
        </p:blipFill>
        <p:spPr>
          <a:xfrm>
            <a:off x="1807939" y="1388911"/>
            <a:ext cx="4857533" cy="4011543"/>
          </a:xfrm>
          <a:prstGeom prst="rect">
            <a:avLst/>
          </a:prstGeom>
        </p:spPr>
      </p:pic>
      <p:sp>
        <p:nvSpPr>
          <p:cNvPr id="26" name="Rectangle 25">
            <a:extLst>
              <a:ext uri="{FF2B5EF4-FFF2-40B4-BE49-F238E27FC236}">
                <a16:creationId xmlns:a16="http://schemas.microsoft.com/office/drawing/2014/main" id="{6B387409-2B98-40F8-A65F-EF7CF989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5780565"/>
            <a:ext cx="10351008"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9E5F284-A588-4AE7-A36D-1C93E4FD02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85338" y="4460675"/>
            <a:chExt cx="1080904" cy="1080902"/>
          </a:xfrm>
        </p:grpSpPr>
        <p:sp>
          <p:nvSpPr>
            <p:cNvPr id="29" name="Oval 28">
              <a:extLst>
                <a:ext uri="{FF2B5EF4-FFF2-40B4-BE49-F238E27FC236}">
                  <a16:creationId xmlns:a16="http://schemas.microsoft.com/office/drawing/2014/main" id="{45D7D540-5CF2-4FC1-BE53-277CC22C0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0" name="Oval 29">
              <a:extLst>
                <a:ext uri="{FF2B5EF4-FFF2-40B4-BE49-F238E27FC236}">
                  <a16:creationId xmlns:a16="http://schemas.microsoft.com/office/drawing/2014/main" id="{916C9AA0-DC0C-49A1-ACDF-10BD6D7399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31" name="Picture 30">
            <a:extLst>
              <a:ext uri="{FF2B5EF4-FFF2-40B4-BE49-F238E27FC236}">
                <a16:creationId xmlns:a16="http://schemas.microsoft.com/office/drawing/2014/main" id="{F43E381B-1752-BA43-A0DE-5CE70A0215A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93314" y="1008800"/>
            <a:ext cx="6346371" cy="4681554"/>
          </a:xfrm>
          <a:prstGeom prst="rect">
            <a:avLst/>
          </a:prstGeom>
        </p:spPr>
      </p:pic>
    </p:spTree>
    <p:extLst>
      <p:ext uri="{BB962C8B-B14F-4D97-AF65-F5344CB8AC3E}">
        <p14:creationId xmlns:p14="http://schemas.microsoft.com/office/powerpoint/2010/main" val="9159649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2F9B8D9-2A0F-48A2-AD9F-81D8C49703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1672" y="0"/>
            <a:ext cx="7540328"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3B1D5B-3A67-EF43-B90C-3073B0C55823}"/>
              </a:ext>
            </a:extLst>
          </p:cNvPr>
          <p:cNvSpPr>
            <a:spLocks noGrp="1"/>
          </p:cNvSpPr>
          <p:nvPr>
            <p:ph type="title"/>
          </p:nvPr>
        </p:nvSpPr>
        <p:spPr>
          <a:xfrm>
            <a:off x="4970109" y="484632"/>
            <a:ext cx="6730277" cy="1609344"/>
          </a:xfrm>
          <a:ln>
            <a:noFill/>
          </a:ln>
        </p:spPr>
        <p:txBody>
          <a:bodyPr>
            <a:normAutofit/>
          </a:bodyPr>
          <a:lstStyle/>
          <a:p>
            <a:r>
              <a:rPr lang="en-US" sz="4400" b="1" dirty="0">
                <a:latin typeface="Calibri"/>
                <a:ea typeface="Calibri"/>
                <a:cs typeface="Calibri"/>
                <a:sym typeface="Calibri"/>
              </a:rPr>
              <a:t>infants health: </a:t>
            </a:r>
            <a:br>
              <a:rPr lang="en-US" sz="4400" b="1" dirty="0"/>
            </a:br>
            <a:endParaRPr lang="en-US" sz="4400" dirty="0"/>
          </a:p>
        </p:txBody>
      </p:sp>
      <p:pic>
        <p:nvPicPr>
          <p:cNvPr id="7" name="Graphic 6" descr="Baby Crawling">
            <a:extLst>
              <a:ext uri="{FF2B5EF4-FFF2-40B4-BE49-F238E27FC236}">
                <a16:creationId xmlns:a16="http://schemas.microsoft.com/office/drawing/2014/main" id="{8C02C37B-EA13-40AE-B522-FC0C95FCE3D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3999" y="1573080"/>
            <a:ext cx="3722101" cy="3722101"/>
          </a:xfrm>
          <a:prstGeom prst="rect">
            <a:avLst/>
          </a:prstGeom>
        </p:spPr>
      </p:pic>
      <p:sp>
        <p:nvSpPr>
          <p:cNvPr id="3" name="Content Placeholder 2">
            <a:extLst>
              <a:ext uri="{FF2B5EF4-FFF2-40B4-BE49-F238E27FC236}">
                <a16:creationId xmlns:a16="http://schemas.microsoft.com/office/drawing/2014/main" id="{12ADEDE2-A524-A348-818A-31AF6F80A48B}"/>
              </a:ext>
            </a:extLst>
          </p:cNvPr>
          <p:cNvSpPr>
            <a:spLocks noGrp="1"/>
          </p:cNvSpPr>
          <p:nvPr>
            <p:ph idx="1"/>
          </p:nvPr>
        </p:nvSpPr>
        <p:spPr>
          <a:xfrm>
            <a:off x="4970109" y="2121408"/>
            <a:ext cx="6730276" cy="4050792"/>
          </a:xfrm>
        </p:spPr>
        <p:txBody>
          <a:bodyPr>
            <a:normAutofit/>
          </a:bodyPr>
          <a:lstStyle/>
          <a:p>
            <a:pPr marL="285750" indent="-285750">
              <a:buClr>
                <a:schemeClr val="dk1"/>
              </a:buClr>
              <a:buSzPts val="2100"/>
              <a:buFont typeface="Arial" pitchFamily="34" charset="0"/>
              <a:buChar char="•"/>
            </a:pPr>
            <a:r>
              <a:rPr lang="en-US" sz="2400" dirty="0">
                <a:ea typeface="Calibri"/>
                <a:cs typeface="Calibri"/>
                <a:sym typeface="Calibri"/>
              </a:rPr>
              <a:t>Promote early and exclusive breastfeeding.</a:t>
            </a:r>
            <a:endParaRPr lang="en-US" sz="2400" dirty="0">
              <a:ea typeface="Calibri"/>
              <a:cs typeface="Calibri"/>
            </a:endParaRPr>
          </a:p>
          <a:p>
            <a:pPr marL="285750" indent="-285750">
              <a:spcBef>
                <a:spcPts val="800"/>
              </a:spcBef>
              <a:buClr>
                <a:schemeClr val="dk1"/>
              </a:buClr>
              <a:buSzPts val="2100"/>
              <a:buFont typeface="Arial" pitchFamily="34" charset="0"/>
              <a:buChar char="•"/>
            </a:pPr>
            <a:endParaRPr lang="en-US" sz="2400" dirty="0">
              <a:ea typeface="Calibri"/>
              <a:cs typeface="Calibri"/>
              <a:sym typeface="Calibri"/>
            </a:endParaRPr>
          </a:p>
          <a:p>
            <a:pPr marL="285750" indent="-285750">
              <a:spcBef>
                <a:spcPts val="800"/>
              </a:spcBef>
              <a:buClr>
                <a:schemeClr val="dk1"/>
              </a:buClr>
              <a:buSzPts val="2100"/>
              <a:buFont typeface="Arial" pitchFamily="34" charset="0"/>
              <a:buChar char="•"/>
            </a:pPr>
            <a:r>
              <a:rPr lang="en-US" sz="2400" dirty="0">
                <a:ea typeface="Calibri"/>
                <a:cs typeface="Calibri"/>
                <a:sym typeface="Calibri"/>
              </a:rPr>
              <a:t>A full clinical examination should be done 1 hour after birth. This includes giving vitamin K prophylaxis and hepatitis B vaccination (within 24 hours).</a:t>
            </a:r>
            <a:endParaRPr lang="en-US" sz="2400" dirty="0">
              <a:ea typeface="Calibri"/>
              <a:cs typeface="Calibri"/>
            </a:endParaRPr>
          </a:p>
          <a:p>
            <a:pPr marL="285750" indent="-285750">
              <a:spcBef>
                <a:spcPts val="800"/>
              </a:spcBef>
              <a:buClr>
                <a:schemeClr val="dk1"/>
              </a:buClr>
              <a:buSzPts val="2100"/>
              <a:buFont typeface="Arial" pitchFamily="34" charset="0"/>
              <a:buChar char="•"/>
            </a:pPr>
            <a:endParaRPr lang="en-US" sz="2400" dirty="0">
              <a:ea typeface="Calibri"/>
              <a:cs typeface="Calibri"/>
              <a:sym typeface="Calibri"/>
            </a:endParaRPr>
          </a:p>
          <a:p>
            <a:pPr marL="285750" indent="-285750">
              <a:spcBef>
                <a:spcPts val="800"/>
              </a:spcBef>
              <a:buClr>
                <a:schemeClr val="dk1"/>
              </a:buClr>
              <a:buSzPts val="2100"/>
              <a:buFont typeface="Arial" pitchFamily="34" charset="0"/>
              <a:buChar char="•"/>
            </a:pPr>
            <a:r>
              <a:rPr lang="en-US" sz="2400" dirty="0">
                <a:ea typeface="Calibri"/>
                <a:cs typeface="Calibri"/>
                <a:sym typeface="Calibri"/>
              </a:rPr>
              <a:t>vaccination ( before &amp; during pregnancy, and for the infant).</a:t>
            </a:r>
            <a:endParaRPr lang="en-US" sz="2400" dirty="0">
              <a:ea typeface="Calibri"/>
              <a:cs typeface="Calibri"/>
            </a:endParaRPr>
          </a:p>
          <a:p>
            <a:pPr marL="285750" indent="-285750">
              <a:buFont typeface="Arial" pitchFamily="34" charset="0"/>
              <a:buChar char="•"/>
            </a:pPr>
            <a:endParaRPr lang="en-US" dirty="0"/>
          </a:p>
          <a:p>
            <a:endParaRPr lang="en-US" dirty="0"/>
          </a:p>
        </p:txBody>
      </p:sp>
      <p:grpSp>
        <p:nvGrpSpPr>
          <p:cNvPr id="14" name="Group 13">
            <a:extLst>
              <a:ext uri="{FF2B5EF4-FFF2-40B4-BE49-F238E27FC236}">
                <a16:creationId xmlns:a16="http://schemas.microsoft.com/office/drawing/2014/main" id="{0F7E20FF-7DA6-46B7-AB0E-E6CBFDD0729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5" name="Oval 14">
              <a:extLst>
                <a:ext uri="{FF2B5EF4-FFF2-40B4-BE49-F238E27FC236}">
                  <a16:creationId xmlns:a16="http://schemas.microsoft.com/office/drawing/2014/main" id="{6BE624B6-B9F4-4C3F-9F6E-2182D90EC5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6" name="Oval 15">
              <a:extLst>
                <a:ext uri="{FF2B5EF4-FFF2-40B4-BE49-F238E27FC236}">
                  <a16:creationId xmlns:a16="http://schemas.microsoft.com/office/drawing/2014/main" id="{8710C23B-B5E1-45A6-80F6-55643AC62B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9712437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D2F9B8D9-2A0F-48A2-AD9F-81D8C49703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1672" y="0"/>
            <a:ext cx="7540328"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47EB41-EDE3-7945-A507-E0D8B6875F25}"/>
              </a:ext>
            </a:extLst>
          </p:cNvPr>
          <p:cNvSpPr>
            <a:spLocks noGrp="1"/>
          </p:cNvSpPr>
          <p:nvPr>
            <p:ph type="title"/>
          </p:nvPr>
        </p:nvSpPr>
        <p:spPr>
          <a:xfrm>
            <a:off x="4970109" y="171119"/>
            <a:ext cx="6730277" cy="1609344"/>
          </a:xfrm>
          <a:ln>
            <a:noFill/>
          </a:ln>
        </p:spPr>
        <p:txBody>
          <a:bodyPr>
            <a:normAutofit/>
          </a:bodyPr>
          <a:lstStyle/>
          <a:p>
            <a:r>
              <a:rPr lang="en-US" sz="4400" dirty="0"/>
              <a:t>Test your knowledge!</a:t>
            </a:r>
          </a:p>
        </p:txBody>
      </p:sp>
      <p:pic>
        <p:nvPicPr>
          <p:cNvPr id="7" name="Graphic 6" descr="Brain in head">
            <a:extLst>
              <a:ext uri="{FF2B5EF4-FFF2-40B4-BE49-F238E27FC236}">
                <a16:creationId xmlns:a16="http://schemas.microsoft.com/office/drawing/2014/main" id="{19981419-961E-44A1-AF3E-469E6956505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3999" y="1573080"/>
            <a:ext cx="3722101" cy="3722101"/>
          </a:xfrm>
          <a:prstGeom prst="rect">
            <a:avLst/>
          </a:prstGeom>
        </p:spPr>
      </p:pic>
      <p:sp>
        <p:nvSpPr>
          <p:cNvPr id="3" name="Content Placeholder 2">
            <a:extLst>
              <a:ext uri="{FF2B5EF4-FFF2-40B4-BE49-F238E27FC236}">
                <a16:creationId xmlns:a16="http://schemas.microsoft.com/office/drawing/2014/main" id="{D3180057-81BB-ED4B-91E0-4FDB11F18F40}"/>
              </a:ext>
            </a:extLst>
          </p:cNvPr>
          <p:cNvSpPr>
            <a:spLocks noGrp="1"/>
          </p:cNvSpPr>
          <p:nvPr>
            <p:ph idx="1"/>
          </p:nvPr>
        </p:nvSpPr>
        <p:spPr>
          <a:xfrm>
            <a:off x="4970109" y="1809655"/>
            <a:ext cx="6730276" cy="4390833"/>
          </a:xfrm>
        </p:spPr>
        <p:txBody>
          <a:bodyPr>
            <a:normAutofit/>
          </a:bodyPr>
          <a:lstStyle/>
          <a:p>
            <a:pPr marL="0" indent="0">
              <a:buNone/>
            </a:pPr>
            <a:r>
              <a:rPr lang="en-US" dirty="0"/>
              <a:t>Q1: Mention 3 factors affecting pregnancy.</a:t>
            </a:r>
          </a:p>
          <a:p>
            <a:pPr marL="0" indent="0">
              <a:buNone/>
            </a:pPr>
            <a:endParaRPr lang="ar-SA" dirty="0"/>
          </a:p>
          <a:p>
            <a:pPr marL="0" indent="0">
              <a:buNone/>
            </a:pPr>
            <a:r>
              <a:rPr lang="en-US" dirty="0"/>
              <a:t>Q2: all of the followings are parts of the social determinants of child health except?</a:t>
            </a:r>
          </a:p>
          <a:p>
            <a:pPr marL="457200" indent="-457200">
              <a:buFont typeface="+mj-lt"/>
              <a:buAutoNum type="alphaUcPeriod"/>
            </a:pPr>
            <a:r>
              <a:rPr lang="en-US" dirty="0"/>
              <a:t>Income</a:t>
            </a:r>
          </a:p>
          <a:p>
            <a:pPr marL="457200" indent="-457200">
              <a:buFont typeface="+mj-lt"/>
              <a:buAutoNum type="alphaUcPeriod"/>
            </a:pPr>
            <a:r>
              <a:rPr lang="en-US" dirty="0"/>
              <a:t>Education</a:t>
            </a:r>
          </a:p>
          <a:p>
            <a:pPr marL="457200" indent="-457200">
              <a:buFont typeface="+mj-lt"/>
              <a:buAutoNum type="alphaUcPeriod"/>
            </a:pPr>
            <a:r>
              <a:rPr lang="en-US" dirty="0"/>
              <a:t>Birth weight</a:t>
            </a:r>
          </a:p>
          <a:p>
            <a:pPr marL="457200" indent="-457200">
              <a:buFont typeface="+mj-lt"/>
              <a:buAutoNum type="alphaUcPeriod"/>
            </a:pPr>
            <a:r>
              <a:rPr lang="en-US" dirty="0"/>
              <a:t>Nutrition</a:t>
            </a:r>
          </a:p>
          <a:p>
            <a:pPr marL="0" indent="0">
              <a:buNone/>
            </a:pPr>
            <a:endParaRPr lang="en-US" dirty="0"/>
          </a:p>
          <a:p>
            <a:endParaRPr lang="en-US" dirty="0"/>
          </a:p>
        </p:txBody>
      </p:sp>
      <p:grpSp>
        <p:nvGrpSpPr>
          <p:cNvPr id="21" name="Group 20">
            <a:extLst>
              <a:ext uri="{FF2B5EF4-FFF2-40B4-BE49-F238E27FC236}">
                <a16:creationId xmlns:a16="http://schemas.microsoft.com/office/drawing/2014/main" id="{0F7E20FF-7DA6-46B7-AB0E-E6CBFDD0729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2" name="Oval 21">
              <a:extLst>
                <a:ext uri="{FF2B5EF4-FFF2-40B4-BE49-F238E27FC236}">
                  <a16:creationId xmlns:a16="http://schemas.microsoft.com/office/drawing/2014/main" id="{6BE624B6-B9F4-4C3F-9F6E-2182D90EC5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3" name="Oval 22">
              <a:extLst>
                <a:ext uri="{FF2B5EF4-FFF2-40B4-BE49-F238E27FC236}">
                  <a16:creationId xmlns:a16="http://schemas.microsoft.com/office/drawing/2014/main" id="{8710C23B-B5E1-45A6-80F6-55643AC62B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2901572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D2F9B8D9-2A0F-48A2-AD9F-81D8C49703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1672" y="0"/>
            <a:ext cx="7540328"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47EB41-EDE3-7945-A507-E0D8B6875F25}"/>
              </a:ext>
            </a:extLst>
          </p:cNvPr>
          <p:cNvSpPr>
            <a:spLocks noGrp="1"/>
          </p:cNvSpPr>
          <p:nvPr>
            <p:ph type="title"/>
          </p:nvPr>
        </p:nvSpPr>
        <p:spPr>
          <a:xfrm>
            <a:off x="4970109" y="171119"/>
            <a:ext cx="6730277" cy="1609344"/>
          </a:xfrm>
          <a:ln>
            <a:noFill/>
          </a:ln>
        </p:spPr>
        <p:txBody>
          <a:bodyPr>
            <a:normAutofit/>
          </a:bodyPr>
          <a:lstStyle/>
          <a:p>
            <a:r>
              <a:rPr lang="en-US" sz="4400" dirty="0"/>
              <a:t>Test your knowledge!</a:t>
            </a:r>
          </a:p>
        </p:txBody>
      </p:sp>
      <p:pic>
        <p:nvPicPr>
          <p:cNvPr id="7" name="Graphic 6" descr="Brain in head">
            <a:extLst>
              <a:ext uri="{FF2B5EF4-FFF2-40B4-BE49-F238E27FC236}">
                <a16:creationId xmlns:a16="http://schemas.microsoft.com/office/drawing/2014/main" id="{19981419-961E-44A1-AF3E-469E6956505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3999" y="1573080"/>
            <a:ext cx="3722101" cy="3722101"/>
          </a:xfrm>
          <a:prstGeom prst="rect">
            <a:avLst/>
          </a:prstGeom>
        </p:spPr>
      </p:pic>
      <p:sp>
        <p:nvSpPr>
          <p:cNvPr id="3" name="Content Placeholder 2">
            <a:extLst>
              <a:ext uri="{FF2B5EF4-FFF2-40B4-BE49-F238E27FC236}">
                <a16:creationId xmlns:a16="http://schemas.microsoft.com/office/drawing/2014/main" id="{D3180057-81BB-ED4B-91E0-4FDB11F18F40}"/>
              </a:ext>
            </a:extLst>
          </p:cNvPr>
          <p:cNvSpPr>
            <a:spLocks noGrp="1"/>
          </p:cNvSpPr>
          <p:nvPr>
            <p:ph idx="1"/>
          </p:nvPr>
        </p:nvSpPr>
        <p:spPr>
          <a:xfrm>
            <a:off x="4970109" y="1809655"/>
            <a:ext cx="6730276" cy="4848034"/>
          </a:xfrm>
        </p:spPr>
        <p:txBody>
          <a:bodyPr>
            <a:normAutofit/>
          </a:bodyPr>
          <a:lstStyle/>
          <a:p>
            <a:pPr marL="0" indent="0">
              <a:buNone/>
            </a:pPr>
            <a:r>
              <a:rPr lang="en-US" dirty="0"/>
              <a:t>Q</a:t>
            </a:r>
            <a:r>
              <a:rPr lang="en-GB" dirty="0"/>
              <a:t>3: which one of the following is a risk for night blindness to the mother?</a:t>
            </a:r>
          </a:p>
          <a:p>
            <a:pPr marL="457200" indent="-457200">
              <a:buFont typeface="+mj-lt"/>
              <a:buAutoNum type="alphaUcPeriod"/>
            </a:pPr>
            <a:r>
              <a:rPr lang="en-GB" dirty="0"/>
              <a:t>Folate deficiency</a:t>
            </a:r>
          </a:p>
          <a:p>
            <a:pPr marL="457200" indent="-457200">
              <a:buFont typeface="+mj-lt"/>
              <a:buAutoNum type="alphaUcPeriod"/>
            </a:pPr>
            <a:r>
              <a:rPr lang="en-GB" dirty="0"/>
              <a:t>Calcium deficiency</a:t>
            </a:r>
          </a:p>
          <a:p>
            <a:pPr marL="457200" indent="-457200">
              <a:buFont typeface="+mj-lt"/>
              <a:buAutoNum type="alphaUcPeriod"/>
            </a:pPr>
            <a:r>
              <a:rPr lang="en-GB" dirty="0"/>
              <a:t>Vitamin A deficiency</a:t>
            </a:r>
          </a:p>
          <a:p>
            <a:pPr marL="457200" indent="-457200">
              <a:buFont typeface="+mj-lt"/>
              <a:buAutoNum type="alphaUcPeriod"/>
            </a:pPr>
            <a:r>
              <a:rPr lang="en-GB" dirty="0"/>
              <a:t>Iron deficiency</a:t>
            </a:r>
          </a:p>
          <a:p>
            <a:pPr marL="0" indent="0">
              <a:buNone/>
            </a:pPr>
            <a:r>
              <a:rPr lang="en-GB" dirty="0"/>
              <a:t>Q4: which of the following leads to deficit in the development of the neural tube?</a:t>
            </a:r>
          </a:p>
          <a:p>
            <a:pPr marL="457200" indent="-457200">
              <a:buFont typeface="+mj-lt"/>
              <a:buAutoNum type="alphaUcPeriod"/>
            </a:pPr>
            <a:r>
              <a:rPr lang="en-GB" dirty="0"/>
              <a:t>Iron deficiency</a:t>
            </a:r>
          </a:p>
          <a:p>
            <a:pPr marL="457200" indent="-457200">
              <a:buFont typeface="+mj-lt"/>
              <a:buAutoNum type="alphaUcPeriod"/>
            </a:pPr>
            <a:r>
              <a:rPr lang="en-GB" dirty="0"/>
              <a:t>Folate deficiency</a:t>
            </a:r>
          </a:p>
          <a:p>
            <a:pPr marL="457200" indent="-457200">
              <a:buFont typeface="+mj-lt"/>
              <a:buAutoNum type="alphaUcPeriod"/>
            </a:pPr>
            <a:r>
              <a:rPr lang="en-GB" dirty="0"/>
              <a:t>Calcium deficiency</a:t>
            </a:r>
          </a:p>
          <a:p>
            <a:pPr marL="457200" indent="-457200">
              <a:buFont typeface="+mj-lt"/>
              <a:buAutoNum type="alphaUcPeriod"/>
            </a:pPr>
            <a:r>
              <a:rPr lang="en-GB" dirty="0"/>
              <a:t>Vitamin A deficiency</a:t>
            </a:r>
            <a:endParaRPr lang="en-US" dirty="0"/>
          </a:p>
        </p:txBody>
      </p:sp>
      <p:grpSp>
        <p:nvGrpSpPr>
          <p:cNvPr id="21" name="Group 20">
            <a:extLst>
              <a:ext uri="{FF2B5EF4-FFF2-40B4-BE49-F238E27FC236}">
                <a16:creationId xmlns:a16="http://schemas.microsoft.com/office/drawing/2014/main" id="{0F7E20FF-7DA6-46B7-AB0E-E6CBFDD0729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2" name="Oval 21">
              <a:extLst>
                <a:ext uri="{FF2B5EF4-FFF2-40B4-BE49-F238E27FC236}">
                  <a16:creationId xmlns:a16="http://schemas.microsoft.com/office/drawing/2014/main" id="{6BE624B6-B9F4-4C3F-9F6E-2182D90EC5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3" name="Oval 22">
              <a:extLst>
                <a:ext uri="{FF2B5EF4-FFF2-40B4-BE49-F238E27FC236}">
                  <a16:creationId xmlns:a16="http://schemas.microsoft.com/office/drawing/2014/main" id="{8710C23B-B5E1-45A6-80F6-55643AC62B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42066526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D2F9B8D9-2A0F-48A2-AD9F-81D8C49703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1672" y="0"/>
            <a:ext cx="7540328"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47EB41-EDE3-7945-A507-E0D8B6875F25}"/>
              </a:ext>
            </a:extLst>
          </p:cNvPr>
          <p:cNvSpPr>
            <a:spLocks noGrp="1"/>
          </p:cNvSpPr>
          <p:nvPr>
            <p:ph type="title"/>
          </p:nvPr>
        </p:nvSpPr>
        <p:spPr>
          <a:xfrm>
            <a:off x="4970109" y="171119"/>
            <a:ext cx="6730277" cy="1609344"/>
          </a:xfrm>
          <a:ln>
            <a:noFill/>
          </a:ln>
        </p:spPr>
        <p:txBody>
          <a:bodyPr>
            <a:normAutofit/>
          </a:bodyPr>
          <a:lstStyle/>
          <a:p>
            <a:r>
              <a:rPr lang="en-US" sz="4400" dirty="0"/>
              <a:t>Test your knowledge!</a:t>
            </a:r>
          </a:p>
        </p:txBody>
      </p:sp>
      <p:pic>
        <p:nvPicPr>
          <p:cNvPr id="7" name="Graphic 6" descr="Brain in head">
            <a:extLst>
              <a:ext uri="{FF2B5EF4-FFF2-40B4-BE49-F238E27FC236}">
                <a16:creationId xmlns:a16="http://schemas.microsoft.com/office/drawing/2014/main" id="{19981419-961E-44A1-AF3E-469E6956505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3999" y="1573080"/>
            <a:ext cx="3722101" cy="3722101"/>
          </a:xfrm>
          <a:prstGeom prst="rect">
            <a:avLst/>
          </a:prstGeom>
        </p:spPr>
      </p:pic>
      <p:sp>
        <p:nvSpPr>
          <p:cNvPr id="3" name="Content Placeholder 2">
            <a:extLst>
              <a:ext uri="{FF2B5EF4-FFF2-40B4-BE49-F238E27FC236}">
                <a16:creationId xmlns:a16="http://schemas.microsoft.com/office/drawing/2014/main" id="{D3180057-81BB-ED4B-91E0-4FDB11F18F40}"/>
              </a:ext>
            </a:extLst>
          </p:cNvPr>
          <p:cNvSpPr>
            <a:spLocks noGrp="1"/>
          </p:cNvSpPr>
          <p:nvPr>
            <p:ph idx="1"/>
          </p:nvPr>
        </p:nvSpPr>
        <p:spPr>
          <a:xfrm>
            <a:off x="4970109" y="1809655"/>
            <a:ext cx="6730276" cy="4390833"/>
          </a:xfrm>
        </p:spPr>
        <p:txBody>
          <a:bodyPr>
            <a:normAutofit/>
          </a:bodyPr>
          <a:lstStyle/>
          <a:p>
            <a:pPr marL="0" indent="0">
              <a:buNone/>
            </a:pPr>
            <a:r>
              <a:rPr lang="en-US" dirty="0"/>
              <a:t>Q1: Mention 3 factors affecting pregnancy.</a:t>
            </a:r>
          </a:p>
          <a:p>
            <a:pPr marL="274320" lvl="1" indent="0">
              <a:buNone/>
            </a:pPr>
            <a:endParaRPr lang="en-US" dirty="0">
              <a:solidFill>
                <a:srgbClr val="FF0000"/>
              </a:solidFill>
            </a:endParaRPr>
          </a:p>
          <a:p>
            <a:pPr marL="274320" lvl="1" indent="0">
              <a:buNone/>
            </a:pPr>
            <a:r>
              <a:rPr lang="en-US" dirty="0">
                <a:solidFill>
                  <a:srgbClr val="FF0000"/>
                </a:solidFill>
              </a:rPr>
              <a:t>Existing health conditions, lifestyle factors and poverty</a:t>
            </a:r>
            <a:endParaRPr lang="ar-SA" dirty="0"/>
          </a:p>
          <a:p>
            <a:pPr marL="0" indent="0">
              <a:buNone/>
            </a:pPr>
            <a:r>
              <a:rPr lang="en-US" dirty="0"/>
              <a:t>Q2: all of the followings are parts of the social determinants of child health except?</a:t>
            </a:r>
          </a:p>
          <a:p>
            <a:pPr marL="457200" indent="-457200">
              <a:buFont typeface="+mj-lt"/>
              <a:buAutoNum type="alphaUcPeriod"/>
            </a:pPr>
            <a:r>
              <a:rPr lang="en-US" dirty="0"/>
              <a:t>Income</a:t>
            </a:r>
          </a:p>
          <a:p>
            <a:pPr marL="457200" indent="-457200">
              <a:buFont typeface="+mj-lt"/>
              <a:buAutoNum type="alphaUcPeriod"/>
            </a:pPr>
            <a:r>
              <a:rPr lang="en-US" dirty="0"/>
              <a:t>Education</a:t>
            </a:r>
          </a:p>
          <a:p>
            <a:pPr marL="457200" indent="-457200">
              <a:buFont typeface="+mj-lt"/>
              <a:buAutoNum type="alphaUcPeriod"/>
            </a:pPr>
            <a:r>
              <a:rPr lang="en-US" dirty="0">
                <a:solidFill>
                  <a:srgbClr val="FF0000"/>
                </a:solidFill>
              </a:rPr>
              <a:t>Birth weight</a:t>
            </a:r>
          </a:p>
          <a:p>
            <a:pPr marL="457200" indent="-457200">
              <a:buFont typeface="+mj-lt"/>
              <a:buAutoNum type="alphaUcPeriod"/>
            </a:pPr>
            <a:r>
              <a:rPr lang="en-US" dirty="0"/>
              <a:t>Nutrition</a:t>
            </a:r>
          </a:p>
          <a:p>
            <a:pPr marL="0" indent="0">
              <a:buNone/>
            </a:pPr>
            <a:endParaRPr lang="en-US" dirty="0"/>
          </a:p>
          <a:p>
            <a:endParaRPr lang="en-US" dirty="0"/>
          </a:p>
        </p:txBody>
      </p:sp>
      <p:grpSp>
        <p:nvGrpSpPr>
          <p:cNvPr id="21" name="Group 20">
            <a:extLst>
              <a:ext uri="{FF2B5EF4-FFF2-40B4-BE49-F238E27FC236}">
                <a16:creationId xmlns:a16="http://schemas.microsoft.com/office/drawing/2014/main" id="{0F7E20FF-7DA6-46B7-AB0E-E6CBFDD0729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2" name="Oval 21">
              <a:extLst>
                <a:ext uri="{FF2B5EF4-FFF2-40B4-BE49-F238E27FC236}">
                  <a16:creationId xmlns:a16="http://schemas.microsoft.com/office/drawing/2014/main" id="{6BE624B6-B9F4-4C3F-9F6E-2182D90EC5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3" name="Oval 22">
              <a:extLst>
                <a:ext uri="{FF2B5EF4-FFF2-40B4-BE49-F238E27FC236}">
                  <a16:creationId xmlns:a16="http://schemas.microsoft.com/office/drawing/2014/main" id="{8710C23B-B5E1-45A6-80F6-55643AC62B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7267247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D2F9B8D9-2A0F-48A2-AD9F-81D8C49703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1672" y="0"/>
            <a:ext cx="7540328"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47EB41-EDE3-7945-A507-E0D8B6875F25}"/>
              </a:ext>
            </a:extLst>
          </p:cNvPr>
          <p:cNvSpPr>
            <a:spLocks noGrp="1"/>
          </p:cNvSpPr>
          <p:nvPr>
            <p:ph type="title"/>
          </p:nvPr>
        </p:nvSpPr>
        <p:spPr>
          <a:xfrm>
            <a:off x="4970109" y="171119"/>
            <a:ext cx="6730277" cy="1609344"/>
          </a:xfrm>
          <a:ln>
            <a:noFill/>
          </a:ln>
        </p:spPr>
        <p:txBody>
          <a:bodyPr>
            <a:normAutofit/>
          </a:bodyPr>
          <a:lstStyle/>
          <a:p>
            <a:r>
              <a:rPr lang="en-US" sz="4400" dirty="0"/>
              <a:t>Test your knowledge!</a:t>
            </a:r>
          </a:p>
        </p:txBody>
      </p:sp>
      <p:pic>
        <p:nvPicPr>
          <p:cNvPr id="7" name="Graphic 6" descr="Brain in head">
            <a:extLst>
              <a:ext uri="{FF2B5EF4-FFF2-40B4-BE49-F238E27FC236}">
                <a16:creationId xmlns:a16="http://schemas.microsoft.com/office/drawing/2014/main" id="{19981419-961E-44A1-AF3E-469E6956505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3999" y="1573080"/>
            <a:ext cx="3722101" cy="3722101"/>
          </a:xfrm>
          <a:prstGeom prst="rect">
            <a:avLst/>
          </a:prstGeom>
        </p:spPr>
      </p:pic>
      <p:sp>
        <p:nvSpPr>
          <p:cNvPr id="3" name="Content Placeholder 2">
            <a:extLst>
              <a:ext uri="{FF2B5EF4-FFF2-40B4-BE49-F238E27FC236}">
                <a16:creationId xmlns:a16="http://schemas.microsoft.com/office/drawing/2014/main" id="{D3180057-81BB-ED4B-91E0-4FDB11F18F40}"/>
              </a:ext>
            </a:extLst>
          </p:cNvPr>
          <p:cNvSpPr>
            <a:spLocks noGrp="1"/>
          </p:cNvSpPr>
          <p:nvPr>
            <p:ph idx="1"/>
          </p:nvPr>
        </p:nvSpPr>
        <p:spPr>
          <a:xfrm>
            <a:off x="4970109" y="1809655"/>
            <a:ext cx="6730276" cy="4848034"/>
          </a:xfrm>
        </p:spPr>
        <p:txBody>
          <a:bodyPr>
            <a:normAutofit/>
          </a:bodyPr>
          <a:lstStyle/>
          <a:p>
            <a:pPr marL="0" indent="0">
              <a:buNone/>
            </a:pPr>
            <a:r>
              <a:rPr lang="en-US" dirty="0"/>
              <a:t>Q</a:t>
            </a:r>
            <a:r>
              <a:rPr lang="en-GB" dirty="0"/>
              <a:t>3: which one of the following is a risk for night blindness to the mother?</a:t>
            </a:r>
          </a:p>
          <a:p>
            <a:pPr marL="457200" indent="-457200">
              <a:buFont typeface="+mj-lt"/>
              <a:buAutoNum type="alphaUcPeriod"/>
            </a:pPr>
            <a:r>
              <a:rPr lang="en-GB" dirty="0"/>
              <a:t>Folate deficiency</a:t>
            </a:r>
          </a:p>
          <a:p>
            <a:pPr marL="457200" indent="-457200">
              <a:buFont typeface="+mj-lt"/>
              <a:buAutoNum type="alphaUcPeriod"/>
            </a:pPr>
            <a:r>
              <a:rPr lang="en-GB" dirty="0"/>
              <a:t>Calcium deficiency</a:t>
            </a:r>
          </a:p>
          <a:p>
            <a:pPr marL="457200" indent="-457200">
              <a:buFont typeface="+mj-lt"/>
              <a:buAutoNum type="alphaUcPeriod"/>
            </a:pPr>
            <a:r>
              <a:rPr lang="en-GB" dirty="0">
                <a:solidFill>
                  <a:srgbClr val="FF0000"/>
                </a:solidFill>
              </a:rPr>
              <a:t>Vitamin A deficiency</a:t>
            </a:r>
          </a:p>
          <a:p>
            <a:pPr marL="457200" indent="-457200">
              <a:buFont typeface="+mj-lt"/>
              <a:buAutoNum type="alphaUcPeriod"/>
            </a:pPr>
            <a:r>
              <a:rPr lang="en-GB" dirty="0"/>
              <a:t>Iron deficiency</a:t>
            </a:r>
          </a:p>
          <a:p>
            <a:pPr marL="0" indent="0">
              <a:buNone/>
            </a:pPr>
            <a:r>
              <a:rPr lang="en-GB" dirty="0"/>
              <a:t>Q4: which of the following leads to deficit in the development of the neural tube?</a:t>
            </a:r>
          </a:p>
          <a:p>
            <a:pPr marL="457200" indent="-457200">
              <a:buFont typeface="+mj-lt"/>
              <a:buAutoNum type="alphaUcPeriod"/>
            </a:pPr>
            <a:r>
              <a:rPr lang="en-GB" dirty="0"/>
              <a:t>Iron deficiency</a:t>
            </a:r>
          </a:p>
          <a:p>
            <a:pPr marL="457200" indent="-457200">
              <a:buFont typeface="+mj-lt"/>
              <a:buAutoNum type="alphaUcPeriod"/>
            </a:pPr>
            <a:r>
              <a:rPr lang="en-GB" dirty="0">
                <a:solidFill>
                  <a:srgbClr val="FF0000"/>
                </a:solidFill>
              </a:rPr>
              <a:t>Folate deficiency</a:t>
            </a:r>
          </a:p>
          <a:p>
            <a:pPr marL="457200" indent="-457200">
              <a:buFont typeface="+mj-lt"/>
              <a:buAutoNum type="alphaUcPeriod"/>
            </a:pPr>
            <a:r>
              <a:rPr lang="en-GB" dirty="0"/>
              <a:t>Calcium deficiency</a:t>
            </a:r>
          </a:p>
          <a:p>
            <a:pPr marL="457200" indent="-457200">
              <a:buFont typeface="+mj-lt"/>
              <a:buAutoNum type="alphaUcPeriod"/>
            </a:pPr>
            <a:r>
              <a:rPr lang="en-GB" dirty="0"/>
              <a:t>Vitamin A deficiency</a:t>
            </a:r>
            <a:endParaRPr lang="en-US" dirty="0"/>
          </a:p>
        </p:txBody>
      </p:sp>
      <p:grpSp>
        <p:nvGrpSpPr>
          <p:cNvPr id="21" name="Group 20">
            <a:extLst>
              <a:ext uri="{FF2B5EF4-FFF2-40B4-BE49-F238E27FC236}">
                <a16:creationId xmlns:a16="http://schemas.microsoft.com/office/drawing/2014/main" id="{0F7E20FF-7DA6-46B7-AB0E-E6CBFDD0729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2" name="Oval 21">
              <a:extLst>
                <a:ext uri="{FF2B5EF4-FFF2-40B4-BE49-F238E27FC236}">
                  <a16:creationId xmlns:a16="http://schemas.microsoft.com/office/drawing/2014/main" id="{6BE624B6-B9F4-4C3F-9F6E-2182D90EC5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3" name="Oval 22">
              <a:extLst>
                <a:ext uri="{FF2B5EF4-FFF2-40B4-BE49-F238E27FC236}">
                  <a16:creationId xmlns:a16="http://schemas.microsoft.com/office/drawing/2014/main" id="{8710C23B-B5E1-45A6-80F6-55643AC62B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010949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049A7D3-684C-4C59-A4B6-7B308A6AD3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7B1087B-C592-40E7-B532-60B453A2FE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4AE7447-E8F8-4A0F-9E3D-94842BFF88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85981F80-69EE-4E2B-82A8-47FDFD7720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8" name="Oval 17">
              <a:extLst>
                <a:ext uri="{FF2B5EF4-FFF2-40B4-BE49-F238E27FC236}">
                  <a16:creationId xmlns:a16="http://schemas.microsoft.com/office/drawing/2014/main" id="{46CE0473-0B07-47EE-A016-EBD87F2C8C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9" name="Oval 18">
              <a:extLst>
                <a:ext uri="{FF2B5EF4-FFF2-40B4-BE49-F238E27FC236}">
                  <a16:creationId xmlns:a16="http://schemas.microsoft.com/office/drawing/2014/main" id="{EDD0D1E4-DFCA-4DF0-9D37-571A5F529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useBgFill="1">
        <p:nvSpPr>
          <p:cNvPr id="21" name="Rectangle 20">
            <a:extLst>
              <a:ext uri="{FF2B5EF4-FFF2-40B4-BE49-F238E27FC236}">
                <a16:creationId xmlns:a16="http://schemas.microsoft.com/office/drawing/2014/main" id="{F4664CB4-B2D2-4732-AB2C-939321E99D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Rectangle 22">
            <a:extLst>
              <a:ext uri="{FF2B5EF4-FFF2-40B4-BE49-F238E27FC236}">
                <a16:creationId xmlns:a16="http://schemas.microsoft.com/office/drawing/2014/main" id="{D03168EC-D910-4109-8158-A433124BB0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928117"/>
            <a:ext cx="10351008"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2EB50A5-ED88-4DB9-A0A0-1370FEEE6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3" y="1110053"/>
            <a:ext cx="6631431" cy="4580301"/>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414A767-DB5F-CB46-9585-CA6A7E858547}"/>
              </a:ext>
            </a:extLst>
          </p:cNvPr>
          <p:cNvSpPr>
            <a:spLocks noGrp="1"/>
          </p:cNvSpPr>
          <p:nvPr>
            <p:ph type="title"/>
          </p:nvPr>
        </p:nvSpPr>
        <p:spPr>
          <a:xfrm>
            <a:off x="1586795" y="1731406"/>
            <a:ext cx="5965470" cy="3357976"/>
          </a:xfrm>
        </p:spPr>
        <p:txBody>
          <a:bodyPr vert="horz" lIns="91440" tIns="45720" rIns="91440" bIns="45720" rtlCol="0" anchor="ctr">
            <a:normAutofit/>
          </a:bodyPr>
          <a:lstStyle/>
          <a:p>
            <a:r>
              <a:rPr lang="en-US" sz="9600" dirty="0">
                <a:blipFill dpi="0" rotWithShape="1">
                  <a:blip r:embed="rId4">
                    <a:extLst/>
                  </a:blip>
                  <a:srcRect/>
                  <a:tile tx="6350" ty="-127000" sx="65000" sy="64000" flip="none" algn="tl"/>
                </a:blipFill>
              </a:rPr>
              <a:t>Questions?</a:t>
            </a:r>
          </a:p>
        </p:txBody>
      </p:sp>
      <p:pic>
        <p:nvPicPr>
          <p:cNvPr id="8" name="Graphic 7" descr="Questions">
            <a:extLst>
              <a:ext uri="{FF2B5EF4-FFF2-40B4-BE49-F238E27FC236}">
                <a16:creationId xmlns:a16="http://schemas.microsoft.com/office/drawing/2014/main" id="{EDF0E26A-787A-4D0E-8295-7BBF45584B4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855117" y="1702032"/>
            <a:ext cx="3416725" cy="3416725"/>
          </a:xfrm>
          <a:prstGeom prst="rect">
            <a:avLst/>
          </a:prstGeom>
        </p:spPr>
      </p:pic>
      <p:sp>
        <p:nvSpPr>
          <p:cNvPr id="27" name="Rectangle 26">
            <a:extLst>
              <a:ext uri="{FF2B5EF4-FFF2-40B4-BE49-F238E27FC236}">
                <a16:creationId xmlns:a16="http://schemas.microsoft.com/office/drawing/2014/main" id="{0AA47C27-8894-42A7-8D01-C902DA9B70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5780565"/>
            <a:ext cx="10351008"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8B4BD81D-EAC7-4C48-A5FD-A1156EC849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85338" y="4460675"/>
            <a:chExt cx="1080904" cy="1080902"/>
          </a:xfrm>
        </p:grpSpPr>
        <p:sp>
          <p:nvSpPr>
            <p:cNvPr id="30" name="Oval 29">
              <a:extLst>
                <a:ext uri="{FF2B5EF4-FFF2-40B4-BE49-F238E27FC236}">
                  <a16:creationId xmlns:a16="http://schemas.microsoft.com/office/drawing/2014/main" id="{9CAF43F4-8892-4C5D-A8ED-C423F51756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1" name="Oval 30">
              <a:extLst>
                <a:ext uri="{FF2B5EF4-FFF2-40B4-BE49-F238E27FC236}">
                  <a16:creationId xmlns:a16="http://schemas.microsoft.com/office/drawing/2014/main" id="{2D028E2F-5F35-49A4-86F5-81814931EB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41428086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49A7D3-684C-4C59-A4B6-7B308A6AD3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7B1087B-C592-40E7-B532-60B453A2FE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4AE7447-E8F8-4A0F-9E3D-94842BFF88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85981F80-69EE-4E2B-82A8-47FDFD7720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6" name="Oval 15">
              <a:extLst>
                <a:ext uri="{FF2B5EF4-FFF2-40B4-BE49-F238E27FC236}">
                  <a16:creationId xmlns:a16="http://schemas.microsoft.com/office/drawing/2014/main" id="{46CE0473-0B07-47EE-A016-EBD87F2C8C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7" name="Oval 16">
              <a:extLst>
                <a:ext uri="{FF2B5EF4-FFF2-40B4-BE49-F238E27FC236}">
                  <a16:creationId xmlns:a16="http://schemas.microsoft.com/office/drawing/2014/main" id="{EDD0D1E4-DFCA-4DF0-9D37-571A5F529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useBgFill="1">
        <p:nvSpPr>
          <p:cNvPr id="19" name="Rectangle 18">
            <a:extLst>
              <a:ext uri="{FF2B5EF4-FFF2-40B4-BE49-F238E27FC236}">
                <a16:creationId xmlns:a16="http://schemas.microsoft.com/office/drawing/2014/main" id="{F4664CB4-B2D2-4732-AB2C-939321E99D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 name="Rectangle 20">
            <a:extLst>
              <a:ext uri="{FF2B5EF4-FFF2-40B4-BE49-F238E27FC236}">
                <a16:creationId xmlns:a16="http://schemas.microsoft.com/office/drawing/2014/main" id="{D03168EC-D910-4109-8158-A433124BB0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928117"/>
            <a:ext cx="10351008"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52EB50A5-ED88-4DB9-A0A0-1370FEEE6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3" y="1110053"/>
            <a:ext cx="6631431" cy="4580301"/>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6A96B9-B7BC-AB4D-B2D4-E9EEF9C7423C}"/>
              </a:ext>
            </a:extLst>
          </p:cNvPr>
          <p:cNvSpPr>
            <a:spLocks noGrp="1"/>
          </p:cNvSpPr>
          <p:nvPr>
            <p:ph type="title"/>
          </p:nvPr>
        </p:nvSpPr>
        <p:spPr>
          <a:xfrm>
            <a:off x="1586795" y="1750012"/>
            <a:ext cx="5965470" cy="3357976"/>
          </a:xfrm>
        </p:spPr>
        <p:txBody>
          <a:bodyPr vert="horz" lIns="91440" tIns="45720" rIns="91440" bIns="45720" rtlCol="0" anchor="ctr">
            <a:normAutofit/>
          </a:bodyPr>
          <a:lstStyle/>
          <a:p>
            <a:r>
              <a:rPr lang="en-US" sz="9600" dirty="0">
                <a:blipFill dpi="0" rotWithShape="1">
                  <a:blip r:embed="rId4">
                    <a:extLst/>
                  </a:blip>
                  <a:srcRect/>
                  <a:tile tx="6350" ty="-127000" sx="65000" sy="64000" flip="none" algn="tl"/>
                </a:blipFill>
              </a:rPr>
              <a:t>Thank you!</a:t>
            </a:r>
          </a:p>
        </p:txBody>
      </p:sp>
      <p:pic>
        <p:nvPicPr>
          <p:cNvPr id="6" name="Graphic 5" descr="Handshake">
            <a:extLst>
              <a:ext uri="{FF2B5EF4-FFF2-40B4-BE49-F238E27FC236}">
                <a16:creationId xmlns:a16="http://schemas.microsoft.com/office/drawing/2014/main" id="{113FF698-56E9-418F-9A50-7E9A890D8DE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855117" y="1702032"/>
            <a:ext cx="3416725" cy="3416725"/>
          </a:xfrm>
          <a:prstGeom prst="rect">
            <a:avLst/>
          </a:prstGeom>
        </p:spPr>
      </p:pic>
      <p:sp>
        <p:nvSpPr>
          <p:cNvPr id="25" name="Rectangle 24">
            <a:extLst>
              <a:ext uri="{FF2B5EF4-FFF2-40B4-BE49-F238E27FC236}">
                <a16:creationId xmlns:a16="http://schemas.microsoft.com/office/drawing/2014/main" id="{0AA47C27-8894-42A7-8D01-C902DA9B70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5780565"/>
            <a:ext cx="10351008"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B4BD81D-EAC7-4C48-A5FD-A1156EC849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85338" y="4460675"/>
            <a:chExt cx="1080904" cy="1080902"/>
          </a:xfrm>
        </p:grpSpPr>
        <p:sp>
          <p:nvSpPr>
            <p:cNvPr id="28" name="Oval 27">
              <a:extLst>
                <a:ext uri="{FF2B5EF4-FFF2-40B4-BE49-F238E27FC236}">
                  <a16:creationId xmlns:a16="http://schemas.microsoft.com/office/drawing/2014/main" id="{9CAF43F4-8892-4C5D-A8ED-C423F51756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9" name="Oval 28">
              <a:extLst>
                <a:ext uri="{FF2B5EF4-FFF2-40B4-BE49-F238E27FC236}">
                  <a16:creationId xmlns:a16="http://schemas.microsoft.com/office/drawing/2014/main" id="{2D028E2F-5F35-49A4-86F5-81814931EB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737541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DA90C30-B990-4CCA-B584-40F864DA3A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45274"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043F75-32E5-B640-8E19-574DBD271F34}"/>
              </a:ext>
            </a:extLst>
          </p:cNvPr>
          <p:cNvSpPr>
            <a:spLocks noGrp="1"/>
          </p:cNvSpPr>
          <p:nvPr>
            <p:ph type="title"/>
          </p:nvPr>
        </p:nvSpPr>
        <p:spPr>
          <a:xfrm>
            <a:off x="382280" y="484632"/>
            <a:ext cx="6743844" cy="1609344"/>
          </a:xfrm>
        </p:spPr>
        <p:txBody>
          <a:bodyPr>
            <a:normAutofit/>
          </a:bodyPr>
          <a:lstStyle/>
          <a:p>
            <a:r>
              <a:rPr lang="en-US" sz="4800"/>
              <a:t>Definitions</a:t>
            </a:r>
          </a:p>
        </p:txBody>
      </p:sp>
      <p:sp>
        <p:nvSpPr>
          <p:cNvPr id="3" name="Content Placeholder 2">
            <a:extLst>
              <a:ext uri="{FF2B5EF4-FFF2-40B4-BE49-F238E27FC236}">
                <a16:creationId xmlns:a16="http://schemas.microsoft.com/office/drawing/2014/main" id="{B5D79D9D-7234-D943-84DE-A6C8FFA004CF}"/>
              </a:ext>
            </a:extLst>
          </p:cNvPr>
          <p:cNvSpPr>
            <a:spLocks noGrp="1"/>
          </p:cNvSpPr>
          <p:nvPr>
            <p:ph idx="1"/>
          </p:nvPr>
        </p:nvSpPr>
        <p:spPr>
          <a:xfrm>
            <a:off x="382279" y="2121408"/>
            <a:ext cx="6743845" cy="4050792"/>
          </a:xfrm>
        </p:spPr>
        <p:txBody>
          <a:bodyPr>
            <a:normAutofit/>
          </a:bodyPr>
          <a:lstStyle/>
          <a:p>
            <a:r>
              <a:rPr lang="en-US" sz="1800" b="1"/>
              <a:t>Maternal health: </a:t>
            </a:r>
            <a:r>
              <a:rPr lang="en-US" sz="1800"/>
              <a:t>refers to the health of women during pregnancy, childbirth and the postpartum period. </a:t>
            </a:r>
          </a:p>
          <a:p>
            <a:pPr marL="0" indent="0">
              <a:buNone/>
            </a:pPr>
            <a:endParaRPr lang="en-US" sz="1800"/>
          </a:p>
          <a:p>
            <a:r>
              <a:rPr lang="en-US" sz="1800" b="1"/>
              <a:t>Health indicators: </a:t>
            </a:r>
            <a:r>
              <a:rPr lang="en-US" sz="1800"/>
              <a:t>a measurable characteristic that describes the health of a population (e.g., life expectancy, mortality, disease incidence or prevalence, or other health states)</a:t>
            </a:r>
          </a:p>
        </p:txBody>
      </p:sp>
      <p:pic>
        <p:nvPicPr>
          <p:cNvPr id="7" name="Graphic 6" descr="Doctor">
            <a:extLst>
              <a:ext uri="{FF2B5EF4-FFF2-40B4-BE49-F238E27FC236}">
                <a16:creationId xmlns:a16="http://schemas.microsoft.com/office/drawing/2014/main" id="{1E591D3B-AE44-423E-83E9-E9115F6EE2E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203460" y="1595727"/>
            <a:ext cx="3369177" cy="3369177"/>
          </a:xfrm>
          <a:prstGeom prst="rect">
            <a:avLst/>
          </a:prstGeom>
        </p:spPr>
      </p:pic>
      <p:grpSp>
        <p:nvGrpSpPr>
          <p:cNvPr id="12" name="Group 11">
            <a:extLst>
              <a:ext uri="{FF2B5EF4-FFF2-40B4-BE49-F238E27FC236}">
                <a16:creationId xmlns:a16="http://schemas.microsoft.com/office/drawing/2014/main" id="{D060B936-2771-48DC-842C-14EE9318E3E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3" name="Oval 12">
              <a:extLst>
                <a:ext uri="{FF2B5EF4-FFF2-40B4-BE49-F238E27FC236}">
                  <a16:creationId xmlns:a16="http://schemas.microsoft.com/office/drawing/2014/main" id="{DB4EC8B4-4BB2-45C2-A68A-28E36AC10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7">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1431D296-F8F1-41C3-A211-E83E243C51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282590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E60E67-8E68-2A4D-8980-C6449E26DEBD}"/>
              </a:ext>
            </a:extLst>
          </p:cNvPr>
          <p:cNvSpPr>
            <a:spLocks noGrp="1"/>
          </p:cNvSpPr>
          <p:nvPr>
            <p:ph sz="half" idx="1"/>
          </p:nvPr>
        </p:nvSpPr>
        <p:spPr>
          <a:xfrm>
            <a:off x="1069848" y="1280160"/>
            <a:ext cx="4754880" cy="4892040"/>
          </a:xfrm>
        </p:spPr>
        <p:txBody>
          <a:bodyPr>
            <a:normAutofit/>
          </a:bodyPr>
          <a:lstStyle/>
          <a:p>
            <a:r>
              <a:rPr lang="en-US" dirty="0"/>
              <a:t>Maternal mortality ratio</a:t>
            </a:r>
          </a:p>
          <a:p>
            <a:pPr marL="0" indent="0">
              <a:buNone/>
            </a:pPr>
            <a:endParaRPr lang="en-US" dirty="0"/>
          </a:p>
          <a:p>
            <a:r>
              <a:rPr lang="en-US" dirty="0"/>
              <a:t>Maternal mortality rate</a:t>
            </a:r>
          </a:p>
          <a:p>
            <a:pPr marL="0" indent="0">
              <a:buNone/>
            </a:pPr>
            <a:endParaRPr lang="en-US" dirty="0"/>
          </a:p>
          <a:p>
            <a:r>
              <a:rPr lang="en-US" dirty="0"/>
              <a:t>Perinatal mortality rate</a:t>
            </a:r>
          </a:p>
          <a:p>
            <a:pPr marL="0" indent="0">
              <a:buNone/>
            </a:pPr>
            <a:endParaRPr lang="en-US" dirty="0"/>
          </a:p>
          <a:p>
            <a:r>
              <a:rPr lang="en-US" dirty="0"/>
              <a:t>Neonatal mortality rate</a:t>
            </a:r>
          </a:p>
          <a:p>
            <a:pPr marL="0" indent="0">
              <a:buNone/>
            </a:pPr>
            <a:endParaRPr lang="en-US" dirty="0"/>
          </a:p>
          <a:p>
            <a:r>
              <a:rPr lang="en-US" dirty="0"/>
              <a:t>Postnatal mortality rate</a:t>
            </a:r>
          </a:p>
          <a:p>
            <a:endParaRPr lang="en-US" dirty="0"/>
          </a:p>
        </p:txBody>
      </p:sp>
      <p:sp>
        <p:nvSpPr>
          <p:cNvPr id="4" name="Content Placeholder 3">
            <a:extLst>
              <a:ext uri="{FF2B5EF4-FFF2-40B4-BE49-F238E27FC236}">
                <a16:creationId xmlns:a16="http://schemas.microsoft.com/office/drawing/2014/main" id="{48E2E20D-830A-4B48-9AE8-63B751742817}"/>
              </a:ext>
            </a:extLst>
          </p:cNvPr>
          <p:cNvSpPr>
            <a:spLocks noGrp="1"/>
          </p:cNvSpPr>
          <p:nvPr>
            <p:ph sz="half" idx="2"/>
          </p:nvPr>
        </p:nvSpPr>
        <p:spPr>
          <a:xfrm>
            <a:off x="6364224" y="970879"/>
            <a:ext cx="4754880" cy="4892040"/>
          </a:xfrm>
        </p:spPr>
        <p:txBody>
          <a:bodyPr>
            <a:normAutofit/>
          </a:bodyPr>
          <a:lstStyle/>
          <a:p>
            <a:r>
              <a:rPr lang="en-US" dirty="0"/>
              <a:t>Deaths between 28 week of gestation to less than 7 days of life expressed as per 1000 of total births.</a:t>
            </a:r>
          </a:p>
          <a:p>
            <a:r>
              <a:rPr lang="en-US" dirty="0"/>
              <a:t>Deaths in the first 28 days of life expressed as per 1000 of total live births</a:t>
            </a:r>
          </a:p>
          <a:p>
            <a:r>
              <a:rPr lang="en-US" dirty="0"/>
              <a:t>Number of maternal deaths in a given period per population of women who are reproductive age</a:t>
            </a:r>
          </a:p>
          <a:p>
            <a:r>
              <a:rPr lang="en-US" dirty="0"/>
              <a:t>Deaths between 28 days of life to &lt; 1 year expressed as per 1000 of total live births</a:t>
            </a:r>
          </a:p>
          <a:p>
            <a:r>
              <a:rPr lang="en-US" dirty="0"/>
              <a:t>Number of maternal deaths per live births</a:t>
            </a:r>
          </a:p>
        </p:txBody>
      </p:sp>
    </p:spTree>
    <p:extLst>
      <p:ext uri="{BB962C8B-B14F-4D97-AF65-F5344CB8AC3E}">
        <p14:creationId xmlns:p14="http://schemas.microsoft.com/office/powerpoint/2010/main" val="428584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E60E67-8E68-2A4D-8980-C6449E26DEBD}"/>
              </a:ext>
            </a:extLst>
          </p:cNvPr>
          <p:cNvSpPr>
            <a:spLocks noGrp="1"/>
          </p:cNvSpPr>
          <p:nvPr>
            <p:ph sz="half" idx="1"/>
          </p:nvPr>
        </p:nvSpPr>
        <p:spPr>
          <a:xfrm>
            <a:off x="1069848" y="1280160"/>
            <a:ext cx="4754880" cy="4892040"/>
          </a:xfrm>
        </p:spPr>
        <p:txBody>
          <a:bodyPr>
            <a:normAutofit/>
          </a:bodyPr>
          <a:lstStyle/>
          <a:p>
            <a:r>
              <a:rPr lang="en-US" dirty="0"/>
              <a:t>Maternal mortality ratio</a:t>
            </a:r>
          </a:p>
          <a:p>
            <a:pPr marL="0" indent="0">
              <a:buNone/>
            </a:pPr>
            <a:endParaRPr lang="en-US" dirty="0"/>
          </a:p>
          <a:p>
            <a:r>
              <a:rPr lang="en-US" dirty="0"/>
              <a:t>Maternal mortality rate</a:t>
            </a:r>
          </a:p>
          <a:p>
            <a:pPr marL="0" indent="0">
              <a:buNone/>
            </a:pPr>
            <a:endParaRPr lang="en-US" dirty="0"/>
          </a:p>
          <a:p>
            <a:r>
              <a:rPr lang="en-US" dirty="0"/>
              <a:t>Perinatal mortality rate</a:t>
            </a:r>
          </a:p>
          <a:p>
            <a:pPr marL="0" indent="0">
              <a:buNone/>
            </a:pPr>
            <a:endParaRPr lang="en-US" dirty="0"/>
          </a:p>
          <a:p>
            <a:r>
              <a:rPr lang="en-US" dirty="0"/>
              <a:t>Neonatal mortality rate</a:t>
            </a:r>
          </a:p>
          <a:p>
            <a:pPr marL="0" indent="0">
              <a:buNone/>
            </a:pPr>
            <a:endParaRPr lang="en-US" dirty="0"/>
          </a:p>
          <a:p>
            <a:r>
              <a:rPr lang="en-US" dirty="0"/>
              <a:t>Postnatal mortality rate</a:t>
            </a:r>
          </a:p>
          <a:p>
            <a:endParaRPr lang="en-US" dirty="0"/>
          </a:p>
        </p:txBody>
      </p:sp>
      <p:sp>
        <p:nvSpPr>
          <p:cNvPr id="4" name="Content Placeholder 3">
            <a:extLst>
              <a:ext uri="{FF2B5EF4-FFF2-40B4-BE49-F238E27FC236}">
                <a16:creationId xmlns:a16="http://schemas.microsoft.com/office/drawing/2014/main" id="{48E2E20D-830A-4B48-9AE8-63B751742817}"/>
              </a:ext>
            </a:extLst>
          </p:cNvPr>
          <p:cNvSpPr>
            <a:spLocks noGrp="1"/>
          </p:cNvSpPr>
          <p:nvPr>
            <p:ph sz="half" idx="2"/>
          </p:nvPr>
        </p:nvSpPr>
        <p:spPr>
          <a:xfrm>
            <a:off x="6364224" y="970879"/>
            <a:ext cx="4754880" cy="4892040"/>
          </a:xfrm>
        </p:spPr>
        <p:txBody>
          <a:bodyPr>
            <a:normAutofit/>
          </a:bodyPr>
          <a:lstStyle/>
          <a:p>
            <a:r>
              <a:rPr lang="en-US" dirty="0"/>
              <a:t>Deaths between 28 week of gestation to less than 7 days of life expressed as per 1000 of total births.</a:t>
            </a:r>
          </a:p>
          <a:p>
            <a:r>
              <a:rPr lang="en-US" dirty="0"/>
              <a:t>Deaths in the first 28 days of life expressed as per 1000 of total live births</a:t>
            </a:r>
          </a:p>
          <a:p>
            <a:r>
              <a:rPr lang="en-US" dirty="0"/>
              <a:t>Number of maternal deaths in a given period per population of women who are reproductive age</a:t>
            </a:r>
          </a:p>
          <a:p>
            <a:r>
              <a:rPr lang="en-US" dirty="0"/>
              <a:t>Deaths between 28 days of life to &lt; 1 year expressed as per 1000 of total live births</a:t>
            </a:r>
          </a:p>
          <a:p>
            <a:r>
              <a:rPr lang="en-US" dirty="0"/>
              <a:t>Number of maternal deaths per live births</a:t>
            </a:r>
          </a:p>
        </p:txBody>
      </p:sp>
      <p:cxnSp>
        <p:nvCxnSpPr>
          <p:cNvPr id="5" name="Straight Arrow Connector 4">
            <a:extLst>
              <a:ext uri="{FF2B5EF4-FFF2-40B4-BE49-F238E27FC236}">
                <a16:creationId xmlns:a16="http://schemas.microsoft.com/office/drawing/2014/main" id="{5D2CC0CF-179F-C148-84D2-A7B3C56BE2CE}"/>
              </a:ext>
            </a:extLst>
          </p:cNvPr>
          <p:cNvCxnSpPr/>
          <p:nvPr/>
        </p:nvCxnSpPr>
        <p:spPr>
          <a:xfrm>
            <a:off x="4173967" y="1420009"/>
            <a:ext cx="2291379" cy="36038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66132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E60E67-8E68-2A4D-8980-C6449E26DEBD}"/>
              </a:ext>
            </a:extLst>
          </p:cNvPr>
          <p:cNvSpPr>
            <a:spLocks noGrp="1"/>
          </p:cNvSpPr>
          <p:nvPr>
            <p:ph sz="half" idx="1"/>
          </p:nvPr>
        </p:nvSpPr>
        <p:spPr>
          <a:xfrm>
            <a:off x="1069848" y="1280160"/>
            <a:ext cx="4754880" cy="4892040"/>
          </a:xfrm>
        </p:spPr>
        <p:txBody>
          <a:bodyPr>
            <a:normAutofit/>
          </a:bodyPr>
          <a:lstStyle/>
          <a:p>
            <a:r>
              <a:rPr lang="en-US" dirty="0"/>
              <a:t>Maternal mortality ratio</a:t>
            </a:r>
          </a:p>
          <a:p>
            <a:pPr marL="0" indent="0">
              <a:buNone/>
            </a:pPr>
            <a:endParaRPr lang="en-US" dirty="0"/>
          </a:p>
          <a:p>
            <a:r>
              <a:rPr lang="en-US" dirty="0"/>
              <a:t>Maternal mortality rate</a:t>
            </a:r>
          </a:p>
          <a:p>
            <a:pPr marL="0" indent="0">
              <a:buNone/>
            </a:pPr>
            <a:endParaRPr lang="en-US" dirty="0"/>
          </a:p>
          <a:p>
            <a:r>
              <a:rPr lang="en-US" dirty="0"/>
              <a:t>Perinatal mortality rate</a:t>
            </a:r>
          </a:p>
          <a:p>
            <a:pPr marL="0" indent="0">
              <a:buNone/>
            </a:pPr>
            <a:endParaRPr lang="en-US" dirty="0"/>
          </a:p>
          <a:p>
            <a:r>
              <a:rPr lang="en-US" dirty="0"/>
              <a:t>Neonatal mortality rate</a:t>
            </a:r>
          </a:p>
          <a:p>
            <a:pPr marL="0" indent="0">
              <a:buNone/>
            </a:pPr>
            <a:endParaRPr lang="en-US" dirty="0"/>
          </a:p>
          <a:p>
            <a:r>
              <a:rPr lang="en-US" dirty="0"/>
              <a:t>Postnatal mortality rate</a:t>
            </a:r>
          </a:p>
          <a:p>
            <a:endParaRPr lang="en-US" dirty="0"/>
          </a:p>
        </p:txBody>
      </p:sp>
      <p:sp>
        <p:nvSpPr>
          <p:cNvPr id="4" name="Content Placeholder 3">
            <a:extLst>
              <a:ext uri="{FF2B5EF4-FFF2-40B4-BE49-F238E27FC236}">
                <a16:creationId xmlns:a16="http://schemas.microsoft.com/office/drawing/2014/main" id="{48E2E20D-830A-4B48-9AE8-63B751742817}"/>
              </a:ext>
            </a:extLst>
          </p:cNvPr>
          <p:cNvSpPr>
            <a:spLocks noGrp="1"/>
          </p:cNvSpPr>
          <p:nvPr>
            <p:ph sz="half" idx="2"/>
          </p:nvPr>
        </p:nvSpPr>
        <p:spPr>
          <a:xfrm>
            <a:off x="6364224" y="970879"/>
            <a:ext cx="4754880" cy="4892040"/>
          </a:xfrm>
        </p:spPr>
        <p:txBody>
          <a:bodyPr>
            <a:normAutofit/>
          </a:bodyPr>
          <a:lstStyle/>
          <a:p>
            <a:r>
              <a:rPr lang="en-US" dirty="0"/>
              <a:t>Deaths between 28 week of gestation to less than 7 days of life expressed as per 1000 of total births.</a:t>
            </a:r>
          </a:p>
          <a:p>
            <a:r>
              <a:rPr lang="en-US" dirty="0"/>
              <a:t>Deaths in the first 28 days of life expressed as per 1000 of total live births</a:t>
            </a:r>
          </a:p>
          <a:p>
            <a:r>
              <a:rPr lang="en-US" dirty="0"/>
              <a:t>Number of maternal deaths in a given period per population of women who are reproductive age</a:t>
            </a:r>
          </a:p>
          <a:p>
            <a:r>
              <a:rPr lang="en-US" dirty="0"/>
              <a:t>Deaths between 28 days of life to &lt; 1 year expressed as per 1000 of total live births</a:t>
            </a:r>
          </a:p>
          <a:p>
            <a:r>
              <a:rPr lang="en-US" dirty="0"/>
              <a:t>Number of maternal deaths per live births</a:t>
            </a:r>
          </a:p>
        </p:txBody>
      </p:sp>
      <p:cxnSp>
        <p:nvCxnSpPr>
          <p:cNvPr id="5" name="Straight Arrow Connector 4">
            <a:extLst>
              <a:ext uri="{FF2B5EF4-FFF2-40B4-BE49-F238E27FC236}">
                <a16:creationId xmlns:a16="http://schemas.microsoft.com/office/drawing/2014/main" id="{5D2CC0CF-179F-C148-84D2-A7B3C56BE2CE}"/>
              </a:ext>
            </a:extLst>
          </p:cNvPr>
          <p:cNvCxnSpPr/>
          <p:nvPr/>
        </p:nvCxnSpPr>
        <p:spPr>
          <a:xfrm>
            <a:off x="4173967" y="1420009"/>
            <a:ext cx="2291379" cy="36038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B242E834-6F07-2E48-8D6D-B9E680E4DEF4}"/>
              </a:ext>
            </a:extLst>
          </p:cNvPr>
          <p:cNvCxnSpPr/>
          <p:nvPr/>
        </p:nvCxnSpPr>
        <p:spPr>
          <a:xfrm>
            <a:off x="4173967" y="2334409"/>
            <a:ext cx="2291379" cy="7530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328784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TotalTime>
  <Words>2250</Words>
  <Application>Microsoft Macintosh PowerPoint</Application>
  <PresentationFormat>Widescreen</PresentationFormat>
  <Paragraphs>395</Paragraphs>
  <Slides>58</Slides>
  <Notes>11</Notes>
  <HiddenSlides>0</HiddenSlides>
  <MMClips>1</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58</vt:i4>
      </vt:variant>
    </vt:vector>
  </HeadingPairs>
  <TitlesOfParts>
    <vt:vector size="70" baseType="lpstr">
      <vt:lpstr>Arial</vt:lpstr>
      <vt:lpstr>Calibri</vt:lpstr>
      <vt:lpstr>Calibri Light</vt:lpstr>
      <vt:lpstr>Century Gothic</vt:lpstr>
      <vt:lpstr>Corbel</vt:lpstr>
      <vt:lpstr>Garamond</vt:lpstr>
      <vt:lpstr>Rockwell</vt:lpstr>
      <vt:lpstr>Rockwell Condensed</vt:lpstr>
      <vt:lpstr>Rockwell Extra Bold</vt:lpstr>
      <vt:lpstr>Wingdings</vt:lpstr>
      <vt:lpstr>Wood Type</vt:lpstr>
      <vt:lpstr>Office Theme</vt:lpstr>
      <vt:lpstr>Maternal and child health</vt:lpstr>
      <vt:lpstr>Objectives</vt:lpstr>
      <vt:lpstr>Questions</vt:lpstr>
      <vt:lpstr>Questions</vt:lpstr>
      <vt:lpstr>Facts</vt:lpstr>
      <vt:lpstr>Definitions</vt:lpstr>
      <vt:lpstr>PowerPoint Presentation</vt:lpstr>
      <vt:lpstr>PowerPoint Presentation</vt:lpstr>
      <vt:lpstr>PowerPoint Presentation</vt:lpstr>
      <vt:lpstr>PowerPoint Presentation</vt:lpstr>
      <vt:lpstr>PowerPoint Presentation</vt:lpstr>
      <vt:lpstr>PowerPoint Presentation</vt:lpstr>
      <vt:lpstr>What is maternal death?</vt:lpstr>
      <vt:lpstr>PowerPoint Presentation</vt:lpstr>
      <vt:lpstr>PowerPoint Presentation</vt:lpstr>
      <vt:lpstr>PowerPoint Presentation</vt:lpstr>
      <vt:lpstr>PowerPoint Presentation</vt:lpstr>
      <vt:lpstr>PowerPoint Presentation</vt:lpstr>
      <vt:lpstr>Health system indicator for children</vt:lpstr>
      <vt:lpstr>PowerPoint Presentation</vt:lpstr>
      <vt:lpstr>Factors affecting pregnancy and childbirth</vt:lpstr>
      <vt:lpstr>Stages of maternal care</vt:lpstr>
      <vt:lpstr>Hypertension</vt:lpstr>
      <vt:lpstr>Hypertension</vt:lpstr>
      <vt:lpstr>Heart disease </vt:lpstr>
      <vt:lpstr>Diabetes </vt:lpstr>
      <vt:lpstr>Unhealthy weight  </vt:lpstr>
      <vt:lpstr>Inadequate nutrition  </vt:lpstr>
      <vt:lpstr>Tobacco use</vt:lpstr>
      <vt:lpstr>Alcohol </vt:lpstr>
      <vt:lpstr>sexually transmitted diseases (STDs)  </vt:lpstr>
      <vt:lpstr>sexually transmitted diseases (STDs)  </vt:lpstr>
      <vt:lpstr>Depression</vt:lpstr>
      <vt:lpstr>Genetic conditions </vt:lpstr>
      <vt:lpstr>Social and Physical Determinants of Maternal and Child Health</vt:lpstr>
      <vt:lpstr>Social determinants of maternal health</vt:lpstr>
      <vt:lpstr>Physical determinants of maternal health</vt:lpstr>
      <vt:lpstr>PowerPoint Presentation</vt:lpstr>
      <vt:lpstr>Social and physical determinants of infants and child health</vt:lpstr>
      <vt:lpstr>Determinants of Infant and Child Health:  </vt:lpstr>
      <vt:lpstr>1- Biological determinants of health:  </vt:lpstr>
      <vt:lpstr>2- Social determinants of health:</vt:lpstr>
      <vt:lpstr>More than 1 in 4 child deaths could be prevented by cleaning up the environment. </vt:lpstr>
      <vt:lpstr>Differences in the quality of life within and between countries affect how long people live </vt:lpstr>
      <vt:lpstr>PowerPoint Presentation</vt:lpstr>
      <vt:lpstr>Major causes of maternal mortality:  </vt:lpstr>
      <vt:lpstr>PowerPoint Presentation</vt:lpstr>
      <vt:lpstr>Maternal health: </vt:lpstr>
      <vt:lpstr>postpartum depression </vt:lpstr>
      <vt:lpstr>Question     </vt:lpstr>
      <vt:lpstr>Causes of children mortality under the age of 5 </vt:lpstr>
      <vt:lpstr>infants health:  </vt:lpstr>
      <vt:lpstr>Test your knowledge!</vt:lpstr>
      <vt:lpstr>Test your knowledge!</vt:lpstr>
      <vt:lpstr>Test your knowledge!</vt:lpstr>
      <vt:lpstr>Test your knowledge!</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Maternal and child health</dc:title>
  <dc:creator>Microsoft Office User</dc:creator>
  <cp:lastModifiedBy>Microsoft Office User</cp:lastModifiedBy>
  <cp:revision>2</cp:revision>
  <dcterms:created xsi:type="dcterms:W3CDTF">2018-11-19T15:50:08Z</dcterms:created>
  <dcterms:modified xsi:type="dcterms:W3CDTF">2018-11-19T17:31:33Z</dcterms:modified>
</cp:coreProperties>
</file>